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924F1E-B591-476C-BE0A-AE0DF2E657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568EC6-2158-466F-8F3F-9B52D57F29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AA08C7-F857-4887-8D8B-FF0CB5995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076F-943E-4904-A14A-0359AA5D0799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2593A3-BE3E-4725-8D21-9B61EE1BE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E5C306-F949-4F52-8FFB-ADA8268F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5C82-88FA-48B7-A4EF-E712A0C863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0091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57978C-EF5D-4B6B-B79A-5D1BCE27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F2B9EC9-CDF0-4BA7-A1A2-193BC16AE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90FFE1-3663-438B-822F-788962720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076F-943E-4904-A14A-0359AA5D0799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38EF54-17BB-4B77-ADBC-E77DAA14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0378E6-5591-4B7B-9B0D-A61C04EE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5C82-88FA-48B7-A4EF-E712A0C863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999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BEBE1E5-2B22-4CC8-A34F-C3456F4C1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A0FB88B-16EC-44CF-AE38-0B25F8E34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0F5C8A-1A14-4629-9B96-A9E4E216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076F-943E-4904-A14A-0359AA5D0799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82FB6E-9D9A-4F26-8066-B442C778A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5C89FB-0FE3-4CBC-A7E1-69237FC7B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5C82-88FA-48B7-A4EF-E712A0C863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899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C27B7-5D9E-4C5F-BDB8-91A2DC9DD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D93F34-A1B1-467B-98E9-A9F00E251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DBFFB6-1A2B-4906-A22E-66CD6EAB5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076F-943E-4904-A14A-0359AA5D0799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99EFEC-3538-430A-B0AF-7B2FF20C6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4BAB3E-39CF-4299-8E90-2BA985A07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5C82-88FA-48B7-A4EF-E712A0C863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841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9029EB-07C0-487C-85DE-7B0784D8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BC247C-9475-4209-92E8-D2DF3A12A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F5231B-82B8-42E8-AE94-AA13E01B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076F-943E-4904-A14A-0359AA5D0799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78198E-18E9-433F-A7E1-299767E5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7D30DA9-3474-4FD5-AAFD-752D237F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5C82-88FA-48B7-A4EF-E712A0C863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584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31A3DE-AAFE-4AE3-8B28-FFBDBBFBC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F9B7A7-45C8-4D98-9FC5-A8A0E4825C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9193D31-8155-4D7C-97AD-1E8D36B14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8EF2048-EE1B-48D7-BA0A-EFF071F9A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076F-943E-4904-A14A-0359AA5D0799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475EAA1-F2E6-4AE9-B8DE-C3F154F51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BD7375-C37E-4936-8779-52E19B645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5C82-88FA-48B7-A4EF-E712A0C863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55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5AA913-8EE9-41A9-8513-CA9D6C784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189FD2-3E11-444D-974F-18C44F90C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5023C39-41C3-49E0-ACFC-3B6A767CC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5B96DFB-B682-4D76-BA41-AB2388E546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E3B7452-D3A0-4E5E-B002-A2573B9646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E7ADBFA-2F02-4C47-8607-46DA2DABC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076F-943E-4904-A14A-0359AA5D0799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AB92FC-1CAC-42A2-A036-4693A9AB3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52712A0-2FF0-4E4B-9F3F-A3488026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5C82-88FA-48B7-A4EF-E712A0C863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100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187BBF-166C-4748-B130-1EA80F7E5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1F3FD33-21AD-4D01-8769-24ACBB08B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076F-943E-4904-A14A-0359AA5D0799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ABB564E-A890-4D0E-AF84-23B31B76D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275C1CC-3049-4808-B7CA-4E993EC14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5C82-88FA-48B7-A4EF-E712A0C863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53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59F45FE-C891-4BE7-A45B-245B62D72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076F-943E-4904-A14A-0359AA5D0799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35480BB-273F-4C90-9C4A-681549227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1D69C7-5540-4CA0-BE73-6A0B1221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5C82-88FA-48B7-A4EF-E712A0C863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70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C829CC-95F4-46C0-B3DC-578C27D99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FD0F17-E919-42AC-93D1-8D509E96E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93598A1-AF02-4739-BFE9-DD17E7A05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FA1A17E-F31C-4705-B9DF-A3C6C7072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076F-943E-4904-A14A-0359AA5D0799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A1B410E-AF10-4881-845B-CB16605AB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498971E-1E81-4B2E-819C-834B3449B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5C82-88FA-48B7-A4EF-E712A0C863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014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692732-189E-4EC4-957A-1466A5B02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A5CAC32-4CC2-4150-A678-7FEE427E7C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EA69D23-88D8-42CE-B3DA-0DBF4AE77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00BBDF5-D237-49E4-BDF2-25FF120E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076F-943E-4904-A14A-0359AA5D0799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2C6D6C5-D38C-44BD-8DE1-795EBAE21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FE53055-C4B0-42F8-AA6D-79000006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5C82-88FA-48B7-A4EF-E712A0C863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152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2D3A1A8-01D7-4785-9033-4A1CC0FC3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FDE0FF-69C0-48DC-A00E-F6F57D6D4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57883A-4C2C-4FAD-BA32-B7D7F0956F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4076F-943E-4904-A14A-0359AA5D0799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A12A6C-9457-4B4D-97CB-542A51697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F2B2D6-84F8-4AC4-977B-06E18C68E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25C82-88FA-48B7-A4EF-E712A0C863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490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8B41AA5-4C49-42B2-AE08-FA0FDD0DC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0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3124740-6E8D-4862-935C-8265B5DB1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48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95BE4E-9B9B-48E7-8455-5C55AD863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2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774BFD5-C7C9-4D4F-9705-FD05DE815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5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8403B4B-2A1E-4B10-B325-CC0225301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88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ACE92ED-0A14-4CD2-A0E5-9785A469D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3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D25C852-CBD2-4C19-A20B-9C539F087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9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66CC447-2733-4CA4-B982-2352E82D6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8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8C2F943-5197-4E5F-B557-8B448F0DC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9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BC09BCA-6766-4654-AC80-AC4979B5C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6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A3025D1-45DF-447F-BEDB-4A6FC084C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77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08B9E1C-2B9C-4FB1-BB1E-9A0E4DDAB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17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8A7BC26-9A2E-4A18-831A-C3A7BC4DE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69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7218DFC-8A7F-4ECB-A176-6BCE31138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5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32BC521-0F39-40E3-B442-539B6F93D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6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3E4A25-24C2-465D-BEBD-E9F74C7C6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4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14A535-0D00-45B6-8DC7-9CE9BCE0A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8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195FC3C-596F-4DDB-9EAC-7C36856B0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E8A68F5-5FA9-4929-A353-76E020D41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5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B7DEF38-CD90-4869-B733-D26875E6C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9D6E6DA-8C92-4622-A403-E267FBD87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3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5BA39E-6FC8-4D0E-9F38-F294ADEAC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3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BA19D13-13DD-464A-8583-ACAC7C80E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21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0BE07C-6B31-4C1C-AA05-5587540ED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5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1EEC77-2A2B-4890-9673-6BF91FB51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0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2B256C-DEF0-4FCE-A6E2-BB55F45AA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4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98721B6-C31F-47CE-8F00-E998EBF9B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03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CED6A08-ABBF-4DE2-ACBA-D31EB4990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6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AFE7472-36B9-470D-8EDF-91D10B9EB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7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A45AEE-F06F-4D80-99E3-B554134FF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7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A6069B1-B954-444D-B858-E0626AE8F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34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9E19F0-89E3-487B-9E51-B10B1D87B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44AE0AE-F65F-4788-9D3C-CD8EBF71B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71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0E0E1A6-D354-414D-8112-EDC95793D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7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GM5</dc:creator>
  <cp:lastModifiedBy>GM5</cp:lastModifiedBy>
  <cp:revision>2</cp:revision>
  <dcterms:created xsi:type="dcterms:W3CDTF">2018-12-19T21:17:05Z</dcterms:created>
  <dcterms:modified xsi:type="dcterms:W3CDTF">2018-12-19T21:18:07Z</dcterms:modified>
</cp:coreProperties>
</file>