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C3A7C4-3E51-4CBB-977D-DEDE2809A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F6F902-4837-4463-A371-C5C625D095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9D68ED-97F0-408E-8A47-68A67CE1E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D94A-AFCE-4090-B095-39670712E0A3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0EB267-FB3E-41F8-AA06-D2EFA9E8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7ACE1C2-4022-41BC-9B45-13F77EC49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5435A-3F6B-474F-9973-1C96FEBCB2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7699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3C5BF3-B1B2-4D20-A9E8-07C37749B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5DB67B6-105C-4580-8ABB-58DCA47FAD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7764C48-98E2-4B95-8FCF-3FCCAEA1F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D94A-AFCE-4090-B095-39670712E0A3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731FE8-1534-4C40-9791-430F0B227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F12549-71C7-4DFA-B2CD-6F8EDEF3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5435A-3F6B-474F-9973-1C96FEBCB2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6661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E491C72-1500-401B-9CDE-5420935E7C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77E7454-EF21-42FA-86B2-B8115E4F2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74404F-1571-4924-84DD-5576D1942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D94A-AFCE-4090-B095-39670712E0A3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46A3320-9878-4600-AEBF-86EA15B2D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D1CC52-F5F4-4274-9A5B-8F599B88B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5435A-3F6B-474F-9973-1C96FEBCB2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0756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8A76E4-7836-4AE4-8335-59EB1C5EC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EC01EF-1991-4085-AC87-8F9DE1AB6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BDFD14D-D708-4053-9B97-7A1EB28C8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D94A-AFCE-4090-B095-39670712E0A3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DBE7C59-A742-4B2D-9CD8-D7DF9D50C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89152ED-73AA-4A02-BCDD-63BCE536F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5435A-3F6B-474F-9973-1C96FEBCB2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8559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3CE202-CF5E-435D-A4ED-63A7C8063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41F6920-F396-42CC-AB54-3A2A5341C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CD6BD8-A565-47BF-B9D9-29077EFEE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D94A-AFCE-4090-B095-39670712E0A3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09658CF-36C8-42CD-9360-FAB15BC1E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A7459C-D59F-4601-A4F4-046746909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5435A-3F6B-474F-9973-1C96FEBCB2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9843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A3D83A-73ED-43E5-9C16-96B9EE16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0957052-9C58-4131-8A17-98D1FB180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10CA404-370E-4EFC-BCF8-F63709BCF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241AE55-B478-421E-B95B-40E54DCD2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D94A-AFCE-4090-B095-39670712E0A3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53FBB1A-A468-481D-B95F-71B35AB7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5D4A694-88B1-48AA-92C7-02C53D8D1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5435A-3F6B-474F-9973-1C96FEBCB2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0092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B4876C-07A0-4595-8985-604898CE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B5FCC8-2A1F-4F7A-8388-95F3F9F4A5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9C169F4-21EC-47B3-9D06-90BFF1CF98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9C19CB0-E60F-40A9-9A98-44568CE177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4A9B735-606D-4159-9192-2236A86BF2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1E59D47-F5B1-4B1E-A916-DB8ADCAE4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D94A-AFCE-4090-B095-39670712E0A3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FAAAEFD-7A10-4101-BB5E-F419DAC2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D4E9F8E-E94F-43FB-AA02-102ADC9CB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5435A-3F6B-474F-9973-1C96FEBCB2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9813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1B151-4390-4D1B-B464-AE7CE5D85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BD27E95-181C-4C7D-B170-B6C11C51F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D94A-AFCE-4090-B095-39670712E0A3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66EC1EC-B126-471F-94D2-532D6AAD2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DF1AB65-A7ED-40E5-9F3F-1C863D48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5435A-3F6B-474F-9973-1C96FEBCB2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6125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751FB99-D62E-4ADE-A4DF-9F0786228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D94A-AFCE-4090-B095-39670712E0A3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9A3C18A-ACEA-4CC3-8928-6F3F174E0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B5F97C1-6E69-4A3D-B12B-02176D70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5435A-3F6B-474F-9973-1C96FEBCB2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1363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DC7BC5-FECF-4876-B6F6-EE4D32066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8B332DA-2F79-4C39-A475-5279C3956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237CB6C-FF3A-4C49-AC2B-4E959791D7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ED093CF-4B34-4E50-95BC-D4477E420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D94A-AFCE-4090-B095-39670712E0A3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07318D1-982F-44AB-8432-8259C4A14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2CE10EE-06BA-4250-8DD7-6BF6457BB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5435A-3F6B-474F-9973-1C96FEBCB2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1030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D3ECDE-3201-4825-9C5A-983A0C9A6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EC24E8C-4B93-460D-AB48-F881F6EDF6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3A7D1DD-A6E4-4B2A-8649-DA483925CB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71FD0EB-9844-4973-9559-48E2A9C06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D94A-AFCE-4090-B095-39670712E0A3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AB08CE3-BE38-4927-B61F-3024F8BCC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537B539-E56D-4030-8BD0-DACFC73BA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5435A-3F6B-474F-9973-1C96FEBCB2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2713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1A2AA68-2E43-42B4-B9CE-2A009613E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BF5C907-DFEE-40CD-B0A0-F9A5CE12C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D3A648-70FE-4198-8962-86B056BA61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8D94A-AFCE-4090-B095-39670712E0A3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38583D-ACA6-43E7-929E-45A903C60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9D0920-65F8-4FB7-ADE5-92A021E9A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5435A-3F6B-474F-9973-1C96FEBCB2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8433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AB9327C-09BE-44F4-9212-4C64121CA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14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330CFFB-D12C-4766-B86B-2F0CC58FA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84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F268E77-0BB3-4B61-9A3C-D529BF8D9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44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E563D09-4A96-4394-A758-B84B9322C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1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86E39F0-3F1D-4E23-8355-EDC6B5576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63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B6FE199-7377-463E-86A4-3FB5F6587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93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DD34EF2-C8DD-495C-B1C9-E8EC345EF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56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E49E30B-FCAB-436B-A567-E11A4F128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20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3887EC8-FD32-498F-9CF5-2AF3DBAAE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69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6177141-51B9-4029-9CA4-806F138F9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02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145EDD9-8F3B-44B4-A0B7-630628698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12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44D8DA7-AD13-4C5B-A7E4-7D9788C0E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90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CEC4169-7802-4AA3-8E8E-0C5B375DD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86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6E063AA-00C5-4EAD-9DCF-54DB996DE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55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675A1F9-A93C-448C-9D22-8FF9901FD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21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03E0F06-4B4B-415C-9019-D0A4E9705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27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DB8DA23-5E57-4BEC-871E-638F07270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6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3131033-DD53-4AC7-B6D8-D46C9EFF6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1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B9C0C00-4FC0-4DE4-ABFE-8F5C77B0E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85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173CC15-9DA6-4AA1-801F-59B57FE9C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76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8D37BC-1090-4877-A23A-C71A21483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81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403D72B-88F1-45E8-9D7E-1F49C09C5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05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88964ED-0099-4797-9C9D-79245DBDD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37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57E4E60-E89D-4740-BA89-8B85B9D64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33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D7D6112-AF4C-4F90-8CD7-3946C6478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64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GM5</dc:creator>
  <cp:lastModifiedBy>GM5</cp:lastModifiedBy>
  <cp:revision>2</cp:revision>
  <dcterms:created xsi:type="dcterms:W3CDTF">2018-12-19T12:22:52Z</dcterms:created>
  <dcterms:modified xsi:type="dcterms:W3CDTF">2018-12-19T12:23:18Z</dcterms:modified>
</cp:coreProperties>
</file>