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39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20" r:id="rId25"/>
    <p:sldId id="319" r:id="rId26"/>
    <p:sldId id="321" r:id="rId27"/>
    <p:sldId id="33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297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18333-959C-4748-8F63-59BB4410E0F7}" v="65" dt="2019-03-28T00:45:08.953"/>
    <p1510:client id="{349F030A-D0EB-47A8-B0E3-4697C87996EE}" v="71" dt="2019-03-28T03:43:2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349F030A-D0EB-47A8-B0E3-4697C87996EE}"/>
    <pc:docChg chg="undo custSel addSld modSld">
      <pc:chgData name="marcos aurelio gularte de castro" userId="67f50566e2aee3b4" providerId="LiveId" clId="{349F030A-D0EB-47A8-B0E3-4697C87996EE}" dt="2019-03-28T03:43:25.023" v="181"/>
      <pc:docMkLst>
        <pc:docMk/>
      </pc:docMkLst>
      <pc:sldChg chg="modTransition">
        <pc:chgData name="marcos aurelio gularte de castro" userId="67f50566e2aee3b4" providerId="LiveId" clId="{349F030A-D0EB-47A8-B0E3-4697C87996EE}" dt="2019-03-28T03:43:25.023" v="181"/>
        <pc:sldMkLst>
          <pc:docMk/>
          <pc:sldMk cId="166350700" sldId="256"/>
        </pc:sldMkLst>
      </pc:sldChg>
      <pc:sldChg chg="modTransition">
        <pc:chgData name="marcos aurelio gularte de castro" userId="67f50566e2aee3b4" providerId="LiveId" clId="{349F030A-D0EB-47A8-B0E3-4697C87996EE}" dt="2019-03-28T03:43:25.023" v="181"/>
        <pc:sldMkLst>
          <pc:docMk/>
          <pc:sldMk cId="288318809" sldId="257"/>
        </pc:sldMkLst>
      </pc:sldChg>
      <pc:sldChg chg="modTransition">
        <pc:chgData name="marcos aurelio gularte de castro" userId="67f50566e2aee3b4" providerId="LiveId" clId="{349F030A-D0EB-47A8-B0E3-4697C87996EE}" dt="2019-03-28T03:43:25.023" v="181"/>
        <pc:sldMkLst>
          <pc:docMk/>
          <pc:sldMk cId="578974007" sldId="297"/>
        </pc:sldMkLst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230855492" sldId="298"/>
        </pc:sldMkLst>
        <pc:spChg chg="del">
          <ac:chgData name="marcos aurelio gularte de castro" userId="67f50566e2aee3b4" providerId="LiveId" clId="{349F030A-D0EB-47A8-B0E3-4697C87996EE}" dt="2019-03-28T02:40:19.939" v="41" actId="931"/>
          <ac:spMkLst>
            <pc:docMk/>
            <pc:sldMk cId="3230855492" sldId="298"/>
            <ac:spMk id="4" creationId="{A1549C6A-6E88-49B6-8A2C-42657DE108A8}"/>
          </ac:spMkLst>
        </pc:spChg>
        <pc:spChg chg="mod">
          <ac:chgData name="marcos aurelio gularte de castro" userId="67f50566e2aee3b4" providerId="LiveId" clId="{349F030A-D0EB-47A8-B0E3-4697C87996EE}" dt="2019-03-28T02:40:39.938" v="43" actId="1076"/>
          <ac:spMkLst>
            <pc:docMk/>
            <pc:sldMk cId="3230855492" sldId="298"/>
            <ac:spMk id="5" creationId="{14E9B2E6-909C-4A33-AB34-0D563C46D049}"/>
          </ac:spMkLst>
        </pc:spChg>
        <pc:picChg chg="add mod modCrop">
          <ac:chgData name="marcos aurelio gularte de castro" userId="67f50566e2aee3b4" providerId="LiveId" clId="{349F030A-D0EB-47A8-B0E3-4697C87996EE}" dt="2019-03-28T02:40:29.968" v="42" actId="18131"/>
          <ac:picMkLst>
            <pc:docMk/>
            <pc:sldMk cId="3230855492" sldId="298"/>
            <ac:picMk id="3" creationId="{F03EC7DA-572F-476B-8260-77E0602A04DB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2712572371" sldId="299"/>
        </pc:sldMkLst>
        <pc:spChg chg="del">
          <ac:chgData name="marcos aurelio gularte de castro" userId="67f50566e2aee3b4" providerId="LiveId" clId="{349F030A-D0EB-47A8-B0E3-4697C87996EE}" dt="2019-03-28T02:41:07.184" v="44" actId="931"/>
          <ac:spMkLst>
            <pc:docMk/>
            <pc:sldMk cId="2712572371" sldId="299"/>
            <ac:spMk id="2" creationId="{B7B40675-C8DA-4754-8C6C-37391B91EE9E}"/>
          </ac:spMkLst>
        </pc:spChg>
        <pc:spChg chg="add del mod">
          <ac:chgData name="marcos aurelio gularte de castro" userId="67f50566e2aee3b4" providerId="LiveId" clId="{349F030A-D0EB-47A8-B0E3-4697C87996EE}" dt="2019-03-28T02:41:19.524" v="46" actId="931"/>
          <ac:spMkLst>
            <pc:docMk/>
            <pc:sldMk cId="2712572371" sldId="299"/>
            <ac:spMk id="7" creationId="{B8DBA38F-7980-492E-8645-392A29BE6364}"/>
          </ac:spMkLst>
        </pc:spChg>
        <pc:spChg chg="add del mod">
          <ac:chgData name="marcos aurelio gularte de castro" userId="67f50566e2aee3b4" providerId="LiveId" clId="{349F030A-D0EB-47A8-B0E3-4697C87996EE}" dt="2019-03-28T02:42:41.424" v="49" actId="931"/>
          <ac:spMkLst>
            <pc:docMk/>
            <pc:sldMk cId="2712572371" sldId="299"/>
            <ac:spMk id="11" creationId="{B048576F-82B2-458F-BA6E-F56831D51498}"/>
          </ac:spMkLst>
        </pc:spChg>
        <pc:spChg chg="add del mod">
          <ac:chgData name="marcos aurelio gularte de castro" userId="67f50566e2aee3b4" providerId="LiveId" clId="{349F030A-D0EB-47A8-B0E3-4697C87996EE}" dt="2019-03-28T02:42:49.042" v="50" actId="478"/>
          <ac:spMkLst>
            <pc:docMk/>
            <pc:sldMk cId="2712572371" sldId="299"/>
            <ac:spMk id="14" creationId="{2F6E2C5C-8CF6-4C8C-9BBC-0C511E67C865}"/>
          </ac:spMkLst>
        </pc:spChg>
        <pc:spChg chg="add del mod">
          <ac:chgData name="marcos aurelio gularte de castro" userId="67f50566e2aee3b4" providerId="LiveId" clId="{349F030A-D0EB-47A8-B0E3-4697C87996EE}" dt="2019-03-28T02:44:13.724" v="51" actId="931"/>
          <ac:spMkLst>
            <pc:docMk/>
            <pc:sldMk cId="2712572371" sldId="299"/>
            <ac:spMk id="16" creationId="{4C61F319-0464-4254-8672-BAD892359874}"/>
          </ac:spMkLst>
        </pc:spChg>
        <pc:spChg chg="add mod">
          <ac:chgData name="marcos aurelio gularte de castro" userId="67f50566e2aee3b4" providerId="LiveId" clId="{349F030A-D0EB-47A8-B0E3-4697C87996EE}" dt="2019-03-28T02:44:13.724" v="51" actId="931"/>
          <ac:spMkLst>
            <pc:docMk/>
            <pc:sldMk cId="2712572371" sldId="299"/>
            <ac:spMk id="19" creationId="{54017C1D-AF73-443F-A0E2-F393E5D406C1}"/>
          </ac:spMkLst>
        </pc:spChg>
        <pc:picChg chg="add del mod">
          <ac:chgData name="marcos aurelio gularte de castro" userId="67f50566e2aee3b4" providerId="LiveId" clId="{349F030A-D0EB-47A8-B0E3-4697C87996EE}" dt="2019-03-28T02:41:10.606" v="45" actId="478"/>
          <ac:picMkLst>
            <pc:docMk/>
            <pc:sldMk cId="2712572371" sldId="299"/>
            <ac:picMk id="5" creationId="{3D956E2E-3ECA-40D4-AEA5-079FEBD6D5EB}"/>
          </ac:picMkLst>
        </pc:picChg>
        <pc:picChg chg="add del mod modCrop">
          <ac:chgData name="marcos aurelio gularte de castro" userId="67f50566e2aee3b4" providerId="LiveId" clId="{349F030A-D0EB-47A8-B0E3-4697C87996EE}" dt="2019-03-28T02:41:30.541" v="48" actId="478"/>
          <ac:picMkLst>
            <pc:docMk/>
            <pc:sldMk cId="2712572371" sldId="299"/>
            <ac:picMk id="9" creationId="{73CB9307-9F6A-4D22-A12E-AB15EE6C188E}"/>
          </ac:picMkLst>
        </pc:picChg>
        <pc:picChg chg="add del mod">
          <ac:chgData name="marcos aurelio gularte de castro" userId="67f50566e2aee3b4" providerId="LiveId" clId="{349F030A-D0EB-47A8-B0E3-4697C87996EE}" dt="2019-03-28T02:42:49.042" v="50" actId="478"/>
          <ac:picMkLst>
            <pc:docMk/>
            <pc:sldMk cId="2712572371" sldId="299"/>
            <ac:picMk id="13" creationId="{50CE70E9-ED7D-4A34-930A-34436BD4BF8C}"/>
          </ac:picMkLst>
        </pc:picChg>
        <pc:picChg chg="add mod">
          <ac:chgData name="marcos aurelio gularte de castro" userId="67f50566e2aee3b4" providerId="LiveId" clId="{349F030A-D0EB-47A8-B0E3-4697C87996EE}" dt="2019-03-28T02:44:13.724" v="51" actId="931"/>
          <ac:picMkLst>
            <pc:docMk/>
            <pc:sldMk cId="2712572371" sldId="299"/>
            <ac:picMk id="18" creationId="{835D0D92-2032-4414-A3D1-1770788EA7A2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810267957" sldId="300"/>
        </pc:sldMkLst>
        <pc:spChg chg="del">
          <ac:chgData name="marcos aurelio gularte de castro" userId="67f50566e2aee3b4" providerId="LiveId" clId="{349F030A-D0EB-47A8-B0E3-4697C87996EE}" dt="2019-03-28T02:46:31.010" v="52"/>
          <ac:spMkLst>
            <pc:docMk/>
            <pc:sldMk cId="3810267957" sldId="300"/>
            <ac:spMk id="2" creationId="{2DAD0C71-B2CF-4B40-9E85-5CE743B4E2FA}"/>
          </ac:spMkLst>
        </pc:spChg>
        <pc:picChg chg="add mod modCrop">
          <ac:chgData name="marcos aurelio gularte de castro" userId="67f50566e2aee3b4" providerId="LiveId" clId="{349F030A-D0EB-47A8-B0E3-4697C87996EE}" dt="2019-03-28T02:46:42.871" v="53" actId="18131"/>
          <ac:picMkLst>
            <pc:docMk/>
            <pc:sldMk cId="3810267957" sldId="300"/>
            <ac:picMk id="4" creationId="{E4E3B5B1-6473-469B-91E3-8A03CA756813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4135230097" sldId="301"/>
        </pc:sldMkLst>
        <pc:spChg chg="del">
          <ac:chgData name="marcos aurelio gularte de castro" userId="67f50566e2aee3b4" providerId="LiveId" clId="{349F030A-D0EB-47A8-B0E3-4697C87996EE}" dt="2019-03-28T02:47:59.879" v="54" actId="931"/>
          <ac:spMkLst>
            <pc:docMk/>
            <pc:sldMk cId="4135230097" sldId="301"/>
            <ac:spMk id="4" creationId="{FE267094-7391-423C-92CA-4151E64BE5D2}"/>
          </ac:spMkLst>
        </pc:spChg>
        <pc:picChg chg="add mod">
          <ac:chgData name="marcos aurelio gularte de castro" userId="67f50566e2aee3b4" providerId="LiveId" clId="{349F030A-D0EB-47A8-B0E3-4697C87996EE}" dt="2019-03-28T02:47:59.879" v="54" actId="931"/>
          <ac:picMkLst>
            <pc:docMk/>
            <pc:sldMk cId="4135230097" sldId="301"/>
            <ac:picMk id="3" creationId="{EBD8F89C-B146-494A-B498-BEC95C7F4718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1898053665" sldId="302"/>
        </pc:sldMkLst>
        <pc:spChg chg="del">
          <ac:chgData name="marcos aurelio gularte de castro" userId="67f50566e2aee3b4" providerId="LiveId" clId="{349F030A-D0EB-47A8-B0E3-4697C87996EE}" dt="2019-03-28T02:49:33.949" v="55" actId="931"/>
          <ac:spMkLst>
            <pc:docMk/>
            <pc:sldMk cId="1898053665" sldId="302"/>
            <ac:spMk id="2" creationId="{EDF0EC0A-26A4-44DF-8981-9C7F8CA65873}"/>
          </ac:spMkLst>
        </pc:spChg>
        <pc:picChg chg="add mod">
          <ac:chgData name="marcos aurelio gularte de castro" userId="67f50566e2aee3b4" providerId="LiveId" clId="{349F030A-D0EB-47A8-B0E3-4697C87996EE}" dt="2019-03-28T02:49:33.949" v="55" actId="931"/>
          <ac:picMkLst>
            <pc:docMk/>
            <pc:sldMk cId="1898053665" sldId="302"/>
            <ac:picMk id="5" creationId="{F87E2F27-C175-488A-BD5D-ADA3481F1616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94186530" sldId="303"/>
        </pc:sldMkLst>
        <pc:spChg chg="del">
          <ac:chgData name="marcos aurelio gularte de castro" userId="67f50566e2aee3b4" providerId="LiveId" clId="{349F030A-D0EB-47A8-B0E3-4697C87996EE}" dt="2019-03-28T02:50:18.577" v="56" actId="931"/>
          <ac:spMkLst>
            <pc:docMk/>
            <pc:sldMk cId="394186530" sldId="303"/>
            <ac:spMk id="2" creationId="{209CF8DA-03D7-4859-8C8A-7731A6560CBC}"/>
          </ac:spMkLst>
        </pc:spChg>
        <pc:spChg chg="mod">
          <ac:chgData name="marcos aurelio gularte de castro" userId="67f50566e2aee3b4" providerId="LiveId" clId="{349F030A-D0EB-47A8-B0E3-4697C87996EE}" dt="2019-03-28T02:55:15.994" v="94" actId="1076"/>
          <ac:spMkLst>
            <pc:docMk/>
            <pc:sldMk cId="394186530" sldId="303"/>
            <ac:spMk id="3" creationId="{0579C463-95ED-4DD0-AEAF-0C7E4C5A5947}"/>
          </ac:spMkLst>
        </pc:spChg>
        <pc:spChg chg="add del mod">
          <ac:chgData name="marcos aurelio gularte de castro" userId="67f50566e2aee3b4" providerId="LiveId" clId="{349F030A-D0EB-47A8-B0E3-4697C87996EE}" dt="2019-03-28T02:51:22.142" v="58" actId="931"/>
          <ac:spMkLst>
            <pc:docMk/>
            <pc:sldMk cId="394186530" sldId="303"/>
            <ac:spMk id="7" creationId="{E2A4A17C-D9F3-4602-9432-E2955BEC6B55}"/>
          </ac:spMkLst>
        </pc:spChg>
        <pc:spChg chg="add del mod">
          <ac:chgData name="marcos aurelio gularte de castro" userId="67f50566e2aee3b4" providerId="LiveId" clId="{349F030A-D0EB-47A8-B0E3-4697C87996EE}" dt="2019-03-28T02:53:32.271" v="60" actId="931"/>
          <ac:spMkLst>
            <pc:docMk/>
            <pc:sldMk cId="394186530" sldId="303"/>
            <ac:spMk id="11" creationId="{52062B43-B1B1-46C5-845D-C5F04130AE16}"/>
          </ac:spMkLst>
        </pc:spChg>
        <pc:spChg chg="add del mod">
          <ac:chgData name="marcos aurelio gularte de castro" userId="67f50566e2aee3b4" providerId="LiveId" clId="{349F030A-D0EB-47A8-B0E3-4697C87996EE}" dt="2019-03-28T02:53:47.026" v="62" actId="931"/>
          <ac:spMkLst>
            <pc:docMk/>
            <pc:sldMk cId="394186530" sldId="303"/>
            <ac:spMk id="15" creationId="{D1365FD0-1EE7-4ACA-8E89-2B5894E1C539}"/>
          </ac:spMkLst>
        </pc:spChg>
        <pc:picChg chg="add del mod">
          <ac:chgData name="marcos aurelio gularte de castro" userId="67f50566e2aee3b4" providerId="LiveId" clId="{349F030A-D0EB-47A8-B0E3-4697C87996EE}" dt="2019-03-28T02:50:20.582" v="57" actId="478"/>
          <ac:picMkLst>
            <pc:docMk/>
            <pc:sldMk cId="394186530" sldId="303"/>
            <ac:picMk id="5" creationId="{F8660A83-519B-4477-A83B-BC0397753F91}"/>
          </ac:picMkLst>
        </pc:picChg>
        <pc:picChg chg="add del mod">
          <ac:chgData name="marcos aurelio gularte de castro" userId="67f50566e2aee3b4" providerId="LiveId" clId="{349F030A-D0EB-47A8-B0E3-4697C87996EE}" dt="2019-03-28T02:52:35.725" v="59" actId="478"/>
          <ac:picMkLst>
            <pc:docMk/>
            <pc:sldMk cId="394186530" sldId="303"/>
            <ac:picMk id="9" creationId="{9E5205CD-F4AA-4AF3-838C-003D5488D421}"/>
          </ac:picMkLst>
        </pc:picChg>
        <pc:picChg chg="add del mod">
          <ac:chgData name="marcos aurelio gularte de castro" userId="67f50566e2aee3b4" providerId="LiveId" clId="{349F030A-D0EB-47A8-B0E3-4697C87996EE}" dt="2019-03-28T02:53:34.213" v="61" actId="478"/>
          <ac:picMkLst>
            <pc:docMk/>
            <pc:sldMk cId="394186530" sldId="303"/>
            <ac:picMk id="13" creationId="{6CF48A29-AE53-4F65-A8AF-AD985400894A}"/>
          </ac:picMkLst>
        </pc:picChg>
        <pc:picChg chg="add mod ord modCrop">
          <ac:chgData name="marcos aurelio gularte de castro" userId="67f50566e2aee3b4" providerId="LiveId" clId="{349F030A-D0EB-47A8-B0E3-4697C87996EE}" dt="2019-03-28T02:55:09.128" v="73" actId="1076"/>
          <ac:picMkLst>
            <pc:docMk/>
            <pc:sldMk cId="394186530" sldId="303"/>
            <ac:picMk id="17" creationId="{533623B5-08C1-45CA-A804-E3EFAFBB88DA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2450044112" sldId="304"/>
        </pc:sldMkLst>
        <pc:spChg chg="del">
          <ac:chgData name="marcos aurelio gularte de castro" userId="67f50566e2aee3b4" providerId="LiveId" clId="{349F030A-D0EB-47A8-B0E3-4697C87996EE}" dt="2019-03-28T03:00:17.608" v="95" actId="931"/>
          <ac:spMkLst>
            <pc:docMk/>
            <pc:sldMk cId="2450044112" sldId="304"/>
            <ac:spMk id="4" creationId="{A59086C1-F3AE-4261-BD7D-7ACC6BC0D60C}"/>
          </ac:spMkLst>
        </pc:spChg>
        <pc:picChg chg="add mod">
          <ac:chgData name="marcos aurelio gularte de castro" userId="67f50566e2aee3b4" providerId="LiveId" clId="{349F030A-D0EB-47A8-B0E3-4697C87996EE}" dt="2019-03-28T03:00:17.608" v="95" actId="931"/>
          <ac:picMkLst>
            <pc:docMk/>
            <pc:sldMk cId="2450044112" sldId="304"/>
            <ac:picMk id="3" creationId="{83A75D2D-3ADF-40D9-A3E3-A37697CCC0F8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4028890040" sldId="305"/>
        </pc:sldMkLst>
        <pc:spChg chg="del">
          <ac:chgData name="marcos aurelio gularte de castro" userId="67f50566e2aee3b4" providerId="LiveId" clId="{349F030A-D0EB-47A8-B0E3-4697C87996EE}" dt="2019-03-28T03:00:43.598" v="96" actId="931"/>
          <ac:spMkLst>
            <pc:docMk/>
            <pc:sldMk cId="4028890040" sldId="305"/>
            <ac:spMk id="2" creationId="{2CE621D1-522C-4310-9639-B1674886F92D}"/>
          </ac:spMkLst>
        </pc:spChg>
        <pc:spChg chg="add del mod">
          <ac:chgData name="marcos aurelio gularte de castro" userId="67f50566e2aee3b4" providerId="LiveId" clId="{349F030A-D0EB-47A8-B0E3-4697C87996EE}" dt="2019-03-28T03:06:01.488" v="98" actId="931"/>
          <ac:spMkLst>
            <pc:docMk/>
            <pc:sldMk cId="4028890040" sldId="305"/>
            <ac:spMk id="7" creationId="{DA6F407E-0511-4B08-B328-CFDC5447026D}"/>
          </ac:spMkLst>
        </pc:spChg>
        <pc:spChg chg="add del mod">
          <ac:chgData name="marcos aurelio gularte de castro" userId="67f50566e2aee3b4" providerId="LiveId" clId="{349F030A-D0EB-47A8-B0E3-4697C87996EE}" dt="2019-03-28T03:06:19.633" v="102" actId="931"/>
          <ac:spMkLst>
            <pc:docMk/>
            <pc:sldMk cId="4028890040" sldId="305"/>
            <ac:spMk id="11" creationId="{C82BBAE1-620E-48CB-A65B-3042EE66C039}"/>
          </ac:spMkLst>
        </pc:spChg>
        <pc:spChg chg="add del mod">
          <ac:chgData name="marcos aurelio gularte de castro" userId="67f50566e2aee3b4" providerId="LiveId" clId="{349F030A-D0EB-47A8-B0E3-4697C87996EE}" dt="2019-03-28T03:07:17.349" v="106" actId="931"/>
          <ac:spMkLst>
            <pc:docMk/>
            <pc:sldMk cId="4028890040" sldId="305"/>
            <ac:spMk id="15" creationId="{E289D310-FC27-4F74-9D13-349640B121E3}"/>
          </ac:spMkLst>
        </pc:spChg>
        <pc:spChg chg="add del mod">
          <ac:chgData name="marcos aurelio gularte de castro" userId="67f50566e2aee3b4" providerId="LiveId" clId="{349F030A-D0EB-47A8-B0E3-4697C87996EE}" dt="2019-03-28T03:08:21.604" v="109" actId="931"/>
          <ac:spMkLst>
            <pc:docMk/>
            <pc:sldMk cId="4028890040" sldId="305"/>
            <ac:spMk id="19" creationId="{CF4BAFA8-EEF9-44B6-9BA6-69A54947EF16}"/>
          </ac:spMkLst>
        </pc:spChg>
        <pc:spChg chg="add mod ord">
          <ac:chgData name="marcos aurelio gularte de castro" userId="67f50566e2aee3b4" providerId="LiveId" clId="{349F030A-D0EB-47A8-B0E3-4697C87996EE}" dt="2019-03-28T03:08:31.545" v="111" actId="171"/>
          <ac:spMkLst>
            <pc:docMk/>
            <pc:sldMk cId="4028890040" sldId="305"/>
            <ac:spMk id="22" creationId="{CF4B669E-CF9F-4825-B469-E7EBC8164C39}"/>
          </ac:spMkLst>
        </pc:spChg>
        <pc:picChg chg="add del mod">
          <ac:chgData name="marcos aurelio gularte de castro" userId="67f50566e2aee3b4" providerId="LiveId" clId="{349F030A-D0EB-47A8-B0E3-4697C87996EE}" dt="2019-03-28T03:00:47.657" v="97" actId="478"/>
          <ac:picMkLst>
            <pc:docMk/>
            <pc:sldMk cId="4028890040" sldId="305"/>
            <ac:picMk id="5" creationId="{90D55BF7-30A1-4264-9B0D-4E222F26BC41}"/>
          </ac:picMkLst>
        </pc:picChg>
        <pc:picChg chg="add del mod ord">
          <ac:chgData name="marcos aurelio gularte de castro" userId="67f50566e2aee3b4" providerId="LiveId" clId="{349F030A-D0EB-47A8-B0E3-4697C87996EE}" dt="2019-03-28T03:06:08.229" v="101" actId="478"/>
          <ac:picMkLst>
            <pc:docMk/>
            <pc:sldMk cId="4028890040" sldId="305"/>
            <ac:picMk id="9" creationId="{8D11BB3B-27DF-427B-B1C9-71DD3F962B02}"/>
          </ac:picMkLst>
        </pc:picChg>
        <pc:picChg chg="add del mod modCrop">
          <ac:chgData name="marcos aurelio gularte de castro" userId="67f50566e2aee3b4" providerId="LiveId" clId="{349F030A-D0EB-47A8-B0E3-4697C87996EE}" dt="2019-03-28T03:06:53.122" v="105" actId="478"/>
          <ac:picMkLst>
            <pc:docMk/>
            <pc:sldMk cId="4028890040" sldId="305"/>
            <ac:picMk id="13" creationId="{DF0F7C83-E5B3-4E43-BFCB-C9DC1F2E7943}"/>
          </ac:picMkLst>
        </pc:picChg>
        <pc:picChg chg="add del mod ord">
          <ac:chgData name="marcos aurelio gularte de castro" userId="67f50566e2aee3b4" providerId="LiveId" clId="{349F030A-D0EB-47A8-B0E3-4697C87996EE}" dt="2019-03-28T03:07:29.634" v="108" actId="478"/>
          <ac:picMkLst>
            <pc:docMk/>
            <pc:sldMk cId="4028890040" sldId="305"/>
            <ac:picMk id="17" creationId="{522C64F3-49D3-45B6-8BC1-A9009A668D4E}"/>
          </ac:picMkLst>
        </pc:picChg>
        <pc:picChg chg="add mod ord">
          <ac:chgData name="marcos aurelio gularte de castro" userId="67f50566e2aee3b4" providerId="LiveId" clId="{349F030A-D0EB-47A8-B0E3-4697C87996EE}" dt="2019-03-28T03:08:31.545" v="111" actId="171"/>
          <ac:picMkLst>
            <pc:docMk/>
            <pc:sldMk cId="4028890040" sldId="305"/>
            <ac:picMk id="21" creationId="{51C62C65-7763-4B09-8B43-85C007E750CE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1678353969" sldId="306"/>
        </pc:sldMkLst>
        <pc:spChg chg="del">
          <ac:chgData name="marcos aurelio gularte de castro" userId="67f50566e2aee3b4" providerId="LiveId" clId="{349F030A-D0EB-47A8-B0E3-4697C87996EE}" dt="2019-03-28T03:09:15.392" v="112" actId="931"/>
          <ac:spMkLst>
            <pc:docMk/>
            <pc:sldMk cId="1678353969" sldId="306"/>
            <ac:spMk id="4" creationId="{98AFF89D-FC4C-4275-A72A-A385CC82B7B1}"/>
          </ac:spMkLst>
        </pc:spChg>
        <pc:spChg chg="mod">
          <ac:chgData name="marcos aurelio gularte de castro" userId="67f50566e2aee3b4" providerId="LiveId" clId="{349F030A-D0EB-47A8-B0E3-4697C87996EE}" dt="2019-03-28T03:09:47.724" v="119" actId="1076"/>
          <ac:spMkLst>
            <pc:docMk/>
            <pc:sldMk cId="1678353969" sldId="306"/>
            <ac:spMk id="5" creationId="{9CBC4830-12EB-4A7E-B571-344481523078}"/>
          </ac:spMkLst>
        </pc:spChg>
        <pc:spChg chg="add del mod">
          <ac:chgData name="marcos aurelio gularte de castro" userId="67f50566e2aee3b4" providerId="LiveId" clId="{349F030A-D0EB-47A8-B0E3-4697C87996EE}" dt="2019-03-28T03:09:39.817" v="116" actId="931"/>
          <ac:spMkLst>
            <pc:docMk/>
            <pc:sldMk cId="1678353969" sldId="306"/>
            <ac:spMk id="8" creationId="{FD021139-9409-4D95-99F2-0D3C0341144E}"/>
          </ac:spMkLst>
        </pc:spChg>
        <pc:picChg chg="add del mod">
          <ac:chgData name="marcos aurelio gularte de castro" userId="67f50566e2aee3b4" providerId="LiveId" clId="{349F030A-D0EB-47A8-B0E3-4697C87996EE}" dt="2019-03-28T03:09:28.925" v="115" actId="478"/>
          <ac:picMkLst>
            <pc:docMk/>
            <pc:sldMk cId="1678353969" sldId="306"/>
            <ac:picMk id="3" creationId="{13EDBC5A-BE53-46BA-8BE5-DF0824B112B9}"/>
          </ac:picMkLst>
        </pc:picChg>
        <pc:picChg chg="add mod ord">
          <ac:chgData name="marcos aurelio gularte de castro" userId="67f50566e2aee3b4" providerId="LiveId" clId="{349F030A-D0EB-47A8-B0E3-4697C87996EE}" dt="2019-03-28T03:09:43.666" v="118" actId="171"/>
          <ac:picMkLst>
            <pc:docMk/>
            <pc:sldMk cId="1678353969" sldId="306"/>
            <ac:picMk id="10" creationId="{370BE027-B233-4208-82A5-3B79AA99AC96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804752720" sldId="307"/>
        </pc:sldMkLst>
        <pc:spChg chg="del">
          <ac:chgData name="marcos aurelio gularte de castro" userId="67f50566e2aee3b4" providerId="LiveId" clId="{349F030A-D0EB-47A8-B0E3-4697C87996EE}" dt="2019-03-28T03:10:01.976" v="120" actId="931"/>
          <ac:spMkLst>
            <pc:docMk/>
            <pc:sldMk cId="3804752720" sldId="307"/>
            <ac:spMk id="2" creationId="{83318227-99EC-4E7B-B80D-F43AA96A9A0C}"/>
          </ac:spMkLst>
        </pc:spChg>
        <pc:picChg chg="add mod">
          <ac:chgData name="marcos aurelio gularte de castro" userId="67f50566e2aee3b4" providerId="LiveId" clId="{349F030A-D0EB-47A8-B0E3-4697C87996EE}" dt="2019-03-28T03:10:01.976" v="120" actId="931"/>
          <ac:picMkLst>
            <pc:docMk/>
            <pc:sldMk cId="3804752720" sldId="307"/>
            <ac:picMk id="5" creationId="{4E387AB9-98D3-4068-9579-78E42BB4CEB5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4025279446" sldId="308"/>
        </pc:sldMkLst>
        <pc:spChg chg="del">
          <ac:chgData name="marcos aurelio gularte de castro" userId="67f50566e2aee3b4" providerId="LiveId" clId="{349F030A-D0EB-47A8-B0E3-4697C87996EE}" dt="2019-03-28T03:10:19.489" v="121" actId="931"/>
          <ac:spMkLst>
            <pc:docMk/>
            <pc:sldMk cId="4025279446" sldId="308"/>
            <ac:spMk id="2" creationId="{3ECD651B-BE18-4513-AEE4-9A15A813660B}"/>
          </ac:spMkLst>
        </pc:spChg>
        <pc:spChg chg="mod">
          <ac:chgData name="marcos aurelio gularte de castro" userId="67f50566e2aee3b4" providerId="LiveId" clId="{349F030A-D0EB-47A8-B0E3-4697C87996EE}" dt="2019-03-28T03:10:29.455" v="123" actId="1076"/>
          <ac:spMkLst>
            <pc:docMk/>
            <pc:sldMk cId="4025279446" sldId="308"/>
            <ac:spMk id="3" creationId="{CE4919AF-2D5B-44F4-A732-5E115714CAAF}"/>
          </ac:spMkLst>
        </pc:spChg>
        <pc:picChg chg="add mod modCrop">
          <ac:chgData name="marcos aurelio gularte de castro" userId="67f50566e2aee3b4" providerId="LiveId" clId="{349F030A-D0EB-47A8-B0E3-4697C87996EE}" dt="2019-03-28T03:10:25.049" v="122" actId="18131"/>
          <ac:picMkLst>
            <pc:docMk/>
            <pc:sldMk cId="4025279446" sldId="308"/>
            <ac:picMk id="5" creationId="{D5690BD8-D381-4012-A82B-870BD6BB249B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2022555160" sldId="309"/>
        </pc:sldMkLst>
        <pc:spChg chg="del">
          <ac:chgData name="marcos aurelio gularte de castro" userId="67f50566e2aee3b4" providerId="LiveId" clId="{349F030A-D0EB-47A8-B0E3-4697C87996EE}" dt="2019-03-28T03:17:15.139" v="125" actId="931"/>
          <ac:spMkLst>
            <pc:docMk/>
            <pc:sldMk cId="2022555160" sldId="309"/>
            <ac:spMk id="2" creationId="{96F53250-AB77-40DD-A959-6E950C09D33F}"/>
          </ac:spMkLst>
        </pc:spChg>
        <pc:spChg chg="mod">
          <ac:chgData name="marcos aurelio gularte de castro" userId="67f50566e2aee3b4" providerId="LiveId" clId="{349F030A-D0EB-47A8-B0E3-4697C87996EE}" dt="2019-03-28T03:17:38.766" v="130" actId="1076"/>
          <ac:spMkLst>
            <pc:docMk/>
            <pc:sldMk cId="2022555160" sldId="309"/>
            <ac:spMk id="3" creationId="{9D764166-A059-4364-A3A8-36113B673047}"/>
          </ac:spMkLst>
        </pc:spChg>
        <pc:spChg chg="add del mod">
          <ac:chgData name="marcos aurelio gularte de castro" userId="67f50566e2aee3b4" providerId="LiveId" clId="{349F030A-D0EB-47A8-B0E3-4697C87996EE}" dt="2019-03-28T03:17:33.267" v="128" actId="931"/>
          <ac:spMkLst>
            <pc:docMk/>
            <pc:sldMk cId="2022555160" sldId="309"/>
            <ac:spMk id="7" creationId="{DE62E97F-C666-4951-9AC6-D9157B93C6AF}"/>
          </ac:spMkLst>
        </pc:spChg>
        <pc:picChg chg="add del mod">
          <ac:chgData name="marcos aurelio gularte de castro" userId="67f50566e2aee3b4" providerId="LiveId" clId="{349F030A-D0EB-47A8-B0E3-4697C87996EE}" dt="2019-03-28T03:17:22.316" v="127" actId="478"/>
          <ac:picMkLst>
            <pc:docMk/>
            <pc:sldMk cId="2022555160" sldId="309"/>
            <ac:picMk id="5" creationId="{4D7EEA08-8EB1-4287-A805-DCAB742F859E}"/>
          </ac:picMkLst>
        </pc:picChg>
        <pc:picChg chg="add mod ord">
          <ac:chgData name="marcos aurelio gularte de castro" userId="67f50566e2aee3b4" providerId="LiveId" clId="{349F030A-D0EB-47A8-B0E3-4697C87996EE}" dt="2019-03-28T03:17:35.856" v="129" actId="171"/>
          <ac:picMkLst>
            <pc:docMk/>
            <pc:sldMk cId="2022555160" sldId="309"/>
            <ac:picMk id="9" creationId="{B3C24A1C-CE38-4FA9-9109-9750933D4116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329059065" sldId="310"/>
        </pc:sldMkLst>
        <pc:spChg chg="del">
          <ac:chgData name="marcos aurelio gularte de castro" userId="67f50566e2aee3b4" providerId="LiveId" clId="{349F030A-D0EB-47A8-B0E3-4697C87996EE}" dt="2019-03-28T03:17:55.417" v="131" actId="931"/>
          <ac:spMkLst>
            <pc:docMk/>
            <pc:sldMk cId="3329059065" sldId="310"/>
            <ac:spMk id="2" creationId="{5B89F5BF-4E8E-4481-B298-A6D277D81C3F}"/>
          </ac:spMkLst>
        </pc:spChg>
        <pc:picChg chg="add mod">
          <ac:chgData name="marcos aurelio gularte de castro" userId="67f50566e2aee3b4" providerId="LiveId" clId="{349F030A-D0EB-47A8-B0E3-4697C87996EE}" dt="2019-03-28T03:17:55.417" v="131" actId="931"/>
          <ac:picMkLst>
            <pc:docMk/>
            <pc:sldMk cId="3329059065" sldId="310"/>
            <ac:picMk id="5" creationId="{2D536889-7EB4-42C7-9D54-4447FBFABC41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198856670" sldId="311"/>
        </pc:sldMkLst>
        <pc:spChg chg="del">
          <ac:chgData name="marcos aurelio gularte de castro" userId="67f50566e2aee3b4" providerId="LiveId" clId="{349F030A-D0EB-47A8-B0E3-4697C87996EE}" dt="2019-03-28T03:18:34.854" v="132" actId="931"/>
          <ac:spMkLst>
            <pc:docMk/>
            <pc:sldMk cId="198856670" sldId="311"/>
            <ac:spMk id="4" creationId="{B82D1F74-0223-48B7-B2CD-574108961E6D}"/>
          </ac:spMkLst>
        </pc:spChg>
        <pc:spChg chg="mod">
          <ac:chgData name="marcos aurelio gularte de castro" userId="67f50566e2aee3b4" providerId="LiveId" clId="{349F030A-D0EB-47A8-B0E3-4697C87996EE}" dt="2019-03-28T03:18:41.058" v="133" actId="1076"/>
          <ac:spMkLst>
            <pc:docMk/>
            <pc:sldMk cId="198856670" sldId="311"/>
            <ac:spMk id="5" creationId="{ADDD2B70-2CFC-461D-A006-CF3C98796FF8}"/>
          </ac:spMkLst>
        </pc:spChg>
        <pc:picChg chg="add mod">
          <ac:chgData name="marcos aurelio gularte de castro" userId="67f50566e2aee3b4" providerId="LiveId" clId="{349F030A-D0EB-47A8-B0E3-4697C87996EE}" dt="2019-03-28T03:18:34.854" v="132" actId="931"/>
          <ac:picMkLst>
            <pc:docMk/>
            <pc:sldMk cId="198856670" sldId="311"/>
            <ac:picMk id="3" creationId="{00FC8161-10A0-41E0-BF57-B4292C410AC9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418910640" sldId="312"/>
        </pc:sldMkLst>
        <pc:spChg chg="del">
          <ac:chgData name="marcos aurelio gularte de castro" userId="67f50566e2aee3b4" providerId="LiveId" clId="{349F030A-D0EB-47A8-B0E3-4697C87996EE}" dt="2019-03-28T03:19:17.845" v="134" actId="931"/>
          <ac:spMkLst>
            <pc:docMk/>
            <pc:sldMk cId="3418910640" sldId="312"/>
            <ac:spMk id="2" creationId="{C1CB48B2-3E21-44F6-96DC-FF1FA03DF001}"/>
          </ac:spMkLst>
        </pc:spChg>
        <pc:picChg chg="add mod">
          <ac:chgData name="marcos aurelio gularte de castro" userId="67f50566e2aee3b4" providerId="LiveId" clId="{349F030A-D0EB-47A8-B0E3-4697C87996EE}" dt="2019-03-28T03:19:17.845" v="134" actId="931"/>
          <ac:picMkLst>
            <pc:docMk/>
            <pc:sldMk cId="3418910640" sldId="312"/>
            <ac:picMk id="5" creationId="{AD7F4FBE-E19D-4224-9DD6-47D7FB099487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306978559" sldId="313"/>
        </pc:sldMkLst>
        <pc:spChg chg="del">
          <ac:chgData name="marcos aurelio gularte de castro" userId="67f50566e2aee3b4" providerId="LiveId" clId="{349F030A-D0EB-47A8-B0E3-4697C87996EE}" dt="2019-03-28T03:19:47.667" v="135" actId="931"/>
          <ac:spMkLst>
            <pc:docMk/>
            <pc:sldMk cId="3306978559" sldId="313"/>
            <ac:spMk id="2" creationId="{A60B525C-A5A7-4D62-9DC4-7AED7659893E}"/>
          </ac:spMkLst>
        </pc:spChg>
        <pc:picChg chg="add mod">
          <ac:chgData name="marcos aurelio gularte de castro" userId="67f50566e2aee3b4" providerId="LiveId" clId="{349F030A-D0EB-47A8-B0E3-4697C87996EE}" dt="2019-03-28T03:19:47.667" v="135" actId="931"/>
          <ac:picMkLst>
            <pc:docMk/>
            <pc:sldMk cId="3306978559" sldId="313"/>
            <ac:picMk id="5" creationId="{E4FBE599-1C13-4FC3-8727-038FB48FACC7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227615575" sldId="314"/>
        </pc:sldMkLst>
        <pc:spChg chg="del">
          <ac:chgData name="marcos aurelio gularte de castro" userId="67f50566e2aee3b4" providerId="LiveId" clId="{349F030A-D0EB-47A8-B0E3-4697C87996EE}" dt="2019-03-28T03:20:09.105" v="136" actId="931"/>
          <ac:spMkLst>
            <pc:docMk/>
            <pc:sldMk cId="3227615575" sldId="314"/>
            <ac:spMk id="2" creationId="{EE6F8CC1-9C2E-4B22-96FC-E22167755982}"/>
          </ac:spMkLst>
        </pc:spChg>
        <pc:picChg chg="add mod">
          <ac:chgData name="marcos aurelio gularte de castro" userId="67f50566e2aee3b4" providerId="LiveId" clId="{349F030A-D0EB-47A8-B0E3-4697C87996EE}" dt="2019-03-28T03:20:09.105" v="136" actId="931"/>
          <ac:picMkLst>
            <pc:docMk/>
            <pc:sldMk cId="3227615575" sldId="314"/>
            <ac:picMk id="5" creationId="{493E4C0D-668A-4C81-8A5C-CB6D400EDB72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2796830519" sldId="315"/>
        </pc:sldMkLst>
        <pc:spChg chg="del">
          <ac:chgData name="marcos aurelio gularte de castro" userId="67f50566e2aee3b4" providerId="LiveId" clId="{349F030A-D0EB-47A8-B0E3-4697C87996EE}" dt="2019-03-28T03:20:32.458" v="137" actId="931"/>
          <ac:spMkLst>
            <pc:docMk/>
            <pc:sldMk cId="2796830519" sldId="315"/>
            <ac:spMk id="2" creationId="{5EA04D78-E675-4841-A59B-1343FC4866F9}"/>
          </ac:spMkLst>
        </pc:spChg>
        <pc:picChg chg="add mod">
          <ac:chgData name="marcos aurelio gularte de castro" userId="67f50566e2aee3b4" providerId="LiveId" clId="{349F030A-D0EB-47A8-B0E3-4697C87996EE}" dt="2019-03-28T03:20:32.458" v="137" actId="931"/>
          <ac:picMkLst>
            <pc:docMk/>
            <pc:sldMk cId="2796830519" sldId="315"/>
            <ac:picMk id="5" creationId="{208F665F-C8A3-4E92-ACE7-6CE272865AC6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937013487" sldId="316"/>
        </pc:sldMkLst>
        <pc:spChg chg="del">
          <ac:chgData name="marcos aurelio gularte de castro" userId="67f50566e2aee3b4" providerId="LiveId" clId="{349F030A-D0EB-47A8-B0E3-4697C87996EE}" dt="2019-03-28T03:20:41.874" v="138" actId="931"/>
          <ac:spMkLst>
            <pc:docMk/>
            <pc:sldMk cId="3937013487" sldId="316"/>
            <ac:spMk id="2" creationId="{8032724E-71DD-4D29-AA0F-3229E2A7CF25}"/>
          </ac:spMkLst>
        </pc:spChg>
        <pc:picChg chg="add mod">
          <ac:chgData name="marcos aurelio gularte de castro" userId="67f50566e2aee3b4" providerId="LiveId" clId="{349F030A-D0EB-47A8-B0E3-4697C87996EE}" dt="2019-03-28T03:20:41.874" v="138" actId="931"/>
          <ac:picMkLst>
            <pc:docMk/>
            <pc:sldMk cId="3937013487" sldId="316"/>
            <ac:picMk id="5" creationId="{7DDA739C-A12C-45DE-9854-4C934DFED5DE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4037899166" sldId="317"/>
        </pc:sldMkLst>
        <pc:spChg chg="del">
          <ac:chgData name="marcos aurelio gularte de castro" userId="67f50566e2aee3b4" providerId="LiveId" clId="{349F030A-D0EB-47A8-B0E3-4697C87996EE}" dt="2019-03-28T03:21:03.249" v="139" actId="931"/>
          <ac:spMkLst>
            <pc:docMk/>
            <pc:sldMk cId="4037899166" sldId="317"/>
            <ac:spMk id="4" creationId="{EEFA248D-48A3-4BAA-9C99-4C24A4CF8FD7}"/>
          </ac:spMkLst>
        </pc:spChg>
        <pc:spChg chg="add del mod">
          <ac:chgData name="marcos aurelio gularte de castro" userId="67f50566e2aee3b4" providerId="LiveId" clId="{349F030A-D0EB-47A8-B0E3-4697C87996EE}" dt="2019-03-28T03:21:27.426" v="141" actId="931"/>
          <ac:spMkLst>
            <pc:docMk/>
            <pc:sldMk cId="4037899166" sldId="317"/>
            <ac:spMk id="8" creationId="{266725CF-A6A1-4AB0-B39F-CFB02AE86AC9}"/>
          </ac:spMkLst>
        </pc:spChg>
        <pc:spChg chg="add del mod">
          <ac:chgData name="marcos aurelio gularte de castro" userId="67f50566e2aee3b4" providerId="LiveId" clId="{349F030A-D0EB-47A8-B0E3-4697C87996EE}" dt="2019-03-28T03:21:37.204" v="143" actId="931"/>
          <ac:spMkLst>
            <pc:docMk/>
            <pc:sldMk cId="4037899166" sldId="317"/>
            <ac:spMk id="12" creationId="{CB3CE8ED-5B84-4878-A2BB-8643033ABDD2}"/>
          </ac:spMkLst>
        </pc:spChg>
        <pc:spChg chg="add del mod">
          <ac:chgData name="marcos aurelio gularte de castro" userId="67f50566e2aee3b4" providerId="LiveId" clId="{349F030A-D0EB-47A8-B0E3-4697C87996EE}" dt="2019-03-28T03:22:41.670" v="152"/>
          <ac:spMkLst>
            <pc:docMk/>
            <pc:sldMk cId="4037899166" sldId="317"/>
            <ac:spMk id="15" creationId="{4DD62926-1EC2-4946-888A-EA44558CCED2}"/>
          </ac:spMkLst>
        </pc:spChg>
        <pc:spChg chg="add del mod">
          <ac:chgData name="marcos aurelio gularte de castro" userId="67f50566e2aee3b4" providerId="LiveId" clId="{349F030A-D0EB-47A8-B0E3-4697C87996EE}" dt="2019-03-28T03:22:41.670" v="152"/>
          <ac:spMkLst>
            <pc:docMk/>
            <pc:sldMk cId="4037899166" sldId="317"/>
            <ac:spMk id="16" creationId="{08086C9E-3FFA-442A-893B-BB8665B19657}"/>
          </ac:spMkLst>
        </pc:spChg>
        <pc:spChg chg="add del mod">
          <ac:chgData name="marcos aurelio gularte de castro" userId="67f50566e2aee3b4" providerId="LiveId" clId="{349F030A-D0EB-47A8-B0E3-4697C87996EE}" dt="2019-03-28T03:22:41.670" v="152"/>
          <ac:spMkLst>
            <pc:docMk/>
            <pc:sldMk cId="4037899166" sldId="317"/>
            <ac:spMk id="17" creationId="{0B6D7338-BF6B-4845-ADE7-DA9DAF98B21C}"/>
          </ac:spMkLst>
        </pc:spChg>
        <pc:picChg chg="add del mod">
          <ac:chgData name="marcos aurelio gularte de castro" userId="67f50566e2aee3b4" providerId="LiveId" clId="{349F030A-D0EB-47A8-B0E3-4697C87996EE}" dt="2019-03-28T03:21:06.718" v="140" actId="478"/>
          <ac:picMkLst>
            <pc:docMk/>
            <pc:sldMk cId="4037899166" sldId="317"/>
            <ac:picMk id="3" creationId="{06F0D94C-F6B1-4109-9CD5-31BE4BF6F695}"/>
          </ac:picMkLst>
        </pc:picChg>
        <pc:picChg chg="add del mod">
          <ac:chgData name="marcos aurelio gularte de castro" userId="67f50566e2aee3b4" providerId="LiveId" clId="{349F030A-D0EB-47A8-B0E3-4697C87996EE}" dt="2019-03-28T03:21:29.687" v="142" actId="478"/>
          <ac:picMkLst>
            <pc:docMk/>
            <pc:sldMk cId="4037899166" sldId="317"/>
            <ac:picMk id="10" creationId="{78B70984-4DFC-4716-B03B-6612B0B99B1A}"/>
          </ac:picMkLst>
        </pc:picChg>
        <pc:picChg chg="add mod ord">
          <ac:chgData name="marcos aurelio gularte de castro" userId="67f50566e2aee3b4" providerId="LiveId" clId="{349F030A-D0EB-47A8-B0E3-4697C87996EE}" dt="2019-03-28T03:22:39.433" v="151" actId="1076"/>
          <ac:picMkLst>
            <pc:docMk/>
            <pc:sldMk cId="4037899166" sldId="317"/>
            <ac:picMk id="14" creationId="{70B00F1C-DAD9-4AC7-8C88-371F40B69A53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1370413239" sldId="318"/>
        </pc:sldMkLst>
        <pc:spChg chg="del">
          <ac:chgData name="marcos aurelio gularte de castro" userId="67f50566e2aee3b4" providerId="LiveId" clId="{349F030A-D0EB-47A8-B0E3-4697C87996EE}" dt="2019-03-28T03:22:56.597" v="153" actId="931"/>
          <ac:spMkLst>
            <pc:docMk/>
            <pc:sldMk cId="1370413239" sldId="318"/>
            <ac:spMk id="2" creationId="{2049BD99-501B-4AEB-884C-10E31C9B1B61}"/>
          </ac:spMkLst>
        </pc:spChg>
        <pc:picChg chg="add mod">
          <ac:chgData name="marcos aurelio gularte de castro" userId="67f50566e2aee3b4" providerId="LiveId" clId="{349F030A-D0EB-47A8-B0E3-4697C87996EE}" dt="2019-03-28T03:22:56.597" v="153" actId="931"/>
          <ac:picMkLst>
            <pc:docMk/>
            <pc:sldMk cId="1370413239" sldId="318"/>
            <ac:picMk id="5" creationId="{0FA32C0A-FBC5-49AC-A99B-E1396FFEAE54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48407381" sldId="319"/>
        </pc:sldMkLst>
        <pc:spChg chg="del">
          <ac:chgData name="marcos aurelio gularte de castro" userId="67f50566e2aee3b4" providerId="LiveId" clId="{349F030A-D0EB-47A8-B0E3-4697C87996EE}" dt="2019-03-28T03:27:11.101" v="157" actId="931"/>
          <ac:spMkLst>
            <pc:docMk/>
            <pc:sldMk cId="348407381" sldId="319"/>
            <ac:spMk id="2" creationId="{F20B9FD6-6C5A-4DA6-88CD-812CFE16DA33}"/>
          </ac:spMkLst>
        </pc:spChg>
        <pc:picChg chg="add mod">
          <ac:chgData name="marcos aurelio gularte de castro" userId="67f50566e2aee3b4" providerId="LiveId" clId="{349F030A-D0EB-47A8-B0E3-4697C87996EE}" dt="2019-03-28T03:27:11.101" v="157" actId="931"/>
          <ac:picMkLst>
            <pc:docMk/>
            <pc:sldMk cId="348407381" sldId="319"/>
            <ac:picMk id="5" creationId="{D2C5B164-81C2-4118-BCF9-7F4FA5D30D43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1688414002" sldId="320"/>
        </pc:sldMkLst>
        <pc:spChg chg="del">
          <ac:chgData name="marcos aurelio gularte de castro" userId="67f50566e2aee3b4" providerId="LiveId" clId="{349F030A-D0EB-47A8-B0E3-4697C87996EE}" dt="2019-03-28T03:23:24.995" v="154"/>
          <ac:spMkLst>
            <pc:docMk/>
            <pc:sldMk cId="1688414002" sldId="320"/>
            <ac:spMk id="4" creationId="{AFC5F151-F39B-487E-AF08-8296D5CB495B}"/>
          </ac:spMkLst>
        </pc:spChg>
        <pc:picChg chg="add ord">
          <ac:chgData name="marcos aurelio gularte de castro" userId="67f50566e2aee3b4" providerId="LiveId" clId="{349F030A-D0EB-47A8-B0E3-4697C87996EE}" dt="2019-03-28T03:23:30.179" v="156" actId="171"/>
          <ac:picMkLst>
            <pc:docMk/>
            <pc:sldMk cId="1688414002" sldId="320"/>
            <ac:picMk id="6" creationId="{555C381A-4A98-45E9-BA93-87F45CA8008F}"/>
          </ac:picMkLst>
        </pc:picChg>
      </pc:sldChg>
      <pc:sldChg chg="modTransition">
        <pc:chgData name="marcos aurelio gularte de castro" userId="67f50566e2aee3b4" providerId="LiveId" clId="{349F030A-D0EB-47A8-B0E3-4697C87996EE}" dt="2019-03-28T03:43:25.023" v="181"/>
        <pc:sldMkLst>
          <pc:docMk/>
          <pc:sldMk cId="2262995522" sldId="321"/>
        </pc:sldMkLst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4267453284" sldId="322"/>
        </pc:sldMkLst>
        <pc:spChg chg="del">
          <ac:chgData name="marcos aurelio gularte de castro" userId="67f50566e2aee3b4" providerId="LiveId" clId="{349F030A-D0EB-47A8-B0E3-4697C87996EE}" dt="2019-03-28T03:29:11.801" v="159" actId="931"/>
          <ac:spMkLst>
            <pc:docMk/>
            <pc:sldMk cId="4267453284" sldId="322"/>
            <ac:spMk id="2" creationId="{63C1CC67-1F18-42E2-BA41-6A5EB16612B3}"/>
          </ac:spMkLst>
        </pc:spChg>
        <pc:spChg chg="mod">
          <ac:chgData name="marcos aurelio gularte de castro" userId="67f50566e2aee3b4" providerId="LiveId" clId="{349F030A-D0EB-47A8-B0E3-4697C87996EE}" dt="2019-03-28T03:29:21.394" v="160" actId="1076"/>
          <ac:spMkLst>
            <pc:docMk/>
            <pc:sldMk cId="4267453284" sldId="322"/>
            <ac:spMk id="3" creationId="{7940112B-C767-4CA7-B1A6-1C349CB0B25D}"/>
          </ac:spMkLst>
        </pc:spChg>
        <pc:spChg chg="add mod">
          <ac:chgData name="marcos aurelio gularte de castro" userId="67f50566e2aee3b4" providerId="LiveId" clId="{349F030A-D0EB-47A8-B0E3-4697C87996EE}" dt="2019-03-28T03:29:11.801" v="159" actId="931"/>
          <ac:spMkLst>
            <pc:docMk/>
            <pc:sldMk cId="4267453284" sldId="322"/>
            <ac:spMk id="6" creationId="{C76F8D4F-5FA9-4151-9F95-C0C422DC2279}"/>
          </ac:spMkLst>
        </pc:spChg>
        <pc:picChg chg="add mod">
          <ac:chgData name="marcos aurelio gularte de castro" userId="67f50566e2aee3b4" providerId="LiveId" clId="{349F030A-D0EB-47A8-B0E3-4697C87996EE}" dt="2019-03-28T03:29:11.801" v="159" actId="931"/>
          <ac:picMkLst>
            <pc:docMk/>
            <pc:sldMk cId="4267453284" sldId="322"/>
            <ac:picMk id="5" creationId="{22CAEB7F-7FDC-43E0-A5F9-44B1F663020B}"/>
          </ac:picMkLst>
        </pc:picChg>
      </pc:sldChg>
      <pc:sldChg chg="addSp delSp modSp modTransition">
        <pc:chgData name="marcos aurelio gularte de castro" userId="67f50566e2aee3b4" providerId="LiveId" clId="{349F030A-D0EB-47A8-B0E3-4697C87996EE}" dt="2019-03-28T03:43:25.023" v="181"/>
        <pc:sldMkLst>
          <pc:docMk/>
          <pc:sldMk cId="3973259779" sldId="323"/>
        </pc:sldMkLst>
        <pc:spChg chg="del">
          <ac:chgData name="marcos aurelio gularte de castro" userId="67f50566e2aee3b4" providerId="LiveId" clId="{349F030A-D0EB-47A8-B0E3-4697C87996EE}" dt="2019-03-28T03:34:13.433" v="161" actId="931"/>
          <ac:spMkLst>
            <pc:docMk/>
            <pc:sldMk cId="3973259779" sldId="323"/>
            <ac:spMk id="2" creationId="{B2BDBC70-1A8D-4E78-AC50-C801EAF36487}"/>
          </ac:spMkLst>
        </pc:spChg>
        <pc:spChg chg="mod">
          <ac:chgData name="marcos aurelio gularte de castro" userId="67f50566e2aee3b4" providerId="LiveId" clId="{349F030A-D0EB-47A8-B0E3-4697C87996EE}" dt="2019-03-28T03:34:18.987" v="162" actId="1076"/>
          <ac:spMkLst>
            <pc:docMk/>
            <pc:sldMk cId="3973259779" sldId="323"/>
            <ac:spMk id="3" creationId="{5D91B8D3-1974-4889-BE9B-B1471DD5B2C2}"/>
          </ac:spMkLst>
        </pc:spChg>
        <pc:picChg chg="add mod">
          <ac:chgData name="marcos aurelio gularte de castro" userId="67f50566e2aee3b4" providerId="LiveId" clId="{349F030A-D0EB-47A8-B0E3-4697C87996EE}" dt="2019-03-28T03:34:13.433" v="161" actId="931"/>
          <ac:picMkLst>
            <pc:docMk/>
            <pc:sldMk cId="3973259779" sldId="323"/>
            <ac:picMk id="5" creationId="{1EDABDA7-249C-45E1-B049-C75A46884EFF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344627571" sldId="324"/>
        </pc:sldMkLst>
        <pc:spChg chg="del">
          <ac:chgData name="marcos aurelio gularte de castro" userId="67f50566e2aee3b4" providerId="LiveId" clId="{349F030A-D0EB-47A8-B0E3-4697C87996EE}" dt="2019-03-28T03:38:13.775" v="163" actId="931"/>
          <ac:spMkLst>
            <pc:docMk/>
            <pc:sldMk cId="344627571" sldId="324"/>
            <ac:spMk id="2" creationId="{8F42CD86-D4EE-4510-8A42-8E4AB9BEBE7A}"/>
          </ac:spMkLst>
        </pc:spChg>
        <pc:spChg chg="mod">
          <ac:chgData name="marcos aurelio gularte de castro" userId="67f50566e2aee3b4" providerId="LiveId" clId="{349F030A-D0EB-47A8-B0E3-4697C87996EE}" dt="2019-03-28T02:01:02.233" v="7" actId="27636"/>
          <ac:spMkLst>
            <pc:docMk/>
            <pc:sldMk cId="344627571" sldId="324"/>
            <ac:spMk id="3" creationId="{97A6A51A-AB13-4E62-B86C-74296B71EC64}"/>
          </ac:spMkLst>
        </pc:spChg>
        <pc:spChg chg="add del mod">
          <ac:chgData name="marcos aurelio gularte de castro" userId="67f50566e2aee3b4" providerId="LiveId" clId="{349F030A-D0EB-47A8-B0E3-4697C87996EE}" dt="2019-03-28T03:38:50.172" v="165" actId="931"/>
          <ac:spMkLst>
            <pc:docMk/>
            <pc:sldMk cId="344627571" sldId="324"/>
            <ac:spMk id="7" creationId="{5C242CFF-AA92-4428-A754-17E3A7C1E8C6}"/>
          </ac:spMkLst>
        </pc:spChg>
        <pc:picChg chg="add del mod">
          <ac:chgData name="marcos aurelio gularte de castro" userId="67f50566e2aee3b4" providerId="LiveId" clId="{349F030A-D0EB-47A8-B0E3-4697C87996EE}" dt="2019-03-28T03:38:27.971" v="164" actId="478"/>
          <ac:picMkLst>
            <pc:docMk/>
            <pc:sldMk cId="344627571" sldId="324"/>
            <ac:picMk id="5" creationId="{13F58211-940B-4352-A893-2E151B4AA2D5}"/>
          </ac:picMkLst>
        </pc:picChg>
        <pc:picChg chg="add mod ord">
          <ac:chgData name="marcos aurelio gularte de castro" userId="67f50566e2aee3b4" providerId="LiveId" clId="{349F030A-D0EB-47A8-B0E3-4697C87996EE}" dt="2019-03-28T03:38:52.506" v="167" actId="171"/>
          <ac:picMkLst>
            <pc:docMk/>
            <pc:sldMk cId="344627571" sldId="324"/>
            <ac:picMk id="9" creationId="{C9321916-3CD3-4749-B696-BAD30FFE2E32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3952130869" sldId="325"/>
        </pc:sldMkLst>
        <pc:spChg chg="del">
          <ac:chgData name="marcos aurelio gularte de castro" userId="67f50566e2aee3b4" providerId="LiveId" clId="{349F030A-D0EB-47A8-B0E3-4697C87996EE}" dt="2019-03-28T02:01:36.369" v="14"/>
          <ac:spMkLst>
            <pc:docMk/>
            <pc:sldMk cId="3952130869" sldId="325"/>
            <ac:spMk id="2" creationId="{6C04823F-AD57-4D72-B774-EC305235D5FE}"/>
          </ac:spMkLst>
        </pc:spChg>
        <pc:spChg chg="mod">
          <ac:chgData name="marcos aurelio gularte de castro" userId="67f50566e2aee3b4" providerId="LiveId" clId="{349F030A-D0EB-47A8-B0E3-4697C87996EE}" dt="2019-03-28T03:39:18.618" v="171" actId="1076"/>
          <ac:spMkLst>
            <pc:docMk/>
            <pc:sldMk cId="3952130869" sldId="325"/>
            <ac:spMk id="3" creationId="{74E3706A-FF7C-4CE1-BEBD-005D9A85A2B3}"/>
          </ac:spMkLst>
        </pc:spChg>
        <pc:spChg chg="add del mod">
          <ac:chgData name="marcos aurelio gularte de castro" userId="67f50566e2aee3b4" providerId="LiveId" clId="{349F030A-D0EB-47A8-B0E3-4697C87996EE}" dt="2019-03-28T03:39:12.334" v="168"/>
          <ac:spMkLst>
            <pc:docMk/>
            <pc:sldMk cId="3952130869" sldId="325"/>
            <ac:spMk id="4" creationId="{699D9E6E-1E30-4FF0-A0A3-BE9EB805BA60}"/>
          </ac:spMkLst>
        </pc:spChg>
        <pc:spChg chg="add mod">
          <ac:chgData name="marcos aurelio gularte de castro" userId="67f50566e2aee3b4" providerId="LiveId" clId="{349F030A-D0EB-47A8-B0E3-4697C87996EE}" dt="2019-03-28T02:01:39.372" v="16" actId="20577"/>
          <ac:spMkLst>
            <pc:docMk/>
            <pc:sldMk cId="3952130869" sldId="325"/>
            <ac:spMk id="5" creationId="{A1410281-A5E0-4425-8547-C88663DAA87F}"/>
          </ac:spMkLst>
        </pc:spChg>
        <pc:picChg chg="add ord">
          <ac:chgData name="marcos aurelio gularte de castro" userId="67f50566e2aee3b4" providerId="LiveId" clId="{349F030A-D0EB-47A8-B0E3-4697C87996EE}" dt="2019-03-28T03:39:15.958" v="170" actId="171"/>
          <ac:picMkLst>
            <pc:docMk/>
            <pc:sldMk cId="3952130869" sldId="325"/>
            <ac:picMk id="6" creationId="{0502B674-12F7-47E1-800F-684F01C731C0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1363658945" sldId="326"/>
        </pc:sldMkLst>
        <pc:spChg chg="del">
          <ac:chgData name="marcos aurelio gularte de castro" userId="67f50566e2aee3b4" providerId="LiveId" clId="{349F030A-D0EB-47A8-B0E3-4697C87996EE}" dt="2019-03-28T03:40:33.798" v="172" actId="931"/>
          <ac:spMkLst>
            <pc:docMk/>
            <pc:sldMk cId="1363658945" sldId="326"/>
            <ac:spMk id="2" creationId="{E3B638FA-BF9E-467F-8E32-8B24C6F06739}"/>
          </ac:spMkLst>
        </pc:spChg>
        <pc:spChg chg="mod">
          <ac:chgData name="marcos aurelio gularte de castro" userId="67f50566e2aee3b4" providerId="LiveId" clId="{349F030A-D0EB-47A8-B0E3-4697C87996EE}" dt="2019-03-28T02:02:28.996" v="26" actId="20577"/>
          <ac:spMkLst>
            <pc:docMk/>
            <pc:sldMk cId="1363658945" sldId="326"/>
            <ac:spMk id="3" creationId="{26CCEC64-178A-4453-BE13-692879F3C91D}"/>
          </ac:spMkLst>
        </pc:spChg>
        <pc:spChg chg="add mod">
          <ac:chgData name="marcos aurelio gularte de castro" userId="67f50566e2aee3b4" providerId="LiveId" clId="{349F030A-D0EB-47A8-B0E3-4697C87996EE}" dt="2019-03-28T03:40:33.798" v="172" actId="931"/>
          <ac:spMkLst>
            <pc:docMk/>
            <pc:sldMk cId="1363658945" sldId="326"/>
            <ac:spMk id="6" creationId="{B9B6B32E-5C05-43BD-8B00-418840521F68}"/>
          </ac:spMkLst>
        </pc:spChg>
        <pc:picChg chg="add mod">
          <ac:chgData name="marcos aurelio gularte de castro" userId="67f50566e2aee3b4" providerId="LiveId" clId="{349F030A-D0EB-47A8-B0E3-4697C87996EE}" dt="2019-03-28T03:40:33.798" v="172" actId="931"/>
          <ac:picMkLst>
            <pc:docMk/>
            <pc:sldMk cId="1363658945" sldId="326"/>
            <ac:picMk id="5" creationId="{E0E28DA9-DB30-4B98-94F4-A5B49AB65B81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1166101562" sldId="327"/>
        </pc:sldMkLst>
        <pc:spChg chg="del">
          <ac:chgData name="marcos aurelio gularte de castro" userId="67f50566e2aee3b4" providerId="LiveId" clId="{349F030A-D0EB-47A8-B0E3-4697C87996EE}" dt="2019-03-28T03:41:18.657" v="173" actId="931"/>
          <ac:spMkLst>
            <pc:docMk/>
            <pc:sldMk cId="1166101562" sldId="327"/>
            <ac:spMk id="2" creationId="{A96F3D3F-85D2-470C-AD25-60547CA74B16}"/>
          </ac:spMkLst>
        </pc:spChg>
        <pc:spChg chg="mod">
          <ac:chgData name="marcos aurelio gularte de castro" userId="67f50566e2aee3b4" providerId="LiveId" clId="{349F030A-D0EB-47A8-B0E3-4697C87996EE}" dt="2019-03-28T02:02:44.416" v="28" actId="27636"/>
          <ac:spMkLst>
            <pc:docMk/>
            <pc:sldMk cId="1166101562" sldId="327"/>
            <ac:spMk id="3" creationId="{923AE6FC-34D7-4ED3-A804-6193377D5B37}"/>
          </ac:spMkLst>
        </pc:spChg>
        <pc:spChg chg="add mod">
          <ac:chgData name="marcos aurelio gularte de castro" userId="67f50566e2aee3b4" providerId="LiveId" clId="{349F030A-D0EB-47A8-B0E3-4697C87996EE}" dt="2019-03-28T03:41:18.657" v="173" actId="931"/>
          <ac:spMkLst>
            <pc:docMk/>
            <pc:sldMk cId="1166101562" sldId="327"/>
            <ac:spMk id="6" creationId="{D14D1CDC-C3C2-4ECE-91FC-FE8084ECD9E5}"/>
          </ac:spMkLst>
        </pc:spChg>
        <pc:picChg chg="add mod">
          <ac:chgData name="marcos aurelio gularte de castro" userId="67f50566e2aee3b4" providerId="LiveId" clId="{349F030A-D0EB-47A8-B0E3-4697C87996EE}" dt="2019-03-28T03:41:18.657" v="173" actId="931"/>
          <ac:picMkLst>
            <pc:docMk/>
            <pc:sldMk cId="1166101562" sldId="327"/>
            <ac:picMk id="5" creationId="{77A6902D-42D4-48F3-9230-B4A598F5C407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634131587" sldId="328"/>
        </pc:sldMkLst>
        <pc:spChg chg="del">
          <ac:chgData name="marcos aurelio gularte de castro" userId="67f50566e2aee3b4" providerId="LiveId" clId="{349F030A-D0EB-47A8-B0E3-4697C87996EE}" dt="2019-03-28T03:42:24.333" v="177" actId="931"/>
          <ac:spMkLst>
            <pc:docMk/>
            <pc:sldMk cId="634131587" sldId="328"/>
            <ac:spMk id="2" creationId="{8C1547A9-EFDC-49B6-9117-DFD1B302E0E4}"/>
          </ac:spMkLst>
        </pc:spChg>
        <pc:spChg chg="mod">
          <ac:chgData name="marcos aurelio gularte de castro" userId="67f50566e2aee3b4" providerId="LiveId" clId="{349F030A-D0EB-47A8-B0E3-4697C87996EE}" dt="2019-03-28T03:41:44.859" v="176" actId="5793"/>
          <ac:spMkLst>
            <pc:docMk/>
            <pc:sldMk cId="634131587" sldId="328"/>
            <ac:spMk id="3" creationId="{F905FEB6-202F-4597-B823-0684D1428C9E}"/>
          </ac:spMkLst>
        </pc:spChg>
        <pc:picChg chg="add mod">
          <ac:chgData name="marcos aurelio gularte de castro" userId="67f50566e2aee3b4" providerId="LiveId" clId="{349F030A-D0EB-47A8-B0E3-4697C87996EE}" dt="2019-03-28T03:42:24.333" v="177" actId="931"/>
          <ac:picMkLst>
            <pc:docMk/>
            <pc:sldMk cId="634131587" sldId="328"/>
            <ac:picMk id="5" creationId="{B445882B-E01F-4B95-87A0-29D228EE2702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3880702251" sldId="329"/>
        </pc:sldMkLst>
        <pc:spChg chg="del">
          <ac:chgData name="marcos aurelio gularte de castro" userId="67f50566e2aee3b4" providerId="LiveId" clId="{349F030A-D0EB-47A8-B0E3-4697C87996EE}" dt="2019-03-28T03:42:51.410" v="178" actId="931"/>
          <ac:spMkLst>
            <pc:docMk/>
            <pc:sldMk cId="3880702251" sldId="329"/>
            <ac:spMk id="2" creationId="{D14515FE-B31B-4912-BBDE-8AF0458627C4}"/>
          </ac:spMkLst>
        </pc:spChg>
        <pc:spChg chg="mod">
          <ac:chgData name="marcos aurelio gularte de castro" userId="67f50566e2aee3b4" providerId="LiveId" clId="{349F030A-D0EB-47A8-B0E3-4697C87996EE}" dt="2019-03-28T02:05:16.811" v="35" actId="20577"/>
          <ac:spMkLst>
            <pc:docMk/>
            <pc:sldMk cId="3880702251" sldId="329"/>
            <ac:spMk id="3" creationId="{96B76979-513B-4C78-B773-CC173656FBF3}"/>
          </ac:spMkLst>
        </pc:spChg>
        <pc:picChg chg="add mod">
          <ac:chgData name="marcos aurelio gularte de castro" userId="67f50566e2aee3b4" providerId="LiveId" clId="{349F030A-D0EB-47A8-B0E3-4697C87996EE}" dt="2019-03-28T03:42:51.410" v="178" actId="931"/>
          <ac:picMkLst>
            <pc:docMk/>
            <pc:sldMk cId="3880702251" sldId="329"/>
            <ac:picMk id="5" creationId="{970132E1-CAB4-4621-9DF2-1D660D2A5075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832853054" sldId="330"/>
        </pc:sldMkLst>
        <pc:spChg chg="del">
          <ac:chgData name="marcos aurelio gularte de castro" userId="67f50566e2aee3b4" providerId="LiveId" clId="{349F030A-D0EB-47A8-B0E3-4697C87996EE}" dt="2019-03-28T03:43:06.376" v="179" actId="931"/>
          <ac:spMkLst>
            <pc:docMk/>
            <pc:sldMk cId="832853054" sldId="330"/>
            <ac:spMk id="2" creationId="{D46BF31E-135D-40BB-9280-0C54C86A9135}"/>
          </ac:spMkLst>
        </pc:spChg>
        <pc:spChg chg="mod">
          <ac:chgData name="marcos aurelio gularte de castro" userId="67f50566e2aee3b4" providerId="LiveId" clId="{349F030A-D0EB-47A8-B0E3-4697C87996EE}" dt="2019-03-28T03:43:08.428" v="180" actId="1076"/>
          <ac:spMkLst>
            <pc:docMk/>
            <pc:sldMk cId="832853054" sldId="330"/>
            <ac:spMk id="3" creationId="{FD387AF1-1E3C-415F-9216-DCC93F6A0E59}"/>
          </ac:spMkLst>
        </pc:spChg>
        <pc:picChg chg="add mod">
          <ac:chgData name="marcos aurelio gularte de castro" userId="67f50566e2aee3b4" providerId="LiveId" clId="{349F030A-D0EB-47A8-B0E3-4697C87996EE}" dt="2019-03-28T03:43:06.376" v="179" actId="931"/>
          <ac:picMkLst>
            <pc:docMk/>
            <pc:sldMk cId="832853054" sldId="330"/>
            <ac:picMk id="5" creationId="{98A538CB-F0DF-44D9-9EE9-7A7440EA123F}"/>
          </ac:picMkLst>
        </pc:picChg>
      </pc:sldChg>
      <pc:sldChg chg="add modTransition">
        <pc:chgData name="marcos aurelio gularte de castro" userId="67f50566e2aee3b4" providerId="LiveId" clId="{349F030A-D0EB-47A8-B0E3-4697C87996EE}" dt="2019-03-28T03:43:25.023" v="181"/>
        <pc:sldMkLst>
          <pc:docMk/>
          <pc:sldMk cId="4132252028" sldId="331"/>
        </pc:sldMkLst>
      </pc:sldChg>
    </pc:docChg>
  </pc:docChgLst>
  <pc:docChgLst>
    <pc:chgData name="marcos aurelio gularte de castro" userId="67f50566e2aee3b4" providerId="LiveId" clId="{D2E9506C-3BE9-49F1-8F0A-A3B60C49DA3D}"/>
    <pc:docChg chg="undo custSel addSld delSld modSld sldOrd">
      <pc:chgData name="marcos aurelio gularte de castro" userId="67f50566e2aee3b4" providerId="LiveId" clId="{D2E9506C-3BE9-49F1-8F0A-A3B60C49DA3D}" dt="2019-03-28T00:45:08.947" v="200"/>
      <pc:docMkLst>
        <pc:docMk/>
      </pc:docMkLst>
      <pc:sldChg chg="modSp">
        <pc:chgData name="marcos aurelio gularte de castro" userId="67f50566e2aee3b4" providerId="LiveId" clId="{D2E9506C-3BE9-49F1-8F0A-A3B60C49DA3D}" dt="2019-03-27T22:37:33.285" v="35" actId="27636"/>
        <pc:sldMkLst>
          <pc:docMk/>
          <pc:sldMk cId="288318809" sldId="257"/>
        </pc:sldMkLst>
        <pc:spChg chg="mod">
          <ac:chgData name="marcos aurelio gularte de castro" userId="67f50566e2aee3b4" providerId="LiveId" clId="{D2E9506C-3BE9-49F1-8F0A-A3B60C49DA3D}" dt="2019-03-27T22:37:33.285" v="35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D2E9506C-3BE9-49F1-8F0A-A3B60C49DA3D}" dt="2019-03-27T22:34:31.742" v="33" actId="20577"/>
          <ac:spMkLst>
            <pc:docMk/>
            <pc:sldMk cId="288318809" sldId="257"/>
            <ac:spMk id="4" creationId="{B85B2C8B-7E47-4854-8E65-997B50025415}"/>
          </ac:spMkLst>
        </pc:spChg>
      </pc:sldChg>
      <pc:sldChg chg="del">
        <pc:chgData name="marcos aurelio gularte de castro" userId="67f50566e2aee3b4" providerId="LiveId" clId="{D2E9506C-3BE9-49F1-8F0A-A3B60C49DA3D}" dt="2019-03-27T22:34:25.725" v="0" actId="2696"/>
        <pc:sldMkLst>
          <pc:docMk/>
          <pc:sldMk cId="1438946630" sldId="298"/>
        </pc:sldMkLst>
      </pc:sldChg>
      <pc:sldChg chg="addSp delSp modSp add">
        <pc:chgData name="marcos aurelio gularte de castro" userId="67f50566e2aee3b4" providerId="LiveId" clId="{D2E9506C-3BE9-49F1-8F0A-A3B60C49DA3D}" dt="2019-03-27T23:35:49.636" v="39" actId="27636"/>
        <pc:sldMkLst>
          <pc:docMk/>
          <pc:sldMk cId="3230855492" sldId="298"/>
        </pc:sldMkLst>
        <pc:spChg chg="del">
          <ac:chgData name="marcos aurelio gularte de castro" userId="67f50566e2aee3b4" providerId="LiveId" clId="{D2E9506C-3BE9-49F1-8F0A-A3B60C49DA3D}" dt="2019-03-27T23:35:23.816" v="37"/>
          <ac:spMkLst>
            <pc:docMk/>
            <pc:sldMk cId="3230855492" sldId="298"/>
            <ac:spMk id="2" creationId="{DA6CD84D-DECB-4CCF-A8AD-6B1E91160FC6}"/>
          </ac:spMkLst>
        </pc:spChg>
        <pc:spChg chg="del">
          <ac:chgData name="marcos aurelio gularte de castro" userId="67f50566e2aee3b4" providerId="LiveId" clId="{D2E9506C-3BE9-49F1-8F0A-A3B60C49DA3D}" dt="2019-03-27T23:35:23.816" v="37"/>
          <ac:spMkLst>
            <pc:docMk/>
            <pc:sldMk cId="3230855492" sldId="298"/>
            <ac:spMk id="3" creationId="{81B1D767-3F6D-4937-ACEA-97E3C4831721}"/>
          </ac:spMkLst>
        </pc:spChg>
        <pc:spChg chg="add mod">
          <ac:chgData name="marcos aurelio gularte de castro" userId="67f50566e2aee3b4" providerId="LiveId" clId="{D2E9506C-3BE9-49F1-8F0A-A3B60C49DA3D}" dt="2019-03-27T23:35:23.816" v="37"/>
          <ac:spMkLst>
            <pc:docMk/>
            <pc:sldMk cId="3230855492" sldId="298"/>
            <ac:spMk id="4" creationId="{A1549C6A-6E88-49B6-8A2C-42657DE108A8}"/>
          </ac:spMkLst>
        </pc:spChg>
        <pc:spChg chg="add mod">
          <ac:chgData name="marcos aurelio gularte de castro" userId="67f50566e2aee3b4" providerId="LiveId" clId="{D2E9506C-3BE9-49F1-8F0A-A3B60C49DA3D}" dt="2019-03-27T23:35:49.636" v="39" actId="27636"/>
          <ac:spMkLst>
            <pc:docMk/>
            <pc:sldMk cId="3230855492" sldId="298"/>
            <ac:spMk id="5" creationId="{14E9B2E6-909C-4A33-AB34-0D563C46D049}"/>
          </ac:spMkLst>
        </pc:spChg>
      </pc:sldChg>
      <pc:sldChg chg="del">
        <pc:chgData name="marcos aurelio gularte de castro" userId="67f50566e2aee3b4" providerId="LiveId" clId="{D2E9506C-3BE9-49F1-8F0A-A3B60C49DA3D}" dt="2019-03-27T22:34:25.744" v="1" actId="2696"/>
        <pc:sldMkLst>
          <pc:docMk/>
          <pc:sldMk cId="468988231" sldId="299"/>
        </pc:sldMkLst>
      </pc:sldChg>
      <pc:sldChg chg="modSp add">
        <pc:chgData name="marcos aurelio gularte de castro" userId="67f50566e2aee3b4" providerId="LiveId" clId="{D2E9506C-3BE9-49F1-8F0A-A3B60C49DA3D}" dt="2019-03-27T23:36:06.456" v="43" actId="20577"/>
        <pc:sldMkLst>
          <pc:docMk/>
          <pc:sldMk cId="2712572371" sldId="299"/>
        </pc:sldMkLst>
        <pc:spChg chg="mod">
          <ac:chgData name="marcos aurelio gularte de castro" userId="67f50566e2aee3b4" providerId="LiveId" clId="{D2E9506C-3BE9-49F1-8F0A-A3B60C49DA3D}" dt="2019-03-27T23:36:06.456" v="43" actId="20577"/>
          <ac:spMkLst>
            <pc:docMk/>
            <pc:sldMk cId="2712572371" sldId="299"/>
            <ac:spMk id="3" creationId="{4F4E4410-0681-48F6-8F2C-19C6EB9D4F58}"/>
          </ac:spMkLst>
        </pc:spChg>
      </pc:sldChg>
      <pc:sldChg chg="modSp add">
        <pc:chgData name="marcos aurelio gularte de castro" userId="67f50566e2aee3b4" providerId="LiveId" clId="{D2E9506C-3BE9-49F1-8F0A-A3B60C49DA3D}" dt="2019-03-27T23:36:25.164" v="47" actId="20577"/>
        <pc:sldMkLst>
          <pc:docMk/>
          <pc:sldMk cId="3810267957" sldId="300"/>
        </pc:sldMkLst>
        <pc:spChg chg="mod">
          <ac:chgData name="marcos aurelio gularte de castro" userId="67f50566e2aee3b4" providerId="LiveId" clId="{D2E9506C-3BE9-49F1-8F0A-A3B60C49DA3D}" dt="2019-03-27T23:36:25.164" v="47" actId="20577"/>
          <ac:spMkLst>
            <pc:docMk/>
            <pc:sldMk cId="3810267957" sldId="300"/>
            <ac:spMk id="3" creationId="{3CA55478-C9A7-46DF-9A44-CA73D9E2FA0F}"/>
          </ac:spMkLst>
        </pc:spChg>
      </pc:sldChg>
      <pc:sldChg chg="del">
        <pc:chgData name="marcos aurelio gularte de castro" userId="67f50566e2aee3b4" providerId="LiveId" clId="{D2E9506C-3BE9-49F1-8F0A-A3B60C49DA3D}" dt="2019-03-27T22:34:25.761" v="2" actId="2696"/>
        <pc:sldMkLst>
          <pc:docMk/>
          <pc:sldMk cId="3822745380" sldId="300"/>
        </pc:sldMkLst>
      </pc:sldChg>
      <pc:sldChg chg="del">
        <pc:chgData name="marcos aurelio gularte de castro" userId="67f50566e2aee3b4" providerId="LiveId" clId="{D2E9506C-3BE9-49F1-8F0A-A3B60C49DA3D}" dt="2019-03-27T22:34:25.771" v="3" actId="2696"/>
        <pc:sldMkLst>
          <pc:docMk/>
          <pc:sldMk cId="3701346458" sldId="301"/>
        </pc:sldMkLst>
      </pc:sldChg>
      <pc:sldChg chg="addSp delSp modSp add">
        <pc:chgData name="marcos aurelio gularte de castro" userId="67f50566e2aee3b4" providerId="LiveId" clId="{D2E9506C-3BE9-49F1-8F0A-A3B60C49DA3D}" dt="2019-03-27T23:36:52.256" v="53" actId="20577"/>
        <pc:sldMkLst>
          <pc:docMk/>
          <pc:sldMk cId="4135230097" sldId="301"/>
        </pc:sldMkLst>
        <pc:spChg chg="del">
          <ac:chgData name="marcos aurelio gularte de castro" userId="67f50566e2aee3b4" providerId="LiveId" clId="{D2E9506C-3BE9-49F1-8F0A-A3B60C49DA3D}" dt="2019-03-27T23:36:42.296" v="50"/>
          <ac:spMkLst>
            <pc:docMk/>
            <pc:sldMk cId="4135230097" sldId="301"/>
            <ac:spMk id="2" creationId="{91DB50D0-7830-40FD-82F1-C5B1C5E70FF1}"/>
          </ac:spMkLst>
        </pc:spChg>
        <pc:spChg chg="del">
          <ac:chgData name="marcos aurelio gularte de castro" userId="67f50566e2aee3b4" providerId="LiveId" clId="{D2E9506C-3BE9-49F1-8F0A-A3B60C49DA3D}" dt="2019-03-27T23:36:42.296" v="50"/>
          <ac:spMkLst>
            <pc:docMk/>
            <pc:sldMk cId="4135230097" sldId="301"/>
            <ac:spMk id="3" creationId="{4EF43975-407E-4F2E-9FD3-D7EB0D05BC58}"/>
          </ac:spMkLst>
        </pc:spChg>
        <pc:spChg chg="add mod">
          <ac:chgData name="marcos aurelio gularte de castro" userId="67f50566e2aee3b4" providerId="LiveId" clId="{D2E9506C-3BE9-49F1-8F0A-A3B60C49DA3D}" dt="2019-03-27T23:36:42.296" v="50"/>
          <ac:spMkLst>
            <pc:docMk/>
            <pc:sldMk cId="4135230097" sldId="301"/>
            <ac:spMk id="4" creationId="{FE267094-7391-423C-92CA-4151E64BE5D2}"/>
          </ac:spMkLst>
        </pc:spChg>
        <pc:spChg chg="add mod">
          <ac:chgData name="marcos aurelio gularte de castro" userId="67f50566e2aee3b4" providerId="LiveId" clId="{D2E9506C-3BE9-49F1-8F0A-A3B60C49DA3D}" dt="2019-03-27T23:36:49.876" v="52" actId="20577"/>
          <ac:spMkLst>
            <pc:docMk/>
            <pc:sldMk cId="4135230097" sldId="301"/>
            <ac:spMk id="5" creationId="{F267D607-D682-4FA4-9E81-D526DE1E936A}"/>
          </ac:spMkLst>
        </pc:spChg>
        <pc:spChg chg="add mod">
          <ac:chgData name="marcos aurelio gularte de castro" userId="67f50566e2aee3b4" providerId="LiveId" clId="{D2E9506C-3BE9-49F1-8F0A-A3B60C49DA3D}" dt="2019-03-27T23:36:52.256" v="53" actId="20577"/>
          <ac:spMkLst>
            <pc:docMk/>
            <pc:sldMk cId="4135230097" sldId="301"/>
            <ac:spMk id="6" creationId="{DD23320B-881C-4219-9AD7-3DAE5C2961E9}"/>
          </ac:spMkLst>
        </pc:spChg>
      </pc:sldChg>
      <pc:sldChg chg="modSp add">
        <pc:chgData name="marcos aurelio gularte de castro" userId="67f50566e2aee3b4" providerId="LiveId" clId="{D2E9506C-3BE9-49F1-8F0A-A3B60C49DA3D}" dt="2019-03-27T23:37:13.514" v="57" actId="27636"/>
        <pc:sldMkLst>
          <pc:docMk/>
          <pc:sldMk cId="1898053665" sldId="302"/>
        </pc:sldMkLst>
        <pc:spChg chg="mod">
          <ac:chgData name="marcos aurelio gularte de castro" userId="67f50566e2aee3b4" providerId="LiveId" clId="{D2E9506C-3BE9-49F1-8F0A-A3B60C49DA3D}" dt="2019-03-27T23:37:13.514" v="57" actId="27636"/>
          <ac:spMkLst>
            <pc:docMk/>
            <pc:sldMk cId="1898053665" sldId="302"/>
            <ac:spMk id="3" creationId="{ACCE95B0-0F2A-4788-B51C-651800581637}"/>
          </ac:spMkLst>
        </pc:spChg>
      </pc:sldChg>
      <pc:sldChg chg="del">
        <pc:chgData name="marcos aurelio gularte de castro" userId="67f50566e2aee3b4" providerId="LiveId" clId="{D2E9506C-3BE9-49F1-8F0A-A3B60C49DA3D}" dt="2019-03-27T22:34:25.782" v="4" actId="2696"/>
        <pc:sldMkLst>
          <pc:docMk/>
          <pc:sldMk cId="2356395737" sldId="302"/>
        </pc:sldMkLst>
      </pc:sldChg>
      <pc:sldChg chg="modSp add">
        <pc:chgData name="marcos aurelio gularte de castro" userId="67f50566e2aee3b4" providerId="LiveId" clId="{D2E9506C-3BE9-49F1-8F0A-A3B60C49DA3D}" dt="2019-03-27T23:37:27.999" v="60" actId="27636"/>
        <pc:sldMkLst>
          <pc:docMk/>
          <pc:sldMk cId="394186530" sldId="303"/>
        </pc:sldMkLst>
        <pc:spChg chg="mod">
          <ac:chgData name="marcos aurelio gularte de castro" userId="67f50566e2aee3b4" providerId="LiveId" clId="{D2E9506C-3BE9-49F1-8F0A-A3B60C49DA3D}" dt="2019-03-27T23:37:27.999" v="60" actId="27636"/>
          <ac:spMkLst>
            <pc:docMk/>
            <pc:sldMk cId="394186530" sldId="303"/>
            <ac:spMk id="3" creationId="{0579C463-95ED-4DD0-AEAF-0C7E4C5A5947}"/>
          </ac:spMkLst>
        </pc:spChg>
      </pc:sldChg>
      <pc:sldChg chg="del">
        <pc:chgData name="marcos aurelio gularte de castro" userId="67f50566e2aee3b4" providerId="LiveId" clId="{D2E9506C-3BE9-49F1-8F0A-A3B60C49DA3D}" dt="2019-03-27T22:34:25.789" v="5" actId="2696"/>
        <pc:sldMkLst>
          <pc:docMk/>
          <pc:sldMk cId="1457239019" sldId="303"/>
        </pc:sldMkLst>
      </pc:sldChg>
      <pc:sldChg chg="add del">
        <pc:chgData name="marcos aurelio gularte de castro" userId="67f50566e2aee3b4" providerId="LiveId" clId="{D2E9506C-3BE9-49F1-8F0A-A3B60C49DA3D}" dt="2019-03-27T23:36:58.433" v="55"/>
        <pc:sldMkLst>
          <pc:docMk/>
          <pc:sldMk cId="2141550892" sldId="303"/>
        </pc:sldMkLst>
      </pc:sldChg>
      <pc:sldChg chg="del">
        <pc:chgData name="marcos aurelio gularte de castro" userId="67f50566e2aee3b4" providerId="LiveId" clId="{D2E9506C-3BE9-49F1-8F0A-A3B60C49DA3D}" dt="2019-03-27T22:34:25.796" v="6" actId="2696"/>
        <pc:sldMkLst>
          <pc:docMk/>
          <pc:sldMk cId="1947264655" sldId="304"/>
        </pc:sldMkLst>
      </pc:sldChg>
      <pc:sldChg chg="addSp delSp modSp add">
        <pc:chgData name="marcos aurelio gularte de castro" userId="67f50566e2aee3b4" providerId="LiveId" clId="{D2E9506C-3BE9-49F1-8F0A-A3B60C49DA3D}" dt="2019-03-27T23:38:05.592" v="67" actId="20577"/>
        <pc:sldMkLst>
          <pc:docMk/>
          <pc:sldMk cId="2450044112" sldId="304"/>
        </pc:sldMkLst>
        <pc:spChg chg="del">
          <ac:chgData name="marcos aurelio gularte de castro" userId="67f50566e2aee3b4" providerId="LiveId" clId="{D2E9506C-3BE9-49F1-8F0A-A3B60C49DA3D}" dt="2019-03-27T23:37:54.783" v="64"/>
          <ac:spMkLst>
            <pc:docMk/>
            <pc:sldMk cId="2450044112" sldId="304"/>
            <ac:spMk id="2" creationId="{1D8088AD-CD45-407C-8BD6-6F8CD65C7416}"/>
          </ac:spMkLst>
        </pc:spChg>
        <pc:spChg chg="del">
          <ac:chgData name="marcos aurelio gularte de castro" userId="67f50566e2aee3b4" providerId="LiveId" clId="{D2E9506C-3BE9-49F1-8F0A-A3B60C49DA3D}" dt="2019-03-27T23:37:54.783" v="64"/>
          <ac:spMkLst>
            <pc:docMk/>
            <pc:sldMk cId="2450044112" sldId="304"/>
            <ac:spMk id="3" creationId="{23E8397A-B5CB-484F-8B4D-FCC11B9C9A85}"/>
          </ac:spMkLst>
        </pc:spChg>
        <pc:spChg chg="add mod">
          <ac:chgData name="marcos aurelio gularte de castro" userId="67f50566e2aee3b4" providerId="LiveId" clId="{D2E9506C-3BE9-49F1-8F0A-A3B60C49DA3D}" dt="2019-03-27T23:37:54.783" v="64"/>
          <ac:spMkLst>
            <pc:docMk/>
            <pc:sldMk cId="2450044112" sldId="304"/>
            <ac:spMk id="4" creationId="{A59086C1-F3AE-4261-BD7D-7ACC6BC0D60C}"/>
          </ac:spMkLst>
        </pc:spChg>
        <pc:spChg chg="add mod">
          <ac:chgData name="marcos aurelio gularte de castro" userId="67f50566e2aee3b4" providerId="LiveId" clId="{D2E9506C-3BE9-49F1-8F0A-A3B60C49DA3D}" dt="2019-03-27T23:37:58.916" v="66" actId="20577"/>
          <ac:spMkLst>
            <pc:docMk/>
            <pc:sldMk cId="2450044112" sldId="304"/>
            <ac:spMk id="5" creationId="{E7B2F691-76A1-4481-B286-4EDC11117D13}"/>
          </ac:spMkLst>
        </pc:spChg>
        <pc:spChg chg="add mod">
          <ac:chgData name="marcos aurelio gularte de castro" userId="67f50566e2aee3b4" providerId="LiveId" clId="{D2E9506C-3BE9-49F1-8F0A-A3B60C49DA3D}" dt="2019-03-27T23:38:05.592" v="67" actId="20577"/>
          <ac:spMkLst>
            <pc:docMk/>
            <pc:sldMk cId="2450044112" sldId="304"/>
            <ac:spMk id="6" creationId="{4042332E-6A9B-44CC-833E-6E643E9DAEAC}"/>
          </ac:spMkLst>
        </pc:spChg>
      </pc:sldChg>
      <pc:sldChg chg="del">
        <pc:chgData name="marcos aurelio gularte de castro" userId="67f50566e2aee3b4" providerId="LiveId" clId="{D2E9506C-3BE9-49F1-8F0A-A3B60C49DA3D}" dt="2019-03-27T22:34:25.805" v="7" actId="2696"/>
        <pc:sldMkLst>
          <pc:docMk/>
          <pc:sldMk cId="862704876" sldId="305"/>
        </pc:sldMkLst>
      </pc:sldChg>
      <pc:sldChg chg="modSp add">
        <pc:chgData name="marcos aurelio gularte de castro" userId="67f50566e2aee3b4" providerId="LiveId" clId="{D2E9506C-3BE9-49F1-8F0A-A3B60C49DA3D}" dt="2019-03-27T23:38:54.795" v="69" actId="27636"/>
        <pc:sldMkLst>
          <pc:docMk/>
          <pc:sldMk cId="4028890040" sldId="305"/>
        </pc:sldMkLst>
        <pc:spChg chg="mod">
          <ac:chgData name="marcos aurelio gularte de castro" userId="67f50566e2aee3b4" providerId="LiveId" clId="{D2E9506C-3BE9-49F1-8F0A-A3B60C49DA3D}" dt="2019-03-27T23:38:54.795" v="69" actId="27636"/>
          <ac:spMkLst>
            <pc:docMk/>
            <pc:sldMk cId="4028890040" sldId="305"/>
            <ac:spMk id="3" creationId="{0A5DFBE6-870D-4631-BA71-5C5FE488C08B}"/>
          </ac:spMkLst>
        </pc:spChg>
      </pc:sldChg>
      <pc:sldChg chg="addSp delSp modSp add">
        <pc:chgData name="marcos aurelio gularte de castro" userId="67f50566e2aee3b4" providerId="LiveId" clId="{D2E9506C-3BE9-49F1-8F0A-A3B60C49DA3D}" dt="2019-03-27T23:39:22.661" v="74" actId="20577"/>
        <pc:sldMkLst>
          <pc:docMk/>
          <pc:sldMk cId="1678353969" sldId="306"/>
        </pc:sldMkLst>
        <pc:spChg chg="del">
          <ac:chgData name="marcos aurelio gularte de castro" userId="67f50566e2aee3b4" providerId="LiveId" clId="{D2E9506C-3BE9-49F1-8F0A-A3B60C49DA3D}" dt="2019-03-27T23:39:12.183" v="71"/>
          <ac:spMkLst>
            <pc:docMk/>
            <pc:sldMk cId="1678353969" sldId="306"/>
            <ac:spMk id="2" creationId="{CFB46E6A-7AFD-4683-B11C-46FCBB60423E}"/>
          </ac:spMkLst>
        </pc:spChg>
        <pc:spChg chg="del">
          <ac:chgData name="marcos aurelio gularte de castro" userId="67f50566e2aee3b4" providerId="LiveId" clId="{D2E9506C-3BE9-49F1-8F0A-A3B60C49DA3D}" dt="2019-03-27T23:39:12.183" v="71"/>
          <ac:spMkLst>
            <pc:docMk/>
            <pc:sldMk cId="1678353969" sldId="306"/>
            <ac:spMk id="3" creationId="{A59B6082-127D-4C41-90FE-4B17294F1DF6}"/>
          </ac:spMkLst>
        </pc:spChg>
        <pc:spChg chg="add mod">
          <ac:chgData name="marcos aurelio gularte de castro" userId="67f50566e2aee3b4" providerId="LiveId" clId="{D2E9506C-3BE9-49F1-8F0A-A3B60C49DA3D}" dt="2019-03-27T23:39:12.183" v="71"/>
          <ac:spMkLst>
            <pc:docMk/>
            <pc:sldMk cId="1678353969" sldId="306"/>
            <ac:spMk id="4" creationId="{98AFF89D-FC4C-4275-A72A-A385CC82B7B1}"/>
          </ac:spMkLst>
        </pc:spChg>
        <pc:spChg chg="add mod">
          <ac:chgData name="marcos aurelio gularte de castro" userId="67f50566e2aee3b4" providerId="LiveId" clId="{D2E9506C-3BE9-49F1-8F0A-A3B60C49DA3D}" dt="2019-03-27T23:39:15.775" v="73" actId="20577"/>
          <ac:spMkLst>
            <pc:docMk/>
            <pc:sldMk cId="1678353969" sldId="306"/>
            <ac:spMk id="5" creationId="{9CBC4830-12EB-4A7E-B571-344481523078}"/>
          </ac:spMkLst>
        </pc:spChg>
        <pc:spChg chg="add mod">
          <ac:chgData name="marcos aurelio gularte de castro" userId="67f50566e2aee3b4" providerId="LiveId" clId="{D2E9506C-3BE9-49F1-8F0A-A3B60C49DA3D}" dt="2019-03-27T23:39:22.661" v="74" actId="20577"/>
          <ac:spMkLst>
            <pc:docMk/>
            <pc:sldMk cId="1678353969" sldId="306"/>
            <ac:spMk id="6" creationId="{AE135612-8016-47B9-B4F5-1EAD27F3AD99}"/>
          </ac:spMkLst>
        </pc:spChg>
      </pc:sldChg>
      <pc:sldChg chg="del">
        <pc:chgData name="marcos aurelio gularte de castro" userId="67f50566e2aee3b4" providerId="LiveId" clId="{D2E9506C-3BE9-49F1-8F0A-A3B60C49DA3D}" dt="2019-03-27T22:34:25.815" v="8" actId="2696"/>
        <pc:sldMkLst>
          <pc:docMk/>
          <pc:sldMk cId="1770229935" sldId="306"/>
        </pc:sldMkLst>
      </pc:sldChg>
      <pc:sldChg chg="del">
        <pc:chgData name="marcos aurelio gularte de castro" userId="67f50566e2aee3b4" providerId="LiveId" clId="{D2E9506C-3BE9-49F1-8F0A-A3B60C49DA3D}" dt="2019-03-27T22:34:25.824" v="9" actId="2696"/>
        <pc:sldMkLst>
          <pc:docMk/>
          <pc:sldMk cId="92936792" sldId="307"/>
        </pc:sldMkLst>
      </pc:sldChg>
      <pc:sldChg chg="modSp add">
        <pc:chgData name="marcos aurelio gularte de castro" userId="67f50566e2aee3b4" providerId="LiveId" clId="{D2E9506C-3BE9-49F1-8F0A-A3B60C49DA3D}" dt="2019-03-27T23:42:05.794" v="114" actId="27636"/>
        <pc:sldMkLst>
          <pc:docMk/>
          <pc:sldMk cId="3804752720" sldId="307"/>
        </pc:sldMkLst>
        <pc:spChg chg="mod">
          <ac:chgData name="marcos aurelio gularte de castro" userId="67f50566e2aee3b4" providerId="LiveId" clId="{D2E9506C-3BE9-49F1-8F0A-A3B60C49DA3D}" dt="2019-03-27T23:42:05.794" v="114" actId="27636"/>
          <ac:spMkLst>
            <pc:docMk/>
            <pc:sldMk cId="3804752720" sldId="307"/>
            <ac:spMk id="3" creationId="{243BD2B8-AC9C-4B1C-AA59-D7475B964D92}"/>
          </ac:spMkLst>
        </pc:spChg>
      </pc:sldChg>
      <pc:sldChg chg="del">
        <pc:chgData name="marcos aurelio gularte de castro" userId="67f50566e2aee3b4" providerId="LiveId" clId="{D2E9506C-3BE9-49F1-8F0A-A3B60C49DA3D}" dt="2019-03-27T22:34:25.836" v="10" actId="2696"/>
        <pc:sldMkLst>
          <pc:docMk/>
          <pc:sldMk cId="914238405" sldId="308"/>
        </pc:sldMkLst>
      </pc:sldChg>
      <pc:sldChg chg="modSp add">
        <pc:chgData name="marcos aurelio gularte de castro" userId="67f50566e2aee3b4" providerId="LiveId" clId="{D2E9506C-3BE9-49F1-8F0A-A3B60C49DA3D}" dt="2019-03-27T23:42:26.461" v="117" actId="27636"/>
        <pc:sldMkLst>
          <pc:docMk/>
          <pc:sldMk cId="4025279446" sldId="308"/>
        </pc:sldMkLst>
        <pc:spChg chg="mod">
          <ac:chgData name="marcos aurelio gularte de castro" userId="67f50566e2aee3b4" providerId="LiveId" clId="{D2E9506C-3BE9-49F1-8F0A-A3B60C49DA3D}" dt="2019-03-27T23:42:26.461" v="117" actId="27636"/>
          <ac:spMkLst>
            <pc:docMk/>
            <pc:sldMk cId="4025279446" sldId="308"/>
            <ac:spMk id="3" creationId="{CE4919AF-2D5B-44F4-A732-5E115714CAAF}"/>
          </ac:spMkLst>
        </pc:spChg>
      </pc:sldChg>
      <pc:sldChg chg="del">
        <pc:chgData name="marcos aurelio gularte de castro" userId="67f50566e2aee3b4" providerId="LiveId" clId="{D2E9506C-3BE9-49F1-8F0A-A3B60C49DA3D}" dt="2019-03-27T22:34:25.843" v="11" actId="2696"/>
        <pc:sldMkLst>
          <pc:docMk/>
          <pc:sldMk cId="399475850" sldId="309"/>
        </pc:sldMkLst>
      </pc:sldChg>
      <pc:sldChg chg="modSp add">
        <pc:chgData name="marcos aurelio gularte de castro" userId="67f50566e2aee3b4" providerId="LiveId" clId="{D2E9506C-3BE9-49F1-8F0A-A3B60C49DA3D}" dt="2019-03-27T23:43:19.532" v="120" actId="27636"/>
        <pc:sldMkLst>
          <pc:docMk/>
          <pc:sldMk cId="2022555160" sldId="309"/>
        </pc:sldMkLst>
        <pc:spChg chg="mod">
          <ac:chgData name="marcos aurelio gularte de castro" userId="67f50566e2aee3b4" providerId="LiveId" clId="{D2E9506C-3BE9-49F1-8F0A-A3B60C49DA3D}" dt="2019-03-27T23:43:19.532" v="120" actId="27636"/>
          <ac:spMkLst>
            <pc:docMk/>
            <pc:sldMk cId="2022555160" sldId="309"/>
            <ac:spMk id="3" creationId="{9D764166-A059-4364-A3A8-36113B673047}"/>
          </ac:spMkLst>
        </pc:spChg>
      </pc:sldChg>
      <pc:sldChg chg="del">
        <pc:chgData name="marcos aurelio gularte de castro" userId="67f50566e2aee3b4" providerId="LiveId" clId="{D2E9506C-3BE9-49F1-8F0A-A3B60C49DA3D}" dt="2019-03-27T22:34:25.855" v="12" actId="2696"/>
        <pc:sldMkLst>
          <pc:docMk/>
          <pc:sldMk cId="1001905363" sldId="310"/>
        </pc:sldMkLst>
      </pc:sldChg>
      <pc:sldChg chg="modSp add">
        <pc:chgData name="marcos aurelio gularte de castro" userId="67f50566e2aee3b4" providerId="LiveId" clId="{D2E9506C-3BE9-49F1-8F0A-A3B60C49DA3D}" dt="2019-03-27T23:44:03.443" v="123" actId="27636"/>
        <pc:sldMkLst>
          <pc:docMk/>
          <pc:sldMk cId="3329059065" sldId="310"/>
        </pc:sldMkLst>
        <pc:spChg chg="mod">
          <ac:chgData name="marcos aurelio gularte de castro" userId="67f50566e2aee3b4" providerId="LiveId" clId="{D2E9506C-3BE9-49F1-8F0A-A3B60C49DA3D}" dt="2019-03-27T23:44:03.443" v="123" actId="27636"/>
          <ac:spMkLst>
            <pc:docMk/>
            <pc:sldMk cId="3329059065" sldId="310"/>
            <ac:spMk id="3" creationId="{1ED74B4F-EE17-4050-8318-4C24B32D04A9}"/>
          </ac:spMkLst>
        </pc:spChg>
      </pc:sldChg>
      <pc:sldChg chg="addSp delSp modSp add">
        <pc:chgData name="marcos aurelio gularte de castro" userId="67f50566e2aee3b4" providerId="LiveId" clId="{D2E9506C-3BE9-49F1-8F0A-A3B60C49DA3D}" dt="2019-03-27T23:45:11.810" v="132" actId="20577"/>
        <pc:sldMkLst>
          <pc:docMk/>
          <pc:sldMk cId="198856670" sldId="311"/>
        </pc:sldMkLst>
        <pc:spChg chg="del">
          <ac:chgData name="marcos aurelio gularte de castro" userId="67f50566e2aee3b4" providerId="LiveId" clId="{D2E9506C-3BE9-49F1-8F0A-A3B60C49DA3D}" dt="2019-03-27T23:44:38.838" v="126"/>
          <ac:spMkLst>
            <pc:docMk/>
            <pc:sldMk cId="198856670" sldId="311"/>
            <ac:spMk id="2" creationId="{57DE6E00-B5DF-4484-A3E3-2A5FD689F123}"/>
          </ac:spMkLst>
        </pc:spChg>
        <pc:spChg chg="del">
          <ac:chgData name="marcos aurelio gularte de castro" userId="67f50566e2aee3b4" providerId="LiveId" clId="{D2E9506C-3BE9-49F1-8F0A-A3B60C49DA3D}" dt="2019-03-27T23:44:38.838" v="126"/>
          <ac:spMkLst>
            <pc:docMk/>
            <pc:sldMk cId="198856670" sldId="311"/>
            <ac:spMk id="3" creationId="{EAF7C08D-075D-48D6-849A-C1C543BB0340}"/>
          </ac:spMkLst>
        </pc:spChg>
        <pc:spChg chg="add mod">
          <ac:chgData name="marcos aurelio gularte de castro" userId="67f50566e2aee3b4" providerId="LiveId" clId="{D2E9506C-3BE9-49F1-8F0A-A3B60C49DA3D}" dt="2019-03-27T23:44:38.838" v="126"/>
          <ac:spMkLst>
            <pc:docMk/>
            <pc:sldMk cId="198856670" sldId="311"/>
            <ac:spMk id="4" creationId="{B82D1F74-0223-48B7-B2CD-574108961E6D}"/>
          </ac:spMkLst>
        </pc:spChg>
        <pc:spChg chg="add mod">
          <ac:chgData name="marcos aurelio gularte de castro" userId="67f50566e2aee3b4" providerId="LiveId" clId="{D2E9506C-3BE9-49F1-8F0A-A3B60C49DA3D}" dt="2019-03-27T23:45:02.827" v="131" actId="20577"/>
          <ac:spMkLst>
            <pc:docMk/>
            <pc:sldMk cId="198856670" sldId="311"/>
            <ac:spMk id="5" creationId="{ADDD2B70-2CFC-461D-A006-CF3C98796FF8}"/>
          </ac:spMkLst>
        </pc:spChg>
        <pc:spChg chg="add mod">
          <ac:chgData name="marcos aurelio gularte de castro" userId="67f50566e2aee3b4" providerId="LiveId" clId="{D2E9506C-3BE9-49F1-8F0A-A3B60C49DA3D}" dt="2019-03-27T23:45:11.810" v="132" actId="20577"/>
          <ac:spMkLst>
            <pc:docMk/>
            <pc:sldMk cId="198856670" sldId="311"/>
            <ac:spMk id="6" creationId="{D1CCBE51-C5A1-4FA0-8962-C503E0C219AC}"/>
          </ac:spMkLst>
        </pc:spChg>
      </pc:sldChg>
      <pc:sldChg chg="del">
        <pc:chgData name="marcos aurelio gularte de castro" userId="67f50566e2aee3b4" providerId="LiveId" clId="{D2E9506C-3BE9-49F1-8F0A-A3B60C49DA3D}" dt="2019-03-27T22:34:25.863" v="13" actId="2696"/>
        <pc:sldMkLst>
          <pc:docMk/>
          <pc:sldMk cId="584329484" sldId="311"/>
        </pc:sldMkLst>
      </pc:sldChg>
      <pc:sldChg chg="del">
        <pc:chgData name="marcos aurelio gularte de castro" userId="67f50566e2aee3b4" providerId="LiveId" clId="{D2E9506C-3BE9-49F1-8F0A-A3B60C49DA3D}" dt="2019-03-27T22:34:25.873" v="14" actId="2696"/>
        <pc:sldMkLst>
          <pc:docMk/>
          <pc:sldMk cId="3416344802" sldId="312"/>
        </pc:sldMkLst>
      </pc:sldChg>
      <pc:sldChg chg="modSp add">
        <pc:chgData name="marcos aurelio gularte de castro" userId="67f50566e2aee3b4" providerId="LiveId" clId="{D2E9506C-3BE9-49F1-8F0A-A3B60C49DA3D}" dt="2019-03-27T23:46:07.706" v="154" actId="20577"/>
        <pc:sldMkLst>
          <pc:docMk/>
          <pc:sldMk cId="3418910640" sldId="312"/>
        </pc:sldMkLst>
        <pc:spChg chg="mod">
          <ac:chgData name="marcos aurelio gularte de castro" userId="67f50566e2aee3b4" providerId="LiveId" clId="{D2E9506C-3BE9-49F1-8F0A-A3B60C49DA3D}" dt="2019-03-27T23:46:07.706" v="154" actId="20577"/>
          <ac:spMkLst>
            <pc:docMk/>
            <pc:sldMk cId="3418910640" sldId="312"/>
            <ac:spMk id="3" creationId="{A4BDF7FD-4815-4F85-9514-6E1195EC71E4}"/>
          </ac:spMkLst>
        </pc:spChg>
      </pc:sldChg>
      <pc:sldChg chg="modSp add">
        <pc:chgData name="marcos aurelio gularte de castro" userId="67f50566e2aee3b4" providerId="LiveId" clId="{D2E9506C-3BE9-49F1-8F0A-A3B60C49DA3D}" dt="2019-03-27T23:47:40.221" v="158" actId="20577"/>
        <pc:sldMkLst>
          <pc:docMk/>
          <pc:sldMk cId="3306978559" sldId="313"/>
        </pc:sldMkLst>
        <pc:spChg chg="mod">
          <ac:chgData name="marcos aurelio gularte de castro" userId="67f50566e2aee3b4" providerId="LiveId" clId="{D2E9506C-3BE9-49F1-8F0A-A3B60C49DA3D}" dt="2019-03-27T23:47:40.221" v="158" actId="20577"/>
          <ac:spMkLst>
            <pc:docMk/>
            <pc:sldMk cId="3306978559" sldId="313"/>
            <ac:spMk id="3" creationId="{B6835F8C-7EEA-41CD-900D-B30D4DD8963A}"/>
          </ac:spMkLst>
        </pc:spChg>
      </pc:sldChg>
      <pc:sldChg chg="del">
        <pc:chgData name="marcos aurelio gularte de castro" userId="67f50566e2aee3b4" providerId="LiveId" clId="{D2E9506C-3BE9-49F1-8F0A-A3B60C49DA3D}" dt="2019-03-27T22:34:25.884" v="15" actId="2696"/>
        <pc:sldMkLst>
          <pc:docMk/>
          <pc:sldMk cId="3965669924" sldId="313"/>
        </pc:sldMkLst>
      </pc:sldChg>
      <pc:sldChg chg="del">
        <pc:chgData name="marcos aurelio gularte de castro" userId="67f50566e2aee3b4" providerId="LiveId" clId="{D2E9506C-3BE9-49F1-8F0A-A3B60C49DA3D}" dt="2019-03-27T22:34:25.893" v="16" actId="2696"/>
        <pc:sldMkLst>
          <pc:docMk/>
          <pc:sldMk cId="710153919" sldId="314"/>
        </pc:sldMkLst>
      </pc:sldChg>
      <pc:sldChg chg="modSp add">
        <pc:chgData name="marcos aurelio gularte de castro" userId="67f50566e2aee3b4" providerId="LiveId" clId="{D2E9506C-3BE9-49F1-8F0A-A3B60C49DA3D}" dt="2019-03-27T23:48:12.341" v="161" actId="27636"/>
        <pc:sldMkLst>
          <pc:docMk/>
          <pc:sldMk cId="3227615575" sldId="314"/>
        </pc:sldMkLst>
        <pc:spChg chg="mod">
          <ac:chgData name="marcos aurelio gularte de castro" userId="67f50566e2aee3b4" providerId="LiveId" clId="{D2E9506C-3BE9-49F1-8F0A-A3B60C49DA3D}" dt="2019-03-27T23:48:12.341" v="161" actId="27636"/>
          <ac:spMkLst>
            <pc:docMk/>
            <pc:sldMk cId="3227615575" sldId="314"/>
            <ac:spMk id="3" creationId="{9C63EFB8-5465-422D-A39D-EEDE9BB250D8}"/>
          </ac:spMkLst>
        </pc:spChg>
      </pc:sldChg>
      <pc:sldChg chg="del">
        <pc:chgData name="marcos aurelio gularte de castro" userId="67f50566e2aee3b4" providerId="LiveId" clId="{D2E9506C-3BE9-49F1-8F0A-A3B60C49DA3D}" dt="2019-03-27T22:34:25.905" v="17" actId="2696"/>
        <pc:sldMkLst>
          <pc:docMk/>
          <pc:sldMk cId="2200648232" sldId="315"/>
        </pc:sldMkLst>
      </pc:sldChg>
      <pc:sldChg chg="modSp add">
        <pc:chgData name="marcos aurelio gularte de castro" userId="67f50566e2aee3b4" providerId="LiveId" clId="{D2E9506C-3BE9-49F1-8F0A-A3B60C49DA3D}" dt="2019-03-27T23:48:35.065" v="165" actId="20577"/>
        <pc:sldMkLst>
          <pc:docMk/>
          <pc:sldMk cId="2796830519" sldId="315"/>
        </pc:sldMkLst>
        <pc:spChg chg="mod">
          <ac:chgData name="marcos aurelio gularte de castro" userId="67f50566e2aee3b4" providerId="LiveId" clId="{D2E9506C-3BE9-49F1-8F0A-A3B60C49DA3D}" dt="2019-03-27T23:48:35.065" v="165" actId="20577"/>
          <ac:spMkLst>
            <pc:docMk/>
            <pc:sldMk cId="2796830519" sldId="315"/>
            <ac:spMk id="3" creationId="{B5CCA47C-1FE8-48C2-ABEB-A6384DFF18D1}"/>
          </ac:spMkLst>
        </pc:spChg>
      </pc:sldChg>
      <pc:sldChg chg="del">
        <pc:chgData name="marcos aurelio gularte de castro" userId="67f50566e2aee3b4" providerId="LiveId" clId="{D2E9506C-3BE9-49F1-8F0A-A3B60C49DA3D}" dt="2019-03-27T22:34:25.916" v="18" actId="2696"/>
        <pc:sldMkLst>
          <pc:docMk/>
          <pc:sldMk cId="307691080" sldId="316"/>
        </pc:sldMkLst>
      </pc:sldChg>
      <pc:sldChg chg="modSp add">
        <pc:chgData name="marcos aurelio gularte de castro" userId="67f50566e2aee3b4" providerId="LiveId" clId="{D2E9506C-3BE9-49F1-8F0A-A3B60C49DA3D}" dt="2019-03-27T23:49:00.762" v="170" actId="20577"/>
        <pc:sldMkLst>
          <pc:docMk/>
          <pc:sldMk cId="3937013487" sldId="316"/>
        </pc:sldMkLst>
        <pc:spChg chg="mod">
          <ac:chgData name="marcos aurelio gularte de castro" userId="67f50566e2aee3b4" providerId="LiveId" clId="{D2E9506C-3BE9-49F1-8F0A-A3B60C49DA3D}" dt="2019-03-27T23:49:00.762" v="170" actId="20577"/>
          <ac:spMkLst>
            <pc:docMk/>
            <pc:sldMk cId="3937013487" sldId="316"/>
            <ac:spMk id="3" creationId="{563EA160-D271-48EA-9134-31D552C942EF}"/>
          </ac:spMkLst>
        </pc:spChg>
      </pc:sldChg>
      <pc:sldChg chg="del">
        <pc:chgData name="marcos aurelio gularte de castro" userId="67f50566e2aee3b4" providerId="LiveId" clId="{D2E9506C-3BE9-49F1-8F0A-A3B60C49DA3D}" dt="2019-03-27T22:34:25.923" v="19" actId="2696"/>
        <pc:sldMkLst>
          <pc:docMk/>
          <pc:sldMk cId="3222796204" sldId="317"/>
        </pc:sldMkLst>
      </pc:sldChg>
      <pc:sldChg chg="addSp delSp modSp add">
        <pc:chgData name="marcos aurelio gularte de castro" userId="67f50566e2aee3b4" providerId="LiveId" clId="{D2E9506C-3BE9-49F1-8F0A-A3B60C49DA3D}" dt="2019-03-27T23:49:42.562" v="176" actId="20577"/>
        <pc:sldMkLst>
          <pc:docMk/>
          <pc:sldMk cId="4037899166" sldId="317"/>
        </pc:sldMkLst>
        <pc:spChg chg="del">
          <ac:chgData name="marcos aurelio gularte de castro" userId="67f50566e2aee3b4" providerId="LiveId" clId="{D2E9506C-3BE9-49F1-8F0A-A3B60C49DA3D}" dt="2019-03-27T23:49:27.586" v="173"/>
          <ac:spMkLst>
            <pc:docMk/>
            <pc:sldMk cId="4037899166" sldId="317"/>
            <ac:spMk id="2" creationId="{EBAB39C9-A581-44D8-A6EF-E6BCC48A5E3A}"/>
          </ac:spMkLst>
        </pc:spChg>
        <pc:spChg chg="del">
          <ac:chgData name="marcos aurelio gularte de castro" userId="67f50566e2aee3b4" providerId="LiveId" clId="{D2E9506C-3BE9-49F1-8F0A-A3B60C49DA3D}" dt="2019-03-27T23:49:27.586" v="173"/>
          <ac:spMkLst>
            <pc:docMk/>
            <pc:sldMk cId="4037899166" sldId="317"/>
            <ac:spMk id="3" creationId="{EE49B79B-6DEF-4D3B-9B64-6CB937166412}"/>
          </ac:spMkLst>
        </pc:spChg>
        <pc:spChg chg="add mod">
          <ac:chgData name="marcos aurelio gularte de castro" userId="67f50566e2aee3b4" providerId="LiveId" clId="{D2E9506C-3BE9-49F1-8F0A-A3B60C49DA3D}" dt="2019-03-27T23:49:27.586" v="173"/>
          <ac:spMkLst>
            <pc:docMk/>
            <pc:sldMk cId="4037899166" sldId="317"/>
            <ac:spMk id="4" creationId="{EEFA248D-48A3-4BAA-9C99-4C24A4CF8FD7}"/>
          </ac:spMkLst>
        </pc:spChg>
        <pc:spChg chg="add mod">
          <ac:chgData name="marcos aurelio gularte de castro" userId="67f50566e2aee3b4" providerId="LiveId" clId="{D2E9506C-3BE9-49F1-8F0A-A3B60C49DA3D}" dt="2019-03-27T23:49:40.378" v="175" actId="20577"/>
          <ac:spMkLst>
            <pc:docMk/>
            <pc:sldMk cId="4037899166" sldId="317"/>
            <ac:spMk id="5" creationId="{3FEF6F70-4539-4A3C-ACF7-B07AB94B9E07}"/>
          </ac:spMkLst>
        </pc:spChg>
        <pc:spChg chg="add mod">
          <ac:chgData name="marcos aurelio gularte de castro" userId="67f50566e2aee3b4" providerId="LiveId" clId="{D2E9506C-3BE9-49F1-8F0A-A3B60C49DA3D}" dt="2019-03-27T23:49:42.562" v="176" actId="20577"/>
          <ac:spMkLst>
            <pc:docMk/>
            <pc:sldMk cId="4037899166" sldId="317"/>
            <ac:spMk id="6" creationId="{BCA160DC-8CBE-4759-AEEF-FBC39CADA20F}"/>
          </ac:spMkLst>
        </pc:spChg>
      </pc:sldChg>
      <pc:sldChg chg="modSp add">
        <pc:chgData name="marcos aurelio gularte de castro" userId="67f50566e2aee3b4" providerId="LiveId" clId="{D2E9506C-3BE9-49F1-8F0A-A3B60C49DA3D}" dt="2019-03-27T23:51:06.033" v="178" actId="27636"/>
        <pc:sldMkLst>
          <pc:docMk/>
          <pc:sldMk cId="1370413239" sldId="318"/>
        </pc:sldMkLst>
        <pc:spChg chg="mod">
          <ac:chgData name="marcos aurelio gularte de castro" userId="67f50566e2aee3b4" providerId="LiveId" clId="{D2E9506C-3BE9-49F1-8F0A-A3B60C49DA3D}" dt="2019-03-27T23:51:06.033" v="178" actId="27636"/>
          <ac:spMkLst>
            <pc:docMk/>
            <pc:sldMk cId="1370413239" sldId="318"/>
            <ac:spMk id="3" creationId="{3838C99D-0FF4-4BBF-BAEF-656B03A218D6}"/>
          </ac:spMkLst>
        </pc:spChg>
      </pc:sldChg>
      <pc:sldChg chg="del">
        <pc:chgData name="marcos aurelio gularte de castro" userId="67f50566e2aee3b4" providerId="LiveId" clId="{D2E9506C-3BE9-49F1-8F0A-A3B60C49DA3D}" dt="2019-03-27T22:34:25.934" v="20" actId="2696"/>
        <pc:sldMkLst>
          <pc:docMk/>
          <pc:sldMk cId="2042901857" sldId="318"/>
        </pc:sldMkLst>
      </pc:sldChg>
      <pc:sldChg chg="del">
        <pc:chgData name="marcos aurelio gularte de castro" userId="67f50566e2aee3b4" providerId="LiveId" clId="{D2E9506C-3BE9-49F1-8F0A-A3B60C49DA3D}" dt="2019-03-27T22:34:25.939" v="21" actId="2696"/>
        <pc:sldMkLst>
          <pc:docMk/>
          <pc:sldMk cId="270804532" sldId="319"/>
        </pc:sldMkLst>
      </pc:sldChg>
      <pc:sldChg chg="modSp add">
        <pc:chgData name="marcos aurelio gularte de castro" userId="67f50566e2aee3b4" providerId="LiveId" clId="{D2E9506C-3BE9-49F1-8F0A-A3B60C49DA3D}" dt="2019-03-27T23:52:51.160" v="192" actId="20577"/>
        <pc:sldMkLst>
          <pc:docMk/>
          <pc:sldMk cId="348407381" sldId="319"/>
        </pc:sldMkLst>
        <pc:spChg chg="mod">
          <ac:chgData name="marcos aurelio gularte de castro" userId="67f50566e2aee3b4" providerId="LiveId" clId="{D2E9506C-3BE9-49F1-8F0A-A3B60C49DA3D}" dt="2019-03-27T23:52:51.160" v="192" actId="20577"/>
          <ac:spMkLst>
            <pc:docMk/>
            <pc:sldMk cId="348407381" sldId="319"/>
            <ac:spMk id="3" creationId="{E8DA4502-FE57-4EF1-B6C9-15750EDD2EE1}"/>
          </ac:spMkLst>
        </pc:spChg>
      </pc:sldChg>
      <pc:sldChg chg="del">
        <pc:chgData name="marcos aurelio gularte de castro" userId="67f50566e2aee3b4" providerId="LiveId" clId="{D2E9506C-3BE9-49F1-8F0A-A3B60C49DA3D}" dt="2019-03-27T22:34:25.945" v="22" actId="2696"/>
        <pc:sldMkLst>
          <pc:docMk/>
          <pc:sldMk cId="727774400" sldId="320"/>
        </pc:sldMkLst>
      </pc:sldChg>
      <pc:sldChg chg="addSp delSp modSp add ord">
        <pc:chgData name="marcos aurelio gularte de castro" userId="67f50566e2aee3b4" providerId="LiveId" clId="{D2E9506C-3BE9-49F1-8F0A-A3B60C49DA3D}" dt="2019-03-27T23:51:54.922" v="186" actId="20577"/>
        <pc:sldMkLst>
          <pc:docMk/>
          <pc:sldMk cId="1688414002" sldId="320"/>
        </pc:sldMkLst>
        <pc:spChg chg="del">
          <ac:chgData name="marcos aurelio gularte de castro" userId="67f50566e2aee3b4" providerId="LiveId" clId="{D2E9506C-3BE9-49F1-8F0A-A3B60C49DA3D}" dt="2019-03-27T23:51:50.948" v="184"/>
          <ac:spMkLst>
            <pc:docMk/>
            <pc:sldMk cId="1688414002" sldId="320"/>
            <ac:spMk id="2" creationId="{6154F65D-644B-46BF-B1EC-6E3B51D6650A}"/>
          </ac:spMkLst>
        </pc:spChg>
        <pc:spChg chg="mod">
          <ac:chgData name="marcos aurelio gularte de castro" userId="67f50566e2aee3b4" providerId="LiveId" clId="{D2E9506C-3BE9-49F1-8F0A-A3B60C49DA3D}" dt="2019-03-27T23:51:51.461" v="185" actId="27636"/>
          <ac:spMkLst>
            <pc:docMk/>
            <pc:sldMk cId="1688414002" sldId="320"/>
            <ac:spMk id="3" creationId="{1BED2A9A-1A69-4368-9B3B-DFFEC5006711}"/>
          </ac:spMkLst>
        </pc:spChg>
        <pc:spChg chg="add mod">
          <ac:chgData name="marcos aurelio gularte de castro" userId="67f50566e2aee3b4" providerId="LiveId" clId="{D2E9506C-3BE9-49F1-8F0A-A3B60C49DA3D}" dt="2019-03-27T23:51:50.948" v="184"/>
          <ac:spMkLst>
            <pc:docMk/>
            <pc:sldMk cId="1688414002" sldId="320"/>
            <ac:spMk id="4" creationId="{AFC5F151-F39B-487E-AF08-8296D5CB495B}"/>
          </ac:spMkLst>
        </pc:spChg>
        <pc:spChg chg="add mod">
          <ac:chgData name="marcos aurelio gularte de castro" userId="67f50566e2aee3b4" providerId="LiveId" clId="{D2E9506C-3BE9-49F1-8F0A-A3B60C49DA3D}" dt="2019-03-27T23:51:54.922" v="186" actId="20577"/>
          <ac:spMkLst>
            <pc:docMk/>
            <pc:sldMk cId="1688414002" sldId="320"/>
            <ac:spMk id="5" creationId="{87331023-D54C-45B0-876E-ACDA88A4A753}"/>
          </ac:spMkLst>
        </pc:spChg>
      </pc:sldChg>
      <pc:sldChg chg="del">
        <pc:chgData name="marcos aurelio gularte de castro" userId="67f50566e2aee3b4" providerId="LiveId" clId="{D2E9506C-3BE9-49F1-8F0A-A3B60C49DA3D}" dt="2019-03-27T22:34:25.955" v="23" actId="2696"/>
        <pc:sldMkLst>
          <pc:docMk/>
          <pc:sldMk cId="686159264" sldId="321"/>
        </pc:sldMkLst>
      </pc:sldChg>
      <pc:sldChg chg="addSp delSp modSp add">
        <pc:chgData name="marcos aurelio gularte de castro" userId="67f50566e2aee3b4" providerId="LiveId" clId="{D2E9506C-3BE9-49F1-8F0A-A3B60C49DA3D}" dt="2019-03-28T00:44:10.843" v="198" actId="20577"/>
        <pc:sldMkLst>
          <pc:docMk/>
          <pc:sldMk cId="2262995522" sldId="321"/>
        </pc:sldMkLst>
        <pc:spChg chg="del">
          <ac:chgData name="marcos aurelio gularte de castro" userId="67f50566e2aee3b4" providerId="LiveId" clId="{D2E9506C-3BE9-49F1-8F0A-A3B60C49DA3D}" dt="2019-03-27T23:53:04.081" v="195"/>
          <ac:spMkLst>
            <pc:docMk/>
            <pc:sldMk cId="2262995522" sldId="321"/>
            <ac:spMk id="2" creationId="{A82D20A6-D997-4214-8A87-551B5F43950D}"/>
          </ac:spMkLst>
        </pc:spChg>
        <pc:spChg chg="del">
          <ac:chgData name="marcos aurelio gularte de castro" userId="67f50566e2aee3b4" providerId="LiveId" clId="{D2E9506C-3BE9-49F1-8F0A-A3B60C49DA3D}" dt="2019-03-27T23:53:04.081" v="195"/>
          <ac:spMkLst>
            <pc:docMk/>
            <pc:sldMk cId="2262995522" sldId="321"/>
            <ac:spMk id="3" creationId="{F4EEF369-80A8-40D7-B8CE-F3372C8BA6D9}"/>
          </ac:spMkLst>
        </pc:spChg>
        <pc:spChg chg="add mod">
          <ac:chgData name="marcos aurelio gularte de castro" userId="67f50566e2aee3b4" providerId="LiveId" clId="{D2E9506C-3BE9-49F1-8F0A-A3B60C49DA3D}" dt="2019-03-27T23:53:04.081" v="195"/>
          <ac:spMkLst>
            <pc:docMk/>
            <pc:sldMk cId="2262995522" sldId="321"/>
            <ac:spMk id="4" creationId="{EF45C4F5-8081-4BA0-8B3E-CBB8D56F23B4}"/>
          </ac:spMkLst>
        </pc:spChg>
        <pc:spChg chg="add mod">
          <ac:chgData name="marcos aurelio gularte de castro" userId="67f50566e2aee3b4" providerId="LiveId" clId="{D2E9506C-3BE9-49F1-8F0A-A3B60C49DA3D}" dt="2019-03-28T00:44:08.202" v="197" actId="20577"/>
          <ac:spMkLst>
            <pc:docMk/>
            <pc:sldMk cId="2262995522" sldId="321"/>
            <ac:spMk id="5" creationId="{7EDA4ECC-0C83-45B7-9925-B72D7ACE37D3}"/>
          </ac:spMkLst>
        </pc:spChg>
        <pc:spChg chg="add mod">
          <ac:chgData name="marcos aurelio gularte de castro" userId="67f50566e2aee3b4" providerId="LiveId" clId="{D2E9506C-3BE9-49F1-8F0A-A3B60C49DA3D}" dt="2019-03-28T00:44:10.843" v="198" actId="20577"/>
          <ac:spMkLst>
            <pc:docMk/>
            <pc:sldMk cId="2262995522" sldId="321"/>
            <ac:spMk id="6" creationId="{E3AEC19C-6777-40CC-B9A1-146886C4344D}"/>
          </ac:spMkLst>
        </pc:spChg>
      </pc:sldChg>
      <pc:sldChg chg="del">
        <pc:chgData name="marcos aurelio gularte de castro" userId="67f50566e2aee3b4" providerId="LiveId" clId="{D2E9506C-3BE9-49F1-8F0A-A3B60C49DA3D}" dt="2019-03-27T22:34:25.964" v="24" actId="2696"/>
        <pc:sldMkLst>
          <pc:docMk/>
          <pc:sldMk cId="1673941696" sldId="322"/>
        </pc:sldMkLst>
      </pc:sldChg>
      <pc:sldChg chg="modSp add">
        <pc:chgData name="marcos aurelio gularte de castro" userId="67f50566e2aee3b4" providerId="LiveId" clId="{D2E9506C-3BE9-49F1-8F0A-A3B60C49DA3D}" dt="2019-03-28T00:45:06.611" v="199"/>
        <pc:sldMkLst>
          <pc:docMk/>
          <pc:sldMk cId="4267453284" sldId="322"/>
        </pc:sldMkLst>
        <pc:spChg chg="mod">
          <ac:chgData name="marcos aurelio gularte de castro" userId="67f50566e2aee3b4" providerId="LiveId" clId="{D2E9506C-3BE9-49F1-8F0A-A3B60C49DA3D}" dt="2019-03-28T00:45:06.611" v="199"/>
          <ac:spMkLst>
            <pc:docMk/>
            <pc:sldMk cId="4267453284" sldId="322"/>
            <ac:spMk id="3" creationId="{7940112B-C767-4CA7-B1A6-1C349CB0B25D}"/>
          </ac:spMkLst>
        </pc:spChg>
      </pc:sldChg>
      <pc:sldChg chg="del">
        <pc:chgData name="marcos aurelio gularte de castro" userId="67f50566e2aee3b4" providerId="LiveId" clId="{D2E9506C-3BE9-49F1-8F0A-A3B60C49DA3D}" dt="2019-03-27T22:34:25.973" v="25" actId="2696"/>
        <pc:sldMkLst>
          <pc:docMk/>
          <pc:sldMk cId="1446195741" sldId="323"/>
        </pc:sldMkLst>
      </pc:sldChg>
      <pc:sldChg chg="add">
        <pc:chgData name="marcos aurelio gularte de castro" userId="67f50566e2aee3b4" providerId="LiveId" clId="{D2E9506C-3BE9-49F1-8F0A-A3B60C49DA3D}" dt="2019-03-28T00:45:08.947" v="200"/>
        <pc:sldMkLst>
          <pc:docMk/>
          <pc:sldMk cId="3973259779" sldId="323"/>
        </pc:sldMkLst>
      </pc:sldChg>
      <pc:sldChg chg="del">
        <pc:chgData name="marcos aurelio gularte de castro" userId="67f50566e2aee3b4" providerId="LiveId" clId="{D2E9506C-3BE9-49F1-8F0A-A3B60C49DA3D}" dt="2019-03-27T22:34:25.985" v="26" actId="2696"/>
        <pc:sldMkLst>
          <pc:docMk/>
          <pc:sldMk cId="190319019" sldId="324"/>
        </pc:sldMkLst>
      </pc:sldChg>
      <pc:sldChg chg="del">
        <pc:chgData name="marcos aurelio gularte de castro" userId="67f50566e2aee3b4" providerId="LiveId" clId="{D2E9506C-3BE9-49F1-8F0A-A3B60C49DA3D}" dt="2019-03-27T22:34:25.994" v="27" actId="2696"/>
        <pc:sldMkLst>
          <pc:docMk/>
          <pc:sldMk cId="1202018802" sldId="325"/>
        </pc:sldMkLst>
      </pc:sldChg>
      <pc:sldChg chg="del">
        <pc:chgData name="marcos aurelio gularte de castro" userId="67f50566e2aee3b4" providerId="LiveId" clId="{D2E9506C-3BE9-49F1-8F0A-A3B60C49DA3D}" dt="2019-03-27T22:34:26.001" v="28" actId="2696"/>
        <pc:sldMkLst>
          <pc:docMk/>
          <pc:sldMk cId="2779689019" sldId="326"/>
        </pc:sldMkLst>
      </pc:sldChg>
      <pc:sldChg chg="del">
        <pc:chgData name="marcos aurelio gularte de castro" userId="67f50566e2aee3b4" providerId="LiveId" clId="{D2E9506C-3BE9-49F1-8F0A-A3B60C49DA3D}" dt="2019-03-27T22:34:26.008" v="29" actId="2696"/>
        <pc:sldMkLst>
          <pc:docMk/>
          <pc:sldMk cId="4111476836" sldId="327"/>
        </pc:sldMkLst>
      </pc:sldChg>
      <pc:sldChg chg="del">
        <pc:chgData name="marcos aurelio gularte de castro" userId="67f50566e2aee3b4" providerId="LiveId" clId="{D2E9506C-3BE9-49F1-8F0A-A3B60C49DA3D}" dt="2019-03-27T22:34:26.017" v="30" actId="2696"/>
        <pc:sldMkLst>
          <pc:docMk/>
          <pc:sldMk cId="535789158" sldId="328"/>
        </pc:sldMkLst>
      </pc:sldChg>
      <pc:sldChg chg="del">
        <pc:chgData name="marcos aurelio gularte de castro" userId="67f50566e2aee3b4" providerId="LiveId" clId="{D2E9506C-3BE9-49F1-8F0A-A3B60C49DA3D}" dt="2019-03-27T22:34:26.024" v="31" actId="2696"/>
        <pc:sldMkLst>
          <pc:docMk/>
          <pc:sldMk cId="299209999" sldId="329"/>
        </pc:sldMkLst>
      </pc:sldChg>
      <pc:sldChg chg="del">
        <pc:chgData name="marcos aurelio gularte de castro" userId="67f50566e2aee3b4" providerId="LiveId" clId="{D2E9506C-3BE9-49F1-8F0A-A3B60C49DA3D}" dt="2019-03-27T22:34:26.033" v="32" actId="2696"/>
        <pc:sldMkLst>
          <pc:docMk/>
          <pc:sldMk cId="1746551058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1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cond_Vatican_Counci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souto-digitalteacher.blogspot.com/2014/12/schools-ready-to-watch-geminids-shower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nd/3.0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igooculto.com/2017/08/eclipse-solar-total-21-de-agosto-de-2017-donde-verlo-como-verlo-a-que-hora-verlo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nd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uckincustoms/189321498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sa/3.0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orhesoloma.deviantart.com/art/Dragon-s-Helm-of-Dor-Lomin-and-Dragon-s-Sword-610796038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51C62C65-7763-4B09-8B43-85C007E750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F4B669E-CF9F-4825-B469-E7EBC8164C39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Second_Vatican_Counci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5DFBE6-870D-4631-BA71-5C5FE488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vingança exigida pelos mártires abrange a época do Império Romano e do papado medieval, e em sua fase final.</a:t>
            </a:r>
          </a:p>
        </p:txBody>
      </p:sp>
    </p:spTree>
    <p:extLst>
      <p:ext uri="{BB962C8B-B14F-4D97-AF65-F5344CB8AC3E}">
        <p14:creationId xmlns:p14="http://schemas.microsoft.com/office/powerpoint/2010/main" val="402889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370BE027-B233-4208-82A5-3B79AA99AC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BC4830-12EB-4A7E-B571-344481523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2487" y="0"/>
            <a:ext cx="5704765" cy="6858000"/>
          </a:xfrm>
        </p:spPr>
        <p:txBody>
          <a:bodyPr/>
          <a:lstStyle/>
          <a:p>
            <a:r>
              <a:rPr lang="pt-BR" dirty="0"/>
              <a:t>A onde são oferecidas as orações dos Santos? Ap. 8:2-6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E135612-8016-47B9-B4F5-1EAD27F3A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835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E387AB9-98D3-4068-9579-78E42BB4CE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3BD2B8-AC9C-4B1C-AA59-D7475B964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as orações são apresentadas como o incenso no o altar de ouro, no lugar santo do santuário.</a:t>
            </a:r>
          </a:p>
        </p:txBody>
      </p:sp>
    </p:spTree>
    <p:extLst>
      <p:ext uri="{BB962C8B-B14F-4D97-AF65-F5344CB8AC3E}">
        <p14:creationId xmlns:p14="http://schemas.microsoft.com/office/powerpoint/2010/main" val="380475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5690BD8-D381-4012-A82B-870BD6BB24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r="503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4919AF-2D5B-44F4-A732-5E115714C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53787" y="1498408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as trombetas são as respostas às orações imprecatórias dos santos</a:t>
            </a:r>
          </a:p>
        </p:txBody>
      </p:sp>
    </p:spTree>
    <p:extLst>
      <p:ext uri="{BB962C8B-B14F-4D97-AF65-F5344CB8AC3E}">
        <p14:creationId xmlns:p14="http://schemas.microsoft.com/office/powerpoint/2010/main" val="402527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3C24A1C-CE38-4FA9-9109-9750933D41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263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764166-A059-4364-A3A8-36113B673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6223" y="1881180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O atirar do incensário é um símbolo da cessação da graça</a:t>
            </a:r>
          </a:p>
        </p:txBody>
      </p:sp>
    </p:spTree>
    <p:extLst>
      <p:ext uri="{BB962C8B-B14F-4D97-AF65-F5344CB8AC3E}">
        <p14:creationId xmlns:p14="http://schemas.microsoft.com/office/powerpoint/2010/main" val="202255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D536889-7EB4-42C7-9D54-4447FBFABC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D74B4F-EE17-4050-8318-4C24B32D0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as trombetas se cumprem ao longo da história do cristianismo.</a:t>
            </a:r>
          </a:p>
        </p:txBody>
      </p:sp>
    </p:spTree>
    <p:extLst>
      <p:ext uri="{BB962C8B-B14F-4D97-AF65-F5344CB8AC3E}">
        <p14:creationId xmlns:p14="http://schemas.microsoft.com/office/powerpoint/2010/main" val="332905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00FC8161-10A0-41E0-BF57-B4292C410A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775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DD2B70-2CFC-461D-A006-CF3C9879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0066" y="-1"/>
            <a:ext cx="8294824" cy="6858000"/>
          </a:xfrm>
        </p:spPr>
        <p:txBody>
          <a:bodyPr/>
          <a:lstStyle/>
          <a:p>
            <a:r>
              <a:rPr lang="pt-BR" dirty="0"/>
              <a:t>Quem são os opressores da igreja fiel desde os tempos de João e durante o restante da era cristã? </a:t>
            </a:r>
          </a:p>
          <a:p>
            <a:r>
              <a:rPr lang="pt-BR" dirty="0" err="1"/>
              <a:t>Dn</a:t>
            </a:r>
            <a:r>
              <a:rPr lang="pt-BR" dirty="0"/>
              <a:t>. 7:7-8,23-25 </a:t>
            </a:r>
          </a:p>
          <a:p>
            <a:r>
              <a:rPr lang="pt-BR" dirty="0"/>
              <a:t>e Ap. 1:9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1CCBE51-C5A1-4FA0-8962-C503E0C219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85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7F4FBE-E19D-4224-9DD6-47D7FB0994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765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BDF7FD-4815-4F85-9514-6E1195EC7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os selos e as trombetas do Apocalipse são baseados na estrutura literária e segue sua sequência histórica de Daniel 7</a:t>
            </a:r>
          </a:p>
        </p:txBody>
      </p:sp>
    </p:spTree>
    <p:extLst>
      <p:ext uri="{BB962C8B-B14F-4D97-AF65-F5344CB8AC3E}">
        <p14:creationId xmlns:p14="http://schemas.microsoft.com/office/powerpoint/2010/main" val="341891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4FBE599-1C13-4FC3-8727-038FB48FAC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835F8C-7EEA-41CD-900D-B30D4DD89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dirty="0"/>
              <a:t>é o </a:t>
            </a:r>
            <a:r>
              <a:rPr lang="pt-BR" b="1" dirty="0"/>
              <a:t>império romano</a:t>
            </a:r>
            <a:r>
              <a:rPr lang="pt-BR" dirty="0"/>
              <a:t> até o quinto século e depois o </a:t>
            </a:r>
            <a:r>
              <a:rPr lang="pt-BR" b="1" dirty="0"/>
              <a:t>papado</a:t>
            </a:r>
            <a:r>
              <a:rPr lang="pt-BR" dirty="0"/>
              <a:t> por 1260 anos, e novamente quando ressuscite de sua ferida mortal, que perseguirá e matará os santos de Deus.  </a:t>
            </a:r>
          </a:p>
        </p:txBody>
      </p:sp>
    </p:spTree>
    <p:extLst>
      <p:ext uri="{BB962C8B-B14F-4D97-AF65-F5344CB8AC3E}">
        <p14:creationId xmlns:p14="http://schemas.microsoft.com/office/powerpoint/2010/main" val="330697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93E4C0D-668A-4C81-8A5C-CB6D400EDB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63EFB8-5465-422D-A39D-EEDE9BB25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As sete trombetas se dividem em dois grupos de quatro e três</a:t>
            </a:r>
          </a:p>
        </p:txBody>
      </p:sp>
    </p:spTree>
    <p:extLst>
      <p:ext uri="{BB962C8B-B14F-4D97-AF65-F5344CB8AC3E}">
        <p14:creationId xmlns:p14="http://schemas.microsoft.com/office/powerpoint/2010/main" val="322761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08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As primeiras quatro trombetas do apocalipse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08F665F-C8A3-4E92-ACE7-6CE272865A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CCA47C-1FE8-48C2-ABEB-A6384DFF1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dirty="0"/>
              <a:t>Esses dois grupos de juízos claramente diferenciados caem contra os dois inimigos do povo de Deus na era cristã: Roma Imperial e Roma papal.</a:t>
            </a:r>
          </a:p>
        </p:txBody>
      </p:sp>
    </p:spTree>
    <p:extLst>
      <p:ext uri="{BB962C8B-B14F-4D97-AF65-F5344CB8AC3E}">
        <p14:creationId xmlns:p14="http://schemas.microsoft.com/office/powerpoint/2010/main" val="279683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DDA739C-A12C-45DE-9854-4C934DFED5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775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3EA160-D271-48EA-9134-31D552C94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OS PRIMEIROS QUATRO TOQUES DE TROMPETES CONTRA O IMPERIAL DE ROMA</a:t>
            </a:r>
          </a:p>
        </p:txBody>
      </p:sp>
    </p:spTree>
    <p:extLst>
      <p:ext uri="{BB962C8B-B14F-4D97-AF65-F5344CB8AC3E}">
        <p14:creationId xmlns:p14="http://schemas.microsoft.com/office/powerpoint/2010/main" val="393701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0B00F1C-DAD9-4AC7-8C88-371F40B69A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68" b="1466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EF6F70-4539-4A3C-ACF7-B07AB94B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anuncia a primeira trombeta? Ap. 8:7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CA160DC-8CBE-4759-AEEF-FBC39CADA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789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FA32C0A-FBC5-49AC-A99B-E1396FFEAE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38C99D-0FF4-4BBF-BAEF-656B03A21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 primeira invasão militar que caiu contra o império Romano foi a de Alarico com os Visigodos de 395 a 410</a:t>
            </a:r>
          </a:p>
        </p:txBody>
      </p:sp>
    </p:spTree>
    <p:extLst>
      <p:ext uri="{BB962C8B-B14F-4D97-AF65-F5344CB8AC3E}">
        <p14:creationId xmlns:p14="http://schemas.microsoft.com/office/powerpoint/2010/main" val="137041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13">
            <a:extLst>
              <a:ext uri="{FF2B5EF4-FFF2-40B4-BE49-F238E27FC236}">
                <a16:creationId xmlns:a16="http://schemas.microsoft.com/office/drawing/2014/main" id="{555C381A-4A98-45E9-BA93-87F45CA800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68" b="1466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ED2A9A-1A69-4368-9B3B-DFFEC5006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O que aconteceu no soar da segunda trombeta? Ap. 8:8-9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331023-D54C-45B0-876E-ACDA88A4A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841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2C5B164-81C2-4118-BCF9-7F4FA5D30D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DA4502-FE57-4EF1-B6C9-15750EDD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segunda invasão que atingiu o Império Romano, por </a:t>
            </a:r>
            <a:r>
              <a:rPr lang="pt-BR" dirty="0" err="1"/>
              <a:t>Genserico</a:t>
            </a:r>
            <a:r>
              <a:rPr lang="pt-BR" dirty="0"/>
              <a:t> com os vândalos entre os anos 429 a 477</a:t>
            </a:r>
          </a:p>
        </p:txBody>
      </p:sp>
    </p:spTree>
    <p:extLst>
      <p:ext uri="{BB962C8B-B14F-4D97-AF65-F5344CB8AC3E}">
        <p14:creationId xmlns:p14="http://schemas.microsoft.com/office/powerpoint/2010/main" val="3484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EF45C4F5-8081-4BA0-8B3E-CBB8D56F23B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DA4ECC-0C83-45B7-9925-B72D7ACE3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aconteceu com o terceiro toque da trombeta? Ap. 8:10-11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3AEC19C-6777-40CC-B9A1-146886C43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6299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D536889-7EB4-42C7-9D54-4447FBFABC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D74B4F-EE17-4050-8318-4C24B32D0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as trombetas se cumprem ao longo da história do cristianismo.</a:t>
            </a:r>
          </a:p>
        </p:txBody>
      </p:sp>
    </p:spTree>
    <p:extLst>
      <p:ext uri="{BB962C8B-B14F-4D97-AF65-F5344CB8AC3E}">
        <p14:creationId xmlns:p14="http://schemas.microsoft.com/office/powerpoint/2010/main" val="413225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2CAEB7F-7FDC-43E0-A5F9-44B1F66302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93" b="779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40112B-C767-4CA7-B1A6-1C349CB0B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5025" y="1509040"/>
            <a:ext cx="4339388" cy="4182624"/>
          </a:xfrm>
        </p:spPr>
        <p:txBody>
          <a:bodyPr/>
          <a:lstStyle/>
          <a:p>
            <a:r>
              <a:rPr lang="pt-BR" dirty="0"/>
              <a:t>Uma estrela que cai do céu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6F8D4F-5FA9-4151-9F95-C0C422DC2279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gsouto-digitalteacher.blogspot.com/2014/12/schools-ready-to-watch-geminids-shower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26745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EDABDA7-249C-45E1-B049-C75A46884E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 b="729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91B8D3-1974-4889-BE9B-B1471DD5B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4726" y="913617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Átila, o rei dos Hunos, que invadiu Roma entre os anos 434-452</a:t>
            </a:r>
          </a:p>
        </p:txBody>
      </p:sp>
    </p:spTree>
    <p:extLst>
      <p:ext uri="{BB962C8B-B14F-4D97-AF65-F5344CB8AC3E}">
        <p14:creationId xmlns:p14="http://schemas.microsoft.com/office/powerpoint/2010/main" val="397325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F03EC7DA-572F-476B-8260-77E0602A04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2" b="42046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4E9B2E6-909C-4A33-AB34-0D563C46D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9982" y="2242686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As trombetas são usadas na Bíblia para convocar o povo de Deus para o Santuário </a:t>
            </a:r>
          </a:p>
        </p:txBody>
      </p:sp>
    </p:spTree>
    <p:extLst>
      <p:ext uri="{BB962C8B-B14F-4D97-AF65-F5344CB8AC3E}">
        <p14:creationId xmlns:p14="http://schemas.microsoft.com/office/powerpoint/2010/main" val="323085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9321916-3CD3-4749-B696-BAD30FFE2E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b="752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6A51A-AB13-4E62-B86C-74296B71E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absinto é uma planta muito amarga, no AT simboliza a aflição e a dor </a:t>
            </a:r>
          </a:p>
        </p:txBody>
      </p:sp>
    </p:spTree>
    <p:extLst>
      <p:ext uri="{BB962C8B-B14F-4D97-AF65-F5344CB8AC3E}">
        <p14:creationId xmlns:p14="http://schemas.microsoft.com/office/powerpoint/2010/main" val="34462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0502B674-12F7-47E1-800F-684F01C731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E3706A-FF7C-4CE1-BEBD-005D9A85A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6775" y="0"/>
            <a:ext cx="5704765" cy="6858000"/>
          </a:xfrm>
        </p:spPr>
        <p:txBody>
          <a:bodyPr>
            <a:normAutofit/>
          </a:bodyPr>
          <a:lstStyle/>
          <a:p>
            <a:r>
              <a:rPr lang="pt-BR" dirty="0"/>
              <a:t>Que eventos prediz a quarta trombeta? Ap. 8:12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410281-A5E0-4425-8547-C88663D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5213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0E28DA9-DB30-4B98-94F4-A5B49AB65B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CCEC64-178A-4453-BE13-692879F3C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Um eclipse simbólico representa a queda de um império no AT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B6B32E-5C05-43BD-8B00-418840521F68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digooculto.com/2017/08/eclipse-solar-total-21-de-agosto-de-2017-donde-verlo-como-verlo-a-que-hora-verlo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36365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7A6902D-42D4-48F3-9230-B4A598F5C4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09" b="770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3AE6FC-34D7-4ED3-A804-6193377D5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queda do Império Romano em 476 por meio de </a:t>
            </a:r>
            <a:r>
              <a:rPr lang="pt-BR" dirty="0" err="1"/>
              <a:t>Odoacro</a:t>
            </a:r>
            <a:r>
              <a:rPr lang="pt-BR" dirty="0"/>
              <a:t> liderando os Hérulos.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4D1CDC-C3C2-4ECE-91FC-FE8084ECD9E5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flickr.com/photos/stuckincustoms/189321498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16610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445882B-E01F-4B95-87A0-29D228EE27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1109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05FEB6-202F-4597-B823-0684D1428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profecia anunciou quatro julgamentos contra Roma, e a história corrobora que com esses quatro ele caiu</a:t>
            </a:r>
          </a:p>
        </p:txBody>
      </p:sp>
    </p:spTree>
    <p:extLst>
      <p:ext uri="{BB962C8B-B14F-4D97-AF65-F5344CB8AC3E}">
        <p14:creationId xmlns:p14="http://schemas.microsoft.com/office/powerpoint/2010/main" val="63413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70132E1-CAB4-4621-9DF2-1D660D2A50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B76979-513B-4C78-B773-CC173656F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Deus finalmente ouviu as orações de seu povo, ele sabe quando e como responder</a:t>
            </a:r>
          </a:p>
        </p:txBody>
      </p:sp>
    </p:spTree>
    <p:extLst>
      <p:ext uri="{BB962C8B-B14F-4D97-AF65-F5344CB8AC3E}">
        <p14:creationId xmlns:p14="http://schemas.microsoft.com/office/powerpoint/2010/main" val="388070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8A538CB-F0DF-44D9-9EE9-7A7440EA12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387AF1-1E3C-415F-9216-DCC93F6A0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2103" y="1413348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confie em sua sabedoria e poder, Deus vai responder sua oração, porque Cristo intercede por você no céu.</a:t>
            </a:r>
          </a:p>
        </p:txBody>
      </p:sp>
    </p:spTree>
    <p:extLst>
      <p:ext uri="{BB962C8B-B14F-4D97-AF65-F5344CB8AC3E}">
        <p14:creationId xmlns:p14="http://schemas.microsoft.com/office/powerpoint/2010/main" val="83285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4E4410-0681-48F6-8F2C-19C6EB9D4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 para advertir qualquer catástrofe ou julgamento </a:t>
            </a:r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835D0D92-2032-4414-A3D1-1770788EA7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017C1D-AF73-443F-A0E2-F393E5D406C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horhesoloma.deviantart.com/art/Dragon-s-Helm-of-Dor-Lomin-and-Dragon-s-Sword-610796038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71257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A55478-C9A7-46DF-9A44-CA73D9E2F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servia para avisar, em tempos de guerra seu único som causava terror.</a:t>
            </a:r>
          </a:p>
        </p:txBody>
      </p:sp>
      <p:pic>
        <p:nvPicPr>
          <p:cNvPr id="4" name="Espaço Reservado para Imagem 2">
            <a:extLst>
              <a:ext uri="{FF2B5EF4-FFF2-40B4-BE49-F238E27FC236}">
                <a16:creationId xmlns:a16="http://schemas.microsoft.com/office/drawing/2014/main" id="{E4E3B5B1-6473-469B-91E3-8A03CA7568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" t="6945" r="418" b="5151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026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EBD8F89C-B146-494A-B498-BEC95C7F47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r="8796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67D607-D682-4FA4-9E81-D526DE1E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significa para o profeta Jeremias o som de uma trombeta? Jr. 4:19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D23320B-881C-4219-9AD7-3DAE5C296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3523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87E2F27-C175-488A-BD5D-ADA3481F16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CE95B0-0F2A-4788-B51C-651800581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As trombetas também estavam relacionadas com a presença de Deus no Santuário</a:t>
            </a:r>
          </a:p>
        </p:txBody>
      </p:sp>
    </p:spTree>
    <p:extLst>
      <p:ext uri="{BB962C8B-B14F-4D97-AF65-F5344CB8AC3E}">
        <p14:creationId xmlns:p14="http://schemas.microsoft.com/office/powerpoint/2010/main" val="189805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533623B5-08C1-45CA-A804-E3EFAFBB88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r="16877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79C463-95ED-4DD0-AEAF-0C7E4C5A5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38177" y="2295851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As 7 trombetas do Apocalipse claramente anunciam julgamentos ou pragas contra os inimigos do povo de Deus</a:t>
            </a:r>
          </a:p>
        </p:txBody>
      </p:sp>
    </p:spTree>
    <p:extLst>
      <p:ext uri="{BB962C8B-B14F-4D97-AF65-F5344CB8AC3E}">
        <p14:creationId xmlns:p14="http://schemas.microsoft.com/office/powerpoint/2010/main" val="39418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3A75D2D-3ADF-40D9-A3E3-A37697CCC0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b="1786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B2F691-76A1-4481-B286-4EDC11117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Qual é o contexto imediato do toque das trombetas? Ap. 6:9-11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042332E-6A9B-44CC-833E-6E643E9DAE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00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2526</TotalTime>
  <Words>587</Words>
  <Application>Microsoft Office PowerPoint</Application>
  <PresentationFormat>Widescreen</PresentationFormat>
  <Paragraphs>52</Paragraphs>
  <Slides>37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Century Gothic</vt:lpstr>
      <vt:lpstr>Arial</vt:lpstr>
      <vt:lpstr>Georgia</vt:lpstr>
      <vt:lpstr>Calibri</vt:lpstr>
      <vt:lpstr>de2018</vt:lpstr>
      <vt:lpstr>Apresentação do PowerPoint</vt:lpstr>
      <vt:lpstr>08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2019-03-28T03:43:34Z</dcterms:modified>
</cp:coreProperties>
</file>