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43"/>
  </p:notesMasterIdLst>
  <p:sldIdLst>
    <p:sldId id="256" r:id="rId2"/>
    <p:sldId id="257" r:id="rId3"/>
    <p:sldId id="479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8" r:id="rId13"/>
    <p:sldId id="526" r:id="rId14"/>
    <p:sldId id="489" r:id="rId15"/>
    <p:sldId id="527" r:id="rId16"/>
    <p:sldId id="490" r:id="rId17"/>
    <p:sldId id="491" r:id="rId18"/>
    <p:sldId id="492" r:id="rId19"/>
    <p:sldId id="493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502" r:id="rId28"/>
    <p:sldId id="503" r:id="rId29"/>
    <p:sldId id="504" r:id="rId30"/>
    <p:sldId id="505" r:id="rId31"/>
    <p:sldId id="511" r:id="rId32"/>
    <p:sldId id="512" r:id="rId33"/>
    <p:sldId id="513" r:id="rId34"/>
    <p:sldId id="528" r:id="rId35"/>
    <p:sldId id="514" r:id="rId36"/>
    <p:sldId id="515" r:id="rId37"/>
    <p:sldId id="516" r:id="rId38"/>
    <p:sldId id="517" r:id="rId39"/>
    <p:sldId id="518" r:id="rId40"/>
    <p:sldId id="519" r:id="rId41"/>
    <p:sldId id="297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F5D"/>
    <a:srgbClr val="000000"/>
    <a:srgbClr val="002060"/>
    <a:srgbClr val="000818"/>
    <a:srgbClr val="00040C"/>
    <a:srgbClr val="FF6600"/>
    <a:srgbClr val="9A0000"/>
    <a:srgbClr val="6C2E6D"/>
    <a:srgbClr val="450F39"/>
    <a:srgbClr val="133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75C6AF-C53C-48BF-8663-36D7BD077DA2}" v="165" dt="2019-05-29T18:44:07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9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7275C6AF-C53C-48BF-8663-36D7BD077DA2}"/>
    <pc:docChg chg="undo custSel addSld delSld modSld">
      <pc:chgData name="marcos aurelio gularte de castro" userId="67f50566e2aee3b4" providerId="LiveId" clId="{7275C6AF-C53C-48BF-8663-36D7BD077DA2}" dt="2019-05-29T18:44:07.650" v="151"/>
      <pc:docMkLst>
        <pc:docMk/>
      </pc:docMkLst>
      <pc:sldChg chg="modTransition">
        <pc:chgData name="marcos aurelio gularte de castro" userId="67f50566e2aee3b4" providerId="LiveId" clId="{7275C6AF-C53C-48BF-8663-36D7BD077DA2}" dt="2019-05-29T18:44:07.650" v="151"/>
        <pc:sldMkLst>
          <pc:docMk/>
          <pc:sldMk cId="166350700" sldId="256"/>
        </pc:sldMkLst>
      </pc:sldChg>
      <pc:sldChg chg="modTransition">
        <pc:chgData name="marcos aurelio gularte de castro" userId="67f50566e2aee3b4" providerId="LiveId" clId="{7275C6AF-C53C-48BF-8663-36D7BD077DA2}" dt="2019-05-29T18:44:07.650" v="151"/>
        <pc:sldMkLst>
          <pc:docMk/>
          <pc:sldMk cId="288318809" sldId="257"/>
        </pc:sldMkLst>
      </pc:sldChg>
      <pc:sldChg chg="modTransition">
        <pc:chgData name="marcos aurelio gularte de castro" userId="67f50566e2aee3b4" providerId="LiveId" clId="{7275C6AF-C53C-48BF-8663-36D7BD077DA2}" dt="2019-05-29T18:44:07.650" v="151"/>
        <pc:sldMkLst>
          <pc:docMk/>
          <pc:sldMk cId="578974007" sldId="297"/>
        </pc:sldMkLst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897651812" sldId="479"/>
        </pc:sldMkLst>
        <pc:spChg chg="del">
          <ac:chgData name="marcos aurelio gularte de castro" userId="67f50566e2aee3b4" providerId="LiveId" clId="{7275C6AF-C53C-48BF-8663-36D7BD077DA2}" dt="2019-05-29T18:01:46.918" v="0" actId="931"/>
          <ac:spMkLst>
            <pc:docMk/>
            <pc:sldMk cId="897651812" sldId="479"/>
            <ac:spMk id="2" creationId="{06153D08-A571-449E-A8B5-111310861147}"/>
          </ac:spMkLst>
        </pc:spChg>
        <pc:picChg chg="add mod">
          <ac:chgData name="marcos aurelio gularte de castro" userId="67f50566e2aee3b4" providerId="LiveId" clId="{7275C6AF-C53C-48BF-8663-36D7BD077DA2}" dt="2019-05-29T18:01:46.918" v="0" actId="931"/>
          <ac:picMkLst>
            <pc:docMk/>
            <pc:sldMk cId="897651812" sldId="479"/>
            <ac:picMk id="5" creationId="{F717B001-DC48-4D65-81F4-92C732846368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232414747" sldId="480"/>
        </pc:sldMkLst>
        <pc:spChg chg="del">
          <ac:chgData name="marcos aurelio gularte de castro" userId="67f50566e2aee3b4" providerId="LiveId" clId="{7275C6AF-C53C-48BF-8663-36D7BD077DA2}" dt="2019-05-29T18:02:00.853" v="1" actId="931"/>
          <ac:spMkLst>
            <pc:docMk/>
            <pc:sldMk cId="3232414747" sldId="480"/>
            <ac:spMk id="2" creationId="{19A4F050-85EF-4EFF-832D-593FFD227D4F}"/>
          </ac:spMkLst>
        </pc:spChg>
        <pc:picChg chg="add mod">
          <ac:chgData name="marcos aurelio gularte de castro" userId="67f50566e2aee3b4" providerId="LiveId" clId="{7275C6AF-C53C-48BF-8663-36D7BD077DA2}" dt="2019-05-29T18:02:00.853" v="1" actId="931"/>
          <ac:picMkLst>
            <pc:docMk/>
            <pc:sldMk cId="3232414747" sldId="480"/>
            <ac:picMk id="5" creationId="{3CCECE63-1186-4B76-A6F3-C53B740252F0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732099953" sldId="481"/>
        </pc:sldMkLst>
        <pc:spChg chg="del">
          <ac:chgData name="marcos aurelio gularte de castro" userId="67f50566e2aee3b4" providerId="LiveId" clId="{7275C6AF-C53C-48BF-8663-36D7BD077DA2}" dt="2019-05-29T18:02:18.682" v="2" actId="931"/>
          <ac:spMkLst>
            <pc:docMk/>
            <pc:sldMk cId="2732099953" sldId="481"/>
            <ac:spMk id="2" creationId="{7BE8E4B3-8676-42C5-B83B-FBF2845FC460}"/>
          </ac:spMkLst>
        </pc:spChg>
        <pc:spChg chg="mod">
          <ac:chgData name="marcos aurelio gularte de castro" userId="67f50566e2aee3b4" providerId="LiveId" clId="{7275C6AF-C53C-48BF-8663-36D7BD077DA2}" dt="2019-05-29T18:02:40.186" v="11" actId="1076"/>
          <ac:spMkLst>
            <pc:docMk/>
            <pc:sldMk cId="2732099953" sldId="481"/>
            <ac:spMk id="3" creationId="{369983C0-BF22-4167-AFB8-3C0EA9ACD3A8}"/>
          </ac:spMkLst>
        </pc:spChg>
        <pc:spChg chg="add del mod">
          <ac:chgData name="marcos aurelio gularte de castro" userId="67f50566e2aee3b4" providerId="LiveId" clId="{7275C6AF-C53C-48BF-8663-36D7BD077DA2}" dt="2019-05-29T18:02:32.534" v="6" actId="931"/>
          <ac:spMkLst>
            <pc:docMk/>
            <pc:sldMk cId="2732099953" sldId="481"/>
            <ac:spMk id="7" creationId="{3FC39212-42A0-48B1-9CFC-463193D8433C}"/>
          </ac:spMkLst>
        </pc:spChg>
        <pc:picChg chg="add del mod">
          <ac:chgData name="marcos aurelio gularte de castro" userId="67f50566e2aee3b4" providerId="LiveId" clId="{7275C6AF-C53C-48BF-8663-36D7BD077DA2}" dt="2019-05-29T18:02:22.856" v="5" actId="478"/>
          <ac:picMkLst>
            <pc:docMk/>
            <pc:sldMk cId="2732099953" sldId="481"/>
            <ac:picMk id="5" creationId="{6E416B25-45CB-4EB5-803D-97A57E816150}"/>
          </ac:picMkLst>
        </pc:picChg>
        <pc:picChg chg="add mod ord">
          <ac:chgData name="marcos aurelio gularte de castro" userId="67f50566e2aee3b4" providerId="LiveId" clId="{7275C6AF-C53C-48BF-8663-36D7BD077DA2}" dt="2019-05-29T18:02:36.089" v="10" actId="171"/>
          <ac:picMkLst>
            <pc:docMk/>
            <pc:sldMk cId="2732099953" sldId="481"/>
            <ac:picMk id="9" creationId="{771ABBDB-4543-4D45-8A74-78ED14A060F1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1380963140" sldId="482"/>
        </pc:sldMkLst>
        <pc:spChg chg="del">
          <ac:chgData name="marcos aurelio gularte de castro" userId="67f50566e2aee3b4" providerId="LiveId" clId="{7275C6AF-C53C-48BF-8663-36D7BD077DA2}" dt="2019-05-29T18:03:04.425" v="12" actId="931"/>
          <ac:spMkLst>
            <pc:docMk/>
            <pc:sldMk cId="1380963140" sldId="482"/>
            <ac:spMk id="4" creationId="{95BCE64C-A7DD-46DC-A913-2019BB2D77AC}"/>
          </ac:spMkLst>
        </pc:spChg>
        <pc:picChg chg="add mod">
          <ac:chgData name="marcos aurelio gularte de castro" userId="67f50566e2aee3b4" providerId="LiveId" clId="{7275C6AF-C53C-48BF-8663-36D7BD077DA2}" dt="2019-05-29T18:03:04.425" v="12" actId="931"/>
          <ac:picMkLst>
            <pc:docMk/>
            <pc:sldMk cId="1380963140" sldId="482"/>
            <ac:picMk id="3" creationId="{1FDB2FBA-A960-4449-A737-601F2C65FD3B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662728855" sldId="483"/>
        </pc:sldMkLst>
        <pc:spChg chg="del">
          <ac:chgData name="marcos aurelio gularte de castro" userId="67f50566e2aee3b4" providerId="LiveId" clId="{7275C6AF-C53C-48BF-8663-36D7BD077DA2}" dt="2019-05-29T18:06:40.778" v="13" actId="931"/>
          <ac:spMkLst>
            <pc:docMk/>
            <pc:sldMk cId="2662728855" sldId="483"/>
            <ac:spMk id="2" creationId="{C3C2726B-9B8D-42EF-9FB2-4C8359DEE884}"/>
          </ac:spMkLst>
        </pc:spChg>
        <pc:picChg chg="add mod">
          <ac:chgData name="marcos aurelio gularte de castro" userId="67f50566e2aee3b4" providerId="LiveId" clId="{7275C6AF-C53C-48BF-8663-36D7BD077DA2}" dt="2019-05-29T18:06:42.754" v="15" actId="962"/>
          <ac:picMkLst>
            <pc:docMk/>
            <pc:sldMk cId="2662728855" sldId="483"/>
            <ac:picMk id="5" creationId="{77801F87-773D-406C-98DE-76A3DB7ECBA9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4249701410" sldId="484"/>
        </pc:sldMkLst>
        <pc:spChg chg="del">
          <ac:chgData name="marcos aurelio gularte de castro" userId="67f50566e2aee3b4" providerId="LiveId" clId="{7275C6AF-C53C-48BF-8663-36D7BD077DA2}" dt="2019-05-29T18:06:50.334" v="16" actId="931"/>
          <ac:spMkLst>
            <pc:docMk/>
            <pc:sldMk cId="4249701410" sldId="484"/>
            <ac:spMk id="2" creationId="{D19EC776-A07E-47CF-96EF-7C1D17D9056C}"/>
          </ac:spMkLst>
        </pc:spChg>
        <pc:picChg chg="add mod">
          <ac:chgData name="marcos aurelio gularte de castro" userId="67f50566e2aee3b4" providerId="LiveId" clId="{7275C6AF-C53C-48BF-8663-36D7BD077DA2}" dt="2019-05-29T18:06:52.103" v="18" actId="962"/>
          <ac:picMkLst>
            <pc:docMk/>
            <pc:sldMk cId="4249701410" sldId="484"/>
            <ac:picMk id="5" creationId="{E118116B-F434-447F-AD20-588C803AAEFE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812850999" sldId="485"/>
        </pc:sldMkLst>
        <pc:spChg chg="del">
          <ac:chgData name="marcos aurelio gularte de castro" userId="67f50566e2aee3b4" providerId="LiveId" clId="{7275C6AF-C53C-48BF-8663-36D7BD077DA2}" dt="2019-05-29T18:07:00.685" v="19" actId="931"/>
          <ac:spMkLst>
            <pc:docMk/>
            <pc:sldMk cId="2812850999" sldId="485"/>
            <ac:spMk id="2" creationId="{E99E5C84-4463-4D1D-BE8D-1A9D1A7AD11E}"/>
          </ac:spMkLst>
        </pc:spChg>
        <pc:spChg chg="mod">
          <ac:chgData name="marcos aurelio gularte de castro" userId="67f50566e2aee3b4" providerId="LiveId" clId="{7275C6AF-C53C-48BF-8663-36D7BD077DA2}" dt="2019-05-29T18:07:03.144" v="22" actId="962"/>
          <ac:spMkLst>
            <pc:docMk/>
            <pc:sldMk cId="2812850999" sldId="485"/>
            <ac:spMk id="3" creationId="{68A60270-6CDE-49D5-A233-4CFFFCDBF0DC}"/>
          </ac:spMkLst>
        </pc:spChg>
        <pc:picChg chg="add mod">
          <ac:chgData name="marcos aurelio gularte de castro" userId="67f50566e2aee3b4" providerId="LiveId" clId="{7275C6AF-C53C-48BF-8663-36D7BD077DA2}" dt="2019-05-29T18:07:03.142" v="21" actId="27614"/>
          <ac:picMkLst>
            <pc:docMk/>
            <pc:sldMk cId="2812850999" sldId="485"/>
            <ac:picMk id="5" creationId="{AA7B344A-27FB-4DA6-BC50-5F99C7FF4173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4017746585" sldId="486"/>
        </pc:sldMkLst>
        <pc:spChg chg="del">
          <ac:chgData name="marcos aurelio gularte de castro" userId="67f50566e2aee3b4" providerId="LiveId" clId="{7275C6AF-C53C-48BF-8663-36D7BD077DA2}" dt="2019-05-29T18:07:45.344" v="23" actId="931"/>
          <ac:spMkLst>
            <pc:docMk/>
            <pc:sldMk cId="4017746585" sldId="486"/>
            <ac:spMk id="2" creationId="{58002B13-34E9-4B8D-9544-3924A57C682A}"/>
          </ac:spMkLst>
        </pc:spChg>
        <pc:spChg chg="mod">
          <ac:chgData name="marcos aurelio gularte de castro" userId="67f50566e2aee3b4" providerId="LiveId" clId="{7275C6AF-C53C-48BF-8663-36D7BD077DA2}" dt="2019-05-29T18:07:53.488" v="26" actId="1076"/>
          <ac:spMkLst>
            <pc:docMk/>
            <pc:sldMk cId="4017746585" sldId="486"/>
            <ac:spMk id="3" creationId="{2D3B488C-FD2F-4620-AEBC-DDD5367F1413}"/>
          </ac:spMkLst>
        </pc:spChg>
        <pc:picChg chg="add mod">
          <ac:chgData name="marcos aurelio gularte de castro" userId="67f50566e2aee3b4" providerId="LiveId" clId="{7275C6AF-C53C-48BF-8663-36D7BD077DA2}" dt="2019-05-29T18:07:48.445" v="25" actId="962"/>
          <ac:picMkLst>
            <pc:docMk/>
            <pc:sldMk cId="4017746585" sldId="486"/>
            <ac:picMk id="5" creationId="{8F8200CF-224F-4902-ACD1-504DC8815FE0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60887062" sldId="487"/>
        </pc:sldMkLst>
        <pc:spChg chg="del">
          <ac:chgData name="marcos aurelio gularte de castro" userId="67f50566e2aee3b4" providerId="LiveId" clId="{7275C6AF-C53C-48BF-8663-36D7BD077DA2}" dt="2019-05-29T18:08:31.090" v="27" actId="931"/>
          <ac:spMkLst>
            <pc:docMk/>
            <pc:sldMk cId="360887062" sldId="487"/>
            <ac:spMk id="4" creationId="{BD636A3F-3CCF-438E-8842-2243D36126C7}"/>
          </ac:spMkLst>
        </pc:spChg>
        <pc:picChg chg="add mod">
          <ac:chgData name="marcos aurelio gularte de castro" userId="67f50566e2aee3b4" providerId="LiveId" clId="{7275C6AF-C53C-48BF-8663-36D7BD077DA2}" dt="2019-05-29T18:08:36.387" v="29" actId="962"/>
          <ac:picMkLst>
            <pc:docMk/>
            <pc:sldMk cId="360887062" sldId="487"/>
            <ac:picMk id="6" creationId="{82695234-E55C-438C-8EB6-4775CC7B5717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608498065" sldId="488"/>
        </pc:sldMkLst>
        <pc:spChg chg="del">
          <ac:chgData name="marcos aurelio gularte de castro" userId="67f50566e2aee3b4" providerId="LiveId" clId="{7275C6AF-C53C-48BF-8663-36D7BD077DA2}" dt="2019-05-29T18:09:01.179" v="30" actId="931"/>
          <ac:spMkLst>
            <pc:docMk/>
            <pc:sldMk cId="608498065" sldId="488"/>
            <ac:spMk id="2" creationId="{E4A2657D-2ABF-41D7-A42A-04881DBCCD1A}"/>
          </ac:spMkLst>
        </pc:spChg>
        <pc:picChg chg="add mod">
          <ac:chgData name="marcos aurelio gularte de castro" userId="67f50566e2aee3b4" providerId="LiveId" clId="{7275C6AF-C53C-48BF-8663-36D7BD077DA2}" dt="2019-05-29T18:09:05.968" v="31" actId="27614"/>
          <ac:picMkLst>
            <pc:docMk/>
            <pc:sldMk cId="608498065" sldId="488"/>
            <ac:picMk id="5" creationId="{27EF1E02-83B6-462C-89D9-6315EACF147D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075173223" sldId="489"/>
        </pc:sldMkLst>
        <pc:spChg chg="del">
          <ac:chgData name="marcos aurelio gularte de castro" userId="67f50566e2aee3b4" providerId="LiveId" clId="{7275C6AF-C53C-48BF-8663-36D7BD077DA2}" dt="2019-05-29T18:11:43.568" v="35" actId="931"/>
          <ac:spMkLst>
            <pc:docMk/>
            <pc:sldMk cId="3075173223" sldId="489"/>
            <ac:spMk id="4" creationId="{875B8704-8797-49A9-9F72-11BDEACEA8C2}"/>
          </ac:spMkLst>
        </pc:spChg>
        <pc:picChg chg="add mod">
          <ac:chgData name="marcos aurelio gularte de castro" userId="67f50566e2aee3b4" providerId="LiveId" clId="{7275C6AF-C53C-48BF-8663-36D7BD077DA2}" dt="2019-05-29T18:11:45.851" v="37" actId="962"/>
          <ac:picMkLst>
            <pc:docMk/>
            <pc:sldMk cId="3075173223" sldId="489"/>
            <ac:picMk id="3" creationId="{AC79AEAD-9A77-429C-9F8E-CF93A341F0A0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679601672" sldId="490"/>
        </pc:sldMkLst>
        <pc:spChg chg="del">
          <ac:chgData name="marcos aurelio gularte de castro" userId="67f50566e2aee3b4" providerId="LiveId" clId="{7275C6AF-C53C-48BF-8663-36D7BD077DA2}" dt="2019-05-29T18:13:27.811" v="39" actId="931"/>
          <ac:spMkLst>
            <pc:docMk/>
            <pc:sldMk cId="3679601672" sldId="490"/>
            <ac:spMk id="2" creationId="{0C9D4940-6935-42CE-87BC-BB59AE797D6F}"/>
          </ac:spMkLst>
        </pc:spChg>
        <pc:picChg chg="add mod">
          <ac:chgData name="marcos aurelio gularte de castro" userId="67f50566e2aee3b4" providerId="LiveId" clId="{7275C6AF-C53C-48BF-8663-36D7BD077DA2}" dt="2019-05-29T18:13:29.813" v="41" actId="962"/>
          <ac:picMkLst>
            <pc:docMk/>
            <pc:sldMk cId="3679601672" sldId="490"/>
            <ac:picMk id="5" creationId="{7FBD0864-75D9-444D-A44D-4BB04AA14FC3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876583356" sldId="491"/>
        </pc:sldMkLst>
        <pc:spChg chg="del">
          <ac:chgData name="marcos aurelio gularte de castro" userId="67f50566e2aee3b4" providerId="LiveId" clId="{7275C6AF-C53C-48BF-8663-36D7BD077DA2}" dt="2019-05-29T18:15:04.403" v="42" actId="931"/>
          <ac:spMkLst>
            <pc:docMk/>
            <pc:sldMk cId="876583356" sldId="491"/>
            <ac:spMk id="2" creationId="{7F610108-0D9C-4D2D-8AC8-D38C85428457}"/>
          </ac:spMkLst>
        </pc:spChg>
        <pc:picChg chg="add mod">
          <ac:chgData name="marcos aurelio gularte de castro" userId="67f50566e2aee3b4" providerId="LiveId" clId="{7275C6AF-C53C-48BF-8663-36D7BD077DA2}" dt="2019-05-29T18:15:05.798" v="44" actId="962"/>
          <ac:picMkLst>
            <pc:docMk/>
            <pc:sldMk cId="876583356" sldId="491"/>
            <ac:picMk id="5" creationId="{6A2B979A-C687-487A-80DA-6532077E20A1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159275236" sldId="492"/>
        </pc:sldMkLst>
        <pc:spChg chg="mod">
          <ac:chgData name="marcos aurelio gularte de castro" userId="67f50566e2aee3b4" providerId="LiveId" clId="{7275C6AF-C53C-48BF-8663-36D7BD077DA2}" dt="2019-05-29T18:15:57.544" v="56" actId="1076"/>
          <ac:spMkLst>
            <pc:docMk/>
            <pc:sldMk cId="3159275236" sldId="492"/>
            <ac:spMk id="3" creationId="{63076E9A-53CB-481D-B9A1-75755DBE9C7E}"/>
          </ac:spMkLst>
        </pc:spChg>
        <pc:spChg chg="del">
          <ac:chgData name="marcos aurelio gularte de castro" userId="67f50566e2aee3b4" providerId="LiveId" clId="{7275C6AF-C53C-48BF-8663-36D7BD077DA2}" dt="2019-05-29T18:15:40.953" v="45" actId="931"/>
          <ac:spMkLst>
            <pc:docMk/>
            <pc:sldMk cId="3159275236" sldId="492"/>
            <ac:spMk id="4" creationId="{EFEF1AB0-9370-467B-81F4-DC9166010F31}"/>
          </ac:spMkLst>
        </pc:spChg>
        <pc:spChg chg="add del mod">
          <ac:chgData name="marcos aurelio gularte de castro" userId="67f50566e2aee3b4" providerId="LiveId" clId="{7275C6AF-C53C-48BF-8663-36D7BD077DA2}" dt="2019-05-29T18:15:51.176" v="49" actId="931"/>
          <ac:spMkLst>
            <pc:docMk/>
            <pc:sldMk cId="3159275236" sldId="492"/>
            <ac:spMk id="8" creationId="{051D927F-196E-4CCD-8693-32227494F638}"/>
          </ac:spMkLst>
        </pc:spChg>
        <pc:picChg chg="add del mod">
          <ac:chgData name="marcos aurelio gularte de castro" userId="67f50566e2aee3b4" providerId="LiveId" clId="{7275C6AF-C53C-48BF-8663-36D7BD077DA2}" dt="2019-05-29T18:15:44.635" v="48" actId="478"/>
          <ac:picMkLst>
            <pc:docMk/>
            <pc:sldMk cId="3159275236" sldId="492"/>
            <ac:picMk id="6" creationId="{510B8F18-638C-45B4-B160-3FC3EDCD434A}"/>
          </ac:picMkLst>
        </pc:picChg>
        <pc:picChg chg="add mod ord">
          <ac:chgData name="marcos aurelio gularte de castro" userId="67f50566e2aee3b4" providerId="LiveId" clId="{7275C6AF-C53C-48BF-8663-36D7BD077DA2}" dt="2019-05-29T18:15:53.638" v="54" actId="171"/>
          <ac:picMkLst>
            <pc:docMk/>
            <pc:sldMk cId="3159275236" sldId="492"/>
            <ac:picMk id="10" creationId="{D32F57AE-C1DD-403C-A353-9AE1F863A101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727978513" sldId="493"/>
        </pc:sldMkLst>
        <pc:spChg chg="del">
          <ac:chgData name="marcos aurelio gularte de castro" userId="67f50566e2aee3b4" providerId="LiveId" clId="{7275C6AF-C53C-48BF-8663-36D7BD077DA2}" dt="2019-05-29T18:16:36.226" v="57" actId="931"/>
          <ac:spMkLst>
            <pc:docMk/>
            <pc:sldMk cId="727978513" sldId="493"/>
            <ac:spMk id="2" creationId="{5D722DBD-082D-4EC4-A6E9-F229B4826BEF}"/>
          </ac:spMkLst>
        </pc:spChg>
        <pc:picChg chg="add mod">
          <ac:chgData name="marcos aurelio gularte de castro" userId="67f50566e2aee3b4" providerId="LiveId" clId="{7275C6AF-C53C-48BF-8663-36D7BD077DA2}" dt="2019-05-29T18:16:40.610" v="59" actId="962"/>
          <ac:picMkLst>
            <pc:docMk/>
            <pc:sldMk cId="727978513" sldId="493"/>
            <ac:picMk id="5" creationId="{0D62C467-4D61-457D-A37A-B68C66C85A39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643780752" sldId="494"/>
        </pc:sldMkLst>
        <pc:spChg chg="del">
          <ac:chgData name="marcos aurelio gularte de castro" userId="67f50566e2aee3b4" providerId="LiveId" clId="{7275C6AF-C53C-48BF-8663-36D7BD077DA2}" dt="2019-05-29T18:17:37.406" v="60" actId="931"/>
          <ac:spMkLst>
            <pc:docMk/>
            <pc:sldMk cId="3643780752" sldId="494"/>
            <ac:spMk id="2" creationId="{BE2AE873-185A-43EA-8854-3177FAC92F66}"/>
          </ac:spMkLst>
        </pc:spChg>
        <pc:picChg chg="add mod">
          <ac:chgData name="marcos aurelio gularte de castro" userId="67f50566e2aee3b4" providerId="LiveId" clId="{7275C6AF-C53C-48BF-8663-36D7BD077DA2}" dt="2019-05-29T18:17:39.542" v="62" actId="962"/>
          <ac:picMkLst>
            <pc:docMk/>
            <pc:sldMk cId="3643780752" sldId="494"/>
            <ac:picMk id="5" creationId="{4CFEEE88-6B0B-4597-AA8C-D0FBEFF1CEC4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024409327" sldId="495"/>
        </pc:sldMkLst>
        <pc:spChg chg="del">
          <ac:chgData name="marcos aurelio gularte de castro" userId="67f50566e2aee3b4" providerId="LiveId" clId="{7275C6AF-C53C-48BF-8663-36D7BD077DA2}" dt="2019-05-29T18:24:42.379" v="63" actId="931"/>
          <ac:spMkLst>
            <pc:docMk/>
            <pc:sldMk cId="2024409327" sldId="495"/>
            <ac:spMk id="4" creationId="{831DF894-51A2-4C4D-BEA7-A4A3EF674F2F}"/>
          </ac:spMkLst>
        </pc:spChg>
        <pc:picChg chg="add mod">
          <ac:chgData name="marcos aurelio gularte de castro" userId="67f50566e2aee3b4" providerId="LiveId" clId="{7275C6AF-C53C-48BF-8663-36D7BD077DA2}" dt="2019-05-29T18:24:44.149" v="65" actId="962"/>
          <ac:picMkLst>
            <pc:docMk/>
            <pc:sldMk cId="2024409327" sldId="495"/>
            <ac:picMk id="3" creationId="{3F40E19E-5B11-4E1D-98B1-7299C7EFD9E6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235417550" sldId="496"/>
        </pc:sldMkLst>
        <pc:spChg chg="del">
          <ac:chgData name="marcos aurelio gularte de castro" userId="67f50566e2aee3b4" providerId="LiveId" clId="{7275C6AF-C53C-48BF-8663-36D7BD077DA2}" dt="2019-05-29T18:24:58.716" v="66" actId="931"/>
          <ac:spMkLst>
            <pc:docMk/>
            <pc:sldMk cId="2235417550" sldId="496"/>
            <ac:spMk id="2" creationId="{5809FFFB-2327-411B-B031-0B7703884647}"/>
          </ac:spMkLst>
        </pc:spChg>
        <pc:spChg chg="mod">
          <ac:chgData name="marcos aurelio gularte de castro" userId="67f50566e2aee3b4" providerId="LiveId" clId="{7275C6AF-C53C-48BF-8663-36D7BD077DA2}" dt="2019-05-29T18:25:02.118" v="69" actId="1076"/>
          <ac:spMkLst>
            <pc:docMk/>
            <pc:sldMk cId="2235417550" sldId="496"/>
            <ac:spMk id="3" creationId="{2FA883BC-D588-47E9-8691-B1DF66CEDD06}"/>
          </ac:spMkLst>
        </pc:spChg>
        <pc:picChg chg="add mod">
          <ac:chgData name="marcos aurelio gularte de castro" userId="67f50566e2aee3b4" providerId="LiveId" clId="{7275C6AF-C53C-48BF-8663-36D7BD077DA2}" dt="2019-05-29T18:25:00.042" v="68" actId="962"/>
          <ac:picMkLst>
            <pc:docMk/>
            <pc:sldMk cId="2235417550" sldId="496"/>
            <ac:picMk id="5" creationId="{CBC89280-3F95-4407-817C-BEF8382C94A5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630206770" sldId="497"/>
        </pc:sldMkLst>
        <pc:spChg chg="del">
          <ac:chgData name="marcos aurelio gularte de castro" userId="67f50566e2aee3b4" providerId="LiveId" clId="{7275C6AF-C53C-48BF-8663-36D7BD077DA2}" dt="2019-05-29T18:30:18.910" v="70" actId="931"/>
          <ac:spMkLst>
            <pc:docMk/>
            <pc:sldMk cId="630206770" sldId="497"/>
            <ac:spMk id="2" creationId="{84D92E64-D1D3-4826-9594-C855E589E23E}"/>
          </ac:spMkLst>
        </pc:spChg>
        <pc:spChg chg="add del mod">
          <ac:chgData name="marcos aurelio gularte de castro" userId="67f50566e2aee3b4" providerId="LiveId" clId="{7275C6AF-C53C-48BF-8663-36D7BD077DA2}" dt="2019-05-29T18:31:40.580" v="72" actId="931"/>
          <ac:spMkLst>
            <pc:docMk/>
            <pc:sldMk cId="630206770" sldId="497"/>
            <ac:spMk id="7" creationId="{7E6DD9E8-6396-497D-92FC-0FC6B8E19114}"/>
          </ac:spMkLst>
        </pc:spChg>
        <pc:picChg chg="add del mod">
          <ac:chgData name="marcos aurelio gularte de castro" userId="67f50566e2aee3b4" providerId="LiveId" clId="{7275C6AF-C53C-48BF-8663-36D7BD077DA2}" dt="2019-05-29T18:31:32.935" v="71" actId="478"/>
          <ac:picMkLst>
            <pc:docMk/>
            <pc:sldMk cId="630206770" sldId="497"/>
            <ac:picMk id="5" creationId="{1ED00AB7-EA59-4914-995E-F5EAD521B469}"/>
          </ac:picMkLst>
        </pc:picChg>
        <pc:picChg chg="add mod ord">
          <ac:chgData name="marcos aurelio gularte de castro" userId="67f50566e2aee3b4" providerId="LiveId" clId="{7275C6AF-C53C-48BF-8663-36D7BD077DA2}" dt="2019-05-29T18:31:45.471" v="76" actId="171"/>
          <ac:picMkLst>
            <pc:docMk/>
            <pc:sldMk cId="630206770" sldId="497"/>
            <ac:picMk id="9" creationId="{55F426F0-4E7C-4D77-9F18-AB18C0797B43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795761888" sldId="498"/>
        </pc:sldMkLst>
        <pc:spChg chg="del">
          <ac:chgData name="marcos aurelio gularte de castro" userId="67f50566e2aee3b4" providerId="LiveId" clId="{7275C6AF-C53C-48BF-8663-36D7BD077DA2}" dt="2019-05-29T18:32:20.664" v="77" actId="931"/>
          <ac:spMkLst>
            <pc:docMk/>
            <pc:sldMk cId="795761888" sldId="498"/>
            <ac:spMk id="4" creationId="{3EEA5405-3CE5-47D9-BF3C-5E2A1ED31B54}"/>
          </ac:spMkLst>
        </pc:spChg>
        <pc:spChg chg="add del mod">
          <ac:chgData name="marcos aurelio gularte de castro" userId="67f50566e2aee3b4" providerId="LiveId" clId="{7275C6AF-C53C-48BF-8663-36D7BD077DA2}" dt="2019-05-29T18:32:33.567" v="79" actId="931"/>
          <ac:spMkLst>
            <pc:docMk/>
            <pc:sldMk cId="795761888" sldId="498"/>
            <ac:spMk id="8" creationId="{B97AB07C-AB5F-4F9D-A251-0E9F4DAE78AD}"/>
          </ac:spMkLst>
        </pc:spChg>
        <pc:picChg chg="add del mod">
          <ac:chgData name="marcos aurelio gularte de castro" userId="67f50566e2aee3b4" providerId="LiveId" clId="{7275C6AF-C53C-48BF-8663-36D7BD077DA2}" dt="2019-05-29T18:32:23.915" v="78" actId="478"/>
          <ac:picMkLst>
            <pc:docMk/>
            <pc:sldMk cId="795761888" sldId="498"/>
            <ac:picMk id="6" creationId="{5CB3074C-9127-4750-BFD6-0F220E408CDC}"/>
          </ac:picMkLst>
        </pc:picChg>
        <pc:picChg chg="add mod ord">
          <ac:chgData name="marcos aurelio gularte de castro" userId="67f50566e2aee3b4" providerId="LiveId" clId="{7275C6AF-C53C-48BF-8663-36D7BD077DA2}" dt="2019-05-29T18:32:35.855" v="83" actId="171"/>
          <ac:picMkLst>
            <pc:docMk/>
            <pc:sldMk cId="795761888" sldId="498"/>
            <ac:picMk id="10" creationId="{E569B797-77B1-4101-B5F3-07285B8B63FC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761587447" sldId="499"/>
        </pc:sldMkLst>
        <pc:spChg chg="del">
          <ac:chgData name="marcos aurelio gularte de castro" userId="67f50566e2aee3b4" providerId="LiveId" clId="{7275C6AF-C53C-48BF-8663-36D7BD077DA2}" dt="2019-05-29T18:32:53.357" v="84" actId="931"/>
          <ac:spMkLst>
            <pc:docMk/>
            <pc:sldMk cId="3761587447" sldId="499"/>
            <ac:spMk id="2" creationId="{473E5C58-A8C0-4EA4-9469-033C7475831F}"/>
          </ac:spMkLst>
        </pc:spChg>
        <pc:spChg chg="add del mod">
          <ac:chgData name="marcos aurelio gularte de castro" userId="67f50566e2aee3b4" providerId="LiveId" clId="{7275C6AF-C53C-48BF-8663-36D7BD077DA2}" dt="2019-05-29T18:33:16.538" v="88" actId="931"/>
          <ac:spMkLst>
            <pc:docMk/>
            <pc:sldMk cId="3761587447" sldId="499"/>
            <ac:spMk id="7" creationId="{3E808DA9-AC11-405F-9368-CC4828F4B79F}"/>
          </ac:spMkLst>
        </pc:spChg>
        <pc:picChg chg="add del mod">
          <ac:chgData name="marcos aurelio gularte de castro" userId="67f50566e2aee3b4" providerId="LiveId" clId="{7275C6AF-C53C-48BF-8663-36D7BD077DA2}" dt="2019-05-29T18:33:01.938" v="87" actId="478"/>
          <ac:picMkLst>
            <pc:docMk/>
            <pc:sldMk cId="3761587447" sldId="499"/>
            <ac:picMk id="5" creationId="{5DB0EDB9-5B17-4F1C-AE55-1715714D47D4}"/>
          </ac:picMkLst>
        </pc:picChg>
        <pc:picChg chg="add mod ord">
          <ac:chgData name="marcos aurelio gularte de castro" userId="67f50566e2aee3b4" providerId="LiveId" clId="{7275C6AF-C53C-48BF-8663-36D7BD077DA2}" dt="2019-05-29T18:33:19.875" v="89" actId="171"/>
          <ac:picMkLst>
            <pc:docMk/>
            <pc:sldMk cId="3761587447" sldId="499"/>
            <ac:picMk id="9" creationId="{B6B76479-18A7-408B-8107-84ECB9EA69E1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015149730" sldId="500"/>
        </pc:sldMkLst>
        <pc:spChg chg="del">
          <ac:chgData name="marcos aurelio gularte de castro" userId="67f50566e2aee3b4" providerId="LiveId" clId="{7275C6AF-C53C-48BF-8663-36D7BD077DA2}" dt="2019-05-29T18:35:51.126" v="90" actId="931"/>
          <ac:spMkLst>
            <pc:docMk/>
            <pc:sldMk cId="2015149730" sldId="500"/>
            <ac:spMk id="2" creationId="{12EA1D56-482C-4FE8-B23F-2FA7A783DB04}"/>
          </ac:spMkLst>
        </pc:spChg>
        <pc:spChg chg="mod">
          <ac:chgData name="marcos aurelio gularte de castro" userId="67f50566e2aee3b4" providerId="LiveId" clId="{7275C6AF-C53C-48BF-8663-36D7BD077DA2}" dt="2019-05-29T18:35:55.658" v="93" actId="1076"/>
          <ac:spMkLst>
            <pc:docMk/>
            <pc:sldMk cId="2015149730" sldId="500"/>
            <ac:spMk id="3" creationId="{7746194A-8538-4556-AB1D-3DA3537DD6B2}"/>
          </ac:spMkLst>
        </pc:spChg>
        <pc:picChg chg="add mod">
          <ac:chgData name="marcos aurelio gularte de castro" userId="67f50566e2aee3b4" providerId="LiveId" clId="{7275C6AF-C53C-48BF-8663-36D7BD077DA2}" dt="2019-05-29T18:35:52.419" v="92" actId="962"/>
          <ac:picMkLst>
            <pc:docMk/>
            <pc:sldMk cId="2015149730" sldId="500"/>
            <ac:picMk id="5" creationId="{ECB07C0D-6F64-4639-AD4B-6660266AD410}"/>
          </ac:picMkLst>
        </pc:picChg>
      </pc:sldChg>
      <pc:sldChg chg="modSp del">
        <pc:chgData name="marcos aurelio gularte de castro" userId="67f50566e2aee3b4" providerId="LiveId" clId="{7275C6AF-C53C-48BF-8663-36D7BD077DA2}" dt="2019-05-29T18:36:26.947" v="97" actId="2696"/>
        <pc:sldMkLst>
          <pc:docMk/>
          <pc:sldMk cId="3354030448" sldId="501"/>
        </pc:sldMkLst>
        <pc:spChg chg="mod">
          <ac:chgData name="marcos aurelio gularte de castro" userId="67f50566e2aee3b4" providerId="LiveId" clId="{7275C6AF-C53C-48BF-8663-36D7BD077DA2}" dt="2019-05-29T18:36:21.745" v="96" actId="27636"/>
          <ac:spMkLst>
            <pc:docMk/>
            <pc:sldMk cId="3354030448" sldId="501"/>
            <ac:spMk id="3" creationId="{724ACCF8-6B8D-44F6-AB81-57CCC3FDC603}"/>
          </ac:spMkLst>
        </pc:sp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446949214" sldId="502"/>
        </pc:sldMkLst>
        <pc:spChg chg="del">
          <ac:chgData name="marcos aurelio gularte de castro" userId="67f50566e2aee3b4" providerId="LiveId" clId="{7275C6AF-C53C-48BF-8663-36D7BD077DA2}" dt="2019-05-29T18:36:45.410" v="98" actId="931"/>
          <ac:spMkLst>
            <pc:docMk/>
            <pc:sldMk cId="2446949214" sldId="502"/>
            <ac:spMk id="2" creationId="{EF480058-8BEC-441D-AD65-B01AB5012A20}"/>
          </ac:spMkLst>
        </pc:spChg>
        <pc:spChg chg="add del mod">
          <ac:chgData name="marcos aurelio gularte de castro" userId="67f50566e2aee3b4" providerId="LiveId" clId="{7275C6AF-C53C-48BF-8663-36D7BD077DA2}" dt="2019-05-29T18:37:26.391" v="102" actId="931"/>
          <ac:spMkLst>
            <pc:docMk/>
            <pc:sldMk cId="2446949214" sldId="502"/>
            <ac:spMk id="7" creationId="{D57E145A-75FC-4329-ADE1-D3305EA04643}"/>
          </ac:spMkLst>
        </pc:spChg>
        <pc:picChg chg="add del mod">
          <ac:chgData name="marcos aurelio gularte de castro" userId="67f50566e2aee3b4" providerId="LiveId" clId="{7275C6AF-C53C-48BF-8663-36D7BD077DA2}" dt="2019-05-29T18:36:56.522" v="101" actId="478"/>
          <ac:picMkLst>
            <pc:docMk/>
            <pc:sldMk cId="2446949214" sldId="502"/>
            <ac:picMk id="5" creationId="{501144D1-A17C-4407-BDDE-4818CDB4D3FF}"/>
          </ac:picMkLst>
        </pc:picChg>
        <pc:picChg chg="add mod ord">
          <ac:chgData name="marcos aurelio gularte de castro" userId="67f50566e2aee3b4" providerId="LiveId" clId="{7275C6AF-C53C-48BF-8663-36D7BD077DA2}" dt="2019-05-29T18:37:29.745" v="103" actId="171"/>
          <ac:picMkLst>
            <pc:docMk/>
            <pc:sldMk cId="2446949214" sldId="502"/>
            <ac:picMk id="9" creationId="{649E141C-D2E8-4542-84A7-6111B1515AD9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416104042" sldId="503"/>
        </pc:sldMkLst>
        <pc:spChg chg="del">
          <ac:chgData name="marcos aurelio gularte de castro" userId="67f50566e2aee3b4" providerId="LiveId" clId="{7275C6AF-C53C-48BF-8663-36D7BD077DA2}" dt="2019-05-29T18:36:12.906" v="94" actId="931"/>
          <ac:spMkLst>
            <pc:docMk/>
            <pc:sldMk cId="3416104042" sldId="503"/>
            <ac:spMk id="6" creationId="{D9B63E6C-5AB4-46B7-869B-FDB728B044D9}"/>
          </ac:spMkLst>
        </pc:spChg>
        <pc:picChg chg="add mod">
          <ac:chgData name="marcos aurelio gularte de castro" userId="67f50566e2aee3b4" providerId="LiveId" clId="{7275C6AF-C53C-48BF-8663-36D7BD077DA2}" dt="2019-05-29T18:36:12.906" v="94" actId="931"/>
          <ac:picMkLst>
            <pc:docMk/>
            <pc:sldMk cId="3416104042" sldId="503"/>
            <ac:picMk id="4" creationId="{58C9E366-28F0-4E0F-880E-AE0D3956ADDD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021829937" sldId="504"/>
        </pc:sldMkLst>
        <pc:spChg chg="del">
          <ac:chgData name="marcos aurelio gularte de castro" userId="67f50566e2aee3b4" providerId="LiveId" clId="{7275C6AF-C53C-48BF-8663-36D7BD077DA2}" dt="2019-05-29T18:38:14.494" v="104" actId="931"/>
          <ac:spMkLst>
            <pc:docMk/>
            <pc:sldMk cId="3021829937" sldId="504"/>
            <ac:spMk id="2" creationId="{761AC62D-357C-4C2C-87A1-8FFB730E1DA6}"/>
          </ac:spMkLst>
        </pc:spChg>
        <pc:spChg chg="mod">
          <ac:chgData name="marcos aurelio gularte de castro" userId="67f50566e2aee3b4" providerId="LiveId" clId="{7275C6AF-C53C-48BF-8663-36D7BD077DA2}" dt="2019-05-29T18:38:20.139" v="107" actId="1076"/>
          <ac:spMkLst>
            <pc:docMk/>
            <pc:sldMk cId="3021829937" sldId="504"/>
            <ac:spMk id="3" creationId="{D6305193-5181-4D29-A9C8-0BE7054EDC3B}"/>
          </ac:spMkLst>
        </pc:spChg>
        <pc:spChg chg="add mod">
          <ac:chgData name="marcos aurelio gularte de castro" userId="67f50566e2aee3b4" providerId="LiveId" clId="{7275C6AF-C53C-48BF-8663-36D7BD077DA2}" dt="2019-05-29T18:38:16.186" v="106" actId="962"/>
          <ac:spMkLst>
            <pc:docMk/>
            <pc:sldMk cId="3021829937" sldId="504"/>
            <ac:spMk id="6" creationId="{DF681044-A52A-479B-A480-D564F825A85B}"/>
          </ac:spMkLst>
        </pc:spChg>
        <pc:picChg chg="add mod">
          <ac:chgData name="marcos aurelio gularte de castro" userId="67f50566e2aee3b4" providerId="LiveId" clId="{7275C6AF-C53C-48BF-8663-36D7BD077DA2}" dt="2019-05-29T18:38:16.186" v="106" actId="962"/>
          <ac:picMkLst>
            <pc:docMk/>
            <pc:sldMk cId="3021829937" sldId="504"/>
            <ac:picMk id="5" creationId="{5E2C805A-1DE2-4F5E-8DAF-89E2C32DD7B6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1532256927" sldId="505"/>
        </pc:sldMkLst>
        <pc:spChg chg="del">
          <ac:chgData name="marcos aurelio gularte de castro" userId="67f50566e2aee3b4" providerId="LiveId" clId="{7275C6AF-C53C-48BF-8663-36D7BD077DA2}" dt="2019-05-29T18:39:30.572" v="108" actId="931"/>
          <ac:spMkLst>
            <pc:docMk/>
            <pc:sldMk cId="1532256927" sldId="505"/>
            <ac:spMk id="2" creationId="{7F22A7EB-C8D7-446A-964B-2435C216074D}"/>
          </ac:spMkLst>
        </pc:spChg>
        <pc:picChg chg="add mod">
          <ac:chgData name="marcos aurelio gularte de castro" userId="67f50566e2aee3b4" providerId="LiveId" clId="{7275C6AF-C53C-48BF-8663-36D7BD077DA2}" dt="2019-05-29T18:39:30.572" v="108" actId="931"/>
          <ac:picMkLst>
            <pc:docMk/>
            <pc:sldMk cId="1532256927" sldId="505"/>
            <ac:picMk id="5" creationId="{FD4EAFA3-1B9D-44F2-837E-B1C651DB0164}"/>
          </ac:picMkLst>
        </pc:picChg>
      </pc:sldChg>
      <pc:sldChg chg="add del">
        <pc:chgData name="marcos aurelio gularte de castro" userId="67f50566e2aee3b4" providerId="LiveId" clId="{7275C6AF-C53C-48BF-8663-36D7BD077DA2}" dt="2019-05-29T18:39:59.734" v="117" actId="2696"/>
        <pc:sldMkLst>
          <pc:docMk/>
          <pc:sldMk cId="15294909" sldId="506"/>
        </pc:sldMkLst>
      </pc:sldChg>
      <pc:sldChg chg="add del">
        <pc:chgData name="marcos aurelio gularte de castro" userId="67f50566e2aee3b4" providerId="LiveId" clId="{7275C6AF-C53C-48BF-8663-36D7BD077DA2}" dt="2019-05-29T18:40:00.848" v="118" actId="2696"/>
        <pc:sldMkLst>
          <pc:docMk/>
          <pc:sldMk cId="2929679718" sldId="507"/>
        </pc:sldMkLst>
      </pc:sldChg>
      <pc:sldChg chg="add del">
        <pc:chgData name="marcos aurelio gularte de castro" userId="67f50566e2aee3b4" providerId="LiveId" clId="{7275C6AF-C53C-48BF-8663-36D7BD077DA2}" dt="2019-05-29T18:40:03.385" v="119" actId="2696"/>
        <pc:sldMkLst>
          <pc:docMk/>
          <pc:sldMk cId="2606576593" sldId="508"/>
        </pc:sldMkLst>
      </pc:sldChg>
      <pc:sldChg chg="modSp add del">
        <pc:chgData name="marcos aurelio gularte de castro" userId="67f50566e2aee3b4" providerId="LiveId" clId="{7275C6AF-C53C-48BF-8663-36D7BD077DA2}" dt="2019-05-29T18:40:25.907" v="121" actId="2696"/>
        <pc:sldMkLst>
          <pc:docMk/>
          <pc:sldMk cId="2662714141" sldId="509"/>
        </pc:sldMkLst>
        <pc:spChg chg="mod">
          <ac:chgData name="marcos aurelio gularte de castro" userId="67f50566e2aee3b4" providerId="LiveId" clId="{7275C6AF-C53C-48BF-8663-36D7BD077DA2}" dt="2019-05-29T18:40:10.029" v="120" actId="14100"/>
          <ac:spMkLst>
            <pc:docMk/>
            <pc:sldMk cId="2662714141" sldId="509"/>
            <ac:spMk id="3" creationId="{7CE956A7-F5CE-4322-B705-BFD193755F55}"/>
          </ac:spMkLst>
        </pc:sp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1600936817" sldId="511"/>
        </pc:sldMkLst>
        <pc:spChg chg="del">
          <ac:chgData name="marcos aurelio gularte de castro" userId="67f50566e2aee3b4" providerId="LiveId" clId="{7275C6AF-C53C-48BF-8663-36D7BD077DA2}" dt="2019-05-29T18:41:06.587" v="122" actId="931"/>
          <ac:spMkLst>
            <pc:docMk/>
            <pc:sldMk cId="1600936817" sldId="511"/>
            <ac:spMk id="4" creationId="{74BF32BA-0197-4823-B69A-C5F32442D26D}"/>
          </ac:spMkLst>
        </pc:spChg>
        <pc:picChg chg="add mod">
          <ac:chgData name="marcos aurelio gularte de castro" userId="67f50566e2aee3b4" providerId="LiveId" clId="{7275C6AF-C53C-48BF-8663-36D7BD077DA2}" dt="2019-05-29T18:41:11.191" v="123" actId="27614"/>
          <ac:picMkLst>
            <pc:docMk/>
            <pc:sldMk cId="1600936817" sldId="511"/>
            <ac:picMk id="6" creationId="{172B00B7-EE0E-45CA-8543-2135C2EEA14C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095828733" sldId="512"/>
        </pc:sldMkLst>
        <pc:spChg chg="del">
          <ac:chgData name="marcos aurelio gularte de castro" userId="67f50566e2aee3b4" providerId="LiveId" clId="{7275C6AF-C53C-48BF-8663-36D7BD077DA2}" dt="2019-05-29T18:41:33.137" v="124" actId="931"/>
          <ac:spMkLst>
            <pc:docMk/>
            <pc:sldMk cId="2095828733" sldId="512"/>
            <ac:spMk id="2" creationId="{881B95F6-D359-439D-AF34-5FD8496C0658}"/>
          </ac:spMkLst>
        </pc:spChg>
        <pc:picChg chg="add mod">
          <ac:chgData name="marcos aurelio gularte de castro" userId="67f50566e2aee3b4" providerId="LiveId" clId="{7275C6AF-C53C-48BF-8663-36D7BD077DA2}" dt="2019-05-29T18:41:36.692" v="126" actId="962"/>
          <ac:picMkLst>
            <pc:docMk/>
            <pc:sldMk cId="2095828733" sldId="512"/>
            <ac:picMk id="5" creationId="{6C28BE59-4D98-4A3E-9B18-C913D0A91F05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478140098" sldId="513"/>
        </pc:sldMkLst>
        <pc:spChg chg="del">
          <ac:chgData name="marcos aurelio gularte de castro" userId="67f50566e2aee3b4" providerId="LiveId" clId="{7275C6AF-C53C-48BF-8663-36D7BD077DA2}" dt="2019-05-29T18:41:48.891" v="127" actId="931"/>
          <ac:spMkLst>
            <pc:docMk/>
            <pc:sldMk cId="478140098" sldId="513"/>
            <ac:spMk id="2" creationId="{6E28E9A6-D2C0-4E01-AAD1-ADF46D00513A}"/>
          </ac:spMkLst>
        </pc:spChg>
        <pc:picChg chg="add mod">
          <ac:chgData name="marcos aurelio gularte de castro" userId="67f50566e2aee3b4" providerId="LiveId" clId="{7275C6AF-C53C-48BF-8663-36D7BD077DA2}" dt="2019-05-29T18:41:52.090" v="128" actId="27614"/>
          <ac:picMkLst>
            <pc:docMk/>
            <pc:sldMk cId="478140098" sldId="513"/>
            <ac:picMk id="5" creationId="{A258F6FB-8242-41AD-8256-1BCE8EF60FC4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08439720" sldId="514"/>
        </pc:sldMkLst>
        <pc:spChg chg="del">
          <ac:chgData name="marcos aurelio gularte de castro" userId="67f50566e2aee3b4" providerId="LiveId" clId="{7275C6AF-C53C-48BF-8663-36D7BD077DA2}" dt="2019-05-29T18:42:30.367" v="132" actId="931"/>
          <ac:spMkLst>
            <pc:docMk/>
            <pc:sldMk cId="208439720" sldId="514"/>
            <ac:spMk id="2" creationId="{B2A97CE0-A49C-4746-8E59-6B99B1C80BF9}"/>
          </ac:spMkLst>
        </pc:spChg>
        <pc:spChg chg="mod">
          <ac:chgData name="marcos aurelio gularte de castro" userId="67f50566e2aee3b4" providerId="LiveId" clId="{7275C6AF-C53C-48BF-8663-36D7BD077DA2}" dt="2019-05-29T18:42:35.834" v="133" actId="20577"/>
          <ac:spMkLst>
            <pc:docMk/>
            <pc:sldMk cId="208439720" sldId="514"/>
            <ac:spMk id="3" creationId="{5262E50E-EAEF-43A4-8796-C9A956148C99}"/>
          </ac:spMkLst>
        </pc:spChg>
        <pc:spChg chg="add del mod">
          <ac:chgData name="marcos aurelio gularte de castro" userId="67f50566e2aee3b4" providerId="LiveId" clId="{7275C6AF-C53C-48BF-8663-36D7BD077DA2}" dt="2019-05-29T18:42:44.388" v="135" actId="931"/>
          <ac:spMkLst>
            <pc:docMk/>
            <pc:sldMk cId="208439720" sldId="514"/>
            <ac:spMk id="7" creationId="{FDCC1D8B-B7D0-4CCD-9175-45F988293737}"/>
          </ac:spMkLst>
        </pc:spChg>
        <pc:picChg chg="add del mod">
          <ac:chgData name="marcos aurelio gularte de castro" userId="67f50566e2aee3b4" providerId="LiveId" clId="{7275C6AF-C53C-48BF-8663-36D7BD077DA2}" dt="2019-05-29T18:42:40.143" v="134" actId="478"/>
          <ac:picMkLst>
            <pc:docMk/>
            <pc:sldMk cId="208439720" sldId="514"/>
            <ac:picMk id="5" creationId="{64435B65-7B47-4492-A92D-0FC2E2466F71}"/>
          </ac:picMkLst>
        </pc:picChg>
        <pc:picChg chg="add mod ord">
          <ac:chgData name="marcos aurelio gularte de castro" userId="67f50566e2aee3b4" providerId="LiveId" clId="{7275C6AF-C53C-48BF-8663-36D7BD077DA2}" dt="2019-05-29T18:42:47.555" v="139" actId="962"/>
          <ac:picMkLst>
            <pc:docMk/>
            <pc:sldMk cId="208439720" sldId="514"/>
            <ac:picMk id="9" creationId="{F7F1B1CF-8C75-44A0-AC8E-B6304948F65C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986937140" sldId="515"/>
        </pc:sldMkLst>
        <pc:spChg chg="del">
          <ac:chgData name="marcos aurelio gularte de castro" userId="67f50566e2aee3b4" providerId="LiveId" clId="{7275C6AF-C53C-48BF-8663-36D7BD077DA2}" dt="2019-05-29T18:43:11.833" v="140" actId="931"/>
          <ac:spMkLst>
            <pc:docMk/>
            <pc:sldMk cId="2986937140" sldId="515"/>
            <ac:spMk id="2" creationId="{D5CE2470-4BB2-436F-A3DB-CCC2E6A383F3}"/>
          </ac:spMkLst>
        </pc:spChg>
        <pc:picChg chg="add mod">
          <ac:chgData name="marcos aurelio gularte de castro" userId="67f50566e2aee3b4" providerId="LiveId" clId="{7275C6AF-C53C-48BF-8663-36D7BD077DA2}" dt="2019-05-29T18:43:11.833" v="140" actId="931"/>
          <ac:picMkLst>
            <pc:docMk/>
            <pc:sldMk cId="2986937140" sldId="515"/>
            <ac:picMk id="5" creationId="{D0FE933C-7C76-40F8-920E-14102C4B0E3F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686000897" sldId="516"/>
        </pc:sldMkLst>
        <pc:spChg chg="del">
          <ac:chgData name="marcos aurelio gularte de castro" userId="67f50566e2aee3b4" providerId="LiveId" clId="{7275C6AF-C53C-48BF-8663-36D7BD077DA2}" dt="2019-05-29T18:43:27.732" v="142" actId="931"/>
          <ac:spMkLst>
            <pc:docMk/>
            <pc:sldMk cId="3686000897" sldId="516"/>
            <ac:spMk id="2" creationId="{09C73F3F-F68C-4159-995A-DB7E07ADFD1A}"/>
          </ac:spMkLst>
        </pc:spChg>
        <pc:spChg chg="mod">
          <ac:chgData name="marcos aurelio gularte de castro" userId="67f50566e2aee3b4" providerId="LiveId" clId="{7275C6AF-C53C-48BF-8663-36D7BD077DA2}" dt="2019-05-29T18:43:22.576" v="141" actId="1076"/>
          <ac:spMkLst>
            <pc:docMk/>
            <pc:sldMk cId="3686000897" sldId="516"/>
            <ac:spMk id="3" creationId="{0E222A70-60DE-41E4-BAAD-E646411100E3}"/>
          </ac:spMkLst>
        </pc:spChg>
        <pc:picChg chg="add mod">
          <ac:chgData name="marcos aurelio gularte de castro" userId="67f50566e2aee3b4" providerId="LiveId" clId="{7275C6AF-C53C-48BF-8663-36D7BD077DA2}" dt="2019-05-29T18:43:29.360" v="144" actId="962"/>
          <ac:picMkLst>
            <pc:docMk/>
            <pc:sldMk cId="3686000897" sldId="516"/>
            <ac:picMk id="5" creationId="{4E3001AA-AB5A-4ADF-95A9-493BB2FD7AE9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17551595" sldId="517"/>
        </pc:sldMkLst>
        <pc:spChg chg="del">
          <ac:chgData name="marcos aurelio gularte de castro" userId="67f50566e2aee3b4" providerId="LiveId" clId="{7275C6AF-C53C-48BF-8663-36D7BD077DA2}" dt="2019-05-29T18:43:42.133" v="145" actId="931"/>
          <ac:spMkLst>
            <pc:docMk/>
            <pc:sldMk cId="317551595" sldId="517"/>
            <ac:spMk id="2" creationId="{538BA24E-5041-462A-B05A-5B4660A99DEE}"/>
          </ac:spMkLst>
        </pc:spChg>
        <pc:picChg chg="add mod">
          <ac:chgData name="marcos aurelio gularte de castro" userId="67f50566e2aee3b4" providerId="LiveId" clId="{7275C6AF-C53C-48BF-8663-36D7BD077DA2}" dt="2019-05-29T18:43:43.319" v="147" actId="962"/>
          <ac:picMkLst>
            <pc:docMk/>
            <pc:sldMk cId="317551595" sldId="517"/>
            <ac:picMk id="5" creationId="{0DBCB6AD-C19E-4E89-AAAA-62D9A85D227A}"/>
          </ac:picMkLst>
        </pc:picChg>
      </pc:sldChg>
      <pc:sldChg chg="modTransition">
        <pc:chgData name="marcos aurelio gularte de castro" userId="67f50566e2aee3b4" providerId="LiveId" clId="{7275C6AF-C53C-48BF-8663-36D7BD077DA2}" dt="2019-05-29T18:44:07.650" v="151"/>
        <pc:sldMkLst>
          <pc:docMk/>
          <pc:sldMk cId="3969681674" sldId="518"/>
        </pc:sldMkLst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4120224976" sldId="519"/>
        </pc:sldMkLst>
        <pc:spChg chg="del">
          <ac:chgData name="marcos aurelio gularte de castro" userId="67f50566e2aee3b4" providerId="LiveId" clId="{7275C6AF-C53C-48BF-8663-36D7BD077DA2}" dt="2019-05-29T18:43:56.812" v="148" actId="931"/>
          <ac:spMkLst>
            <pc:docMk/>
            <pc:sldMk cId="4120224976" sldId="519"/>
            <ac:spMk id="2" creationId="{DBB1B335-41E2-4DC7-A288-8FDC2FC0B8EA}"/>
          </ac:spMkLst>
        </pc:spChg>
        <pc:picChg chg="add mod">
          <ac:chgData name="marcos aurelio gularte de castro" userId="67f50566e2aee3b4" providerId="LiveId" clId="{7275C6AF-C53C-48BF-8663-36D7BD077DA2}" dt="2019-05-29T18:43:58.287" v="150" actId="962"/>
          <ac:picMkLst>
            <pc:docMk/>
            <pc:sldMk cId="4120224976" sldId="519"/>
            <ac:picMk id="5" creationId="{44176AB9-7D07-4FAD-A3D4-BF25A76A8DD8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35097495" sldId="526"/>
        </pc:sldMkLst>
        <pc:spChg chg="del">
          <ac:chgData name="marcos aurelio gularte de castro" userId="67f50566e2aee3b4" providerId="LiveId" clId="{7275C6AF-C53C-48BF-8663-36D7BD077DA2}" dt="2019-05-29T18:10:12.601" v="32" actId="931"/>
          <ac:spMkLst>
            <pc:docMk/>
            <pc:sldMk cId="35097495" sldId="526"/>
            <ac:spMk id="2" creationId="{B925DB5A-2E7E-411A-8FAD-F22F7702AD1F}"/>
          </ac:spMkLst>
        </pc:spChg>
        <pc:picChg chg="add mod">
          <ac:chgData name="marcos aurelio gularte de castro" userId="67f50566e2aee3b4" providerId="LiveId" clId="{7275C6AF-C53C-48BF-8663-36D7BD077DA2}" dt="2019-05-29T18:10:14.372" v="34" actId="962"/>
          <ac:picMkLst>
            <pc:docMk/>
            <pc:sldMk cId="35097495" sldId="526"/>
            <ac:picMk id="5" creationId="{261FBCB3-928C-469B-A395-AB9BC247A405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961644981" sldId="527"/>
        </pc:sldMkLst>
        <pc:spChg chg="del">
          <ac:chgData name="marcos aurelio gularte de castro" userId="67f50566e2aee3b4" providerId="LiveId" clId="{7275C6AF-C53C-48BF-8663-36D7BD077DA2}" dt="2019-05-29T18:12:04.430" v="38" actId="931"/>
          <ac:spMkLst>
            <pc:docMk/>
            <pc:sldMk cId="961644981" sldId="527"/>
            <ac:spMk id="2" creationId="{97FC3A1A-D8CD-40B0-ACC5-A9754150CDB8}"/>
          </ac:spMkLst>
        </pc:spChg>
        <pc:picChg chg="add mod">
          <ac:chgData name="marcos aurelio gularte de castro" userId="67f50566e2aee3b4" providerId="LiveId" clId="{7275C6AF-C53C-48BF-8663-36D7BD077DA2}" dt="2019-05-29T18:12:04.430" v="38" actId="931"/>
          <ac:picMkLst>
            <pc:docMk/>
            <pc:sldMk cId="961644981" sldId="527"/>
            <ac:picMk id="5" creationId="{BC5A5769-D398-4BC3-B535-464585C55EAB}"/>
          </ac:picMkLst>
        </pc:picChg>
      </pc:sldChg>
      <pc:sldChg chg="addSp delSp modSp modTransition">
        <pc:chgData name="marcos aurelio gularte de castro" userId="67f50566e2aee3b4" providerId="LiveId" clId="{7275C6AF-C53C-48BF-8663-36D7BD077DA2}" dt="2019-05-29T18:44:07.650" v="151"/>
        <pc:sldMkLst>
          <pc:docMk/>
          <pc:sldMk cId="2817249937" sldId="528"/>
        </pc:sldMkLst>
        <pc:spChg chg="del">
          <ac:chgData name="marcos aurelio gularte de castro" userId="67f50566e2aee3b4" providerId="LiveId" clId="{7275C6AF-C53C-48BF-8663-36D7BD077DA2}" dt="2019-05-29T18:42:08.186" v="129" actId="931"/>
          <ac:spMkLst>
            <pc:docMk/>
            <pc:sldMk cId="2817249937" sldId="528"/>
            <ac:spMk id="2" creationId="{C2482AE1-AB9B-4A73-880F-935B35B9969D}"/>
          </ac:spMkLst>
        </pc:spChg>
        <pc:picChg chg="add mod">
          <ac:chgData name="marcos aurelio gularte de castro" userId="67f50566e2aee3b4" providerId="LiveId" clId="{7275C6AF-C53C-48BF-8663-36D7BD077DA2}" dt="2019-05-29T18:42:10.503" v="131" actId="962"/>
          <ac:picMkLst>
            <pc:docMk/>
            <pc:sldMk cId="2817249937" sldId="528"/>
            <ac:picMk id="5" creationId="{435E2983-C055-4E30-BE1E-20B4042A6DA7}"/>
          </ac:picMkLst>
        </pc:picChg>
      </pc:sldChg>
    </pc:docChg>
  </pc:docChgLst>
  <pc:docChgLst>
    <pc:chgData name="marcos aurelio gularte de castro" userId="67f50566e2aee3b4" providerId="LiveId" clId="{158D58AF-D85C-40B9-B6C6-A44366197F64}"/>
    <pc:docChg chg="undo custSel addSld delSld modSld sldOrd">
      <pc:chgData name="marcos aurelio gularte de castro" userId="67f50566e2aee3b4" providerId="LiveId" clId="{158D58AF-D85C-40B9-B6C6-A44366197F64}" dt="2019-05-29T15:30:28.984" v="350" actId="2696"/>
      <pc:docMkLst>
        <pc:docMk/>
      </pc:docMkLst>
      <pc:sldChg chg="modSp">
        <pc:chgData name="marcos aurelio gularte de castro" userId="67f50566e2aee3b4" providerId="LiveId" clId="{158D58AF-D85C-40B9-B6C6-A44366197F64}" dt="2019-05-29T14:41:57.115" v="53" actId="368"/>
        <pc:sldMkLst>
          <pc:docMk/>
          <pc:sldMk cId="288318809" sldId="257"/>
        </pc:sldMkLst>
        <pc:spChg chg="mod">
          <ac:chgData name="marcos aurelio gularte de castro" userId="67f50566e2aee3b4" providerId="LiveId" clId="{158D58AF-D85C-40B9-B6C6-A44366197F64}" dt="2019-05-29T14:41:57.115" v="53" actId="368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158D58AF-D85C-40B9-B6C6-A44366197F64}" dt="2019-05-29T14:41:46.361" v="49" actId="20577"/>
          <ac:spMkLst>
            <pc:docMk/>
            <pc:sldMk cId="288318809" sldId="257"/>
            <ac:spMk id="4" creationId="{B85B2C8B-7E47-4854-8E65-997B50025415}"/>
          </ac:spMkLst>
        </pc:spChg>
      </pc:sldChg>
      <pc:sldChg chg="del">
        <pc:chgData name="marcos aurelio gularte de castro" userId="67f50566e2aee3b4" providerId="LiveId" clId="{158D58AF-D85C-40B9-B6C6-A44366197F64}" dt="2019-05-29T14:41:41.542" v="2" actId="2696"/>
        <pc:sldMkLst>
          <pc:docMk/>
          <pc:sldMk cId="2487042667" sldId="433"/>
        </pc:sldMkLst>
      </pc:sldChg>
      <pc:sldChg chg="del">
        <pc:chgData name="marcos aurelio gularte de castro" userId="67f50566e2aee3b4" providerId="LiveId" clId="{158D58AF-D85C-40B9-B6C6-A44366197F64}" dt="2019-05-29T14:41:41.551" v="3" actId="2696"/>
        <pc:sldMkLst>
          <pc:docMk/>
          <pc:sldMk cId="2425590389" sldId="434"/>
        </pc:sldMkLst>
      </pc:sldChg>
      <pc:sldChg chg="del">
        <pc:chgData name="marcos aurelio gularte de castro" userId="67f50566e2aee3b4" providerId="LiveId" clId="{158D58AF-D85C-40B9-B6C6-A44366197F64}" dt="2019-05-29T14:41:41.558" v="4" actId="2696"/>
        <pc:sldMkLst>
          <pc:docMk/>
          <pc:sldMk cId="3555572213" sldId="435"/>
        </pc:sldMkLst>
      </pc:sldChg>
      <pc:sldChg chg="del">
        <pc:chgData name="marcos aurelio gularte de castro" userId="67f50566e2aee3b4" providerId="LiveId" clId="{158D58AF-D85C-40B9-B6C6-A44366197F64}" dt="2019-05-29T14:41:41.567" v="5" actId="2696"/>
        <pc:sldMkLst>
          <pc:docMk/>
          <pc:sldMk cId="3881986084" sldId="436"/>
        </pc:sldMkLst>
      </pc:sldChg>
      <pc:sldChg chg="del">
        <pc:chgData name="marcos aurelio gularte de castro" userId="67f50566e2aee3b4" providerId="LiveId" clId="{158D58AF-D85C-40B9-B6C6-A44366197F64}" dt="2019-05-29T14:41:41.580" v="6" actId="2696"/>
        <pc:sldMkLst>
          <pc:docMk/>
          <pc:sldMk cId="1444687037" sldId="437"/>
        </pc:sldMkLst>
      </pc:sldChg>
      <pc:sldChg chg="del">
        <pc:chgData name="marcos aurelio gularte de castro" userId="67f50566e2aee3b4" providerId="LiveId" clId="{158D58AF-D85C-40B9-B6C6-A44366197F64}" dt="2019-05-29T14:41:41.587" v="7" actId="2696"/>
        <pc:sldMkLst>
          <pc:docMk/>
          <pc:sldMk cId="3382973254" sldId="438"/>
        </pc:sldMkLst>
      </pc:sldChg>
      <pc:sldChg chg="del">
        <pc:chgData name="marcos aurelio gularte de castro" userId="67f50566e2aee3b4" providerId="LiveId" clId="{158D58AF-D85C-40B9-B6C6-A44366197F64}" dt="2019-05-29T14:41:41.600" v="8" actId="2696"/>
        <pc:sldMkLst>
          <pc:docMk/>
          <pc:sldMk cId="1375421398" sldId="439"/>
        </pc:sldMkLst>
      </pc:sldChg>
      <pc:sldChg chg="del">
        <pc:chgData name="marcos aurelio gularte de castro" userId="67f50566e2aee3b4" providerId="LiveId" clId="{158D58AF-D85C-40B9-B6C6-A44366197F64}" dt="2019-05-29T14:41:41.611" v="9" actId="2696"/>
        <pc:sldMkLst>
          <pc:docMk/>
          <pc:sldMk cId="1662388130" sldId="440"/>
        </pc:sldMkLst>
      </pc:sldChg>
      <pc:sldChg chg="del">
        <pc:chgData name="marcos aurelio gularte de castro" userId="67f50566e2aee3b4" providerId="LiveId" clId="{158D58AF-D85C-40B9-B6C6-A44366197F64}" dt="2019-05-29T14:41:41.619" v="10" actId="2696"/>
        <pc:sldMkLst>
          <pc:docMk/>
          <pc:sldMk cId="2649919626" sldId="441"/>
        </pc:sldMkLst>
      </pc:sldChg>
      <pc:sldChg chg="del">
        <pc:chgData name="marcos aurelio gularte de castro" userId="67f50566e2aee3b4" providerId="LiveId" clId="{158D58AF-D85C-40B9-B6C6-A44366197F64}" dt="2019-05-29T14:41:41.631" v="11" actId="2696"/>
        <pc:sldMkLst>
          <pc:docMk/>
          <pc:sldMk cId="2680072534" sldId="442"/>
        </pc:sldMkLst>
      </pc:sldChg>
      <pc:sldChg chg="del">
        <pc:chgData name="marcos aurelio gularte de castro" userId="67f50566e2aee3b4" providerId="LiveId" clId="{158D58AF-D85C-40B9-B6C6-A44366197F64}" dt="2019-05-29T14:41:41.640" v="12" actId="2696"/>
        <pc:sldMkLst>
          <pc:docMk/>
          <pc:sldMk cId="2313034987" sldId="443"/>
        </pc:sldMkLst>
      </pc:sldChg>
      <pc:sldChg chg="del">
        <pc:chgData name="marcos aurelio gularte de castro" userId="67f50566e2aee3b4" providerId="LiveId" clId="{158D58AF-D85C-40B9-B6C6-A44366197F64}" dt="2019-05-29T14:41:41.651" v="13" actId="2696"/>
        <pc:sldMkLst>
          <pc:docMk/>
          <pc:sldMk cId="194555253" sldId="444"/>
        </pc:sldMkLst>
      </pc:sldChg>
      <pc:sldChg chg="del">
        <pc:chgData name="marcos aurelio gularte de castro" userId="67f50566e2aee3b4" providerId="LiveId" clId="{158D58AF-D85C-40B9-B6C6-A44366197F64}" dt="2019-05-29T14:41:41.662" v="14" actId="2696"/>
        <pc:sldMkLst>
          <pc:docMk/>
          <pc:sldMk cId="1092470466" sldId="445"/>
        </pc:sldMkLst>
      </pc:sldChg>
      <pc:sldChg chg="del">
        <pc:chgData name="marcos aurelio gularte de castro" userId="67f50566e2aee3b4" providerId="LiveId" clId="{158D58AF-D85C-40B9-B6C6-A44366197F64}" dt="2019-05-29T14:41:41.672" v="15" actId="2696"/>
        <pc:sldMkLst>
          <pc:docMk/>
          <pc:sldMk cId="3952999897" sldId="446"/>
        </pc:sldMkLst>
      </pc:sldChg>
      <pc:sldChg chg="del">
        <pc:chgData name="marcos aurelio gularte de castro" userId="67f50566e2aee3b4" providerId="LiveId" clId="{158D58AF-D85C-40B9-B6C6-A44366197F64}" dt="2019-05-29T14:41:41.685" v="16" actId="2696"/>
        <pc:sldMkLst>
          <pc:docMk/>
          <pc:sldMk cId="1939491130" sldId="447"/>
        </pc:sldMkLst>
      </pc:sldChg>
      <pc:sldChg chg="del">
        <pc:chgData name="marcos aurelio gularte de castro" userId="67f50566e2aee3b4" providerId="LiveId" clId="{158D58AF-D85C-40B9-B6C6-A44366197F64}" dt="2019-05-29T14:41:41.698" v="17" actId="2696"/>
        <pc:sldMkLst>
          <pc:docMk/>
          <pc:sldMk cId="3371935086" sldId="448"/>
        </pc:sldMkLst>
      </pc:sldChg>
      <pc:sldChg chg="del">
        <pc:chgData name="marcos aurelio gularte de castro" userId="67f50566e2aee3b4" providerId="LiveId" clId="{158D58AF-D85C-40B9-B6C6-A44366197F64}" dt="2019-05-29T14:41:41.710" v="18" actId="2696"/>
        <pc:sldMkLst>
          <pc:docMk/>
          <pc:sldMk cId="3223895976" sldId="449"/>
        </pc:sldMkLst>
      </pc:sldChg>
      <pc:sldChg chg="del">
        <pc:chgData name="marcos aurelio gularte de castro" userId="67f50566e2aee3b4" providerId="LiveId" clId="{158D58AF-D85C-40B9-B6C6-A44366197F64}" dt="2019-05-29T14:41:41.721" v="19" actId="2696"/>
        <pc:sldMkLst>
          <pc:docMk/>
          <pc:sldMk cId="135076400" sldId="450"/>
        </pc:sldMkLst>
      </pc:sldChg>
      <pc:sldChg chg="del">
        <pc:chgData name="marcos aurelio gularte de castro" userId="67f50566e2aee3b4" providerId="LiveId" clId="{158D58AF-D85C-40B9-B6C6-A44366197F64}" dt="2019-05-29T14:41:41.733" v="20" actId="2696"/>
        <pc:sldMkLst>
          <pc:docMk/>
          <pc:sldMk cId="1598507787" sldId="451"/>
        </pc:sldMkLst>
      </pc:sldChg>
      <pc:sldChg chg="del">
        <pc:chgData name="marcos aurelio gularte de castro" userId="67f50566e2aee3b4" providerId="LiveId" clId="{158D58AF-D85C-40B9-B6C6-A44366197F64}" dt="2019-05-29T14:41:41.745" v="21" actId="2696"/>
        <pc:sldMkLst>
          <pc:docMk/>
          <pc:sldMk cId="2251943344" sldId="452"/>
        </pc:sldMkLst>
      </pc:sldChg>
      <pc:sldChg chg="del">
        <pc:chgData name="marcos aurelio gularte de castro" userId="67f50566e2aee3b4" providerId="LiveId" clId="{158D58AF-D85C-40B9-B6C6-A44366197F64}" dt="2019-05-29T14:41:41.753" v="22" actId="2696"/>
        <pc:sldMkLst>
          <pc:docMk/>
          <pc:sldMk cId="1854746945" sldId="453"/>
        </pc:sldMkLst>
      </pc:sldChg>
      <pc:sldChg chg="del">
        <pc:chgData name="marcos aurelio gularte de castro" userId="67f50566e2aee3b4" providerId="LiveId" clId="{158D58AF-D85C-40B9-B6C6-A44366197F64}" dt="2019-05-29T14:41:41.765" v="23" actId="2696"/>
        <pc:sldMkLst>
          <pc:docMk/>
          <pc:sldMk cId="537336167" sldId="454"/>
        </pc:sldMkLst>
      </pc:sldChg>
      <pc:sldChg chg="del">
        <pc:chgData name="marcos aurelio gularte de castro" userId="67f50566e2aee3b4" providerId="LiveId" clId="{158D58AF-D85C-40B9-B6C6-A44366197F64}" dt="2019-05-29T14:41:41.777" v="24" actId="2696"/>
        <pc:sldMkLst>
          <pc:docMk/>
          <pc:sldMk cId="2619539134" sldId="455"/>
        </pc:sldMkLst>
      </pc:sldChg>
      <pc:sldChg chg="del">
        <pc:chgData name="marcos aurelio gularte de castro" userId="67f50566e2aee3b4" providerId="LiveId" clId="{158D58AF-D85C-40B9-B6C6-A44366197F64}" dt="2019-05-29T14:41:41.786" v="25" actId="2696"/>
        <pc:sldMkLst>
          <pc:docMk/>
          <pc:sldMk cId="3118152339" sldId="456"/>
        </pc:sldMkLst>
      </pc:sldChg>
      <pc:sldChg chg="del">
        <pc:chgData name="marcos aurelio gularte de castro" userId="67f50566e2aee3b4" providerId="LiveId" clId="{158D58AF-D85C-40B9-B6C6-A44366197F64}" dt="2019-05-29T14:41:41.799" v="26" actId="2696"/>
        <pc:sldMkLst>
          <pc:docMk/>
          <pc:sldMk cId="4226425731" sldId="457"/>
        </pc:sldMkLst>
      </pc:sldChg>
      <pc:sldChg chg="del">
        <pc:chgData name="marcos aurelio gularte de castro" userId="67f50566e2aee3b4" providerId="LiveId" clId="{158D58AF-D85C-40B9-B6C6-A44366197F64}" dt="2019-05-29T14:41:41.805" v="27" actId="2696"/>
        <pc:sldMkLst>
          <pc:docMk/>
          <pc:sldMk cId="3100959229" sldId="458"/>
        </pc:sldMkLst>
      </pc:sldChg>
      <pc:sldChg chg="del">
        <pc:chgData name="marcos aurelio gularte de castro" userId="67f50566e2aee3b4" providerId="LiveId" clId="{158D58AF-D85C-40B9-B6C6-A44366197F64}" dt="2019-05-29T14:41:41.818" v="28" actId="2696"/>
        <pc:sldMkLst>
          <pc:docMk/>
          <pc:sldMk cId="2051260923" sldId="459"/>
        </pc:sldMkLst>
      </pc:sldChg>
      <pc:sldChg chg="del">
        <pc:chgData name="marcos aurelio gularte de castro" userId="67f50566e2aee3b4" providerId="LiveId" clId="{158D58AF-D85C-40B9-B6C6-A44366197F64}" dt="2019-05-29T14:41:41.830" v="29" actId="2696"/>
        <pc:sldMkLst>
          <pc:docMk/>
          <pc:sldMk cId="1132733525" sldId="460"/>
        </pc:sldMkLst>
      </pc:sldChg>
      <pc:sldChg chg="del">
        <pc:chgData name="marcos aurelio gularte de castro" userId="67f50566e2aee3b4" providerId="LiveId" clId="{158D58AF-D85C-40B9-B6C6-A44366197F64}" dt="2019-05-29T14:41:41.839" v="30" actId="2696"/>
        <pc:sldMkLst>
          <pc:docMk/>
          <pc:sldMk cId="1547305134" sldId="461"/>
        </pc:sldMkLst>
      </pc:sldChg>
      <pc:sldChg chg="del">
        <pc:chgData name="marcos aurelio gularte de castro" userId="67f50566e2aee3b4" providerId="LiveId" clId="{158D58AF-D85C-40B9-B6C6-A44366197F64}" dt="2019-05-29T14:41:41.852" v="31" actId="2696"/>
        <pc:sldMkLst>
          <pc:docMk/>
          <pc:sldMk cId="2403553329" sldId="462"/>
        </pc:sldMkLst>
      </pc:sldChg>
      <pc:sldChg chg="del">
        <pc:chgData name="marcos aurelio gularte de castro" userId="67f50566e2aee3b4" providerId="LiveId" clId="{158D58AF-D85C-40B9-B6C6-A44366197F64}" dt="2019-05-29T14:41:41.864" v="32" actId="2696"/>
        <pc:sldMkLst>
          <pc:docMk/>
          <pc:sldMk cId="1237965266" sldId="463"/>
        </pc:sldMkLst>
      </pc:sldChg>
      <pc:sldChg chg="del">
        <pc:chgData name="marcos aurelio gularte de castro" userId="67f50566e2aee3b4" providerId="LiveId" clId="{158D58AF-D85C-40B9-B6C6-A44366197F64}" dt="2019-05-29T14:41:41.872" v="33" actId="2696"/>
        <pc:sldMkLst>
          <pc:docMk/>
          <pc:sldMk cId="1492492370" sldId="464"/>
        </pc:sldMkLst>
      </pc:sldChg>
      <pc:sldChg chg="del">
        <pc:chgData name="marcos aurelio gularte de castro" userId="67f50566e2aee3b4" providerId="LiveId" clId="{158D58AF-D85C-40B9-B6C6-A44366197F64}" dt="2019-05-29T14:41:41.885" v="34" actId="2696"/>
        <pc:sldMkLst>
          <pc:docMk/>
          <pc:sldMk cId="528515273" sldId="465"/>
        </pc:sldMkLst>
      </pc:sldChg>
      <pc:sldChg chg="del">
        <pc:chgData name="marcos aurelio gularte de castro" userId="67f50566e2aee3b4" providerId="LiveId" clId="{158D58AF-D85C-40B9-B6C6-A44366197F64}" dt="2019-05-29T14:41:41.897" v="35" actId="2696"/>
        <pc:sldMkLst>
          <pc:docMk/>
          <pc:sldMk cId="1942525470" sldId="466"/>
        </pc:sldMkLst>
      </pc:sldChg>
      <pc:sldChg chg="del">
        <pc:chgData name="marcos aurelio gularte de castro" userId="67f50566e2aee3b4" providerId="LiveId" clId="{158D58AF-D85C-40B9-B6C6-A44366197F64}" dt="2019-05-29T14:41:41.904" v="36" actId="2696"/>
        <pc:sldMkLst>
          <pc:docMk/>
          <pc:sldMk cId="4029636971" sldId="467"/>
        </pc:sldMkLst>
      </pc:sldChg>
      <pc:sldChg chg="del">
        <pc:chgData name="marcos aurelio gularte de castro" userId="67f50566e2aee3b4" providerId="LiveId" clId="{158D58AF-D85C-40B9-B6C6-A44366197F64}" dt="2019-05-29T14:41:41.916" v="37" actId="2696"/>
        <pc:sldMkLst>
          <pc:docMk/>
          <pc:sldMk cId="3126023145" sldId="468"/>
        </pc:sldMkLst>
      </pc:sldChg>
      <pc:sldChg chg="del">
        <pc:chgData name="marcos aurelio gularte de castro" userId="67f50566e2aee3b4" providerId="LiveId" clId="{158D58AF-D85C-40B9-B6C6-A44366197F64}" dt="2019-05-29T14:41:41.929" v="38" actId="2696"/>
        <pc:sldMkLst>
          <pc:docMk/>
          <pc:sldMk cId="448308734" sldId="469"/>
        </pc:sldMkLst>
      </pc:sldChg>
      <pc:sldChg chg="del">
        <pc:chgData name="marcos aurelio gularte de castro" userId="67f50566e2aee3b4" providerId="LiveId" clId="{158D58AF-D85C-40B9-B6C6-A44366197F64}" dt="2019-05-29T14:41:41.936" v="39" actId="2696"/>
        <pc:sldMkLst>
          <pc:docMk/>
          <pc:sldMk cId="3339606100" sldId="470"/>
        </pc:sldMkLst>
      </pc:sldChg>
      <pc:sldChg chg="del">
        <pc:chgData name="marcos aurelio gularte de castro" userId="67f50566e2aee3b4" providerId="LiveId" clId="{158D58AF-D85C-40B9-B6C6-A44366197F64}" dt="2019-05-29T14:41:41.948" v="40" actId="2696"/>
        <pc:sldMkLst>
          <pc:docMk/>
          <pc:sldMk cId="594288197" sldId="471"/>
        </pc:sldMkLst>
      </pc:sldChg>
      <pc:sldChg chg="del">
        <pc:chgData name="marcos aurelio gularte de castro" userId="67f50566e2aee3b4" providerId="LiveId" clId="{158D58AF-D85C-40B9-B6C6-A44366197F64}" dt="2019-05-29T14:41:41.955" v="41" actId="2696"/>
        <pc:sldMkLst>
          <pc:docMk/>
          <pc:sldMk cId="361322640" sldId="472"/>
        </pc:sldMkLst>
      </pc:sldChg>
      <pc:sldChg chg="del">
        <pc:chgData name="marcos aurelio gularte de castro" userId="67f50566e2aee3b4" providerId="LiveId" clId="{158D58AF-D85C-40B9-B6C6-A44366197F64}" dt="2019-05-29T14:41:41.967" v="42" actId="2696"/>
        <pc:sldMkLst>
          <pc:docMk/>
          <pc:sldMk cId="641567723" sldId="473"/>
        </pc:sldMkLst>
      </pc:sldChg>
      <pc:sldChg chg="del">
        <pc:chgData name="marcos aurelio gularte de castro" userId="67f50566e2aee3b4" providerId="LiveId" clId="{158D58AF-D85C-40B9-B6C6-A44366197F64}" dt="2019-05-29T14:41:41.978" v="43" actId="2696"/>
        <pc:sldMkLst>
          <pc:docMk/>
          <pc:sldMk cId="1762927621" sldId="474"/>
        </pc:sldMkLst>
      </pc:sldChg>
      <pc:sldChg chg="del">
        <pc:chgData name="marcos aurelio gularte de castro" userId="67f50566e2aee3b4" providerId="LiveId" clId="{158D58AF-D85C-40B9-B6C6-A44366197F64}" dt="2019-05-29T14:41:41.988" v="44" actId="2696"/>
        <pc:sldMkLst>
          <pc:docMk/>
          <pc:sldMk cId="3984099553" sldId="475"/>
        </pc:sldMkLst>
      </pc:sldChg>
      <pc:sldChg chg="del">
        <pc:chgData name="marcos aurelio gularte de castro" userId="67f50566e2aee3b4" providerId="LiveId" clId="{158D58AF-D85C-40B9-B6C6-A44366197F64}" dt="2019-05-29T14:41:42.001" v="45" actId="2696"/>
        <pc:sldMkLst>
          <pc:docMk/>
          <pc:sldMk cId="3368306134" sldId="476"/>
        </pc:sldMkLst>
      </pc:sldChg>
      <pc:sldChg chg="del">
        <pc:chgData name="marcos aurelio gularte de castro" userId="67f50566e2aee3b4" providerId="LiveId" clId="{158D58AF-D85C-40B9-B6C6-A44366197F64}" dt="2019-05-29T14:41:42.017" v="47" actId="2696"/>
        <pc:sldMkLst>
          <pc:docMk/>
          <pc:sldMk cId="1366032984" sldId="477"/>
        </pc:sldMkLst>
      </pc:sldChg>
      <pc:sldChg chg="del">
        <pc:chgData name="marcos aurelio gularte de castro" userId="67f50566e2aee3b4" providerId="LiveId" clId="{158D58AF-D85C-40B9-B6C6-A44366197F64}" dt="2019-05-29T14:41:42.012" v="46" actId="2696"/>
        <pc:sldMkLst>
          <pc:docMk/>
          <pc:sldMk cId="2114515543" sldId="478"/>
        </pc:sldMkLst>
      </pc:sldChg>
      <pc:sldChg chg="modSp add ord">
        <pc:chgData name="marcos aurelio gularte de castro" userId="67f50566e2aee3b4" providerId="LiveId" clId="{158D58AF-D85C-40B9-B6C6-A44366197F64}" dt="2019-05-29T14:42:26.343" v="56" actId="20577"/>
        <pc:sldMkLst>
          <pc:docMk/>
          <pc:sldMk cId="897651812" sldId="479"/>
        </pc:sldMkLst>
        <pc:spChg chg="mod">
          <ac:chgData name="marcos aurelio gularte de castro" userId="67f50566e2aee3b4" providerId="LiveId" clId="{158D58AF-D85C-40B9-B6C6-A44366197F64}" dt="2019-05-29T14:42:26.343" v="56" actId="20577"/>
          <ac:spMkLst>
            <pc:docMk/>
            <pc:sldMk cId="897651812" sldId="479"/>
            <ac:spMk id="3" creationId="{B0D08835-D217-4AC5-B9E7-94A27DDB205B}"/>
          </ac:spMkLst>
        </pc:spChg>
      </pc:sldChg>
      <pc:sldChg chg="modSp add">
        <pc:chgData name="marcos aurelio gularte de castro" userId="67f50566e2aee3b4" providerId="LiveId" clId="{158D58AF-D85C-40B9-B6C6-A44366197F64}" dt="2019-05-29T14:43:06.260" v="60" actId="20577"/>
        <pc:sldMkLst>
          <pc:docMk/>
          <pc:sldMk cId="3232414747" sldId="480"/>
        </pc:sldMkLst>
        <pc:spChg chg="mod">
          <ac:chgData name="marcos aurelio gularte de castro" userId="67f50566e2aee3b4" providerId="LiveId" clId="{158D58AF-D85C-40B9-B6C6-A44366197F64}" dt="2019-05-29T14:43:06.260" v="60" actId="20577"/>
          <ac:spMkLst>
            <pc:docMk/>
            <pc:sldMk cId="3232414747" sldId="480"/>
            <ac:spMk id="3" creationId="{829C611E-1A4E-4A26-A600-92FE42D106C9}"/>
          </ac:spMkLst>
        </pc:spChg>
      </pc:sldChg>
      <pc:sldChg chg="modSp add">
        <pc:chgData name="marcos aurelio gularte de castro" userId="67f50566e2aee3b4" providerId="LiveId" clId="{158D58AF-D85C-40B9-B6C6-A44366197F64}" dt="2019-05-29T14:43:36.614" v="67" actId="20577"/>
        <pc:sldMkLst>
          <pc:docMk/>
          <pc:sldMk cId="2732099953" sldId="481"/>
        </pc:sldMkLst>
        <pc:spChg chg="mod">
          <ac:chgData name="marcos aurelio gularte de castro" userId="67f50566e2aee3b4" providerId="LiveId" clId="{158D58AF-D85C-40B9-B6C6-A44366197F64}" dt="2019-05-29T14:43:36.614" v="67" actId="20577"/>
          <ac:spMkLst>
            <pc:docMk/>
            <pc:sldMk cId="2732099953" sldId="481"/>
            <ac:spMk id="3" creationId="{369983C0-BF22-4167-AFB8-3C0EA9ACD3A8}"/>
          </ac:spMkLst>
        </pc:spChg>
      </pc:sldChg>
      <pc:sldChg chg="addSp delSp modSp add">
        <pc:chgData name="marcos aurelio gularte de castro" userId="67f50566e2aee3b4" providerId="LiveId" clId="{158D58AF-D85C-40B9-B6C6-A44366197F64}" dt="2019-05-29T14:44:22.470" v="117" actId="20577"/>
        <pc:sldMkLst>
          <pc:docMk/>
          <pc:sldMk cId="1380963140" sldId="482"/>
        </pc:sldMkLst>
        <pc:spChg chg="del">
          <ac:chgData name="marcos aurelio gularte de castro" userId="67f50566e2aee3b4" providerId="LiveId" clId="{158D58AF-D85C-40B9-B6C6-A44366197F64}" dt="2019-05-29T14:44:12.958" v="112"/>
          <ac:spMkLst>
            <pc:docMk/>
            <pc:sldMk cId="1380963140" sldId="482"/>
            <ac:spMk id="2" creationId="{D05CAF26-F657-4536-BEC4-FC43A8EF8DE8}"/>
          </ac:spMkLst>
        </pc:spChg>
        <pc:spChg chg="del">
          <ac:chgData name="marcos aurelio gularte de castro" userId="67f50566e2aee3b4" providerId="LiveId" clId="{158D58AF-D85C-40B9-B6C6-A44366197F64}" dt="2019-05-29T14:44:12.958" v="112"/>
          <ac:spMkLst>
            <pc:docMk/>
            <pc:sldMk cId="1380963140" sldId="482"/>
            <ac:spMk id="3" creationId="{4D087C1D-53F8-4982-81D3-2AE2C4C20AE4}"/>
          </ac:spMkLst>
        </pc:spChg>
        <pc:spChg chg="add mod">
          <ac:chgData name="marcos aurelio gularte de castro" userId="67f50566e2aee3b4" providerId="LiveId" clId="{158D58AF-D85C-40B9-B6C6-A44366197F64}" dt="2019-05-29T14:44:12.958" v="112"/>
          <ac:spMkLst>
            <pc:docMk/>
            <pc:sldMk cId="1380963140" sldId="482"/>
            <ac:spMk id="4" creationId="{95BCE64C-A7DD-46DC-A913-2019BB2D77AC}"/>
          </ac:spMkLst>
        </pc:spChg>
        <pc:spChg chg="add mod">
          <ac:chgData name="marcos aurelio gularte de castro" userId="67f50566e2aee3b4" providerId="LiveId" clId="{158D58AF-D85C-40B9-B6C6-A44366197F64}" dt="2019-05-29T14:44:22.470" v="117" actId="20577"/>
          <ac:spMkLst>
            <pc:docMk/>
            <pc:sldMk cId="1380963140" sldId="482"/>
            <ac:spMk id="5" creationId="{056955A9-5D03-4453-B2B0-B467258E6679}"/>
          </ac:spMkLst>
        </pc:spChg>
        <pc:spChg chg="add mod">
          <ac:chgData name="marcos aurelio gularte de castro" userId="67f50566e2aee3b4" providerId="LiveId" clId="{158D58AF-D85C-40B9-B6C6-A44366197F64}" dt="2019-05-29T14:44:14.964" v="113" actId="20577"/>
          <ac:spMkLst>
            <pc:docMk/>
            <pc:sldMk cId="1380963140" sldId="482"/>
            <ac:spMk id="6" creationId="{837F9B30-C8D0-4FCF-9A24-B95A084E30DA}"/>
          </ac:spMkLst>
        </pc:spChg>
      </pc:sldChg>
      <pc:sldChg chg="modSp add">
        <pc:chgData name="marcos aurelio gularte de castro" userId="67f50566e2aee3b4" providerId="LiveId" clId="{158D58AF-D85C-40B9-B6C6-A44366197F64}" dt="2019-05-29T14:45:56.657" v="120" actId="20577"/>
        <pc:sldMkLst>
          <pc:docMk/>
          <pc:sldMk cId="2662728855" sldId="483"/>
        </pc:sldMkLst>
        <pc:spChg chg="mod">
          <ac:chgData name="marcos aurelio gularte de castro" userId="67f50566e2aee3b4" providerId="LiveId" clId="{158D58AF-D85C-40B9-B6C6-A44366197F64}" dt="2019-05-29T14:45:56.657" v="120" actId="20577"/>
          <ac:spMkLst>
            <pc:docMk/>
            <pc:sldMk cId="2662728855" sldId="483"/>
            <ac:spMk id="3" creationId="{20B8AC3C-EA9F-4251-8808-CD8156A416AC}"/>
          </ac:spMkLst>
        </pc:spChg>
      </pc:sldChg>
      <pc:sldChg chg="modSp add">
        <pc:chgData name="marcos aurelio gularte de castro" userId="67f50566e2aee3b4" providerId="LiveId" clId="{158D58AF-D85C-40B9-B6C6-A44366197F64}" dt="2019-05-29T14:46:20.140" v="125" actId="14100"/>
        <pc:sldMkLst>
          <pc:docMk/>
          <pc:sldMk cId="4249701410" sldId="484"/>
        </pc:sldMkLst>
        <pc:spChg chg="mod">
          <ac:chgData name="marcos aurelio gularte de castro" userId="67f50566e2aee3b4" providerId="LiveId" clId="{158D58AF-D85C-40B9-B6C6-A44366197F64}" dt="2019-05-29T14:46:20.140" v="125" actId="14100"/>
          <ac:spMkLst>
            <pc:docMk/>
            <pc:sldMk cId="4249701410" sldId="484"/>
            <ac:spMk id="3" creationId="{F3D43099-19EE-48C1-ACF2-FF7D4F703A3E}"/>
          </ac:spMkLst>
        </pc:spChg>
      </pc:sldChg>
      <pc:sldChg chg="modSp add">
        <pc:chgData name="marcos aurelio gularte de castro" userId="67f50566e2aee3b4" providerId="LiveId" clId="{158D58AF-D85C-40B9-B6C6-A44366197F64}" dt="2019-05-29T14:47:37.707" v="142" actId="403"/>
        <pc:sldMkLst>
          <pc:docMk/>
          <pc:sldMk cId="2812850999" sldId="485"/>
        </pc:sldMkLst>
        <pc:spChg chg="mod">
          <ac:chgData name="marcos aurelio gularte de castro" userId="67f50566e2aee3b4" providerId="LiveId" clId="{158D58AF-D85C-40B9-B6C6-A44366197F64}" dt="2019-05-29T14:47:37.707" v="142" actId="403"/>
          <ac:spMkLst>
            <pc:docMk/>
            <pc:sldMk cId="2812850999" sldId="485"/>
            <ac:spMk id="3" creationId="{68A60270-6CDE-49D5-A233-4CFFFCDBF0DC}"/>
          </ac:spMkLst>
        </pc:spChg>
      </pc:sldChg>
      <pc:sldChg chg="modSp add">
        <pc:chgData name="marcos aurelio gularte de castro" userId="67f50566e2aee3b4" providerId="LiveId" clId="{158D58AF-D85C-40B9-B6C6-A44366197F64}" dt="2019-05-29T14:48:17.437" v="149" actId="20577"/>
        <pc:sldMkLst>
          <pc:docMk/>
          <pc:sldMk cId="4017746585" sldId="486"/>
        </pc:sldMkLst>
        <pc:spChg chg="mod">
          <ac:chgData name="marcos aurelio gularte de castro" userId="67f50566e2aee3b4" providerId="LiveId" clId="{158D58AF-D85C-40B9-B6C6-A44366197F64}" dt="2019-05-29T14:48:17.437" v="149" actId="20577"/>
          <ac:spMkLst>
            <pc:docMk/>
            <pc:sldMk cId="4017746585" sldId="486"/>
            <ac:spMk id="3" creationId="{2D3B488C-FD2F-4620-AEBC-DDD5367F1413}"/>
          </ac:spMkLst>
        </pc:spChg>
      </pc:sldChg>
      <pc:sldChg chg="addSp delSp modSp add">
        <pc:chgData name="marcos aurelio gularte de castro" userId="67f50566e2aee3b4" providerId="LiveId" clId="{158D58AF-D85C-40B9-B6C6-A44366197F64}" dt="2019-05-29T14:48:46.341" v="156" actId="20577"/>
        <pc:sldMkLst>
          <pc:docMk/>
          <pc:sldMk cId="360887062" sldId="487"/>
        </pc:sldMkLst>
        <pc:spChg chg="del">
          <ac:chgData name="marcos aurelio gularte de castro" userId="67f50566e2aee3b4" providerId="LiveId" clId="{158D58AF-D85C-40B9-B6C6-A44366197F64}" dt="2019-05-29T14:48:40.036" v="153"/>
          <ac:spMkLst>
            <pc:docMk/>
            <pc:sldMk cId="360887062" sldId="487"/>
            <ac:spMk id="2" creationId="{EFE9C010-55DD-4ED4-8DA5-D52E2EF1C1BA}"/>
          </ac:spMkLst>
        </pc:spChg>
        <pc:spChg chg="mod">
          <ac:chgData name="marcos aurelio gularte de castro" userId="67f50566e2aee3b4" providerId="LiveId" clId="{158D58AF-D85C-40B9-B6C6-A44366197F64}" dt="2019-05-29T14:48:44.034" v="155" actId="14100"/>
          <ac:spMkLst>
            <pc:docMk/>
            <pc:sldMk cId="360887062" sldId="487"/>
            <ac:spMk id="3" creationId="{982CF057-812C-4043-BC2B-47D8E4574F5D}"/>
          </ac:spMkLst>
        </pc:spChg>
        <pc:spChg chg="add mod">
          <ac:chgData name="marcos aurelio gularte de castro" userId="67f50566e2aee3b4" providerId="LiveId" clId="{158D58AF-D85C-40B9-B6C6-A44366197F64}" dt="2019-05-29T14:48:40.036" v="153"/>
          <ac:spMkLst>
            <pc:docMk/>
            <pc:sldMk cId="360887062" sldId="487"/>
            <ac:spMk id="4" creationId="{BD636A3F-3CCF-438E-8842-2243D36126C7}"/>
          </ac:spMkLst>
        </pc:spChg>
        <pc:spChg chg="add mod">
          <ac:chgData name="marcos aurelio gularte de castro" userId="67f50566e2aee3b4" providerId="LiveId" clId="{158D58AF-D85C-40B9-B6C6-A44366197F64}" dt="2019-05-29T14:48:46.341" v="156" actId="20577"/>
          <ac:spMkLst>
            <pc:docMk/>
            <pc:sldMk cId="360887062" sldId="487"/>
            <ac:spMk id="5" creationId="{504E9484-49CB-460F-9822-4538501B50B6}"/>
          </ac:spMkLst>
        </pc:spChg>
      </pc:sldChg>
      <pc:sldChg chg="modSp add">
        <pc:chgData name="marcos aurelio gularte de castro" userId="67f50566e2aee3b4" providerId="LiveId" clId="{158D58AF-D85C-40B9-B6C6-A44366197F64}" dt="2019-05-29T14:50:05.428" v="165" actId="27636"/>
        <pc:sldMkLst>
          <pc:docMk/>
          <pc:sldMk cId="608498065" sldId="488"/>
        </pc:sldMkLst>
        <pc:spChg chg="mod">
          <ac:chgData name="marcos aurelio gularte de castro" userId="67f50566e2aee3b4" providerId="LiveId" clId="{158D58AF-D85C-40B9-B6C6-A44366197F64}" dt="2019-05-29T14:50:05.428" v="165" actId="27636"/>
          <ac:spMkLst>
            <pc:docMk/>
            <pc:sldMk cId="608498065" sldId="488"/>
            <ac:spMk id="3" creationId="{8DBD38CD-DC94-488B-9567-A5A4B9935B02}"/>
          </ac:spMkLst>
        </pc:spChg>
      </pc:sldChg>
      <pc:sldChg chg="addSp delSp modSp add">
        <pc:chgData name="marcos aurelio gularte de castro" userId="67f50566e2aee3b4" providerId="LiveId" clId="{158D58AF-D85C-40B9-B6C6-A44366197F64}" dt="2019-05-29T14:51:13.637" v="174" actId="14100"/>
        <pc:sldMkLst>
          <pc:docMk/>
          <pc:sldMk cId="3075173223" sldId="489"/>
        </pc:sldMkLst>
        <pc:spChg chg="del">
          <ac:chgData name="marcos aurelio gularte de castro" userId="67f50566e2aee3b4" providerId="LiveId" clId="{158D58AF-D85C-40B9-B6C6-A44366197F64}" dt="2019-05-29T14:51:00.437" v="170"/>
          <ac:spMkLst>
            <pc:docMk/>
            <pc:sldMk cId="3075173223" sldId="489"/>
            <ac:spMk id="2" creationId="{FF777263-A8D2-45F6-9855-770D1ECDAE3F}"/>
          </ac:spMkLst>
        </pc:spChg>
        <pc:spChg chg="del">
          <ac:chgData name="marcos aurelio gularte de castro" userId="67f50566e2aee3b4" providerId="LiveId" clId="{158D58AF-D85C-40B9-B6C6-A44366197F64}" dt="2019-05-29T14:51:00.437" v="170"/>
          <ac:spMkLst>
            <pc:docMk/>
            <pc:sldMk cId="3075173223" sldId="489"/>
            <ac:spMk id="3" creationId="{97431B69-A0FC-49AB-B8B9-356E5A967C32}"/>
          </ac:spMkLst>
        </pc:spChg>
        <pc:spChg chg="add mod">
          <ac:chgData name="marcos aurelio gularte de castro" userId="67f50566e2aee3b4" providerId="LiveId" clId="{158D58AF-D85C-40B9-B6C6-A44366197F64}" dt="2019-05-29T14:51:00.437" v="170"/>
          <ac:spMkLst>
            <pc:docMk/>
            <pc:sldMk cId="3075173223" sldId="489"/>
            <ac:spMk id="4" creationId="{875B8704-8797-49A9-9F72-11BDEACEA8C2}"/>
          </ac:spMkLst>
        </pc:spChg>
        <pc:spChg chg="add mod">
          <ac:chgData name="marcos aurelio gularte de castro" userId="67f50566e2aee3b4" providerId="LiveId" clId="{158D58AF-D85C-40B9-B6C6-A44366197F64}" dt="2019-05-29T14:51:13.637" v="174" actId="14100"/>
          <ac:spMkLst>
            <pc:docMk/>
            <pc:sldMk cId="3075173223" sldId="489"/>
            <ac:spMk id="5" creationId="{FE7B5603-8D4B-4901-8C3D-1218C98B05ED}"/>
          </ac:spMkLst>
        </pc:spChg>
        <pc:spChg chg="add mod">
          <ac:chgData name="marcos aurelio gularte de castro" userId="67f50566e2aee3b4" providerId="LiveId" clId="{158D58AF-D85C-40B9-B6C6-A44366197F64}" dt="2019-05-29T14:51:07.186" v="173" actId="20577"/>
          <ac:spMkLst>
            <pc:docMk/>
            <pc:sldMk cId="3075173223" sldId="489"/>
            <ac:spMk id="6" creationId="{783EA96C-4BA7-49FC-8842-4831473591AD}"/>
          </ac:spMkLst>
        </pc:spChg>
      </pc:sldChg>
      <pc:sldChg chg="modSp add">
        <pc:chgData name="marcos aurelio gularte de castro" userId="67f50566e2aee3b4" providerId="LiveId" clId="{158D58AF-D85C-40B9-B6C6-A44366197F64}" dt="2019-05-29T14:52:02.737" v="178" actId="27636"/>
        <pc:sldMkLst>
          <pc:docMk/>
          <pc:sldMk cId="3679601672" sldId="490"/>
        </pc:sldMkLst>
        <pc:spChg chg="mod">
          <ac:chgData name="marcos aurelio gularte de castro" userId="67f50566e2aee3b4" providerId="LiveId" clId="{158D58AF-D85C-40B9-B6C6-A44366197F64}" dt="2019-05-29T14:52:02.737" v="178" actId="27636"/>
          <ac:spMkLst>
            <pc:docMk/>
            <pc:sldMk cId="3679601672" sldId="490"/>
            <ac:spMk id="3" creationId="{A4752CBA-E656-449D-BCE7-1660082CA40E}"/>
          </ac:spMkLst>
        </pc:spChg>
      </pc:sldChg>
      <pc:sldChg chg="modSp add">
        <pc:chgData name="marcos aurelio gularte de castro" userId="67f50566e2aee3b4" providerId="LiveId" clId="{158D58AF-D85C-40B9-B6C6-A44366197F64}" dt="2019-05-29T14:52:33.864" v="181" actId="20577"/>
        <pc:sldMkLst>
          <pc:docMk/>
          <pc:sldMk cId="876583356" sldId="491"/>
        </pc:sldMkLst>
        <pc:spChg chg="mod">
          <ac:chgData name="marcos aurelio gularte de castro" userId="67f50566e2aee3b4" providerId="LiveId" clId="{158D58AF-D85C-40B9-B6C6-A44366197F64}" dt="2019-05-29T14:52:33.864" v="181" actId="20577"/>
          <ac:spMkLst>
            <pc:docMk/>
            <pc:sldMk cId="876583356" sldId="491"/>
            <ac:spMk id="3" creationId="{F294EFDA-2E32-46FC-AB58-4744F4D946E1}"/>
          </ac:spMkLst>
        </pc:spChg>
      </pc:sldChg>
      <pc:sldChg chg="addSp delSp modSp add">
        <pc:chgData name="marcos aurelio gularte de castro" userId="67f50566e2aee3b4" providerId="LiveId" clId="{158D58AF-D85C-40B9-B6C6-A44366197F64}" dt="2019-05-29T14:53:26.647" v="196" actId="20577"/>
        <pc:sldMkLst>
          <pc:docMk/>
          <pc:sldMk cId="3159275236" sldId="492"/>
        </pc:sldMkLst>
        <pc:spChg chg="del">
          <ac:chgData name="marcos aurelio gularte de castro" userId="67f50566e2aee3b4" providerId="LiveId" clId="{158D58AF-D85C-40B9-B6C6-A44366197F64}" dt="2019-05-29T14:53:20.718" v="193"/>
          <ac:spMkLst>
            <pc:docMk/>
            <pc:sldMk cId="3159275236" sldId="492"/>
            <ac:spMk id="2" creationId="{7471B3D8-0865-4D95-A641-8C5A142AD8ED}"/>
          </ac:spMkLst>
        </pc:spChg>
        <pc:spChg chg="mod">
          <ac:chgData name="marcos aurelio gularte de castro" userId="67f50566e2aee3b4" providerId="LiveId" clId="{158D58AF-D85C-40B9-B6C6-A44366197F64}" dt="2019-05-29T14:53:26.647" v="196" actId="20577"/>
          <ac:spMkLst>
            <pc:docMk/>
            <pc:sldMk cId="3159275236" sldId="492"/>
            <ac:spMk id="3" creationId="{63076E9A-53CB-481D-B9A1-75755DBE9C7E}"/>
          </ac:spMkLst>
        </pc:spChg>
        <pc:spChg chg="add mod">
          <ac:chgData name="marcos aurelio gularte de castro" userId="67f50566e2aee3b4" providerId="LiveId" clId="{158D58AF-D85C-40B9-B6C6-A44366197F64}" dt="2019-05-29T14:53:20.718" v="193"/>
          <ac:spMkLst>
            <pc:docMk/>
            <pc:sldMk cId="3159275236" sldId="492"/>
            <ac:spMk id="4" creationId="{EFEF1AB0-9370-467B-81F4-DC9166010F31}"/>
          </ac:spMkLst>
        </pc:spChg>
        <pc:spChg chg="add mod">
          <ac:chgData name="marcos aurelio gularte de castro" userId="67f50566e2aee3b4" providerId="LiveId" clId="{158D58AF-D85C-40B9-B6C6-A44366197F64}" dt="2019-05-29T14:53:24.166" v="195" actId="20577"/>
          <ac:spMkLst>
            <pc:docMk/>
            <pc:sldMk cId="3159275236" sldId="492"/>
            <ac:spMk id="5" creationId="{CE2AC0B6-4D9D-40A7-A68D-C9093F0FEFE8}"/>
          </ac:spMkLst>
        </pc:spChg>
      </pc:sldChg>
      <pc:sldChg chg="modSp add">
        <pc:chgData name="marcos aurelio gularte de castro" userId="67f50566e2aee3b4" providerId="LiveId" clId="{158D58AF-D85C-40B9-B6C6-A44366197F64}" dt="2019-05-29T14:54:00.568" v="200" actId="20577"/>
        <pc:sldMkLst>
          <pc:docMk/>
          <pc:sldMk cId="727978513" sldId="493"/>
        </pc:sldMkLst>
        <pc:spChg chg="mod">
          <ac:chgData name="marcos aurelio gularte de castro" userId="67f50566e2aee3b4" providerId="LiveId" clId="{158D58AF-D85C-40B9-B6C6-A44366197F64}" dt="2019-05-29T14:54:00.568" v="200" actId="20577"/>
          <ac:spMkLst>
            <pc:docMk/>
            <pc:sldMk cId="727978513" sldId="493"/>
            <ac:spMk id="3" creationId="{53849577-0335-4AF1-B999-F1F0EC3C099A}"/>
          </ac:spMkLst>
        </pc:spChg>
      </pc:sldChg>
      <pc:sldChg chg="modSp add">
        <pc:chgData name="marcos aurelio gularte de castro" userId="67f50566e2aee3b4" providerId="LiveId" clId="{158D58AF-D85C-40B9-B6C6-A44366197F64}" dt="2019-05-29T14:54:29.878" v="205" actId="27636"/>
        <pc:sldMkLst>
          <pc:docMk/>
          <pc:sldMk cId="3643780752" sldId="494"/>
        </pc:sldMkLst>
        <pc:spChg chg="mod">
          <ac:chgData name="marcos aurelio gularte de castro" userId="67f50566e2aee3b4" providerId="LiveId" clId="{158D58AF-D85C-40B9-B6C6-A44366197F64}" dt="2019-05-29T14:54:29.878" v="205" actId="27636"/>
          <ac:spMkLst>
            <pc:docMk/>
            <pc:sldMk cId="3643780752" sldId="494"/>
            <ac:spMk id="3" creationId="{1C1161B6-178B-4E5D-8A07-6BEC9F6D5A0B}"/>
          </ac:spMkLst>
        </pc:spChg>
      </pc:sldChg>
      <pc:sldChg chg="addSp delSp modSp add">
        <pc:chgData name="marcos aurelio gularte de castro" userId="67f50566e2aee3b4" providerId="LiveId" clId="{158D58AF-D85C-40B9-B6C6-A44366197F64}" dt="2019-05-29T14:54:53.247" v="209" actId="20577"/>
        <pc:sldMkLst>
          <pc:docMk/>
          <pc:sldMk cId="2024409327" sldId="495"/>
        </pc:sldMkLst>
        <pc:spChg chg="del">
          <ac:chgData name="marcos aurelio gularte de castro" userId="67f50566e2aee3b4" providerId="LiveId" clId="{158D58AF-D85C-40B9-B6C6-A44366197F64}" dt="2019-05-29T14:54:46.662" v="206"/>
          <ac:spMkLst>
            <pc:docMk/>
            <pc:sldMk cId="2024409327" sldId="495"/>
            <ac:spMk id="2" creationId="{2F37204F-0BD9-4870-9300-855B088798DE}"/>
          </ac:spMkLst>
        </pc:spChg>
        <pc:spChg chg="del">
          <ac:chgData name="marcos aurelio gularte de castro" userId="67f50566e2aee3b4" providerId="LiveId" clId="{158D58AF-D85C-40B9-B6C6-A44366197F64}" dt="2019-05-29T14:54:46.662" v="206"/>
          <ac:spMkLst>
            <pc:docMk/>
            <pc:sldMk cId="2024409327" sldId="495"/>
            <ac:spMk id="3" creationId="{3A9F84E5-FA16-4660-A24B-5A3713D82A51}"/>
          </ac:spMkLst>
        </pc:spChg>
        <pc:spChg chg="add mod">
          <ac:chgData name="marcos aurelio gularte de castro" userId="67f50566e2aee3b4" providerId="LiveId" clId="{158D58AF-D85C-40B9-B6C6-A44366197F64}" dt="2019-05-29T14:54:46.662" v="206"/>
          <ac:spMkLst>
            <pc:docMk/>
            <pc:sldMk cId="2024409327" sldId="495"/>
            <ac:spMk id="4" creationId="{831DF894-51A2-4C4D-BEA7-A4A3EF674F2F}"/>
          </ac:spMkLst>
        </pc:spChg>
        <pc:spChg chg="add mod">
          <ac:chgData name="marcos aurelio gularte de castro" userId="67f50566e2aee3b4" providerId="LiveId" clId="{158D58AF-D85C-40B9-B6C6-A44366197F64}" dt="2019-05-29T14:54:49.181" v="208" actId="20577"/>
          <ac:spMkLst>
            <pc:docMk/>
            <pc:sldMk cId="2024409327" sldId="495"/>
            <ac:spMk id="5" creationId="{0F235B71-145F-4F7F-990B-BDEFC279E4B9}"/>
          </ac:spMkLst>
        </pc:spChg>
        <pc:spChg chg="add mod">
          <ac:chgData name="marcos aurelio gularte de castro" userId="67f50566e2aee3b4" providerId="LiveId" clId="{158D58AF-D85C-40B9-B6C6-A44366197F64}" dt="2019-05-29T14:54:53.247" v="209" actId="20577"/>
          <ac:spMkLst>
            <pc:docMk/>
            <pc:sldMk cId="2024409327" sldId="495"/>
            <ac:spMk id="6" creationId="{831C5F59-E51F-4AAB-B3CA-A283BACBCFDF}"/>
          </ac:spMkLst>
        </pc:spChg>
      </pc:sldChg>
      <pc:sldChg chg="modSp add">
        <pc:chgData name="marcos aurelio gularte de castro" userId="67f50566e2aee3b4" providerId="LiveId" clId="{158D58AF-D85C-40B9-B6C6-A44366197F64}" dt="2019-05-29T14:55:17.561" v="212" actId="20577"/>
        <pc:sldMkLst>
          <pc:docMk/>
          <pc:sldMk cId="2235417550" sldId="496"/>
        </pc:sldMkLst>
        <pc:spChg chg="mod">
          <ac:chgData name="marcos aurelio gularte de castro" userId="67f50566e2aee3b4" providerId="LiveId" clId="{158D58AF-D85C-40B9-B6C6-A44366197F64}" dt="2019-05-29T14:55:17.561" v="212" actId="20577"/>
          <ac:spMkLst>
            <pc:docMk/>
            <pc:sldMk cId="2235417550" sldId="496"/>
            <ac:spMk id="3" creationId="{2FA883BC-D588-47E9-8691-B1DF66CEDD06}"/>
          </ac:spMkLst>
        </pc:spChg>
      </pc:sldChg>
      <pc:sldChg chg="modSp add">
        <pc:chgData name="marcos aurelio gularte de castro" userId="67f50566e2aee3b4" providerId="LiveId" clId="{158D58AF-D85C-40B9-B6C6-A44366197F64}" dt="2019-05-29T14:55:52.036" v="217" actId="20577"/>
        <pc:sldMkLst>
          <pc:docMk/>
          <pc:sldMk cId="630206770" sldId="497"/>
        </pc:sldMkLst>
        <pc:spChg chg="mod">
          <ac:chgData name="marcos aurelio gularte de castro" userId="67f50566e2aee3b4" providerId="LiveId" clId="{158D58AF-D85C-40B9-B6C6-A44366197F64}" dt="2019-05-29T14:55:52.036" v="217" actId="20577"/>
          <ac:spMkLst>
            <pc:docMk/>
            <pc:sldMk cId="630206770" sldId="497"/>
            <ac:spMk id="3" creationId="{1F032F52-655E-41F1-A2DC-AB2E9359050C}"/>
          </ac:spMkLst>
        </pc:spChg>
      </pc:sldChg>
      <pc:sldChg chg="addSp delSp modSp add">
        <pc:chgData name="marcos aurelio gularte de castro" userId="67f50566e2aee3b4" providerId="LiveId" clId="{158D58AF-D85C-40B9-B6C6-A44366197F64}" dt="2019-05-29T14:56:10.137" v="223" actId="20577"/>
        <pc:sldMkLst>
          <pc:docMk/>
          <pc:sldMk cId="795761888" sldId="498"/>
        </pc:sldMkLst>
        <pc:spChg chg="del">
          <ac:chgData name="marcos aurelio gularte de castro" userId="67f50566e2aee3b4" providerId="LiveId" clId="{158D58AF-D85C-40B9-B6C6-A44366197F64}" dt="2019-05-29T14:56:05.819" v="221"/>
          <ac:spMkLst>
            <pc:docMk/>
            <pc:sldMk cId="795761888" sldId="498"/>
            <ac:spMk id="2" creationId="{798A4628-BD02-4423-B546-A032DF862ED2}"/>
          </ac:spMkLst>
        </pc:spChg>
        <pc:spChg chg="mod">
          <ac:chgData name="marcos aurelio gularte de castro" userId="67f50566e2aee3b4" providerId="LiveId" clId="{158D58AF-D85C-40B9-B6C6-A44366197F64}" dt="2019-05-29T14:56:05.875" v="222" actId="27636"/>
          <ac:spMkLst>
            <pc:docMk/>
            <pc:sldMk cId="795761888" sldId="498"/>
            <ac:spMk id="3" creationId="{47845C6A-F49E-41DB-A6C6-9BBDD0B47ADC}"/>
          </ac:spMkLst>
        </pc:spChg>
        <pc:spChg chg="add mod">
          <ac:chgData name="marcos aurelio gularte de castro" userId="67f50566e2aee3b4" providerId="LiveId" clId="{158D58AF-D85C-40B9-B6C6-A44366197F64}" dt="2019-05-29T14:56:05.819" v="221"/>
          <ac:spMkLst>
            <pc:docMk/>
            <pc:sldMk cId="795761888" sldId="498"/>
            <ac:spMk id="4" creationId="{3EEA5405-3CE5-47D9-BF3C-5E2A1ED31B54}"/>
          </ac:spMkLst>
        </pc:spChg>
        <pc:spChg chg="add mod">
          <ac:chgData name="marcos aurelio gularte de castro" userId="67f50566e2aee3b4" providerId="LiveId" clId="{158D58AF-D85C-40B9-B6C6-A44366197F64}" dt="2019-05-29T14:56:10.137" v="223" actId="20577"/>
          <ac:spMkLst>
            <pc:docMk/>
            <pc:sldMk cId="795761888" sldId="498"/>
            <ac:spMk id="5" creationId="{0119E044-A90D-4DD4-B679-DC0E842DE985}"/>
          </ac:spMkLst>
        </pc:spChg>
      </pc:sldChg>
      <pc:sldChg chg="modSp add">
        <pc:chgData name="marcos aurelio gularte de castro" userId="67f50566e2aee3b4" providerId="LiveId" clId="{158D58AF-D85C-40B9-B6C6-A44366197F64}" dt="2019-05-29T14:56:25.501" v="227" actId="20577"/>
        <pc:sldMkLst>
          <pc:docMk/>
          <pc:sldMk cId="3761587447" sldId="499"/>
        </pc:sldMkLst>
        <pc:spChg chg="mod">
          <ac:chgData name="marcos aurelio gularte de castro" userId="67f50566e2aee3b4" providerId="LiveId" clId="{158D58AF-D85C-40B9-B6C6-A44366197F64}" dt="2019-05-29T14:56:25.501" v="227" actId="20577"/>
          <ac:spMkLst>
            <pc:docMk/>
            <pc:sldMk cId="3761587447" sldId="499"/>
            <ac:spMk id="3" creationId="{39727A1F-AFA7-459A-A2C6-F7CA2C929939}"/>
          </ac:spMkLst>
        </pc:spChg>
      </pc:sldChg>
      <pc:sldChg chg="modSp add">
        <pc:chgData name="marcos aurelio gularte de castro" userId="67f50566e2aee3b4" providerId="LiveId" clId="{158D58AF-D85C-40B9-B6C6-A44366197F64}" dt="2019-05-29T14:56:44.971" v="230" actId="20577"/>
        <pc:sldMkLst>
          <pc:docMk/>
          <pc:sldMk cId="2015149730" sldId="500"/>
        </pc:sldMkLst>
        <pc:spChg chg="mod">
          <ac:chgData name="marcos aurelio gularte de castro" userId="67f50566e2aee3b4" providerId="LiveId" clId="{158D58AF-D85C-40B9-B6C6-A44366197F64}" dt="2019-05-29T14:56:44.971" v="230" actId="20577"/>
          <ac:spMkLst>
            <pc:docMk/>
            <pc:sldMk cId="2015149730" sldId="500"/>
            <ac:spMk id="3" creationId="{7746194A-8538-4556-AB1D-3DA3537DD6B2}"/>
          </ac:spMkLst>
        </pc:spChg>
      </pc:sldChg>
      <pc:sldChg chg="modSp add">
        <pc:chgData name="marcos aurelio gularte de castro" userId="67f50566e2aee3b4" providerId="LiveId" clId="{158D58AF-D85C-40B9-B6C6-A44366197F64}" dt="2019-05-29T14:56:54.185" v="232" actId="27636"/>
        <pc:sldMkLst>
          <pc:docMk/>
          <pc:sldMk cId="3354030448" sldId="501"/>
        </pc:sldMkLst>
        <pc:spChg chg="mod">
          <ac:chgData name="marcos aurelio gularte de castro" userId="67f50566e2aee3b4" providerId="LiveId" clId="{158D58AF-D85C-40B9-B6C6-A44366197F64}" dt="2019-05-29T14:56:54.185" v="232" actId="27636"/>
          <ac:spMkLst>
            <pc:docMk/>
            <pc:sldMk cId="3354030448" sldId="501"/>
            <ac:spMk id="3" creationId="{724ACCF8-6B8D-44F6-AB81-57CCC3FDC603}"/>
          </ac:spMkLst>
        </pc:spChg>
      </pc:sldChg>
      <pc:sldChg chg="modSp add">
        <pc:chgData name="marcos aurelio gularte de castro" userId="67f50566e2aee3b4" providerId="LiveId" clId="{158D58AF-D85C-40B9-B6C6-A44366197F64}" dt="2019-05-29T14:57:12.077" v="235" actId="20577"/>
        <pc:sldMkLst>
          <pc:docMk/>
          <pc:sldMk cId="2446949214" sldId="502"/>
        </pc:sldMkLst>
        <pc:spChg chg="mod">
          <ac:chgData name="marcos aurelio gularte de castro" userId="67f50566e2aee3b4" providerId="LiveId" clId="{158D58AF-D85C-40B9-B6C6-A44366197F64}" dt="2019-05-29T14:57:12.077" v="235" actId="20577"/>
          <ac:spMkLst>
            <pc:docMk/>
            <pc:sldMk cId="2446949214" sldId="502"/>
            <ac:spMk id="3" creationId="{813195C1-7174-42D2-BE29-C763BF182B31}"/>
          </ac:spMkLst>
        </pc:spChg>
      </pc:sldChg>
      <pc:sldChg chg="addSp delSp modSp add">
        <pc:chgData name="marcos aurelio gularte de castro" userId="67f50566e2aee3b4" providerId="LiveId" clId="{158D58AF-D85C-40B9-B6C6-A44366197F64}" dt="2019-05-29T14:57:37.329" v="243" actId="20577"/>
        <pc:sldMkLst>
          <pc:docMk/>
          <pc:sldMk cId="3416104042" sldId="503"/>
        </pc:sldMkLst>
        <pc:spChg chg="del">
          <ac:chgData name="marcos aurelio gularte de castro" userId="67f50566e2aee3b4" providerId="LiveId" clId="{158D58AF-D85C-40B9-B6C6-A44366197F64}" dt="2019-05-29T14:57:27.801" v="239"/>
          <ac:spMkLst>
            <pc:docMk/>
            <pc:sldMk cId="3416104042" sldId="503"/>
            <ac:spMk id="2" creationId="{812ACFEC-BF6F-4E45-B830-2CC52351B65A}"/>
          </ac:spMkLst>
        </pc:spChg>
        <pc:spChg chg="mod">
          <ac:chgData name="marcos aurelio gularte de castro" userId="67f50566e2aee3b4" providerId="LiveId" clId="{158D58AF-D85C-40B9-B6C6-A44366197F64}" dt="2019-05-29T14:57:37.329" v="243" actId="20577"/>
          <ac:spMkLst>
            <pc:docMk/>
            <pc:sldMk cId="3416104042" sldId="503"/>
            <ac:spMk id="3" creationId="{29B12875-CDB4-4B8C-927A-156839722529}"/>
          </ac:spMkLst>
        </pc:spChg>
        <pc:spChg chg="add del mod">
          <ac:chgData name="marcos aurelio gularte de castro" userId="67f50566e2aee3b4" providerId="LiveId" clId="{158D58AF-D85C-40B9-B6C6-A44366197F64}" dt="2019-05-29T14:57:32.716" v="241"/>
          <ac:spMkLst>
            <pc:docMk/>
            <pc:sldMk cId="3416104042" sldId="503"/>
            <ac:spMk id="4" creationId="{9B2132CB-D05C-4EE3-A7E6-A112724788A6}"/>
          </ac:spMkLst>
        </pc:spChg>
        <pc:spChg chg="add del mod">
          <ac:chgData name="marcos aurelio gularte de castro" userId="67f50566e2aee3b4" providerId="LiveId" clId="{158D58AF-D85C-40B9-B6C6-A44366197F64}" dt="2019-05-29T14:57:32.716" v="241"/>
          <ac:spMkLst>
            <pc:docMk/>
            <pc:sldMk cId="3416104042" sldId="503"/>
            <ac:spMk id="5" creationId="{DC69755F-F127-4C2C-91A1-3635198FB862}"/>
          </ac:spMkLst>
        </pc:spChg>
        <pc:spChg chg="add mod">
          <ac:chgData name="marcos aurelio gularte de castro" userId="67f50566e2aee3b4" providerId="LiveId" clId="{158D58AF-D85C-40B9-B6C6-A44366197F64}" dt="2019-05-29T14:57:32.716" v="241"/>
          <ac:spMkLst>
            <pc:docMk/>
            <pc:sldMk cId="3416104042" sldId="503"/>
            <ac:spMk id="6" creationId="{D9B63E6C-5AB4-46B7-869B-FDB728B044D9}"/>
          </ac:spMkLst>
        </pc:spChg>
        <pc:spChg chg="add mod">
          <ac:chgData name="marcos aurelio gularte de castro" userId="67f50566e2aee3b4" providerId="LiveId" clId="{158D58AF-D85C-40B9-B6C6-A44366197F64}" dt="2019-05-29T14:57:34.732" v="242" actId="20577"/>
          <ac:spMkLst>
            <pc:docMk/>
            <pc:sldMk cId="3416104042" sldId="503"/>
            <ac:spMk id="7" creationId="{6C46CC31-4CE4-47E4-9CB7-1DF025BBC8E8}"/>
          </ac:spMkLst>
        </pc:spChg>
      </pc:sldChg>
      <pc:sldChg chg="modSp add">
        <pc:chgData name="marcos aurelio gularte de castro" userId="67f50566e2aee3b4" providerId="LiveId" clId="{158D58AF-D85C-40B9-B6C6-A44366197F64}" dt="2019-05-29T14:58:21.509" v="258" actId="20577"/>
        <pc:sldMkLst>
          <pc:docMk/>
          <pc:sldMk cId="3021829937" sldId="504"/>
        </pc:sldMkLst>
        <pc:spChg chg="mod">
          <ac:chgData name="marcos aurelio gularte de castro" userId="67f50566e2aee3b4" providerId="LiveId" clId="{158D58AF-D85C-40B9-B6C6-A44366197F64}" dt="2019-05-29T14:58:21.509" v="258" actId="20577"/>
          <ac:spMkLst>
            <pc:docMk/>
            <pc:sldMk cId="3021829937" sldId="504"/>
            <ac:spMk id="3" creationId="{D6305193-5181-4D29-A9C8-0BE7054EDC3B}"/>
          </ac:spMkLst>
        </pc:spChg>
      </pc:sldChg>
      <pc:sldChg chg="modSp add">
        <pc:chgData name="marcos aurelio gularte de castro" userId="67f50566e2aee3b4" providerId="LiveId" clId="{158D58AF-D85C-40B9-B6C6-A44366197F64}" dt="2019-05-29T15:22:13.359" v="260" actId="27636"/>
        <pc:sldMkLst>
          <pc:docMk/>
          <pc:sldMk cId="1532256927" sldId="505"/>
        </pc:sldMkLst>
        <pc:spChg chg="mod">
          <ac:chgData name="marcos aurelio gularte de castro" userId="67f50566e2aee3b4" providerId="LiveId" clId="{158D58AF-D85C-40B9-B6C6-A44366197F64}" dt="2019-05-29T15:22:13.359" v="260" actId="27636"/>
          <ac:spMkLst>
            <pc:docMk/>
            <pc:sldMk cId="1532256927" sldId="505"/>
            <ac:spMk id="3" creationId="{25C8FC82-300B-4FE0-AD4D-0ABF3B28AB9F}"/>
          </ac:spMkLst>
        </pc:spChg>
      </pc:sldChg>
      <pc:sldChg chg="modSp add">
        <pc:chgData name="marcos aurelio gularte de castro" userId="67f50566e2aee3b4" providerId="LiveId" clId="{158D58AF-D85C-40B9-B6C6-A44366197F64}" dt="2019-05-29T15:23:01.044" v="264" actId="20577"/>
        <pc:sldMkLst>
          <pc:docMk/>
          <pc:sldMk cId="15294909" sldId="506"/>
        </pc:sldMkLst>
        <pc:spChg chg="mod">
          <ac:chgData name="marcos aurelio gularte de castro" userId="67f50566e2aee3b4" providerId="LiveId" clId="{158D58AF-D85C-40B9-B6C6-A44366197F64}" dt="2019-05-29T15:23:01.044" v="264" actId="20577"/>
          <ac:spMkLst>
            <pc:docMk/>
            <pc:sldMk cId="15294909" sldId="506"/>
            <ac:spMk id="3" creationId="{041853A7-E910-4392-A993-7757D5C6CB0F}"/>
          </ac:spMkLst>
        </pc:spChg>
      </pc:sldChg>
      <pc:sldChg chg="modSp add">
        <pc:chgData name="marcos aurelio gularte de castro" userId="67f50566e2aee3b4" providerId="LiveId" clId="{158D58AF-D85C-40B9-B6C6-A44366197F64}" dt="2019-05-29T15:23:25.896" v="272" actId="20577"/>
        <pc:sldMkLst>
          <pc:docMk/>
          <pc:sldMk cId="2929679718" sldId="507"/>
        </pc:sldMkLst>
        <pc:spChg chg="mod">
          <ac:chgData name="marcos aurelio gularte de castro" userId="67f50566e2aee3b4" providerId="LiveId" clId="{158D58AF-D85C-40B9-B6C6-A44366197F64}" dt="2019-05-29T15:23:25.896" v="272" actId="20577"/>
          <ac:spMkLst>
            <pc:docMk/>
            <pc:sldMk cId="2929679718" sldId="507"/>
            <ac:spMk id="3" creationId="{B6E4AE83-D196-4091-A26D-3765FCE11C09}"/>
          </ac:spMkLst>
        </pc:spChg>
      </pc:sldChg>
      <pc:sldChg chg="modSp add">
        <pc:chgData name="marcos aurelio gularte de castro" userId="67f50566e2aee3b4" providerId="LiveId" clId="{158D58AF-D85C-40B9-B6C6-A44366197F64}" dt="2019-05-29T15:23:55.790" v="275" actId="20577"/>
        <pc:sldMkLst>
          <pc:docMk/>
          <pc:sldMk cId="2606576593" sldId="508"/>
        </pc:sldMkLst>
        <pc:spChg chg="mod">
          <ac:chgData name="marcos aurelio gularte de castro" userId="67f50566e2aee3b4" providerId="LiveId" clId="{158D58AF-D85C-40B9-B6C6-A44366197F64}" dt="2019-05-29T15:23:55.790" v="275" actId="20577"/>
          <ac:spMkLst>
            <pc:docMk/>
            <pc:sldMk cId="2606576593" sldId="508"/>
            <ac:spMk id="3" creationId="{5463886C-00DE-49CA-988D-30358FBEC030}"/>
          </ac:spMkLst>
        </pc:spChg>
      </pc:sldChg>
      <pc:sldChg chg="modSp add">
        <pc:chgData name="marcos aurelio gularte de castro" userId="67f50566e2aee3b4" providerId="LiveId" clId="{158D58AF-D85C-40B9-B6C6-A44366197F64}" dt="2019-05-29T15:24:33.813" v="281" actId="14100"/>
        <pc:sldMkLst>
          <pc:docMk/>
          <pc:sldMk cId="2662714141" sldId="509"/>
        </pc:sldMkLst>
        <pc:spChg chg="mod">
          <ac:chgData name="marcos aurelio gularte de castro" userId="67f50566e2aee3b4" providerId="LiveId" clId="{158D58AF-D85C-40B9-B6C6-A44366197F64}" dt="2019-05-29T15:24:33.813" v="281" actId="14100"/>
          <ac:spMkLst>
            <pc:docMk/>
            <pc:sldMk cId="2662714141" sldId="509"/>
            <ac:spMk id="3" creationId="{7CE956A7-F5CE-4322-B705-BFD193755F55}"/>
          </ac:spMkLst>
        </pc:spChg>
      </pc:sldChg>
      <pc:sldChg chg="modSp add del">
        <pc:chgData name="marcos aurelio gularte de castro" userId="67f50566e2aee3b4" providerId="LiveId" clId="{158D58AF-D85C-40B9-B6C6-A44366197F64}" dt="2019-05-29T15:26:19.814" v="284" actId="2696"/>
        <pc:sldMkLst>
          <pc:docMk/>
          <pc:sldMk cId="2826793771" sldId="510"/>
        </pc:sldMkLst>
        <pc:spChg chg="mod">
          <ac:chgData name="marcos aurelio gularte de castro" userId="67f50566e2aee3b4" providerId="LiveId" clId="{158D58AF-D85C-40B9-B6C6-A44366197F64}" dt="2019-05-29T15:25:11.927" v="283" actId="27636"/>
          <ac:spMkLst>
            <pc:docMk/>
            <pc:sldMk cId="2826793771" sldId="510"/>
            <ac:spMk id="3" creationId="{099A7C32-6499-4B5D-B038-D909CEDB5932}"/>
          </ac:spMkLst>
        </pc:spChg>
      </pc:sldChg>
      <pc:sldChg chg="addSp delSp modSp add">
        <pc:chgData name="marcos aurelio gularte de castro" userId="67f50566e2aee3b4" providerId="LiveId" clId="{158D58AF-D85C-40B9-B6C6-A44366197F64}" dt="2019-05-29T15:26:39.124" v="290" actId="20577"/>
        <pc:sldMkLst>
          <pc:docMk/>
          <pc:sldMk cId="1600936817" sldId="511"/>
        </pc:sldMkLst>
        <pc:spChg chg="del">
          <ac:chgData name="marcos aurelio gularte de castro" userId="67f50566e2aee3b4" providerId="LiveId" clId="{158D58AF-D85C-40B9-B6C6-A44366197F64}" dt="2019-05-29T15:26:36.263" v="288"/>
          <ac:spMkLst>
            <pc:docMk/>
            <pc:sldMk cId="1600936817" sldId="511"/>
            <ac:spMk id="2" creationId="{308BDF87-8EB0-4DF4-83AE-6B1A23AA489B}"/>
          </ac:spMkLst>
        </pc:spChg>
        <pc:spChg chg="mod">
          <ac:chgData name="marcos aurelio gularte de castro" userId="67f50566e2aee3b4" providerId="LiveId" clId="{158D58AF-D85C-40B9-B6C6-A44366197F64}" dt="2019-05-29T15:26:36.330" v="289" actId="27636"/>
          <ac:spMkLst>
            <pc:docMk/>
            <pc:sldMk cId="1600936817" sldId="511"/>
            <ac:spMk id="3" creationId="{D3E5DB0A-5D67-4AA1-861E-8362F2716954}"/>
          </ac:spMkLst>
        </pc:spChg>
        <pc:spChg chg="add mod">
          <ac:chgData name="marcos aurelio gularte de castro" userId="67f50566e2aee3b4" providerId="LiveId" clId="{158D58AF-D85C-40B9-B6C6-A44366197F64}" dt="2019-05-29T15:26:36.263" v="288"/>
          <ac:spMkLst>
            <pc:docMk/>
            <pc:sldMk cId="1600936817" sldId="511"/>
            <ac:spMk id="4" creationId="{74BF32BA-0197-4823-B69A-C5F32442D26D}"/>
          </ac:spMkLst>
        </pc:spChg>
        <pc:spChg chg="add mod">
          <ac:chgData name="marcos aurelio gularte de castro" userId="67f50566e2aee3b4" providerId="LiveId" clId="{158D58AF-D85C-40B9-B6C6-A44366197F64}" dt="2019-05-29T15:26:39.124" v="290" actId="20577"/>
          <ac:spMkLst>
            <pc:docMk/>
            <pc:sldMk cId="1600936817" sldId="511"/>
            <ac:spMk id="5" creationId="{A59E8F7E-778C-47A1-BB6B-DE6E22D1C1FE}"/>
          </ac:spMkLst>
        </pc:spChg>
      </pc:sldChg>
      <pc:sldChg chg="modSp add">
        <pc:chgData name="marcos aurelio gularte de castro" userId="67f50566e2aee3b4" providerId="LiveId" clId="{158D58AF-D85C-40B9-B6C6-A44366197F64}" dt="2019-05-29T15:27:06.490" v="304" actId="20577"/>
        <pc:sldMkLst>
          <pc:docMk/>
          <pc:sldMk cId="2095828733" sldId="512"/>
        </pc:sldMkLst>
        <pc:spChg chg="mod">
          <ac:chgData name="marcos aurelio gularte de castro" userId="67f50566e2aee3b4" providerId="LiveId" clId="{158D58AF-D85C-40B9-B6C6-A44366197F64}" dt="2019-05-29T15:27:06.490" v="304" actId="20577"/>
          <ac:spMkLst>
            <pc:docMk/>
            <pc:sldMk cId="2095828733" sldId="512"/>
            <ac:spMk id="3" creationId="{14D48FC8-ADFB-4A8E-A643-7A81187B7B60}"/>
          </ac:spMkLst>
        </pc:spChg>
      </pc:sldChg>
      <pc:sldChg chg="modSp add">
        <pc:chgData name="marcos aurelio gularte de castro" userId="67f50566e2aee3b4" providerId="LiveId" clId="{158D58AF-D85C-40B9-B6C6-A44366197F64}" dt="2019-05-29T15:27:27.190" v="306" actId="20577"/>
        <pc:sldMkLst>
          <pc:docMk/>
          <pc:sldMk cId="478140098" sldId="513"/>
        </pc:sldMkLst>
        <pc:spChg chg="mod">
          <ac:chgData name="marcos aurelio gularte de castro" userId="67f50566e2aee3b4" providerId="LiveId" clId="{158D58AF-D85C-40B9-B6C6-A44366197F64}" dt="2019-05-29T15:27:27.190" v="306" actId="20577"/>
          <ac:spMkLst>
            <pc:docMk/>
            <pc:sldMk cId="478140098" sldId="513"/>
            <ac:spMk id="3" creationId="{1E1867F9-8856-463E-842F-47E7456E2361}"/>
          </ac:spMkLst>
        </pc:spChg>
      </pc:sldChg>
      <pc:sldChg chg="modSp add">
        <pc:chgData name="marcos aurelio gularte de castro" userId="67f50566e2aee3b4" providerId="LiveId" clId="{158D58AF-D85C-40B9-B6C6-A44366197F64}" dt="2019-05-29T15:28:26.982" v="321" actId="20577"/>
        <pc:sldMkLst>
          <pc:docMk/>
          <pc:sldMk cId="208439720" sldId="514"/>
        </pc:sldMkLst>
        <pc:spChg chg="mod">
          <ac:chgData name="marcos aurelio gularte de castro" userId="67f50566e2aee3b4" providerId="LiveId" clId="{158D58AF-D85C-40B9-B6C6-A44366197F64}" dt="2019-05-29T15:28:26.982" v="321" actId="20577"/>
          <ac:spMkLst>
            <pc:docMk/>
            <pc:sldMk cId="208439720" sldId="514"/>
            <ac:spMk id="3" creationId="{5262E50E-EAEF-43A4-8796-C9A956148C99}"/>
          </ac:spMkLst>
        </pc:spChg>
      </pc:sldChg>
      <pc:sldChg chg="modSp add">
        <pc:chgData name="marcos aurelio gularte de castro" userId="67f50566e2aee3b4" providerId="LiveId" clId="{158D58AF-D85C-40B9-B6C6-A44366197F64}" dt="2019-05-29T15:29:20.074" v="324" actId="20577"/>
        <pc:sldMkLst>
          <pc:docMk/>
          <pc:sldMk cId="2986937140" sldId="515"/>
        </pc:sldMkLst>
        <pc:spChg chg="mod">
          <ac:chgData name="marcos aurelio gularte de castro" userId="67f50566e2aee3b4" providerId="LiveId" clId="{158D58AF-D85C-40B9-B6C6-A44366197F64}" dt="2019-05-29T15:29:20.074" v="324" actId="20577"/>
          <ac:spMkLst>
            <pc:docMk/>
            <pc:sldMk cId="2986937140" sldId="515"/>
            <ac:spMk id="3" creationId="{CF94BCF5-440A-4850-B024-1C00891684DF}"/>
          </ac:spMkLst>
        </pc:spChg>
      </pc:sldChg>
      <pc:sldChg chg="modSp add">
        <pc:chgData name="marcos aurelio gularte de castro" userId="67f50566e2aee3b4" providerId="LiveId" clId="{158D58AF-D85C-40B9-B6C6-A44366197F64}" dt="2019-05-29T15:29:26.813" v="328" actId="20577"/>
        <pc:sldMkLst>
          <pc:docMk/>
          <pc:sldMk cId="3686000897" sldId="516"/>
        </pc:sldMkLst>
        <pc:spChg chg="mod">
          <ac:chgData name="marcos aurelio gularte de castro" userId="67f50566e2aee3b4" providerId="LiveId" clId="{158D58AF-D85C-40B9-B6C6-A44366197F64}" dt="2019-05-29T15:29:26.813" v="328" actId="20577"/>
          <ac:spMkLst>
            <pc:docMk/>
            <pc:sldMk cId="3686000897" sldId="516"/>
            <ac:spMk id="3" creationId="{0E222A70-60DE-41E4-BAAD-E646411100E3}"/>
          </ac:spMkLst>
        </pc:spChg>
      </pc:sldChg>
      <pc:sldChg chg="modSp add">
        <pc:chgData name="marcos aurelio gularte de castro" userId="67f50566e2aee3b4" providerId="LiveId" clId="{158D58AF-D85C-40B9-B6C6-A44366197F64}" dt="2019-05-29T15:29:41.423" v="333" actId="20577"/>
        <pc:sldMkLst>
          <pc:docMk/>
          <pc:sldMk cId="317551595" sldId="517"/>
        </pc:sldMkLst>
        <pc:spChg chg="mod">
          <ac:chgData name="marcos aurelio gularte de castro" userId="67f50566e2aee3b4" providerId="LiveId" clId="{158D58AF-D85C-40B9-B6C6-A44366197F64}" dt="2019-05-29T15:29:41.423" v="333" actId="20577"/>
          <ac:spMkLst>
            <pc:docMk/>
            <pc:sldMk cId="317551595" sldId="517"/>
            <ac:spMk id="3" creationId="{F0BC57BF-945C-4BD0-8EC1-336B8A11F117}"/>
          </ac:spMkLst>
        </pc:spChg>
      </pc:sldChg>
      <pc:sldChg chg="addSp delSp modSp add">
        <pc:chgData name="marcos aurelio gularte de castro" userId="67f50566e2aee3b4" providerId="LiveId" clId="{158D58AF-D85C-40B9-B6C6-A44366197F64}" dt="2019-05-29T15:30:12.014" v="341" actId="20577"/>
        <pc:sldMkLst>
          <pc:docMk/>
          <pc:sldMk cId="3969681674" sldId="518"/>
        </pc:sldMkLst>
        <pc:spChg chg="del">
          <ac:chgData name="marcos aurelio gularte de castro" userId="67f50566e2aee3b4" providerId="LiveId" clId="{158D58AF-D85C-40B9-B6C6-A44366197F64}" dt="2019-05-29T15:29:59.075" v="334"/>
          <ac:spMkLst>
            <pc:docMk/>
            <pc:sldMk cId="3969681674" sldId="518"/>
            <ac:spMk id="2" creationId="{FE853333-3BF4-4981-AB39-3EBD86AF84AF}"/>
          </ac:spMkLst>
        </pc:spChg>
        <pc:spChg chg="del">
          <ac:chgData name="marcos aurelio gularte de castro" userId="67f50566e2aee3b4" providerId="LiveId" clId="{158D58AF-D85C-40B9-B6C6-A44366197F64}" dt="2019-05-29T15:29:59.075" v="334"/>
          <ac:spMkLst>
            <pc:docMk/>
            <pc:sldMk cId="3969681674" sldId="518"/>
            <ac:spMk id="3" creationId="{0AB97468-B963-456F-A57C-7A0FEEA6FFB5}"/>
          </ac:spMkLst>
        </pc:spChg>
        <pc:spChg chg="add mod">
          <ac:chgData name="marcos aurelio gularte de castro" userId="67f50566e2aee3b4" providerId="LiveId" clId="{158D58AF-D85C-40B9-B6C6-A44366197F64}" dt="2019-05-29T15:30:08.108" v="337" actId="20577"/>
          <ac:spMkLst>
            <pc:docMk/>
            <pc:sldMk cId="3969681674" sldId="518"/>
            <ac:spMk id="4" creationId="{D3B4D540-F73F-4EB8-A175-DCA967EFCC0D}"/>
          </ac:spMkLst>
        </pc:spChg>
        <pc:spChg chg="add mod">
          <ac:chgData name="marcos aurelio gularte de castro" userId="67f50566e2aee3b4" providerId="LiveId" clId="{158D58AF-D85C-40B9-B6C6-A44366197F64}" dt="2019-05-29T15:30:12.014" v="341" actId="20577"/>
          <ac:spMkLst>
            <pc:docMk/>
            <pc:sldMk cId="3969681674" sldId="518"/>
            <ac:spMk id="5" creationId="{92955E76-C871-4699-9923-4FFB7D640C29}"/>
          </ac:spMkLst>
        </pc:spChg>
      </pc:sldChg>
      <pc:sldChg chg="modSp add">
        <pc:chgData name="marcos aurelio gularte de castro" userId="67f50566e2aee3b4" providerId="LiveId" clId="{158D58AF-D85C-40B9-B6C6-A44366197F64}" dt="2019-05-29T15:30:24.007" v="344" actId="20577"/>
        <pc:sldMkLst>
          <pc:docMk/>
          <pc:sldMk cId="4120224976" sldId="519"/>
        </pc:sldMkLst>
        <pc:spChg chg="mod">
          <ac:chgData name="marcos aurelio gularte de castro" userId="67f50566e2aee3b4" providerId="LiveId" clId="{158D58AF-D85C-40B9-B6C6-A44366197F64}" dt="2019-05-29T15:30:24.007" v="344" actId="20577"/>
          <ac:spMkLst>
            <pc:docMk/>
            <pc:sldMk cId="4120224976" sldId="519"/>
            <ac:spMk id="3" creationId="{8AA67862-8A60-4C65-9DD8-B678C4AB699D}"/>
          </ac:spMkLst>
        </pc:spChg>
      </pc:sldChg>
      <pc:sldChg chg="add del">
        <pc:chgData name="marcos aurelio gularte de castro" userId="67f50566e2aee3b4" providerId="LiveId" clId="{158D58AF-D85C-40B9-B6C6-A44366197F64}" dt="2019-05-29T15:30:28.925" v="345" actId="2696"/>
        <pc:sldMkLst>
          <pc:docMk/>
          <pc:sldMk cId="131771399" sldId="520"/>
        </pc:sldMkLst>
      </pc:sldChg>
      <pc:sldChg chg="add del">
        <pc:chgData name="marcos aurelio gularte de castro" userId="67f50566e2aee3b4" providerId="LiveId" clId="{158D58AF-D85C-40B9-B6C6-A44366197F64}" dt="2019-05-29T15:30:28.940" v="346" actId="2696"/>
        <pc:sldMkLst>
          <pc:docMk/>
          <pc:sldMk cId="4293435710" sldId="521"/>
        </pc:sldMkLst>
      </pc:sldChg>
      <pc:sldChg chg="add del">
        <pc:chgData name="marcos aurelio gularte de castro" userId="67f50566e2aee3b4" providerId="LiveId" clId="{158D58AF-D85C-40B9-B6C6-A44366197F64}" dt="2019-05-29T15:30:28.954" v="347" actId="2696"/>
        <pc:sldMkLst>
          <pc:docMk/>
          <pc:sldMk cId="697192494" sldId="522"/>
        </pc:sldMkLst>
      </pc:sldChg>
      <pc:sldChg chg="add del">
        <pc:chgData name="marcos aurelio gularte de castro" userId="67f50566e2aee3b4" providerId="LiveId" clId="{158D58AF-D85C-40B9-B6C6-A44366197F64}" dt="2019-05-29T15:30:28.963" v="348" actId="2696"/>
        <pc:sldMkLst>
          <pc:docMk/>
          <pc:sldMk cId="4001125567" sldId="523"/>
        </pc:sldMkLst>
      </pc:sldChg>
      <pc:sldChg chg="add del">
        <pc:chgData name="marcos aurelio gularte de castro" userId="67f50566e2aee3b4" providerId="LiveId" clId="{158D58AF-D85C-40B9-B6C6-A44366197F64}" dt="2019-05-29T15:30:28.975" v="349" actId="2696"/>
        <pc:sldMkLst>
          <pc:docMk/>
          <pc:sldMk cId="2528982591" sldId="524"/>
        </pc:sldMkLst>
      </pc:sldChg>
      <pc:sldChg chg="add del">
        <pc:chgData name="marcos aurelio gularte de castro" userId="67f50566e2aee3b4" providerId="LiveId" clId="{158D58AF-D85C-40B9-B6C6-A44366197F64}" dt="2019-05-29T15:30:28.984" v="350" actId="2696"/>
        <pc:sldMkLst>
          <pc:docMk/>
          <pc:sldMk cId="1837042734" sldId="525"/>
        </pc:sldMkLst>
      </pc:sldChg>
      <pc:sldChg chg="modSp add">
        <pc:chgData name="marcos aurelio gularte de castro" userId="67f50566e2aee3b4" providerId="LiveId" clId="{158D58AF-D85C-40B9-B6C6-A44366197F64}" dt="2019-05-29T14:50:40.178" v="169" actId="20577"/>
        <pc:sldMkLst>
          <pc:docMk/>
          <pc:sldMk cId="35097495" sldId="526"/>
        </pc:sldMkLst>
        <pc:spChg chg="mod">
          <ac:chgData name="marcos aurelio gularte de castro" userId="67f50566e2aee3b4" providerId="LiveId" clId="{158D58AF-D85C-40B9-B6C6-A44366197F64}" dt="2019-05-29T14:50:40.178" v="169" actId="20577"/>
          <ac:spMkLst>
            <pc:docMk/>
            <pc:sldMk cId="35097495" sldId="526"/>
            <ac:spMk id="3" creationId="{FC37EC98-0142-4C5D-8FE7-DE481779272E}"/>
          </ac:spMkLst>
        </pc:spChg>
      </pc:sldChg>
      <pc:sldChg chg="modSp add ord">
        <pc:chgData name="marcos aurelio gularte de castro" userId="67f50566e2aee3b4" providerId="LiveId" clId="{158D58AF-D85C-40B9-B6C6-A44366197F64}" dt="2019-05-29T14:52:59.199" v="189" actId="20577"/>
        <pc:sldMkLst>
          <pc:docMk/>
          <pc:sldMk cId="961644981" sldId="527"/>
        </pc:sldMkLst>
        <pc:spChg chg="mod">
          <ac:chgData name="marcos aurelio gularte de castro" userId="67f50566e2aee3b4" providerId="LiveId" clId="{158D58AF-D85C-40B9-B6C6-A44366197F64}" dt="2019-05-29T14:52:59.199" v="189" actId="20577"/>
          <ac:spMkLst>
            <pc:docMk/>
            <pc:sldMk cId="961644981" sldId="527"/>
            <ac:spMk id="3" creationId="{E5FF7B97-EEA7-4EF1-8E34-9E9FD5FFA616}"/>
          </ac:spMkLst>
        </pc:spChg>
      </pc:sldChg>
      <pc:sldChg chg="modSp add">
        <pc:chgData name="marcos aurelio gularte de castro" userId="67f50566e2aee3b4" providerId="LiveId" clId="{158D58AF-D85C-40B9-B6C6-A44366197F64}" dt="2019-05-29T15:28:07.343" v="315" actId="20577"/>
        <pc:sldMkLst>
          <pc:docMk/>
          <pc:sldMk cId="2817249937" sldId="528"/>
        </pc:sldMkLst>
        <pc:spChg chg="mod">
          <ac:chgData name="marcos aurelio gularte de castro" userId="67f50566e2aee3b4" providerId="LiveId" clId="{158D58AF-D85C-40B9-B6C6-A44366197F64}" dt="2019-05-29T15:28:07.343" v="315" actId="20577"/>
          <ac:spMkLst>
            <pc:docMk/>
            <pc:sldMk cId="2817249937" sldId="528"/>
            <ac:spMk id="3" creationId="{9214DACB-0995-4167-B00E-5032BC030CC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ens.usp.br/?attachment_id=15906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árvore, ao ar livre, céu, água&#10;&#10;Descrição gerada automaticamente">
            <a:extLst>
              <a:ext uri="{FF2B5EF4-FFF2-40B4-BE49-F238E27FC236}">
                <a16:creationId xmlns:a16="http://schemas.microsoft.com/office/drawing/2014/main" id="{8F8200CF-224F-4902-ACD1-504DC8815F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r="719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3B488C-FD2F-4620-AEBC-DDD5367F1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2912" y="647803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Não é uma nova criação, mas uma nova recriação. </a:t>
            </a:r>
          </a:p>
        </p:txBody>
      </p:sp>
    </p:spTree>
    <p:extLst>
      <p:ext uri="{BB962C8B-B14F-4D97-AF65-F5344CB8AC3E}">
        <p14:creationId xmlns:p14="http://schemas.microsoft.com/office/powerpoint/2010/main" val="401774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grama, ao ar livre, árvore, cerca&#10;&#10;Descrição gerada automaticamente">
            <a:extLst>
              <a:ext uri="{FF2B5EF4-FFF2-40B4-BE49-F238E27FC236}">
                <a16:creationId xmlns:a16="http://schemas.microsoft.com/office/drawing/2014/main" id="{82695234-E55C-438C-8EB6-4775CC7B57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2CF057-812C-4043-BC2B-47D8E4574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3834" y="0"/>
            <a:ext cx="7359158" cy="6858000"/>
          </a:xfrm>
        </p:spPr>
        <p:txBody>
          <a:bodyPr>
            <a:normAutofit/>
          </a:bodyPr>
          <a:lstStyle/>
          <a:p>
            <a:r>
              <a:rPr lang="pt-BR" dirty="0"/>
              <a:t>Segundo a voz celestial, o que esta cidade significa para o povo de Deus? Ap.21: 3-4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04E9484-49CB-460F-9822-4538501B5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08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árvore, grama, ao ar livre, banco&#10;&#10;Descrição gerada automaticamente">
            <a:extLst>
              <a:ext uri="{FF2B5EF4-FFF2-40B4-BE49-F238E27FC236}">
                <a16:creationId xmlns:a16="http://schemas.microsoft.com/office/drawing/2014/main" id="{27EF1E02-83B6-462C-89D9-6315EACF14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BD38CD-DC94-488B-9567-A5A4B9935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Deus mudará de casa, para morar com a gente aqui na terra renovada.</a:t>
            </a:r>
          </a:p>
        </p:txBody>
      </p:sp>
    </p:spTree>
    <p:extLst>
      <p:ext uri="{BB962C8B-B14F-4D97-AF65-F5344CB8AC3E}">
        <p14:creationId xmlns:p14="http://schemas.microsoft.com/office/powerpoint/2010/main" val="60849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éu, pessoa, ao ar livre, homem&#10;&#10;Descrição gerada automaticamente">
            <a:extLst>
              <a:ext uri="{FF2B5EF4-FFF2-40B4-BE49-F238E27FC236}">
                <a16:creationId xmlns:a16="http://schemas.microsoft.com/office/drawing/2014/main" id="{261FBCB3-928C-469B-A395-AB9BC247A4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 b="770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37EC98-0142-4C5D-8FE7-DE4817792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Deus nos confortará de tudo que sofremos por causa do pecado.</a:t>
            </a:r>
          </a:p>
        </p:txBody>
      </p:sp>
    </p:spTree>
    <p:extLst>
      <p:ext uri="{BB962C8B-B14F-4D97-AF65-F5344CB8AC3E}">
        <p14:creationId xmlns:p14="http://schemas.microsoft.com/office/powerpoint/2010/main" val="3509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edifício&#10;&#10;Descrição gerada automaticamente">
            <a:extLst>
              <a:ext uri="{FF2B5EF4-FFF2-40B4-BE49-F238E27FC236}">
                <a16:creationId xmlns:a16="http://schemas.microsoft.com/office/drawing/2014/main" id="{AC79AEAD-9A77-429C-9F8E-CF93A341F0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E7B5603-8D4B-4901-8C3D-1218C98B0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8530" y="0"/>
            <a:ext cx="7784461" cy="6858000"/>
          </a:xfrm>
        </p:spPr>
        <p:txBody>
          <a:bodyPr/>
          <a:lstStyle/>
          <a:p>
            <a:r>
              <a:rPr lang="pt-BR" dirty="0"/>
              <a:t>Que afirmações Deus Pai faz de seu trono? Ap.21: 5-6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83EA96C-4BA7-49FC-8842-4831473591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7517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C5A5769-D398-4BC3-B535-464585C55E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5FF7B97-EEA7-4EF1-8E34-9E9FD5FFA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próprio Deus decide falar para confirmar o que foi declarado pela voz celestial.</a:t>
            </a:r>
          </a:p>
        </p:txBody>
      </p:sp>
    </p:spTree>
    <p:extLst>
      <p:ext uri="{BB962C8B-B14F-4D97-AF65-F5344CB8AC3E}">
        <p14:creationId xmlns:p14="http://schemas.microsoft.com/office/powerpoint/2010/main" val="96164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mesa, texto, interior&#10;&#10;Descrição gerada automaticamente">
            <a:extLst>
              <a:ext uri="{FF2B5EF4-FFF2-40B4-BE49-F238E27FC236}">
                <a16:creationId xmlns:a16="http://schemas.microsoft.com/office/drawing/2014/main" id="{7FBD0864-75D9-444D-A44D-4BB04AA14F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752CBA-E656-449D-BCE7-1660082CA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Escreve, porque estas palavras são fiéis e verdadeiras.</a:t>
            </a:r>
          </a:p>
        </p:txBody>
      </p:sp>
    </p:spTree>
    <p:extLst>
      <p:ext uri="{BB962C8B-B14F-4D97-AF65-F5344CB8AC3E}">
        <p14:creationId xmlns:p14="http://schemas.microsoft.com/office/powerpoint/2010/main" val="367960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homem, interior, vestuário&#10;&#10;Descrição gerada automaticamente">
            <a:extLst>
              <a:ext uri="{FF2B5EF4-FFF2-40B4-BE49-F238E27FC236}">
                <a16:creationId xmlns:a16="http://schemas.microsoft.com/office/drawing/2014/main" id="{6A2B979A-C687-487A-80DA-6532077E20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94EFDA-2E32-46FC-AB58-4744F4D94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Deus está comprometido em satisfazer todas as necessidades humanas, tanto física como espiritual.</a:t>
            </a:r>
          </a:p>
        </p:txBody>
      </p:sp>
    </p:spTree>
    <p:extLst>
      <p:ext uri="{BB962C8B-B14F-4D97-AF65-F5344CB8AC3E}">
        <p14:creationId xmlns:p14="http://schemas.microsoft.com/office/powerpoint/2010/main" val="87658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Uma imagem contendo ao ar livre, edifício, céu, fumaça&#10;&#10;Descrição gerada automaticamente">
            <a:extLst>
              <a:ext uri="{FF2B5EF4-FFF2-40B4-BE49-F238E27FC236}">
                <a16:creationId xmlns:a16="http://schemas.microsoft.com/office/drawing/2014/main" id="{D32F57AE-C1DD-403C-A353-9AE1F863A1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884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076E9A-53CB-481D-B9A1-75755DBE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9156" y="0"/>
            <a:ext cx="5704765" cy="6858000"/>
          </a:xfrm>
        </p:spPr>
        <p:txBody>
          <a:bodyPr>
            <a:normAutofit/>
          </a:bodyPr>
          <a:lstStyle/>
          <a:p>
            <a:r>
              <a:rPr lang="pt-BR" dirty="0"/>
              <a:t>Quem vai entrar e quem não vai entrar na cidade santa? </a:t>
            </a:r>
            <a:br>
              <a:rPr lang="pt-BR" dirty="0"/>
            </a:br>
            <a:r>
              <a:rPr lang="pt-BR" dirty="0"/>
              <a:t>Ap.21: 7-8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2AC0B6-4D9D-40A7-A68D-C9093F0FEF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927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interior, parede&#10;&#10;Descrição gerada automaticamente">
            <a:extLst>
              <a:ext uri="{FF2B5EF4-FFF2-40B4-BE49-F238E27FC236}">
                <a16:creationId xmlns:a16="http://schemas.microsoft.com/office/drawing/2014/main" id="{0D62C467-4D61-457D-A37A-B68C66C85A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849577-0335-4AF1-B999-F1F0EC3C0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No conflito cósmico haverá um lado vencedor e este lado herdará todas as coisas.</a:t>
            </a:r>
          </a:p>
        </p:txBody>
      </p:sp>
    </p:spTree>
    <p:extLst>
      <p:ext uri="{BB962C8B-B14F-4D97-AF65-F5344CB8AC3E}">
        <p14:creationId xmlns:p14="http://schemas.microsoft.com/office/powerpoint/2010/main" val="72797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21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A NOVA JERUSALÉM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grama, ao ar livre, árvore, edifício&#10;&#10;Descrição gerada automaticamente">
            <a:extLst>
              <a:ext uri="{FF2B5EF4-FFF2-40B4-BE49-F238E27FC236}">
                <a16:creationId xmlns:a16="http://schemas.microsoft.com/office/drawing/2014/main" id="{4CFEEE88-6B0B-4597-AA8C-D0FBEFF1CE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1161B6-178B-4E5D-8A07-6BEC9F6D5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todos aqueles que não renunciaram aos seus pecados herdarão a morte eterna.</a:t>
            </a:r>
          </a:p>
        </p:txBody>
      </p:sp>
    </p:spTree>
    <p:extLst>
      <p:ext uri="{BB962C8B-B14F-4D97-AF65-F5344CB8AC3E}">
        <p14:creationId xmlns:p14="http://schemas.microsoft.com/office/powerpoint/2010/main" val="364378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pessoa, interior&#10;&#10;Descrição gerada automaticamente">
            <a:extLst>
              <a:ext uri="{FF2B5EF4-FFF2-40B4-BE49-F238E27FC236}">
                <a16:creationId xmlns:a16="http://schemas.microsoft.com/office/drawing/2014/main" id="{3F40E19E-5B11-4E1D-98B1-7299C7EFD9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F235B71-145F-4F7F-990B-BDEFC279E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Quem foi o "guia turístico" que levou João em sua visita à nova Jerusalém? Ap.21: 9-10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31C5F59-E51F-4AAB-B3CA-A283BACBC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2440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interior&#10;&#10;Descrição gerada automaticamente">
            <a:extLst>
              <a:ext uri="{FF2B5EF4-FFF2-40B4-BE49-F238E27FC236}">
                <a16:creationId xmlns:a16="http://schemas.microsoft.com/office/drawing/2014/main" id="{CBC89280-3F95-4407-817C-BEF8382C94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A883BC-D588-47E9-8691-B1DF66CED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6113" y="1668528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Agora se apresenta o anjo que guiará João em sua jornada pela Nova Jerusalém.</a:t>
            </a:r>
          </a:p>
        </p:txBody>
      </p:sp>
    </p:spTree>
    <p:extLst>
      <p:ext uri="{BB962C8B-B14F-4D97-AF65-F5344CB8AC3E}">
        <p14:creationId xmlns:p14="http://schemas.microsoft.com/office/powerpoint/2010/main" val="223541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céu, ao ar livre&#10;&#10;Descrição gerada automaticamente">
            <a:extLst>
              <a:ext uri="{FF2B5EF4-FFF2-40B4-BE49-F238E27FC236}">
                <a16:creationId xmlns:a16="http://schemas.microsoft.com/office/drawing/2014/main" id="{55F426F0-4E7C-4D77-9F18-AB18C0797B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032F52-655E-41F1-A2DC-AB2E93590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cidade de Deus desce do céu, vem de cima, sua origem é divina e celestial.</a:t>
            </a:r>
          </a:p>
        </p:txBody>
      </p:sp>
    </p:spTree>
    <p:extLst>
      <p:ext uri="{BB962C8B-B14F-4D97-AF65-F5344CB8AC3E}">
        <p14:creationId xmlns:p14="http://schemas.microsoft.com/office/powerpoint/2010/main" val="63020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Uma imagem contendo pessoa, interior, mesa, cortando&#10;&#10;Descrição gerada automaticamente">
            <a:extLst>
              <a:ext uri="{FF2B5EF4-FFF2-40B4-BE49-F238E27FC236}">
                <a16:creationId xmlns:a16="http://schemas.microsoft.com/office/drawing/2014/main" id="{E569B797-77B1-4101-B5F3-07285B8B63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845C6A-F49E-41DB-A6C6-9BBDD0B4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Como João descreve a cidade santa? Ap.21: 11-14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119E044-A90D-4DD4-B679-DC0E842DE9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9576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6B76479-18A7-408B-8107-84ECB9EA69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727A1F-AFA7-459A-A2C6-F7CA2C929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A cidade brilha pela glória de Deus que a habita.</a:t>
            </a:r>
          </a:p>
        </p:txBody>
      </p:sp>
    </p:spTree>
    <p:extLst>
      <p:ext uri="{BB962C8B-B14F-4D97-AF65-F5344CB8AC3E}">
        <p14:creationId xmlns:p14="http://schemas.microsoft.com/office/powerpoint/2010/main" val="376158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omida&#10;&#10;Descrição gerada automaticamente">
            <a:extLst>
              <a:ext uri="{FF2B5EF4-FFF2-40B4-BE49-F238E27FC236}">
                <a16:creationId xmlns:a16="http://schemas.microsoft.com/office/drawing/2014/main" id="{ECB07C0D-6F64-4639-AD4B-6660266AD4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46194A-8538-4556-AB1D-3DA3537DD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22160" y="1337687"/>
            <a:ext cx="4339388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o brilho é como uma pedra de jaspe.</a:t>
            </a:r>
          </a:p>
        </p:txBody>
      </p:sp>
    </p:spTree>
    <p:extLst>
      <p:ext uri="{BB962C8B-B14F-4D97-AF65-F5344CB8AC3E}">
        <p14:creationId xmlns:p14="http://schemas.microsoft.com/office/powerpoint/2010/main" val="201514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49E141C-D2E8-4542-84A7-6111B1515A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3195C1-7174-42D2-BE29-C763BF182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A cidade tem doze portões e doze fundações.</a:t>
            </a:r>
          </a:p>
        </p:txBody>
      </p:sp>
    </p:spTree>
    <p:extLst>
      <p:ext uri="{BB962C8B-B14F-4D97-AF65-F5344CB8AC3E}">
        <p14:creationId xmlns:p14="http://schemas.microsoft.com/office/powerpoint/2010/main" val="244694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58C9E366-28F0-4E0F-880E-AE0D3956AD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5" b="2566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B12875-CDB4-4B8C-927A-156839722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Quão grande e esplêndida é a cidade de Deus? </a:t>
            </a:r>
            <a:br>
              <a:rPr lang="pt-BR" dirty="0"/>
            </a:br>
            <a:r>
              <a:rPr lang="pt-BR" dirty="0"/>
              <a:t>Ap.21: 15-21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C46CC31-4CE4-47E4-9CB7-1DF025BBC8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1610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vareta de medição, objeto, remoto, interior&#10;&#10;Descrição gerada automaticamente">
            <a:extLst>
              <a:ext uri="{FF2B5EF4-FFF2-40B4-BE49-F238E27FC236}">
                <a16:creationId xmlns:a16="http://schemas.microsoft.com/office/drawing/2014/main" id="{5E2C805A-1DE2-4F5E-8DAF-89E2C32DD7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01" b="780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305193-5181-4D29-A9C8-0BE7054ED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512" y="699479"/>
            <a:ext cx="4339388" cy="4182624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As medidas da cidade são gigantescas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F681044-A52A-479B-A480-D564F825A85B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imagens.usp.br/?attachment_id=15906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02182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717B001-DC48-4D65-81F4-92C7328463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653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D08835-D217-4AC5-B9E7-94A27DDB2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Ap. 21 e 22 formam a última revelação do Apocalipse.</a:t>
            </a:r>
          </a:p>
        </p:txBody>
      </p:sp>
    </p:spTree>
    <p:extLst>
      <p:ext uri="{BB962C8B-B14F-4D97-AF65-F5344CB8AC3E}">
        <p14:creationId xmlns:p14="http://schemas.microsoft.com/office/powerpoint/2010/main" val="89765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D4EAFA3-1B9D-44F2-837E-B1C651DB01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C8FC82-300B-4FE0-AD4D-0ABF3B28A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não há limite para todos aqueles que querem entrar</a:t>
            </a:r>
          </a:p>
        </p:txBody>
      </p:sp>
    </p:spTree>
    <p:extLst>
      <p:ext uri="{BB962C8B-B14F-4D97-AF65-F5344CB8AC3E}">
        <p14:creationId xmlns:p14="http://schemas.microsoft.com/office/powerpoint/2010/main" val="153225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interior, mesa, parede&#10;&#10;Descrição gerada automaticamente">
            <a:extLst>
              <a:ext uri="{FF2B5EF4-FFF2-40B4-BE49-F238E27FC236}">
                <a16:creationId xmlns:a16="http://schemas.microsoft.com/office/drawing/2014/main" id="{172B00B7-EE0E-45CA-8543-2135C2EEA1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E5DB0A-5D67-4AA1-861E-8362F2716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Que coisas não serão necessárias naquela cidade? Ap.21: 22-27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9E8F7E-778C-47A1-BB6B-DE6E22D1C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0093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difício, ao ar livre, céu&#10;&#10;Descrição gerada automaticamente">
            <a:extLst>
              <a:ext uri="{FF2B5EF4-FFF2-40B4-BE49-F238E27FC236}">
                <a16:creationId xmlns:a16="http://schemas.microsoft.com/office/drawing/2014/main" id="{6C28BE59-4D98-4A3E-9B18-C913D0A91F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471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D48FC8-ADFB-4A8E-A643-7A81187B7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há santuário.</a:t>
            </a:r>
          </a:p>
        </p:txBody>
      </p:sp>
    </p:spTree>
    <p:extLst>
      <p:ext uri="{BB962C8B-B14F-4D97-AF65-F5344CB8AC3E}">
        <p14:creationId xmlns:p14="http://schemas.microsoft.com/office/powerpoint/2010/main" val="209582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nimal, réptil, cobra, ao ar livre&#10;&#10;Descrição gerada automaticamente">
            <a:extLst>
              <a:ext uri="{FF2B5EF4-FFF2-40B4-BE49-F238E27FC236}">
                <a16:creationId xmlns:a16="http://schemas.microsoft.com/office/drawing/2014/main" id="{A258F6FB-8242-41AD-8256-1BCE8EF60F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1867F9-8856-463E-842F-47E7456E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haverá pecado.</a:t>
            </a:r>
          </a:p>
        </p:txBody>
      </p:sp>
    </p:spTree>
    <p:extLst>
      <p:ext uri="{BB962C8B-B14F-4D97-AF65-F5344CB8AC3E}">
        <p14:creationId xmlns:p14="http://schemas.microsoft.com/office/powerpoint/2010/main" val="47814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éu, ao ar livre, pôr do sol, sol&#10;&#10;Descrição gerada automaticamente">
            <a:extLst>
              <a:ext uri="{FF2B5EF4-FFF2-40B4-BE49-F238E27FC236}">
                <a16:creationId xmlns:a16="http://schemas.microsoft.com/office/drawing/2014/main" id="{435E2983-C055-4E30-BE1E-20B4042A6D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14DACB-0995-4167-B00E-5032BC030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Nem requer luz solar ou da lua e estrelas.</a:t>
            </a:r>
          </a:p>
        </p:txBody>
      </p:sp>
    </p:spTree>
    <p:extLst>
      <p:ext uri="{BB962C8B-B14F-4D97-AF65-F5344CB8AC3E}">
        <p14:creationId xmlns:p14="http://schemas.microsoft.com/office/powerpoint/2010/main" val="281724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neve, azul&#10;&#10;Descrição gerada automaticamente">
            <a:extLst>
              <a:ext uri="{FF2B5EF4-FFF2-40B4-BE49-F238E27FC236}">
                <a16:creationId xmlns:a16="http://schemas.microsoft.com/office/drawing/2014/main" id="{F7F1B1CF-8C75-44A0-AC8E-B6304948F6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0" b="1316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62E50E-EAEF-43A4-8796-C9A956148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 cidade santa será a capital do mundo e talvez do universo.</a:t>
            </a:r>
          </a:p>
        </p:txBody>
      </p:sp>
    </p:spTree>
    <p:extLst>
      <p:ext uri="{BB962C8B-B14F-4D97-AF65-F5344CB8AC3E}">
        <p14:creationId xmlns:p14="http://schemas.microsoft.com/office/powerpoint/2010/main" val="20843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0FE933C-7C76-40F8-920E-14102C4B0E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884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94BCF5-440A-4850-B024-1C0089168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Com acesso ilimitado.</a:t>
            </a:r>
          </a:p>
        </p:txBody>
      </p:sp>
    </p:spTree>
    <p:extLst>
      <p:ext uri="{BB962C8B-B14F-4D97-AF65-F5344CB8AC3E}">
        <p14:creationId xmlns:p14="http://schemas.microsoft.com/office/powerpoint/2010/main" val="298693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edifício, de madeira, neve&#10;&#10;Descrição gerada automaticamente">
            <a:extLst>
              <a:ext uri="{FF2B5EF4-FFF2-40B4-BE49-F238E27FC236}">
                <a16:creationId xmlns:a16="http://schemas.microsoft.com/office/drawing/2014/main" id="{4E3001AA-AB5A-4ADF-95A9-493BB2FD7A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5" b="2720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222A70-60DE-41E4-BAAD-E64641110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4969" y="1572835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nada de ruim ou perigoso entrará na cidade.</a:t>
            </a:r>
          </a:p>
        </p:txBody>
      </p:sp>
    </p:spTree>
    <p:extLst>
      <p:ext uri="{BB962C8B-B14F-4D97-AF65-F5344CB8AC3E}">
        <p14:creationId xmlns:p14="http://schemas.microsoft.com/office/powerpoint/2010/main" val="368600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homem, céu, cerca&#10;&#10;Descrição gerada automaticamente">
            <a:extLst>
              <a:ext uri="{FF2B5EF4-FFF2-40B4-BE49-F238E27FC236}">
                <a16:creationId xmlns:a16="http://schemas.microsoft.com/office/drawing/2014/main" id="{0DBCB6AD-C19E-4E89-AAAA-62D9A85D22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BC57BF-945C-4BD0-8EC1-336B8A11F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somente aqueles que estão inscritos no livro da vida entrarão</a:t>
            </a:r>
          </a:p>
        </p:txBody>
      </p:sp>
    </p:spTree>
    <p:extLst>
      <p:ext uri="{BB962C8B-B14F-4D97-AF65-F5344CB8AC3E}">
        <p14:creationId xmlns:p14="http://schemas.microsoft.com/office/powerpoint/2010/main" val="31755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3B4D540-F73F-4EB8-A175-DCA967EFCC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: “Não obstante, alegrai-vos, não porque os espíritos se vos submetem, e sim porque o vosso nome está arrolado nos céus”.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2955E76-C871-4699-9923-4FFB7D640C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Lc.10:20</a:t>
            </a:r>
          </a:p>
        </p:txBody>
      </p:sp>
    </p:spTree>
    <p:extLst>
      <p:ext uri="{BB962C8B-B14F-4D97-AF65-F5344CB8AC3E}">
        <p14:creationId xmlns:p14="http://schemas.microsoft.com/office/powerpoint/2010/main" val="396968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CCECE63-1186-4B76-A6F3-C53B740252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5" b="2566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9C611E-1A4E-4A26-A600-92FE42D10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João descreve a cidade descendo do céu.</a:t>
            </a:r>
          </a:p>
        </p:txBody>
      </p:sp>
    </p:spTree>
    <p:extLst>
      <p:ext uri="{BB962C8B-B14F-4D97-AF65-F5344CB8AC3E}">
        <p14:creationId xmlns:p14="http://schemas.microsoft.com/office/powerpoint/2010/main" val="323241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interior, parede&#10;&#10;Descrição gerada automaticamente">
            <a:extLst>
              <a:ext uri="{FF2B5EF4-FFF2-40B4-BE49-F238E27FC236}">
                <a16:creationId xmlns:a16="http://schemas.microsoft.com/office/drawing/2014/main" id="{44176AB9-7D07-4FAD-A3D4-BF25A76A8D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A67862-8A60-4C65-9DD8-B678C4AB6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Seu nome já está inscrito nos livros do céu?</a:t>
            </a:r>
          </a:p>
        </p:txBody>
      </p:sp>
    </p:spTree>
    <p:extLst>
      <p:ext uri="{BB962C8B-B14F-4D97-AF65-F5344CB8AC3E}">
        <p14:creationId xmlns:p14="http://schemas.microsoft.com/office/powerpoint/2010/main" val="412022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céu&#10;&#10;Descrição gerada automaticamente">
            <a:extLst>
              <a:ext uri="{FF2B5EF4-FFF2-40B4-BE49-F238E27FC236}">
                <a16:creationId xmlns:a16="http://schemas.microsoft.com/office/drawing/2014/main" id="{771ABBDB-4543-4D45-8A74-78ED14A060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896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9983C0-BF22-4167-AFB8-3C0EA9ACD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26306" y="360724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Esta visão a conclusão de toda a Bíblia.</a:t>
            </a:r>
          </a:p>
        </p:txBody>
      </p:sp>
    </p:spTree>
    <p:extLst>
      <p:ext uri="{BB962C8B-B14F-4D97-AF65-F5344CB8AC3E}">
        <p14:creationId xmlns:p14="http://schemas.microsoft.com/office/powerpoint/2010/main" val="273209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1FDB2FBA-A960-4449-A737-601F2C65FD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5" b="2566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56955A9-5D03-4453-B2B0-B467258E6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70252" y="0"/>
            <a:ext cx="6242740" cy="6858000"/>
          </a:xfrm>
        </p:spPr>
        <p:txBody>
          <a:bodyPr/>
          <a:lstStyle/>
          <a:p>
            <a:r>
              <a:rPr lang="pt-BR" dirty="0"/>
              <a:t>O que João viu descendo do céu? </a:t>
            </a:r>
            <a:br>
              <a:rPr lang="pt-BR" dirty="0"/>
            </a:br>
            <a:r>
              <a:rPr lang="pt-BR" dirty="0"/>
              <a:t>Ap.21: 1-2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37F9B30-C8D0-4FCF-9A24-B95A084E30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096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objeto, mesa, bolha, interior&#10;&#10;Descrição gerada automaticamente">
            <a:extLst>
              <a:ext uri="{FF2B5EF4-FFF2-40B4-BE49-F238E27FC236}">
                <a16:creationId xmlns:a16="http://schemas.microsoft.com/office/drawing/2014/main" id="{77801F87-773D-406C-98DE-76A3DB7ECB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B8AC3C-EA9F-4251-8808-CD8156A41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João vê tudo de novo, céu e terra.</a:t>
            </a:r>
          </a:p>
        </p:txBody>
      </p:sp>
    </p:spTree>
    <p:extLst>
      <p:ext uri="{BB962C8B-B14F-4D97-AF65-F5344CB8AC3E}">
        <p14:creationId xmlns:p14="http://schemas.microsoft.com/office/powerpoint/2010/main" val="266272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natureza&#10;&#10;Descrição gerada automaticamente">
            <a:extLst>
              <a:ext uri="{FF2B5EF4-FFF2-40B4-BE49-F238E27FC236}">
                <a16:creationId xmlns:a16="http://schemas.microsoft.com/office/drawing/2014/main" id="{E118116B-F434-447F-AD20-588C803AAE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43099-19EE-48C1-ACF2-FF7D4F703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7712" y="1477926"/>
            <a:ext cx="5401339" cy="4383859"/>
          </a:xfrm>
        </p:spPr>
        <p:txBody>
          <a:bodyPr>
            <a:normAutofit/>
          </a:bodyPr>
          <a:lstStyle/>
          <a:p>
            <a:r>
              <a:rPr lang="pt-BR" dirty="0"/>
              <a:t>a restauração também é universal.</a:t>
            </a:r>
          </a:p>
        </p:txBody>
      </p:sp>
    </p:spTree>
    <p:extLst>
      <p:ext uri="{BB962C8B-B14F-4D97-AF65-F5344CB8AC3E}">
        <p14:creationId xmlns:p14="http://schemas.microsoft.com/office/powerpoint/2010/main" val="424970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rma&#10;&#10;Descrição gerada automaticamente">
            <a:extLst>
              <a:ext uri="{FF2B5EF4-FFF2-40B4-BE49-F238E27FC236}">
                <a16:creationId xmlns:a16="http://schemas.microsoft.com/office/drawing/2014/main" id="{AA7B344A-27FB-4DA6-BC50-5F99C7FF41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A60270-6CDE-49D5-A233-4CFFFCDBF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956147"/>
            <a:ext cx="4339388" cy="4182624"/>
          </a:xfrm>
        </p:spPr>
        <p:txBody>
          <a:bodyPr>
            <a:normAutofit/>
          </a:bodyPr>
          <a:lstStyle/>
          <a:p>
            <a:r>
              <a:rPr lang="pt-BR" sz="5400" i="1" dirty="0" err="1"/>
              <a:t>Neós</a:t>
            </a:r>
            <a:r>
              <a:rPr lang="pt-BR" sz="5400" i="1" dirty="0"/>
              <a:t> </a:t>
            </a:r>
          </a:p>
          <a:p>
            <a:r>
              <a:rPr lang="pt-BR" sz="5400" dirty="0"/>
              <a:t>e</a:t>
            </a:r>
            <a:r>
              <a:rPr lang="pt-BR" sz="5400" i="1" dirty="0"/>
              <a:t> </a:t>
            </a:r>
            <a:r>
              <a:rPr lang="pt-BR" sz="5400" i="1" dirty="0" err="1"/>
              <a:t>kainós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281285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7135</TotalTime>
  <Words>459</Words>
  <Application>Microsoft Office PowerPoint</Application>
  <PresentationFormat>Widescreen</PresentationFormat>
  <Paragraphs>51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6" baseType="lpstr">
      <vt:lpstr>Arial</vt:lpstr>
      <vt:lpstr>Georgia</vt:lpstr>
      <vt:lpstr>Century Gothic</vt:lpstr>
      <vt:lpstr>Calibri</vt:lpstr>
      <vt:lpstr>de2018</vt:lpstr>
      <vt:lpstr>Apresentação do PowerPoint</vt:lpstr>
      <vt:lpstr>21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2019-05-29T18:44:16Z</dcterms:modified>
</cp:coreProperties>
</file>