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57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90" r:id="rId15"/>
    <p:sldId id="272" r:id="rId16"/>
    <p:sldId id="275" r:id="rId17"/>
    <p:sldId id="277" r:id="rId18"/>
    <p:sldId id="276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92" r:id="rId28"/>
    <p:sldId id="291" r:id="rId29"/>
    <p:sldId id="286" r:id="rId30"/>
    <p:sldId id="287" r:id="rId31"/>
    <p:sldId id="288" r:id="rId32"/>
    <p:sldId id="289" r:id="rId33"/>
    <p:sldId id="260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1A26"/>
    <a:srgbClr val="CA3526"/>
    <a:srgbClr val="3518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9D302E-0543-432F-978E-6BD4273D1032}" v="9" dt="2019-11-01T01:26:13.7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6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1AA15050-708B-AC47-B918-9E176EF6B998}"/>
    <pc:docChg chg="undo custSel addSld delSld modSld sldOrd modMainMaster">
      <pc:chgData name="marcos aurelio gularte de castro" userId="67f50566e2aee3b4" providerId="LiveId" clId="{1AA15050-708B-AC47-B918-9E176EF6B998}" dt="2019-10-29T12:08:46.859" v="282" actId="18331"/>
      <pc:docMkLst>
        <pc:docMk/>
      </pc:docMkLst>
      <pc:sldChg chg="modTransition">
        <pc:chgData name="marcos aurelio gularte de castro" userId="67f50566e2aee3b4" providerId="LiveId" clId="{1AA15050-708B-AC47-B918-9E176EF6B998}" dt="2019-10-29T11:40:53.115" v="222"/>
        <pc:sldMkLst>
          <pc:docMk/>
          <pc:sldMk cId="1721743461" sldId="257"/>
        </pc:sldMkLst>
      </pc:sldChg>
      <pc:sldChg chg="modSp modTransition">
        <pc:chgData name="marcos aurelio gularte de castro" userId="67f50566e2aee3b4" providerId="LiveId" clId="{1AA15050-708B-AC47-B918-9E176EF6B998}" dt="2019-10-29T11:40:53.115" v="222"/>
        <pc:sldMkLst>
          <pc:docMk/>
          <pc:sldMk cId="3368266501" sldId="259"/>
        </pc:sldMkLst>
        <pc:spChg chg="mod">
          <ac:chgData name="marcos aurelio gularte de castro" userId="67f50566e2aee3b4" providerId="LiveId" clId="{1AA15050-708B-AC47-B918-9E176EF6B998}" dt="2019-10-29T11:11:52.681" v="44" actId="113"/>
          <ac:spMkLst>
            <pc:docMk/>
            <pc:sldMk cId="3368266501" sldId="259"/>
            <ac:spMk id="7" creationId="{99D49033-92EF-4130-BD3C-7396F03BD80A}"/>
          </ac:spMkLst>
        </pc:spChg>
        <pc:spChg chg="mod">
          <ac:chgData name="marcos aurelio gularte de castro" userId="67f50566e2aee3b4" providerId="LiveId" clId="{1AA15050-708B-AC47-B918-9E176EF6B998}" dt="2019-10-29T11:09:45.712" v="42" actId="20577"/>
          <ac:spMkLst>
            <pc:docMk/>
            <pc:sldMk cId="3368266501" sldId="259"/>
            <ac:spMk id="8" creationId="{BD93AFCF-16CA-40EA-90B9-9ED7551449DD}"/>
          </ac:spMkLst>
        </pc:spChg>
      </pc:sldChg>
      <pc:sldChg chg="modTransition">
        <pc:chgData name="marcos aurelio gularte de castro" userId="67f50566e2aee3b4" providerId="LiveId" clId="{1AA15050-708B-AC47-B918-9E176EF6B998}" dt="2019-10-29T11:40:53.115" v="222"/>
        <pc:sldMkLst>
          <pc:docMk/>
          <pc:sldMk cId="3133914668" sldId="260"/>
        </pc:sldMkLst>
      </pc:sldChg>
      <pc:sldChg chg="del">
        <pc:chgData name="marcos aurelio gularte de castro" userId="67f50566e2aee3b4" providerId="LiveId" clId="{1AA15050-708B-AC47-B918-9E176EF6B998}" dt="2019-10-29T11:09:24.282" v="0" actId="2696"/>
        <pc:sldMkLst>
          <pc:docMk/>
          <pc:sldMk cId="1475269121" sldId="261"/>
        </pc:sldMkLst>
      </pc:sldChg>
      <pc:sldChg chg="addSp delSp modSp add del modTransition">
        <pc:chgData name="marcos aurelio gularte de castro" userId="67f50566e2aee3b4" providerId="LiveId" clId="{1AA15050-708B-AC47-B918-9E176EF6B998}" dt="2019-10-29T11:40:53.115" v="222"/>
        <pc:sldMkLst>
          <pc:docMk/>
          <pc:sldMk cId="3284719230" sldId="261"/>
        </pc:sldMkLst>
        <pc:spChg chg="add mod">
          <ac:chgData name="marcos aurelio gularte de castro" userId="67f50566e2aee3b4" providerId="LiveId" clId="{1AA15050-708B-AC47-B918-9E176EF6B998}" dt="2019-10-29T11:17:17.243" v="79" actId="20577"/>
          <ac:spMkLst>
            <pc:docMk/>
            <pc:sldMk cId="3284719230" sldId="261"/>
            <ac:spMk id="2" creationId="{0AA69353-F71D-1F40-BC60-20393361D62D}"/>
          </ac:spMkLst>
        </pc:spChg>
        <pc:spChg chg="add del mod">
          <ac:chgData name="marcos aurelio gularte de castro" userId="67f50566e2aee3b4" providerId="LiveId" clId="{1AA15050-708B-AC47-B918-9E176EF6B998}" dt="2019-10-29T11:16:52.913" v="74"/>
          <ac:spMkLst>
            <pc:docMk/>
            <pc:sldMk cId="3284719230" sldId="261"/>
            <ac:spMk id="3" creationId="{20A7F310-1B64-0946-8B57-36DD1D091B27}"/>
          </ac:spMkLst>
        </pc:spChg>
        <pc:spChg chg="add mod">
          <ac:chgData name="marcos aurelio gularte de castro" userId="67f50566e2aee3b4" providerId="LiveId" clId="{1AA15050-708B-AC47-B918-9E176EF6B998}" dt="2019-10-29T11:17:02.696" v="77" actId="20577"/>
          <ac:spMkLst>
            <pc:docMk/>
            <pc:sldMk cId="3284719230" sldId="261"/>
            <ac:spMk id="4" creationId="{E9A93A02-2FEB-B248-B051-25C9E06A9AF7}"/>
          </ac:spMkLst>
        </pc:spChg>
      </pc:sldChg>
      <pc:sldChg chg="del">
        <pc:chgData name="marcos aurelio gularte de castro" userId="67f50566e2aee3b4" providerId="LiveId" clId="{1AA15050-708B-AC47-B918-9E176EF6B998}" dt="2019-10-29T11:09:24.293" v="1" actId="2696"/>
        <pc:sldMkLst>
          <pc:docMk/>
          <pc:sldMk cId="2405542776" sldId="262"/>
        </pc:sldMkLst>
      </pc:sldChg>
      <pc:sldChg chg="addSp delSp modSp add modTransition">
        <pc:chgData name="marcos aurelio gularte de castro" userId="67f50566e2aee3b4" providerId="LiveId" clId="{1AA15050-708B-AC47-B918-9E176EF6B998}" dt="2019-10-29T11:47:15.116" v="224" actId="18131"/>
        <pc:sldMkLst>
          <pc:docMk/>
          <pc:sldMk cId="3714081974" sldId="262"/>
        </pc:sldMkLst>
        <pc:spChg chg="mod">
          <ac:chgData name="marcos aurelio gularte de castro" userId="67f50566e2aee3b4" providerId="LiveId" clId="{1AA15050-708B-AC47-B918-9E176EF6B998}" dt="2019-10-29T11:17:29.761" v="80"/>
          <ac:spMkLst>
            <pc:docMk/>
            <pc:sldMk cId="3714081974" sldId="262"/>
            <ac:spMk id="2" creationId="{A7C48C88-0713-9A47-B4DC-BA30A1DC7597}"/>
          </ac:spMkLst>
        </pc:spChg>
        <pc:spChg chg="del">
          <ac:chgData name="marcos aurelio gularte de castro" userId="67f50566e2aee3b4" providerId="LiveId" clId="{1AA15050-708B-AC47-B918-9E176EF6B998}" dt="2019-10-29T11:43:14.437" v="223" actId="931"/>
          <ac:spMkLst>
            <pc:docMk/>
            <pc:sldMk cId="3714081974" sldId="262"/>
            <ac:spMk id="3" creationId="{9EB11AF3-EA60-4A42-A615-52E5AA0348DD}"/>
          </ac:spMkLst>
        </pc:spChg>
        <pc:picChg chg="add mod modCrop">
          <ac:chgData name="marcos aurelio gularte de castro" userId="67f50566e2aee3b4" providerId="LiveId" clId="{1AA15050-708B-AC47-B918-9E176EF6B998}" dt="2019-10-29T11:47:15.116" v="224" actId="18131"/>
          <ac:picMkLst>
            <pc:docMk/>
            <pc:sldMk cId="3714081974" sldId="262"/>
            <ac:picMk id="5" creationId="{5421D6AF-B170-274E-B27B-9279EB039DD0}"/>
          </ac:picMkLst>
        </pc:picChg>
      </pc:sldChg>
      <pc:sldChg chg="del">
        <pc:chgData name="marcos aurelio gularte de castro" userId="67f50566e2aee3b4" providerId="LiveId" clId="{1AA15050-708B-AC47-B918-9E176EF6B998}" dt="2019-10-29T11:09:24.300" v="2" actId="2696"/>
        <pc:sldMkLst>
          <pc:docMk/>
          <pc:sldMk cId="1102396999" sldId="263"/>
        </pc:sldMkLst>
      </pc:sldChg>
      <pc:sldChg chg="addSp delSp modSp add modTransition">
        <pc:chgData name="marcos aurelio gularte de castro" userId="67f50566e2aee3b4" providerId="LiveId" clId="{1AA15050-708B-AC47-B918-9E176EF6B998}" dt="2019-10-29T12:08:46.859" v="282" actId="18331"/>
        <pc:sldMkLst>
          <pc:docMk/>
          <pc:sldMk cId="3837856274" sldId="263"/>
        </pc:sldMkLst>
        <pc:spChg chg="mod">
          <ac:chgData name="marcos aurelio gularte de castro" userId="67f50566e2aee3b4" providerId="LiveId" clId="{1AA15050-708B-AC47-B918-9E176EF6B998}" dt="2019-10-29T11:17:45.506" v="81"/>
          <ac:spMkLst>
            <pc:docMk/>
            <pc:sldMk cId="3837856274" sldId="263"/>
            <ac:spMk id="2" creationId="{3DA52A1A-AE97-0E49-ACB9-CF1CC574D2EC}"/>
          </ac:spMkLst>
        </pc:spChg>
        <pc:spChg chg="del">
          <ac:chgData name="marcos aurelio gularte de castro" userId="67f50566e2aee3b4" providerId="LiveId" clId="{1AA15050-708B-AC47-B918-9E176EF6B998}" dt="2019-10-29T11:48:15.618" v="225" actId="931"/>
          <ac:spMkLst>
            <pc:docMk/>
            <pc:sldMk cId="3837856274" sldId="263"/>
            <ac:spMk id="3" creationId="{72EF8631-B56B-5445-80F5-6178D536EC7D}"/>
          </ac:spMkLst>
        </pc:spChg>
        <pc:picChg chg="add mod">
          <ac:chgData name="marcos aurelio gularte de castro" userId="67f50566e2aee3b4" providerId="LiveId" clId="{1AA15050-708B-AC47-B918-9E176EF6B998}" dt="2019-10-29T12:08:46.859" v="282" actId="18331"/>
          <ac:picMkLst>
            <pc:docMk/>
            <pc:sldMk cId="3837856274" sldId="263"/>
            <ac:picMk id="5" creationId="{D9EF808C-16EC-EF45-A647-3BE805BC6562}"/>
          </ac:picMkLst>
        </pc:picChg>
      </pc:sldChg>
      <pc:sldChg chg="del">
        <pc:chgData name="marcos aurelio gularte de castro" userId="67f50566e2aee3b4" providerId="LiveId" clId="{1AA15050-708B-AC47-B918-9E176EF6B998}" dt="2019-10-29T11:09:24.311" v="3" actId="2696"/>
        <pc:sldMkLst>
          <pc:docMk/>
          <pc:sldMk cId="2015151266" sldId="264"/>
        </pc:sldMkLst>
      </pc:sldChg>
      <pc:sldChg chg="addSp delSp modSp add modTransition">
        <pc:chgData name="marcos aurelio gularte de castro" userId="67f50566e2aee3b4" providerId="LiveId" clId="{1AA15050-708B-AC47-B918-9E176EF6B998}" dt="2019-10-29T11:48:52.479" v="226" actId="931"/>
        <pc:sldMkLst>
          <pc:docMk/>
          <pc:sldMk cId="2903074806" sldId="264"/>
        </pc:sldMkLst>
        <pc:spChg chg="mod">
          <ac:chgData name="marcos aurelio gularte de castro" userId="67f50566e2aee3b4" providerId="LiveId" clId="{1AA15050-708B-AC47-B918-9E176EF6B998}" dt="2019-10-29T11:17:54.703" v="82"/>
          <ac:spMkLst>
            <pc:docMk/>
            <pc:sldMk cId="2903074806" sldId="264"/>
            <ac:spMk id="2" creationId="{B0D9D597-EE73-124D-852A-9641E198CC6C}"/>
          </ac:spMkLst>
        </pc:spChg>
        <pc:spChg chg="del">
          <ac:chgData name="marcos aurelio gularte de castro" userId="67f50566e2aee3b4" providerId="LiveId" clId="{1AA15050-708B-AC47-B918-9E176EF6B998}" dt="2019-10-29T11:48:52.479" v="226" actId="931"/>
          <ac:spMkLst>
            <pc:docMk/>
            <pc:sldMk cId="2903074806" sldId="264"/>
            <ac:spMk id="3" creationId="{68F25BF9-6DF9-814C-8912-567D13651235}"/>
          </ac:spMkLst>
        </pc:spChg>
        <pc:picChg chg="add mod">
          <ac:chgData name="marcos aurelio gularte de castro" userId="67f50566e2aee3b4" providerId="LiveId" clId="{1AA15050-708B-AC47-B918-9E176EF6B998}" dt="2019-10-29T11:48:52.479" v="226" actId="931"/>
          <ac:picMkLst>
            <pc:docMk/>
            <pc:sldMk cId="2903074806" sldId="264"/>
            <ac:picMk id="5" creationId="{71D70C32-57BB-A84B-B0BD-70032BAD6595}"/>
          </ac:picMkLst>
        </pc:picChg>
      </pc:sldChg>
      <pc:sldChg chg="addSp delSp modSp add modTransition modAnim">
        <pc:chgData name="marcos aurelio gularte de castro" userId="67f50566e2aee3b4" providerId="LiveId" clId="{1AA15050-708B-AC47-B918-9E176EF6B998}" dt="2019-10-29T11:53:06.144" v="244"/>
        <pc:sldMkLst>
          <pc:docMk/>
          <pc:sldMk cId="2544382062" sldId="265"/>
        </pc:sldMkLst>
        <pc:spChg chg="mod">
          <ac:chgData name="marcos aurelio gularte de castro" userId="67f50566e2aee3b4" providerId="LiveId" clId="{1AA15050-708B-AC47-B918-9E176EF6B998}" dt="2019-10-29T11:18:12.670" v="84" actId="20577"/>
          <ac:spMkLst>
            <pc:docMk/>
            <pc:sldMk cId="2544382062" sldId="265"/>
            <ac:spMk id="2" creationId="{4B367458-F893-C248-94FD-D16E98936D5D}"/>
          </ac:spMkLst>
        </pc:spChg>
        <pc:spChg chg="del">
          <ac:chgData name="marcos aurelio gularte de castro" userId="67f50566e2aee3b4" providerId="LiveId" clId="{1AA15050-708B-AC47-B918-9E176EF6B998}" dt="2019-10-29T11:49:30.774" v="227" actId="931"/>
          <ac:spMkLst>
            <pc:docMk/>
            <pc:sldMk cId="2544382062" sldId="265"/>
            <ac:spMk id="3" creationId="{51CF882F-2518-0C44-90B0-01D43334F203}"/>
          </ac:spMkLst>
        </pc:spChg>
        <pc:spChg chg="add del mod">
          <ac:chgData name="marcos aurelio gularte de castro" userId="67f50566e2aee3b4" providerId="LiveId" clId="{1AA15050-708B-AC47-B918-9E176EF6B998}" dt="2019-10-29T11:52:19.577" v="241"/>
          <ac:spMkLst>
            <pc:docMk/>
            <pc:sldMk cId="2544382062" sldId="265"/>
            <ac:spMk id="7" creationId="{62172FDA-2D2A-FE4B-9265-234A2B305425}"/>
          </ac:spMkLst>
        </pc:spChg>
        <pc:spChg chg="add del mod">
          <ac:chgData name="marcos aurelio gularte de castro" userId="67f50566e2aee3b4" providerId="LiveId" clId="{1AA15050-708B-AC47-B918-9E176EF6B998}" dt="2019-10-29T11:52:34.262" v="242" actId="931"/>
          <ac:spMkLst>
            <pc:docMk/>
            <pc:sldMk cId="2544382062" sldId="265"/>
            <ac:spMk id="10" creationId="{44CBD74B-66E5-FD4A-826C-34197671FCC1}"/>
          </ac:spMkLst>
        </pc:spChg>
        <pc:picChg chg="add del mod">
          <ac:chgData name="marcos aurelio gularte de castro" userId="67f50566e2aee3b4" providerId="LiveId" clId="{1AA15050-708B-AC47-B918-9E176EF6B998}" dt="2019-10-29T11:49:43.669" v="228" actId="478"/>
          <ac:picMkLst>
            <pc:docMk/>
            <pc:sldMk cId="2544382062" sldId="265"/>
            <ac:picMk id="5" creationId="{61B7F88E-E0F1-364C-96DF-06DB4FE89AB2}"/>
          </ac:picMkLst>
        </pc:picChg>
        <pc:picChg chg="add del mod">
          <ac:chgData name="marcos aurelio gularte de castro" userId="67f50566e2aee3b4" providerId="LiveId" clId="{1AA15050-708B-AC47-B918-9E176EF6B998}" dt="2019-10-29T11:50:28.936" v="230" actId="931"/>
          <ac:picMkLst>
            <pc:docMk/>
            <pc:sldMk cId="2544382062" sldId="265"/>
            <ac:picMk id="9" creationId="{0422C2B4-213E-DB42-9483-83E351F496C2}"/>
          </ac:picMkLst>
        </pc:picChg>
        <pc:picChg chg="add mod modCrop">
          <ac:chgData name="marcos aurelio gularte de castro" userId="67f50566e2aee3b4" providerId="LiveId" clId="{1AA15050-708B-AC47-B918-9E176EF6B998}" dt="2019-10-29T11:52:45.476" v="243" actId="18131"/>
          <ac:picMkLst>
            <pc:docMk/>
            <pc:sldMk cId="2544382062" sldId="265"/>
            <ac:picMk id="12" creationId="{A475229D-7510-064F-8989-E3CB174B560A}"/>
          </ac:picMkLst>
        </pc:picChg>
      </pc:sldChg>
      <pc:sldChg chg="del">
        <pc:chgData name="marcos aurelio gularte de castro" userId="67f50566e2aee3b4" providerId="LiveId" clId="{1AA15050-708B-AC47-B918-9E176EF6B998}" dt="2019-10-29T11:09:29.332" v="4" actId="2696"/>
        <pc:sldMkLst>
          <pc:docMk/>
          <pc:sldMk cId="3752443872" sldId="265"/>
        </pc:sldMkLst>
      </pc:sldChg>
      <pc:sldChg chg="del">
        <pc:chgData name="marcos aurelio gularte de castro" userId="67f50566e2aee3b4" providerId="LiveId" clId="{1AA15050-708B-AC47-B918-9E176EF6B998}" dt="2019-10-29T11:09:29.342" v="5" actId="2696"/>
        <pc:sldMkLst>
          <pc:docMk/>
          <pc:sldMk cId="90475801" sldId="266"/>
        </pc:sldMkLst>
      </pc:sldChg>
      <pc:sldChg chg="addSp delSp modSp add modTransition">
        <pc:chgData name="marcos aurelio gularte de castro" userId="67f50566e2aee3b4" providerId="LiveId" clId="{1AA15050-708B-AC47-B918-9E176EF6B998}" dt="2019-10-29T11:40:53.115" v="222"/>
        <pc:sldMkLst>
          <pc:docMk/>
          <pc:sldMk cId="3551727306" sldId="266"/>
        </pc:sldMkLst>
        <pc:spChg chg="del">
          <ac:chgData name="marcos aurelio gularte de castro" userId="67f50566e2aee3b4" providerId="LiveId" clId="{1AA15050-708B-AC47-B918-9E176EF6B998}" dt="2019-10-29T11:18:25.339" v="85"/>
          <ac:spMkLst>
            <pc:docMk/>
            <pc:sldMk cId="3551727306" sldId="266"/>
            <ac:spMk id="2" creationId="{76ACCA0F-62B5-CD46-8B88-E5AAA47E7A05}"/>
          </ac:spMkLst>
        </pc:spChg>
        <pc:spChg chg="del">
          <ac:chgData name="marcos aurelio gularte de castro" userId="67f50566e2aee3b4" providerId="LiveId" clId="{1AA15050-708B-AC47-B918-9E176EF6B998}" dt="2019-10-29T11:18:25.339" v="85"/>
          <ac:spMkLst>
            <pc:docMk/>
            <pc:sldMk cId="3551727306" sldId="266"/>
            <ac:spMk id="3" creationId="{151794EF-318E-F742-B4E9-3B5AF7FB354B}"/>
          </ac:spMkLst>
        </pc:spChg>
        <pc:spChg chg="add mod">
          <ac:chgData name="marcos aurelio gularte de castro" userId="67f50566e2aee3b4" providerId="LiveId" clId="{1AA15050-708B-AC47-B918-9E176EF6B998}" dt="2019-10-29T11:18:57.787" v="95" actId="255"/>
          <ac:spMkLst>
            <pc:docMk/>
            <pc:sldMk cId="3551727306" sldId="266"/>
            <ac:spMk id="4" creationId="{8A889779-F339-7740-92EC-0FFBAD806740}"/>
          </ac:spMkLst>
        </pc:spChg>
        <pc:spChg chg="add mod">
          <ac:chgData name="marcos aurelio gularte de castro" userId="67f50566e2aee3b4" providerId="LiveId" clId="{1AA15050-708B-AC47-B918-9E176EF6B998}" dt="2019-10-29T11:20:42.709" v="99" actId="27636"/>
          <ac:spMkLst>
            <pc:docMk/>
            <pc:sldMk cId="3551727306" sldId="266"/>
            <ac:spMk id="5" creationId="{6ADC3F2C-F6A0-464E-822A-95EFD5E76F06}"/>
          </ac:spMkLst>
        </pc:spChg>
        <pc:spChg chg="add del mod">
          <ac:chgData name="marcos aurelio gularte de castro" userId="67f50566e2aee3b4" providerId="LiveId" clId="{1AA15050-708B-AC47-B918-9E176EF6B998}" dt="2019-10-29T11:18:48.325" v="93"/>
          <ac:spMkLst>
            <pc:docMk/>
            <pc:sldMk cId="3551727306" sldId="266"/>
            <ac:spMk id="6" creationId="{970B8472-A7F1-0142-804A-04E9B91C068E}"/>
          </ac:spMkLst>
        </pc:spChg>
        <pc:spChg chg="add del mod">
          <ac:chgData name="marcos aurelio gularte de castro" userId="67f50566e2aee3b4" providerId="LiveId" clId="{1AA15050-708B-AC47-B918-9E176EF6B998}" dt="2019-10-29T11:18:48.325" v="93"/>
          <ac:spMkLst>
            <pc:docMk/>
            <pc:sldMk cId="3551727306" sldId="266"/>
            <ac:spMk id="7" creationId="{C6C456B8-9F8A-CC43-9D4C-4567FA94CB74}"/>
          </ac:spMkLst>
        </pc:spChg>
      </pc:sldChg>
      <pc:sldChg chg="del">
        <pc:chgData name="marcos aurelio gularte de castro" userId="67f50566e2aee3b4" providerId="LiveId" clId="{1AA15050-708B-AC47-B918-9E176EF6B998}" dt="2019-10-29T11:09:29.350" v="6" actId="2696"/>
        <pc:sldMkLst>
          <pc:docMk/>
          <pc:sldMk cId="2625102937" sldId="267"/>
        </pc:sldMkLst>
      </pc:sldChg>
      <pc:sldChg chg="addSp delSp modSp add modTransition">
        <pc:chgData name="marcos aurelio gularte de castro" userId="67f50566e2aee3b4" providerId="LiveId" clId="{1AA15050-708B-AC47-B918-9E176EF6B998}" dt="2019-10-29T11:56:25.649" v="245" actId="931"/>
        <pc:sldMkLst>
          <pc:docMk/>
          <pc:sldMk cId="3481718954" sldId="267"/>
        </pc:sldMkLst>
        <pc:spChg chg="mod">
          <ac:chgData name="marcos aurelio gularte de castro" userId="67f50566e2aee3b4" providerId="LiveId" clId="{1AA15050-708B-AC47-B918-9E176EF6B998}" dt="2019-10-29T11:22:45.146" v="100"/>
          <ac:spMkLst>
            <pc:docMk/>
            <pc:sldMk cId="3481718954" sldId="267"/>
            <ac:spMk id="2" creationId="{B68ED01A-DF44-7C4E-9AF0-7CCA0200F211}"/>
          </ac:spMkLst>
        </pc:spChg>
        <pc:spChg chg="del">
          <ac:chgData name="marcos aurelio gularte de castro" userId="67f50566e2aee3b4" providerId="LiveId" clId="{1AA15050-708B-AC47-B918-9E176EF6B998}" dt="2019-10-29T11:56:25.649" v="245" actId="931"/>
          <ac:spMkLst>
            <pc:docMk/>
            <pc:sldMk cId="3481718954" sldId="267"/>
            <ac:spMk id="3" creationId="{F5222627-7928-AF4B-81CE-6716F8DE52EA}"/>
          </ac:spMkLst>
        </pc:spChg>
        <pc:picChg chg="add mod">
          <ac:chgData name="marcos aurelio gularte de castro" userId="67f50566e2aee3b4" providerId="LiveId" clId="{1AA15050-708B-AC47-B918-9E176EF6B998}" dt="2019-10-29T11:56:25.649" v="245" actId="931"/>
          <ac:picMkLst>
            <pc:docMk/>
            <pc:sldMk cId="3481718954" sldId="267"/>
            <ac:picMk id="5" creationId="{B0191DF6-626B-0F40-B8C9-773AC870D54F}"/>
          </ac:picMkLst>
        </pc:picChg>
      </pc:sldChg>
      <pc:sldChg chg="addSp delSp modSp add modTransition">
        <pc:chgData name="marcos aurelio gularte de castro" userId="67f50566e2aee3b4" providerId="LiveId" clId="{1AA15050-708B-AC47-B918-9E176EF6B998}" dt="2019-10-29T11:40:53.115" v="222"/>
        <pc:sldMkLst>
          <pc:docMk/>
          <pc:sldMk cId="936363990" sldId="268"/>
        </pc:sldMkLst>
        <pc:spChg chg="del">
          <ac:chgData name="marcos aurelio gularte de castro" userId="67f50566e2aee3b4" providerId="LiveId" clId="{1AA15050-708B-AC47-B918-9E176EF6B998}" dt="2019-10-29T11:23:03.027" v="101"/>
          <ac:spMkLst>
            <pc:docMk/>
            <pc:sldMk cId="936363990" sldId="268"/>
            <ac:spMk id="2" creationId="{E05F2DE7-857B-3540-BB87-F217D5027BD5}"/>
          </ac:spMkLst>
        </pc:spChg>
        <pc:spChg chg="del">
          <ac:chgData name="marcos aurelio gularte de castro" userId="67f50566e2aee3b4" providerId="LiveId" clId="{1AA15050-708B-AC47-B918-9E176EF6B998}" dt="2019-10-29T11:23:03.027" v="101"/>
          <ac:spMkLst>
            <pc:docMk/>
            <pc:sldMk cId="936363990" sldId="268"/>
            <ac:spMk id="3" creationId="{8B59691F-04C9-284C-817F-C142BEEB4AAA}"/>
          </ac:spMkLst>
        </pc:spChg>
        <pc:spChg chg="add mod">
          <ac:chgData name="marcos aurelio gularte de castro" userId="67f50566e2aee3b4" providerId="LiveId" clId="{1AA15050-708B-AC47-B918-9E176EF6B998}" dt="2019-10-29T11:23:05.496" v="102"/>
          <ac:spMkLst>
            <pc:docMk/>
            <pc:sldMk cId="936363990" sldId="268"/>
            <ac:spMk id="4" creationId="{1C1960C5-284B-EC41-856C-325DB7B004C3}"/>
          </ac:spMkLst>
        </pc:spChg>
      </pc:sldChg>
      <pc:sldChg chg="del">
        <pc:chgData name="marcos aurelio gularte de castro" userId="67f50566e2aee3b4" providerId="LiveId" clId="{1AA15050-708B-AC47-B918-9E176EF6B998}" dt="2019-10-29T11:09:29.358" v="7" actId="2696"/>
        <pc:sldMkLst>
          <pc:docMk/>
          <pc:sldMk cId="1876999010" sldId="268"/>
        </pc:sldMkLst>
      </pc:sldChg>
      <pc:sldChg chg="del">
        <pc:chgData name="marcos aurelio gularte de castro" userId="67f50566e2aee3b4" providerId="LiveId" clId="{1AA15050-708B-AC47-B918-9E176EF6B998}" dt="2019-10-29T11:09:29.369" v="8" actId="2696"/>
        <pc:sldMkLst>
          <pc:docMk/>
          <pc:sldMk cId="1706188927" sldId="269"/>
        </pc:sldMkLst>
      </pc:sldChg>
      <pc:sldChg chg="addSp delSp modSp add modTransition">
        <pc:chgData name="marcos aurelio gularte de castro" userId="67f50566e2aee3b4" providerId="LiveId" clId="{1AA15050-708B-AC47-B918-9E176EF6B998}" dt="2019-10-29T11:40:53.115" v="222"/>
        <pc:sldMkLst>
          <pc:docMk/>
          <pc:sldMk cId="2063198584" sldId="269"/>
        </pc:sldMkLst>
        <pc:spChg chg="del">
          <ac:chgData name="marcos aurelio gularte de castro" userId="67f50566e2aee3b4" providerId="LiveId" clId="{1AA15050-708B-AC47-B918-9E176EF6B998}" dt="2019-10-29T11:23:43.946" v="103"/>
          <ac:spMkLst>
            <pc:docMk/>
            <pc:sldMk cId="2063198584" sldId="269"/>
            <ac:spMk id="2" creationId="{F08BA422-4067-8C4F-B413-4F005AB1B380}"/>
          </ac:spMkLst>
        </pc:spChg>
        <pc:spChg chg="del">
          <ac:chgData name="marcos aurelio gularte de castro" userId="67f50566e2aee3b4" providerId="LiveId" clId="{1AA15050-708B-AC47-B918-9E176EF6B998}" dt="2019-10-29T11:23:43.946" v="103"/>
          <ac:spMkLst>
            <pc:docMk/>
            <pc:sldMk cId="2063198584" sldId="269"/>
            <ac:spMk id="3" creationId="{5A919758-DDAC-1F46-BBCD-80477FBA7619}"/>
          </ac:spMkLst>
        </pc:spChg>
        <pc:spChg chg="add mod">
          <ac:chgData name="marcos aurelio gularte de castro" userId="67f50566e2aee3b4" providerId="LiveId" clId="{1AA15050-708B-AC47-B918-9E176EF6B998}" dt="2019-10-29T11:23:52.934" v="108" actId="27636"/>
          <ac:spMkLst>
            <pc:docMk/>
            <pc:sldMk cId="2063198584" sldId="269"/>
            <ac:spMk id="4" creationId="{1C4EADFA-F2FC-E747-919F-30FAF855FE54}"/>
          </ac:spMkLst>
        </pc:spChg>
        <pc:spChg chg="add mod">
          <ac:chgData name="marcos aurelio gularte de castro" userId="67f50566e2aee3b4" providerId="LiveId" clId="{1AA15050-708B-AC47-B918-9E176EF6B998}" dt="2019-10-29T11:23:46.356" v="104" actId="20577"/>
          <ac:spMkLst>
            <pc:docMk/>
            <pc:sldMk cId="2063198584" sldId="269"/>
            <ac:spMk id="5" creationId="{EBA5D801-78CB-1C4C-995B-63D465A8C38F}"/>
          </ac:spMkLst>
        </pc:spChg>
      </pc:sldChg>
      <pc:sldChg chg="del">
        <pc:chgData name="marcos aurelio gularte de castro" userId="67f50566e2aee3b4" providerId="LiveId" clId="{1AA15050-708B-AC47-B918-9E176EF6B998}" dt="2019-10-29T11:09:29.376" v="9" actId="2696"/>
        <pc:sldMkLst>
          <pc:docMk/>
          <pc:sldMk cId="1106336630" sldId="270"/>
        </pc:sldMkLst>
      </pc:sldChg>
      <pc:sldChg chg="addSp delSp modSp add modTransition">
        <pc:chgData name="marcos aurelio gularte de castro" userId="67f50566e2aee3b4" providerId="LiveId" clId="{1AA15050-708B-AC47-B918-9E176EF6B998}" dt="2019-10-29T11:58:06.418" v="252" actId="931"/>
        <pc:sldMkLst>
          <pc:docMk/>
          <pc:sldMk cId="1341420045" sldId="270"/>
        </pc:sldMkLst>
        <pc:spChg chg="mod">
          <ac:chgData name="marcos aurelio gularte de castro" userId="67f50566e2aee3b4" providerId="LiveId" clId="{1AA15050-708B-AC47-B918-9E176EF6B998}" dt="2019-10-29T11:24:12.202" v="110" actId="20577"/>
          <ac:spMkLst>
            <pc:docMk/>
            <pc:sldMk cId="1341420045" sldId="270"/>
            <ac:spMk id="2" creationId="{313F33A9-B582-2D4A-980B-79772750CA8C}"/>
          </ac:spMkLst>
        </pc:spChg>
        <pc:spChg chg="add del">
          <ac:chgData name="marcos aurelio gularte de castro" userId="67f50566e2aee3b4" providerId="LiveId" clId="{1AA15050-708B-AC47-B918-9E176EF6B998}" dt="2019-10-29T11:57:49.081" v="250" actId="931"/>
          <ac:spMkLst>
            <pc:docMk/>
            <pc:sldMk cId="1341420045" sldId="270"/>
            <ac:spMk id="3" creationId="{5A347559-EFD1-AE42-845C-606396CA1F9B}"/>
          </ac:spMkLst>
        </pc:spChg>
        <pc:spChg chg="add del mod">
          <ac:chgData name="marcos aurelio gularte de castro" userId="67f50566e2aee3b4" providerId="LiveId" clId="{1AA15050-708B-AC47-B918-9E176EF6B998}" dt="2019-10-29T11:58:06.418" v="252" actId="931"/>
          <ac:spMkLst>
            <pc:docMk/>
            <pc:sldMk cId="1341420045" sldId="270"/>
            <ac:spMk id="9" creationId="{A27B8D7D-12AA-4343-AB05-402BCC76C255}"/>
          </ac:spMkLst>
        </pc:spChg>
        <pc:picChg chg="add del mod">
          <ac:chgData name="marcos aurelio gularte de castro" userId="67f50566e2aee3b4" providerId="LiveId" clId="{1AA15050-708B-AC47-B918-9E176EF6B998}" dt="2019-10-29T11:57:34.951" v="249" actId="931"/>
          <ac:picMkLst>
            <pc:docMk/>
            <pc:sldMk cId="1341420045" sldId="270"/>
            <ac:picMk id="5" creationId="{0A2DCC10-FB86-D240-B308-CE870B46EBBC}"/>
          </ac:picMkLst>
        </pc:picChg>
        <pc:picChg chg="add del mod">
          <ac:chgData name="marcos aurelio gularte de castro" userId="67f50566e2aee3b4" providerId="LiveId" clId="{1AA15050-708B-AC47-B918-9E176EF6B998}" dt="2019-10-29T11:57:54.563" v="251" actId="478"/>
          <ac:picMkLst>
            <pc:docMk/>
            <pc:sldMk cId="1341420045" sldId="270"/>
            <ac:picMk id="7" creationId="{63210AC0-00A1-8548-B6CD-C39FAD9F7EE2}"/>
          </ac:picMkLst>
        </pc:picChg>
        <pc:picChg chg="add mod">
          <ac:chgData name="marcos aurelio gularte de castro" userId="67f50566e2aee3b4" providerId="LiveId" clId="{1AA15050-708B-AC47-B918-9E176EF6B998}" dt="2019-10-29T11:58:06.418" v="252" actId="931"/>
          <ac:picMkLst>
            <pc:docMk/>
            <pc:sldMk cId="1341420045" sldId="270"/>
            <ac:picMk id="11" creationId="{B7E2AF48-695B-BA4C-85CE-D63C07507694}"/>
          </ac:picMkLst>
        </pc:picChg>
      </pc:sldChg>
      <pc:sldChg chg="del">
        <pc:chgData name="marcos aurelio gularte de castro" userId="67f50566e2aee3b4" providerId="LiveId" clId="{1AA15050-708B-AC47-B918-9E176EF6B998}" dt="2019-10-29T11:09:29.385" v="10" actId="2696"/>
        <pc:sldMkLst>
          <pc:docMk/>
          <pc:sldMk cId="265676614" sldId="271"/>
        </pc:sldMkLst>
      </pc:sldChg>
      <pc:sldChg chg="addSp delSp modSp add modTransition">
        <pc:chgData name="marcos aurelio gularte de castro" userId="67f50566e2aee3b4" providerId="LiveId" clId="{1AA15050-708B-AC47-B918-9E176EF6B998}" dt="2019-10-29T11:59:34.605" v="258" actId="931"/>
        <pc:sldMkLst>
          <pc:docMk/>
          <pc:sldMk cId="2801354738" sldId="271"/>
        </pc:sldMkLst>
        <pc:spChg chg="mod">
          <ac:chgData name="marcos aurelio gularte de castro" userId="67f50566e2aee3b4" providerId="LiveId" clId="{1AA15050-708B-AC47-B918-9E176EF6B998}" dt="2019-10-29T11:58:20.713" v="253"/>
          <ac:spMkLst>
            <pc:docMk/>
            <pc:sldMk cId="2801354738" sldId="271"/>
            <ac:spMk id="2" creationId="{D94063DC-569F-B147-95C3-A760510DC70A}"/>
          </ac:spMkLst>
        </pc:spChg>
        <pc:spChg chg="del">
          <ac:chgData name="marcos aurelio gularte de castro" userId="67f50566e2aee3b4" providerId="LiveId" clId="{1AA15050-708B-AC47-B918-9E176EF6B998}" dt="2019-10-29T11:58:58.947" v="256" actId="931"/>
          <ac:spMkLst>
            <pc:docMk/>
            <pc:sldMk cId="2801354738" sldId="271"/>
            <ac:spMk id="3" creationId="{4C98665C-7763-B04A-BFBE-AB397348C369}"/>
          </ac:spMkLst>
        </pc:spChg>
        <pc:spChg chg="add del mod">
          <ac:chgData name="marcos aurelio gularte de castro" userId="67f50566e2aee3b4" providerId="LiveId" clId="{1AA15050-708B-AC47-B918-9E176EF6B998}" dt="2019-10-29T11:59:34.605" v="258" actId="931"/>
          <ac:spMkLst>
            <pc:docMk/>
            <pc:sldMk cId="2801354738" sldId="271"/>
            <ac:spMk id="7" creationId="{EEA711DB-4AF6-8E4F-A2FA-036D8160BD52}"/>
          </ac:spMkLst>
        </pc:spChg>
        <pc:picChg chg="add del mod">
          <ac:chgData name="marcos aurelio gularte de castro" userId="67f50566e2aee3b4" providerId="LiveId" clId="{1AA15050-708B-AC47-B918-9E176EF6B998}" dt="2019-10-29T11:59:07.105" v="257" actId="478"/>
          <ac:picMkLst>
            <pc:docMk/>
            <pc:sldMk cId="2801354738" sldId="271"/>
            <ac:picMk id="5" creationId="{EFA2A360-8A4C-3E4F-9D33-11BF04455B1E}"/>
          </ac:picMkLst>
        </pc:picChg>
        <pc:picChg chg="add mod">
          <ac:chgData name="marcos aurelio gularte de castro" userId="67f50566e2aee3b4" providerId="LiveId" clId="{1AA15050-708B-AC47-B918-9E176EF6B998}" dt="2019-10-29T11:59:34.605" v="258" actId="931"/>
          <ac:picMkLst>
            <pc:docMk/>
            <pc:sldMk cId="2801354738" sldId="271"/>
            <ac:picMk id="9" creationId="{CC3A889C-FD82-874C-AFFD-021424E90087}"/>
          </ac:picMkLst>
        </pc:picChg>
      </pc:sldChg>
      <pc:sldChg chg="addSp delSp modSp add modTransition">
        <pc:chgData name="marcos aurelio gularte de castro" userId="67f50566e2aee3b4" providerId="LiveId" clId="{1AA15050-708B-AC47-B918-9E176EF6B998}" dt="2019-10-29T11:40:53.115" v="222"/>
        <pc:sldMkLst>
          <pc:docMk/>
          <pc:sldMk cId="41579174" sldId="272"/>
        </pc:sldMkLst>
        <pc:spChg chg="del mod">
          <ac:chgData name="marcos aurelio gularte de castro" userId="67f50566e2aee3b4" providerId="LiveId" clId="{1AA15050-708B-AC47-B918-9E176EF6B998}" dt="2019-10-29T11:24:49.023" v="114"/>
          <ac:spMkLst>
            <pc:docMk/>
            <pc:sldMk cId="41579174" sldId="272"/>
            <ac:spMk id="2" creationId="{6738FDC0-EAD9-AF4C-B114-4E3AA16BCBAC}"/>
          </ac:spMkLst>
        </pc:spChg>
        <pc:spChg chg="del">
          <ac:chgData name="marcos aurelio gularte de castro" userId="67f50566e2aee3b4" providerId="LiveId" clId="{1AA15050-708B-AC47-B918-9E176EF6B998}" dt="2019-10-29T11:24:49.023" v="114"/>
          <ac:spMkLst>
            <pc:docMk/>
            <pc:sldMk cId="41579174" sldId="272"/>
            <ac:spMk id="3" creationId="{D51FA4A3-3ADD-234D-B659-74C8AD9ADDF5}"/>
          </ac:spMkLst>
        </pc:spChg>
        <pc:spChg chg="add mod">
          <ac:chgData name="marcos aurelio gularte de castro" userId="67f50566e2aee3b4" providerId="LiveId" clId="{1AA15050-708B-AC47-B918-9E176EF6B998}" dt="2019-10-29T11:24:50.942" v="115"/>
          <ac:spMkLst>
            <pc:docMk/>
            <pc:sldMk cId="41579174" sldId="272"/>
            <ac:spMk id="4" creationId="{66E29B54-7053-614A-8AA5-4FC6F63AD78A}"/>
          </ac:spMkLst>
        </pc:spChg>
      </pc:sldChg>
      <pc:sldChg chg="del">
        <pc:chgData name="marcos aurelio gularte de castro" userId="67f50566e2aee3b4" providerId="LiveId" clId="{1AA15050-708B-AC47-B918-9E176EF6B998}" dt="2019-10-29T11:09:29.397" v="11" actId="2696"/>
        <pc:sldMkLst>
          <pc:docMk/>
          <pc:sldMk cId="3837587556" sldId="272"/>
        </pc:sldMkLst>
      </pc:sldChg>
      <pc:sldChg chg="addSp delSp modSp add del">
        <pc:chgData name="marcos aurelio gularte de castro" userId="67f50566e2aee3b4" providerId="LiveId" clId="{1AA15050-708B-AC47-B918-9E176EF6B998}" dt="2019-10-29T11:25:41.655" v="120" actId="2696"/>
        <pc:sldMkLst>
          <pc:docMk/>
          <pc:sldMk cId="2998520190" sldId="273"/>
        </pc:sldMkLst>
        <pc:spChg chg="del">
          <ac:chgData name="marcos aurelio gularte de castro" userId="67f50566e2aee3b4" providerId="LiveId" clId="{1AA15050-708B-AC47-B918-9E176EF6B998}" dt="2019-10-29T11:25:13.240" v="116"/>
          <ac:spMkLst>
            <pc:docMk/>
            <pc:sldMk cId="2998520190" sldId="273"/>
            <ac:spMk id="2" creationId="{23AA709D-712B-8D44-A888-A98C5C51A10B}"/>
          </ac:spMkLst>
        </pc:spChg>
        <pc:spChg chg="del">
          <ac:chgData name="marcos aurelio gularte de castro" userId="67f50566e2aee3b4" providerId="LiveId" clId="{1AA15050-708B-AC47-B918-9E176EF6B998}" dt="2019-10-29T11:25:13.240" v="116"/>
          <ac:spMkLst>
            <pc:docMk/>
            <pc:sldMk cId="2998520190" sldId="273"/>
            <ac:spMk id="3" creationId="{4AA51D48-C780-114E-A76A-6BAFFEFA5B03}"/>
          </ac:spMkLst>
        </pc:spChg>
        <pc:spChg chg="add mod">
          <ac:chgData name="marcos aurelio gularte de castro" userId="67f50566e2aee3b4" providerId="LiveId" clId="{1AA15050-708B-AC47-B918-9E176EF6B998}" dt="2019-10-29T11:25:15.848" v="118" actId="20577"/>
          <ac:spMkLst>
            <pc:docMk/>
            <pc:sldMk cId="2998520190" sldId="273"/>
            <ac:spMk id="4" creationId="{9B04A47D-F670-B047-9CDF-C7BFB3597FED}"/>
          </ac:spMkLst>
        </pc:spChg>
      </pc:sldChg>
      <pc:sldChg chg="del">
        <pc:chgData name="marcos aurelio gularte de castro" userId="67f50566e2aee3b4" providerId="LiveId" clId="{1AA15050-708B-AC47-B918-9E176EF6B998}" dt="2019-10-29T11:09:29.406" v="12" actId="2696"/>
        <pc:sldMkLst>
          <pc:docMk/>
          <pc:sldMk cId="3240267541" sldId="273"/>
        </pc:sldMkLst>
      </pc:sldChg>
      <pc:sldChg chg="add del">
        <pc:chgData name="marcos aurelio gularte de castro" userId="67f50566e2aee3b4" providerId="LiveId" clId="{1AA15050-708B-AC47-B918-9E176EF6B998}" dt="2019-10-29T11:26:13.532" v="121" actId="2696"/>
        <pc:sldMkLst>
          <pc:docMk/>
          <pc:sldMk cId="146850622" sldId="274"/>
        </pc:sldMkLst>
      </pc:sldChg>
      <pc:sldChg chg="del">
        <pc:chgData name="marcos aurelio gularte de castro" userId="67f50566e2aee3b4" providerId="LiveId" clId="{1AA15050-708B-AC47-B918-9E176EF6B998}" dt="2019-10-29T11:09:29.422" v="13" actId="2696"/>
        <pc:sldMkLst>
          <pc:docMk/>
          <pc:sldMk cId="3097156609" sldId="274"/>
        </pc:sldMkLst>
      </pc:sldChg>
      <pc:sldChg chg="del">
        <pc:chgData name="marcos aurelio gularte de castro" userId="67f50566e2aee3b4" providerId="LiveId" clId="{1AA15050-708B-AC47-B918-9E176EF6B998}" dt="2019-10-29T11:09:29.433" v="14" actId="2696"/>
        <pc:sldMkLst>
          <pc:docMk/>
          <pc:sldMk cId="1390175289" sldId="275"/>
        </pc:sldMkLst>
      </pc:sldChg>
      <pc:sldChg chg="addSp delSp modSp add modTransition">
        <pc:chgData name="marcos aurelio gularte de castro" userId="67f50566e2aee3b4" providerId="LiveId" clId="{1AA15050-708B-AC47-B918-9E176EF6B998}" dt="2019-10-29T11:40:53.115" v="222"/>
        <pc:sldMkLst>
          <pc:docMk/>
          <pc:sldMk cId="1438907115" sldId="275"/>
        </pc:sldMkLst>
        <pc:spChg chg="del">
          <ac:chgData name="marcos aurelio gularte de castro" userId="67f50566e2aee3b4" providerId="LiveId" clId="{1AA15050-708B-AC47-B918-9E176EF6B998}" dt="2019-10-29T11:26:42.556" v="122"/>
          <ac:spMkLst>
            <pc:docMk/>
            <pc:sldMk cId="1438907115" sldId="275"/>
            <ac:spMk id="2" creationId="{4953DC54-3986-CE41-9782-D8F424A31F82}"/>
          </ac:spMkLst>
        </pc:spChg>
        <pc:spChg chg="del">
          <ac:chgData name="marcos aurelio gularte de castro" userId="67f50566e2aee3b4" providerId="LiveId" clId="{1AA15050-708B-AC47-B918-9E176EF6B998}" dt="2019-10-29T11:26:42.556" v="122"/>
          <ac:spMkLst>
            <pc:docMk/>
            <pc:sldMk cId="1438907115" sldId="275"/>
            <ac:spMk id="3" creationId="{0A99CAD4-B2E4-3944-94AD-7FB7938C3E7C}"/>
          </ac:spMkLst>
        </pc:spChg>
        <pc:spChg chg="add del mod">
          <ac:chgData name="marcos aurelio gularte de castro" userId="67f50566e2aee3b4" providerId="LiveId" clId="{1AA15050-708B-AC47-B918-9E176EF6B998}" dt="2019-10-29T11:26:49.396" v="123"/>
          <ac:spMkLst>
            <pc:docMk/>
            <pc:sldMk cId="1438907115" sldId="275"/>
            <ac:spMk id="4" creationId="{E7AE78AA-8CB1-DE47-B679-DED48C90B68C}"/>
          </ac:spMkLst>
        </pc:spChg>
        <pc:spChg chg="add mod">
          <ac:chgData name="marcos aurelio gularte de castro" userId="67f50566e2aee3b4" providerId="LiveId" clId="{1AA15050-708B-AC47-B918-9E176EF6B998}" dt="2019-10-29T11:27:00.023" v="127" actId="207"/>
          <ac:spMkLst>
            <pc:docMk/>
            <pc:sldMk cId="1438907115" sldId="275"/>
            <ac:spMk id="5" creationId="{13744B38-39AD-924C-B27F-BAF6C4652937}"/>
          </ac:spMkLst>
        </pc:spChg>
        <pc:spChg chg="add mod">
          <ac:chgData name="marcos aurelio gularte de castro" userId="67f50566e2aee3b4" providerId="LiveId" clId="{1AA15050-708B-AC47-B918-9E176EF6B998}" dt="2019-10-29T11:26:51.527" v="124" actId="20577"/>
          <ac:spMkLst>
            <pc:docMk/>
            <pc:sldMk cId="1438907115" sldId="275"/>
            <ac:spMk id="6" creationId="{B5EF9CB0-5076-6346-A27F-98AFCCE2A30A}"/>
          </ac:spMkLst>
        </pc:spChg>
      </pc:sldChg>
      <pc:sldChg chg="del">
        <pc:chgData name="marcos aurelio gularte de castro" userId="67f50566e2aee3b4" providerId="LiveId" clId="{1AA15050-708B-AC47-B918-9E176EF6B998}" dt="2019-10-29T11:09:29.447" v="15" actId="2696"/>
        <pc:sldMkLst>
          <pc:docMk/>
          <pc:sldMk cId="2545422254" sldId="276"/>
        </pc:sldMkLst>
      </pc:sldChg>
      <pc:sldChg chg="addSp delSp modSp add modTransition">
        <pc:chgData name="marcos aurelio gularte de castro" userId="67f50566e2aee3b4" providerId="LiveId" clId="{1AA15050-708B-AC47-B918-9E176EF6B998}" dt="2019-10-29T12:01:40.232" v="265" actId="931"/>
        <pc:sldMkLst>
          <pc:docMk/>
          <pc:sldMk cId="2559705130" sldId="276"/>
        </pc:sldMkLst>
        <pc:spChg chg="mod">
          <ac:chgData name="marcos aurelio gularte de castro" userId="67f50566e2aee3b4" providerId="LiveId" clId="{1AA15050-708B-AC47-B918-9E176EF6B998}" dt="2019-10-29T11:28:01.096" v="132"/>
          <ac:spMkLst>
            <pc:docMk/>
            <pc:sldMk cId="2559705130" sldId="276"/>
            <ac:spMk id="2" creationId="{63C89BE0-B067-704A-B7B2-CD82F6ED6025}"/>
          </ac:spMkLst>
        </pc:spChg>
        <pc:spChg chg="del">
          <ac:chgData name="marcos aurelio gularte de castro" userId="67f50566e2aee3b4" providerId="LiveId" clId="{1AA15050-708B-AC47-B918-9E176EF6B998}" dt="2019-10-29T12:01:01.481" v="261" actId="931"/>
          <ac:spMkLst>
            <pc:docMk/>
            <pc:sldMk cId="2559705130" sldId="276"/>
            <ac:spMk id="3" creationId="{7F0828C0-1E65-7A45-9AF4-EEDE51F01FF8}"/>
          </ac:spMkLst>
        </pc:spChg>
        <pc:spChg chg="add del mod">
          <ac:chgData name="marcos aurelio gularte de castro" userId="67f50566e2aee3b4" providerId="LiveId" clId="{1AA15050-708B-AC47-B918-9E176EF6B998}" dt="2019-10-29T12:01:40.232" v="265" actId="931"/>
          <ac:spMkLst>
            <pc:docMk/>
            <pc:sldMk cId="2559705130" sldId="276"/>
            <ac:spMk id="7" creationId="{FEAC900A-F7AD-F54F-AF75-27FADA8F3553}"/>
          </ac:spMkLst>
        </pc:spChg>
        <pc:picChg chg="add del mod modCrop">
          <ac:chgData name="marcos aurelio gularte de castro" userId="67f50566e2aee3b4" providerId="LiveId" clId="{1AA15050-708B-AC47-B918-9E176EF6B998}" dt="2019-10-29T12:01:32.909" v="264" actId="478"/>
          <ac:picMkLst>
            <pc:docMk/>
            <pc:sldMk cId="2559705130" sldId="276"/>
            <ac:picMk id="5" creationId="{6178A9D9-25C9-5B4A-ACD0-2CB1BE1214BE}"/>
          </ac:picMkLst>
        </pc:picChg>
        <pc:picChg chg="add mod">
          <ac:chgData name="marcos aurelio gularte de castro" userId="67f50566e2aee3b4" providerId="LiveId" clId="{1AA15050-708B-AC47-B918-9E176EF6B998}" dt="2019-10-29T12:01:40.232" v="265" actId="931"/>
          <ac:picMkLst>
            <pc:docMk/>
            <pc:sldMk cId="2559705130" sldId="276"/>
            <ac:picMk id="9" creationId="{26BE7E0A-893C-9649-AC5D-D70AC6B9B576}"/>
          </ac:picMkLst>
        </pc:picChg>
      </pc:sldChg>
      <pc:sldChg chg="addSp delSp modSp add ord modTransition">
        <pc:chgData name="marcos aurelio gularte de castro" userId="67f50566e2aee3b4" providerId="LiveId" clId="{1AA15050-708B-AC47-B918-9E176EF6B998}" dt="2019-10-29T11:40:53.115" v="222"/>
        <pc:sldMkLst>
          <pc:docMk/>
          <pc:sldMk cId="530082152" sldId="277"/>
        </pc:sldMkLst>
        <pc:spChg chg="del">
          <ac:chgData name="marcos aurelio gularte de castro" userId="67f50566e2aee3b4" providerId="LiveId" clId="{1AA15050-708B-AC47-B918-9E176EF6B998}" dt="2019-10-29T11:28:11.084" v="134"/>
          <ac:spMkLst>
            <pc:docMk/>
            <pc:sldMk cId="530082152" sldId="277"/>
            <ac:spMk id="2" creationId="{00CD443F-42DF-4041-9220-D1F88E2CE517}"/>
          </ac:spMkLst>
        </pc:spChg>
        <pc:spChg chg="del">
          <ac:chgData name="marcos aurelio gularte de castro" userId="67f50566e2aee3b4" providerId="LiveId" clId="{1AA15050-708B-AC47-B918-9E176EF6B998}" dt="2019-10-29T11:28:11.084" v="134"/>
          <ac:spMkLst>
            <pc:docMk/>
            <pc:sldMk cId="530082152" sldId="277"/>
            <ac:spMk id="3" creationId="{58959D03-5A6E-394D-9C1D-9BBDB26E99D8}"/>
          </ac:spMkLst>
        </pc:spChg>
        <pc:spChg chg="add mod">
          <ac:chgData name="marcos aurelio gularte de castro" userId="67f50566e2aee3b4" providerId="LiveId" clId="{1AA15050-708B-AC47-B918-9E176EF6B998}" dt="2019-10-29T11:28:27.778" v="141" actId="20577"/>
          <ac:spMkLst>
            <pc:docMk/>
            <pc:sldMk cId="530082152" sldId="277"/>
            <ac:spMk id="4" creationId="{474509F7-D87E-8A4F-B848-0CBF7A4ADEF8}"/>
          </ac:spMkLst>
        </pc:spChg>
        <pc:spChg chg="add mod">
          <ac:chgData name="marcos aurelio gularte de castro" userId="67f50566e2aee3b4" providerId="LiveId" clId="{1AA15050-708B-AC47-B918-9E176EF6B998}" dt="2019-10-29T11:28:22.129" v="137" actId="20577"/>
          <ac:spMkLst>
            <pc:docMk/>
            <pc:sldMk cId="530082152" sldId="277"/>
            <ac:spMk id="5" creationId="{F1145D4C-F090-1748-A869-C01AB7ED1CA0}"/>
          </ac:spMkLst>
        </pc:spChg>
      </pc:sldChg>
      <pc:sldChg chg="del">
        <pc:chgData name="marcos aurelio gularte de castro" userId="67f50566e2aee3b4" providerId="LiveId" clId="{1AA15050-708B-AC47-B918-9E176EF6B998}" dt="2019-10-29T11:09:29.460" v="16" actId="2696"/>
        <pc:sldMkLst>
          <pc:docMk/>
          <pc:sldMk cId="1585474197" sldId="277"/>
        </pc:sldMkLst>
      </pc:sldChg>
      <pc:sldChg chg="addSp delSp modSp add modTransition">
        <pc:chgData name="marcos aurelio gularte de castro" userId="67f50566e2aee3b4" providerId="LiveId" clId="{1AA15050-708B-AC47-B918-9E176EF6B998}" dt="2019-10-29T12:02:25.150" v="266" actId="931"/>
        <pc:sldMkLst>
          <pc:docMk/>
          <pc:sldMk cId="104157926" sldId="278"/>
        </pc:sldMkLst>
        <pc:spChg chg="mod">
          <ac:chgData name="marcos aurelio gularte de castro" userId="67f50566e2aee3b4" providerId="LiveId" clId="{1AA15050-708B-AC47-B918-9E176EF6B998}" dt="2019-10-29T11:30:57.156" v="144" actId="20577"/>
          <ac:spMkLst>
            <pc:docMk/>
            <pc:sldMk cId="104157926" sldId="278"/>
            <ac:spMk id="2" creationId="{5C25DB13-B63D-A544-9808-C5292C89159B}"/>
          </ac:spMkLst>
        </pc:spChg>
        <pc:spChg chg="del">
          <ac:chgData name="marcos aurelio gularte de castro" userId="67f50566e2aee3b4" providerId="LiveId" clId="{1AA15050-708B-AC47-B918-9E176EF6B998}" dt="2019-10-29T12:02:25.150" v="266" actId="931"/>
          <ac:spMkLst>
            <pc:docMk/>
            <pc:sldMk cId="104157926" sldId="278"/>
            <ac:spMk id="3" creationId="{43A6A843-DCC3-8E46-B6F4-CF1AB9E359B6}"/>
          </ac:spMkLst>
        </pc:spChg>
        <pc:picChg chg="add mod">
          <ac:chgData name="marcos aurelio gularte de castro" userId="67f50566e2aee3b4" providerId="LiveId" clId="{1AA15050-708B-AC47-B918-9E176EF6B998}" dt="2019-10-29T12:02:25.150" v="266" actId="931"/>
          <ac:picMkLst>
            <pc:docMk/>
            <pc:sldMk cId="104157926" sldId="278"/>
            <ac:picMk id="5" creationId="{DBC6F432-8E13-404C-8F2E-123A3D33FA7B}"/>
          </ac:picMkLst>
        </pc:picChg>
      </pc:sldChg>
      <pc:sldChg chg="del">
        <pc:chgData name="marcos aurelio gularte de castro" userId="67f50566e2aee3b4" providerId="LiveId" clId="{1AA15050-708B-AC47-B918-9E176EF6B998}" dt="2019-10-29T11:09:29.468" v="17" actId="2696"/>
        <pc:sldMkLst>
          <pc:docMk/>
          <pc:sldMk cId="264623469" sldId="278"/>
        </pc:sldMkLst>
      </pc:sldChg>
      <pc:sldChg chg="addSp delSp modSp add modTransition">
        <pc:chgData name="marcos aurelio gularte de castro" userId="67f50566e2aee3b4" providerId="LiveId" clId="{1AA15050-708B-AC47-B918-9E176EF6B998}" dt="2019-10-29T12:02:50.719" v="267" actId="931"/>
        <pc:sldMkLst>
          <pc:docMk/>
          <pc:sldMk cId="2903823606" sldId="279"/>
        </pc:sldMkLst>
        <pc:spChg chg="mod">
          <ac:chgData name="marcos aurelio gularte de castro" userId="67f50566e2aee3b4" providerId="LiveId" clId="{1AA15050-708B-AC47-B918-9E176EF6B998}" dt="2019-10-29T11:31:15.229" v="146" actId="20577"/>
          <ac:spMkLst>
            <pc:docMk/>
            <pc:sldMk cId="2903823606" sldId="279"/>
            <ac:spMk id="2" creationId="{BFA199D9-AA93-B648-98ED-44242B8267E1}"/>
          </ac:spMkLst>
        </pc:spChg>
        <pc:spChg chg="del">
          <ac:chgData name="marcos aurelio gularte de castro" userId="67f50566e2aee3b4" providerId="LiveId" clId="{1AA15050-708B-AC47-B918-9E176EF6B998}" dt="2019-10-29T12:02:50.719" v="267" actId="931"/>
          <ac:spMkLst>
            <pc:docMk/>
            <pc:sldMk cId="2903823606" sldId="279"/>
            <ac:spMk id="3" creationId="{00C451D3-EA28-7049-93E0-0DCC89ED7632}"/>
          </ac:spMkLst>
        </pc:spChg>
        <pc:picChg chg="add mod">
          <ac:chgData name="marcos aurelio gularte de castro" userId="67f50566e2aee3b4" providerId="LiveId" clId="{1AA15050-708B-AC47-B918-9E176EF6B998}" dt="2019-10-29T12:02:50.719" v="267" actId="931"/>
          <ac:picMkLst>
            <pc:docMk/>
            <pc:sldMk cId="2903823606" sldId="279"/>
            <ac:picMk id="5" creationId="{C7CA9D9F-5CF2-A04B-925C-993BEC0046A5}"/>
          </ac:picMkLst>
        </pc:picChg>
      </pc:sldChg>
      <pc:sldChg chg="del">
        <pc:chgData name="marcos aurelio gularte de castro" userId="67f50566e2aee3b4" providerId="LiveId" clId="{1AA15050-708B-AC47-B918-9E176EF6B998}" dt="2019-10-29T11:09:29.481" v="18" actId="2696"/>
        <pc:sldMkLst>
          <pc:docMk/>
          <pc:sldMk cId="3568823942" sldId="279"/>
        </pc:sldMkLst>
      </pc:sldChg>
      <pc:sldChg chg="addSp delSp modSp add modTransition">
        <pc:chgData name="marcos aurelio gularte de castro" userId="67f50566e2aee3b4" providerId="LiveId" clId="{1AA15050-708B-AC47-B918-9E176EF6B998}" dt="2019-10-29T11:40:53.115" v="222"/>
        <pc:sldMkLst>
          <pc:docMk/>
          <pc:sldMk cId="632394009" sldId="280"/>
        </pc:sldMkLst>
        <pc:spChg chg="del">
          <ac:chgData name="marcos aurelio gularte de castro" userId="67f50566e2aee3b4" providerId="LiveId" clId="{1AA15050-708B-AC47-B918-9E176EF6B998}" dt="2019-10-29T11:31:25.808" v="147"/>
          <ac:spMkLst>
            <pc:docMk/>
            <pc:sldMk cId="632394009" sldId="280"/>
            <ac:spMk id="2" creationId="{234664BD-DEE1-DE4A-B613-B08887C789C5}"/>
          </ac:spMkLst>
        </pc:spChg>
        <pc:spChg chg="del">
          <ac:chgData name="marcos aurelio gularte de castro" userId="67f50566e2aee3b4" providerId="LiveId" clId="{1AA15050-708B-AC47-B918-9E176EF6B998}" dt="2019-10-29T11:31:25.808" v="147"/>
          <ac:spMkLst>
            <pc:docMk/>
            <pc:sldMk cId="632394009" sldId="280"/>
            <ac:spMk id="3" creationId="{868D5A78-E41F-5142-BB1D-EABF176FC46A}"/>
          </ac:spMkLst>
        </pc:spChg>
        <pc:spChg chg="add mod">
          <ac:chgData name="marcos aurelio gularte de castro" userId="67f50566e2aee3b4" providerId="LiveId" clId="{1AA15050-708B-AC47-B918-9E176EF6B998}" dt="2019-10-29T11:31:28.235" v="148"/>
          <ac:spMkLst>
            <pc:docMk/>
            <pc:sldMk cId="632394009" sldId="280"/>
            <ac:spMk id="4" creationId="{03BE1CC7-1EAE-C04E-B8A2-6D8262132326}"/>
          </ac:spMkLst>
        </pc:spChg>
      </pc:sldChg>
      <pc:sldChg chg="del">
        <pc:chgData name="marcos aurelio gularte de castro" userId="67f50566e2aee3b4" providerId="LiveId" clId="{1AA15050-708B-AC47-B918-9E176EF6B998}" dt="2019-10-29T11:09:29.490" v="19" actId="2696"/>
        <pc:sldMkLst>
          <pc:docMk/>
          <pc:sldMk cId="2961332050" sldId="280"/>
        </pc:sldMkLst>
      </pc:sldChg>
      <pc:sldChg chg="del">
        <pc:chgData name="marcos aurelio gularte de castro" userId="67f50566e2aee3b4" providerId="LiveId" clId="{1AA15050-708B-AC47-B918-9E176EF6B998}" dt="2019-10-29T11:09:29.501" v="20" actId="2696"/>
        <pc:sldMkLst>
          <pc:docMk/>
          <pc:sldMk cId="1863591078" sldId="281"/>
        </pc:sldMkLst>
      </pc:sldChg>
      <pc:sldChg chg="addSp delSp modSp add modTransition">
        <pc:chgData name="marcos aurelio gularte de castro" userId="67f50566e2aee3b4" providerId="LiveId" clId="{1AA15050-708B-AC47-B918-9E176EF6B998}" dt="2019-10-29T11:40:53.115" v="222"/>
        <pc:sldMkLst>
          <pc:docMk/>
          <pc:sldMk cId="2640308795" sldId="281"/>
        </pc:sldMkLst>
        <pc:spChg chg="del">
          <ac:chgData name="marcos aurelio gularte de castro" userId="67f50566e2aee3b4" providerId="LiveId" clId="{1AA15050-708B-AC47-B918-9E176EF6B998}" dt="2019-10-29T11:32:04.504" v="149"/>
          <ac:spMkLst>
            <pc:docMk/>
            <pc:sldMk cId="2640308795" sldId="281"/>
            <ac:spMk id="2" creationId="{5D4A794C-BAC9-CB4E-93E6-BAC33D507606}"/>
          </ac:spMkLst>
        </pc:spChg>
        <pc:spChg chg="del">
          <ac:chgData name="marcos aurelio gularte de castro" userId="67f50566e2aee3b4" providerId="LiveId" clId="{1AA15050-708B-AC47-B918-9E176EF6B998}" dt="2019-10-29T11:32:04.504" v="149"/>
          <ac:spMkLst>
            <pc:docMk/>
            <pc:sldMk cId="2640308795" sldId="281"/>
            <ac:spMk id="3" creationId="{D71959A2-66FA-7D4E-9C06-35F321E71060}"/>
          </ac:spMkLst>
        </pc:spChg>
        <pc:spChg chg="add mod">
          <ac:chgData name="marcos aurelio gularte de castro" userId="67f50566e2aee3b4" providerId="LiveId" clId="{1AA15050-708B-AC47-B918-9E176EF6B998}" dt="2019-10-29T11:32:08.142" v="151" actId="20577"/>
          <ac:spMkLst>
            <pc:docMk/>
            <pc:sldMk cId="2640308795" sldId="281"/>
            <ac:spMk id="4" creationId="{EF4E6EF4-33DE-D14C-BE3F-20D85DB00596}"/>
          </ac:spMkLst>
        </pc:spChg>
        <pc:spChg chg="add mod">
          <ac:chgData name="marcos aurelio gularte de castro" userId="67f50566e2aee3b4" providerId="LiveId" clId="{1AA15050-708B-AC47-B918-9E176EF6B998}" dt="2019-10-29T11:32:10.197" v="152" actId="20577"/>
          <ac:spMkLst>
            <pc:docMk/>
            <pc:sldMk cId="2640308795" sldId="281"/>
            <ac:spMk id="5" creationId="{ED8ADC81-7B78-BC45-A1AB-FE6C46154DA3}"/>
          </ac:spMkLst>
        </pc:spChg>
      </pc:sldChg>
      <pc:sldChg chg="del">
        <pc:chgData name="marcos aurelio gularte de castro" userId="67f50566e2aee3b4" providerId="LiveId" clId="{1AA15050-708B-AC47-B918-9E176EF6B998}" dt="2019-10-29T11:09:29.511" v="21" actId="2696"/>
        <pc:sldMkLst>
          <pc:docMk/>
          <pc:sldMk cId="891712810" sldId="282"/>
        </pc:sldMkLst>
      </pc:sldChg>
      <pc:sldChg chg="addSp delSp modSp add modTransition modAnim">
        <pc:chgData name="marcos aurelio gularte de castro" userId="67f50566e2aee3b4" providerId="LiveId" clId="{1AA15050-708B-AC47-B918-9E176EF6B998}" dt="2019-10-29T11:40:53.115" v="222"/>
        <pc:sldMkLst>
          <pc:docMk/>
          <pc:sldMk cId="2115256942" sldId="282"/>
        </pc:sldMkLst>
        <pc:spChg chg="mod">
          <ac:chgData name="marcos aurelio gularte de castro" userId="67f50566e2aee3b4" providerId="LiveId" clId="{1AA15050-708B-AC47-B918-9E176EF6B998}" dt="2019-10-29T11:34:47.784" v="178" actId="20577"/>
          <ac:spMkLst>
            <pc:docMk/>
            <pc:sldMk cId="2115256942" sldId="282"/>
            <ac:spMk id="2" creationId="{06D1A370-E0ED-A04E-996A-60D064219813}"/>
          </ac:spMkLst>
        </pc:spChg>
        <pc:spChg chg="del">
          <ac:chgData name="marcos aurelio gularte de castro" userId="67f50566e2aee3b4" providerId="LiveId" clId="{1AA15050-708B-AC47-B918-9E176EF6B998}" dt="2019-10-29T11:33:33.804" v="155"/>
          <ac:spMkLst>
            <pc:docMk/>
            <pc:sldMk cId="2115256942" sldId="282"/>
            <ac:spMk id="3" creationId="{B6C60005-2CE8-074B-96E3-C86B76436D9C}"/>
          </ac:spMkLst>
        </pc:spChg>
        <pc:spChg chg="add mod">
          <ac:chgData name="marcos aurelio gularte de castro" userId="67f50566e2aee3b4" providerId="LiveId" clId="{1AA15050-708B-AC47-B918-9E176EF6B998}" dt="2019-10-29T11:33:52.494" v="161" actId="27636"/>
          <ac:spMkLst>
            <pc:docMk/>
            <pc:sldMk cId="2115256942" sldId="282"/>
            <ac:spMk id="4" creationId="{0313B8D8-D659-B740-97F6-EDA77485D777}"/>
          </ac:spMkLst>
        </pc:spChg>
      </pc:sldChg>
      <pc:sldChg chg="addSp delSp modSp add modTransition">
        <pc:chgData name="marcos aurelio gularte de castro" userId="67f50566e2aee3b4" providerId="LiveId" clId="{1AA15050-708B-AC47-B918-9E176EF6B998}" dt="2019-10-29T11:40:53.115" v="222"/>
        <pc:sldMkLst>
          <pc:docMk/>
          <pc:sldMk cId="2758278025" sldId="283"/>
        </pc:sldMkLst>
        <pc:spChg chg="del">
          <ac:chgData name="marcos aurelio gularte de castro" userId="67f50566e2aee3b4" providerId="LiveId" clId="{1AA15050-708B-AC47-B918-9E176EF6B998}" dt="2019-10-29T11:35:49.307" v="182"/>
          <ac:spMkLst>
            <pc:docMk/>
            <pc:sldMk cId="2758278025" sldId="283"/>
            <ac:spMk id="2" creationId="{DD4CA14D-9758-0A46-A962-29334D12D180}"/>
          </ac:spMkLst>
        </pc:spChg>
        <pc:spChg chg="del">
          <ac:chgData name="marcos aurelio gularte de castro" userId="67f50566e2aee3b4" providerId="LiveId" clId="{1AA15050-708B-AC47-B918-9E176EF6B998}" dt="2019-10-29T11:35:49.307" v="182"/>
          <ac:spMkLst>
            <pc:docMk/>
            <pc:sldMk cId="2758278025" sldId="283"/>
            <ac:spMk id="3" creationId="{46F0AC11-6B25-2849-B8E2-58060B42EB99}"/>
          </ac:spMkLst>
        </pc:spChg>
        <pc:spChg chg="add mod">
          <ac:chgData name="marcos aurelio gularte de castro" userId="67f50566e2aee3b4" providerId="LiveId" clId="{1AA15050-708B-AC47-B918-9E176EF6B998}" dt="2019-10-29T11:36:01.293" v="188" actId="20577"/>
          <ac:spMkLst>
            <pc:docMk/>
            <pc:sldMk cId="2758278025" sldId="283"/>
            <ac:spMk id="4" creationId="{2D13B950-3435-734B-860A-5321C45DAD53}"/>
          </ac:spMkLst>
        </pc:spChg>
        <pc:spChg chg="add mod">
          <ac:chgData name="marcos aurelio gularte de castro" userId="67f50566e2aee3b4" providerId="LiveId" clId="{1AA15050-708B-AC47-B918-9E176EF6B998}" dt="2019-10-29T11:35:56.515" v="184"/>
          <ac:spMkLst>
            <pc:docMk/>
            <pc:sldMk cId="2758278025" sldId="283"/>
            <ac:spMk id="5" creationId="{E22C485C-7B23-5A42-87A2-C002A43D17CA}"/>
          </ac:spMkLst>
        </pc:spChg>
      </pc:sldChg>
      <pc:sldChg chg="del">
        <pc:chgData name="marcos aurelio gularte de castro" userId="67f50566e2aee3b4" providerId="LiveId" clId="{1AA15050-708B-AC47-B918-9E176EF6B998}" dt="2019-10-29T11:09:29.525" v="22" actId="2696"/>
        <pc:sldMkLst>
          <pc:docMk/>
          <pc:sldMk cId="3344958333" sldId="283"/>
        </pc:sldMkLst>
      </pc:sldChg>
      <pc:sldChg chg="addSp delSp modSp add modTransition">
        <pc:chgData name="marcos aurelio gularte de castro" userId="67f50566e2aee3b4" providerId="LiveId" clId="{1AA15050-708B-AC47-B918-9E176EF6B998}" dt="2019-10-29T12:03:21.873" v="268" actId="931"/>
        <pc:sldMkLst>
          <pc:docMk/>
          <pc:sldMk cId="38982017" sldId="284"/>
        </pc:sldMkLst>
        <pc:spChg chg="mod">
          <ac:chgData name="marcos aurelio gularte de castro" userId="67f50566e2aee3b4" providerId="LiveId" clId="{1AA15050-708B-AC47-B918-9E176EF6B998}" dt="2019-10-29T11:36:21.241" v="189"/>
          <ac:spMkLst>
            <pc:docMk/>
            <pc:sldMk cId="38982017" sldId="284"/>
            <ac:spMk id="2" creationId="{40A4F10A-2CC5-9D42-9BC4-F86AB34AE457}"/>
          </ac:spMkLst>
        </pc:spChg>
        <pc:spChg chg="del">
          <ac:chgData name="marcos aurelio gularte de castro" userId="67f50566e2aee3b4" providerId="LiveId" clId="{1AA15050-708B-AC47-B918-9E176EF6B998}" dt="2019-10-29T12:03:21.873" v="268" actId="931"/>
          <ac:spMkLst>
            <pc:docMk/>
            <pc:sldMk cId="38982017" sldId="284"/>
            <ac:spMk id="3" creationId="{F729D051-0ADF-E849-8751-0C477A9C4EE1}"/>
          </ac:spMkLst>
        </pc:spChg>
        <pc:picChg chg="add mod">
          <ac:chgData name="marcos aurelio gularte de castro" userId="67f50566e2aee3b4" providerId="LiveId" clId="{1AA15050-708B-AC47-B918-9E176EF6B998}" dt="2019-10-29T12:03:21.873" v="268" actId="931"/>
          <ac:picMkLst>
            <pc:docMk/>
            <pc:sldMk cId="38982017" sldId="284"/>
            <ac:picMk id="5" creationId="{F518BDBF-FDC3-B24B-B569-22D065890A71}"/>
          </ac:picMkLst>
        </pc:picChg>
      </pc:sldChg>
      <pc:sldChg chg="del">
        <pc:chgData name="marcos aurelio gularte de castro" userId="67f50566e2aee3b4" providerId="LiveId" clId="{1AA15050-708B-AC47-B918-9E176EF6B998}" dt="2019-10-29T11:09:29.538" v="23" actId="2696"/>
        <pc:sldMkLst>
          <pc:docMk/>
          <pc:sldMk cId="2578830018" sldId="284"/>
        </pc:sldMkLst>
      </pc:sldChg>
      <pc:sldChg chg="del">
        <pc:chgData name="marcos aurelio gularte de castro" userId="67f50566e2aee3b4" providerId="LiveId" clId="{1AA15050-708B-AC47-B918-9E176EF6B998}" dt="2019-10-29T11:09:29.547" v="24" actId="2696"/>
        <pc:sldMkLst>
          <pc:docMk/>
          <pc:sldMk cId="382508727" sldId="285"/>
        </pc:sldMkLst>
      </pc:sldChg>
      <pc:sldChg chg="addSp delSp modSp add modTransition">
        <pc:chgData name="marcos aurelio gularte de castro" userId="67f50566e2aee3b4" providerId="LiveId" clId="{1AA15050-708B-AC47-B918-9E176EF6B998}" dt="2019-10-29T12:04:53.740" v="276" actId="18131"/>
        <pc:sldMkLst>
          <pc:docMk/>
          <pc:sldMk cId="764155974" sldId="285"/>
        </pc:sldMkLst>
        <pc:spChg chg="mod">
          <ac:chgData name="marcos aurelio gularte de castro" userId="67f50566e2aee3b4" providerId="LiveId" clId="{1AA15050-708B-AC47-B918-9E176EF6B998}" dt="2019-10-29T11:39:07.274" v="202" actId="20577"/>
          <ac:spMkLst>
            <pc:docMk/>
            <pc:sldMk cId="764155974" sldId="285"/>
            <ac:spMk id="2" creationId="{E20B541D-95F7-B549-8348-1F483524DCC3}"/>
          </ac:spMkLst>
        </pc:spChg>
        <pc:spChg chg="del">
          <ac:chgData name="marcos aurelio gularte de castro" userId="67f50566e2aee3b4" providerId="LiveId" clId="{1AA15050-708B-AC47-B918-9E176EF6B998}" dt="2019-10-29T12:03:51.226" v="269" actId="931"/>
          <ac:spMkLst>
            <pc:docMk/>
            <pc:sldMk cId="764155974" sldId="285"/>
            <ac:spMk id="3" creationId="{75350890-5CB3-5649-A44D-70ED3BD63EF3}"/>
          </ac:spMkLst>
        </pc:spChg>
        <pc:spChg chg="add del mod">
          <ac:chgData name="marcos aurelio gularte de castro" userId="67f50566e2aee3b4" providerId="LiveId" clId="{1AA15050-708B-AC47-B918-9E176EF6B998}" dt="2019-10-29T12:04:32.315" v="271" actId="931"/>
          <ac:spMkLst>
            <pc:docMk/>
            <pc:sldMk cId="764155974" sldId="285"/>
            <ac:spMk id="7" creationId="{F31DA49F-B3B7-924F-96D9-7209090A95C3}"/>
          </ac:spMkLst>
        </pc:spChg>
        <pc:spChg chg="add del mod">
          <ac:chgData name="marcos aurelio gularte de castro" userId="67f50566e2aee3b4" providerId="LiveId" clId="{1AA15050-708B-AC47-B918-9E176EF6B998}" dt="2019-10-29T12:04:39.391" v="273" actId="931"/>
          <ac:spMkLst>
            <pc:docMk/>
            <pc:sldMk cId="764155974" sldId="285"/>
            <ac:spMk id="11" creationId="{A6F316BB-2E97-9F45-86C0-4AFFAEE609B0}"/>
          </ac:spMkLst>
        </pc:spChg>
        <pc:spChg chg="add del mod">
          <ac:chgData name="marcos aurelio gularte de castro" userId="67f50566e2aee3b4" providerId="LiveId" clId="{1AA15050-708B-AC47-B918-9E176EF6B998}" dt="2019-10-29T12:04:48.355" v="275" actId="931"/>
          <ac:spMkLst>
            <pc:docMk/>
            <pc:sldMk cId="764155974" sldId="285"/>
            <ac:spMk id="15" creationId="{EFC77AC7-CD09-3043-AA55-F0A46B6D2360}"/>
          </ac:spMkLst>
        </pc:spChg>
        <pc:picChg chg="add del mod">
          <ac:chgData name="marcos aurelio gularte de castro" userId="67f50566e2aee3b4" providerId="LiveId" clId="{1AA15050-708B-AC47-B918-9E176EF6B998}" dt="2019-10-29T12:04:04.528" v="270" actId="478"/>
          <ac:picMkLst>
            <pc:docMk/>
            <pc:sldMk cId="764155974" sldId="285"/>
            <ac:picMk id="5" creationId="{BAEE4588-F5B7-0642-8082-0A7833896ABA}"/>
          </ac:picMkLst>
        </pc:picChg>
        <pc:picChg chg="add del mod">
          <ac:chgData name="marcos aurelio gularte de castro" userId="67f50566e2aee3b4" providerId="LiveId" clId="{1AA15050-708B-AC47-B918-9E176EF6B998}" dt="2019-10-29T12:04:35.721" v="272" actId="478"/>
          <ac:picMkLst>
            <pc:docMk/>
            <pc:sldMk cId="764155974" sldId="285"/>
            <ac:picMk id="9" creationId="{909989DB-9A78-F346-8062-866E6EB515CC}"/>
          </ac:picMkLst>
        </pc:picChg>
        <pc:picChg chg="add del mod">
          <ac:chgData name="marcos aurelio gularte de castro" userId="67f50566e2aee3b4" providerId="LiveId" clId="{1AA15050-708B-AC47-B918-9E176EF6B998}" dt="2019-10-29T12:04:44.088" v="274" actId="478"/>
          <ac:picMkLst>
            <pc:docMk/>
            <pc:sldMk cId="764155974" sldId="285"/>
            <ac:picMk id="13" creationId="{1E9BD0BE-13FC-8B4C-8E4A-EF0385A034DD}"/>
          </ac:picMkLst>
        </pc:picChg>
        <pc:picChg chg="add mod modCrop">
          <ac:chgData name="marcos aurelio gularte de castro" userId="67f50566e2aee3b4" providerId="LiveId" clId="{1AA15050-708B-AC47-B918-9E176EF6B998}" dt="2019-10-29T12:04:53.740" v="276" actId="18131"/>
          <ac:picMkLst>
            <pc:docMk/>
            <pc:sldMk cId="764155974" sldId="285"/>
            <ac:picMk id="17" creationId="{EF3F73C5-0A8C-1841-B1AE-5B6B7E7F30DD}"/>
          </ac:picMkLst>
        </pc:picChg>
      </pc:sldChg>
      <pc:sldChg chg="addSp delSp modSp add modTransition">
        <pc:chgData name="marcos aurelio gularte de castro" userId="67f50566e2aee3b4" providerId="LiveId" clId="{1AA15050-708B-AC47-B918-9E176EF6B998}" dt="2019-10-29T12:05:39.106" v="277" actId="931"/>
        <pc:sldMkLst>
          <pc:docMk/>
          <pc:sldMk cId="1558025018" sldId="286"/>
        </pc:sldMkLst>
        <pc:spChg chg="mod">
          <ac:chgData name="marcos aurelio gularte de castro" userId="67f50566e2aee3b4" providerId="LiveId" clId="{1AA15050-708B-AC47-B918-9E176EF6B998}" dt="2019-10-29T11:39:44.230" v="206" actId="20577"/>
          <ac:spMkLst>
            <pc:docMk/>
            <pc:sldMk cId="1558025018" sldId="286"/>
            <ac:spMk id="2" creationId="{5EA3EFCC-87D0-2043-A3E3-7548F3C33D24}"/>
          </ac:spMkLst>
        </pc:spChg>
        <pc:spChg chg="del">
          <ac:chgData name="marcos aurelio gularte de castro" userId="67f50566e2aee3b4" providerId="LiveId" clId="{1AA15050-708B-AC47-B918-9E176EF6B998}" dt="2019-10-29T12:05:39.106" v="277" actId="931"/>
          <ac:spMkLst>
            <pc:docMk/>
            <pc:sldMk cId="1558025018" sldId="286"/>
            <ac:spMk id="3" creationId="{F3382A14-7377-E147-B693-E86CDCCD2490}"/>
          </ac:spMkLst>
        </pc:spChg>
        <pc:picChg chg="add mod">
          <ac:chgData name="marcos aurelio gularte de castro" userId="67f50566e2aee3b4" providerId="LiveId" clId="{1AA15050-708B-AC47-B918-9E176EF6B998}" dt="2019-10-29T12:05:39.106" v="277" actId="931"/>
          <ac:picMkLst>
            <pc:docMk/>
            <pc:sldMk cId="1558025018" sldId="286"/>
            <ac:picMk id="5" creationId="{BFDD35EF-FF17-C84F-8939-843B714D66CD}"/>
          </ac:picMkLst>
        </pc:picChg>
      </pc:sldChg>
      <pc:sldChg chg="del">
        <pc:chgData name="marcos aurelio gularte de castro" userId="67f50566e2aee3b4" providerId="LiveId" clId="{1AA15050-708B-AC47-B918-9E176EF6B998}" dt="2019-10-29T11:09:29.558" v="25" actId="2696"/>
        <pc:sldMkLst>
          <pc:docMk/>
          <pc:sldMk cId="3955818523" sldId="286"/>
        </pc:sldMkLst>
      </pc:sldChg>
      <pc:sldChg chg="del">
        <pc:chgData name="marcos aurelio gularte de castro" userId="67f50566e2aee3b4" providerId="LiveId" clId="{1AA15050-708B-AC47-B918-9E176EF6B998}" dt="2019-10-29T11:09:29.567" v="26" actId="2696"/>
        <pc:sldMkLst>
          <pc:docMk/>
          <pc:sldMk cId="496608500" sldId="287"/>
        </pc:sldMkLst>
      </pc:sldChg>
      <pc:sldChg chg="addSp delSp modSp add modTransition">
        <pc:chgData name="marcos aurelio gularte de castro" userId="67f50566e2aee3b4" providerId="LiveId" clId="{1AA15050-708B-AC47-B918-9E176EF6B998}" dt="2019-10-29T12:07:05.700" v="278" actId="931"/>
        <pc:sldMkLst>
          <pc:docMk/>
          <pc:sldMk cId="2881357619" sldId="287"/>
        </pc:sldMkLst>
        <pc:spChg chg="mod">
          <ac:chgData name="marcos aurelio gularte de castro" userId="67f50566e2aee3b4" providerId="LiveId" clId="{1AA15050-708B-AC47-B918-9E176EF6B998}" dt="2019-10-29T11:40:00.118" v="207"/>
          <ac:spMkLst>
            <pc:docMk/>
            <pc:sldMk cId="2881357619" sldId="287"/>
            <ac:spMk id="2" creationId="{7E6F0F21-C85C-5745-92C7-95006F976982}"/>
          </ac:spMkLst>
        </pc:spChg>
        <pc:spChg chg="del">
          <ac:chgData name="marcos aurelio gularte de castro" userId="67f50566e2aee3b4" providerId="LiveId" clId="{1AA15050-708B-AC47-B918-9E176EF6B998}" dt="2019-10-29T12:07:05.700" v="278" actId="931"/>
          <ac:spMkLst>
            <pc:docMk/>
            <pc:sldMk cId="2881357619" sldId="287"/>
            <ac:spMk id="3" creationId="{24FFBBA4-35F8-644A-B690-DDFA1CA7726B}"/>
          </ac:spMkLst>
        </pc:spChg>
        <pc:picChg chg="add mod">
          <ac:chgData name="marcos aurelio gularte de castro" userId="67f50566e2aee3b4" providerId="LiveId" clId="{1AA15050-708B-AC47-B918-9E176EF6B998}" dt="2019-10-29T12:07:05.700" v="278" actId="931"/>
          <ac:picMkLst>
            <pc:docMk/>
            <pc:sldMk cId="2881357619" sldId="287"/>
            <ac:picMk id="5" creationId="{822A7C22-1F42-2548-ACF0-DC82118DB875}"/>
          </ac:picMkLst>
        </pc:picChg>
      </pc:sldChg>
      <pc:sldChg chg="addSp delSp modSp add modTransition">
        <pc:chgData name="marcos aurelio gularte de castro" userId="67f50566e2aee3b4" providerId="LiveId" clId="{1AA15050-708B-AC47-B918-9E176EF6B998}" dt="2019-10-29T12:07:29.618" v="280" actId="931"/>
        <pc:sldMkLst>
          <pc:docMk/>
          <pc:sldMk cId="684932964" sldId="288"/>
        </pc:sldMkLst>
        <pc:spChg chg="mod">
          <ac:chgData name="marcos aurelio gularte de castro" userId="67f50566e2aee3b4" providerId="LiveId" clId="{1AA15050-708B-AC47-B918-9E176EF6B998}" dt="2019-10-29T12:07:12.119" v="279" actId="20577"/>
          <ac:spMkLst>
            <pc:docMk/>
            <pc:sldMk cId="684932964" sldId="288"/>
            <ac:spMk id="2" creationId="{BBC6EC9D-9DDC-A240-B1A6-3BBDEBB62092}"/>
          </ac:spMkLst>
        </pc:spChg>
        <pc:spChg chg="del">
          <ac:chgData name="marcos aurelio gularte de castro" userId="67f50566e2aee3b4" providerId="LiveId" clId="{1AA15050-708B-AC47-B918-9E176EF6B998}" dt="2019-10-29T12:07:29.618" v="280" actId="931"/>
          <ac:spMkLst>
            <pc:docMk/>
            <pc:sldMk cId="684932964" sldId="288"/>
            <ac:spMk id="3" creationId="{F21E67D4-FA87-6B48-B5DD-267C1BDA7D25}"/>
          </ac:spMkLst>
        </pc:spChg>
        <pc:picChg chg="add mod">
          <ac:chgData name="marcos aurelio gularte de castro" userId="67f50566e2aee3b4" providerId="LiveId" clId="{1AA15050-708B-AC47-B918-9E176EF6B998}" dt="2019-10-29T12:07:29.618" v="280" actId="931"/>
          <ac:picMkLst>
            <pc:docMk/>
            <pc:sldMk cId="684932964" sldId="288"/>
            <ac:picMk id="5" creationId="{047A5AF8-C705-DD42-8F47-A126D2BEDF1B}"/>
          </ac:picMkLst>
        </pc:picChg>
      </pc:sldChg>
      <pc:sldChg chg="del">
        <pc:chgData name="marcos aurelio gularte de castro" userId="67f50566e2aee3b4" providerId="LiveId" clId="{1AA15050-708B-AC47-B918-9E176EF6B998}" dt="2019-10-29T11:09:29.576" v="27" actId="2696"/>
        <pc:sldMkLst>
          <pc:docMk/>
          <pc:sldMk cId="1620900673" sldId="288"/>
        </pc:sldMkLst>
      </pc:sldChg>
      <pc:sldChg chg="addSp delSp modSp add modTransition">
        <pc:chgData name="marcos aurelio gularte de castro" userId="67f50566e2aee3b4" providerId="LiveId" clId="{1AA15050-708B-AC47-B918-9E176EF6B998}" dt="2019-10-29T12:07:48.373" v="281" actId="931"/>
        <pc:sldMkLst>
          <pc:docMk/>
          <pc:sldMk cId="1624970708" sldId="289"/>
        </pc:sldMkLst>
        <pc:spChg chg="mod">
          <ac:chgData name="marcos aurelio gularte de castro" userId="67f50566e2aee3b4" providerId="LiveId" clId="{1AA15050-708B-AC47-B918-9E176EF6B998}" dt="2019-10-29T11:40:24.479" v="211" actId="20577"/>
          <ac:spMkLst>
            <pc:docMk/>
            <pc:sldMk cId="1624970708" sldId="289"/>
            <ac:spMk id="2" creationId="{05BDE652-E30F-F747-B674-43A6E1945232}"/>
          </ac:spMkLst>
        </pc:spChg>
        <pc:spChg chg="del">
          <ac:chgData name="marcos aurelio gularte de castro" userId="67f50566e2aee3b4" providerId="LiveId" clId="{1AA15050-708B-AC47-B918-9E176EF6B998}" dt="2019-10-29T12:07:48.373" v="281" actId="931"/>
          <ac:spMkLst>
            <pc:docMk/>
            <pc:sldMk cId="1624970708" sldId="289"/>
            <ac:spMk id="3" creationId="{5A648023-9737-E24B-B9B4-4F69FCD1D6F3}"/>
          </ac:spMkLst>
        </pc:spChg>
        <pc:picChg chg="add mod">
          <ac:chgData name="marcos aurelio gularte de castro" userId="67f50566e2aee3b4" providerId="LiveId" clId="{1AA15050-708B-AC47-B918-9E176EF6B998}" dt="2019-10-29T12:07:48.373" v="281" actId="931"/>
          <ac:picMkLst>
            <pc:docMk/>
            <pc:sldMk cId="1624970708" sldId="289"/>
            <ac:picMk id="5" creationId="{7D2F1673-5857-C54C-9856-EE9A11412595}"/>
          </ac:picMkLst>
        </pc:picChg>
      </pc:sldChg>
      <pc:sldChg chg="del">
        <pc:chgData name="marcos aurelio gularte de castro" userId="67f50566e2aee3b4" providerId="LiveId" clId="{1AA15050-708B-AC47-B918-9E176EF6B998}" dt="2019-10-29T11:09:29.589" v="28" actId="2696"/>
        <pc:sldMkLst>
          <pc:docMk/>
          <pc:sldMk cId="1870830635" sldId="289"/>
        </pc:sldMkLst>
      </pc:sldChg>
      <pc:sldChg chg="del">
        <pc:chgData name="marcos aurelio gularte de castro" userId="67f50566e2aee3b4" providerId="LiveId" clId="{1AA15050-708B-AC47-B918-9E176EF6B998}" dt="2019-10-29T11:09:29.599" v="29" actId="2696"/>
        <pc:sldMkLst>
          <pc:docMk/>
          <pc:sldMk cId="738342774" sldId="290"/>
        </pc:sldMkLst>
      </pc:sldChg>
      <pc:sldChg chg="addSp delSp modSp add">
        <pc:chgData name="marcos aurelio gularte de castro" userId="67f50566e2aee3b4" providerId="LiveId" clId="{1AA15050-708B-AC47-B918-9E176EF6B998}" dt="2019-10-29T12:00:19.485" v="260" actId="18131"/>
        <pc:sldMkLst>
          <pc:docMk/>
          <pc:sldMk cId="1680603304" sldId="290"/>
        </pc:sldMkLst>
        <pc:spChg chg="mod">
          <ac:chgData name="marcos aurelio gularte de castro" userId="67f50566e2aee3b4" providerId="LiveId" clId="{1AA15050-708B-AC47-B918-9E176EF6B998}" dt="2019-10-29T11:58:25.926" v="255"/>
          <ac:spMkLst>
            <pc:docMk/>
            <pc:sldMk cId="1680603304" sldId="290"/>
            <ac:spMk id="2" creationId="{21622BEB-BB4D-2F40-A7EA-FBC97F1056C9}"/>
          </ac:spMkLst>
        </pc:spChg>
        <pc:spChg chg="del">
          <ac:chgData name="marcos aurelio gularte de castro" userId="67f50566e2aee3b4" providerId="LiveId" clId="{1AA15050-708B-AC47-B918-9E176EF6B998}" dt="2019-10-29T12:00:07.934" v="259" actId="931"/>
          <ac:spMkLst>
            <pc:docMk/>
            <pc:sldMk cId="1680603304" sldId="290"/>
            <ac:spMk id="3" creationId="{D5062AD2-AA19-A340-9507-8A29034C756F}"/>
          </ac:spMkLst>
        </pc:spChg>
        <pc:picChg chg="add mod modCrop">
          <ac:chgData name="marcos aurelio gularte de castro" userId="67f50566e2aee3b4" providerId="LiveId" clId="{1AA15050-708B-AC47-B918-9E176EF6B998}" dt="2019-10-29T12:00:19.485" v="260" actId="18131"/>
          <ac:picMkLst>
            <pc:docMk/>
            <pc:sldMk cId="1680603304" sldId="290"/>
            <ac:picMk id="5" creationId="{AD2F8822-3A6E-EA4A-A1AD-6840AC612B04}"/>
          </ac:picMkLst>
        </pc:picChg>
      </pc:sldChg>
      <pc:sldChg chg="add del">
        <pc:chgData name="marcos aurelio gularte de castro" userId="67f50566e2aee3b4" providerId="LiveId" clId="{1AA15050-708B-AC47-B918-9E176EF6B998}" dt="2019-10-29T11:40:32.614" v="212" actId="2696"/>
        <pc:sldMkLst>
          <pc:docMk/>
          <pc:sldMk cId="1967702399" sldId="290"/>
        </pc:sldMkLst>
      </pc:sldChg>
      <pc:sldChg chg="add del">
        <pc:chgData name="marcos aurelio gularte de castro" userId="67f50566e2aee3b4" providerId="LiveId" clId="{1AA15050-708B-AC47-B918-9E176EF6B998}" dt="2019-10-29T11:40:32.627" v="213" actId="2696"/>
        <pc:sldMkLst>
          <pc:docMk/>
          <pc:sldMk cId="1844426026" sldId="291"/>
        </pc:sldMkLst>
      </pc:sldChg>
      <pc:sldChg chg="del">
        <pc:chgData name="marcos aurelio gularte de castro" userId="67f50566e2aee3b4" providerId="LiveId" clId="{1AA15050-708B-AC47-B918-9E176EF6B998}" dt="2019-10-29T11:09:29.608" v="30" actId="2696"/>
        <pc:sldMkLst>
          <pc:docMk/>
          <pc:sldMk cId="3671096710" sldId="291"/>
        </pc:sldMkLst>
      </pc:sldChg>
      <pc:sldChg chg="del">
        <pc:chgData name="marcos aurelio gularte de castro" userId="67f50566e2aee3b4" providerId="LiveId" clId="{1AA15050-708B-AC47-B918-9E176EF6B998}" dt="2019-10-29T11:09:29.619" v="31" actId="2696"/>
        <pc:sldMkLst>
          <pc:docMk/>
          <pc:sldMk cId="2797956009" sldId="292"/>
        </pc:sldMkLst>
      </pc:sldChg>
      <pc:sldChg chg="add del">
        <pc:chgData name="marcos aurelio gularte de castro" userId="67f50566e2aee3b4" providerId="LiveId" clId="{1AA15050-708B-AC47-B918-9E176EF6B998}" dt="2019-10-29T11:40:32.639" v="214" actId="2696"/>
        <pc:sldMkLst>
          <pc:docMk/>
          <pc:sldMk cId="2931540958" sldId="292"/>
        </pc:sldMkLst>
      </pc:sldChg>
      <pc:sldChg chg="add del">
        <pc:chgData name="marcos aurelio gularte de castro" userId="67f50566e2aee3b4" providerId="LiveId" clId="{1AA15050-708B-AC47-B918-9E176EF6B998}" dt="2019-10-29T11:40:32.651" v="215" actId="2696"/>
        <pc:sldMkLst>
          <pc:docMk/>
          <pc:sldMk cId="2713841635" sldId="293"/>
        </pc:sldMkLst>
      </pc:sldChg>
      <pc:sldChg chg="add del">
        <pc:chgData name="marcos aurelio gularte de castro" userId="67f50566e2aee3b4" providerId="LiveId" clId="{1AA15050-708B-AC47-B918-9E176EF6B998}" dt="2019-10-29T11:40:32.663" v="216" actId="2696"/>
        <pc:sldMkLst>
          <pc:docMk/>
          <pc:sldMk cId="2361451317" sldId="294"/>
        </pc:sldMkLst>
      </pc:sldChg>
      <pc:sldChg chg="add del">
        <pc:chgData name="marcos aurelio gularte de castro" userId="67f50566e2aee3b4" providerId="LiveId" clId="{1AA15050-708B-AC47-B918-9E176EF6B998}" dt="2019-10-29T11:40:32.674" v="217" actId="2696"/>
        <pc:sldMkLst>
          <pc:docMk/>
          <pc:sldMk cId="2609821897" sldId="295"/>
        </pc:sldMkLst>
      </pc:sldChg>
      <pc:sldChg chg="del">
        <pc:chgData name="marcos aurelio gularte de castro" userId="67f50566e2aee3b4" providerId="LiveId" clId="{1AA15050-708B-AC47-B918-9E176EF6B998}" dt="2019-10-29T11:09:29.630" v="32" actId="2696"/>
        <pc:sldMkLst>
          <pc:docMk/>
          <pc:sldMk cId="2184718797" sldId="296"/>
        </pc:sldMkLst>
      </pc:sldChg>
      <pc:sldChg chg="del">
        <pc:chgData name="marcos aurelio gularte de castro" userId="67f50566e2aee3b4" providerId="LiveId" clId="{1AA15050-708B-AC47-B918-9E176EF6B998}" dt="2019-10-29T11:09:29.642" v="33" actId="2696"/>
        <pc:sldMkLst>
          <pc:docMk/>
          <pc:sldMk cId="1469142094" sldId="297"/>
        </pc:sldMkLst>
      </pc:sldChg>
      <pc:sldChg chg="del">
        <pc:chgData name="marcos aurelio gularte de castro" userId="67f50566e2aee3b4" providerId="LiveId" clId="{1AA15050-708B-AC47-B918-9E176EF6B998}" dt="2019-10-29T11:09:29.653" v="34" actId="2696"/>
        <pc:sldMkLst>
          <pc:docMk/>
          <pc:sldMk cId="475218428" sldId="298"/>
        </pc:sldMkLst>
      </pc:sldChg>
      <pc:sldChg chg="del">
        <pc:chgData name="marcos aurelio gularte de castro" userId="67f50566e2aee3b4" providerId="LiveId" clId="{1AA15050-708B-AC47-B918-9E176EF6B998}" dt="2019-10-29T11:09:29.661" v="35" actId="2696"/>
        <pc:sldMkLst>
          <pc:docMk/>
          <pc:sldMk cId="203273515" sldId="299"/>
        </pc:sldMkLst>
      </pc:sldChg>
      <pc:sldMasterChg chg="modSldLayout">
        <pc:chgData name="marcos aurelio gularte de castro" userId="67f50566e2aee3b4" providerId="LiveId" clId="{1AA15050-708B-AC47-B918-9E176EF6B998}" dt="2019-10-29T11:53:06.144" v="244"/>
        <pc:sldMasterMkLst>
          <pc:docMk/>
          <pc:sldMasterMk cId="527389770" sldId="2147483648"/>
        </pc:sldMasterMkLst>
        <pc:sldLayoutChg chg="modSp">
          <pc:chgData name="marcos aurelio gularte de castro" userId="67f50566e2aee3b4" providerId="LiveId" clId="{1AA15050-708B-AC47-B918-9E176EF6B998}" dt="2019-10-29T11:29:45.561" v="142" actId="207"/>
          <pc:sldLayoutMkLst>
            <pc:docMk/>
            <pc:sldMasterMk cId="527389770" sldId="2147483648"/>
            <pc:sldLayoutMk cId="453417861" sldId="2147483649"/>
          </pc:sldLayoutMkLst>
          <pc:spChg chg="mod">
            <ac:chgData name="marcos aurelio gularte de castro" userId="67f50566e2aee3b4" providerId="LiveId" clId="{1AA15050-708B-AC47-B918-9E176EF6B998}" dt="2019-10-29T11:29:45.561" v="142" actId="207"/>
            <ac:spMkLst>
              <pc:docMk/>
              <pc:sldMasterMk cId="527389770" sldId="2147483648"/>
              <pc:sldLayoutMk cId="453417861" sldId="2147483649"/>
              <ac:spMk id="2" creationId="{572DC9E0-1156-42AC-A374-A0D703F9BB84}"/>
            </ac:spMkLst>
          </pc:spChg>
        </pc:sldLayoutChg>
        <pc:sldLayoutChg chg="modSp">
          <pc:chgData name="marcos aurelio gularte de castro" userId="67f50566e2aee3b4" providerId="LiveId" clId="{1AA15050-708B-AC47-B918-9E176EF6B998}" dt="2019-10-29T11:27:16.220" v="129" actId="207"/>
          <pc:sldLayoutMkLst>
            <pc:docMk/>
            <pc:sldMasterMk cId="527389770" sldId="2147483648"/>
            <pc:sldLayoutMk cId="432714234" sldId="2147483651"/>
          </pc:sldLayoutMkLst>
          <pc:spChg chg="mod">
            <ac:chgData name="marcos aurelio gularte de castro" userId="67f50566e2aee3b4" providerId="LiveId" clId="{1AA15050-708B-AC47-B918-9E176EF6B998}" dt="2019-10-29T11:27:09.989" v="128" actId="207"/>
            <ac:spMkLst>
              <pc:docMk/>
              <pc:sldMasterMk cId="527389770" sldId="2147483648"/>
              <pc:sldLayoutMk cId="432714234" sldId="2147483651"/>
              <ac:spMk id="2" creationId="{45B84094-F1C6-4FF3-B143-34B55C30A353}"/>
            </ac:spMkLst>
          </pc:spChg>
          <pc:spChg chg="mod">
            <ac:chgData name="marcos aurelio gularte de castro" userId="67f50566e2aee3b4" providerId="LiveId" clId="{1AA15050-708B-AC47-B918-9E176EF6B998}" dt="2019-10-29T11:27:16.220" v="129" actId="207"/>
            <ac:spMkLst>
              <pc:docMk/>
              <pc:sldMasterMk cId="527389770" sldId="2147483648"/>
              <pc:sldLayoutMk cId="432714234" sldId="2147483651"/>
              <ac:spMk id="4" creationId="{A1F15306-7977-494B-A975-C2DB0E73E897}"/>
            </ac:spMkLst>
          </pc:spChg>
        </pc:sldLayoutChg>
        <pc:sldLayoutChg chg="modSp">
          <pc:chgData name="marcos aurelio gularte de castro" userId="67f50566e2aee3b4" providerId="LiveId" clId="{1AA15050-708B-AC47-B918-9E176EF6B998}" dt="2019-10-29T11:25:28.625" v="119" actId="207"/>
          <pc:sldLayoutMkLst>
            <pc:docMk/>
            <pc:sldMasterMk cId="527389770" sldId="2147483648"/>
            <pc:sldLayoutMk cId="1571136555" sldId="2147483662"/>
          </pc:sldLayoutMkLst>
          <pc:spChg chg="mod">
            <ac:chgData name="marcos aurelio gularte de castro" userId="67f50566e2aee3b4" providerId="LiveId" clId="{1AA15050-708B-AC47-B918-9E176EF6B998}" dt="2019-10-29T11:25:28.625" v="119" actId="207"/>
            <ac:spMkLst>
              <pc:docMk/>
              <pc:sldMasterMk cId="527389770" sldId="2147483648"/>
              <pc:sldLayoutMk cId="1571136555" sldId="2147483662"/>
              <ac:spMk id="2" creationId="{82C1D1E1-5BE6-4883-A073-6F758F834617}"/>
            </ac:spMkLst>
          </pc:spChg>
        </pc:sldLayoutChg>
        <pc:sldLayoutChg chg="modSp">
          <pc:chgData name="marcos aurelio gularte de castro" userId="67f50566e2aee3b4" providerId="LiveId" clId="{1AA15050-708B-AC47-B918-9E176EF6B998}" dt="2019-10-29T11:20:42.620" v="98" actId="255"/>
          <pc:sldLayoutMkLst>
            <pc:docMk/>
            <pc:sldMasterMk cId="527389770" sldId="2147483648"/>
            <pc:sldLayoutMk cId="3083543757" sldId="2147483665"/>
          </pc:sldLayoutMkLst>
          <pc:spChg chg="mod">
            <ac:chgData name="marcos aurelio gularte de castro" userId="67f50566e2aee3b4" providerId="LiveId" clId="{1AA15050-708B-AC47-B918-9E176EF6B998}" dt="2019-10-29T11:20:42.620" v="98" actId="255"/>
            <ac:spMkLst>
              <pc:docMk/>
              <pc:sldMasterMk cId="527389770" sldId="2147483648"/>
              <pc:sldLayoutMk cId="3083543757" sldId="2147483665"/>
              <ac:spMk id="6" creationId="{DFB2803D-C77A-4582-AFEC-6B841D7D7345}"/>
            </ac:spMkLst>
          </pc:spChg>
        </pc:sldLayoutChg>
        <pc:sldLayoutChg chg="modSp setBg modAnim">
          <pc:chgData name="marcos aurelio gularte de castro" userId="67f50566e2aee3b4" providerId="LiveId" clId="{1AA15050-708B-AC47-B918-9E176EF6B998}" dt="2019-10-29T11:53:06.144" v="244"/>
          <pc:sldLayoutMkLst>
            <pc:docMk/>
            <pc:sldMasterMk cId="527389770" sldId="2147483648"/>
            <pc:sldLayoutMk cId="321274192" sldId="2147483667"/>
          </pc:sldLayoutMkLst>
          <pc:spChg chg="mod">
            <ac:chgData name="marcos aurelio gularte de castro" userId="67f50566e2aee3b4" providerId="LiveId" clId="{1AA15050-708B-AC47-B918-9E176EF6B998}" dt="2019-10-29T11:52:04.053" v="240" actId="14100"/>
            <ac:spMkLst>
              <pc:docMk/>
              <pc:sldMasterMk cId="527389770" sldId="2147483648"/>
              <pc:sldLayoutMk cId="321274192" sldId="2147483667"/>
              <ac:spMk id="6" creationId="{AD86B3D2-FF26-46C7-8093-2EAE13B0D2B0}"/>
            </ac:spMkLst>
          </pc:spChg>
          <pc:spChg chg="mod">
            <ac:chgData name="marcos aurelio gularte de castro" userId="67f50566e2aee3b4" providerId="LiveId" clId="{1AA15050-708B-AC47-B918-9E176EF6B998}" dt="2019-10-29T11:50:59.478" v="233" actId="1076"/>
            <ac:spMkLst>
              <pc:docMk/>
              <pc:sldMasterMk cId="527389770" sldId="2147483648"/>
              <pc:sldLayoutMk cId="321274192" sldId="2147483667"/>
              <ac:spMk id="487" creationId="{163EB024-39A5-DC40-972A-6D2200A4C53D}"/>
            </ac:spMkLst>
          </pc:spChg>
          <pc:picChg chg="mod">
            <ac:chgData name="marcos aurelio gularte de castro" userId="67f50566e2aee3b4" providerId="LiveId" clId="{1AA15050-708B-AC47-B918-9E176EF6B998}" dt="2019-10-29T11:51:04.419" v="234" actId="1076"/>
            <ac:picMkLst>
              <pc:docMk/>
              <pc:sldMasterMk cId="527389770" sldId="2147483648"/>
              <pc:sldLayoutMk cId="321274192" sldId="2147483667"/>
              <ac:picMk id="496" creationId="{87D0233A-6FF3-C944-8901-84CDF53B27BC}"/>
            </ac:picMkLst>
          </pc:picChg>
        </pc:sldLayoutChg>
      </pc:sldMasterChg>
    </pc:docChg>
  </pc:docChgLst>
  <pc:docChgLst>
    <pc:chgData name="marcos aurelio gularte de castro" userId="67f50566e2aee3b4" providerId="LiveId" clId="{D1BDB88D-DF69-1A48-A2B1-9CD78A56E31D}"/>
    <pc:docChg chg="modSld modMainMaster">
      <pc:chgData name="marcos aurelio gularte de castro" userId="67f50566e2aee3b4" providerId="LiveId" clId="{D1BDB88D-DF69-1A48-A2B1-9CD78A56E31D}" dt="2019-10-30T20:52:35.820" v="2"/>
      <pc:docMkLst>
        <pc:docMk/>
      </pc:docMkLst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1721743461" sldId="257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3368266501" sldId="259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3133914668" sldId="260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3284719230" sldId="261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3714081974" sldId="262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3837856274" sldId="263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2903074806" sldId="264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2544382062" sldId="265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3551727306" sldId="266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3481718954" sldId="267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936363990" sldId="268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2063198584" sldId="269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1341420045" sldId="270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2801354738" sldId="271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41579174" sldId="272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1438907115" sldId="275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2559705130" sldId="276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530082152" sldId="277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104157926" sldId="278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2903823606" sldId="279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632394009" sldId="280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2640308795" sldId="281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2115256942" sldId="282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2758278025" sldId="283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38982017" sldId="284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764155974" sldId="285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1558025018" sldId="286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2881357619" sldId="287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684932964" sldId="288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1624970708" sldId="289"/>
        </pc:sldMkLst>
      </pc:sldChg>
      <pc:sldChg chg="modTransition">
        <pc:chgData name="marcos aurelio gularte de castro" userId="67f50566e2aee3b4" providerId="LiveId" clId="{D1BDB88D-DF69-1A48-A2B1-9CD78A56E31D}" dt="2019-10-30T20:51:39.424" v="1"/>
        <pc:sldMkLst>
          <pc:docMk/>
          <pc:sldMk cId="1680603304" sldId="290"/>
        </pc:sldMkLst>
      </pc:sldChg>
      <pc:sldMasterChg chg="modSldLayout">
        <pc:chgData name="marcos aurelio gularte de castro" userId="67f50566e2aee3b4" providerId="LiveId" clId="{D1BDB88D-DF69-1A48-A2B1-9CD78A56E31D}" dt="2019-10-30T20:52:35.820" v="2"/>
        <pc:sldMasterMkLst>
          <pc:docMk/>
          <pc:sldMasterMk cId="2140772790" sldId="2147483668"/>
        </pc:sldMasterMkLst>
        <pc:sldLayoutChg chg="addSp">
          <pc:chgData name="marcos aurelio gularte de castro" userId="67f50566e2aee3b4" providerId="LiveId" clId="{D1BDB88D-DF69-1A48-A2B1-9CD78A56E31D}" dt="2019-10-30T20:52:35.820" v="2"/>
          <pc:sldLayoutMkLst>
            <pc:docMk/>
            <pc:sldMasterMk cId="2140772790" sldId="2147483668"/>
            <pc:sldLayoutMk cId="4103561984" sldId="2147483678"/>
          </pc:sldLayoutMkLst>
          <pc:spChg chg="add">
            <ac:chgData name="marcos aurelio gularte de castro" userId="67f50566e2aee3b4" providerId="LiveId" clId="{D1BDB88D-DF69-1A48-A2B1-9CD78A56E31D}" dt="2019-10-30T20:52:35.820" v="2"/>
            <ac:spMkLst>
              <pc:docMk/>
              <pc:sldMasterMk cId="2140772790" sldId="2147483668"/>
              <pc:sldLayoutMk cId="4103561984" sldId="2147483678"/>
              <ac:spMk id="8" creationId="{67D1C073-733B-0441-84B4-61957B127E37}"/>
            </ac:spMkLst>
          </pc:spChg>
          <pc:spChg chg="add">
            <ac:chgData name="marcos aurelio gularte de castro" userId="67f50566e2aee3b4" providerId="LiveId" clId="{D1BDB88D-DF69-1A48-A2B1-9CD78A56E31D}" dt="2019-10-30T20:52:35.820" v="2"/>
            <ac:spMkLst>
              <pc:docMk/>
              <pc:sldMasterMk cId="2140772790" sldId="2147483668"/>
              <pc:sldLayoutMk cId="4103561984" sldId="2147483678"/>
              <ac:spMk id="9" creationId="{F7CBEDC3-E5A7-0442-9AAE-70C4372D5B05}"/>
            </ac:spMkLst>
          </pc:spChg>
          <pc:picChg chg="add">
            <ac:chgData name="marcos aurelio gularte de castro" userId="67f50566e2aee3b4" providerId="LiveId" clId="{D1BDB88D-DF69-1A48-A2B1-9CD78A56E31D}" dt="2019-10-30T20:52:35.820" v="2"/>
            <ac:picMkLst>
              <pc:docMk/>
              <pc:sldMasterMk cId="2140772790" sldId="2147483668"/>
              <pc:sldLayoutMk cId="4103561984" sldId="2147483678"/>
              <ac:picMk id="10" creationId="{672B916A-EE6D-F942-838C-F79F503E65F1}"/>
            </ac:picMkLst>
          </pc:picChg>
          <pc:picChg chg="add">
            <ac:chgData name="marcos aurelio gularte de castro" userId="67f50566e2aee3b4" providerId="LiveId" clId="{D1BDB88D-DF69-1A48-A2B1-9CD78A56E31D}" dt="2019-10-30T20:52:35.820" v="2"/>
            <ac:picMkLst>
              <pc:docMk/>
              <pc:sldMasterMk cId="2140772790" sldId="2147483668"/>
              <pc:sldLayoutMk cId="4103561984" sldId="2147483678"/>
              <ac:picMk id="15" creationId="{32223A6A-9143-AA40-8809-DFDECE0FD41D}"/>
            </ac:picMkLst>
          </pc:picChg>
        </pc:sldLayoutChg>
        <pc:sldLayoutChg chg="addSp">
          <pc:chgData name="marcos aurelio gularte de castro" userId="67f50566e2aee3b4" providerId="LiveId" clId="{D1BDB88D-DF69-1A48-A2B1-9CD78A56E31D}" dt="2019-10-30T20:52:35.820" v="2"/>
          <pc:sldLayoutMkLst>
            <pc:docMk/>
            <pc:sldMasterMk cId="2140772790" sldId="2147483668"/>
            <pc:sldLayoutMk cId="3039414739" sldId="2147483679"/>
          </pc:sldLayoutMkLst>
          <pc:spChg chg="add">
            <ac:chgData name="marcos aurelio gularte de castro" userId="67f50566e2aee3b4" providerId="LiveId" clId="{D1BDB88D-DF69-1A48-A2B1-9CD78A56E31D}" dt="2019-10-30T20:52:35.820" v="2"/>
            <ac:spMkLst>
              <pc:docMk/>
              <pc:sldMasterMk cId="2140772790" sldId="2147483668"/>
              <pc:sldLayoutMk cId="3039414739" sldId="2147483679"/>
              <ac:spMk id="8" creationId="{2ECCF21D-E546-954D-8EEF-9A33719B5C30}"/>
            </ac:spMkLst>
          </pc:spChg>
          <pc:spChg chg="add">
            <ac:chgData name="marcos aurelio gularte de castro" userId="67f50566e2aee3b4" providerId="LiveId" clId="{D1BDB88D-DF69-1A48-A2B1-9CD78A56E31D}" dt="2019-10-30T20:52:35.820" v="2"/>
            <ac:spMkLst>
              <pc:docMk/>
              <pc:sldMasterMk cId="2140772790" sldId="2147483668"/>
              <pc:sldLayoutMk cId="3039414739" sldId="2147483679"/>
              <ac:spMk id="9" creationId="{1902AD13-70F3-5247-B7F0-542F83C49D74}"/>
            </ac:spMkLst>
          </pc:spChg>
          <pc:picChg chg="add">
            <ac:chgData name="marcos aurelio gularte de castro" userId="67f50566e2aee3b4" providerId="LiveId" clId="{D1BDB88D-DF69-1A48-A2B1-9CD78A56E31D}" dt="2019-10-30T20:52:35.820" v="2"/>
            <ac:picMkLst>
              <pc:docMk/>
              <pc:sldMasterMk cId="2140772790" sldId="2147483668"/>
              <pc:sldLayoutMk cId="3039414739" sldId="2147483679"/>
              <ac:picMk id="10" creationId="{2B5DCEFF-4DAA-9741-BB28-2D0DBB162F10}"/>
            </ac:picMkLst>
          </pc:picChg>
          <pc:picChg chg="add">
            <ac:chgData name="marcos aurelio gularte de castro" userId="67f50566e2aee3b4" providerId="LiveId" clId="{D1BDB88D-DF69-1A48-A2B1-9CD78A56E31D}" dt="2019-10-30T20:52:35.820" v="2"/>
            <ac:picMkLst>
              <pc:docMk/>
              <pc:sldMasterMk cId="2140772790" sldId="2147483668"/>
              <pc:sldLayoutMk cId="3039414739" sldId="2147483679"/>
              <ac:picMk id="15" creationId="{633C6486-256B-EE4D-89D6-98B69566AB3B}"/>
            </ac:picMkLst>
          </pc:picChg>
        </pc:sldLayoutChg>
        <pc:sldLayoutChg chg="addSp">
          <pc:chgData name="marcos aurelio gularte de castro" userId="67f50566e2aee3b4" providerId="LiveId" clId="{D1BDB88D-DF69-1A48-A2B1-9CD78A56E31D}" dt="2019-10-30T20:52:35.820" v="2"/>
          <pc:sldLayoutMkLst>
            <pc:docMk/>
            <pc:sldMasterMk cId="2140772790" sldId="2147483668"/>
            <pc:sldLayoutMk cId="3154448433" sldId="2147483680"/>
          </pc:sldLayoutMkLst>
          <pc:spChg chg="add">
            <ac:chgData name="marcos aurelio gularte de castro" userId="67f50566e2aee3b4" providerId="LiveId" clId="{D1BDB88D-DF69-1A48-A2B1-9CD78A56E31D}" dt="2019-10-30T20:52:35.820" v="2"/>
            <ac:spMkLst>
              <pc:docMk/>
              <pc:sldMasterMk cId="2140772790" sldId="2147483668"/>
              <pc:sldLayoutMk cId="3154448433" sldId="2147483680"/>
              <ac:spMk id="8" creationId="{38F6F611-207B-0D4B-84AA-E8B897B57542}"/>
            </ac:spMkLst>
          </pc:spChg>
          <pc:spChg chg="add">
            <ac:chgData name="marcos aurelio gularte de castro" userId="67f50566e2aee3b4" providerId="LiveId" clId="{D1BDB88D-DF69-1A48-A2B1-9CD78A56E31D}" dt="2019-10-30T20:52:35.820" v="2"/>
            <ac:spMkLst>
              <pc:docMk/>
              <pc:sldMasterMk cId="2140772790" sldId="2147483668"/>
              <pc:sldLayoutMk cId="3154448433" sldId="2147483680"/>
              <ac:spMk id="9" creationId="{D3CB24B6-20FB-0F44-A0A6-3824BAE69794}"/>
            </ac:spMkLst>
          </pc:spChg>
          <pc:picChg chg="add">
            <ac:chgData name="marcos aurelio gularte de castro" userId="67f50566e2aee3b4" providerId="LiveId" clId="{D1BDB88D-DF69-1A48-A2B1-9CD78A56E31D}" dt="2019-10-30T20:52:35.820" v="2"/>
            <ac:picMkLst>
              <pc:docMk/>
              <pc:sldMasterMk cId="2140772790" sldId="2147483668"/>
              <pc:sldLayoutMk cId="3154448433" sldId="2147483680"/>
              <ac:picMk id="10" creationId="{DEDD2FF6-A9A7-7B4D-BB8A-6E9F8B3BCE31}"/>
            </ac:picMkLst>
          </pc:picChg>
          <pc:picChg chg="add">
            <ac:chgData name="marcos aurelio gularte de castro" userId="67f50566e2aee3b4" providerId="LiveId" clId="{D1BDB88D-DF69-1A48-A2B1-9CD78A56E31D}" dt="2019-10-30T20:52:35.820" v="2"/>
            <ac:picMkLst>
              <pc:docMk/>
              <pc:sldMasterMk cId="2140772790" sldId="2147483668"/>
              <pc:sldLayoutMk cId="3154448433" sldId="2147483680"/>
              <ac:picMk id="15" creationId="{A89F3D40-3AFE-7044-8EB2-1DD988B2FDD0}"/>
            </ac:picMkLst>
          </pc:picChg>
        </pc:sldLayoutChg>
        <pc:sldLayoutChg chg="addSp modAnim">
          <pc:chgData name="marcos aurelio gularte de castro" userId="67f50566e2aee3b4" providerId="LiveId" clId="{D1BDB88D-DF69-1A48-A2B1-9CD78A56E31D}" dt="2019-10-30T20:52:35.820" v="2"/>
          <pc:sldLayoutMkLst>
            <pc:docMk/>
            <pc:sldMasterMk cId="2140772790" sldId="2147483668"/>
            <pc:sldLayoutMk cId="1552467784" sldId="2147483682"/>
          </pc:sldLayoutMkLst>
          <pc:picChg chg="add">
            <ac:chgData name="marcos aurelio gularte de castro" userId="67f50566e2aee3b4" providerId="LiveId" clId="{D1BDB88D-DF69-1A48-A2B1-9CD78A56E31D}" dt="2019-10-30T20:52:35.820" v="2"/>
            <ac:picMkLst>
              <pc:docMk/>
              <pc:sldMasterMk cId="2140772790" sldId="2147483668"/>
              <pc:sldLayoutMk cId="1552467784" sldId="2147483682"/>
              <ac:picMk id="5" creationId="{E5FA6C1A-8D8C-E447-951C-1944861F0E70}"/>
            </ac:picMkLst>
          </pc:picChg>
        </pc:sldLayoutChg>
        <pc:sldLayoutChg chg="addSp modAnim">
          <pc:chgData name="marcos aurelio gularte de castro" userId="67f50566e2aee3b4" providerId="LiveId" clId="{D1BDB88D-DF69-1A48-A2B1-9CD78A56E31D}" dt="2019-10-30T20:52:35.820" v="2"/>
          <pc:sldLayoutMkLst>
            <pc:docMk/>
            <pc:sldMasterMk cId="2140772790" sldId="2147483668"/>
            <pc:sldLayoutMk cId="3293610962" sldId="2147483684"/>
          </pc:sldLayoutMkLst>
          <pc:picChg chg="add">
            <ac:chgData name="marcos aurelio gularte de castro" userId="67f50566e2aee3b4" providerId="LiveId" clId="{D1BDB88D-DF69-1A48-A2B1-9CD78A56E31D}" dt="2019-10-30T20:52:35.820" v="2"/>
            <ac:picMkLst>
              <pc:docMk/>
              <pc:sldMasterMk cId="2140772790" sldId="2147483668"/>
              <pc:sldLayoutMk cId="3293610962" sldId="2147483684"/>
              <ac:picMk id="5" creationId="{42953D7E-56B3-BD4E-B99A-783DEE23876D}"/>
            </ac:picMkLst>
          </pc:picChg>
        </pc:sldLayoutChg>
      </pc:sldMasterChg>
    </pc:docChg>
  </pc:docChgLst>
  <pc:docChgLst>
    <pc:chgData name="marcos aurelio gularte de castro" userId="67f50566e2aee3b4" providerId="LiveId" clId="{6A9D302E-0543-432F-978E-6BD4273D1032}"/>
    <pc:docChg chg="custSel addSld modSld sldOrd">
      <pc:chgData name="marcos aurelio gularte de castro" userId="67f50566e2aee3b4" providerId="LiveId" clId="{6A9D302E-0543-432F-978E-6BD4273D1032}" dt="2019-11-01T01:26:15.014" v="14" actId="962"/>
      <pc:docMkLst>
        <pc:docMk/>
      </pc:docMkLst>
      <pc:sldChg chg="modSp">
        <pc:chgData name="marcos aurelio gularte de castro" userId="67f50566e2aee3b4" providerId="LiveId" clId="{6A9D302E-0543-432F-978E-6BD4273D1032}" dt="2019-11-01T01:22:27.380" v="1" actId="313"/>
        <pc:sldMkLst>
          <pc:docMk/>
          <pc:sldMk cId="3551727306" sldId="266"/>
        </pc:sldMkLst>
        <pc:spChg chg="mod">
          <ac:chgData name="marcos aurelio gularte de castro" userId="67f50566e2aee3b4" providerId="LiveId" clId="{6A9D302E-0543-432F-978E-6BD4273D1032}" dt="2019-11-01T01:22:27.380" v="1" actId="313"/>
          <ac:spMkLst>
            <pc:docMk/>
            <pc:sldMk cId="3551727306" sldId="266"/>
            <ac:spMk id="5" creationId="{6ADC3F2C-F6A0-464E-822A-95EFD5E76F06}"/>
          </ac:spMkLst>
        </pc:spChg>
      </pc:sldChg>
      <pc:sldChg chg="modSp">
        <pc:chgData name="marcos aurelio gularte de castro" userId="67f50566e2aee3b4" providerId="LiveId" clId="{6A9D302E-0543-432F-978E-6BD4273D1032}" dt="2019-11-01T01:22:52.031" v="2" actId="20577"/>
        <pc:sldMkLst>
          <pc:docMk/>
          <pc:sldMk cId="530082152" sldId="277"/>
        </pc:sldMkLst>
        <pc:spChg chg="mod">
          <ac:chgData name="marcos aurelio gularte de castro" userId="67f50566e2aee3b4" providerId="LiveId" clId="{6A9D302E-0543-432F-978E-6BD4273D1032}" dt="2019-11-01T01:22:52.031" v="2" actId="20577"/>
          <ac:spMkLst>
            <pc:docMk/>
            <pc:sldMk cId="530082152" sldId="277"/>
            <ac:spMk id="5" creationId="{F1145D4C-F090-1748-A869-C01AB7ED1CA0}"/>
          </ac:spMkLst>
        </pc:spChg>
      </pc:sldChg>
      <pc:sldChg chg="addSp delSp modSp add">
        <pc:chgData name="marcos aurelio gularte de castro" userId="67f50566e2aee3b4" providerId="LiveId" clId="{6A9D302E-0543-432F-978E-6BD4273D1032}" dt="2019-11-01T01:25:40.306" v="11"/>
        <pc:sldMkLst>
          <pc:docMk/>
          <pc:sldMk cId="2843909891" sldId="291"/>
        </pc:sldMkLst>
        <pc:spChg chg="del">
          <ac:chgData name="marcos aurelio gularte de castro" userId="67f50566e2aee3b4" providerId="LiveId" clId="{6A9D302E-0543-432F-978E-6BD4273D1032}" dt="2019-11-01T01:25:28.735" v="7"/>
          <ac:spMkLst>
            <pc:docMk/>
            <pc:sldMk cId="2843909891" sldId="291"/>
            <ac:spMk id="2" creationId="{83D71A19-8998-4399-8A6F-5CAF17967BA9}"/>
          </ac:spMkLst>
        </pc:spChg>
        <pc:spChg chg="del">
          <ac:chgData name="marcos aurelio gularte de castro" userId="67f50566e2aee3b4" providerId="LiveId" clId="{6A9D302E-0543-432F-978E-6BD4273D1032}" dt="2019-11-01T01:25:28.735" v="7"/>
          <ac:spMkLst>
            <pc:docMk/>
            <pc:sldMk cId="2843909891" sldId="291"/>
            <ac:spMk id="3" creationId="{1BF84BC8-60B5-4552-9DD6-C4E3F6E67DA1}"/>
          </ac:spMkLst>
        </pc:spChg>
        <pc:spChg chg="add mod">
          <ac:chgData name="marcos aurelio gularte de castro" userId="67f50566e2aee3b4" providerId="LiveId" clId="{6A9D302E-0543-432F-978E-6BD4273D1032}" dt="2019-11-01T01:25:40.306" v="11"/>
          <ac:spMkLst>
            <pc:docMk/>
            <pc:sldMk cId="2843909891" sldId="291"/>
            <ac:spMk id="4" creationId="{6FDBBA0C-CDAA-44BC-90F3-600EB4F006DA}"/>
          </ac:spMkLst>
        </pc:spChg>
        <pc:spChg chg="add mod">
          <ac:chgData name="marcos aurelio gularte de castro" userId="67f50566e2aee3b4" providerId="LiveId" clId="{6A9D302E-0543-432F-978E-6BD4273D1032}" dt="2019-11-01T01:25:38.593" v="10" actId="20577"/>
          <ac:spMkLst>
            <pc:docMk/>
            <pc:sldMk cId="2843909891" sldId="291"/>
            <ac:spMk id="5" creationId="{E3A32606-5BF9-413E-8E35-46E1B642E4AA}"/>
          </ac:spMkLst>
        </pc:spChg>
      </pc:sldChg>
      <pc:sldChg chg="addSp delSp modSp add ord">
        <pc:chgData name="marcos aurelio gularte de castro" userId="67f50566e2aee3b4" providerId="LiveId" clId="{6A9D302E-0543-432F-978E-6BD4273D1032}" dt="2019-11-01T01:26:15.014" v="14" actId="962"/>
        <pc:sldMkLst>
          <pc:docMk/>
          <pc:sldMk cId="807910952" sldId="292"/>
        </pc:sldMkLst>
        <pc:spChg chg="mod">
          <ac:chgData name="marcos aurelio gularte de castro" userId="67f50566e2aee3b4" providerId="LiveId" clId="{6A9D302E-0543-432F-978E-6BD4273D1032}" dt="2019-11-01T01:25:00.465" v="5"/>
          <ac:spMkLst>
            <pc:docMk/>
            <pc:sldMk cId="807910952" sldId="292"/>
            <ac:spMk id="2" creationId="{BFAD5FE9-E4AD-43E1-B8BA-EDF625F7B797}"/>
          </ac:spMkLst>
        </pc:spChg>
        <pc:spChg chg="del">
          <ac:chgData name="marcos aurelio gularte de castro" userId="67f50566e2aee3b4" providerId="LiveId" clId="{6A9D302E-0543-432F-978E-6BD4273D1032}" dt="2019-11-01T01:26:13.717" v="12" actId="931"/>
          <ac:spMkLst>
            <pc:docMk/>
            <pc:sldMk cId="807910952" sldId="292"/>
            <ac:spMk id="3" creationId="{854CF711-1312-4B88-ADEE-6C33C142E09A}"/>
          </ac:spMkLst>
        </pc:spChg>
        <pc:picChg chg="add mod">
          <ac:chgData name="marcos aurelio gularte de castro" userId="67f50566e2aee3b4" providerId="LiveId" clId="{6A9D302E-0543-432F-978E-6BD4273D1032}" dt="2019-11-01T01:26:15.014" v="14" actId="962"/>
          <ac:picMkLst>
            <pc:docMk/>
            <pc:sldMk cId="807910952" sldId="292"/>
            <ac:picMk id="5" creationId="{EBA24DCF-22F5-465F-AA4B-0FCB01CA587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2DC9E0-1156-42AC-A374-A0D703F9BB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496" y="2627586"/>
            <a:ext cx="7240737" cy="2317351"/>
          </a:xfrm>
        </p:spPr>
        <p:txBody>
          <a:bodyPr anchor="ctr"/>
          <a:lstStyle>
            <a:lvl1pPr algn="ctr">
              <a:defRPr sz="6000">
                <a:solidFill>
                  <a:srgbClr val="9D1A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A2B27E-856E-45EC-B9ED-A8C80E77D0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0408" y="1965615"/>
            <a:ext cx="1968911" cy="420234"/>
          </a:xfrm>
          <a:solidFill>
            <a:srgbClr val="CA3526"/>
          </a:solidFill>
        </p:spPr>
        <p:txBody>
          <a:bodyPr anchor="ctr"/>
          <a:lstStyle>
            <a:lvl1pPr marL="0" indent="0" algn="ctr"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semana</a:t>
            </a:r>
          </a:p>
        </p:txBody>
      </p:sp>
    </p:spTree>
    <p:extLst>
      <p:ext uri="{BB962C8B-B14F-4D97-AF65-F5344CB8AC3E}">
        <p14:creationId xmlns:p14="http://schemas.microsoft.com/office/powerpoint/2010/main" val="2167539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B2803D-C77A-4582-AFEC-6B841D7D7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396359" y="703264"/>
            <a:ext cx="9003375" cy="518755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i="1"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AA21BD89-1368-4038-A0ED-C46659DCB136}"/>
              </a:ext>
            </a:extLst>
          </p:cNvPr>
          <p:cNvSpPr/>
          <p:nvPr/>
        </p:nvSpPr>
        <p:spPr>
          <a:xfrm flipH="1" flipV="1">
            <a:off x="2396358" y="422785"/>
            <a:ext cx="9340842" cy="5374405"/>
          </a:xfrm>
          <a:custGeom>
            <a:avLst/>
            <a:gdLst>
              <a:gd name="connsiteX0" fmla="*/ 0 w 9340842"/>
              <a:gd name="connsiteY0" fmla="*/ 0 h 5374405"/>
              <a:gd name="connsiteX1" fmla="*/ 0 w 9340842"/>
              <a:gd name="connsiteY1" fmla="*/ 776403 h 5374405"/>
              <a:gd name="connsiteX2" fmla="*/ 0 w 9340842"/>
              <a:gd name="connsiteY2" fmla="*/ 1285080 h 5374405"/>
              <a:gd name="connsiteX3" fmla="*/ 0 w 9340842"/>
              <a:gd name="connsiteY3" fmla="*/ 1793757 h 5374405"/>
              <a:gd name="connsiteX4" fmla="*/ 0 w 9340842"/>
              <a:gd name="connsiteY4" fmla="*/ 2516615 h 5374405"/>
              <a:gd name="connsiteX5" fmla="*/ 0 w 9340842"/>
              <a:gd name="connsiteY5" fmla="*/ 3078837 h 5374405"/>
              <a:gd name="connsiteX6" fmla="*/ 0 w 9340842"/>
              <a:gd name="connsiteY6" fmla="*/ 3694605 h 5374405"/>
              <a:gd name="connsiteX7" fmla="*/ 0 w 9340842"/>
              <a:gd name="connsiteY7" fmla="*/ 4363918 h 5374405"/>
              <a:gd name="connsiteX8" fmla="*/ 0 w 9340842"/>
              <a:gd name="connsiteY8" fmla="*/ 5354500 h 5374405"/>
              <a:gd name="connsiteX9" fmla="*/ 304166 w 9340842"/>
              <a:gd name="connsiteY9" fmla="*/ 5374405 h 5374405"/>
              <a:gd name="connsiteX10" fmla="*/ 818561 w 9340842"/>
              <a:gd name="connsiteY10" fmla="*/ 5374405 h 5374405"/>
              <a:gd name="connsiteX11" fmla="*/ 1242590 w 9340842"/>
              <a:gd name="connsiteY11" fmla="*/ 5374405 h 5374405"/>
              <a:gd name="connsiteX12" fmla="*/ 1666619 w 9340842"/>
              <a:gd name="connsiteY12" fmla="*/ 5374405 h 5374405"/>
              <a:gd name="connsiteX13" fmla="*/ 2181014 w 9340842"/>
              <a:gd name="connsiteY13" fmla="*/ 5374405 h 5374405"/>
              <a:gd name="connsiteX14" fmla="*/ 2695409 w 9340842"/>
              <a:gd name="connsiteY14" fmla="*/ 5374405 h 5374405"/>
              <a:gd name="connsiteX15" fmla="*/ 3571272 w 9340842"/>
              <a:gd name="connsiteY15" fmla="*/ 5374405 h 5374405"/>
              <a:gd name="connsiteX16" fmla="*/ 4085667 w 9340842"/>
              <a:gd name="connsiteY16" fmla="*/ 5374405 h 5374405"/>
              <a:gd name="connsiteX17" fmla="*/ 4509696 w 9340842"/>
              <a:gd name="connsiteY17" fmla="*/ 5374405 h 5374405"/>
              <a:gd name="connsiteX18" fmla="*/ 5114458 w 9340842"/>
              <a:gd name="connsiteY18" fmla="*/ 5374405 h 5374405"/>
              <a:gd name="connsiteX19" fmla="*/ 5719220 w 9340842"/>
              <a:gd name="connsiteY19" fmla="*/ 5374405 h 5374405"/>
              <a:gd name="connsiteX20" fmla="*/ 6143249 w 9340842"/>
              <a:gd name="connsiteY20" fmla="*/ 5374405 h 5374405"/>
              <a:gd name="connsiteX21" fmla="*/ 6567278 w 9340842"/>
              <a:gd name="connsiteY21" fmla="*/ 5374405 h 5374405"/>
              <a:gd name="connsiteX22" fmla="*/ 6991306 w 9340842"/>
              <a:gd name="connsiteY22" fmla="*/ 5374405 h 5374405"/>
              <a:gd name="connsiteX23" fmla="*/ 7867169 w 9340842"/>
              <a:gd name="connsiteY23" fmla="*/ 5374405 h 5374405"/>
              <a:gd name="connsiteX24" fmla="*/ 8381564 w 9340842"/>
              <a:gd name="connsiteY24" fmla="*/ 5374405 h 5374405"/>
              <a:gd name="connsiteX25" fmla="*/ 9340842 w 9340842"/>
              <a:gd name="connsiteY25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340842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62925" y="5372322"/>
                  <a:pt x="198091" y="5362564"/>
                  <a:pt x="304166" y="5374405"/>
                </a:cubicBezTo>
                <a:cubicBezTo>
                  <a:pt x="456950" y="5386892"/>
                  <a:pt x="600013" y="5366567"/>
                  <a:pt x="818561" y="5374405"/>
                </a:cubicBezTo>
                <a:cubicBezTo>
                  <a:pt x="1037109" y="5382243"/>
                  <a:pt x="1080259" y="5374897"/>
                  <a:pt x="1242590" y="5374405"/>
                </a:cubicBezTo>
                <a:cubicBezTo>
                  <a:pt x="1404921" y="5373913"/>
                  <a:pt x="1580083" y="5381879"/>
                  <a:pt x="1666619" y="5374405"/>
                </a:cubicBezTo>
                <a:cubicBezTo>
                  <a:pt x="1753155" y="5366931"/>
                  <a:pt x="1966281" y="5369682"/>
                  <a:pt x="2181014" y="5374405"/>
                </a:cubicBezTo>
                <a:cubicBezTo>
                  <a:pt x="2395748" y="5379128"/>
                  <a:pt x="2541233" y="5390437"/>
                  <a:pt x="2695409" y="5374405"/>
                </a:cubicBezTo>
                <a:cubicBezTo>
                  <a:pt x="2849586" y="5358373"/>
                  <a:pt x="3174829" y="5403198"/>
                  <a:pt x="3571272" y="5374405"/>
                </a:cubicBezTo>
                <a:cubicBezTo>
                  <a:pt x="3967715" y="5345612"/>
                  <a:pt x="3899143" y="5387575"/>
                  <a:pt x="4085667" y="5374405"/>
                </a:cubicBezTo>
                <a:cubicBezTo>
                  <a:pt x="4272192" y="5361235"/>
                  <a:pt x="4411521" y="5389749"/>
                  <a:pt x="4509696" y="5374405"/>
                </a:cubicBezTo>
                <a:cubicBezTo>
                  <a:pt x="4607871" y="5359061"/>
                  <a:pt x="4992390" y="5345390"/>
                  <a:pt x="5114458" y="5374405"/>
                </a:cubicBezTo>
                <a:cubicBezTo>
                  <a:pt x="5236526" y="5403420"/>
                  <a:pt x="5579407" y="5350280"/>
                  <a:pt x="5719220" y="5374405"/>
                </a:cubicBezTo>
                <a:cubicBezTo>
                  <a:pt x="5859033" y="5398530"/>
                  <a:pt x="6047445" y="5375389"/>
                  <a:pt x="6143249" y="5374405"/>
                </a:cubicBezTo>
                <a:cubicBezTo>
                  <a:pt x="6239053" y="5373421"/>
                  <a:pt x="6469579" y="5355772"/>
                  <a:pt x="6567278" y="5374405"/>
                </a:cubicBezTo>
                <a:cubicBezTo>
                  <a:pt x="6664977" y="5393038"/>
                  <a:pt x="6867114" y="5383851"/>
                  <a:pt x="6991306" y="5374405"/>
                </a:cubicBezTo>
                <a:cubicBezTo>
                  <a:pt x="7115498" y="5364959"/>
                  <a:pt x="7563978" y="5391758"/>
                  <a:pt x="7867169" y="5374405"/>
                </a:cubicBezTo>
                <a:cubicBezTo>
                  <a:pt x="8170360" y="5357052"/>
                  <a:pt x="8240290" y="5363665"/>
                  <a:pt x="8381564" y="5374405"/>
                </a:cubicBezTo>
                <a:cubicBezTo>
                  <a:pt x="8522839" y="5385145"/>
                  <a:pt x="9000891" y="5342108"/>
                  <a:pt x="9340842" y="537440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FA0BCA2-B09D-4174-9A80-9BF07CD80148}"/>
              </a:ext>
            </a:extLst>
          </p:cNvPr>
          <p:cNvSpPr/>
          <p:nvPr/>
        </p:nvSpPr>
        <p:spPr>
          <a:xfrm>
            <a:off x="2064774" y="948814"/>
            <a:ext cx="9334960" cy="5222487"/>
          </a:xfrm>
          <a:custGeom>
            <a:avLst/>
            <a:gdLst>
              <a:gd name="connsiteX0" fmla="*/ 0 w 9334960"/>
              <a:gd name="connsiteY0" fmla="*/ 0 h 5222487"/>
              <a:gd name="connsiteX1" fmla="*/ 0 w 9334960"/>
              <a:gd name="connsiteY1" fmla="*/ 754456 h 5222487"/>
              <a:gd name="connsiteX2" fmla="*/ 0 w 9334960"/>
              <a:gd name="connsiteY2" fmla="*/ 1248755 h 5222487"/>
              <a:gd name="connsiteX3" fmla="*/ 0 w 9334960"/>
              <a:gd name="connsiteY3" fmla="*/ 1743053 h 5222487"/>
              <a:gd name="connsiteX4" fmla="*/ 0 w 9334960"/>
              <a:gd name="connsiteY4" fmla="*/ 2445478 h 5222487"/>
              <a:gd name="connsiteX5" fmla="*/ 0 w 9334960"/>
              <a:gd name="connsiteY5" fmla="*/ 2991808 h 5222487"/>
              <a:gd name="connsiteX6" fmla="*/ 0 w 9334960"/>
              <a:gd name="connsiteY6" fmla="*/ 3590169 h 5222487"/>
              <a:gd name="connsiteX7" fmla="*/ 0 w 9334960"/>
              <a:gd name="connsiteY7" fmla="*/ 4240562 h 5222487"/>
              <a:gd name="connsiteX8" fmla="*/ 0 w 9334960"/>
              <a:gd name="connsiteY8" fmla="*/ 5203144 h 5222487"/>
              <a:gd name="connsiteX9" fmla="*/ 303974 w 9334960"/>
              <a:gd name="connsiteY9" fmla="*/ 5222487 h 5222487"/>
              <a:gd name="connsiteX10" fmla="*/ 818046 w 9334960"/>
              <a:gd name="connsiteY10" fmla="*/ 5222487 h 5222487"/>
              <a:gd name="connsiteX11" fmla="*/ 1241807 w 9334960"/>
              <a:gd name="connsiteY11" fmla="*/ 5222487 h 5222487"/>
              <a:gd name="connsiteX12" fmla="*/ 1665569 w 9334960"/>
              <a:gd name="connsiteY12" fmla="*/ 5222487 h 5222487"/>
              <a:gd name="connsiteX13" fmla="*/ 2179640 w 9334960"/>
              <a:gd name="connsiteY13" fmla="*/ 5222487 h 5222487"/>
              <a:gd name="connsiteX14" fmla="*/ 2693712 w 9334960"/>
              <a:gd name="connsiteY14" fmla="*/ 5222487 h 5222487"/>
              <a:gd name="connsiteX15" fmla="*/ 3569023 w 9334960"/>
              <a:gd name="connsiteY15" fmla="*/ 5222487 h 5222487"/>
              <a:gd name="connsiteX16" fmla="*/ 4083094 w 9334960"/>
              <a:gd name="connsiteY16" fmla="*/ 5222487 h 5222487"/>
              <a:gd name="connsiteX17" fmla="*/ 4506856 w 9334960"/>
              <a:gd name="connsiteY17" fmla="*/ 5222487 h 5222487"/>
              <a:gd name="connsiteX18" fmla="*/ 5111237 w 9334960"/>
              <a:gd name="connsiteY18" fmla="*/ 5222487 h 5222487"/>
              <a:gd name="connsiteX19" fmla="*/ 5715619 w 9334960"/>
              <a:gd name="connsiteY19" fmla="*/ 5222487 h 5222487"/>
              <a:gd name="connsiteX20" fmla="*/ 6139380 w 9334960"/>
              <a:gd name="connsiteY20" fmla="*/ 5222487 h 5222487"/>
              <a:gd name="connsiteX21" fmla="*/ 6563142 w 9334960"/>
              <a:gd name="connsiteY21" fmla="*/ 5222487 h 5222487"/>
              <a:gd name="connsiteX22" fmla="*/ 6986904 w 9334960"/>
              <a:gd name="connsiteY22" fmla="*/ 5222487 h 5222487"/>
              <a:gd name="connsiteX23" fmla="*/ 7862215 w 9334960"/>
              <a:gd name="connsiteY23" fmla="*/ 5222487 h 5222487"/>
              <a:gd name="connsiteX24" fmla="*/ 8376286 w 9334960"/>
              <a:gd name="connsiteY24" fmla="*/ 5222487 h 5222487"/>
              <a:gd name="connsiteX25" fmla="*/ 9334960 w 9334960"/>
              <a:gd name="connsiteY25" fmla="*/ 5222487 h 522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334960" h="5222487" extrusionOk="0">
                <a:moveTo>
                  <a:pt x="0" y="0"/>
                </a:moveTo>
                <a:cubicBezTo>
                  <a:pt x="12059" y="362675"/>
                  <a:pt x="-19322" y="445293"/>
                  <a:pt x="0" y="754456"/>
                </a:cubicBezTo>
                <a:cubicBezTo>
                  <a:pt x="19322" y="1063619"/>
                  <a:pt x="17271" y="1073008"/>
                  <a:pt x="0" y="1248755"/>
                </a:cubicBezTo>
                <a:cubicBezTo>
                  <a:pt x="-17271" y="1424502"/>
                  <a:pt x="-7368" y="1557545"/>
                  <a:pt x="0" y="1743053"/>
                </a:cubicBezTo>
                <a:cubicBezTo>
                  <a:pt x="7368" y="1928561"/>
                  <a:pt x="-27148" y="2115103"/>
                  <a:pt x="0" y="2445478"/>
                </a:cubicBezTo>
                <a:cubicBezTo>
                  <a:pt x="27148" y="2775853"/>
                  <a:pt x="20092" y="2748763"/>
                  <a:pt x="0" y="2991808"/>
                </a:cubicBezTo>
                <a:cubicBezTo>
                  <a:pt x="-20092" y="3234853"/>
                  <a:pt x="16516" y="3418498"/>
                  <a:pt x="0" y="3590169"/>
                </a:cubicBezTo>
                <a:cubicBezTo>
                  <a:pt x="-16516" y="3761840"/>
                  <a:pt x="-18799" y="4067992"/>
                  <a:pt x="0" y="4240562"/>
                </a:cubicBezTo>
                <a:cubicBezTo>
                  <a:pt x="18799" y="4413132"/>
                  <a:pt x="-1083" y="4922510"/>
                  <a:pt x="0" y="5203144"/>
                </a:cubicBezTo>
                <a:cubicBezTo>
                  <a:pt x="149242" y="5211189"/>
                  <a:pt x="181500" y="5226396"/>
                  <a:pt x="303974" y="5222487"/>
                </a:cubicBezTo>
                <a:cubicBezTo>
                  <a:pt x="495622" y="5197259"/>
                  <a:pt x="661680" y="5230418"/>
                  <a:pt x="818046" y="5222487"/>
                </a:cubicBezTo>
                <a:cubicBezTo>
                  <a:pt x="974412" y="5214556"/>
                  <a:pt x="1091366" y="5242060"/>
                  <a:pt x="1241807" y="5222487"/>
                </a:cubicBezTo>
                <a:cubicBezTo>
                  <a:pt x="1392248" y="5202914"/>
                  <a:pt x="1563598" y="5241884"/>
                  <a:pt x="1665569" y="5222487"/>
                </a:cubicBezTo>
                <a:cubicBezTo>
                  <a:pt x="1767540" y="5203090"/>
                  <a:pt x="1968257" y="5241858"/>
                  <a:pt x="2179640" y="5222487"/>
                </a:cubicBezTo>
                <a:cubicBezTo>
                  <a:pt x="2391023" y="5203116"/>
                  <a:pt x="2501687" y="5239084"/>
                  <a:pt x="2693712" y="5222487"/>
                </a:cubicBezTo>
                <a:cubicBezTo>
                  <a:pt x="2885737" y="5205890"/>
                  <a:pt x="3367719" y="5230925"/>
                  <a:pt x="3569023" y="5222487"/>
                </a:cubicBezTo>
                <a:cubicBezTo>
                  <a:pt x="3770327" y="5214049"/>
                  <a:pt x="3839194" y="5222824"/>
                  <a:pt x="4083094" y="5222487"/>
                </a:cubicBezTo>
                <a:cubicBezTo>
                  <a:pt x="4326994" y="5222150"/>
                  <a:pt x="4304179" y="5211630"/>
                  <a:pt x="4506856" y="5222487"/>
                </a:cubicBezTo>
                <a:cubicBezTo>
                  <a:pt x="4709533" y="5233344"/>
                  <a:pt x="4875848" y="5230085"/>
                  <a:pt x="5111237" y="5222487"/>
                </a:cubicBezTo>
                <a:cubicBezTo>
                  <a:pt x="5346626" y="5214889"/>
                  <a:pt x="5540206" y="5236047"/>
                  <a:pt x="5715619" y="5222487"/>
                </a:cubicBezTo>
                <a:cubicBezTo>
                  <a:pt x="5891032" y="5208927"/>
                  <a:pt x="6052876" y="5222991"/>
                  <a:pt x="6139380" y="5222487"/>
                </a:cubicBezTo>
                <a:cubicBezTo>
                  <a:pt x="6225884" y="5221983"/>
                  <a:pt x="6417586" y="5209670"/>
                  <a:pt x="6563142" y="5222487"/>
                </a:cubicBezTo>
                <a:cubicBezTo>
                  <a:pt x="6708698" y="5235304"/>
                  <a:pt x="6848892" y="5201672"/>
                  <a:pt x="6986904" y="5222487"/>
                </a:cubicBezTo>
                <a:cubicBezTo>
                  <a:pt x="7124916" y="5243302"/>
                  <a:pt x="7559111" y="5246342"/>
                  <a:pt x="7862215" y="5222487"/>
                </a:cubicBezTo>
                <a:cubicBezTo>
                  <a:pt x="8165319" y="5198632"/>
                  <a:pt x="8179081" y="5237298"/>
                  <a:pt x="8376286" y="5222487"/>
                </a:cubicBezTo>
                <a:cubicBezTo>
                  <a:pt x="8573491" y="5207676"/>
                  <a:pt x="8937638" y="5241207"/>
                  <a:pt x="9334960" y="5222487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E1874C6-49FD-4F7D-A866-32A6DDFF25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95934" y="328434"/>
            <a:ext cx="525915" cy="49760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0BF4C73-B256-412A-A70A-39498D85C0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 flipV="1">
            <a:off x="11399734" y="5877430"/>
            <a:ext cx="525915" cy="49760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DE087D-828F-494C-BF8D-8E1299A7B7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4775" y="6375035"/>
            <a:ext cx="9034150" cy="301309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600" b="1" baseline="0">
                <a:solidFill>
                  <a:srgbClr val="CA35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FONTE</a:t>
            </a:r>
          </a:p>
        </p:txBody>
      </p:sp>
      <p:sp>
        <p:nvSpPr>
          <p:cNvPr id="8" name="Forma Livre: Forma 10">
            <a:extLst>
              <a:ext uri="{FF2B5EF4-FFF2-40B4-BE49-F238E27FC236}">
                <a16:creationId xmlns:a16="http://schemas.microsoft.com/office/drawing/2014/main" id="{67D1C073-733B-0441-84B4-61957B127E37}"/>
              </a:ext>
            </a:extLst>
          </p:cNvPr>
          <p:cNvSpPr/>
          <p:nvPr userDrawn="1"/>
        </p:nvSpPr>
        <p:spPr>
          <a:xfrm flipH="1" flipV="1">
            <a:off x="2396358" y="422785"/>
            <a:ext cx="9340842" cy="5374405"/>
          </a:xfrm>
          <a:custGeom>
            <a:avLst/>
            <a:gdLst>
              <a:gd name="connsiteX0" fmla="*/ 0 w 9340842"/>
              <a:gd name="connsiteY0" fmla="*/ 0 h 5374405"/>
              <a:gd name="connsiteX1" fmla="*/ 0 w 9340842"/>
              <a:gd name="connsiteY1" fmla="*/ 776403 h 5374405"/>
              <a:gd name="connsiteX2" fmla="*/ 0 w 9340842"/>
              <a:gd name="connsiteY2" fmla="*/ 1285080 h 5374405"/>
              <a:gd name="connsiteX3" fmla="*/ 0 w 9340842"/>
              <a:gd name="connsiteY3" fmla="*/ 1793757 h 5374405"/>
              <a:gd name="connsiteX4" fmla="*/ 0 w 9340842"/>
              <a:gd name="connsiteY4" fmla="*/ 2516615 h 5374405"/>
              <a:gd name="connsiteX5" fmla="*/ 0 w 9340842"/>
              <a:gd name="connsiteY5" fmla="*/ 3078837 h 5374405"/>
              <a:gd name="connsiteX6" fmla="*/ 0 w 9340842"/>
              <a:gd name="connsiteY6" fmla="*/ 3694605 h 5374405"/>
              <a:gd name="connsiteX7" fmla="*/ 0 w 9340842"/>
              <a:gd name="connsiteY7" fmla="*/ 4363918 h 5374405"/>
              <a:gd name="connsiteX8" fmla="*/ 0 w 9340842"/>
              <a:gd name="connsiteY8" fmla="*/ 5354500 h 5374405"/>
              <a:gd name="connsiteX9" fmla="*/ 304166 w 9340842"/>
              <a:gd name="connsiteY9" fmla="*/ 5374405 h 5374405"/>
              <a:gd name="connsiteX10" fmla="*/ 818561 w 9340842"/>
              <a:gd name="connsiteY10" fmla="*/ 5374405 h 5374405"/>
              <a:gd name="connsiteX11" fmla="*/ 1242590 w 9340842"/>
              <a:gd name="connsiteY11" fmla="*/ 5374405 h 5374405"/>
              <a:gd name="connsiteX12" fmla="*/ 1666619 w 9340842"/>
              <a:gd name="connsiteY12" fmla="*/ 5374405 h 5374405"/>
              <a:gd name="connsiteX13" fmla="*/ 2181014 w 9340842"/>
              <a:gd name="connsiteY13" fmla="*/ 5374405 h 5374405"/>
              <a:gd name="connsiteX14" fmla="*/ 2695409 w 9340842"/>
              <a:gd name="connsiteY14" fmla="*/ 5374405 h 5374405"/>
              <a:gd name="connsiteX15" fmla="*/ 3571272 w 9340842"/>
              <a:gd name="connsiteY15" fmla="*/ 5374405 h 5374405"/>
              <a:gd name="connsiteX16" fmla="*/ 4085667 w 9340842"/>
              <a:gd name="connsiteY16" fmla="*/ 5374405 h 5374405"/>
              <a:gd name="connsiteX17" fmla="*/ 4509696 w 9340842"/>
              <a:gd name="connsiteY17" fmla="*/ 5374405 h 5374405"/>
              <a:gd name="connsiteX18" fmla="*/ 5114458 w 9340842"/>
              <a:gd name="connsiteY18" fmla="*/ 5374405 h 5374405"/>
              <a:gd name="connsiteX19" fmla="*/ 5719220 w 9340842"/>
              <a:gd name="connsiteY19" fmla="*/ 5374405 h 5374405"/>
              <a:gd name="connsiteX20" fmla="*/ 6143249 w 9340842"/>
              <a:gd name="connsiteY20" fmla="*/ 5374405 h 5374405"/>
              <a:gd name="connsiteX21" fmla="*/ 6567278 w 9340842"/>
              <a:gd name="connsiteY21" fmla="*/ 5374405 h 5374405"/>
              <a:gd name="connsiteX22" fmla="*/ 6991306 w 9340842"/>
              <a:gd name="connsiteY22" fmla="*/ 5374405 h 5374405"/>
              <a:gd name="connsiteX23" fmla="*/ 7867169 w 9340842"/>
              <a:gd name="connsiteY23" fmla="*/ 5374405 h 5374405"/>
              <a:gd name="connsiteX24" fmla="*/ 8381564 w 9340842"/>
              <a:gd name="connsiteY24" fmla="*/ 5374405 h 5374405"/>
              <a:gd name="connsiteX25" fmla="*/ 9340842 w 9340842"/>
              <a:gd name="connsiteY25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340842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62925" y="5372322"/>
                  <a:pt x="198091" y="5362564"/>
                  <a:pt x="304166" y="5374405"/>
                </a:cubicBezTo>
                <a:cubicBezTo>
                  <a:pt x="456950" y="5386892"/>
                  <a:pt x="600013" y="5366567"/>
                  <a:pt x="818561" y="5374405"/>
                </a:cubicBezTo>
                <a:cubicBezTo>
                  <a:pt x="1037109" y="5382243"/>
                  <a:pt x="1080259" y="5374897"/>
                  <a:pt x="1242590" y="5374405"/>
                </a:cubicBezTo>
                <a:cubicBezTo>
                  <a:pt x="1404921" y="5373913"/>
                  <a:pt x="1580083" y="5381879"/>
                  <a:pt x="1666619" y="5374405"/>
                </a:cubicBezTo>
                <a:cubicBezTo>
                  <a:pt x="1753155" y="5366931"/>
                  <a:pt x="1966281" y="5369682"/>
                  <a:pt x="2181014" y="5374405"/>
                </a:cubicBezTo>
                <a:cubicBezTo>
                  <a:pt x="2395748" y="5379128"/>
                  <a:pt x="2541233" y="5390437"/>
                  <a:pt x="2695409" y="5374405"/>
                </a:cubicBezTo>
                <a:cubicBezTo>
                  <a:pt x="2849586" y="5358373"/>
                  <a:pt x="3174829" y="5403198"/>
                  <a:pt x="3571272" y="5374405"/>
                </a:cubicBezTo>
                <a:cubicBezTo>
                  <a:pt x="3967715" y="5345612"/>
                  <a:pt x="3899143" y="5387575"/>
                  <a:pt x="4085667" y="5374405"/>
                </a:cubicBezTo>
                <a:cubicBezTo>
                  <a:pt x="4272192" y="5361235"/>
                  <a:pt x="4411521" y="5389749"/>
                  <a:pt x="4509696" y="5374405"/>
                </a:cubicBezTo>
                <a:cubicBezTo>
                  <a:pt x="4607871" y="5359061"/>
                  <a:pt x="4992390" y="5345390"/>
                  <a:pt x="5114458" y="5374405"/>
                </a:cubicBezTo>
                <a:cubicBezTo>
                  <a:pt x="5236526" y="5403420"/>
                  <a:pt x="5579407" y="5350280"/>
                  <a:pt x="5719220" y="5374405"/>
                </a:cubicBezTo>
                <a:cubicBezTo>
                  <a:pt x="5859033" y="5398530"/>
                  <a:pt x="6047445" y="5375389"/>
                  <a:pt x="6143249" y="5374405"/>
                </a:cubicBezTo>
                <a:cubicBezTo>
                  <a:pt x="6239053" y="5373421"/>
                  <a:pt x="6469579" y="5355772"/>
                  <a:pt x="6567278" y="5374405"/>
                </a:cubicBezTo>
                <a:cubicBezTo>
                  <a:pt x="6664977" y="5393038"/>
                  <a:pt x="6867114" y="5383851"/>
                  <a:pt x="6991306" y="5374405"/>
                </a:cubicBezTo>
                <a:cubicBezTo>
                  <a:pt x="7115498" y="5364959"/>
                  <a:pt x="7563978" y="5391758"/>
                  <a:pt x="7867169" y="5374405"/>
                </a:cubicBezTo>
                <a:cubicBezTo>
                  <a:pt x="8170360" y="5357052"/>
                  <a:pt x="8240290" y="5363665"/>
                  <a:pt x="8381564" y="5374405"/>
                </a:cubicBezTo>
                <a:cubicBezTo>
                  <a:pt x="8522839" y="5385145"/>
                  <a:pt x="9000891" y="5342108"/>
                  <a:pt x="9340842" y="537440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: Forma 11">
            <a:extLst>
              <a:ext uri="{FF2B5EF4-FFF2-40B4-BE49-F238E27FC236}">
                <a16:creationId xmlns:a16="http://schemas.microsoft.com/office/drawing/2014/main" id="{F7CBEDC3-E5A7-0442-9AAE-70C4372D5B05}"/>
              </a:ext>
            </a:extLst>
          </p:cNvPr>
          <p:cNvSpPr/>
          <p:nvPr userDrawn="1"/>
        </p:nvSpPr>
        <p:spPr>
          <a:xfrm>
            <a:off x="2064774" y="948814"/>
            <a:ext cx="9334960" cy="5222487"/>
          </a:xfrm>
          <a:custGeom>
            <a:avLst/>
            <a:gdLst>
              <a:gd name="connsiteX0" fmla="*/ 0 w 9334960"/>
              <a:gd name="connsiteY0" fmla="*/ 0 h 5222487"/>
              <a:gd name="connsiteX1" fmla="*/ 0 w 9334960"/>
              <a:gd name="connsiteY1" fmla="*/ 754456 h 5222487"/>
              <a:gd name="connsiteX2" fmla="*/ 0 w 9334960"/>
              <a:gd name="connsiteY2" fmla="*/ 1248755 h 5222487"/>
              <a:gd name="connsiteX3" fmla="*/ 0 w 9334960"/>
              <a:gd name="connsiteY3" fmla="*/ 1743053 h 5222487"/>
              <a:gd name="connsiteX4" fmla="*/ 0 w 9334960"/>
              <a:gd name="connsiteY4" fmla="*/ 2445478 h 5222487"/>
              <a:gd name="connsiteX5" fmla="*/ 0 w 9334960"/>
              <a:gd name="connsiteY5" fmla="*/ 2991808 h 5222487"/>
              <a:gd name="connsiteX6" fmla="*/ 0 w 9334960"/>
              <a:gd name="connsiteY6" fmla="*/ 3590169 h 5222487"/>
              <a:gd name="connsiteX7" fmla="*/ 0 w 9334960"/>
              <a:gd name="connsiteY7" fmla="*/ 4240562 h 5222487"/>
              <a:gd name="connsiteX8" fmla="*/ 0 w 9334960"/>
              <a:gd name="connsiteY8" fmla="*/ 5203144 h 5222487"/>
              <a:gd name="connsiteX9" fmla="*/ 303974 w 9334960"/>
              <a:gd name="connsiteY9" fmla="*/ 5222487 h 5222487"/>
              <a:gd name="connsiteX10" fmla="*/ 818046 w 9334960"/>
              <a:gd name="connsiteY10" fmla="*/ 5222487 h 5222487"/>
              <a:gd name="connsiteX11" fmla="*/ 1241807 w 9334960"/>
              <a:gd name="connsiteY11" fmla="*/ 5222487 h 5222487"/>
              <a:gd name="connsiteX12" fmla="*/ 1665569 w 9334960"/>
              <a:gd name="connsiteY12" fmla="*/ 5222487 h 5222487"/>
              <a:gd name="connsiteX13" fmla="*/ 2179640 w 9334960"/>
              <a:gd name="connsiteY13" fmla="*/ 5222487 h 5222487"/>
              <a:gd name="connsiteX14" fmla="*/ 2693712 w 9334960"/>
              <a:gd name="connsiteY14" fmla="*/ 5222487 h 5222487"/>
              <a:gd name="connsiteX15" fmla="*/ 3569023 w 9334960"/>
              <a:gd name="connsiteY15" fmla="*/ 5222487 h 5222487"/>
              <a:gd name="connsiteX16" fmla="*/ 4083094 w 9334960"/>
              <a:gd name="connsiteY16" fmla="*/ 5222487 h 5222487"/>
              <a:gd name="connsiteX17" fmla="*/ 4506856 w 9334960"/>
              <a:gd name="connsiteY17" fmla="*/ 5222487 h 5222487"/>
              <a:gd name="connsiteX18" fmla="*/ 5111237 w 9334960"/>
              <a:gd name="connsiteY18" fmla="*/ 5222487 h 5222487"/>
              <a:gd name="connsiteX19" fmla="*/ 5715619 w 9334960"/>
              <a:gd name="connsiteY19" fmla="*/ 5222487 h 5222487"/>
              <a:gd name="connsiteX20" fmla="*/ 6139380 w 9334960"/>
              <a:gd name="connsiteY20" fmla="*/ 5222487 h 5222487"/>
              <a:gd name="connsiteX21" fmla="*/ 6563142 w 9334960"/>
              <a:gd name="connsiteY21" fmla="*/ 5222487 h 5222487"/>
              <a:gd name="connsiteX22" fmla="*/ 6986904 w 9334960"/>
              <a:gd name="connsiteY22" fmla="*/ 5222487 h 5222487"/>
              <a:gd name="connsiteX23" fmla="*/ 7862215 w 9334960"/>
              <a:gd name="connsiteY23" fmla="*/ 5222487 h 5222487"/>
              <a:gd name="connsiteX24" fmla="*/ 8376286 w 9334960"/>
              <a:gd name="connsiteY24" fmla="*/ 5222487 h 5222487"/>
              <a:gd name="connsiteX25" fmla="*/ 9334960 w 9334960"/>
              <a:gd name="connsiteY25" fmla="*/ 5222487 h 522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334960" h="5222487" extrusionOk="0">
                <a:moveTo>
                  <a:pt x="0" y="0"/>
                </a:moveTo>
                <a:cubicBezTo>
                  <a:pt x="12059" y="362675"/>
                  <a:pt x="-19322" y="445293"/>
                  <a:pt x="0" y="754456"/>
                </a:cubicBezTo>
                <a:cubicBezTo>
                  <a:pt x="19322" y="1063619"/>
                  <a:pt x="17271" y="1073008"/>
                  <a:pt x="0" y="1248755"/>
                </a:cubicBezTo>
                <a:cubicBezTo>
                  <a:pt x="-17271" y="1424502"/>
                  <a:pt x="-7368" y="1557545"/>
                  <a:pt x="0" y="1743053"/>
                </a:cubicBezTo>
                <a:cubicBezTo>
                  <a:pt x="7368" y="1928561"/>
                  <a:pt x="-27148" y="2115103"/>
                  <a:pt x="0" y="2445478"/>
                </a:cubicBezTo>
                <a:cubicBezTo>
                  <a:pt x="27148" y="2775853"/>
                  <a:pt x="20092" y="2748763"/>
                  <a:pt x="0" y="2991808"/>
                </a:cubicBezTo>
                <a:cubicBezTo>
                  <a:pt x="-20092" y="3234853"/>
                  <a:pt x="16516" y="3418498"/>
                  <a:pt x="0" y="3590169"/>
                </a:cubicBezTo>
                <a:cubicBezTo>
                  <a:pt x="-16516" y="3761840"/>
                  <a:pt x="-18799" y="4067992"/>
                  <a:pt x="0" y="4240562"/>
                </a:cubicBezTo>
                <a:cubicBezTo>
                  <a:pt x="18799" y="4413132"/>
                  <a:pt x="-1083" y="4922510"/>
                  <a:pt x="0" y="5203144"/>
                </a:cubicBezTo>
                <a:cubicBezTo>
                  <a:pt x="149242" y="5211189"/>
                  <a:pt x="181500" y="5226396"/>
                  <a:pt x="303974" y="5222487"/>
                </a:cubicBezTo>
                <a:cubicBezTo>
                  <a:pt x="495622" y="5197259"/>
                  <a:pt x="661680" y="5230418"/>
                  <a:pt x="818046" y="5222487"/>
                </a:cubicBezTo>
                <a:cubicBezTo>
                  <a:pt x="974412" y="5214556"/>
                  <a:pt x="1091366" y="5242060"/>
                  <a:pt x="1241807" y="5222487"/>
                </a:cubicBezTo>
                <a:cubicBezTo>
                  <a:pt x="1392248" y="5202914"/>
                  <a:pt x="1563598" y="5241884"/>
                  <a:pt x="1665569" y="5222487"/>
                </a:cubicBezTo>
                <a:cubicBezTo>
                  <a:pt x="1767540" y="5203090"/>
                  <a:pt x="1968257" y="5241858"/>
                  <a:pt x="2179640" y="5222487"/>
                </a:cubicBezTo>
                <a:cubicBezTo>
                  <a:pt x="2391023" y="5203116"/>
                  <a:pt x="2501687" y="5239084"/>
                  <a:pt x="2693712" y="5222487"/>
                </a:cubicBezTo>
                <a:cubicBezTo>
                  <a:pt x="2885737" y="5205890"/>
                  <a:pt x="3367719" y="5230925"/>
                  <a:pt x="3569023" y="5222487"/>
                </a:cubicBezTo>
                <a:cubicBezTo>
                  <a:pt x="3770327" y="5214049"/>
                  <a:pt x="3839194" y="5222824"/>
                  <a:pt x="4083094" y="5222487"/>
                </a:cubicBezTo>
                <a:cubicBezTo>
                  <a:pt x="4326994" y="5222150"/>
                  <a:pt x="4304179" y="5211630"/>
                  <a:pt x="4506856" y="5222487"/>
                </a:cubicBezTo>
                <a:cubicBezTo>
                  <a:pt x="4709533" y="5233344"/>
                  <a:pt x="4875848" y="5230085"/>
                  <a:pt x="5111237" y="5222487"/>
                </a:cubicBezTo>
                <a:cubicBezTo>
                  <a:pt x="5346626" y="5214889"/>
                  <a:pt x="5540206" y="5236047"/>
                  <a:pt x="5715619" y="5222487"/>
                </a:cubicBezTo>
                <a:cubicBezTo>
                  <a:pt x="5891032" y="5208927"/>
                  <a:pt x="6052876" y="5222991"/>
                  <a:pt x="6139380" y="5222487"/>
                </a:cubicBezTo>
                <a:cubicBezTo>
                  <a:pt x="6225884" y="5221983"/>
                  <a:pt x="6417586" y="5209670"/>
                  <a:pt x="6563142" y="5222487"/>
                </a:cubicBezTo>
                <a:cubicBezTo>
                  <a:pt x="6708698" y="5235304"/>
                  <a:pt x="6848892" y="5201672"/>
                  <a:pt x="6986904" y="5222487"/>
                </a:cubicBezTo>
                <a:cubicBezTo>
                  <a:pt x="7124916" y="5243302"/>
                  <a:pt x="7559111" y="5246342"/>
                  <a:pt x="7862215" y="5222487"/>
                </a:cubicBezTo>
                <a:cubicBezTo>
                  <a:pt x="8165319" y="5198632"/>
                  <a:pt x="8179081" y="5237298"/>
                  <a:pt x="8376286" y="5222487"/>
                </a:cubicBezTo>
                <a:cubicBezTo>
                  <a:pt x="8573491" y="5207676"/>
                  <a:pt x="8937638" y="5241207"/>
                  <a:pt x="9334960" y="5222487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672B916A-EE6D-F942-838C-F79F503E6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95934" y="328434"/>
            <a:ext cx="525915" cy="49760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32223A6A-9143-AA40-8809-DFDECE0FD4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 flipV="1">
            <a:off x="11399734" y="5877430"/>
            <a:ext cx="525915" cy="4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61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B2803D-C77A-4582-AFEC-6B841D7D7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0426" y="1060616"/>
            <a:ext cx="7219272" cy="488823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3200" i="1"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AA21BD89-1368-4038-A0ED-C46659DCB136}"/>
              </a:ext>
            </a:extLst>
          </p:cNvPr>
          <p:cNvSpPr/>
          <p:nvPr/>
        </p:nvSpPr>
        <p:spPr>
          <a:xfrm flipH="1" flipV="1">
            <a:off x="600424" y="780135"/>
            <a:ext cx="7702748" cy="5168719"/>
          </a:xfrm>
          <a:custGeom>
            <a:avLst/>
            <a:gdLst>
              <a:gd name="connsiteX0" fmla="*/ 0 w 7702748"/>
              <a:gd name="connsiteY0" fmla="*/ 0 h 5168719"/>
              <a:gd name="connsiteX1" fmla="*/ 0 w 7702748"/>
              <a:gd name="connsiteY1" fmla="*/ 746689 h 5168719"/>
              <a:gd name="connsiteX2" fmla="*/ 0 w 7702748"/>
              <a:gd name="connsiteY2" fmla="*/ 1235898 h 5168719"/>
              <a:gd name="connsiteX3" fmla="*/ 0 w 7702748"/>
              <a:gd name="connsiteY3" fmla="*/ 1725108 h 5168719"/>
              <a:gd name="connsiteX4" fmla="*/ 0 w 7702748"/>
              <a:gd name="connsiteY4" fmla="*/ 2420301 h 5168719"/>
              <a:gd name="connsiteX5" fmla="*/ 0 w 7702748"/>
              <a:gd name="connsiteY5" fmla="*/ 2961006 h 5168719"/>
              <a:gd name="connsiteX6" fmla="*/ 0 w 7702748"/>
              <a:gd name="connsiteY6" fmla="*/ 3553207 h 5168719"/>
              <a:gd name="connsiteX7" fmla="*/ 0 w 7702748"/>
              <a:gd name="connsiteY7" fmla="*/ 4196904 h 5168719"/>
              <a:gd name="connsiteX8" fmla="*/ 0 w 7702748"/>
              <a:gd name="connsiteY8" fmla="*/ 5149576 h 5168719"/>
              <a:gd name="connsiteX9" fmla="*/ 250824 w 7702748"/>
              <a:gd name="connsiteY9" fmla="*/ 5168719 h 5168719"/>
              <a:gd name="connsiteX10" fmla="*/ 779233 w 7702748"/>
              <a:gd name="connsiteY10" fmla="*/ 5168719 h 5168719"/>
              <a:gd name="connsiteX11" fmla="*/ 1233123 w 7702748"/>
              <a:gd name="connsiteY11" fmla="*/ 5168719 h 5168719"/>
              <a:gd name="connsiteX12" fmla="*/ 1687013 w 7702748"/>
              <a:gd name="connsiteY12" fmla="*/ 5168719 h 5168719"/>
              <a:gd name="connsiteX13" fmla="*/ 2215422 w 7702748"/>
              <a:gd name="connsiteY13" fmla="*/ 5168719 h 5168719"/>
              <a:gd name="connsiteX14" fmla="*/ 2743831 w 7702748"/>
              <a:gd name="connsiteY14" fmla="*/ 5168719 h 5168719"/>
              <a:gd name="connsiteX15" fmla="*/ 3570317 w 7702748"/>
              <a:gd name="connsiteY15" fmla="*/ 5168719 h 5168719"/>
              <a:gd name="connsiteX16" fmla="*/ 4098727 w 7702748"/>
              <a:gd name="connsiteY16" fmla="*/ 5168719 h 5168719"/>
              <a:gd name="connsiteX17" fmla="*/ 4552616 w 7702748"/>
              <a:gd name="connsiteY17" fmla="*/ 5168719 h 5168719"/>
              <a:gd name="connsiteX18" fmla="*/ 5155545 w 7702748"/>
              <a:gd name="connsiteY18" fmla="*/ 5168719 h 5168719"/>
              <a:gd name="connsiteX19" fmla="*/ 5758473 w 7702748"/>
              <a:gd name="connsiteY19" fmla="*/ 5168719 h 5168719"/>
              <a:gd name="connsiteX20" fmla="*/ 6212363 w 7702748"/>
              <a:gd name="connsiteY20" fmla="*/ 5168719 h 5168719"/>
              <a:gd name="connsiteX21" fmla="*/ 6666253 w 7702748"/>
              <a:gd name="connsiteY21" fmla="*/ 5168719 h 5168719"/>
              <a:gd name="connsiteX22" fmla="*/ 7120143 w 7702748"/>
              <a:gd name="connsiteY22" fmla="*/ 5168719 h 5168719"/>
              <a:gd name="connsiteX23" fmla="*/ 7702748 w 7702748"/>
              <a:gd name="connsiteY23" fmla="*/ 5168719 h 516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168719" extrusionOk="0">
                <a:moveTo>
                  <a:pt x="0" y="0"/>
                </a:moveTo>
                <a:cubicBezTo>
                  <a:pt x="-20322" y="271243"/>
                  <a:pt x="32392" y="384390"/>
                  <a:pt x="0" y="746689"/>
                </a:cubicBezTo>
                <a:cubicBezTo>
                  <a:pt x="-32392" y="1108988"/>
                  <a:pt x="4580" y="1089882"/>
                  <a:pt x="0" y="1235898"/>
                </a:cubicBezTo>
                <a:cubicBezTo>
                  <a:pt x="-4580" y="1381914"/>
                  <a:pt x="281" y="1571749"/>
                  <a:pt x="0" y="1725108"/>
                </a:cubicBezTo>
                <a:cubicBezTo>
                  <a:pt x="-281" y="1878467"/>
                  <a:pt x="90" y="2259117"/>
                  <a:pt x="0" y="2420301"/>
                </a:cubicBezTo>
                <a:cubicBezTo>
                  <a:pt x="-90" y="2581485"/>
                  <a:pt x="-20604" y="2772549"/>
                  <a:pt x="0" y="2961006"/>
                </a:cubicBezTo>
                <a:cubicBezTo>
                  <a:pt x="20604" y="3149464"/>
                  <a:pt x="-9889" y="3326283"/>
                  <a:pt x="0" y="3553207"/>
                </a:cubicBezTo>
                <a:cubicBezTo>
                  <a:pt x="9889" y="3780131"/>
                  <a:pt x="1217" y="3965600"/>
                  <a:pt x="0" y="4196904"/>
                </a:cubicBezTo>
                <a:cubicBezTo>
                  <a:pt x="-1217" y="4428208"/>
                  <a:pt x="-23745" y="4748636"/>
                  <a:pt x="0" y="5149576"/>
                </a:cubicBezTo>
                <a:cubicBezTo>
                  <a:pt x="73622" y="5151526"/>
                  <a:pt x="197185" y="5152036"/>
                  <a:pt x="250824" y="5168719"/>
                </a:cubicBezTo>
                <a:cubicBezTo>
                  <a:pt x="486651" y="5158785"/>
                  <a:pt x="641916" y="5161784"/>
                  <a:pt x="779233" y="5168719"/>
                </a:cubicBezTo>
                <a:cubicBezTo>
                  <a:pt x="916550" y="5175654"/>
                  <a:pt x="1044991" y="5189450"/>
                  <a:pt x="1233123" y="5168719"/>
                </a:cubicBezTo>
                <a:cubicBezTo>
                  <a:pt x="1421255" y="5147989"/>
                  <a:pt x="1535485" y="5176475"/>
                  <a:pt x="1687013" y="5168719"/>
                </a:cubicBezTo>
                <a:cubicBezTo>
                  <a:pt x="1838541" y="5160964"/>
                  <a:pt x="2072043" y="5160155"/>
                  <a:pt x="2215422" y="5168719"/>
                </a:cubicBezTo>
                <a:cubicBezTo>
                  <a:pt x="2358801" y="5177283"/>
                  <a:pt x="2513501" y="5166115"/>
                  <a:pt x="2743831" y="5168719"/>
                </a:cubicBezTo>
                <a:cubicBezTo>
                  <a:pt x="2974161" y="5171323"/>
                  <a:pt x="3375356" y="5200244"/>
                  <a:pt x="3570317" y="5168719"/>
                </a:cubicBezTo>
                <a:cubicBezTo>
                  <a:pt x="3765278" y="5137194"/>
                  <a:pt x="3977003" y="5145141"/>
                  <a:pt x="4098727" y="5168719"/>
                </a:cubicBezTo>
                <a:cubicBezTo>
                  <a:pt x="4220451" y="5192298"/>
                  <a:pt x="4430106" y="5174227"/>
                  <a:pt x="4552616" y="5168719"/>
                </a:cubicBezTo>
                <a:cubicBezTo>
                  <a:pt x="4675126" y="5163211"/>
                  <a:pt x="4890940" y="5155420"/>
                  <a:pt x="5155545" y="5168719"/>
                </a:cubicBezTo>
                <a:cubicBezTo>
                  <a:pt x="5420150" y="5182018"/>
                  <a:pt x="5510478" y="5168479"/>
                  <a:pt x="5758473" y="5168719"/>
                </a:cubicBezTo>
                <a:cubicBezTo>
                  <a:pt x="6006468" y="5168959"/>
                  <a:pt x="6103487" y="5175435"/>
                  <a:pt x="6212363" y="5168719"/>
                </a:cubicBezTo>
                <a:cubicBezTo>
                  <a:pt x="6321239" y="5162004"/>
                  <a:pt x="6553743" y="5160926"/>
                  <a:pt x="6666253" y="5168719"/>
                </a:cubicBezTo>
                <a:cubicBezTo>
                  <a:pt x="6778763" y="5176513"/>
                  <a:pt x="6966961" y="5156454"/>
                  <a:pt x="7120143" y="5168719"/>
                </a:cubicBezTo>
                <a:cubicBezTo>
                  <a:pt x="7273325" y="5180985"/>
                  <a:pt x="7537396" y="5155063"/>
                  <a:pt x="7702748" y="5168719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FA0BCA2-B09D-4174-9A80-9BF07CD80148}"/>
              </a:ext>
            </a:extLst>
          </p:cNvPr>
          <p:cNvSpPr/>
          <p:nvPr/>
        </p:nvSpPr>
        <p:spPr>
          <a:xfrm>
            <a:off x="268840" y="1306166"/>
            <a:ext cx="7702748" cy="4923169"/>
          </a:xfrm>
          <a:custGeom>
            <a:avLst/>
            <a:gdLst>
              <a:gd name="connsiteX0" fmla="*/ 0 w 7702748"/>
              <a:gd name="connsiteY0" fmla="*/ 0 h 4923169"/>
              <a:gd name="connsiteX1" fmla="*/ 0 w 7702748"/>
              <a:gd name="connsiteY1" fmla="*/ 711216 h 4923169"/>
              <a:gd name="connsiteX2" fmla="*/ 0 w 7702748"/>
              <a:gd name="connsiteY2" fmla="*/ 1177184 h 4923169"/>
              <a:gd name="connsiteX3" fmla="*/ 0 w 7702748"/>
              <a:gd name="connsiteY3" fmla="*/ 1643153 h 4923169"/>
              <a:gd name="connsiteX4" fmla="*/ 0 w 7702748"/>
              <a:gd name="connsiteY4" fmla="*/ 2305319 h 4923169"/>
              <a:gd name="connsiteX5" fmla="*/ 0 w 7702748"/>
              <a:gd name="connsiteY5" fmla="*/ 2820338 h 4923169"/>
              <a:gd name="connsiteX6" fmla="*/ 0 w 7702748"/>
              <a:gd name="connsiteY6" fmla="*/ 3384405 h 4923169"/>
              <a:gd name="connsiteX7" fmla="*/ 0 w 7702748"/>
              <a:gd name="connsiteY7" fmla="*/ 3997522 h 4923169"/>
              <a:gd name="connsiteX8" fmla="*/ 0 w 7702748"/>
              <a:gd name="connsiteY8" fmla="*/ 4904935 h 4923169"/>
              <a:gd name="connsiteX9" fmla="*/ 250824 w 7702748"/>
              <a:gd name="connsiteY9" fmla="*/ 4923169 h 4923169"/>
              <a:gd name="connsiteX10" fmla="*/ 779233 w 7702748"/>
              <a:gd name="connsiteY10" fmla="*/ 4923169 h 4923169"/>
              <a:gd name="connsiteX11" fmla="*/ 1233123 w 7702748"/>
              <a:gd name="connsiteY11" fmla="*/ 4923169 h 4923169"/>
              <a:gd name="connsiteX12" fmla="*/ 1687013 w 7702748"/>
              <a:gd name="connsiteY12" fmla="*/ 4923169 h 4923169"/>
              <a:gd name="connsiteX13" fmla="*/ 2215422 w 7702748"/>
              <a:gd name="connsiteY13" fmla="*/ 4923169 h 4923169"/>
              <a:gd name="connsiteX14" fmla="*/ 2743831 w 7702748"/>
              <a:gd name="connsiteY14" fmla="*/ 4923169 h 4923169"/>
              <a:gd name="connsiteX15" fmla="*/ 3570317 w 7702748"/>
              <a:gd name="connsiteY15" fmla="*/ 4923169 h 4923169"/>
              <a:gd name="connsiteX16" fmla="*/ 4098727 w 7702748"/>
              <a:gd name="connsiteY16" fmla="*/ 4923169 h 4923169"/>
              <a:gd name="connsiteX17" fmla="*/ 4552616 w 7702748"/>
              <a:gd name="connsiteY17" fmla="*/ 4923169 h 4923169"/>
              <a:gd name="connsiteX18" fmla="*/ 5155545 w 7702748"/>
              <a:gd name="connsiteY18" fmla="*/ 4923169 h 4923169"/>
              <a:gd name="connsiteX19" fmla="*/ 5758473 w 7702748"/>
              <a:gd name="connsiteY19" fmla="*/ 4923169 h 4923169"/>
              <a:gd name="connsiteX20" fmla="*/ 6212363 w 7702748"/>
              <a:gd name="connsiteY20" fmla="*/ 4923169 h 4923169"/>
              <a:gd name="connsiteX21" fmla="*/ 6666253 w 7702748"/>
              <a:gd name="connsiteY21" fmla="*/ 4923169 h 4923169"/>
              <a:gd name="connsiteX22" fmla="*/ 7120143 w 7702748"/>
              <a:gd name="connsiteY22" fmla="*/ 4923169 h 4923169"/>
              <a:gd name="connsiteX23" fmla="*/ 7702748 w 7702748"/>
              <a:gd name="connsiteY23" fmla="*/ 4923169 h 492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4923169" extrusionOk="0">
                <a:moveTo>
                  <a:pt x="0" y="0"/>
                </a:moveTo>
                <a:cubicBezTo>
                  <a:pt x="-1410" y="294489"/>
                  <a:pt x="-8172" y="436961"/>
                  <a:pt x="0" y="711216"/>
                </a:cubicBezTo>
                <a:cubicBezTo>
                  <a:pt x="8172" y="985471"/>
                  <a:pt x="-12157" y="1026009"/>
                  <a:pt x="0" y="1177184"/>
                </a:cubicBezTo>
                <a:cubicBezTo>
                  <a:pt x="12157" y="1328359"/>
                  <a:pt x="-16241" y="1549570"/>
                  <a:pt x="0" y="1643153"/>
                </a:cubicBezTo>
                <a:cubicBezTo>
                  <a:pt x="16241" y="1736736"/>
                  <a:pt x="-32936" y="2069203"/>
                  <a:pt x="0" y="2305319"/>
                </a:cubicBezTo>
                <a:cubicBezTo>
                  <a:pt x="32936" y="2541435"/>
                  <a:pt x="6152" y="2633844"/>
                  <a:pt x="0" y="2820338"/>
                </a:cubicBezTo>
                <a:cubicBezTo>
                  <a:pt x="-6152" y="3006832"/>
                  <a:pt x="9700" y="3143507"/>
                  <a:pt x="0" y="3384405"/>
                </a:cubicBezTo>
                <a:cubicBezTo>
                  <a:pt x="-9700" y="3625303"/>
                  <a:pt x="2661" y="3701010"/>
                  <a:pt x="0" y="3997522"/>
                </a:cubicBezTo>
                <a:cubicBezTo>
                  <a:pt x="-2661" y="4294034"/>
                  <a:pt x="16077" y="4456723"/>
                  <a:pt x="0" y="4904935"/>
                </a:cubicBezTo>
                <a:cubicBezTo>
                  <a:pt x="95071" y="4900292"/>
                  <a:pt x="175205" y="4909772"/>
                  <a:pt x="250824" y="4923169"/>
                </a:cubicBezTo>
                <a:cubicBezTo>
                  <a:pt x="486651" y="4913235"/>
                  <a:pt x="641916" y="4916234"/>
                  <a:pt x="779233" y="4923169"/>
                </a:cubicBezTo>
                <a:cubicBezTo>
                  <a:pt x="916550" y="4930104"/>
                  <a:pt x="1044991" y="4943900"/>
                  <a:pt x="1233123" y="4923169"/>
                </a:cubicBezTo>
                <a:cubicBezTo>
                  <a:pt x="1421255" y="4902439"/>
                  <a:pt x="1535485" y="4930925"/>
                  <a:pt x="1687013" y="4923169"/>
                </a:cubicBezTo>
                <a:cubicBezTo>
                  <a:pt x="1838541" y="4915414"/>
                  <a:pt x="2072043" y="4914605"/>
                  <a:pt x="2215422" y="4923169"/>
                </a:cubicBezTo>
                <a:cubicBezTo>
                  <a:pt x="2358801" y="4931733"/>
                  <a:pt x="2513501" y="4920565"/>
                  <a:pt x="2743831" y="4923169"/>
                </a:cubicBezTo>
                <a:cubicBezTo>
                  <a:pt x="2974161" y="4925773"/>
                  <a:pt x="3375356" y="4954694"/>
                  <a:pt x="3570317" y="4923169"/>
                </a:cubicBezTo>
                <a:cubicBezTo>
                  <a:pt x="3765278" y="4891644"/>
                  <a:pt x="3977003" y="4899591"/>
                  <a:pt x="4098727" y="4923169"/>
                </a:cubicBezTo>
                <a:cubicBezTo>
                  <a:pt x="4220451" y="4946748"/>
                  <a:pt x="4430106" y="4928677"/>
                  <a:pt x="4552616" y="4923169"/>
                </a:cubicBezTo>
                <a:cubicBezTo>
                  <a:pt x="4675126" y="4917661"/>
                  <a:pt x="4890940" y="4909870"/>
                  <a:pt x="5155545" y="4923169"/>
                </a:cubicBezTo>
                <a:cubicBezTo>
                  <a:pt x="5420150" y="4936468"/>
                  <a:pt x="5510478" y="4922929"/>
                  <a:pt x="5758473" y="4923169"/>
                </a:cubicBezTo>
                <a:cubicBezTo>
                  <a:pt x="6006468" y="4923409"/>
                  <a:pt x="6103487" y="4929885"/>
                  <a:pt x="6212363" y="4923169"/>
                </a:cubicBezTo>
                <a:cubicBezTo>
                  <a:pt x="6321239" y="4916454"/>
                  <a:pt x="6553743" y="4915376"/>
                  <a:pt x="6666253" y="4923169"/>
                </a:cubicBezTo>
                <a:cubicBezTo>
                  <a:pt x="6778763" y="4930963"/>
                  <a:pt x="6966961" y="4910904"/>
                  <a:pt x="7120143" y="4923169"/>
                </a:cubicBezTo>
                <a:cubicBezTo>
                  <a:pt x="7273325" y="4935435"/>
                  <a:pt x="7537396" y="4909513"/>
                  <a:pt x="7702748" y="4923169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E1874C6-49FD-4F7D-A866-32A6DDFF25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685786"/>
            <a:ext cx="525915" cy="49760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0BF4C73-B256-412A-A70A-39498D85C0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 flipV="1">
            <a:off x="7950368" y="5942776"/>
            <a:ext cx="525915" cy="49760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DE087D-828F-494C-BF8D-8E1299A7B7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8840" y="6440381"/>
            <a:ext cx="7550858" cy="417619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baseline="0">
                <a:solidFill>
                  <a:srgbClr val="CA35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FONTE</a:t>
            </a:r>
          </a:p>
        </p:txBody>
      </p:sp>
      <p:sp>
        <p:nvSpPr>
          <p:cNvPr id="8" name="Forma Livre: Forma 10">
            <a:extLst>
              <a:ext uri="{FF2B5EF4-FFF2-40B4-BE49-F238E27FC236}">
                <a16:creationId xmlns:a16="http://schemas.microsoft.com/office/drawing/2014/main" id="{2ECCF21D-E546-954D-8EEF-9A33719B5C30}"/>
              </a:ext>
            </a:extLst>
          </p:cNvPr>
          <p:cNvSpPr/>
          <p:nvPr userDrawn="1"/>
        </p:nvSpPr>
        <p:spPr>
          <a:xfrm flipH="1" flipV="1">
            <a:off x="600424" y="780135"/>
            <a:ext cx="7702748" cy="5168719"/>
          </a:xfrm>
          <a:custGeom>
            <a:avLst/>
            <a:gdLst>
              <a:gd name="connsiteX0" fmla="*/ 0 w 7702748"/>
              <a:gd name="connsiteY0" fmla="*/ 0 h 5168719"/>
              <a:gd name="connsiteX1" fmla="*/ 0 w 7702748"/>
              <a:gd name="connsiteY1" fmla="*/ 746689 h 5168719"/>
              <a:gd name="connsiteX2" fmla="*/ 0 w 7702748"/>
              <a:gd name="connsiteY2" fmla="*/ 1235898 h 5168719"/>
              <a:gd name="connsiteX3" fmla="*/ 0 w 7702748"/>
              <a:gd name="connsiteY3" fmla="*/ 1725108 h 5168719"/>
              <a:gd name="connsiteX4" fmla="*/ 0 w 7702748"/>
              <a:gd name="connsiteY4" fmla="*/ 2420301 h 5168719"/>
              <a:gd name="connsiteX5" fmla="*/ 0 w 7702748"/>
              <a:gd name="connsiteY5" fmla="*/ 2961006 h 5168719"/>
              <a:gd name="connsiteX6" fmla="*/ 0 w 7702748"/>
              <a:gd name="connsiteY6" fmla="*/ 3553207 h 5168719"/>
              <a:gd name="connsiteX7" fmla="*/ 0 w 7702748"/>
              <a:gd name="connsiteY7" fmla="*/ 4196904 h 5168719"/>
              <a:gd name="connsiteX8" fmla="*/ 0 w 7702748"/>
              <a:gd name="connsiteY8" fmla="*/ 5149576 h 5168719"/>
              <a:gd name="connsiteX9" fmla="*/ 250824 w 7702748"/>
              <a:gd name="connsiteY9" fmla="*/ 5168719 h 5168719"/>
              <a:gd name="connsiteX10" fmla="*/ 779233 w 7702748"/>
              <a:gd name="connsiteY10" fmla="*/ 5168719 h 5168719"/>
              <a:gd name="connsiteX11" fmla="*/ 1233123 w 7702748"/>
              <a:gd name="connsiteY11" fmla="*/ 5168719 h 5168719"/>
              <a:gd name="connsiteX12" fmla="*/ 1687013 w 7702748"/>
              <a:gd name="connsiteY12" fmla="*/ 5168719 h 5168719"/>
              <a:gd name="connsiteX13" fmla="*/ 2215422 w 7702748"/>
              <a:gd name="connsiteY13" fmla="*/ 5168719 h 5168719"/>
              <a:gd name="connsiteX14" fmla="*/ 2743831 w 7702748"/>
              <a:gd name="connsiteY14" fmla="*/ 5168719 h 5168719"/>
              <a:gd name="connsiteX15" fmla="*/ 3570317 w 7702748"/>
              <a:gd name="connsiteY15" fmla="*/ 5168719 h 5168719"/>
              <a:gd name="connsiteX16" fmla="*/ 4098727 w 7702748"/>
              <a:gd name="connsiteY16" fmla="*/ 5168719 h 5168719"/>
              <a:gd name="connsiteX17" fmla="*/ 4552616 w 7702748"/>
              <a:gd name="connsiteY17" fmla="*/ 5168719 h 5168719"/>
              <a:gd name="connsiteX18" fmla="*/ 5155545 w 7702748"/>
              <a:gd name="connsiteY18" fmla="*/ 5168719 h 5168719"/>
              <a:gd name="connsiteX19" fmla="*/ 5758473 w 7702748"/>
              <a:gd name="connsiteY19" fmla="*/ 5168719 h 5168719"/>
              <a:gd name="connsiteX20" fmla="*/ 6212363 w 7702748"/>
              <a:gd name="connsiteY20" fmla="*/ 5168719 h 5168719"/>
              <a:gd name="connsiteX21" fmla="*/ 6666253 w 7702748"/>
              <a:gd name="connsiteY21" fmla="*/ 5168719 h 5168719"/>
              <a:gd name="connsiteX22" fmla="*/ 7120143 w 7702748"/>
              <a:gd name="connsiteY22" fmla="*/ 5168719 h 5168719"/>
              <a:gd name="connsiteX23" fmla="*/ 7702748 w 7702748"/>
              <a:gd name="connsiteY23" fmla="*/ 5168719 h 516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168719" extrusionOk="0">
                <a:moveTo>
                  <a:pt x="0" y="0"/>
                </a:moveTo>
                <a:cubicBezTo>
                  <a:pt x="-20322" y="271243"/>
                  <a:pt x="32392" y="384390"/>
                  <a:pt x="0" y="746689"/>
                </a:cubicBezTo>
                <a:cubicBezTo>
                  <a:pt x="-32392" y="1108988"/>
                  <a:pt x="4580" y="1089882"/>
                  <a:pt x="0" y="1235898"/>
                </a:cubicBezTo>
                <a:cubicBezTo>
                  <a:pt x="-4580" y="1381914"/>
                  <a:pt x="281" y="1571749"/>
                  <a:pt x="0" y="1725108"/>
                </a:cubicBezTo>
                <a:cubicBezTo>
                  <a:pt x="-281" y="1878467"/>
                  <a:pt x="90" y="2259117"/>
                  <a:pt x="0" y="2420301"/>
                </a:cubicBezTo>
                <a:cubicBezTo>
                  <a:pt x="-90" y="2581485"/>
                  <a:pt x="-20604" y="2772549"/>
                  <a:pt x="0" y="2961006"/>
                </a:cubicBezTo>
                <a:cubicBezTo>
                  <a:pt x="20604" y="3149464"/>
                  <a:pt x="-9889" y="3326283"/>
                  <a:pt x="0" y="3553207"/>
                </a:cubicBezTo>
                <a:cubicBezTo>
                  <a:pt x="9889" y="3780131"/>
                  <a:pt x="1217" y="3965600"/>
                  <a:pt x="0" y="4196904"/>
                </a:cubicBezTo>
                <a:cubicBezTo>
                  <a:pt x="-1217" y="4428208"/>
                  <a:pt x="-23745" y="4748636"/>
                  <a:pt x="0" y="5149576"/>
                </a:cubicBezTo>
                <a:cubicBezTo>
                  <a:pt x="73622" y="5151526"/>
                  <a:pt x="197185" y="5152036"/>
                  <a:pt x="250824" y="5168719"/>
                </a:cubicBezTo>
                <a:cubicBezTo>
                  <a:pt x="486651" y="5158785"/>
                  <a:pt x="641916" y="5161784"/>
                  <a:pt x="779233" y="5168719"/>
                </a:cubicBezTo>
                <a:cubicBezTo>
                  <a:pt x="916550" y="5175654"/>
                  <a:pt x="1044991" y="5189450"/>
                  <a:pt x="1233123" y="5168719"/>
                </a:cubicBezTo>
                <a:cubicBezTo>
                  <a:pt x="1421255" y="5147989"/>
                  <a:pt x="1535485" y="5176475"/>
                  <a:pt x="1687013" y="5168719"/>
                </a:cubicBezTo>
                <a:cubicBezTo>
                  <a:pt x="1838541" y="5160964"/>
                  <a:pt x="2072043" y="5160155"/>
                  <a:pt x="2215422" y="5168719"/>
                </a:cubicBezTo>
                <a:cubicBezTo>
                  <a:pt x="2358801" y="5177283"/>
                  <a:pt x="2513501" y="5166115"/>
                  <a:pt x="2743831" y="5168719"/>
                </a:cubicBezTo>
                <a:cubicBezTo>
                  <a:pt x="2974161" y="5171323"/>
                  <a:pt x="3375356" y="5200244"/>
                  <a:pt x="3570317" y="5168719"/>
                </a:cubicBezTo>
                <a:cubicBezTo>
                  <a:pt x="3765278" y="5137194"/>
                  <a:pt x="3977003" y="5145141"/>
                  <a:pt x="4098727" y="5168719"/>
                </a:cubicBezTo>
                <a:cubicBezTo>
                  <a:pt x="4220451" y="5192298"/>
                  <a:pt x="4430106" y="5174227"/>
                  <a:pt x="4552616" y="5168719"/>
                </a:cubicBezTo>
                <a:cubicBezTo>
                  <a:pt x="4675126" y="5163211"/>
                  <a:pt x="4890940" y="5155420"/>
                  <a:pt x="5155545" y="5168719"/>
                </a:cubicBezTo>
                <a:cubicBezTo>
                  <a:pt x="5420150" y="5182018"/>
                  <a:pt x="5510478" y="5168479"/>
                  <a:pt x="5758473" y="5168719"/>
                </a:cubicBezTo>
                <a:cubicBezTo>
                  <a:pt x="6006468" y="5168959"/>
                  <a:pt x="6103487" y="5175435"/>
                  <a:pt x="6212363" y="5168719"/>
                </a:cubicBezTo>
                <a:cubicBezTo>
                  <a:pt x="6321239" y="5162004"/>
                  <a:pt x="6553743" y="5160926"/>
                  <a:pt x="6666253" y="5168719"/>
                </a:cubicBezTo>
                <a:cubicBezTo>
                  <a:pt x="6778763" y="5176513"/>
                  <a:pt x="6966961" y="5156454"/>
                  <a:pt x="7120143" y="5168719"/>
                </a:cubicBezTo>
                <a:cubicBezTo>
                  <a:pt x="7273325" y="5180985"/>
                  <a:pt x="7537396" y="5155063"/>
                  <a:pt x="7702748" y="5168719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: Forma 11">
            <a:extLst>
              <a:ext uri="{FF2B5EF4-FFF2-40B4-BE49-F238E27FC236}">
                <a16:creationId xmlns:a16="http://schemas.microsoft.com/office/drawing/2014/main" id="{1902AD13-70F3-5247-B7F0-542F83C49D74}"/>
              </a:ext>
            </a:extLst>
          </p:cNvPr>
          <p:cNvSpPr/>
          <p:nvPr userDrawn="1"/>
        </p:nvSpPr>
        <p:spPr>
          <a:xfrm>
            <a:off x="268840" y="1306166"/>
            <a:ext cx="7702748" cy="4923169"/>
          </a:xfrm>
          <a:custGeom>
            <a:avLst/>
            <a:gdLst>
              <a:gd name="connsiteX0" fmla="*/ 0 w 7702748"/>
              <a:gd name="connsiteY0" fmla="*/ 0 h 4923169"/>
              <a:gd name="connsiteX1" fmla="*/ 0 w 7702748"/>
              <a:gd name="connsiteY1" fmla="*/ 711216 h 4923169"/>
              <a:gd name="connsiteX2" fmla="*/ 0 w 7702748"/>
              <a:gd name="connsiteY2" fmla="*/ 1177184 h 4923169"/>
              <a:gd name="connsiteX3" fmla="*/ 0 w 7702748"/>
              <a:gd name="connsiteY3" fmla="*/ 1643153 h 4923169"/>
              <a:gd name="connsiteX4" fmla="*/ 0 w 7702748"/>
              <a:gd name="connsiteY4" fmla="*/ 2305319 h 4923169"/>
              <a:gd name="connsiteX5" fmla="*/ 0 w 7702748"/>
              <a:gd name="connsiteY5" fmla="*/ 2820338 h 4923169"/>
              <a:gd name="connsiteX6" fmla="*/ 0 w 7702748"/>
              <a:gd name="connsiteY6" fmla="*/ 3384405 h 4923169"/>
              <a:gd name="connsiteX7" fmla="*/ 0 w 7702748"/>
              <a:gd name="connsiteY7" fmla="*/ 3997522 h 4923169"/>
              <a:gd name="connsiteX8" fmla="*/ 0 w 7702748"/>
              <a:gd name="connsiteY8" fmla="*/ 4904935 h 4923169"/>
              <a:gd name="connsiteX9" fmla="*/ 250824 w 7702748"/>
              <a:gd name="connsiteY9" fmla="*/ 4923169 h 4923169"/>
              <a:gd name="connsiteX10" fmla="*/ 779233 w 7702748"/>
              <a:gd name="connsiteY10" fmla="*/ 4923169 h 4923169"/>
              <a:gd name="connsiteX11" fmla="*/ 1233123 w 7702748"/>
              <a:gd name="connsiteY11" fmla="*/ 4923169 h 4923169"/>
              <a:gd name="connsiteX12" fmla="*/ 1687013 w 7702748"/>
              <a:gd name="connsiteY12" fmla="*/ 4923169 h 4923169"/>
              <a:gd name="connsiteX13" fmla="*/ 2215422 w 7702748"/>
              <a:gd name="connsiteY13" fmla="*/ 4923169 h 4923169"/>
              <a:gd name="connsiteX14" fmla="*/ 2743831 w 7702748"/>
              <a:gd name="connsiteY14" fmla="*/ 4923169 h 4923169"/>
              <a:gd name="connsiteX15" fmla="*/ 3570317 w 7702748"/>
              <a:gd name="connsiteY15" fmla="*/ 4923169 h 4923169"/>
              <a:gd name="connsiteX16" fmla="*/ 4098727 w 7702748"/>
              <a:gd name="connsiteY16" fmla="*/ 4923169 h 4923169"/>
              <a:gd name="connsiteX17" fmla="*/ 4552616 w 7702748"/>
              <a:gd name="connsiteY17" fmla="*/ 4923169 h 4923169"/>
              <a:gd name="connsiteX18" fmla="*/ 5155545 w 7702748"/>
              <a:gd name="connsiteY18" fmla="*/ 4923169 h 4923169"/>
              <a:gd name="connsiteX19" fmla="*/ 5758473 w 7702748"/>
              <a:gd name="connsiteY19" fmla="*/ 4923169 h 4923169"/>
              <a:gd name="connsiteX20" fmla="*/ 6212363 w 7702748"/>
              <a:gd name="connsiteY20" fmla="*/ 4923169 h 4923169"/>
              <a:gd name="connsiteX21" fmla="*/ 6666253 w 7702748"/>
              <a:gd name="connsiteY21" fmla="*/ 4923169 h 4923169"/>
              <a:gd name="connsiteX22" fmla="*/ 7120143 w 7702748"/>
              <a:gd name="connsiteY22" fmla="*/ 4923169 h 4923169"/>
              <a:gd name="connsiteX23" fmla="*/ 7702748 w 7702748"/>
              <a:gd name="connsiteY23" fmla="*/ 4923169 h 492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4923169" extrusionOk="0">
                <a:moveTo>
                  <a:pt x="0" y="0"/>
                </a:moveTo>
                <a:cubicBezTo>
                  <a:pt x="-1410" y="294489"/>
                  <a:pt x="-8172" y="436961"/>
                  <a:pt x="0" y="711216"/>
                </a:cubicBezTo>
                <a:cubicBezTo>
                  <a:pt x="8172" y="985471"/>
                  <a:pt x="-12157" y="1026009"/>
                  <a:pt x="0" y="1177184"/>
                </a:cubicBezTo>
                <a:cubicBezTo>
                  <a:pt x="12157" y="1328359"/>
                  <a:pt x="-16241" y="1549570"/>
                  <a:pt x="0" y="1643153"/>
                </a:cubicBezTo>
                <a:cubicBezTo>
                  <a:pt x="16241" y="1736736"/>
                  <a:pt x="-32936" y="2069203"/>
                  <a:pt x="0" y="2305319"/>
                </a:cubicBezTo>
                <a:cubicBezTo>
                  <a:pt x="32936" y="2541435"/>
                  <a:pt x="6152" y="2633844"/>
                  <a:pt x="0" y="2820338"/>
                </a:cubicBezTo>
                <a:cubicBezTo>
                  <a:pt x="-6152" y="3006832"/>
                  <a:pt x="9700" y="3143507"/>
                  <a:pt x="0" y="3384405"/>
                </a:cubicBezTo>
                <a:cubicBezTo>
                  <a:pt x="-9700" y="3625303"/>
                  <a:pt x="2661" y="3701010"/>
                  <a:pt x="0" y="3997522"/>
                </a:cubicBezTo>
                <a:cubicBezTo>
                  <a:pt x="-2661" y="4294034"/>
                  <a:pt x="16077" y="4456723"/>
                  <a:pt x="0" y="4904935"/>
                </a:cubicBezTo>
                <a:cubicBezTo>
                  <a:pt x="95071" y="4900292"/>
                  <a:pt x="175205" y="4909772"/>
                  <a:pt x="250824" y="4923169"/>
                </a:cubicBezTo>
                <a:cubicBezTo>
                  <a:pt x="486651" y="4913235"/>
                  <a:pt x="641916" y="4916234"/>
                  <a:pt x="779233" y="4923169"/>
                </a:cubicBezTo>
                <a:cubicBezTo>
                  <a:pt x="916550" y="4930104"/>
                  <a:pt x="1044991" y="4943900"/>
                  <a:pt x="1233123" y="4923169"/>
                </a:cubicBezTo>
                <a:cubicBezTo>
                  <a:pt x="1421255" y="4902439"/>
                  <a:pt x="1535485" y="4930925"/>
                  <a:pt x="1687013" y="4923169"/>
                </a:cubicBezTo>
                <a:cubicBezTo>
                  <a:pt x="1838541" y="4915414"/>
                  <a:pt x="2072043" y="4914605"/>
                  <a:pt x="2215422" y="4923169"/>
                </a:cubicBezTo>
                <a:cubicBezTo>
                  <a:pt x="2358801" y="4931733"/>
                  <a:pt x="2513501" y="4920565"/>
                  <a:pt x="2743831" y="4923169"/>
                </a:cubicBezTo>
                <a:cubicBezTo>
                  <a:pt x="2974161" y="4925773"/>
                  <a:pt x="3375356" y="4954694"/>
                  <a:pt x="3570317" y="4923169"/>
                </a:cubicBezTo>
                <a:cubicBezTo>
                  <a:pt x="3765278" y="4891644"/>
                  <a:pt x="3977003" y="4899591"/>
                  <a:pt x="4098727" y="4923169"/>
                </a:cubicBezTo>
                <a:cubicBezTo>
                  <a:pt x="4220451" y="4946748"/>
                  <a:pt x="4430106" y="4928677"/>
                  <a:pt x="4552616" y="4923169"/>
                </a:cubicBezTo>
                <a:cubicBezTo>
                  <a:pt x="4675126" y="4917661"/>
                  <a:pt x="4890940" y="4909870"/>
                  <a:pt x="5155545" y="4923169"/>
                </a:cubicBezTo>
                <a:cubicBezTo>
                  <a:pt x="5420150" y="4936468"/>
                  <a:pt x="5510478" y="4922929"/>
                  <a:pt x="5758473" y="4923169"/>
                </a:cubicBezTo>
                <a:cubicBezTo>
                  <a:pt x="6006468" y="4923409"/>
                  <a:pt x="6103487" y="4929885"/>
                  <a:pt x="6212363" y="4923169"/>
                </a:cubicBezTo>
                <a:cubicBezTo>
                  <a:pt x="6321239" y="4916454"/>
                  <a:pt x="6553743" y="4915376"/>
                  <a:pt x="6666253" y="4923169"/>
                </a:cubicBezTo>
                <a:cubicBezTo>
                  <a:pt x="6778763" y="4930963"/>
                  <a:pt x="6966961" y="4910904"/>
                  <a:pt x="7120143" y="4923169"/>
                </a:cubicBezTo>
                <a:cubicBezTo>
                  <a:pt x="7273325" y="4935435"/>
                  <a:pt x="7537396" y="4909513"/>
                  <a:pt x="7702748" y="4923169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2B5DCEFF-4DAA-9741-BB28-2D0DBB162F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685786"/>
            <a:ext cx="525915" cy="49760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633C6486-256B-EE4D-89D6-98B69566AB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 flipV="1">
            <a:off x="7950368" y="5942776"/>
            <a:ext cx="525915" cy="4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14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B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B2803D-C77A-4582-AFEC-6B841D7D7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0426" y="1060616"/>
            <a:ext cx="7219272" cy="518755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i="1"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AA21BD89-1368-4038-A0ED-C46659DCB136}"/>
              </a:ext>
            </a:extLst>
          </p:cNvPr>
          <p:cNvSpPr/>
          <p:nvPr/>
        </p:nvSpPr>
        <p:spPr>
          <a:xfrm flipH="1" flipV="1">
            <a:off x="600424" y="780136"/>
            <a:ext cx="7702748" cy="5374405"/>
          </a:xfrm>
          <a:custGeom>
            <a:avLst/>
            <a:gdLst>
              <a:gd name="connsiteX0" fmla="*/ 0 w 7702748"/>
              <a:gd name="connsiteY0" fmla="*/ 0 h 5374405"/>
              <a:gd name="connsiteX1" fmla="*/ 0 w 7702748"/>
              <a:gd name="connsiteY1" fmla="*/ 776403 h 5374405"/>
              <a:gd name="connsiteX2" fmla="*/ 0 w 7702748"/>
              <a:gd name="connsiteY2" fmla="*/ 1285080 h 5374405"/>
              <a:gd name="connsiteX3" fmla="*/ 0 w 7702748"/>
              <a:gd name="connsiteY3" fmla="*/ 1793757 h 5374405"/>
              <a:gd name="connsiteX4" fmla="*/ 0 w 7702748"/>
              <a:gd name="connsiteY4" fmla="*/ 2516615 h 5374405"/>
              <a:gd name="connsiteX5" fmla="*/ 0 w 7702748"/>
              <a:gd name="connsiteY5" fmla="*/ 3078837 h 5374405"/>
              <a:gd name="connsiteX6" fmla="*/ 0 w 7702748"/>
              <a:gd name="connsiteY6" fmla="*/ 3694605 h 5374405"/>
              <a:gd name="connsiteX7" fmla="*/ 0 w 7702748"/>
              <a:gd name="connsiteY7" fmla="*/ 4363918 h 5374405"/>
              <a:gd name="connsiteX8" fmla="*/ 0 w 7702748"/>
              <a:gd name="connsiteY8" fmla="*/ 5354500 h 5374405"/>
              <a:gd name="connsiteX9" fmla="*/ 250824 w 7702748"/>
              <a:gd name="connsiteY9" fmla="*/ 5374405 h 5374405"/>
              <a:gd name="connsiteX10" fmla="*/ 779233 w 7702748"/>
              <a:gd name="connsiteY10" fmla="*/ 5374405 h 5374405"/>
              <a:gd name="connsiteX11" fmla="*/ 1233123 w 7702748"/>
              <a:gd name="connsiteY11" fmla="*/ 5374405 h 5374405"/>
              <a:gd name="connsiteX12" fmla="*/ 1687013 w 7702748"/>
              <a:gd name="connsiteY12" fmla="*/ 5374405 h 5374405"/>
              <a:gd name="connsiteX13" fmla="*/ 2215422 w 7702748"/>
              <a:gd name="connsiteY13" fmla="*/ 5374405 h 5374405"/>
              <a:gd name="connsiteX14" fmla="*/ 2743831 w 7702748"/>
              <a:gd name="connsiteY14" fmla="*/ 5374405 h 5374405"/>
              <a:gd name="connsiteX15" fmla="*/ 3570317 w 7702748"/>
              <a:gd name="connsiteY15" fmla="*/ 5374405 h 5374405"/>
              <a:gd name="connsiteX16" fmla="*/ 4098727 w 7702748"/>
              <a:gd name="connsiteY16" fmla="*/ 5374405 h 5374405"/>
              <a:gd name="connsiteX17" fmla="*/ 4552616 w 7702748"/>
              <a:gd name="connsiteY17" fmla="*/ 5374405 h 5374405"/>
              <a:gd name="connsiteX18" fmla="*/ 5155545 w 7702748"/>
              <a:gd name="connsiteY18" fmla="*/ 5374405 h 5374405"/>
              <a:gd name="connsiteX19" fmla="*/ 5758473 w 7702748"/>
              <a:gd name="connsiteY19" fmla="*/ 5374405 h 5374405"/>
              <a:gd name="connsiteX20" fmla="*/ 6212363 w 7702748"/>
              <a:gd name="connsiteY20" fmla="*/ 5374405 h 5374405"/>
              <a:gd name="connsiteX21" fmla="*/ 6666253 w 7702748"/>
              <a:gd name="connsiteY21" fmla="*/ 5374405 h 5374405"/>
              <a:gd name="connsiteX22" fmla="*/ 7120143 w 7702748"/>
              <a:gd name="connsiteY22" fmla="*/ 5374405 h 5374405"/>
              <a:gd name="connsiteX23" fmla="*/ 7702748 w 7702748"/>
              <a:gd name="connsiteY23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63963" y="5365867"/>
                  <a:pt x="187203" y="5365168"/>
                  <a:pt x="250824" y="5374405"/>
                </a:cubicBezTo>
                <a:cubicBezTo>
                  <a:pt x="486651" y="5364471"/>
                  <a:pt x="641916" y="5367470"/>
                  <a:pt x="779233" y="5374405"/>
                </a:cubicBezTo>
                <a:cubicBezTo>
                  <a:pt x="916550" y="5381340"/>
                  <a:pt x="1044991" y="5395136"/>
                  <a:pt x="1233123" y="5374405"/>
                </a:cubicBezTo>
                <a:cubicBezTo>
                  <a:pt x="1421255" y="5353675"/>
                  <a:pt x="1535485" y="5382161"/>
                  <a:pt x="1687013" y="5374405"/>
                </a:cubicBezTo>
                <a:cubicBezTo>
                  <a:pt x="1838541" y="5366650"/>
                  <a:pt x="2072043" y="5365841"/>
                  <a:pt x="2215422" y="5374405"/>
                </a:cubicBezTo>
                <a:cubicBezTo>
                  <a:pt x="2358801" y="5382969"/>
                  <a:pt x="2513501" y="5371801"/>
                  <a:pt x="2743831" y="5374405"/>
                </a:cubicBezTo>
                <a:cubicBezTo>
                  <a:pt x="2974161" y="5377009"/>
                  <a:pt x="3375356" y="5405930"/>
                  <a:pt x="3570317" y="5374405"/>
                </a:cubicBezTo>
                <a:cubicBezTo>
                  <a:pt x="3765278" y="5342880"/>
                  <a:pt x="3977003" y="5350827"/>
                  <a:pt x="4098727" y="5374405"/>
                </a:cubicBezTo>
                <a:cubicBezTo>
                  <a:pt x="4220451" y="5397984"/>
                  <a:pt x="4430106" y="5379913"/>
                  <a:pt x="4552616" y="5374405"/>
                </a:cubicBezTo>
                <a:cubicBezTo>
                  <a:pt x="4675126" y="5368897"/>
                  <a:pt x="4890940" y="5361106"/>
                  <a:pt x="5155545" y="5374405"/>
                </a:cubicBezTo>
                <a:cubicBezTo>
                  <a:pt x="5420150" y="5387704"/>
                  <a:pt x="5510478" y="5374165"/>
                  <a:pt x="5758473" y="5374405"/>
                </a:cubicBezTo>
                <a:cubicBezTo>
                  <a:pt x="6006468" y="5374645"/>
                  <a:pt x="6103487" y="5381121"/>
                  <a:pt x="6212363" y="5374405"/>
                </a:cubicBezTo>
                <a:cubicBezTo>
                  <a:pt x="6321239" y="5367690"/>
                  <a:pt x="6553743" y="5366612"/>
                  <a:pt x="6666253" y="5374405"/>
                </a:cubicBezTo>
                <a:cubicBezTo>
                  <a:pt x="6778763" y="5382199"/>
                  <a:pt x="6966961" y="5362140"/>
                  <a:pt x="7120143" y="5374405"/>
                </a:cubicBezTo>
                <a:cubicBezTo>
                  <a:pt x="7273325" y="5386671"/>
                  <a:pt x="7537396" y="5360749"/>
                  <a:pt x="7702748" y="537440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FA0BCA2-B09D-4174-9A80-9BF07CD80148}"/>
              </a:ext>
            </a:extLst>
          </p:cNvPr>
          <p:cNvSpPr/>
          <p:nvPr/>
        </p:nvSpPr>
        <p:spPr>
          <a:xfrm>
            <a:off x="268840" y="1306166"/>
            <a:ext cx="7702748" cy="5128855"/>
          </a:xfrm>
          <a:custGeom>
            <a:avLst/>
            <a:gdLst>
              <a:gd name="connsiteX0" fmla="*/ 0 w 7702748"/>
              <a:gd name="connsiteY0" fmla="*/ 0 h 5128855"/>
              <a:gd name="connsiteX1" fmla="*/ 0 w 7702748"/>
              <a:gd name="connsiteY1" fmla="*/ 740930 h 5128855"/>
              <a:gd name="connsiteX2" fmla="*/ 0 w 7702748"/>
              <a:gd name="connsiteY2" fmla="*/ 1226366 h 5128855"/>
              <a:gd name="connsiteX3" fmla="*/ 0 w 7702748"/>
              <a:gd name="connsiteY3" fmla="*/ 1711803 h 5128855"/>
              <a:gd name="connsiteX4" fmla="*/ 0 w 7702748"/>
              <a:gd name="connsiteY4" fmla="*/ 2401634 h 5128855"/>
              <a:gd name="connsiteX5" fmla="*/ 0 w 7702748"/>
              <a:gd name="connsiteY5" fmla="*/ 2938169 h 5128855"/>
              <a:gd name="connsiteX6" fmla="*/ 0 w 7702748"/>
              <a:gd name="connsiteY6" fmla="*/ 3525803 h 5128855"/>
              <a:gd name="connsiteX7" fmla="*/ 0 w 7702748"/>
              <a:gd name="connsiteY7" fmla="*/ 4164535 h 5128855"/>
              <a:gd name="connsiteX8" fmla="*/ 0 w 7702748"/>
              <a:gd name="connsiteY8" fmla="*/ 5109859 h 5128855"/>
              <a:gd name="connsiteX9" fmla="*/ 250824 w 7702748"/>
              <a:gd name="connsiteY9" fmla="*/ 5128855 h 5128855"/>
              <a:gd name="connsiteX10" fmla="*/ 779233 w 7702748"/>
              <a:gd name="connsiteY10" fmla="*/ 5128855 h 5128855"/>
              <a:gd name="connsiteX11" fmla="*/ 1233123 w 7702748"/>
              <a:gd name="connsiteY11" fmla="*/ 5128855 h 5128855"/>
              <a:gd name="connsiteX12" fmla="*/ 1687013 w 7702748"/>
              <a:gd name="connsiteY12" fmla="*/ 5128855 h 5128855"/>
              <a:gd name="connsiteX13" fmla="*/ 2215422 w 7702748"/>
              <a:gd name="connsiteY13" fmla="*/ 5128855 h 5128855"/>
              <a:gd name="connsiteX14" fmla="*/ 2743831 w 7702748"/>
              <a:gd name="connsiteY14" fmla="*/ 5128855 h 5128855"/>
              <a:gd name="connsiteX15" fmla="*/ 3570317 w 7702748"/>
              <a:gd name="connsiteY15" fmla="*/ 5128855 h 5128855"/>
              <a:gd name="connsiteX16" fmla="*/ 4098727 w 7702748"/>
              <a:gd name="connsiteY16" fmla="*/ 5128855 h 5128855"/>
              <a:gd name="connsiteX17" fmla="*/ 4552616 w 7702748"/>
              <a:gd name="connsiteY17" fmla="*/ 5128855 h 5128855"/>
              <a:gd name="connsiteX18" fmla="*/ 5155545 w 7702748"/>
              <a:gd name="connsiteY18" fmla="*/ 5128855 h 5128855"/>
              <a:gd name="connsiteX19" fmla="*/ 5758473 w 7702748"/>
              <a:gd name="connsiteY19" fmla="*/ 5128855 h 5128855"/>
              <a:gd name="connsiteX20" fmla="*/ 6212363 w 7702748"/>
              <a:gd name="connsiteY20" fmla="*/ 5128855 h 5128855"/>
              <a:gd name="connsiteX21" fmla="*/ 6666253 w 7702748"/>
              <a:gd name="connsiteY21" fmla="*/ 5128855 h 5128855"/>
              <a:gd name="connsiteX22" fmla="*/ 7120143 w 7702748"/>
              <a:gd name="connsiteY22" fmla="*/ 5128855 h 5128855"/>
              <a:gd name="connsiteX23" fmla="*/ 7702748 w 7702748"/>
              <a:gd name="connsiteY23" fmla="*/ 5128855 h 5128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128855" extrusionOk="0">
                <a:moveTo>
                  <a:pt x="0" y="0"/>
                </a:moveTo>
                <a:cubicBezTo>
                  <a:pt x="19377" y="181465"/>
                  <a:pt x="8329" y="568325"/>
                  <a:pt x="0" y="740930"/>
                </a:cubicBezTo>
                <a:cubicBezTo>
                  <a:pt x="-8329" y="913535"/>
                  <a:pt x="6815" y="1001411"/>
                  <a:pt x="0" y="1226366"/>
                </a:cubicBezTo>
                <a:cubicBezTo>
                  <a:pt x="-6815" y="1451321"/>
                  <a:pt x="-918" y="1548957"/>
                  <a:pt x="0" y="1711803"/>
                </a:cubicBezTo>
                <a:cubicBezTo>
                  <a:pt x="918" y="1874649"/>
                  <a:pt x="28113" y="2128774"/>
                  <a:pt x="0" y="2401634"/>
                </a:cubicBezTo>
                <a:cubicBezTo>
                  <a:pt x="-28113" y="2674494"/>
                  <a:pt x="-8892" y="2752710"/>
                  <a:pt x="0" y="2938169"/>
                </a:cubicBezTo>
                <a:cubicBezTo>
                  <a:pt x="8892" y="3123629"/>
                  <a:pt x="27139" y="3319503"/>
                  <a:pt x="0" y="3525803"/>
                </a:cubicBezTo>
                <a:cubicBezTo>
                  <a:pt x="-27139" y="3732103"/>
                  <a:pt x="4922" y="4012915"/>
                  <a:pt x="0" y="4164535"/>
                </a:cubicBezTo>
                <a:cubicBezTo>
                  <a:pt x="-4922" y="4316155"/>
                  <a:pt x="11087" y="4833835"/>
                  <a:pt x="0" y="5109859"/>
                </a:cubicBezTo>
                <a:cubicBezTo>
                  <a:pt x="90026" y="5105735"/>
                  <a:pt x="179883" y="5118178"/>
                  <a:pt x="250824" y="5128855"/>
                </a:cubicBezTo>
                <a:cubicBezTo>
                  <a:pt x="486651" y="5118921"/>
                  <a:pt x="641916" y="5121920"/>
                  <a:pt x="779233" y="5128855"/>
                </a:cubicBezTo>
                <a:cubicBezTo>
                  <a:pt x="916550" y="5135790"/>
                  <a:pt x="1044991" y="5149586"/>
                  <a:pt x="1233123" y="5128855"/>
                </a:cubicBezTo>
                <a:cubicBezTo>
                  <a:pt x="1421255" y="5108125"/>
                  <a:pt x="1535485" y="5136611"/>
                  <a:pt x="1687013" y="5128855"/>
                </a:cubicBezTo>
                <a:cubicBezTo>
                  <a:pt x="1838541" y="5121100"/>
                  <a:pt x="2072043" y="5120291"/>
                  <a:pt x="2215422" y="5128855"/>
                </a:cubicBezTo>
                <a:cubicBezTo>
                  <a:pt x="2358801" y="5137419"/>
                  <a:pt x="2513501" y="5126251"/>
                  <a:pt x="2743831" y="5128855"/>
                </a:cubicBezTo>
                <a:cubicBezTo>
                  <a:pt x="2974161" y="5131459"/>
                  <a:pt x="3375356" y="5160380"/>
                  <a:pt x="3570317" y="5128855"/>
                </a:cubicBezTo>
                <a:cubicBezTo>
                  <a:pt x="3765278" y="5097330"/>
                  <a:pt x="3977003" y="5105277"/>
                  <a:pt x="4098727" y="5128855"/>
                </a:cubicBezTo>
                <a:cubicBezTo>
                  <a:pt x="4220451" y="5152434"/>
                  <a:pt x="4430106" y="5134363"/>
                  <a:pt x="4552616" y="5128855"/>
                </a:cubicBezTo>
                <a:cubicBezTo>
                  <a:pt x="4675126" y="5123347"/>
                  <a:pt x="4890940" y="5115556"/>
                  <a:pt x="5155545" y="5128855"/>
                </a:cubicBezTo>
                <a:cubicBezTo>
                  <a:pt x="5420150" y="5142154"/>
                  <a:pt x="5510478" y="5128615"/>
                  <a:pt x="5758473" y="5128855"/>
                </a:cubicBezTo>
                <a:cubicBezTo>
                  <a:pt x="6006468" y="5129095"/>
                  <a:pt x="6103487" y="5135571"/>
                  <a:pt x="6212363" y="5128855"/>
                </a:cubicBezTo>
                <a:cubicBezTo>
                  <a:pt x="6321239" y="5122140"/>
                  <a:pt x="6553743" y="5121062"/>
                  <a:pt x="6666253" y="5128855"/>
                </a:cubicBezTo>
                <a:cubicBezTo>
                  <a:pt x="6778763" y="5136649"/>
                  <a:pt x="6966961" y="5116590"/>
                  <a:pt x="7120143" y="5128855"/>
                </a:cubicBezTo>
                <a:cubicBezTo>
                  <a:pt x="7273325" y="5141121"/>
                  <a:pt x="7537396" y="5115199"/>
                  <a:pt x="7702748" y="512885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E1874C6-49FD-4F7D-A866-32A6DDFF25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685786"/>
            <a:ext cx="525915" cy="49760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0BF4C73-B256-412A-A70A-39498D85C0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 flipV="1">
            <a:off x="7950368" y="6182966"/>
            <a:ext cx="525915" cy="49760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DE087D-828F-494C-BF8D-8E1299A7B7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8840" y="6528655"/>
            <a:ext cx="7550858" cy="329345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000" b="1" baseline="0">
                <a:solidFill>
                  <a:srgbClr val="CA35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FONTE</a:t>
            </a:r>
          </a:p>
        </p:txBody>
      </p:sp>
      <p:sp>
        <p:nvSpPr>
          <p:cNvPr id="8" name="Forma Livre: Forma 10">
            <a:extLst>
              <a:ext uri="{FF2B5EF4-FFF2-40B4-BE49-F238E27FC236}">
                <a16:creationId xmlns:a16="http://schemas.microsoft.com/office/drawing/2014/main" id="{38F6F611-207B-0D4B-84AA-E8B897B57542}"/>
              </a:ext>
            </a:extLst>
          </p:cNvPr>
          <p:cNvSpPr/>
          <p:nvPr userDrawn="1"/>
        </p:nvSpPr>
        <p:spPr>
          <a:xfrm flipH="1" flipV="1">
            <a:off x="600424" y="780136"/>
            <a:ext cx="7702748" cy="5374405"/>
          </a:xfrm>
          <a:custGeom>
            <a:avLst/>
            <a:gdLst>
              <a:gd name="connsiteX0" fmla="*/ 0 w 7702748"/>
              <a:gd name="connsiteY0" fmla="*/ 0 h 5374405"/>
              <a:gd name="connsiteX1" fmla="*/ 0 w 7702748"/>
              <a:gd name="connsiteY1" fmla="*/ 776403 h 5374405"/>
              <a:gd name="connsiteX2" fmla="*/ 0 w 7702748"/>
              <a:gd name="connsiteY2" fmla="*/ 1285080 h 5374405"/>
              <a:gd name="connsiteX3" fmla="*/ 0 w 7702748"/>
              <a:gd name="connsiteY3" fmla="*/ 1793757 h 5374405"/>
              <a:gd name="connsiteX4" fmla="*/ 0 w 7702748"/>
              <a:gd name="connsiteY4" fmla="*/ 2516615 h 5374405"/>
              <a:gd name="connsiteX5" fmla="*/ 0 w 7702748"/>
              <a:gd name="connsiteY5" fmla="*/ 3078837 h 5374405"/>
              <a:gd name="connsiteX6" fmla="*/ 0 w 7702748"/>
              <a:gd name="connsiteY6" fmla="*/ 3694605 h 5374405"/>
              <a:gd name="connsiteX7" fmla="*/ 0 w 7702748"/>
              <a:gd name="connsiteY7" fmla="*/ 4363918 h 5374405"/>
              <a:gd name="connsiteX8" fmla="*/ 0 w 7702748"/>
              <a:gd name="connsiteY8" fmla="*/ 5354500 h 5374405"/>
              <a:gd name="connsiteX9" fmla="*/ 250824 w 7702748"/>
              <a:gd name="connsiteY9" fmla="*/ 5374405 h 5374405"/>
              <a:gd name="connsiteX10" fmla="*/ 779233 w 7702748"/>
              <a:gd name="connsiteY10" fmla="*/ 5374405 h 5374405"/>
              <a:gd name="connsiteX11" fmla="*/ 1233123 w 7702748"/>
              <a:gd name="connsiteY11" fmla="*/ 5374405 h 5374405"/>
              <a:gd name="connsiteX12" fmla="*/ 1687013 w 7702748"/>
              <a:gd name="connsiteY12" fmla="*/ 5374405 h 5374405"/>
              <a:gd name="connsiteX13" fmla="*/ 2215422 w 7702748"/>
              <a:gd name="connsiteY13" fmla="*/ 5374405 h 5374405"/>
              <a:gd name="connsiteX14" fmla="*/ 2743831 w 7702748"/>
              <a:gd name="connsiteY14" fmla="*/ 5374405 h 5374405"/>
              <a:gd name="connsiteX15" fmla="*/ 3570317 w 7702748"/>
              <a:gd name="connsiteY15" fmla="*/ 5374405 h 5374405"/>
              <a:gd name="connsiteX16" fmla="*/ 4098727 w 7702748"/>
              <a:gd name="connsiteY16" fmla="*/ 5374405 h 5374405"/>
              <a:gd name="connsiteX17" fmla="*/ 4552616 w 7702748"/>
              <a:gd name="connsiteY17" fmla="*/ 5374405 h 5374405"/>
              <a:gd name="connsiteX18" fmla="*/ 5155545 w 7702748"/>
              <a:gd name="connsiteY18" fmla="*/ 5374405 h 5374405"/>
              <a:gd name="connsiteX19" fmla="*/ 5758473 w 7702748"/>
              <a:gd name="connsiteY19" fmla="*/ 5374405 h 5374405"/>
              <a:gd name="connsiteX20" fmla="*/ 6212363 w 7702748"/>
              <a:gd name="connsiteY20" fmla="*/ 5374405 h 5374405"/>
              <a:gd name="connsiteX21" fmla="*/ 6666253 w 7702748"/>
              <a:gd name="connsiteY21" fmla="*/ 5374405 h 5374405"/>
              <a:gd name="connsiteX22" fmla="*/ 7120143 w 7702748"/>
              <a:gd name="connsiteY22" fmla="*/ 5374405 h 5374405"/>
              <a:gd name="connsiteX23" fmla="*/ 7702748 w 7702748"/>
              <a:gd name="connsiteY23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63963" y="5365867"/>
                  <a:pt x="187203" y="5365168"/>
                  <a:pt x="250824" y="5374405"/>
                </a:cubicBezTo>
                <a:cubicBezTo>
                  <a:pt x="486651" y="5364471"/>
                  <a:pt x="641916" y="5367470"/>
                  <a:pt x="779233" y="5374405"/>
                </a:cubicBezTo>
                <a:cubicBezTo>
                  <a:pt x="916550" y="5381340"/>
                  <a:pt x="1044991" y="5395136"/>
                  <a:pt x="1233123" y="5374405"/>
                </a:cubicBezTo>
                <a:cubicBezTo>
                  <a:pt x="1421255" y="5353675"/>
                  <a:pt x="1535485" y="5382161"/>
                  <a:pt x="1687013" y="5374405"/>
                </a:cubicBezTo>
                <a:cubicBezTo>
                  <a:pt x="1838541" y="5366650"/>
                  <a:pt x="2072043" y="5365841"/>
                  <a:pt x="2215422" y="5374405"/>
                </a:cubicBezTo>
                <a:cubicBezTo>
                  <a:pt x="2358801" y="5382969"/>
                  <a:pt x="2513501" y="5371801"/>
                  <a:pt x="2743831" y="5374405"/>
                </a:cubicBezTo>
                <a:cubicBezTo>
                  <a:pt x="2974161" y="5377009"/>
                  <a:pt x="3375356" y="5405930"/>
                  <a:pt x="3570317" y="5374405"/>
                </a:cubicBezTo>
                <a:cubicBezTo>
                  <a:pt x="3765278" y="5342880"/>
                  <a:pt x="3977003" y="5350827"/>
                  <a:pt x="4098727" y="5374405"/>
                </a:cubicBezTo>
                <a:cubicBezTo>
                  <a:pt x="4220451" y="5397984"/>
                  <a:pt x="4430106" y="5379913"/>
                  <a:pt x="4552616" y="5374405"/>
                </a:cubicBezTo>
                <a:cubicBezTo>
                  <a:pt x="4675126" y="5368897"/>
                  <a:pt x="4890940" y="5361106"/>
                  <a:pt x="5155545" y="5374405"/>
                </a:cubicBezTo>
                <a:cubicBezTo>
                  <a:pt x="5420150" y="5387704"/>
                  <a:pt x="5510478" y="5374165"/>
                  <a:pt x="5758473" y="5374405"/>
                </a:cubicBezTo>
                <a:cubicBezTo>
                  <a:pt x="6006468" y="5374645"/>
                  <a:pt x="6103487" y="5381121"/>
                  <a:pt x="6212363" y="5374405"/>
                </a:cubicBezTo>
                <a:cubicBezTo>
                  <a:pt x="6321239" y="5367690"/>
                  <a:pt x="6553743" y="5366612"/>
                  <a:pt x="6666253" y="5374405"/>
                </a:cubicBezTo>
                <a:cubicBezTo>
                  <a:pt x="6778763" y="5382199"/>
                  <a:pt x="6966961" y="5362140"/>
                  <a:pt x="7120143" y="5374405"/>
                </a:cubicBezTo>
                <a:cubicBezTo>
                  <a:pt x="7273325" y="5386671"/>
                  <a:pt x="7537396" y="5360749"/>
                  <a:pt x="7702748" y="537440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: Forma 11">
            <a:extLst>
              <a:ext uri="{FF2B5EF4-FFF2-40B4-BE49-F238E27FC236}">
                <a16:creationId xmlns:a16="http://schemas.microsoft.com/office/drawing/2014/main" id="{D3CB24B6-20FB-0F44-A0A6-3824BAE69794}"/>
              </a:ext>
            </a:extLst>
          </p:cNvPr>
          <p:cNvSpPr/>
          <p:nvPr userDrawn="1"/>
        </p:nvSpPr>
        <p:spPr>
          <a:xfrm>
            <a:off x="268840" y="1306166"/>
            <a:ext cx="7702748" cy="5128855"/>
          </a:xfrm>
          <a:custGeom>
            <a:avLst/>
            <a:gdLst>
              <a:gd name="connsiteX0" fmla="*/ 0 w 7702748"/>
              <a:gd name="connsiteY0" fmla="*/ 0 h 5128855"/>
              <a:gd name="connsiteX1" fmla="*/ 0 w 7702748"/>
              <a:gd name="connsiteY1" fmla="*/ 740930 h 5128855"/>
              <a:gd name="connsiteX2" fmla="*/ 0 w 7702748"/>
              <a:gd name="connsiteY2" fmla="*/ 1226366 h 5128855"/>
              <a:gd name="connsiteX3" fmla="*/ 0 w 7702748"/>
              <a:gd name="connsiteY3" fmla="*/ 1711803 h 5128855"/>
              <a:gd name="connsiteX4" fmla="*/ 0 w 7702748"/>
              <a:gd name="connsiteY4" fmla="*/ 2401634 h 5128855"/>
              <a:gd name="connsiteX5" fmla="*/ 0 w 7702748"/>
              <a:gd name="connsiteY5" fmla="*/ 2938169 h 5128855"/>
              <a:gd name="connsiteX6" fmla="*/ 0 w 7702748"/>
              <a:gd name="connsiteY6" fmla="*/ 3525803 h 5128855"/>
              <a:gd name="connsiteX7" fmla="*/ 0 w 7702748"/>
              <a:gd name="connsiteY7" fmla="*/ 4164535 h 5128855"/>
              <a:gd name="connsiteX8" fmla="*/ 0 w 7702748"/>
              <a:gd name="connsiteY8" fmla="*/ 5109859 h 5128855"/>
              <a:gd name="connsiteX9" fmla="*/ 250824 w 7702748"/>
              <a:gd name="connsiteY9" fmla="*/ 5128855 h 5128855"/>
              <a:gd name="connsiteX10" fmla="*/ 779233 w 7702748"/>
              <a:gd name="connsiteY10" fmla="*/ 5128855 h 5128855"/>
              <a:gd name="connsiteX11" fmla="*/ 1233123 w 7702748"/>
              <a:gd name="connsiteY11" fmla="*/ 5128855 h 5128855"/>
              <a:gd name="connsiteX12" fmla="*/ 1687013 w 7702748"/>
              <a:gd name="connsiteY12" fmla="*/ 5128855 h 5128855"/>
              <a:gd name="connsiteX13" fmla="*/ 2215422 w 7702748"/>
              <a:gd name="connsiteY13" fmla="*/ 5128855 h 5128855"/>
              <a:gd name="connsiteX14" fmla="*/ 2743831 w 7702748"/>
              <a:gd name="connsiteY14" fmla="*/ 5128855 h 5128855"/>
              <a:gd name="connsiteX15" fmla="*/ 3570317 w 7702748"/>
              <a:gd name="connsiteY15" fmla="*/ 5128855 h 5128855"/>
              <a:gd name="connsiteX16" fmla="*/ 4098727 w 7702748"/>
              <a:gd name="connsiteY16" fmla="*/ 5128855 h 5128855"/>
              <a:gd name="connsiteX17" fmla="*/ 4552616 w 7702748"/>
              <a:gd name="connsiteY17" fmla="*/ 5128855 h 5128855"/>
              <a:gd name="connsiteX18" fmla="*/ 5155545 w 7702748"/>
              <a:gd name="connsiteY18" fmla="*/ 5128855 h 5128855"/>
              <a:gd name="connsiteX19" fmla="*/ 5758473 w 7702748"/>
              <a:gd name="connsiteY19" fmla="*/ 5128855 h 5128855"/>
              <a:gd name="connsiteX20" fmla="*/ 6212363 w 7702748"/>
              <a:gd name="connsiteY20" fmla="*/ 5128855 h 5128855"/>
              <a:gd name="connsiteX21" fmla="*/ 6666253 w 7702748"/>
              <a:gd name="connsiteY21" fmla="*/ 5128855 h 5128855"/>
              <a:gd name="connsiteX22" fmla="*/ 7120143 w 7702748"/>
              <a:gd name="connsiteY22" fmla="*/ 5128855 h 5128855"/>
              <a:gd name="connsiteX23" fmla="*/ 7702748 w 7702748"/>
              <a:gd name="connsiteY23" fmla="*/ 5128855 h 5128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128855" extrusionOk="0">
                <a:moveTo>
                  <a:pt x="0" y="0"/>
                </a:moveTo>
                <a:cubicBezTo>
                  <a:pt x="19377" y="181465"/>
                  <a:pt x="8329" y="568325"/>
                  <a:pt x="0" y="740930"/>
                </a:cubicBezTo>
                <a:cubicBezTo>
                  <a:pt x="-8329" y="913535"/>
                  <a:pt x="6815" y="1001411"/>
                  <a:pt x="0" y="1226366"/>
                </a:cubicBezTo>
                <a:cubicBezTo>
                  <a:pt x="-6815" y="1451321"/>
                  <a:pt x="-918" y="1548957"/>
                  <a:pt x="0" y="1711803"/>
                </a:cubicBezTo>
                <a:cubicBezTo>
                  <a:pt x="918" y="1874649"/>
                  <a:pt x="28113" y="2128774"/>
                  <a:pt x="0" y="2401634"/>
                </a:cubicBezTo>
                <a:cubicBezTo>
                  <a:pt x="-28113" y="2674494"/>
                  <a:pt x="-8892" y="2752710"/>
                  <a:pt x="0" y="2938169"/>
                </a:cubicBezTo>
                <a:cubicBezTo>
                  <a:pt x="8892" y="3123629"/>
                  <a:pt x="27139" y="3319503"/>
                  <a:pt x="0" y="3525803"/>
                </a:cubicBezTo>
                <a:cubicBezTo>
                  <a:pt x="-27139" y="3732103"/>
                  <a:pt x="4922" y="4012915"/>
                  <a:pt x="0" y="4164535"/>
                </a:cubicBezTo>
                <a:cubicBezTo>
                  <a:pt x="-4922" y="4316155"/>
                  <a:pt x="11087" y="4833835"/>
                  <a:pt x="0" y="5109859"/>
                </a:cubicBezTo>
                <a:cubicBezTo>
                  <a:pt x="90026" y="5105735"/>
                  <a:pt x="179883" y="5118178"/>
                  <a:pt x="250824" y="5128855"/>
                </a:cubicBezTo>
                <a:cubicBezTo>
                  <a:pt x="486651" y="5118921"/>
                  <a:pt x="641916" y="5121920"/>
                  <a:pt x="779233" y="5128855"/>
                </a:cubicBezTo>
                <a:cubicBezTo>
                  <a:pt x="916550" y="5135790"/>
                  <a:pt x="1044991" y="5149586"/>
                  <a:pt x="1233123" y="5128855"/>
                </a:cubicBezTo>
                <a:cubicBezTo>
                  <a:pt x="1421255" y="5108125"/>
                  <a:pt x="1535485" y="5136611"/>
                  <a:pt x="1687013" y="5128855"/>
                </a:cubicBezTo>
                <a:cubicBezTo>
                  <a:pt x="1838541" y="5121100"/>
                  <a:pt x="2072043" y="5120291"/>
                  <a:pt x="2215422" y="5128855"/>
                </a:cubicBezTo>
                <a:cubicBezTo>
                  <a:pt x="2358801" y="5137419"/>
                  <a:pt x="2513501" y="5126251"/>
                  <a:pt x="2743831" y="5128855"/>
                </a:cubicBezTo>
                <a:cubicBezTo>
                  <a:pt x="2974161" y="5131459"/>
                  <a:pt x="3375356" y="5160380"/>
                  <a:pt x="3570317" y="5128855"/>
                </a:cubicBezTo>
                <a:cubicBezTo>
                  <a:pt x="3765278" y="5097330"/>
                  <a:pt x="3977003" y="5105277"/>
                  <a:pt x="4098727" y="5128855"/>
                </a:cubicBezTo>
                <a:cubicBezTo>
                  <a:pt x="4220451" y="5152434"/>
                  <a:pt x="4430106" y="5134363"/>
                  <a:pt x="4552616" y="5128855"/>
                </a:cubicBezTo>
                <a:cubicBezTo>
                  <a:pt x="4675126" y="5123347"/>
                  <a:pt x="4890940" y="5115556"/>
                  <a:pt x="5155545" y="5128855"/>
                </a:cubicBezTo>
                <a:cubicBezTo>
                  <a:pt x="5420150" y="5142154"/>
                  <a:pt x="5510478" y="5128615"/>
                  <a:pt x="5758473" y="5128855"/>
                </a:cubicBezTo>
                <a:cubicBezTo>
                  <a:pt x="6006468" y="5129095"/>
                  <a:pt x="6103487" y="5135571"/>
                  <a:pt x="6212363" y="5128855"/>
                </a:cubicBezTo>
                <a:cubicBezTo>
                  <a:pt x="6321239" y="5122140"/>
                  <a:pt x="6553743" y="5121062"/>
                  <a:pt x="6666253" y="5128855"/>
                </a:cubicBezTo>
                <a:cubicBezTo>
                  <a:pt x="6778763" y="5136649"/>
                  <a:pt x="6966961" y="5116590"/>
                  <a:pt x="7120143" y="5128855"/>
                </a:cubicBezTo>
                <a:cubicBezTo>
                  <a:pt x="7273325" y="5141121"/>
                  <a:pt x="7537396" y="5115199"/>
                  <a:pt x="7702748" y="512885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DEDD2FF6-A9A7-7B4D-BB8A-6E9F8B3BCE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685786"/>
            <a:ext cx="525915" cy="49760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A89F3D40-3AFE-7044-8EB2-1DD988B2FD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 flipV="1">
            <a:off x="7950368" y="6182966"/>
            <a:ext cx="525915" cy="4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48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C47472-7FB7-4C56-9B82-6F978526A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067351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X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agem 495">
            <a:extLst>
              <a:ext uri="{FF2B5EF4-FFF2-40B4-BE49-F238E27FC236}">
                <a16:creationId xmlns:a16="http://schemas.microsoft.com/office/drawing/2014/main" id="{87D0233A-6FF3-C944-8901-84CDF53B27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"/>
            <a:ext cx="12191999" cy="685799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D86B3D2-FF26-46C7-8093-2EAE13B0D2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3805" y="266668"/>
            <a:ext cx="4301195" cy="6225381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9D1A26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87" name="Espaço Reservado para Imagem 7">
            <a:extLst>
              <a:ext uri="{FF2B5EF4-FFF2-40B4-BE49-F238E27FC236}">
                <a16:creationId xmlns:a16="http://schemas.microsoft.com/office/drawing/2014/main" id="{163EB024-39A5-DC40-972A-6D2200A4C53D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flipH="1">
            <a:off x="6096000" y="-228600"/>
            <a:ext cx="6305550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5FA6C1A-8D8C-E447-951C-1944861F0E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6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TT TX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agem 495">
            <a:extLst>
              <a:ext uri="{FF2B5EF4-FFF2-40B4-BE49-F238E27FC236}">
                <a16:creationId xmlns:a16="http://schemas.microsoft.com/office/drawing/2014/main" id="{87D0233A-6FF3-C944-8901-84CDF53B27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"/>
            <a:ext cx="12191999" cy="685799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D86B3D2-FF26-46C7-8093-2EAE13B0D2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3805" y="1744579"/>
            <a:ext cx="4682195" cy="4747470"/>
          </a:xfrm>
        </p:spPr>
        <p:txBody>
          <a:bodyPr anchor="ctr">
            <a:normAutofit/>
          </a:bodyPr>
          <a:lstStyle>
            <a:lvl1pPr marL="457200" indent="-457200" algn="l">
              <a:buFont typeface="Arial" panose="020B0604020202020204" pitchFamily="34" charset="0"/>
              <a:buChar char="•"/>
              <a:defRPr sz="2400">
                <a:solidFill>
                  <a:srgbClr val="9D1A26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87" name="Espaço Reservado para Imagem 7">
            <a:extLst>
              <a:ext uri="{FF2B5EF4-FFF2-40B4-BE49-F238E27FC236}">
                <a16:creationId xmlns:a16="http://schemas.microsoft.com/office/drawing/2014/main" id="{163EB024-39A5-DC40-972A-6D2200A4C53D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flipH="1">
            <a:off x="6096000" y="-228600"/>
            <a:ext cx="6305550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4BA81C-0C1A-7B4F-85D4-BD0071B33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805" y="226543"/>
            <a:ext cx="4682194" cy="1325563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9D1A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6705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7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X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agem 495">
            <a:extLst>
              <a:ext uri="{FF2B5EF4-FFF2-40B4-BE49-F238E27FC236}">
                <a16:creationId xmlns:a16="http://schemas.microsoft.com/office/drawing/2014/main" id="{87D0233A-6FF3-C944-8901-84CDF53B27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3"/>
            <a:ext cx="12191999" cy="685799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D86B3D2-FF26-46C7-8093-2EAE13B0D2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5550" y="2417736"/>
            <a:ext cx="5457664" cy="4123952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9D1A26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87" name="Espaço Reservado para Imagem 7">
            <a:extLst>
              <a:ext uri="{FF2B5EF4-FFF2-40B4-BE49-F238E27FC236}">
                <a16:creationId xmlns:a16="http://schemas.microsoft.com/office/drawing/2014/main" id="{163EB024-39A5-DC40-972A-6D2200A4C53D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0" y="-178962"/>
            <a:ext cx="6305550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2953D7E-56B3-BD4E-B99A-783DEE2387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3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1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GUNT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C1D1E1-5BE6-4883-A073-6F758F834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1" y="3163888"/>
            <a:ext cx="11099799" cy="3173412"/>
          </a:xfrm>
        </p:spPr>
        <p:txBody>
          <a:bodyPr/>
          <a:lstStyle>
            <a:lvl1pPr>
              <a:defRPr>
                <a:solidFill>
                  <a:srgbClr val="9D1A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5085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20CC4-4CBB-4A4B-B31A-CFE599485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4210050"/>
            <a:ext cx="5257800" cy="2363137"/>
          </a:xfrm>
        </p:spPr>
        <p:txBody>
          <a:bodyPr anchor="ctr">
            <a:normAutofit/>
          </a:bodyPr>
          <a:lstStyle>
            <a:lvl1pPr>
              <a:defRPr sz="40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182" name="Espaço Reservado para Imagem 7">
            <a:extLst>
              <a:ext uri="{FF2B5EF4-FFF2-40B4-BE49-F238E27FC236}">
                <a16:creationId xmlns:a16="http://schemas.microsoft.com/office/drawing/2014/main" id="{9FEEE204-0D64-2541-AF0F-26F8FBFDF7A4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flipH="1">
            <a:off x="4571999" y="-228600"/>
            <a:ext cx="7829551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6829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61599-F168-4E79-9D40-0CCB38F9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823686"/>
            <a:ext cx="5715000" cy="941614"/>
          </a:xfrm>
        </p:spPr>
        <p:txBody>
          <a:bodyPr anchor="ctr">
            <a:normAutofit/>
          </a:bodyPr>
          <a:lstStyle>
            <a:lvl1pPr algn="l">
              <a:defRPr sz="3600" b="1"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29D6EC1-3DE9-47D2-BE85-99B1B9299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9901" y="2095500"/>
            <a:ext cx="5715000" cy="4403270"/>
          </a:xfrm>
        </p:spPr>
        <p:txBody>
          <a:bodyPr anchor="ctr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8C597C87-830B-40C6-985F-8033CB71CC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7000" y="823913"/>
            <a:ext cx="5715000" cy="6034087"/>
          </a:xfr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44544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677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233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3DC7F5A-8E4F-4EDD-83FC-1F3383178F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100" y="266700"/>
            <a:ext cx="4914900" cy="61341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D9FC710C-69C9-45AB-BC5E-35194CD3D9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70700" y="0"/>
            <a:ext cx="5321300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305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03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B84094-F1C6-4FF3-B143-34B55C30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86" y="1678207"/>
            <a:ext cx="7788297" cy="4462462"/>
          </a:xfrm>
        </p:spPr>
        <p:txBody>
          <a:bodyPr anchor="ctr">
            <a:normAutofit/>
          </a:bodyPr>
          <a:lstStyle>
            <a:lvl1pPr>
              <a:defRPr sz="8000" b="1">
                <a:solidFill>
                  <a:srgbClr val="9D1A26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1F15306-7977-494B-A975-C2DB0E73E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32579" y="1019175"/>
            <a:ext cx="2238759" cy="2270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3800" b="0">
                <a:solidFill>
                  <a:srgbClr val="9D1A26"/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32714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104F7-0577-4C9D-918B-E9B574A02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443" y="771525"/>
            <a:ext cx="7772400" cy="1055461"/>
          </a:xfrm>
        </p:spPr>
        <p:txBody>
          <a:bodyPr/>
          <a:lstStyle>
            <a:lvl1pPr algn="l">
              <a:defRPr/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149F63-9A1C-42EC-B7A4-BB6339BE2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019299"/>
            <a:ext cx="12001500" cy="4473575"/>
          </a:xfrm>
        </p:spPr>
        <p:txBody>
          <a:bodyPr anchor="ctr"/>
          <a:lstStyle>
            <a:lvl1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1pPr>
            <a:lvl2pPr marL="8001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2pPr>
            <a:lvl3pPr marL="12573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3pPr>
            <a:lvl4pPr marL="16573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4pPr>
            <a:lvl5pPr marL="21145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178016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104F7-0577-4C9D-918B-E9B574A02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243" y="822325"/>
            <a:ext cx="7347857" cy="879475"/>
          </a:xfrm>
        </p:spPr>
        <p:txBody>
          <a:bodyPr/>
          <a:lstStyle>
            <a:lvl1pPr algn="l">
              <a:defRPr/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149F63-9A1C-42EC-B7A4-BB6339BE2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243" y="1943099"/>
            <a:ext cx="7347857" cy="4549775"/>
          </a:xfrm>
        </p:spPr>
        <p:txBody>
          <a:bodyPr anchor="ctr"/>
          <a:lstStyle>
            <a:lvl1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1pPr>
            <a:lvl2pPr marL="8001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2pPr>
            <a:lvl3pPr marL="12573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3pPr>
            <a:lvl4pPr marL="16573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4pPr>
            <a:lvl5pPr marL="21145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4547657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TAC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B2803D-C77A-4582-AFEC-6B841D7D7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396359" y="703264"/>
            <a:ext cx="9003375" cy="518755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i="1"/>
            </a:lvl1pPr>
          </a:lstStyle>
          <a:p>
            <a:pPr lvl="0"/>
            <a:r>
              <a:rPr lang="pt-BR" dirty="0"/>
              <a:t>Clique para editar os estilos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AA21BD89-1368-4038-A0ED-C46659DCB136}"/>
              </a:ext>
            </a:extLst>
          </p:cNvPr>
          <p:cNvSpPr/>
          <p:nvPr userDrawn="1"/>
        </p:nvSpPr>
        <p:spPr>
          <a:xfrm flipH="1" flipV="1">
            <a:off x="2396358" y="422785"/>
            <a:ext cx="9340842" cy="5374405"/>
          </a:xfrm>
          <a:custGeom>
            <a:avLst/>
            <a:gdLst>
              <a:gd name="connsiteX0" fmla="*/ 0 w 9340842"/>
              <a:gd name="connsiteY0" fmla="*/ 0 h 5374405"/>
              <a:gd name="connsiteX1" fmla="*/ 0 w 9340842"/>
              <a:gd name="connsiteY1" fmla="*/ 776403 h 5374405"/>
              <a:gd name="connsiteX2" fmla="*/ 0 w 9340842"/>
              <a:gd name="connsiteY2" fmla="*/ 1285080 h 5374405"/>
              <a:gd name="connsiteX3" fmla="*/ 0 w 9340842"/>
              <a:gd name="connsiteY3" fmla="*/ 1793757 h 5374405"/>
              <a:gd name="connsiteX4" fmla="*/ 0 w 9340842"/>
              <a:gd name="connsiteY4" fmla="*/ 2516615 h 5374405"/>
              <a:gd name="connsiteX5" fmla="*/ 0 w 9340842"/>
              <a:gd name="connsiteY5" fmla="*/ 3078837 h 5374405"/>
              <a:gd name="connsiteX6" fmla="*/ 0 w 9340842"/>
              <a:gd name="connsiteY6" fmla="*/ 3694605 h 5374405"/>
              <a:gd name="connsiteX7" fmla="*/ 0 w 9340842"/>
              <a:gd name="connsiteY7" fmla="*/ 4363918 h 5374405"/>
              <a:gd name="connsiteX8" fmla="*/ 0 w 9340842"/>
              <a:gd name="connsiteY8" fmla="*/ 5354500 h 5374405"/>
              <a:gd name="connsiteX9" fmla="*/ 304166 w 9340842"/>
              <a:gd name="connsiteY9" fmla="*/ 5374405 h 5374405"/>
              <a:gd name="connsiteX10" fmla="*/ 818561 w 9340842"/>
              <a:gd name="connsiteY10" fmla="*/ 5374405 h 5374405"/>
              <a:gd name="connsiteX11" fmla="*/ 1242590 w 9340842"/>
              <a:gd name="connsiteY11" fmla="*/ 5374405 h 5374405"/>
              <a:gd name="connsiteX12" fmla="*/ 1666619 w 9340842"/>
              <a:gd name="connsiteY12" fmla="*/ 5374405 h 5374405"/>
              <a:gd name="connsiteX13" fmla="*/ 2181014 w 9340842"/>
              <a:gd name="connsiteY13" fmla="*/ 5374405 h 5374405"/>
              <a:gd name="connsiteX14" fmla="*/ 2695409 w 9340842"/>
              <a:gd name="connsiteY14" fmla="*/ 5374405 h 5374405"/>
              <a:gd name="connsiteX15" fmla="*/ 3571272 w 9340842"/>
              <a:gd name="connsiteY15" fmla="*/ 5374405 h 5374405"/>
              <a:gd name="connsiteX16" fmla="*/ 4085667 w 9340842"/>
              <a:gd name="connsiteY16" fmla="*/ 5374405 h 5374405"/>
              <a:gd name="connsiteX17" fmla="*/ 4509696 w 9340842"/>
              <a:gd name="connsiteY17" fmla="*/ 5374405 h 5374405"/>
              <a:gd name="connsiteX18" fmla="*/ 5114458 w 9340842"/>
              <a:gd name="connsiteY18" fmla="*/ 5374405 h 5374405"/>
              <a:gd name="connsiteX19" fmla="*/ 5719220 w 9340842"/>
              <a:gd name="connsiteY19" fmla="*/ 5374405 h 5374405"/>
              <a:gd name="connsiteX20" fmla="*/ 6143249 w 9340842"/>
              <a:gd name="connsiteY20" fmla="*/ 5374405 h 5374405"/>
              <a:gd name="connsiteX21" fmla="*/ 6567278 w 9340842"/>
              <a:gd name="connsiteY21" fmla="*/ 5374405 h 5374405"/>
              <a:gd name="connsiteX22" fmla="*/ 6991306 w 9340842"/>
              <a:gd name="connsiteY22" fmla="*/ 5374405 h 5374405"/>
              <a:gd name="connsiteX23" fmla="*/ 7867169 w 9340842"/>
              <a:gd name="connsiteY23" fmla="*/ 5374405 h 5374405"/>
              <a:gd name="connsiteX24" fmla="*/ 8381564 w 9340842"/>
              <a:gd name="connsiteY24" fmla="*/ 5374405 h 5374405"/>
              <a:gd name="connsiteX25" fmla="*/ 9340842 w 9340842"/>
              <a:gd name="connsiteY25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340842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62925" y="5372322"/>
                  <a:pt x="198091" y="5362564"/>
                  <a:pt x="304166" y="5374405"/>
                </a:cubicBezTo>
                <a:cubicBezTo>
                  <a:pt x="456950" y="5386892"/>
                  <a:pt x="600013" y="5366567"/>
                  <a:pt x="818561" y="5374405"/>
                </a:cubicBezTo>
                <a:cubicBezTo>
                  <a:pt x="1037109" y="5382243"/>
                  <a:pt x="1080259" y="5374897"/>
                  <a:pt x="1242590" y="5374405"/>
                </a:cubicBezTo>
                <a:cubicBezTo>
                  <a:pt x="1404921" y="5373913"/>
                  <a:pt x="1580083" y="5381879"/>
                  <a:pt x="1666619" y="5374405"/>
                </a:cubicBezTo>
                <a:cubicBezTo>
                  <a:pt x="1753155" y="5366931"/>
                  <a:pt x="1966281" y="5369682"/>
                  <a:pt x="2181014" y="5374405"/>
                </a:cubicBezTo>
                <a:cubicBezTo>
                  <a:pt x="2395748" y="5379128"/>
                  <a:pt x="2541233" y="5390437"/>
                  <a:pt x="2695409" y="5374405"/>
                </a:cubicBezTo>
                <a:cubicBezTo>
                  <a:pt x="2849586" y="5358373"/>
                  <a:pt x="3174829" y="5403198"/>
                  <a:pt x="3571272" y="5374405"/>
                </a:cubicBezTo>
                <a:cubicBezTo>
                  <a:pt x="3967715" y="5345612"/>
                  <a:pt x="3899143" y="5387575"/>
                  <a:pt x="4085667" y="5374405"/>
                </a:cubicBezTo>
                <a:cubicBezTo>
                  <a:pt x="4272192" y="5361235"/>
                  <a:pt x="4411521" y="5389749"/>
                  <a:pt x="4509696" y="5374405"/>
                </a:cubicBezTo>
                <a:cubicBezTo>
                  <a:pt x="4607871" y="5359061"/>
                  <a:pt x="4992390" y="5345390"/>
                  <a:pt x="5114458" y="5374405"/>
                </a:cubicBezTo>
                <a:cubicBezTo>
                  <a:pt x="5236526" y="5403420"/>
                  <a:pt x="5579407" y="5350280"/>
                  <a:pt x="5719220" y="5374405"/>
                </a:cubicBezTo>
                <a:cubicBezTo>
                  <a:pt x="5859033" y="5398530"/>
                  <a:pt x="6047445" y="5375389"/>
                  <a:pt x="6143249" y="5374405"/>
                </a:cubicBezTo>
                <a:cubicBezTo>
                  <a:pt x="6239053" y="5373421"/>
                  <a:pt x="6469579" y="5355772"/>
                  <a:pt x="6567278" y="5374405"/>
                </a:cubicBezTo>
                <a:cubicBezTo>
                  <a:pt x="6664977" y="5393038"/>
                  <a:pt x="6867114" y="5383851"/>
                  <a:pt x="6991306" y="5374405"/>
                </a:cubicBezTo>
                <a:cubicBezTo>
                  <a:pt x="7115498" y="5364959"/>
                  <a:pt x="7563978" y="5391758"/>
                  <a:pt x="7867169" y="5374405"/>
                </a:cubicBezTo>
                <a:cubicBezTo>
                  <a:pt x="8170360" y="5357052"/>
                  <a:pt x="8240290" y="5363665"/>
                  <a:pt x="8381564" y="5374405"/>
                </a:cubicBezTo>
                <a:cubicBezTo>
                  <a:pt x="8522839" y="5385145"/>
                  <a:pt x="9000891" y="5342108"/>
                  <a:pt x="9340842" y="537440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FA0BCA2-B09D-4174-9A80-9BF07CD80148}"/>
              </a:ext>
            </a:extLst>
          </p:cNvPr>
          <p:cNvSpPr/>
          <p:nvPr userDrawn="1"/>
        </p:nvSpPr>
        <p:spPr>
          <a:xfrm>
            <a:off x="2064774" y="948814"/>
            <a:ext cx="9334960" cy="5222487"/>
          </a:xfrm>
          <a:custGeom>
            <a:avLst/>
            <a:gdLst>
              <a:gd name="connsiteX0" fmla="*/ 0 w 9334960"/>
              <a:gd name="connsiteY0" fmla="*/ 0 h 5222487"/>
              <a:gd name="connsiteX1" fmla="*/ 0 w 9334960"/>
              <a:gd name="connsiteY1" fmla="*/ 754456 h 5222487"/>
              <a:gd name="connsiteX2" fmla="*/ 0 w 9334960"/>
              <a:gd name="connsiteY2" fmla="*/ 1248755 h 5222487"/>
              <a:gd name="connsiteX3" fmla="*/ 0 w 9334960"/>
              <a:gd name="connsiteY3" fmla="*/ 1743053 h 5222487"/>
              <a:gd name="connsiteX4" fmla="*/ 0 w 9334960"/>
              <a:gd name="connsiteY4" fmla="*/ 2445478 h 5222487"/>
              <a:gd name="connsiteX5" fmla="*/ 0 w 9334960"/>
              <a:gd name="connsiteY5" fmla="*/ 2991808 h 5222487"/>
              <a:gd name="connsiteX6" fmla="*/ 0 w 9334960"/>
              <a:gd name="connsiteY6" fmla="*/ 3590169 h 5222487"/>
              <a:gd name="connsiteX7" fmla="*/ 0 w 9334960"/>
              <a:gd name="connsiteY7" fmla="*/ 4240562 h 5222487"/>
              <a:gd name="connsiteX8" fmla="*/ 0 w 9334960"/>
              <a:gd name="connsiteY8" fmla="*/ 5203144 h 5222487"/>
              <a:gd name="connsiteX9" fmla="*/ 303974 w 9334960"/>
              <a:gd name="connsiteY9" fmla="*/ 5222487 h 5222487"/>
              <a:gd name="connsiteX10" fmla="*/ 818046 w 9334960"/>
              <a:gd name="connsiteY10" fmla="*/ 5222487 h 5222487"/>
              <a:gd name="connsiteX11" fmla="*/ 1241807 w 9334960"/>
              <a:gd name="connsiteY11" fmla="*/ 5222487 h 5222487"/>
              <a:gd name="connsiteX12" fmla="*/ 1665569 w 9334960"/>
              <a:gd name="connsiteY12" fmla="*/ 5222487 h 5222487"/>
              <a:gd name="connsiteX13" fmla="*/ 2179640 w 9334960"/>
              <a:gd name="connsiteY13" fmla="*/ 5222487 h 5222487"/>
              <a:gd name="connsiteX14" fmla="*/ 2693712 w 9334960"/>
              <a:gd name="connsiteY14" fmla="*/ 5222487 h 5222487"/>
              <a:gd name="connsiteX15" fmla="*/ 3569023 w 9334960"/>
              <a:gd name="connsiteY15" fmla="*/ 5222487 h 5222487"/>
              <a:gd name="connsiteX16" fmla="*/ 4083094 w 9334960"/>
              <a:gd name="connsiteY16" fmla="*/ 5222487 h 5222487"/>
              <a:gd name="connsiteX17" fmla="*/ 4506856 w 9334960"/>
              <a:gd name="connsiteY17" fmla="*/ 5222487 h 5222487"/>
              <a:gd name="connsiteX18" fmla="*/ 5111237 w 9334960"/>
              <a:gd name="connsiteY18" fmla="*/ 5222487 h 5222487"/>
              <a:gd name="connsiteX19" fmla="*/ 5715619 w 9334960"/>
              <a:gd name="connsiteY19" fmla="*/ 5222487 h 5222487"/>
              <a:gd name="connsiteX20" fmla="*/ 6139380 w 9334960"/>
              <a:gd name="connsiteY20" fmla="*/ 5222487 h 5222487"/>
              <a:gd name="connsiteX21" fmla="*/ 6563142 w 9334960"/>
              <a:gd name="connsiteY21" fmla="*/ 5222487 h 5222487"/>
              <a:gd name="connsiteX22" fmla="*/ 6986904 w 9334960"/>
              <a:gd name="connsiteY22" fmla="*/ 5222487 h 5222487"/>
              <a:gd name="connsiteX23" fmla="*/ 7862215 w 9334960"/>
              <a:gd name="connsiteY23" fmla="*/ 5222487 h 5222487"/>
              <a:gd name="connsiteX24" fmla="*/ 8376286 w 9334960"/>
              <a:gd name="connsiteY24" fmla="*/ 5222487 h 5222487"/>
              <a:gd name="connsiteX25" fmla="*/ 9334960 w 9334960"/>
              <a:gd name="connsiteY25" fmla="*/ 5222487 h 522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334960" h="5222487" extrusionOk="0">
                <a:moveTo>
                  <a:pt x="0" y="0"/>
                </a:moveTo>
                <a:cubicBezTo>
                  <a:pt x="12059" y="362675"/>
                  <a:pt x="-19322" y="445293"/>
                  <a:pt x="0" y="754456"/>
                </a:cubicBezTo>
                <a:cubicBezTo>
                  <a:pt x="19322" y="1063619"/>
                  <a:pt x="17271" y="1073008"/>
                  <a:pt x="0" y="1248755"/>
                </a:cubicBezTo>
                <a:cubicBezTo>
                  <a:pt x="-17271" y="1424502"/>
                  <a:pt x="-7368" y="1557545"/>
                  <a:pt x="0" y="1743053"/>
                </a:cubicBezTo>
                <a:cubicBezTo>
                  <a:pt x="7368" y="1928561"/>
                  <a:pt x="-27148" y="2115103"/>
                  <a:pt x="0" y="2445478"/>
                </a:cubicBezTo>
                <a:cubicBezTo>
                  <a:pt x="27148" y="2775853"/>
                  <a:pt x="20092" y="2748763"/>
                  <a:pt x="0" y="2991808"/>
                </a:cubicBezTo>
                <a:cubicBezTo>
                  <a:pt x="-20092" y="3234853"/>
                  <a:pt x="16516" y="3418498"/>
                  <a:pt x="0" y="3590169"/>
                </a:cubicBezTo>
                <a:cubicBezTo>
                  <a:pt x="-16516" y="3761840"/>
                  <a:pt x="-18799" y="4067992"/>
                  <a:pt x="0" y="4240562"/>
                </a:cubicBezTo>
                <a:cubicBezTo>
                  <a:pt x="18799" y="4413132"/>
                  <a:pt x="-1083" y="4922510"/>
                  <a:pt x="0" y="5203144"/>
                </a:cubicBezTo>
                <a:cubicBezTo>
                  <a:pt x="149242" y="5211189"/>
                  <a:pt x="181500" y="5226396"/>
                  <a:pt x="303974" y="5222487"/>
                </a:cubicBezTo>
                <a:cubicBezTo>
                  <a:pt x="495622" y="5197259"/>
                  <a:pt x="661680" y="5230418"/>
                  <a:pt x="818046" y="5222487"/>
                </a:cubicBezTo>
                <a:cubicBezTo>
                  <a:pt x="974412" y="5214556"/>
                  <a:pt x="1091366" y="5242060"/>
                  <a:pt x="1241807" y="5222487"/>
                </a:cubicBezTo>
                <a:cubicBezTo>
                  <a:pt x="1392248" y="5202914"/>
                  <a:pt x="1563598" y="5241884"/>
                  <a:pt x="1665569" y="5222487"/>
                </a:cubicBezTo>
                <a:cubicBezTo>
                  <a:pt x="1767540" y="5203090"/>
                  <a:pt x="1968257" y="5241858"/>
                  <a:pt x="2179640" y="5222487"/>
                </a:cubicBezTo>
                <a:cubicBezTo>
                  <a:pt x="2391023" y="5203116"/>
                  <a:pt x="2501687" y="5239084"/>
                  <a:pt x="2693712" y="5222487"/>
                </a:cubicBezTo>
                <a:cubicBezTo>
                  <a:pt x="2885737" y="5205890"/>
                  <a:pt x="3367719" y="5230925"/>
                  <a:pt x="3569023" y="5222487"/>
                </a:cubicBezTo>
                <a:cubicBezTo>
                  <a:pt x="3770327" y="5214049"/>
                  <a:pt x="3839194" y="5222824"/>
                  <a:pt x="4083094" y="5222487"/>
                </a:cubicBezTo>
                <a:cubicBezTo>
                  <a:pt x="4326994" y="5222150"/>
                  <a:pt x="4304179" y="5211630"/>
                  <a:pt x="4506856" y="5222487"/>
                </a:cubicBezTo>
                <a:cubicBezTo>
                  <a:pt x="4709533" y="5233344"/>
                  <a:pt x="4875848" y="5230085"/>
                  <a:pt x="5111237" y="5222487"/>
                </a:cubicBezTo>
                <a:cubicBezTo>
                  <a:pt x="5346626" y="5214889"/>
                  <a:pt x="5540206" y="5236047"/>
                  <a:pt x="5715619" y="5222487"/>
                </a:cubicBezTo>
                <a:cubicBezTo>
                  <a:pt x="5891032" y="5208927"/>
                  <a:pt x="6052876" y="5222991"/>
                  <a:pt x="6139380" y="5222487"/>
                </a:cubicBezTo>
                <a:cubicBezTo>
                  <a:pt x="6225884" y="5221983"/>
                  <a:pt x="6417586" y="5209670"/>
                  <a:pt x="6563142" y="5222487"/>
                </a:cubicBezTo>
                <a:cubicBezTo>
                  <a:pt x="6708698" y="5235304"/>
                  <a:pt x="6848892" y="5201672"/>
                  <a:pt x="6986904" y="5222487"/>
                </a:cubicBezTo>
                <a:cubicBezTo>
                  <a:pt x="7124916" y="5243302"/>
                  <a:pt x="7559111" y="5246342"/>
                  <a:pt x="7862215" y="5222487"/>
                </a:cubicBezTo>
                <a:cubicBezTo>
                  <a:pt x="8165319" y="5198632"/>
                  <a:pt x="8179081" y="5237298"/>
                  <a:pt x="8376286" y="5222487"/>
                </a:cubicBezTo>
                <a:cubicBezTo>
                  <a:pt x="8573491" y="5207676"/>
                  <a:pt x="8937638" y="5241207"/>
                  <a:pt x="9334960" y="5222487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E1874C6-49FD-4F7D-A866-32A6DDFF25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95934" y="328434"/>
            <a:ext cx="525915" cy="49760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0BF4C73-B256-412A-A70A-39498D85C0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 flipV="1">
            <a:off x="11399734" y="5877430"/>
            <a:ext cx="525915" cy="49760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DE087D-828F-494C-BF8D-8E1299A7B7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4775" y="6375035"/>
            <a:ext cx="9034150" cy="301309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600" b="1" baseline="0">
                <a:solidFill>
                  <a:srgbClr val="CA35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1142478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B2803D-C77A-4582-AFEC-6B841D7D7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0426" y="1060616"/>
            <a:ext cx="7219272" cy="488823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3200" i="1"/>
            </a:lvl1pPr>
          </a:lstStyle>
          <a:p>
            <a:pPr lvl="0"/>
            <a:r>
              <a:rPr lang="pt-BR" dirty="0"/>
              <a:t>Clique para editar os estilos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AA21BD89-1368-4038-A0ED-C46659DCB136}"/>
              </a:ext>
            </a:extLst>
          </p:cNvPr>
          <p:cNvSpPr/>
          <p:nvPr userDrawn="1"/>
        </p:nvSpPr>
        <p:spPr>
          <a:xfrm flipH="1" flipV="1">
            <a:off x="600424" y="780135"/>
            <a:ext cx="7702748" cy="5168719"/>
          </a:xfrm>
          <a:custGeom>
            <a:avLst/>
            <a:gdLst>
              <a:gd name="connsiteX0" fmla="*/ 0 w 7702748"/>
              <a:gd name="connsiteY0" fmla="*/ 0 h 5168719"/>
              <a:gd name="connsiteX1" fmla="*/ 0 w 7702748"/>
              <a:gd name="connsiteY1" fmla="*/ 746689 h 5168719"/>
              <a:gd name="connsiteX2" fmla="*/ 0 w 7702748"/>
              <a:gd name="connsiteY2" fmla="*/ 1235898 h 5168719"/>
              <a:gd name="connsiteX3" fmla="*/ 0 w 7702748"/>
              <a:gd name="connsiteY3" fmla="*/ 1725108 h 5168719"/>
              <a:gd name="connsiteX4" fmla="*/ 0 w 7702748"/>
              <a:gd name="connsiteY4" fmla="*/ 2420301 h 5168719"/>
              <a:gd name="connsiteX5" fmla="*/ 0 w 7702748"/>
              <a:gd name="connsiteY5" fmla="*/ 2961006 h 5168719"/>
              <a:gd name="connsiteX6" fmla="*/ 0 w 7702748"/>
              <a:gd name="connsiteY6" fmla="*/ 3553207 h 5168719"/>
              <a:gd name="connsiteX7" fmla="*/ 0 w 7702748"/>
              <a:gd name="connsiteY7" fmla="*/ 4196904 h 5168719"/>
              <a:gd name="connsiteX8" fmla="*/ 0 w 7702748"/>
              <a:gd name="connsiteY8" fmla="*/ 5149576 h 5168719"/>
              <a:gd name="connsiteX9" fmla="*/ 250824 w 7702748"/>
              <a:gd name="connsiteY9" fmla="*/ 5168719 h 5168719"/>
              <a:gd name="connsiteX10" fmla="*/ 779233 w 7702748"/>
              <a:gd name="connsiteY10" fmla="*/ 5168719 h 5168719"/>
              <a:gd name="connsiteX11" fmla="*/ 1233123 w 7702748"/>
              <a:gd name="connsiteY11" fmla="*/ 5168719 h 5168719"/>
              <a:gd name="connsiteX12" fmla="*/ 1687013 w 7702748"/>
              <a:gd name="connsiteY12" fmla="*/ 5168719 h 5168719"/>
              <a:gd name="connsiteX13" fmla="*/ 2215422 w 7702748"/>
              <a:gd name="connsiteY13" fmla="*/ 5168719 h 5168719"/>
              <a:gd name="connsiteX14" fmla="*/ 2743831 w 7702748"/>
              <a:gd name="connsiteY14" fmla="*/ 5168719 h 5168719"/>
              <a:gd name="connsiteX15" fmla="*/ 3570317 w 7702748"/>
              <a:gd name="connsiteY15" fmla="*/ 5168719 h 5168719"/>
              <a:gd name="connsiteX16" fmla="*/ 4098727 w 7702748"/>
              <a:gd name="connsiteY16" fmla="*/ 5168719 h 5168719"/>
              <a:gd name="connsiteX17" fmla="*/ 4552616 w 7702748"/>
              <a:gd name="connsiteY17" fmla="*/ 5168719 h 5168719"/>
              <a:gd name="connsiteX18" fmla="*/ 5155545 w 7702748"/>
              <a:gd name="connsiteY18" fmla="*/ 5168719 h 5168719"/>
              <a:gd name="connsiteX19" fmla="*/ 5758473 w 7702748"/>
              <a:gd name="connsiteY19" fmla="*/ 5168719 h 5168719"/>
              <a:gd name="connsiteX20" fmla="*/ 6212363 w 7702748"/>
              <a:gd name="connsiteY20" fmla="*/ 5168719 h 5168719"/>
              <a:gd name="connsiteX21" fmla="*/ 6666253 w 7702748"/>
              <a:gd name="connsiteY21" fmla="*/ 5168719 h 5168719"/>
              <a:gd name="connsiteX22" fmla="*/ 7120143 w 7702748"/>
              <a:gd name="connsiteY22" fmla="*/ 5168719 h 5168719"/>
              <a:gd name="connsiteX23" fmla="*/ 7702748 w 7702748"/>
              <a:gd name="connsiteY23" fmla="*/ 5168719 h 516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168719" extrusionOk="0">
                <a:moveTo>
                  <a:pt x="0" y="0"/>
                </a:moveTo>
                <a:cubicBezTo>
                  <a:pt x="-20322" y="271243"/>
                  <a:pt x="32392" y="384390"/>
                  <a:pt x="0" y="746689"/>
                </a:cubicBezTo>
                <a:cubicBezTo>
                  <a:pt x="-32392" y="1108988"/>
                  <a:pt x="4580" y="1089882"/>
                  <a:pt x="0" y="1235898"/>
                </a:cubicBezTo>
                <a:cubicBezTo>
                  <a:pt x="-4580" y="1381914"/>
                  <a:pt x="281" y="1571749"/>
                  <a:pt x="0" y="1725108"/>
                </a:cubicBezTo>
                <a:cubicBezTo>
                  <a:pt x="-281" y="1878467"/>
                  <a:pt x="90" y="2259117"/>
                  <a:pt x="0" y="2420301"/>
                </a:cubicBezTo>
                <a:cubicBezTo>
                  <a:pt x="-90" y="2581485"/>
                  <a:pt x="-20604" y="2772549"/>
                  <a:pt x="0" y="2961006"/>
                </a:cubicBezTo>
                <a:cubicBezTo>
                  <a:pt x="20604" y="3149464"/>
                  <a:pt x="-9889" y="3326283"/>
                  <a:pt x="0" y="3553207"/>
                </a:cubicBezTo>
                <a:cubicBezTo>
                  <a:pt x="9889" y="3780131"/>
                  <a:pt x="1217" y="3965600"/>
                  <a:pt x="0" y="4196904"/>
                </a:cubicBezTo>
                <a:cubicBezTo>
                  <a:pt x="-1217" y="4428208"/>
                  <a:pt x="-23745" y="4748636"/>
                  <a:pt x="0" y="5149576"/>
                </a:cubicBezTo>
                <a:cubicBezTo>
                  <a:pt x="73622" y="5151526"/>
                  <a:pt x="197185" y="5152036"/>
                  <a:pt x="250824" y="5168719"/>
                </a:cubicBezTo>
                <a:cubicBezTo>
                  <a:pt x="486651" y="5158785"/>
                  <a:pt x="641916" y="5161784"/>
                  <a:pt x="779233" y="5168719"/>
                </a:cubicBezTo>
                <a:cubicBezTo>
                  <a:pt x="916550" y="5175654"/>
                  <a:pt x="1044991" y="5189450"/>
                  <a:pt x="1233123" y="5168719"/>
                </a:cubicBezTo>
                <a:cubicBezTo>
                  <a:pt x="1421255" y="5147989"/>
                  <a:pt x="1535485" y="5176475"/>
                  <a:pt x="1687013" y="5168719"/>
                </a:cubicBezTo>
                <a:cubicBezTo>
                  <a:pt x="1838541" y="5160964"/>
                  <a:pt x="2072043" y="5160155"/>
                  <a:pt x="2215422" y="5168719"/>
                </a:cubicBezTo>
                <a:cubicBezTo>
                  <a:pt x="2358801" y="5177283"/>
                  <a:pt x="2513501" y="5166115"/>
                  <a:pt x="2743831" y="5168719"/>
                </a:cubicBezTo>
                <a:cubicBezTo>
                  <a:pt x="2974161" y="5171323"/>
                  <a:pt x="3375356" y="5200244"/>
                  <a:pt x="3570317" y="5168719"/>
                </a:cubicBezTo>
                <a:cubicBezTo>
                  <a:pt x="3765278" y="5137194"/>
                  <a:pt x="3977003" y="5145141"/>
                  <a:pt x="4098727" y="5168719"/>
                </a:cubicBezTo>
                <a:cubicBezTo>
                  <a:pt x="4220451" y="5192298"/>
                  <a:pt x="4430106" y="5174227"/>
                  <a:pt x="4552616" y="5168719"/>
                </a:cubicBezTo>
                <a:cubicBezTo>
                  <a:pt x="4675126" y="5163211"/>
                  <a:pt x="4890940" y="5155420"/>
                  <a:pt x="5155545" y="5168719"/>
                </a:cubicBezTo>
                <a:cubicBezTo>
                  <a:pt x="5420150" y="5182018"/>
                  <a:pt x="5510478" y="5168479"/>
                  <a:pt x="5758473" y="5168719"/>
                </a:cubicBezTo>
                <a:cubicBezTo>
                  <a:pt x="6006468" y="5168959"/>
                  <a:pt x="6103487" y="5175435"/>
                  <a:pt x="6212363" y="5168719"/>
                </a:cubicBezTo>
                <a:cubicBezTo>
                  <a:pt x="6321239" y="5162004"/>
                  <a:pt x="6553743" y="5160926"/>
                  <a:pt x="6666253" y="5168719"/>
                </a:cubicBezTo>
                <a:cubicBezTo>
                  <a:pt x="6778763" y="5176513"/>
                  <a:pt x="6966961" y="5156454"/>
                  <a:pt x="7120143" y="5168719"/>
                </a:cubicBezTo>
                <a:cubicBezTo>
                  <a:pt x="7273325" y="5180985"/>
                  <a:pt x="7537396" y="5155063"/>
                  <a:pt x="7702748" y="5168719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FA0BCA2-B09D-4174-9A80-9BF07CD80148}"/>
              </a:ext>
            </a:extLst>
          </p:cNvPr>
          <p:cNvSpPr/>
          <p:nvPr userDrawn="1"/>
        </p:nvSpPr>
        <p:spPr>
          <a:xfrm>
            <a:off x="268840" y="1306166"/>
            <a:ext cx="7702748" cy="4923169"/>
          </a:xfrm>
          <a:custGeom>
            <a:avLst/>
            <a:gdLst>
              <a:gd name="connsiteX0" fmla="*/ 0 w 7702748"/>
              <a:gd name="connsiteY0" fmla="*/ 0 h 4923169"/>
              <a:gd name="connsiteX1" fmla="*/ 0 w 7702748"/>
              <a:gd name="connsiteY1" fmla="*/ 711216 h 4923169"/>
              <a:gd name="connsiteX2" fmla="*/ 0 w 7702748"/>
              <a:gd name="connsiteY2" fmla="*/ 1177184 h 4923169"/>
              <a:gd name="connsiteX3" fmla="*/ 0 w 7702748"/>
              <a:gd name="connsiteY3" fmla="*/ 1643153 h 4923169"/>
              <a:gd name="connsiteX4" fmla="*/ 0 w 7702748"/>
              <a:gd name="connsiteY4" fmla="*/ 2305319 h 4923169"/>
              <a:gd name="connsiteX5" fmla="*/ 0 w 7702748"/>
              <a:gd name="connsiteY5" fmla="*/ 2820338 h 4923169"/>
              <a:gd name="connsiteX6" fmla="*/ 0 w 7702748"/>
              <a:gd name="connsiteY6" fmla="*/ 3384405 h 4923169"/>
              <a:gd name="connsiteX7" fmla="*/ 0 w 7702748"/>
              <a:gd name="connsiteY7" fmla="*/ 3997522 h 4923169"/>
              <a:gd name="connsiteX8" fmla="*/ 0 w 7702748"/>
              <a:gd name="connsiteY8" fmla="*/ 4904935 h 4923169"/>
              <a:gd name="connsiteX9" fmla="*/ 250824 w 7702748"/>
              <a:gd name="connsiteY9" fmla="*/ 4923169 h 4923169"/>
              <a:gd name="connsiteX10" fmla="*/ 779233 w 7702748"/>
              <a:gd name="connsiteY10" fmla="*/ 4923169 h 4923169"/>
              <a:gd name="connsiteX11" fmla="*/ 1233123 w 7702748"/>
              <a:gd name="connsiteY11" fmla="*/ 4923169 h 4923169"/>
              <a:gd name="connsiteX12" fmla="*/ 1687013 w 7702748"/>
              <a:gd name="connsiteY12" fmla="*/ 4923169 h 4923169"/>
              <a:gd name="connsiteX13" fmla="*/ 2215422 w 7702748"/>
              <a:gd name="connsiteY13" fmla="*/ 4923169 h 4923169"/>
              <a:gd name="connsiteX14" fmla="*/ 2743831 w 7702748"/>
              <a:gd name="connsiteY14" fmla="*/ 4923169 h 4923169"/>
              <a:gd name="connsiteX15" fmla="*/ 3570317 w 7702748"/>
              <a:gd name="connsiteY15" fmla="*/ 4923169 h 4923169"/>
              <a:gd name="connsiteX16" fmla="*/ 4098727 w 7702748"/>
              <a:gd name="connsiteY16" fmla="*/ 4923169 h 4923169"/>
              <a:gd name="connsiteX17" fmla="*/ 4552616 w 7702748"/>
              <a:gd name="connsiteY17" fmla="*/ 4923169 h 4923169"/>
              <a:gd name="connsiteX18" fmla="*/ 5155545 w 7702748"/>
              <a:gd name="connsiteY18" fmla="*/ 4923169 h 4923169"/>
              <a:gd name="connsiteX19" fmla="*/ 5758473 w 7702748"/>
              <a:gd name="connsiteY19" fmla="*/ 4923169 h 4923169"/>
              <a:gd name="connsiteX20" fmla="*/ 6212363 w 7702748"/>
              <a:gd name="connsiteY20" fmla="*/ 4923169 h 4923169"/>
              <a:gd name="connsiteX21" fmla="*/ 6666253 w 7702748"/>
              <a:gd name="connsiteY21" fmla="*/ 4923169 h 4923169"/>
              <a:gd name="connsiteX22" fmla="*/ 7120143 w 7702748"/>
              <a:gd name="connsiteY22" fmla="*/ 4923169 h 4923169"/>
              <a:gd name="connsiteX23" fmla="*/ 7702748 w 7702748"/>
              <a:gd name="connsiteY23" fmla="*/ 4923169 h 492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4923169" extrusionOk="0">
                <a:moveTo>
                  <a:pt x="0" y="0"/>
                </a:moveTo>
                <a:cubicBezTo>
                  <a:pt x="-1410" y="294489"/>
                  <a:pt x="-8172" y="436961"/>
                  <a:pt x="0" y="711216"/>
                </a:cubicBezTo>
                <a:cubicBezTo>
                  <a:pt x="8172" y="985471"/>
                  <a:pt x="-12157" y="1026009"/>
                  <a:pt x="0" y="1177184"/>
                </a:cubicBezTo>
                <a:cubicBezTo>
                  <a:pt x="12157" y="1328359"/>
                  <a:pt x="-16241" y="1549570"/>
                  <a:pt x="0" y="1643153"/>
                </a:cubicBezTo>
                <a:cubicBezTo>
                  <a:pt x="16241" y="1736736"/>
                  <a:pt x="-32936" y="2069203"/>
                  <a:pt x="0" y="2305319"/>
                </a:cubicBezTo>
                <a:cubicBezTo>
                  <a:pt x="32936" y="2541435"/>
                  <a:pt x="6152" y="2633844"/>
                  <a:pt x="0" y="2820338"/>
                </a:cubicBezTo>
                <a:cubicBezTo>
                  <a:pt x="-6152" y="3006832"/>
                  <a:pt x="9700" y="3143507"/>
                  <a:pt x="0" y="3384405"/>
                </a:cubicBezTo>
                <a:cubicBezTo>
                  <a:pt x="-9700" y="3625303"/>
                  <a:pt x="2661" y="3701010"/>
                  <a:pt x="0" y="3997522"/>
                </a:cubicBezTo>
                <a:cubicBezTo>
                  <a:pt x="-2661" y="4294034"/>
                  <a:pt x="16077" y="4456723"/>
                  <a:pt x="0" y="4904935"/>
                </a:cubicBezTo>
                <a:cubicBezTo>
                  <a:pt x="95071" y="4900292"/>
                  <a:pt x="175205" y="4909772"/>
                  <a:pt x="250824" y="4923169"/>
                </a:cubicBezTo>
                <a:cubicBezTo>
                  <a:pt x="486651" y="4913235"/>
                  <a:pt x="641916" y="4916234"/>
                  <a:pt x="779233" y="4923169"/>
                </a:cubicBezTo>
                <a:cubicBezTo>
                  <a:pt x="916550" y="4930104"/>
                  <a:pt x="1044991" y="4943900"/>
                  <a:pt x="1233123" y="4923169"/>
                </a:cubicBezTo>
                <a:cubicBezTo>
                  <a:pt x="1421255" y="4902439"/>
                  <a:pt x="1535485" y="4930925"/>
                  <a:pt x="1687013" y="4923169"/>
                </a:cubicBezTo>
                <a:cubicBezTo>
                  <a:pt x="1838541" y="4915414"/>
                  <a:pt x="2072043" y="4914605"/>
                  <a:pt x="2215422" y="4923169"/>
                </a:cubicBezTo>
                <a:cubicBezTo>
                  <a:pt x="2358801" y="4931733"/>
                  <a:pt x="2513501" y="4920565"/>
                  <a:pt x="2743831" y="4923169"/>
                </a:cubicBezTo>
                <a:cubicBezTo>
                  <a:pt x="2974161" y="4925773"/>
                  <a:pt x="3375356" y="4954694"/>
                  <a:pt x="3570317" y="4923169"/>
                </a:cubicBezTo>
                <a:cubicBezTo>
                  <a:pt x="3765278" y="4891644"/>
                  <a:pt x="3977003" y="4899591"/>
                  <a:pt x="4098727" y="4923169"/>
                </a:cubicBezTo>
                <a:cubicBezTo>
                  <a:pt x="4220451" y="4946748"/>
                  <a:pt x="4430106" y="4928677"/>
                  <a:pt x="4552616" y="4923169"/>
                </a:cubicBezTo>
                <a:cubicBezTo>
                  <a:pt x="4675126" y="4917661"/>
                  <a:pt x="4890940" y="4909870"/>
                  <a:pt x="5155545" y="4923169"/>
                </a:cubicBezTo>
                <a:cubicBezTo>
                  <a:pt x="5420150" y="4936468"/>
                  <a:pt x="5510478" y="4922929"/>
                  <a:pt x="5758473" y="4923169"/>
                </a:cubicBezTo>
                <a:cubicBezTo>
                  <a:pt x="6006468" y="4923409"/>
                  <a:pt x="6103487" y="4929885"/>
                  <a:pt x="6212363" y="4923169"/>
                </a:cubicBezTo>
                <a:cubicBezTo>
                  <a:pt x="6321239" y="4916454"/>
                  <a:pt x="6553743" y="4915376"/>
                  <a:pt x="6666253" y="4923169"/>
                </a:cubicBezTo>
                <a:cubicBezTo>
                  <a:pt x="6778763" y="4930963"/>
                  <a:pt x="6966961" y="4910904"/>
                  <a:pt x="7120143" y="4923169"/>
                </a:cubicBezTo>
                <a:cubicBezTo>
                  <a:pt x="7273325" y="4935435"/>
                  <a:pt x="7537396" y="4909513"/>
                  <a:pt x="7702748" y="4923169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E1874C6-49FD-4F7D-A866-32A6DDFF25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685786"/>
            <a:ext cx="525915" cy="49760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0BF4C73-B256-412A-A70A-39498D85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 flipV="1">
            <a:off x="7950368" y="5942776"/>
            <a:ext cx="525915" cy="49760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DE087D-828F-494C-BF8D-8E1299A7B7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8840" y="6440381"/>
            <a:ext cx="7550858" cy="417619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baseline="0">
                <a:solidFill>
                  <a:srgbClr val="CA35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3083543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B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B2803D-C77A-4582-AFEC-6B841D7D7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0426" y="1060616"/>
            <a:ext cx="7219272" cy="518755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i="1"/>
            </a:lvl1pPr>
          </a:lstStyle>
          <a:p>
            <a:pPr lvl="0"/>
            <a:r>
              <a:rPr lang="pt-BR" dirty="0"/>
              <a:t>Clique para editar os estilos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AA21BD89-1368-4038-A0ED-C46659DCB136}"/>
              </a:ext>
            </a:extLst>
          </p:cNvPr>
          <p:cNvSpPr/>
          <p:nvPr userDrawn="1"/>
        </p:nvSpPr>
        <p:spPr>
          <a:xfrm flipH="1" flipV="1">
            <a:off x="600424" y="780136"/>
            <a:ext cx="7702748" cy="5374405"/>
          </a:xfrm>
          <a:custGeom>
            <a:avLst/>
            <a:gdLst>
              <a:gd name="connsiteX0" fmla="*/ 0 w 7702748"/>
              <a:gd name="connsiteY0" fmla="*/ 0 h 5374405"/>
              <a:gd name="connsiteX1" fmla="*/ 0 w 7702748"/>
              <a:gd name="connsiteY1" fmla="*/ 776403 h 5374405"/>
              <a:gd name="connsiteX2" fmla="*/ 0 w 7702748"/>
              <a:gd name="connsiteY2" fmla="*/ 1285080 h 5374405"/>
              <a:gd name="connsiteX3" fmla="*/ 0 w 7702748"/>
              <a:gd name="connsiteY3" fmla="*/ 1793757 h 5374405"/>
              <a:gd name="connsiteX4" fmla="*/ 0 w 7702748"/>
              <a:gd name="connsiteY4" fmla="*/ 2516615 h 5374405"/>
              <a:gd name="connsiteX5" fmla="*/ 0 w 7702748"/>
              <a:gd name="connsiteY5" fmla="*/ 3078837 h 5374405"/>
              <a:gd name="connsiteX6" fmla="*/ 0 w 7702748"/>
              <a:gd name="connsiteY6" fmla="*/ 3694605 h 5374405"/>
              <a:gd name="connsiteX7" fmla="*/ 0 w 7702748"/>
              <a:gd name="connsiteY7" fmla="*/ 4363918 h 5374405"/>
              <a:gd name="connsiteX8" fmla="*/ 0 w 7702748"/>
              <a:gd name="connsiteY8" fmla="*/ 5354500 h 5374405"/>
              <a:gd name="connsiteX9" fmla="*/ 250824 w 7702748"/>
              <a:gd name="connsiteY9" fmla="*/ 5374405 h 5374405"/>
              <a:gd name="connsiteX10" fmla="*/ 779233 w 7702748"/>
              <a:gd name="connsiteY10" fmla="*/ 5374405 h 5374405"/>
              <a:gd name="connsiteX11" fmla="*/ 1233123 w 7702748"/>
              <a:gd name="connsiteY11" fmla="*/ 5374405 h 5374405"/>
              <a:gd name="connsiteX12" fmla="*/ 1687013 w 7702748"/>
              <a:gd name="connsiteY12" fmla="*/ 5374405 h 5374405"/>
              <a:gd name="connsiteX13" fmla="*/ 2215422 w 7702748"/>
              <a:gd name="connsiteY13" fmla="*/ 5374405 h 5374405"/>
              <a:gd name="connsiteX14" fmla="*/ 2743831 w 7702748"/>
              <a:gd name="connsiteY14" fmla="*/ 5374405 h 5374405"/>
              <a:gd name="connsiteX15" fmla="*/ 3570317 w 7702748"/>
              <a:gd name="connsiteY15" fmla="*/ 5374405 h 5374405"/>
              <a:gd name="connsiteX16" fmla="*/ 4098727 w 7702748"/>
              <a:gd name="connsiteY16" fmla="*/ 5374405 h 5374405"/>
              <a:gd name="connsiteX17" fmla="*/ 4552616 w 7702748"/>
              <a:gd name="connsiteY17" fmla="*/ 5374405 h 5374405"/>
              <a:gd name="connsiteX18" fmla="*/ 5155545 w 7702748"/>
              <a:gd name="connsiteY18" fmla="*/ 5374405 h 5374405"/>
              <a:gd name="connsiteX19" fmla="*/ 5758473 w 7702748"/>
              <a:gd name="connsiteY19" fmla="*/ 5374405 h 5374405"/>
              <a:gd name="connsiteX20" fmla="*/ 6212363 w 7702748"/>
              <a:gd name="connsiteY20" fmla="*/ 5374405 h 5374405"/>
              <a:gd name="connsiteX21" fmla="*/ 6666253 w 7702748"/>
              <a:gd name="connsiteY21" fmla="*/ 5374405 h 5374405"/>
              <a:gd name="connsiteX22" fmla="*/ 7120143 w 7702748"/>
              <a:gd name="connsiteY22" fmla="*/ 5374405 h 5374405"/>
              <a:gd name="connsiteX23" fmla="*/ 7702748 w 7702748"/>
              <a:gd name="connsiteY23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63963" y="5365867"/>
                  <a:pt x="187203" y="5365168"/>
                  <a:pt x="250824" y="5374405"/>
                </a:cubicBezTo>
                <a:cubicBezTo>
                  <a:pt x="486651" y="5364471"/>
                  <a:pt x="641916" y="5367470"/>
                  <a:pt x="779233" y="5374405"/>
                </a:cubicBezTo>
                <a:cubicBezTo>
                  <a:pt x="916550" y="5381340"/>
                  <a:pt x="1044991" y="5395136"/>
                  <a:pt x="1233123" y="5374405"/>
                </a:cubicBezTo>
                <a:cubicBezTo>
                  <a:pt x="1421255" y="5353675"/>
                  <a:pt x="1535485" y="5382161"/>
                  <a:pt x="1687013" y="5374405"/>
                </a:cubicBezTo>
                <a:cubicBezTo>
                  <a:pt x="1838541" y="5366650"/>
                  <a:pt x="2072043" y="5365841"/>
                  <a:pt x="2215422" y="5374405"/>
                </a:cubicBezTo>
                <a:cubicBezTo>
                  <a:pt x="2358801" y="5382969"/>
                  <a:pt x="2513501" y="5371801"/>
                  <a:pt x="2743831" y="5374405"/>
                </a:cubicBezTo>
                <a:cubicBezTo>
                  <a:pt x="2974161" y="5377009"/>
                  <a:pt x="3375356" y="5405930"/>
                  <a:pt x="3570317" y="5374405"/>
                </a:cubicBezTo>
                <a:cubicBezTo>
                  <a:pt x="3765278" y="5342880"/>
                  <a:pt x="3977003" y="5350827"/>
                  <a:pt x="4098727" y="5374405"/>
                </a:cubicBezTo>
                <a:cubicBezTo>
                  <a:pt x="4220451" y="5397984"/>
                  <a:pt x="4430106" y="5379913"/>
                  <a:pt x="4552616" y="5374405"/>
                </a:cubicBezTo>
                <a:cubicBezTo>
                  <a:pt x="4675126" y="5368897"/>
                  <a:pt x="4890940" y="5361106"/>
                  <a:pt x="5155545" y="5374405"/>
                </a:cubicBezTo>
                <a:cubicBezTo>
                  <a:pt x="5420150" y="5387704"/>
                  <a:pt x="5510478" y="5374165"/>
                  <a:pt x="5758473" y="5374405"/>
                </a:cubicBezTo>
                <a:cubicBezTo>
                  <a:pt x="6006468" y="5374645"/>
                  <a:pt x="6103487" y="5381121"/>
                  <a:pt x="6212363" y="5374405"/>
                </a:cubicBezTo>
                <a:cubicBezTo>
                  <a:pt x="6321239" y="5367690"/>
                  <a:pt x="6553743" y="5366612"/>
                  <a:pt x="6666253" y="5374405"/>
                </a:cubicBezTo>
                <a:cubicBezTo>
                  <a:pt x="6778763" y="5382199"/>
                  <a:pt x="6966961" y="5362140"/>
                  <a:pt x="7120143" y="5374405"/>
                </a:cubicBezTo>
                <a:cubicBezTo>
                  <a:pt x="7273325" y="5386671"/>
                  <a:pt x="7537396" y="5360749"/>
                  <a:pt x="7702748" y="537440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FA0BCA2-B09D-4174-9A80-9BF07CD80148}"/>
              </a:ext>
            </a:extLst>
          </p:cNvPr>
          <p:cNvSpPr/>
          <p:nvPr userDrawn="1"/>
        </p:nvSpPr>
        <p:spPr>
          <a:xfrm>
            <a:off x="268840" y="1306166"/>
            <a:ext cx="7702748" cy="5128855"/>
          </a:xfrm>
          <a:custGeom>
            <a:avLst/>
            <a:gdLst>
              <a:gd name="connsiteX0" fmla="*/ 0 w 7702748"/>
              <a:gd name="connsiteY0" fmla="*/ 0 h 5128855"/>
              <a:gd name="connsiteX1" fmla="*/ 0 w 7702748"/>
              <a:gd name="connsiteY1" fmla="*/ 740930 h 5128855"/>
              <a:gd name="connsiteX2" fmla="*/ 0 w 7702748"/>
              <a:gd name="connsiteY2" fmla="*/ 1226366 h 5128855"/>
              <a:gd name="connsiteX3" fmla="*/ 0 w 7702748"/>
              <a:gd name="connsiteY3" fmla="*/ 1711803 h 5128855"/>
              <a:gd name="connsiteX4" fmla="*/ 0 w 7702748"/>
              <a:gd name="connsiteY4" fmla="*/ 2401634 h 5128855"/>
              <a:gd name="connsiteX5" fmla="*/ 0 w 7702748"/>
              <a:gd name="connsiteY5" fmla="*/ 2938169 h 5128855"/>
              <a:gd name="connsiteX6" fmla="*/ 0 w 7702748"/>
              <a:gd name="connsiteY6" fmla="*/ 3525803 h 5128855"/>
              <a:gd name="connsiteX7" fmla="*/ 0 w 7702748"/>
              <a:gd name="connsiteY7" fmla="*/ 4164535 h 5128855"/>
              <a:gd name="connsiteX8" fmla="*/ 0 w 7702748"/>
              <a:gd name="connsiteY8" fmla="*/ 5109859 h 5128855"/>
              <a:gd name="connsiteX9" fmla="*/ 250824 w 7702748"/>
              <a:gd name="connsiteY9" fmla="*/ 5128855 h 5128855"/>
              <a:gd name="connsiteX10" fmla="*/ 779233 w 7702748"/>
              <a:gd name="connsiteY10" fmla="*/ 5128855 h 5128855"/>
              <a:gd name="connsiteX11" fmla="*/ 1233123 w 7702748"/>
              <a:gd name="connsiteY11" fmla="*/ 5128855 h 5128855"/>
              <a:gd name="connsiteX12" fmla="*/ 1687013 w 7702748"/>
              <a:gd name="connsiteY12" fmla="*/ 5128855 h 5128855"/>
              <a:gd name="connsiteX13" fmla="*/ 2215422 w 7702748"/>
              <a:gd name="connsiteY13" fmla="*/ 5128855 h 5128855"/>
              <a:gd name="connsiteX14" fmla="*/ 2743831 w 7702748"/>
              <a:gd name="connsiteY14" fmla="*/ 5128855 h 5128855"/>
              <a:gd name="connsiteX15" fmla="*/ 3570317 w 7702748"/>
              <a:gd name="connsiteY15" fmla="*/ 5128855 h 5128855"/>
              <a:gd name="connsiteX16" fmla="*/ 4098727 w 7702748"/>
              <a:gd name="connsiteY16" fmla="*/ 5128855 h 5128855"/>
              <a:gd name="connsiteX17" fmla="*/ 4552616 w 7702748"/>
              <a:gd name="connsiteY17" fmla="*/ 5128855 h 5128855"/>
              <a:gd name="connsiteX18" fmla="*/ 5155545 w 7702748"/>
              <a:gd name="connsiteY18" fmla="*/ 5128855 h 5128855"/>
              <a:gd name="connsiteX19" fmla="*/ 5758473 w 7702748"/>
              <a:gd name="connsiteY19" fmla="*/ 5128855 h 5128855"/>
              <a:gd name="connsiteX20" fmla="*/ 6212363 w 7702748"/>
              <a:gd name="connsiteY20" fmla="*/ 5128855 h 5128855"/>
              <a:gd name="connsiteX21" fmla="*/ 6666253 w 7702748"/>
              <a:gd name="connsiteY21" fmla="*/ 5128855 h 5128855"/>
              <a:gd name="connsiteX22" fmla="*/ 7120143 w 7702748"/>
              <a:gd name="connsiteY22" fmla="*/ 5128855 h 5128855"/>
              <a:gd name="connsiteX23" fmla="*/ 7702748 w 7702748"/>
              <a:gd name="connsiteY23" fmla="*/ 5128855 h 5128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128855" extrusionOk="0">
                <a:moveTo>
                  <a:pt x="0" y="0"/>
                </a:moveTo>
                <a:cubicBezTo>
                  <a:pt x="19377" y="181465"/>
                  <a:pt x="8329" y="568325"/>
                  <a:pt x="0" y="740930"/>
                </a:cubicBezTo>
                <a:cubicBezTo>
                  <a:pt x="-8329" y="913535"/>
                  <a:pt x="6815" y="1001411"/>
                  <a:pt x="0" y="1226366"/>
                </a:cubicBezTo>
                <a:cubicBezTo>
                  <a:pt x="-6815" y="1451321"/>
                  <a:pt x="-918" y="1548957"/>
                  <a:pt x="0" y="1711803"/>
                </a:cubicBezTo>
                <a:cubicBezTo>
                  <a:pt x="918" y="1874649"/>
                  <a:pt x="28113" y="2128774"/>
                  <a:pt x="0" y="2401634"/>
                </a:cubicBezTo>
                <a:cubicBezTo>
                  <a:pt x="-28113" y="2674494"/>
                  <a:pt x="-8892" y="2752710"/>
                  <a:pt x="0" y="2938169"/>
                </a:cubicBezTo>
                <a:cubicBezTo>
                  <a:pt x="8892" y="3123629"/>
                  <a:pt x="27139" y="3319503"/>
                  <a:pt x="0" y="3525803"/>
                </a:cubicBezTo>
                <a:cubicBezTo>
                  <a:pt x="-27139" y="3732103"/>
                  <a:pt x="4922" y="4012915"/>
                  <a:pt x="0" y="4164535"/>
                </a:cubicBezTo>
                <a:cubicBezTo>
                  <a:pt x="-4922" y="4316155"/>
                  <a:pt x="11087" y="4833835"/>
                  <a:pt x="0" y="5109859"/>
                </a:cubicBezTo>
                <a:cubicBezTo>
                  <a:pt x="90026" y="5105735"/>
                  <a:pt x="179883" y="5118178"/>
                  <a:pt x="250824" y="5128855"/>
                </a:cubicBezTo>
                <a:cubicBezTo>
                  <a:pt x="486651" y="5118921"/>
                  <a:pt x="641916" y="5121920"/>
                  <a:pt x="779233" y="5128855"/>
                </a:cubicBezTo>
                <a:cubicBezTo>
                  <a:pt x="916550" y="5135790"/>
                  <a:pt x="1044991" y="5149586"/>
                  <a:pt x="1233123" y="5128855"/>
                </a:cubicBezTo>
                <a:cubicBezTo>
                  <a:pt x="1421255" y="5108125"/>
                  <a:pt x="1535485" y="5136611"/>
                  <a:pt x="1687013" y="5128855"/>
                </a:cubicBezTo>
                <a:cubicBezTo>
                  <a:pt x="1838541" y="5121100"/>
                  <a:pt x="2072043" y="5120291"/>
                  <a:pt x="2215422" y="5128855"/>
                </a:cubicBezTo>
                <a:cubicBezTo>
                  <a:pt x="2358801" y="5137419"/>
                  <a:pt x="2513501" y="5126251"/>
                  <a:pt x="2743831" y="5128855"/>
                </a:cubicBezTo>
                <a:cubicBezTo>
                  <a:pt x="2974161" y="5131459"/>
                  <a:pt x="3375356" y="5160380"/>
                  <a:pt x="3570317" y="5128855"/>
                </a:cubicBezTo>
                <a:cubicBezTo>
                  <a:pt x="3765278" y="5097330"/>
                  <a:pt x="3977003" y="5105277"/>
                  <a:pt x="4098727" y="5128855"/>
                </a:cubicBezTo>
                <a:cubicBezTo>
                  <a:pt x="4220451" y="5152434"/>
                  <a:pt x="4430106" y="5134363"/>
                  <a:pt x="4552616" y="5128855"/>
                </a:cubicBezTo>
                <a:cubicBezTo>
                  <a:pt x="4675126" y="5123347"/>
                  <a:pt x="4890940" y="5115556"/>
                  <a:pt x="5155545" y="5128855"/>
                </a:cubicBezTo>
                <a:cubicBezTo>
                  <a:pt x="5420150" y="5142154"/>
                  <a:pt x="5510478" y="5128615"/>
                  <a:pt x="5758473" y="5128855"/>
                </a:cubicBezTo>
                <a:cubicBezTo>
                  <a:pt x="6006468" y="5129095"/>
                  <a:pt x="6103487" y="5135571"/>
                  <a:pt x="6212363" y="5128855"/>
                </a:cubicBezTo>
                <a:cubicBezTo>
                  <a:pt x="6321239" y="5122140"/>
                  <a:pt x="6553743" y="5121062"/>
                  <a:pt x="6666253" y="5128855"/>
                </a:cubicBezTo>
                <a:cubicBezTo>
                  <a:pt x="6778763" y="5136649"/>
                  <a:pt x="6966961" y="5116590"/>
                  <a:pt x="7120143" y="5128855"/>
                </a:cubicBezTo>
                <a:cubicBezTo>
                  <a:pt x="7273325" y="5141121"/>
                  <a:pt x="7537396" y="5115199"/>
                  <a:pt x="7702748" y="512885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E1874C6-49FD-4F7D-A866-32A6DDFF25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685786"/>
            <a:ext cx="525915" cy="49760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0BF4C73-B256-412A-A70A-39498D85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 flipV="1">
            <a:off x="7950368" y="6182966"/>
            <a:ext cx="525915" cy="49760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DE087D-828F-494C-BF8D-8E1299A7B7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8840" y="6528655"/>
            <a:ext cx="7550858" cy="329345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000" b="1" baseline="0">
                <a:solidFill>
                  <a:srgbClr val="CA35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10434505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X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agem 495">
            <a:extLst>
              <a:ext uri="{FF2B5EF4-FFF2-40B4-BE49-F238E27FC236}">
                <a16:creationId xmlns:a16="http://schemas.microsoft.com/office/drawing/2014/main" id="{87D0233A-6FF3-C944-8901-84CDF53B27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"/>
            <a:ext cx="12191999" cy="685799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D86B3D2-FF26-46C7-8093-2EAE13B0D2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3805" y="266668"/>
            <a:ext cx="4301195" cy="6225381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9D1A26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87" name="Espaço Reservado para Imagem 7">
            <a:extLst>
              <a:ext uri="{FF2B5EF4-FFF2-40B4-BE49-F238E27FC236}">
                <a16:creationId xmlns:a16="http://schemas.microsoft.com/office/drawing/2014/main" id="{163EB024-39A5-DC40-972A-6D2200A4C53D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flipH="1">
            <a:off x="6096000" y="-228600"/>
            <a:ext cx="6305550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686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3DC7F5A-8E4F-4EDD-83FC-1F3383178F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100" y="266700"/>
            <a:ext cx="4914900" cy="61341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D9FC710C-69C9-45AB-BC5E-35194CD3D9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70700" y="0"/>
            <a:ext cx="5321300" cy="6858000"/>
          </a:xfr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526364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X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agem 495">
            <a:extLst>
              <a:ext uri="{FF2B5EF4-FFF2-40B4-BE49-F238E27FC236}">
                <a16:creationId xmlns:a16="http://schemas.microsoft.com/office/drawing/2014/main" id="{87D0233A-6FF3-C944-8901-84CDF53B27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3"/>
            <a:ext cx="12191999" cy="685799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D86B3D2-FF26-46C7-8093-2EAE13B0D2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5550" y="2417736"/>
            <a:ext cx="5457664" cy="4123952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9D1A26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87" name="Espaço Reservado para Imagem 7">
            <a:extLst>
              <a:ext uri="{FF2B5EF4-FFF2-40B4-BE49-F238E27FC236}">
                <a16:creationId xmlns:a16="http://schemas.microsoft.com/office/drawing/2014/main" id="{163EB024-39A5-DC40-972A-6D2200A4C53D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0" y="-178962"/>
            <a:ext cx="6305550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27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RGUNT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C1D1E1-5BE6-4883-A073-6F758F834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1" y="3163888"/>
            <a:ext cx="11099799" cy="3173412"/>
          </a:xfrm>
        </p:spPr>
        <p:txBody>
          <a:bodyPr/>
          <a:lstStyle>
            <a:lvl1pPr>
              <a:defRPr>
                <a:solidFill>
                  <a:srgbClr val="9D1A26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571136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20CC4-4CBB-4A4B-B31A-CFE599485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4210050"/>
            <a:ext cx="5257800" cy="2363137"/>
          </a:xfrm>
        </p:spPr>
        <p:txBody>
          <a:bodyPr anchor="ctr">
            <a:normAutofit/>
          </a:bodyPr>
          <a:lstStyle>
            <a:lvl1pPr>
              <a:defRPr sz="40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82" name="Espaço Reservado para Imagem 7">
            <a:extLst>
              <a:ext uri="{FF2B5EF4-FFF2-40B4-BE49-F238E27FC236}">
                <a16:creationId xmlns:a16="http://schemas.microsoft.com/office/drawing/2014/main" id="{9FEEE204-0D64-2541-AF0F-26F8FBFDF7A4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flipH="1">
            <a:off x="4571999" y="-228600"/>
            <a:ext cx="7829551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868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61599-F168-4E79-9D40-0CCB38F9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823686"/>
            <a:ext cx="5715000" cy="941614"/>
          </a:xfrm>
        </p:spPr>
        <p:txBody>
          <a:bodyPr anchor="ctr">
            <a:normAutofit/>
          </a:bodyPr>
          <a:lstStyle>
            <a:lvl1pPr algn="l">
              <a:defRPr sz="3600" b="1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29D6EC1-3DE9-47D2-BE85-99B1B9299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9901" y="2095500"/>
            <a:ext cx="5715000" cy="4403270"/>
          </a:xfrm>
        </p:spPr>
        <p:txBody>
          <a:bodyPr anchor="ctr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8C597C87-830B-40C6-985F-8033CB71CC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7000" y="823913"/>
            <a:ext cx="5715000" cy="6034087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226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69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82227C-E010-4EFD-A200-9B390D84F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595FA9-3C7C-4564-BCF1-BDF786665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2617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453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B84094-F1C6-4FF3-B143-34B55C30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86" y="1678207"/>
            <a:ext cx="7788297" cy="4462462"/>
          </a:xfrm>
        </p:spPr>
        <p:txBody>
          <a:bodyPr anchor="ctr">
            <a:normAutofit/>
          </a:bodyPr>
          <a:lstStyle>
            <a:lvl1pPr>
              <a:defRPr sz="8000" b="1">
                <a:solidFill>
                  <a:srgbClr val="9D1A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1F15306-7977-494B-A975-C2DB0E73E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32579" y="1019175"/>
            <a:ext cx="2238759" cy="2270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3800" b="0">
                <a:solidFill>
                  <a:srgbClr val="9D1A26"/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1067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104F7-0577-4C9D-918B-E9B574A02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443" y="771525"/>
            <a:ext cx="7772400" cy="1055461"/>
          </a:xfrm>
        </p:spPr>
        <p:txBody>
          <a:bodyPr/>
          <a:lstStyle>
            <a:lvl1pPr algn="l">
              <a:defRPr/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149F63-9A1C-42EC-B7A4-BB6339BE2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019299"/>
            <a:ext cx="12001500" cy="4473575"/>
          </a:xfrm>
        </p:spPr>
        <p:txBody>
          <a:bodyPr anchor="ctr"/>
          <a:lstStyle>
            <a:lvl1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1pPr>
            <a:lvl2pPr marL="8001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2pPr>
            <a:lvl3pPr marL="12573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3pPr>
            <a:lvl4pPr marL="16573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4pPr>
            <a:lvl5pPr marL="21145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3146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104F7-0577-4C9D-918B-E9B574A02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243" y="822325"/>
            <a:ext cx="7347857" cy="879475"/>
          </a:xfrm>
        </p:spPr>
        <p:txBody>
          <a:bodyPr/>
          <a:lstStyle>
            <a:lvl1pPr algn="l">
              <a:defRPr/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149F63-9A1C-42EC-B7A4-BB6339BE2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243" y="1943099"/>
            <a:ext cx="7347857" cy="4549775"/>
          </a:xfrm>
        </p:spPr>
        <p:txBody>
          <a:bodyPr anchor="ctr"/>
          <a:lstStyle>
            <a:lvl1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1pPr>
            <a:lvl2pPr marL="8001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2pPr>
            <a:lvl3pPr marL="12573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3pPr>
            <a:lvl4pPr marL="16573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4pPr>
            <a:lvl5pPr marL="21145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8388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81A46AB-7981-4C15-A934-31632EA8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028" y="365125"/>
            <a:ext cx="91657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6F734AC-92DE-4E86-A4C8-3E8A31C01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88028" y="1825625"/>
            <a:ext cx="916577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14077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60" r:id="rId20"/>
    <p:sldLayoutId id="2147483664" r:id="rId21"/>
    <p:sldLayoutId id="2147483661" r:id="rId22"/>
    <p:sldLayoutId id="2147483651" r:id="rId23"/>
    <p:sldLayoutId id="2147483652" r:id="rId24"/>
    <p:sldLayoutId id="2147483663" r:id="rId25"/>
    <p:sldLayoutId id="2147483653" r:id="rId26"/>
    <p:sldLayoutId id="2147483665" r:id="rId27"/>
    <p:sldLayoutId id="2147483666" r:id="rId28"/>
    <p:sldLayoutId id="2147483655" r:id="rId29"/>
    <p:sldLayoutId id="2147483667" r:id="rId30"/>
    <p:sldLayoutId id="2147483662" r:id="rId31"/>
    <p:sldLayoutId id="2147483656" r:id="rId32"/>
    <p:sldLayoutId id="2147483657" r:id="rId3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CA35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A3526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743461"/>
      </p:ext>
    </p:extLst>
  </p:cSld>
  <p:clrMapOvr>
    <a:masterClrMapping/>
  </p:clrMapOvr>
  <p:transition advTm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C1960C5-284B-EC41-856C-325DB7B00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</a:t>
            </a:r>
            <a:r>
              <a:rPr lang="pt-BR" dirty="0"/>
              <a:t>a Bíblia informa sobre o jardim do Éden? Havia algum significado especial nele?</a:t>
            </a:r>
          </a:p>
        </p:txBody>
      </p:sp>
    </p:spTree>
    <p:extLst>
      <p:ext uri="{BB962C8B-B14F-4D97-AF65-F5344CB8AC3E}">
        <p14:creationId xmlns:p14="http://schemas.microsoft.com/office/powerpoint/2010/main" val="936363990"/>
      </p:ext>
    </p:extLst>
  </p:cSld>
  <p:clrMapOvr>
    <a:masterClrMapping/>
  </p:clrMapOvr>
  <p:transition advTm="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C4EADFA-F2FC-E747-919F-30FAF855F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O ÉDEN E A LINGUAGEM DO SANTUÁRIO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A5D801-78CB-1C4C-995B-63D465A8C3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63198584"/>
      </p:ext>
    </p:extLst>
  </p:cSld>
  <p:clrMapOvr>
    <a:masterClrMapping/>
  </p:clrMapOvr>
  <p:transition advTm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13F33A9-B582-2D4A-980B-79772750CA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O jardim do Éden foi criado não só para lhe servir como habitação, mas também como um ponto de encontro com o Criador.</a:t>
            </a:r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B7E2AF48-695B-BA4C-85CE-D63C07507694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" b="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1420045"/>
      </p:ext>
    </p:extLst>
  </p:cSld>
  <p:clrMapOvr>
    <a:masterClrMapping/>
  </p:clrMapOvr>
  <p:transition advTm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94063DC-569F-B147-95C3-A760510DC7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O jardim do Éden é chamado na Bíblia de “jardim de Deus” (</a:t>
            </a:r>
            <a:r>
              <a:rPr lang="pt-BR" dirty="0" smtClean="0"/>
              <a:t>Isaías </a:t>
            </a:r>
            <a:r>
              <a:rPr lang="pt-BR" dirty="0"/>
              <a:t>51:3; </a:t>
            </a:r>
            <a:r>
              <a:rPr lang="pt-BR" dirty="0" smtClean="0"/>
              <a:t>Ezequiel </a:t>
            </a:r>
            <a:r>
              <a:rPr lang="pt-BR" dirty="0"/>
              <a:t>28:13; 31:9). Era o lugar em que nossos primeiros pais deviam adorar e ter comunhão com o Criador. 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C3A889C-FD82-874C-AFFD-021424E90087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" b="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1354738"/>
      </p:ext>
    </p:extLst>
  </p:cSld>
  <p:clrMapOvr>
    <a:masterClrMapping/>
  </p:clrMapOvr>
  <p:transition advTm="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1622BEB-BB4D-2F40-A7EA-FBC97F1056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O propósito divino era que Adão e seus descendentes vivessem ali em perfeita harmonia e paz.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D2F8822-3A6E-EA4A-A1AD-6840AC612B04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" r="49"/>
          <a:stretch/>
        </p:blipFill>
        <p:spPr/>
      </p:pic>
    </p:spTree>
    <p:extLst>
      <p:ext uri="{BB962C8B-B14F-4D97-AF65-F5344CB8AC3E}">
        <p14:creationId xmlns:p14="http://schemas.microsoft.com/office/powerpoint/2010/main" val="168060330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6E29B54-7053-614A-8AA5-4FC6F63AD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Qual foi o teste aplicado ao homem? Como nosso planeta foi contaminado pelo pecado?</a:t>
            </a:r>
          </a:p>
        </p:txBody>
      </p:sp>
    </p:spTree>
    <p:extLst>
      <p:ext uri="{BB962C8B-B14F-4D97-AF65-F5344CB8AC3E}">
        <p14:creationId xmlns:p14="http://schemas.microsoft.com/office/powerpoint/2010/main" val="41579174"/>
      </p:ext>
    </p:extLst>
  </p:cSld>
  <p:clrMapOvr>
    <a:masterClrMapping/>
  </p:clrMapOvr>
  <p:transition advTm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13744B38-39AD-924C-B27F-BAF6C4652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9D1A26"/>
                </a:solidFill>
              </a:rPr>
              <a:t>O MAL NO PARAÍSO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B5EF9CB0-5076-6346-A27F-98AFCCE2A3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38907115"/>
      </p:ext>
    </p:extLst>
  </p:cSld>
  <p:clrMapOvr>
    <a:masterClrMapping/>
  </p:clrMapOvr>
  <p:transition advTm="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F1145D4C-F090-1748-A869-C01AB7ED1CA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“De toda árvore do jardim comerás livremente, mas da árvore do conhecimento do bem e do mal não comerás; porque, no dia em que dela comeres, certamente </a:t>
            </a:r>
            <a:r>
              <a:rPr lang="pt-BR" dirty="0" smtClean="0"/>
              <a:t>morrerás”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4509F7-D87E-8A4F-B848-0CBF7A4ADE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(Gênesis </a:t>
            </a:r>
            <a:r>
              <a:rPr lang="pt-BR" dirty="0"/>
              <a:t>2:16, </a:t>
            </a:r>
            <a:r>
              <a:rPr lang="pt-BR" dirty="0" smtClean="0"/>
              <a:t>17).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0082152"/>
      </p:ext>
    </p:extLst>
  </p:cSld>
  <p:clrMapOvr>
    <a:masterClrMapping/>
  </p:clrMapOvr>
  <p:transition advTm="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3C89BE0-B067-704A-B7B2-CD82F6ED60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Esse era o teste, </a:t>
            </a:r>
            <a:r>
              <a:rPr lang="pt-BR" dirty="0" smtClean="0"/>
              <a:t>e </a:t>
            </a:r>
            <a:r>
              <a:rPr lang="pt-BR" dirty="0"/>
              <a:t>obedecer ou não às ordens divinas resultaria em vida eterna ou morte eterna.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26BE7E0A-893C-9649-AC5D-D70AC6B9B576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" r="1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9705130"/>
      </p:ext>
    </p:extLst>
  </p:cSld>
  <p:clrMapOvr>
    <a:masterClrMapping/>
  </p:clrMapOvr>
  <p:transition advTm="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C25DB13-B63D-A544-9808-C5292C8915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Havia ali um componente de audácia, orgulho e soberba. O resultado natural da desobediência era a morte; mas a maior perda não foi a expulsão do jardim, e sim a perda da possibilidade de estar na presença de Deus, que é a própria vida.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BC6F432-8E13-404C-8F2E-123A3D33FA7B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" b="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157926"/>
      </p:ext>
    </p:extLst>
  </p:cSld>
  <p:clrMapOvr>
    <a:masterClrMapping/>
  </p:clrMapOvr>
  <p:transition advTm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99D49033-92EF-4130-BD3C-7396F03BD8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CRISTO, NOSSO SUBSTITUTO</a:t>
            </a:r>
          </a:p>
        </p:txBody>
      </p:sp>
    </p:spTree>
    <p:extLst>
      <p:ext uri="{BB962C8B-B14F-4D97-AF65-F5344CB8AC3E}">
        <p14:creationId xmlns:p14="http://schemas.microsoft.com/office/powerpoint/2010/main" val="3368266501"/>
      </p:ext>
    </p:extLst>
  </p:cSld>
  <p:clrMapOvr>
    <a:masterClrMapping/>
  </p:clrMapOvr>
  <p:transition advTm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FA199D9-AA93-B648-98ED-44242B8267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Todavia, Deus, em Seu infinito amor e misericórdia, não permitiu que ficássemos sem esperança e condenados à morte eterna. Ele proveu um substituto. No mesmo cenário em que surge o pecado, ocorre a mais linda manifestação de amor e graça.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7CA9D9F-5CF2-A04B-925C-993BEC0046A5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5" b="4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3823606"/>
      </p:ext>
    </p:extLst>
  </p:cSld>
  <p:clrMapOvr>
    <a:masterClrMapping/>
  </p:clrMapOvr>
  <p:transition advTm="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3BE1CC7-1EAE-C04E-B8A2-6D8262132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Qual foi a solução divina ao problema do pecado? Como Deus salvaria os seres humanos da morte eterna?</a:t>
            </a:r>
          </a:p>
        </p:txBody>
      </p:sp>
    </p:spTree>
    <p:extLst>
      <p:ext uri="{BB962C8B-B14F-4D97-AF65-F5344CB8AC3E}">
        <p14:creationId xmlns:p14="http://schemas.microsoft.com/office/powerpoint/2010/main" val="632394009"/>
      </p:ext>
    </p:extLst>
  </p:cSld>
  <p:clrMapOvr>
    <a:masterClrMapping/>
  </p:clrMapOvr>
  <p:transition advTm="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F4E6EF4-33DE-D14C-BE3F-20D85DB00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SUBSTITUTO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D8ADC81-7B78-BC45-A1AB-FE6C46154D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40308795"/>
      </p:ext>
    </p:extLst>
  </p:cSld>
  <p:clrMapOvr>
    <a:masterClrMapping/>
  </p:clrMapOvr>
  <p:transition advTm="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313B8D8-D659-B740-97F6-EDA77485D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Assim, após o pecado, Deus poderia agir apenas </a:t>
            </a:r>
            <a:r>
              <a:rPr lang="pt-BR" sz="2800" dirty="0" smtClean="0"/>
              <a:t>DE uma entre </a:t>
            </a:r>
            <a:r>
              <a:rPr lang="pt-BR" sz="2800" dirty="0"/>
              <a:t>três maneiras:</a:t>
            </a:r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6D1A370-E0ED-A04E-996A-60D0642198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lphaLcPeriod"/>
            </a:pPr>
            <a:r>
              <a:rPr lang="pt-BR" dirty="0"/>
              <a:t>Poderia ter deixado o primeiro casal morrer como resultado de sua desobediência, e isso não seria injustiça de forma alguma, pois o homem havia sido advertido previamente; </a:t>
            </a:r>
          </a:p>
          <a:p>
            <a:pPr marL="514350" indent="-514350">
              <a:buFont typeface="+mj-lt"/>
              <a:buAutoNum type="alphaLcPeriod"/>
            </a:pPr>
            <a:r>
              <a:rPr lang="pt-BR" dirty="0"/>
              <a:t>poderia, talvez, abolir suas próprias palavras que proibiam o casal de participar do fruto, mas as palavras e as leis de Deus não podem ser mudadas;</a:t>
            </a:r>
          </a:p>
          <a:p>
            <a:pPr marL="514350" indent="-514350">
              <a:buFont typeface="+mj-lt"/>
              <a:buAutoNum type="alphaLcPeriod"/>
            </a:pPr>
            <a:r>
              <a:rPr lang="pt-BR" dirty="0"/>
              <a:t>poderia executar a sentença contra um substituto a fim de livrar os seres humanos culpados. Foi exatamente isso o que Deus fez.</a:t>
            </a:r>
          </a:p>
        </p:txBody>
      </p:sp>
    </p:spTree>
    <p:extLst>
      <p:ext uri="{BB962C8B-B14F-4D97-AF65-F5344CB8AC3E}">
        <p14:creationId xmlns:p14="http://schemas.microsoft.com/office/powerpoint/2010/main" val="2115256942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E22C485C-7B23-5A42-87A2-C002A43D17C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“Porei inimizade entre ti e a mulher, entre a tua descendência e o seu descendente. Este te ferirá a cabeça, e tu lhe ferirás o calcanhar”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D13B950-3435-734B-860A-5321C45DAD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(Gênesis 3:15).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8278025"/>
      </p:ext>
    </p:extLst>
  </p:cSld>
  <p:clrMapOvr>
    <a:masterClrMapping/>
  </p:clrMapOvr>
  <p:transition advTm="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0A4F10A-2CC5-9D42-9BC4-F86AB34AE4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Jesus é designado no texto como “o Descendente” (</a:t>
            </a:r>
            <a:r>
              <a:rPr lang="pt-BR" dirty="0" smtClean="0"/>
              <a:t>Apocalipse </a:t>
            </a:r>
            <a:r>
              <a:rPr lang="pt-BR" dirty="0"/>
              <a:t>12:1-5; cf. </a:t>
            </a:r>
            <a:r>
              <a:rPr lang="pt-BR" dirty="0" smtClean="0"/>
              <a:t>Gálatas </a:t>
            </a:r>
            <a:r>
              <a:rPr lang="pt-BR" dirty="0"/>
              <a:t>3:16, 19) que viria para ferir a cabeça da serpente.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518BDBF-FDC3-B24B-B569-22D065890A71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" b="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82017"/>
      </p:ext>
    </p:extLst>
  </p:cSld>
  <p:clrMapOvr>
    <a:masterClrMapping/>
  </p:clrMapOvr>
  <p:transition advTm="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20B541D-95F7-B549-8348-1F483524DC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46662" y="266668"/>
            <a:ext cx="4339243" cy="6225381"/>
          </a:xfrm>
        </p:spPr>
        <p:txBody>
          <a:bodyPr/>
          <a:lstStyle/>
          <a:p>
            <a:r>
              <a:rPr lang="pt-BR" dirty="0"/>
              <a:t>Temos em Gênesis 3:15 um resumo do grande conflito entre Cristo e Satanás. Foi uma guerra que começou no Céu (</a:t>
            </a:r>
            <a:r>
              <a:rPr lang="pt-BR" dirty="0" smtClean="0"/>
              <a:t>Apocalipse </a:t>
            </a:r>
            <a:r>
              <a:rPr lang="pt-BR" dirty="0"/>
              <a:t>12:7-9), continuou na Terra, onde Cristo novamente o derrotou (</a:t>
            </a:r>
            <a:r>
              <a:rPr lang="pt-BR" dirty="0" smtClean="0"/>
              <a:t>Hebreus </a:t>
            </a:r>
            <a:r>
              <a:rPr lang="pt-BR" dirty="0"/>
              <a:t>2:14), e que terminará finalmente com a destruição definitiva de Satanás no fim do milênio (</a:t>
            </a:r>
            <a:r>
              <a:rPr lang="pt-BR" dirty="0" smtClean="0"/>
              <a:t>Apocalipse </a:t>
            </a:r>
            <a:r>
              <a:rPr lang="pt-BR" dirty="0"/>
              <a:t>20:10). </a:t>
            </a:r>
          </a:p>
        </p:txBody>
      </p:sp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EF3F73C5-0A8C-1841-B1AE-5B6B7E7F30DD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" r="249"/>
          <a:stretch/>
        </p:blipFill>
        <p:spPr/>
      </p:pic>
    </p:spTree>
    <p:extLst>
      <p:ext uri="{BB962C8B-B14F-4D97-AF65-F5344CB8AC3E}">
        <p14:creationId xmlns:p14="http://schemas.microsoft.com/office/powerpoint/2010/main" val="764155974"/>
      </p:ext>
    </p:extLst>
  </p:cSld>
  <p:clrMapOvr>
    <a:masterClrMapping/>
  </p:clrMapOvr>
  <p:transition advTm="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FAD5FE9-E4AD-43E1-B8BA-EDF625F7B7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Adão e Eva sacrificavam animais à porta do jardim. </a:t>
            </a:r>
            <a:r>
              <a:rPr lang="pt-BR" dirty="0" smtClean="0"/>
              <a:t>A promessa do libertador era anunciada em </a:t>
            </a:r>
            <a:r>
              <a:rPr lang="pt-BR" dirty="0"/>
              <a:t>cada animal </a:t>
            </a:r>
            <a:r>
              <a:rPr lang="pt-BR" dirty="0" smtClean="0"/>
              <a:t>morto. </a:t>
            </a:r>
            <a:endParaRPr lang="pt-BR" dirty="0"/>
          </a:p>
        </p:txBody>
      </p:sp>
      <p:pic>
        <p:nvPicPr>
          <p:cNvPr id="5" name="Espaço Reservado para Imagem 4" descr="Uma imagem contendo animal, mamífero, ao ar livre, edifício&#10;&#10;Descrição gerada automaticamente">
            <a:extLst>
              <a:ext uri="{FF2B5EF4-FFF2-40B4-BE49-F238E27FC236}">
                <a16:creationId xmlns:a16="http://schemas.microsoft.com/office/drawing/2014/main" id="{EBA24DCF-22F5-465F-AA4B-0FCB01CA587D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9" r="208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7910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E3A32606-5BF9-413E-8E35-46E1B642E4A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 “Abraão, vosso pai, alegrou-se por ver o Meu dia, viu-o e regozijou-se</a:t>
            </a:r>
            <a:r>
              <a:rPr lang="pt-BR" dirty="0" smtClean="0"/>
              <a:t>”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FDBBA0C-CDAA-44BC-90F3-600EB4F006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</a:t>
            </a:r>
            <a:r>
              <a:rPr lang="pt-BR" dirty="0" smtClean="0"/>
              <a:t>João </a:t>
            </a:r>
            <a:r>
              <a:rPr lang="pt-BR" dirty="0"/>
              <a:t>8:56).</a:t>
            </a:r>
          </a:p>
        </p:txBody>
      </p:sp>
    </p:spTree>
    <p:extLst>
      <p:ext uri="{BB962C8B-B14F-4D97-AF65-F5344CB8AC3E}">
        <p14:creationId xmlns:p14="http://schemas.microsoft.com/office/powerpoint/2010/main" val="2843909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EA3EFCC-87D0-2043-A3E3-7548F3C33D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Devido à entrada do mal neste mundo, o jardim do Éden foi contaminado. Contudo, Jesus veio, cumprindo as profecias bíblicas. Por meio do mistério da encarnação e de Seu </a:t>
            </a:r>
            <a:r>
              <a:rPr lang="pt-BR" dirty="0" smtClean="0"/>
              <a:t>sacrifício, </a:t>
            </a:r>
            <a:r>
              <a:rPr lang="pt-BR" dirty="0"/>
              <a:t>seria garantida uma segunda chance.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FDD35EF-FF17-C84F-8939-843B714D66CD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" b="1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8025018"/>
      </p:ext>
    </p:extLst>
  </p:cSld>
  <p:clrMapOvr>
    <a:masterClrMapping/>
  </p:clrMapOvr>
  <p:transition advTm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A93A02-2FEB-B248-B051-25C9E06A9AF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“Porei inimizade entre ti e a mulher, entre a tua descendência e o seu Descendente. Este te ferirá a cabeça, e tu Lhe ferirás o calcanhar</a:t>
            </a:r>
            <a:r>
              <a:rPr lang="pt-BR" dirty="0" smtClean="0"/>
              <a:t>”</a:t>
            </a:r>
            <a:endParaRPr lang="pt-BR" dirty="0"/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AA69353-F71D-1F40-BC60-20393361D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(Gênesis 3:15).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4719230"/>
      </p:ext>
    </p:extLst>
  </p:cSld>
  <p:clrMapOvr>
    <a:masterClrMapping/>
  </p:clrMapOvr>
  <p:transition advTm="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E6F0F21-C85C-5745-92C7-95006F9769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 justiça divina exigia que o pecado recebesse a penalidade, mas a misericórdia de Deus já havia encontrado uma forma de redimir a raça humana caída.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22A7C22-1F42-2548-ACF0-DC82118DB875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" b="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1357619"/>
      </p:ext>
    </p:extLst>
  </p:cSld>
  <p:clrMapOvr>
    <a:masterClrMapping/>
  </p:clrMapOvr>
  <p:transition advTm="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BC6EC9D-9DDC-A240-B1A6-3BBDEBB62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Cristo não saiu ileso dessa batalha contra as forças do mal. As marcas dos cravos em Suas mãos e pés para sempre serão a lembrança do alto preço que pagou para nos livrar da morte eterna (</a:t>
            </a:r>
            <a:r>
              <a:rPr lang="pt-BR" dirty="0" smtClean="0"/>
              <a:t>João </a:t>
            </a:r>
            <a:r>
              <a:rPr lang="pt-BR" dirty="0"/>
              <a:t>20:25; </a:t>
            </a:r>
            <a:r>
              <a:rPr lang="pt-BR" dirty="0" smtClean="0"/>
              <a:t>Zacarias </a:t>
            </a:r>
            <a:r>
              <a:rPr lang="pt-BR" dirty="0"/>
              <a:t>13:6).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47A5AF8-C705-DD42-8F47-A126D2BEDF1B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" b="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4932964"/>
      </p:ext>
    </p:extLst>
  </p:cSld>
  <p:clrMapOvr>
    <a:masterClrMapping/>
  </p:clrMapOvr>
  <p:transition advTm="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5BDE652-E30F-F747-B674-43A6E19452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Contemple pela fé as marcas nas mãos de Cristo. As feridas que Ele sofreu ali foram por você. Valorize tamanho esforço feito </a:t>
            </a:r>
            <a:r>
              <a:rPr lang="pt-BR" dirty="0" smtClean="0"/>
              <a:t>por </a:t>
            </a:r>
            <a:r>
              <a:rPr lang="pt-BR" dirty="0"/>
              <a:t>sua salvação. Aceite hoje o chamado de Deus para salvar e transformar sua vida!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D2F1673-5857-C54C-9856-EE9A11412595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" b="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4970708"/>
      </p:ext>
    </p:extLst>
  </p:cSld>
  <p:clrMapOvr>
    <a:masterClrMapping/>
  </p:clrMapOvr>
  <p:transition advTm="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914668"/>
      </p:ext>
    </p:extLst>
  </p:cSld>
  <p:clrMapOvr>
    <a:masterClrMapping/>
  </p:clrMapOvr>
  <p:transition advTm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7C48C88-0713-9A47-B4DC-BA30A1DC75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Você já sofreu com uma calúnia ou falsidade? Foi fácil provar sua inocência? Na história bíblica, Deus sofreu graves acusações da parte de Satanás.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421D6AF-B170-274E-B27B-9279EB039DD0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" r="213"/>
          <a:stretch/>
        </p:blipFill>
        <p:spPr/>
      </p:pic>
    </p:spTree>
    <p:extLst>
      <p:ext uri="{BB962C8B-B14F-4D97-AF65-F5344CB8AC3E}">
        <p14:creationId xmlns:p14="http://schemas.microsoft.com/office/powerpoint/2010/main" val="3714081974"/>
      </p:ext>
    </p:extLst>
  </p:cSld>
  <p:clrMapOvr>
    <a:masterClrMapping/>
  </p:clrMapOvr>
  <p:transition advTm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DA52A1A-AE97-0E49-ACB9-CF1CC574D2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Ao levar o pecado para a Terra, Satanás planejava expandir sua rebelião.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9EF808C-16EC-EF45-A647-3BE805BC6562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" r="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7856274"/>
      </p:ext>
    </p:extLst>
  </p:cSld>
  <p:clrMapOvr>
    <a:masterClrMapping/>
  </p:clrMapOvr>
  <p:transition advTm="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0D9D597-EE73-124D-852A-9641E198CC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No livro de Jó, Satanás teve a ousadia de ir ao Céu e se apresentar junto aos “filhos de Deus”, diante do Senhor (Jó 2:1).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1D70C32-57BB-A84B-B0BD-70032BAD6595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" r="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3074806"/>
      </p:ext>
    </p:extLst>
  </p:cSld>
  <p:clrMapOvr>
    <a:masterClrMapping/>
  </p:clrMapOvr>
  <p:transition advTm="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B367458-F893-C248-94FD-D16E98936D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De alguma forma, ele ainda fazia pairar uma dúvida sobre o caráter de Deus, e essa era sua principal arma no grande conflito.</a:t>
            </a:r>
          </a:p>
        </p:txBody>
      </p:sp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A475229D-7510-064F-8989-E3CB174B560A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" b="41"/>
          <a:stretch/>
        </p:blipFill>
        <p:spPr/>
      </p:pic>
    </p:spTree>
    <p:extLst>
      <p:ext uri="{BB962C8B-B14F-4D97-AF65-F5344CB8AC3E}">
        <p14:creationId xmlns:p14="http://schemas.microsoft.com/office/powerpoint/2010/main" val="2544382062"/>
      </p:ext>
    </p:extLst>
  </p:cSld>
  <p:clrMapOvr>
    <a:masterClrMapping/>
  </p:clrMapOvr>
  <p:transition advTm="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6ADC3F2C-F6A0-464E-822A-95EFD5E76F0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Somente </a:t>
            </a:r>
            <a:r>
              <a:rPr lang="pt-BR" dirty="0"/>
              <a:t>por ocasião da morte de Cristo as mentiras do inimigo foram completamente expostas</a:t>
            </a:r>
            <a:r>
              <a:rPr lang="pt-BR" dirty="0" smtClean="0"/>
              <a:t>. “Até </a:t>
            </a:r>
            <a:r>
              <a:rPr lang="pt-BR" dirty="0"/>
              <a:t>à morte de Jesus, o caráter de Satanás não </a:t>
            </a:r>
            <a:r>
              <a:rPr lang="pt-BR" dirty="0" smtClean="0"/>
              <a:t>fora ainda </a:t>
            </a:r>
            <a:r>
              <a:rPr lang="pt-BR" dirty="0"/>
              <a:t>claramente revelado aos anjos e mundos não caídos. O </a:t>
            </a:r>
            <a:r>
              <a:rPr lang="pt-BR" dirty="0" err="1" smtClean="0"/>
              <a:t>arquiapóstata</a:t>
            </a:r>
            <a:r>
              <a:rPr lang="pt-BR" dirty="0" smtClean="0"/>
              <a:t> </a:t>
            </a:r>
            <a:r>
              <a:rPr lang="pt-BR" dirty="0"/>
              <a:t>se revestira por tal forma de engano que mesmo os santos seres não lhe compreenderam os princípios. Não viram claramente a natureza de sua rebelião"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A889779-F339-7740-92EC-0FFBAD806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dirty="0"/>
              <a:t>(Ellen G. White, </a:t>
            </a:r>
            <a:r>
              <a:rPr lang="pt-BR" sz="1800" i="1" dirty="0"/>
              <a:t>O Desejado de Todas as Nações</a:t>
            </a:r>
            <a:r>
              <a:rPr lang="pt-BR" sz="1800" dirty="0"/>
              <a:t>, p. 537).</a:t>
            </a:r>
          </a:p>
        </p:txBody>
      </p:sp>
    </p:spTree>
    <p:extLst>
      <p:ext uri="{BB962C8B-B14F-4D97-AF65-F5344CB8AC3E}">
        <p14:creationId xmlns:p14="http://schemas.microsoft.com/office/powerpoint/2010/main" val="3551727306"/>
      </p:ext>
    </p:extLst>
  </p:cSld>
  <p:clrMapOvr>
    <a:masterClrMapping/>
  </p:clrMapOvr>
  <p:transition advTm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68ED01A-DF44-7C4E-9AF0-7CCA0200F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O inimigo de Deus buscou ter êxito no jardim do Éden, o lar do primeiro casal da família humana.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0191DF6-626B-0F40-B8C9-773AC870D54F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" b="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1718954"/>
      </p:ext>
    </p:extLst>
  </p:cSld>
  <p:clrMapOvr>
    <a:masterClrMapping/>
  </p:clrMapOvr>
  <p:transition advTm="0">
    <p:fade/>
  </p:transition>
</p:sld>
</file>

<file path=ppt/theme/theme1.xml><?xml version="1.0" encoding="utf-8"?>
<a:theme xmlns:a="http://schemas.openxmlformats.org/drawingml/2006/main" name="SEMANA SANTA 2020 - terç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SEMANA SANTA 2020 - terça</Template>
  <TotalTime>976</TotalTime>
  <Words>928</Words>
  <Application>Microsoft Office PowerPoint</Application>
  <PresentationFormat>Widescreen</PresentationFormat>
  <Paragraphs>42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8" baseType="lpstr">
      <vt:lpstr>Arial</vt:lpstr>
      <vt:lpstr>HY그래픽M</vt:lpstr>
      <vt:lpstr>Trebuchet MS</vt:lpstr>
      <vt:lpstr>Wingdings</vt:lpstr>
      <vt:lpstr>SEMANA SANTA 2020 - terça</vt:lpstr>
      <vt:lpstr>Apresentação do PowerPoint</vt:lpstr>
      <vt:lpstr>CRISTO, NOSSO SUBSTITUTO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a Bíblia informa sobre o jardim do Éden? Havia algum significado especial nele?</vt:lpstr>
      <vt:lpstr>O ÉDEN E A LINGUAGEM DO SANTUÁRIO</vt:lpstr>
      <vt:lpstr>Apresentação do PowerPoint</vt:lpstr>
      <vt:lpstr>Apresentação do PowerPoint</vt:lpstr>
      <vt:lpstr>Apresentação do PowerPoint</vt:lpstr>
      <vt:lpstr>Qual foi o teste aplicado ao homem? Como nosso planeta foi contaminado pelo pecado?</vt:lpstr>
      <vt:lpstr>O MAL NO PARAÍSO</vt:lpstr>
      <vt:lpstr>Apresentação do PowerPoint</vt:lpstr>
      <vt:lpstr>Apresentação do PowerPoint</vt:lpstr>
      <vt:lpstr>Apresentação do PowerPoint</vt:lpstr>
      <vt:lpstr>Apresentação do PowerPoint</vt:lpstr>
      <vt:lpstr>Qual foi a solução divina ao problema do pecado? Como Deus salvaria os seres humanos da morte eterna?</vt:lpstr>
      <vt:lpstr>O SUBSTITUTO</vt:lpstr>
      <vt:lpstr>Assim, após o pecado, Deus poderia agir apenas DE uma entre três maneiras: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CALVÁRIO</dc:subject>
  <dc:creator>Pr. MARCELO AUGUSTO DE CARVALHO</dc:creator>
  <cp:keywords>www.4tons.com.br</cp:keywords>
  <dc:description>COMÉRCIO PROIBIDO. USO PESSOAL</dc:description>
  <cp:lastModifiedBy>Beatriz Ozorio</cp:lastModifiedBy>
  <cp:revision>6</cp:revision>
  <dcterms:created xsi:type="dcterms:W3CDTF">2019-09-03T17:34:46Z</dcterms:created>
  <dcterms:modified xsi:type="dcterms:W3CDTF">2019-11-19T16:59:11Z</dcterms:modified>
  <cp:category>SM-SERMÕES</cp:category>
</cp:coreProperties>
</file>