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40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6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A26"/>
    <a:srgbClr val="CA3526"/>
    <a:srgbClr val="351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 autoAdjust="0"/>
    <p:restoredTop sz="91628" autoAdjust="0"/>
  </p:normalViewPr>
  <p:slideViewPr>
    <p:cSldViewPr snapToGrid="0">
      <p:cViewPr varScale="1">
        <p:scale>
          <a:sx n="105" d="100"/>
          <a:sy n="105" d="100"/>
        </p:scale>
        <p:origin x="9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41C0849E-873E-4BBB-957F-B8AEC3B9127D}"/>
    <pc:docChg chg="modSld">
      <pc:chgData name="marcos aurelio gularte de castro" userId="67f50566e2aee3b4" providerId="LiveId" clId="{41C0849E-873E-4BBB-957F-B8AEC3B9127D}" dt="2019-11-01T01:31:39.269" v="8" actId="14100"/>
      <pc:docMkLst>
        <pc:docMk/>
      </pc:docMkLst>
      <pc:sldChg chg="modSp">
        <pc:chgData name="marcos aurelio gularte de castro" userId="67f50566e2aee3b4" providerId="LiveId" clId="{41C0849E-873E-4BBB-957F-B8AEC3B9127D}" dt="2019-10-31T13:01:36.146" v="7"/>
        <pc:sldMkLst>
          <pc:docMk/>
          <pc:sldMk cId="3368266501" sldId="259"/>
        </pc:sldMkLst>
        <pc:spChg chg="mod">
          <ac:chgData name="marcos aurelio gularte de castro" userId="67f50566e2aee3b4" providerId="LiveId" clId="{41C0849E-873E-4BBB-957F-B8AEC3B9127D}" dt="2019-10-31T13:01:36.146" v="7"/>
          <ac:spMkLst>
            <pc:docMk/>
            <pc:sldMk cId="3368266501" sldId="259"/>
            <ac:spMk id="7" creationId="{99D49033-92EF-4130-BD3C-7396F03BD80A}"/>
          </ac:spMkLst>
        </pc:spChg>
        <pc:spChg chg="mod">
          <ac:chgData name="marcos aurelio gularte de castro" userId="67f50566e2aee3b4" providerId="LiveId" clId="{41C0849E-873E-4BBB-957F-B8AEC3B9127D}" dt="2019-10-31T13:01:04.494" v="6" actId="20577"/>
          <ac:spMkLst>
            <pc:docMk/>
            <pc:sldMk cId="3368266501" sldId="259"/>
            <ac:spMk id="8" creationId="{BD93AFCF-16CA-40EA-90B9-9ED7551449DD}"/>
          </ac:spMkLst>
        </pc:spChg>
      </pc:sldChg>
      <pc:sldChg chg="modSp">
        <pc:chgData name="marcos aurelio gularte de castro" userId="67f50566e2aee3b4" providerId="LiveId" clId="{41C0849E-873E-4BBB-957F-B8AEC3B9127D}" dt="2019-11-01T01:31:39.269" v="8" actId="14100"/>
        <pc:sldMkLst>
          <pc:docMk/>
          <pc:sldMk cId="4172743876" sldId="275"/>
        </pc:sldMkLst>
        <pc:spChg chg="mod">
          <ac:chgData name="marcos aurelio gularte de castro" userId="67f50566e2aee3b4" providerId="LiveId" clId="{41C0849E-873E-4BBB-957F-B8AEC3B9127D}" dt="2019-11-01T01:31:39.269" v="8" actId="14100"/>
          <ac:spMkLst>
            <pc:docMk/>
            <pc:sldMk cId="4172743876" sldId="275"/>
            <ac:spMk id="2" creationId="{585A51E2-A06A-654E-B171-9B01A9977B4C}"/>
          </ac:spMkLst>
        </pc:spChg>
      </pc:sldChg>
    </pc:docChg>
  </pc:docChgLst>
  <pc:docChgLst>
    <pc:chgData name="marcos aurelio gularte de castro" userId="67f50566e2aee3b4" providerId="LiveId" clId="{D1BDB88D-DF69-1A48-A2B1-9CD78A56E31D}"/>
    <pc:docChg chg="custSel addSld delSld modSld sldOrd">
      <pc:chgData name="marcos aurelio gularte de castro" userId="67f50566e2aee3b4" providerId="LiveId" clId="{D1BDB88D-DF69-1A48-A2B1-9CD78A56E31D}" dt="2019-10-30T06:10:17.318" v="238" actId="18331"/>
      <pc:docMkLst>
        <pc:docMk/>
      </pc:docMkLst>
      <pc:sldChg chg="modTransition">
        <pc:chgData name="marcos aurelio gularte de castro" userId="67f50566e2aee3b4" providerId="LiveId" clId="{D1BDB88D-DF69-1A48-A2B1-9CD78A56E31D}" dt="2019-10-30T05:27:52.636" v="165"/>
        <pc:sldMkLst>
          <pc:docMk/>
          <pc:sldMk cId="1721743461" sldId="257"/>
        </pc:sldMkLst>
      </pc:sldChg>
      <pc:sldChg chg="modTransition">
        <pc:chgData name="marcos aurelio gularte de castro" userId="67f50566e2aee3b4" providerId="LiveId" clId="{D1BDB88D-DF69-1A48-A2B1-9CD78A56E31D}" dt="2019-10-30T05:27:52.636" v="165"/>
        <pc:sldMkLst>
          <pc:docMk/>
          <pc:sldMk cId="3368266501" sldId="259"/>
        </pc:sldMkLst>
      </pc:sldChg>
      <pc:sldChg chg="modTransition">
        <pc:chgData name="marcos aurelio gularte de castro" userId="67f50566e2aee3b4" providerId="LiveId" clId="{D1BDB88D-DF69-1A48-A2B1-9CD78A56E31D}" dt="2019-10-30T05:27:52.636" v="165"/>
        <pc:sldMkLst>
          <pc:docMk/>
          <pc:sldMk cId="3133914668" sldId="260"/>
        </pc:sldMkLst>
      </pc:sldChg>
      <pc:sldChg chg="addSp delSp modSp modTransition">
        <pc:chgData name="marcos aurelio gularte de castro" userId="67f50566e2aee3b4" providerId="LiveId" clId="{D1BDB88D-DF69-1A48-A2B1-9CD78A56E31D}" dt="2019-10-30T05:27:52.636" v="165"/>
        <pc:sldMkLst>
          <pc:docMk/>
          <pc:sldMk cId="3284719230" sldId="261"/>
        </pc:sldMkLst>
        <pc:spChg chg="del">
          <ac:chgData name="marcos aurelio gularte de castro" userId="67f50566e2aee3b4" providerId="LiveId" clId="{D1BDB88D-DF69-1A48-A2B1-9CD78A56E31D}" dt="2019-10-30T05:11:09.770" v="29" actId="478"/>
          <ac:spMkLst>
            <pc:docMk/>
            <pc:sldMk cId="3284719230" sldId="261"/>
            <ac:spMk id="2" creationId="{0AA69353-F71D-1F40-BC60-20393361D62D}"/>
          </ac:spMkLst>
        </pc:spChg>
        <pc:spChg chg="del">
          <ac:chgData name="marcos aurelio gularte de castro" userId="67f50566e2aee3b4" providerId="LiveId" clId="{D1BDB88D-DF69-1A48-A2B1-9CD78A56E31D}" dt="2019-10-30T05:11:08.059" v="28" actId="478"/>
          <ac:spMkLst>
            <pc:docMk/>
            <pc:sldMk cId="3284719230" sldId="261"/>
            <ac:spMk id="4" creationId="{E9A93A02-2FEB-B248-B051-25C9E06A9AF7}"/>
          </ac:spMkLst>
        </pc:spChg>
        <pc:spChg chg="add mod">
          <ac:chgData name="marcos aurelio gularte de castro" userId="67f50566e2aee3b4" providerId="LiveId" clId="{D1BDB88D-DF69-1A48-A2B1-9CD78A56E31D}" dt="2019-10-30T05:12:16.101" v="32" actId="20577"/>
          <ac:spMkLst>
            <pc:docMk/>
            <pc:sldMk cId="3284719230" sldId="261"/>
            <ac:spMk id="5" creationId="{48219675-DE89-4E42-8F53-D25C3CB8E6B1}"/>
          </ac:spMkLst>
        </pc:spChg>
        <pc:spChg chg="add mod">
          <ac:chgData name="marcos aurelio gularte de castro" userId="67f50566e2aee3b4" providerId="LiveId" clId="{D1BDB88D-DF69-1A48-A2B1-9CD78A56E31D}" dt="2019-10-30T05:12:03.874" v="30"/>
          <ac:spMkLst>
            <pc:docMk/>
            <pc:sldMk cId="3284719230" sldId="261"/>
            <ac:spMk id="7" creationId="{44C5AEB1-9C65-7047-ABD4-4B1132A88171}"/>
          </ac:spMkLst>
        </pc:spChg>
      </pc:sldChg>
      <pc:sldChg chg="addSp delSp modSp add modTransition">
        <pc:chgData name="marcos aurelio gularte de castro" userId="67f50566e2aee3b4" providerId="LiveId" clId="{D1BDB88D-DF69-1A48-A2B1-9CD78A56E31D}" dt="2019-10-30T05:31:19.309" v="167" actId="18131"/>
        <pc:sldMkLst>
          <pc:docMk/>
          <pc:sldMk cId="3191840971" sldId="262"/>
        </pc:sldMkLst>
        <pc:spChg chg="del">
          <ac:chgData name="marcos aurelio gularte de castro" userId="67f50566e2aee3b4" providerId="LiveId" clId="{D1BDB88D-DF69-1A48-A2B1-9CD78A56E31D}" dt="2019-10-30T05:12:33.367" v="33"/>
          <ac:spMkLst>
            <pc:docMk/>
            <pc:sldMk cId="3191840971" sldId="262"/>
            <ac:spMk id="2" creationId="{2A37136A-67BB-0D4A-AD99-9E63BF27711F}"/>
          </ac:spMkLst>
        </pc:spChg>
        <pc:spChg chg="del">
          <ac:chgData name="marcos aurelio gularte de castro" userId="67f50566e2aee3b4" providerId="LiveId" clId="{D1BDB88D-DF69-1A48-A2B1-9CD78A56E31D}" dt="2019-10-30T05:12:33.367" v="33"/>
          <ac:spMkLst>
            <pc:docMk/>
            <pc:sldMk cId="3191840971" sldId="262"/>
            <ac:spMk id="3" creationId="{D84B3910-A1EC-AF49-861C-F60CC7476C6A}"/>
          </ac:spMkLst>
        </pc:spChg>
        <pc:spChg chg="add mod">
          <ac:chgData name="marcos aurelio gularte de castro" userId="67f50566e2aee3b4" providerId="LiveId" clId="{D1BDB88D-DF69-1A48-A2B1-9CD78A56E31D}" dt="2019-10-30T05:14:37.622" v="64"/>
          <ac:spMkLst>
            <pc:docMk/>
            <pc:sldMk cId="3191840971" sldId="262"/>
            <ac:spMk id="4" creationId="{E2F04AB0-CF47-AA41-995D-E9708477F753}"/>
          </ac:spMkLst>
        </pc:spChg>
        <pc:spChg chg="add del mod">
          <ac:chgData name="marcos aurelio gularte de castro" userId="67f50566e2aee3b4" providerId="LiveId" clId="{D1BDB88D-DF69-1A48-A2B1-9CD78A56E31D}" dt="2019-10-30T05:30:52.277" v="166" actId="931"/>
          <ac:spMkLst>
            <pc:docMk/>
            <pc:sldMk cId="3191840971" sldId="262"/>
            <ac:spMk id="5" creationId="{51F7A522-1B08-0940-92C6-E2528C7FA791}"/>
          </ac:spMkLst>
        </pc:spChg>
        <pc:picChg chg="add mod modCrop">
          <ac:chgData name="marcos aurelio gularte de castro" userId="67f50566e2aee3b4" providerId="LiveId" clId="{D1BDB88D-DF69-1A48-A2B1-9CD78A56E31D}" dt="2019-10-30T05:31:19.309" v="167" actId="18131"/>
          <ac:picMkLst>
            <pc:docMk/>
            <pc:sldMk cId="3191840971" sldId="262"/>
            <ac:picMk id="7" creationId="{A4406854-E6C1-1D41-AFCA-3FF14A88CB6F}"/>
          </ac:picMkLst>
        </pc:picChg>
      </pc:sldChg>
      <pc:sldChg chg="del">
        <pc:chgData name="marcos aurelio gularte de castro" userId="67f50566e2aee3b4" providerId="LiveId" clId="{D1BDB88D-DF69-1A48-A2B1-9CD78A56E31D}" dt="2019-10-30T05:10:17.234" v="0" actId="2696"/>
        <pc:sldMkLst>
          <pc:docMk/>
          <pc:sldMk cId="3714081974" sldId="262"/>
        </pc:sldMkLst>
      </pc:sldChg>
      <pc:sldChg chg="addSp delSp modSp add modTransition">
        <pc:chgData name="marcos aurelio gularte de castro" userId="67f50566e2aee3b4" providerId="LiveId" clId="{D1BDB88D-DF69-1A48-A2B1-9CD78A56E31D}" dt="2019-10-30T05:32:34.663" v="170" actId="931"/>
        <pc:sldMkLst>
          <pc:docMk/>
          <pc:sldMk cId="3790126999" sldId="263"/>
        </pc:sldMkLst>
        <pc:spChg chg="mod">
          <ac:chgData name="marcos aurelio gularte de castro" userId="67f50566e2aee3b4" providerId="LiveId" clId="{D1BDB88D-DF69-1A48-A2B1-9CD78A56E31D}" dt="2019-10-30T05:15:39.305" v="74" actId="20577"/>
          <ac:spMkLst>
            <pc:docMk/>
            <pc:sldMk cId="3790126999" sldId="263"/>
            <ac:spMk id="2" creationId="{AA9765AA-6134-C94A-BB09-FFA67F2ADC3D}"/>
          </ac:spMkLst>
        </pc:spChg>
        <pc:spChg chg="del">
          <ac:chgData name="marcos aurelio gularte de castro" userId="67f50566e2aee3b4" providerId="LiveId" clId="{D1BDB88D-DF69-1A48-A2B1-9CD78A56E31D}" dt="2019-10-30T05:31:52.482" v="168" actId="931"/>
          <ac:spMkLst>
            <pc:docMk/>
            <pc:sldMk cId="3790126999" sldId="263"/>
            <ac:spMk id="3" creationId="{1241E0CE-AD05-CB4E-9317-6DB7A4E900F3}"/>
          </ac:spMkLst>
        </pc:spChg>
        <pc:spChg chg="add del mod">
          <ac:chgData name="marcos aurelio gularte de castro" userId="67f50566e2aee3b4" providerId="LiveId" clId="{D1BDB88D-DF69-1A48-A2B1-9CD78A56E31D}" dt="2019-10-30T05:32:34.663" v="170" actId="931"/>
          <ac:spMkLst>
            <pc:docMk/>
            <pc:sldMk cId="3790126999" sldId="263"/>
            <ac:spMk id="7" creationId="{014DB45A-32B0-7648-9A14-74F4799C6322}"/>
          </ac:spMkLst>
        </pc:spChg>
        <pc:picChg chg="add del mod">
          <ac:chgData name="marcos aurelio gularte de castro" userId="67f50566e2aee3b4" providerId="LiveId" clId="{D1BDB88D-DF69-1A48-A2B1-9CD78A56E31D}" dt="2019-10-30T05:32:04.427" v="169" actId="478"/>
          <ac:picMkLst>
            <pc:docMk/>
            <pc:sldMk cId="3790126999" sldId="263"/>
            <ac:picMk id="5" creationId="{BE790735-A896-A344-A0F8-E5E485C2562E}"/>
          </ac:picMkLst>
        </pc:picChg>
        <pc:picChg chg="add mod">
          <ac:chgData name="marcos aurelio gularte de castro" userId="67f50566e2aee3b4" providerId="LiveId" clId="{D1BDB88D-DF69-1A48-A2B1-9CD78A56E31D}" dt="2019-10-30T05:32:34.663" v="170" actId="931"/>
          <ac:picMkLst>
            <pc:docMk/>
            <pc:sldMk cId="3790126999" sldId="263"/>
            <ac:picMk id="9" creationId="{C7834003-11F5-8A4B-B8C2-CC2D4DC69DF7}"/>
          </ac:picMkLst>
        </pc:picChg>
      </pc:sldChg>
      <pc:sldChg chg="del">
        <pc:chgData name="marcos aurelio gularte de castro" userId="67f50566e2aee3b4" providerId="LiveId" clId="{D1BDB88D-DF69-1A48-A2B1-9CD78A56E31D}" dt="2019-10-30T05:10:17.246" v="1" actId="2696"/>
        <pc:sldMkLst>
          <pc:docMk/>
          <pc:sldMk cId="3837856274" sldId="263"/>
        </pc:sldMkLst>
      </pc:sldChg>
      <pc:sldChg chg="addSp delSp modSp add modTransition">
        <pc:chgData name="marcos aurelio gularte de castro" userId="67f50566e2aee3b4" providerId="LiveId" clId="{D1BDB88D-DF69-1A48-A2B1-9CD78A56E31D}" dt="2019-10-30T05:33:41.641" v="171" actId="931"/>
        <pc:sldMkLst>
          <pc:docMk/>
          <pc:sldMk cId="32733537" sldId="264"/>
        </pc:sldMkLst>
        <pc:spChg chg="mod">
          <ac:chgData name="marcos aurelio gularte de castro" userId="67f50566e2aee3b4" providerId="LiveId" clId="{D1BDB88D-DF69-1A48-A2B1-9CD78A56E31D}" dt="2019-10-30T05:15:58.751" v="83"/>
          <ac:spMkLst>
            <pc:docMk/>
            <pc:sldMk cId="32733537" sldId="264"/>
            <ac:spMk id="2" creationId="{30471BC5-F4AD-4A4D-8DA1-A9D597D3C870}"/>
          </ac:spMkLst>
        </pc:spChg>
        <pc:spChg chg="del">
          <ac:chgData name="marcos aurelio gularte de castro" userId="67f50566e2aee3b4" providerId="LiveId" clId="{D1BDB88D-DF69-1A48-A2B1-9CD78A56E31D}" dt="2019-10-30T05:33:41.641" v="171" actId="931"/>
          <ac:spMkLst>
            <pc:docMk/>
            <pc:sldMk cId="32733537" sldId="264"/>
            <ac:spMk id="3" creationId="{A610105D-2D17-104F-B205-681AE35247EC}"/>
          </ac:spMkLst>
        </pc:spChg>
        <pc:picChg chg="add mod">
          <ac:chgData name="marcos aurelio gularte de castro" userId="67f50566e2aee3b4" providerId="LiveId" clId="{D1BDB88D-DF69-1A48-A2B1-9CD78A56E31D}" dt="2019-10-30T05:33:41.641" v="171" actId="931"/>
          <ac:picMkLst>
            <pc:docMk/>
            <pc:sldMk cId="32733537" sldId="264"/>
            <ac:picMk id="5" creationId="{E6428BDA-F1D1-6844-A7C4-1004BC3F2A35}"/>
          </ac:picMkLst>
        </pc:picChg>
      </pc:sldChg>
      <pc:sldChg chg="del">
        <pc:chgData name="marcos aurelio gularte de castro" userId="67f50566e2aee3b4" providerId="LiveId" clId="{D1BDB88D-DF69-1A48-A2B1-9CD78A56E31D}" dt="2019-10-30T05:10:17.257" v="2" actId="2696"/>
        <pc:sldMkLst>
          <pc:docMk/>
          <pc:sldMk cId="2903074806" sldId="264"/>
        </pc:sldMkLst>
      </pc:sldChg>
      <pc:sldChg chg="addSp delSp modSp add modTransition">
        <pc:chgData name="marcos aurelio gularte de castro" userId="67f50566e2aee3b4" providerId="LiveId" clId="{D1BDB88D-DF69-1A48-A2B1-9CD78A56E31D}" dt="2019-10-30T05:36:02.642" v="177" actId="18131"/>
        <pc:sldMkLst>
          <pc:docMk/>
          <pc:sldMk cId="241554547" sldId="265"/>
        </pc:sldMkLst>
        <pc:spChg chg="mod">
          <ac:chgData name="marcos aurelio gularte de castro" userId="67f50566e2aee3b4" providerId="LiveId" clId="{D1BDB88D-DF69-1A48-A2B1-9CD78A56E31D}" dt="2019-10-30T05:16:02.017" v="84"/>
          <ac:spMkLst>
            <pc:docMk/>
            <pc:sldMk cId="241554547" sldId="265"/>
            <ac:spMk id="2" creationId="{CFB290A1-4C72-5146-9123-23B2CF4DBA4E}"/>
          </ac:spMkLst>
        </pc:spChg>
        <pc:spChg chg="del">
          <ac:chgData name="marcos aurelio gularte de castro" userId="67f50566e2aee3b4" providerId="LiveId" clId="{D1BDB88D-DF69-1A48-A2B1-9CD78A56E31D}" dt="2019-10-30T05:34:45.207" v="172" actId="931"/>
          <ac:spMkLst>
            <pc:docMk/>
            <pc:sldMk cId="241554547" sldId="265"/>
            <ac:spMk id="3" creationId="{87B5B66F-5624-7F49-B050-184FEE98EA27}"/>
          </ac:spMkLst>
        </pc:spChg>
        <pc:spChg chg="add del mod">
          <ac:chgData name="marcos aurelio gularte de castro" userId="67f50566e2aee3b4" providerId="LiveId" clId="{D1BDB88D-DF69-1A48-A2B1-9CD78A56E31D}" dt="2019-10-30T05:35:04.542" v="174" actId="931"/>
          <ac:spMkLst>
            <pc:docMk/>
            <pc:sldMk cId="241554547" sldId="265"/>
            <ac:spMk id="7" creationId="{7BF3793A-19ED-204C-8347-A8B3F1FF159F}"/>
          </ac:spMkLst>
        </pc:spChg>
        <pc:picChg chg="add del mod">
          <ac:chgData name="marcos aurelio gularte de castro" userId="67f50566e2aee3b4" providerId="LiveId" clId="{D1BDB88D-DF69-1A48-A2B1-9CD78A56E31D}" dt="2019-10-30T05:34:48.516" v="173" actId="478"/>
          <ac:picMkLst>
            <pc:docMk/>
            <pc:sldMk cId="241554547" sldId="265"/>
            <ac:picMk id="5" creationId="{0673DE6D-5FD2-EE42-9B04-64AB676D68A0}"/>
          </ac:picMkLst>
        </pc:picChg>
        <pc:picChg chg="add mod modCrop">
          <ac:chgData name="marcos aurelio gularte de castro" userId="67f50566e2aee3b4" providerId="LiveId" clId="{D1BDB88D-DF69-1A48-A2B1-9CD78A56E31D}" dt="2019-10-30T05:36:02.642" v="177" actId="18131"/>
          <ac:picMkLst>
            <pc:docMk/>
            <pc:sldMk cId="241554547" sldId="265"/>
            <ac:picMk id="9" creationId="{874E460B-433A-DB4E-BDE5-13C17E069868}"/>
          </ac:picMkLst>
        </pc:picChg>
      </pc:sldChg>
      <pc:sldChg chg="del">
        <pc:chgData name="marcos aurelio gularte de castro" userId="67f50566e2aee3b4" providerId="LiveId" clId="{D1BDB88D-DF69-1A48-A2B1-9CD78A56E31D}" dt="2019-10-30T05:10:17.282" v="3" actId="2696"/>
        <pc:sldMkLst>
          <pc:docMk/>
          <pc:sldMk cId="2544382062" sldId="265"/>
        </pc:sldMkLst>
      </pc:sldChg>
      <pc:sldChg chg="addSp delSp modSp add ord modTransition">
        <pc:chgData name="marcos aurelio gularte de castro" userId="67f50566e2aee3b4" providerId="LiveId" clId="{D1BDB88D-DF69-1A48-A2B1-9CD78A56E31D}" dt="2019-10-30T05:27:52.636" v="165"/>
        <pc:sldMkLst>
          <pc:docMk/>
          <pc:sldMk cId="2182311945" sldId="266"/>
        </pc:sldMkLst>
        <pc:spChg chg="del">
          <ac:chgData name="marcos aurelio gularte de castro" userId="67f50566e2aee3b4" providerId="LiveId" clId="{D1BDB88D-DF69-1A48-A2B1-9CD78A56E31D}" dt="2019-10-30T05:16:25.871" v="86"/>
          <ac:spMkLst>
            <pc:docMk/>
            <pc:sldMk cId="2182311945" sldId="266"/>
            <ac:spMk id="2" creationId="{BA3BCD60-746B-0F43-95B7-4480498EE9CE}"/>
          </ac:spMkLst>
        </pc:spChg>
        <pc:spChg chg="del">
          <ac:chgData name="marcos aurelio gularte de castro" userId="67f50566e2aee3b4" providerId="LiveId" clId="{D1BDB88D-DF69-1A48-A2B1-9CD78A56E31D}" dt="2019-10-30T05:16:25.871" v="86"/>
          <ac:spMkLst>
            <pc:docMk/>
            <pc:sldMk cId="2182311945" sldId="266"/>
            <ac:spMk id="3" creationId="{24F7421D-D388-8A45-8117-0E83CF5483CE}"/>
          </ac:spMkLst>
        </pc:spChg>
        <pc:spChg chg="add mod">
          <ac:chgData name="marcos aurelio gularte de castro" userId="67f50566e2aee3b4" providerId="LiveId" clId="{D1BDB88D-DF69-1A48-A2B1-9CD78A56E31D}" dt="2019-10-30T05:16:29.540" v="88" actId="20577"/>
          <ac:spMkLst>
            <pc:docMk/>
            <pc:sldMk cId="2182311945" sldId="266"/>
            <ac:spMk id="4" creationId="{03FD3252-9C60-C142-AE78-57A4E579984B}"/>
          </ac:spMkLst>
        </pc:spChg>
      </pc:sldChg>
      <pc:sldChg chg="del">
        <pc:chgData name="marcos aurelio gularte de castro" userId="67f50566e2aee3b4" providerId="LiveId" clId="{D1BDB88D-DF69-1A48-A2B1-9CD78A56E31D}" dt="2019-10-30T05:10:17.293" v="4" actId="2696"/>
        <pc:sldMkLst>
          <pc:docMk/>
          <pc:sldMk cId="3551727306" sldId="266"/>
        </pc:sldMkLst>
      </pc:sldChg>
      <pc:sldChg chg="del">
        <pc:chgData name="marcos aurelio gularte de castro" userId="67f50566e2aee3b4" providerId="LiveId" clId="{D1BDB88D-DF69-1A48-A2B1-9CD78A56E31D}" dt="2019-10-30T05:10:17.302" v="5" actId="2696"/>
        <pc:sldMkLst>
          <pc:docMk/>
          <pc:sldMk cId="3481718954" sldId="267"/>
        </pc:sldMkLst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4046588575" sldId="267"/>
        </pc:sldMkLst>
        <pc:spChg chg="del">
          <ac:chgData name="marcos aurelio gularte de castro" userId="67f50566e2aee3b4" providerId="LiveId" clId="{D1BDB88D-DF69-1A48-A2B1-9CD78A56E31D}" dt="2019-10-30T05:16:46.671" v="89"/>
          <ac:spMkLst>
            <pc:docMk/>
            <pc:sldMk cId="4046588575" sldId="267"/>
            <ac:spMk id="2" creationId="{8412D6AC-3F04-144A-B2A9-42B0CB56DB06}"/>
          </ac:spMkLst>
        </pc:spChg>
        <pc:spChg chg="del">
          <ac:chgData name="marcos aurelio gularte de castro" userId="67f50566e2aee3b4" providerId="LiveId" clId="{D1BDB88D-DF69-1A48-A2B1-9CD78A56E31D}" dt="2019-10-30T05:16:46.671" v="89"/>
          <ac:spMkLst>
            <pc:docMk/>
            <pc:sldMk cId="4046588575" sldId="267"/>
            <ac:spMk id="3" creationId="{9FBD2353-F1E7-8546-BC90-2AEB3BB44B3B}"/>
          </ac:spMkLst>
        </pc:spChg>
        <pc:spChg chg="add mod">
          <ac:chgData name="marcos aurelio gularte de castro" userId="67f50566e2aee3b4" providerId="LiveId" clId="{D1BDB88D-DF69-1A48-A2B1-9CD78A56E31D}" dt="2019-10-30T05:16:50.434" v="91" actId="20577"/>
          <ac:spMkLst>
            <pc:docMk/>
            <pc:sldMk cId="4046588575" sldId="267"/>
            <ac:spMk id="4" creationId="{A24514C8-B03A-854D-8BBD-11FB5B12597A}"/>
          </ac:spMkLst>
        </pc:spChg>
        <pc:spChg chg="add mod">
          <ac:chgData name="marcos aurelio gularte de castro" userId="67f50566e2aee3b4" providerId="LiveId" clId="{D1BDB88D-DF69-1A48-A2B1-9CD78A56E31D}" dt="2019-10-30T05:16:53.161" v="92" actId="20577"/>
          <ac:spMkLst>
            <pc:docMk/>
            <pc:sldMk cId="4046588575" sldId="267"/>
            <ac:spMk id="5" creationId="{2F0971A2-6830-4340-B283-8AD9D77707F4}"/>
          </ac:spMkLst>
        </pc:spChg>
      </pc:sldChg>
      <pc:sldChg chg="del">
        <pc:chgData name="marcos aurelio gularte de castro" userId="67f50566e2aee3b4" providerId="LiveId" clId="{D1BDB88D-DF69-1A48-A2B1-9CD78A56E31D}" dt="2019-10-30T05:10:17.312" v="6" actId="2696"/>
        <pc:sldMkLst>
          <pc:docMk/>
          <pc:sldMk cId="936363990" sldId="268"/>
        </pc:sldMkLst>
      </pc:sldChg>
      <pc:sldChg chg="addSp delSp modSp add modTransition">
        <pc:chgData name="marcos aurelio gularte de castro" userId="67f50566e2aee3b4" providerId="LiveId" clId="{D1BDB88D-DF69-1A48-A2B1-9CD78A56E31D}" dt="2019-10-30T05:37:52.843" v="178" actId="931"/>
        <pc:sldMkLst>
          <pc:docMk/>
          <pc:sldMk cId="1915589582" sldId="268"/>
        </pc:sldMkLst>
        <pc:spChg chg="mod">
          <ac:chgData name="marcos aurelio gularte de castro" userId="67f50566e2aee3b4" providerId="LiveId" clId="{D1BDB88D-DF69-1A48-A2B1-9CD78A56E31D}" dt="2019-10-30T05:17:06.968" v="93"/>
          <ac:spMkLst>
            <pc:docMk/>
            <pc:sldMk cId="1915589582" sldId="268"/>
            <ac:spMk id="2" creationId="{FBFB106F-4431-BA4B-98FC-9B64042C2892}"/>
          </ac:spMkLst>
        </pc:spChg>
        <pc:spChg chg="del">
          <ac:chgData name="marcos aurelio gularte de castro" userId="67f50566e2aee3b4" providerId="LiveId" clId="{D1BDB88D-DF69-1A48-A2B1-9CD78A56E31D}" dt="2019-10-30T05:37:52.843" v="178" actId="931"/>
          <ac:spMkLst>
            <pc:docMk/>
            <pc:sldMk cId="1915589582" sldId="268"/>
            <ac:spMk id="3" creationId="{F4525451-9FB1-AA46-A843-BEFA6368DB44}"/>
          </ac:spMkLst>
        </pc:spChg>
        <pc:picChg chg="add mod">
          <ac:chgData name="marcos aurelio gularte de castro" userId="67f50566e2aee3b4" providerId="LiveId" clId="{D1BDB88D-DF69-1A48-A2B1-9CD78A56E31D}" dt="2019-10-30T05:37:52.843" v="178" actId="931"/>
          <ac:picMkLst>
            <pc:docMk/>
            <pc:sldMk cId="1915589582" sldId="268"/>
            <ac:picMk id="5" creationId="{6515BCFB-74E2-0F49-AFC2-908477F466E5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39:43.796" v="181" actId="931"/>
        <pc:sldMkLst>
          <pc:docMk/>
          <pc:sldMk cId="1961750942" sldId="269"/>
        </pc:sldMkLst>
        <pc:spChg chg="mod">
          <ac:chgData name="marcos aurelio gularte de castro" userId="67f50566e2aee3b4" providerId="LiveId" clId="{D1BDB88D-DF69-1A48-A2B1-9CD78A56E31D}" dt="2019-10-30T05:17:31.406" v="96" actId="20577"/>
          <ac:spMkLst>
            <pc:docMk/>
            <pc:sldMk cId="1961750942" sldId="269"/>
            <ac:spMk id="2" creationId="{04DA0969-14E1-6244-ABC2-9C73A3D5EBD4}"/>
          </ac:spMkLst>
        </pc:spChg>
        <pc:spChg chg="del">
          <ac:chgData name="marcos aurelio gularte de castro" userId="67f50566e2aee3b4" providerId="LiveId" clId="{D1BDB88D-DF69-1A48-A2B1-9CD78A56E31D}" dt="2019-10-30T05:39:06.324" v="179" actId="931"/>
          <ac:spMkLst>
            <pc:docMk/>
            <pc:sldMk cId="1961750942" sldId="269"/>
            <ac:spMk id="3" creationId="{6393EE1E-706E-EA43-A039-4C5896F5861C}"/>
          </ac:spMkLst>
        </pc:spChg>
        <pc:spChg chg="add del mod">
          <ac:chgData name="marcos aurelio gularte de castro" userId="67f50566e2aee3b4" providerId="LiveId" clId="{D1BDB88D-DF69-1A48-A2B1-9CD78A56E31D}" dt="2019-10-30T05:39:43.796" v="181" actId="931"/>
          <ac:spMkLst>
            <pc:docMk/>
            <pc:sldMk cId="1961750942" sldId="269"/>
            <ac:spMk id="7" creationId="{7BE8CE27-39D4-014B-9D8A-2DDB7C12EBC7}"/>
          </ac:spMkLst>
        </pc:spChg>
        <pc:picChg chg="add del mod">
          <ac:chgData name="marcos aurelio gularte de castro" userId="67f50566e2aee3b4" providerId="LiveId" clId="{D1BDB88D-DF69-1A48-A2B1-9CD78A56E31D}" dt="2019-10-30T05:39:10.340" v="180" actId="478"/>
          <ac:picMkLst>
            <pc:docMk/>
            <pc:sldMk cId="1961750942" sldId="269"/>
            <ac:picMk id="5" creationId="{ABBAEC24-3EBA-F949-A988-CD97FD88562E}"/>
          </ac:picMkLst>
        </pc:picChg>
        <pc:picChg chg="add mod">
          <ac:chgData name="marcos aurelio gularte de castro" userId="67f50566e2aee3b4" providerId="LiveId" clId="{D1BDB88D-DF69-1A48-A2B1-9CD78A56E31D}" dt="2019-10-30T05:39:43.796" v="181" actId="931"/>
          <ac:picMkLst>
            <pc:docMk/>
            <pc:sldMk cId="1961750942" sldId="269"/>
            <ac:picMk id="9" creationId="{E27B7202-4AFF-AD45-8289-BE77A19472CC}"/>
          </ac:picMkLst>
        </pc:picChg>
      </pc:sldChg>
      <pc:sldChg chg="del">
        <pc:chgData name="marcos aurelio gularte de castro" userId="67f50566e2aee3b4" providerId="LiveId" clId="{D1BDB88D-DF69-1A48-A2B1-9CD78A56E31D}" dt="2019-10-30T05:10:17.324" v="7" actId="2696"/>
        <pc:sldMkLst>
          <pc:docMk/>
          <pc:sldMk cId="2063198584" sldId="269"/>
        </pc:sldMkLst>
      </pc:sldChg>
      <pc:sldChg chg="del">
        <pc:chgData name="marcos aurelio gularte de castro" userId="67f50566e2aee3b4" providerId="LiveId" clId="{D1BDB88D-DF69-1A48-A2B1-9CD78A56E31D}" dt="2019-10-30T05:10:17.341" v="8" actId="2696"/>
        <pc:sldMkLst>
          <pc:docMk/>
          <pc:sldMk cId="1341420045" sldId="270"/>
        </pc:sldMkLst>
      </pc:sldChg>
      <pc:sldChg chg="addSp delSp modSp add modTransition">
        <pc:chgData name="marcos aurelio gularte de castro" userId="67f50566e2aee3b4" providerId="LiveId" clId="{D1BDB88D-DF69-1A48-A2B1-9CD78A56E31D}" dt="2019-10-30T05:45:49.880" v="185" actId="18131"/>
        <pc:sldMkLst>
          <pc:docMk/>
          <pc:sldMk cId="2503001475" sldId="270"/>
        </pc:sldMkLst>
        <pc:spChg chg="mod">
          <ac:chgData name="marcos aurelio gularte de castro" userId="67f50566e2aee3b4" providerId="LiveId" clId="{D1BDB88D-DF69-1A48-A2B1-9CD78A56E31D}" dt="2019-10-30T05:17:39.625" v="97"/>
          <ac:spMkLst>
            <pc:docMk/>
            <pc:sldMk cId="2503001475" sldId="270"/>
            <ac:spMk id="2" creationId="{4EC657DA-7954-1B4C-867B-BE0B48255E8A}"/>
          </ac:spMkLst>
        </pc:spChg>
        <pc:spChg chg="del">
          <ac:chgData name="marcos aurelio gularte de castro" userId="67f50566e2aee3b4" providerId="LiveId" clId="{D1BDB88D-DF69-1A48-A2B1-9CD78A56E31D}" dt="2019-10-30T05:45:00.732" v="182" actId="931"/>
          <ac:spMkLst>
            <pc:docMk/>
            <pc:sldMk cId="2503001475" sldId="270"/>
            <ac:spMk id="3" creationId="{21640307-C549-E743-9F04-B3AB4A6E3E44}"/>
          </ac:spMkLst>
        </pc:spChg>
        <pc:picChg chg="add mod modCrop">
          <ac:chgData name="marcos aurelio gularte de castro" userId="67f50566e2aee3b4" providerId="LiveId" clId="{D1BDB88D-DF69-1A48-A2B1-9CD78A56E31D}" dt="2019-10-30T05:45:49.880" v="185" actId="18131"/>
          <ac:picMkLst>
            <pc:docMk/>
            <pc:sldMk cId="2503001475" sldId="270"/>
            <ac:picMk id="5" creationId="{5A4D9CC3-8659-E948-B2D4-4AAEA4E9DE25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50:31.198" v="194" actId="478"/>
        <pc:sldMkLst>
          <pc:docMk/>
          <pc:sldMk cId="2518012610" sldId="271"/>
        </pc:sldMkLst>
        <pc:spChg chg="mod">
          <ac:chgData name="marcos aurelio gularte de castro" userId="67f50566e2aee3b4" providerId="LiveId" clId="{D1BDB88D-DF69-1A48-A2B1-9CD78A56E31D}" dt="2019-10-30T05:17:51.572" v="98"/>
          <ac:spMkLst>
            <pc:docMk/>
            <pc:sldMk cId="2518012610" sldId="271"/>
            <ac:spMk id="2" creationId="{53EC2DA4-91C3-D148-8823-89ABC3F16D12}"/>
          </ac:spMkLst>
        </pc:spChg>
        <pc:spChg chg="del">
          <ac:chgData name="marcos aurelio gularte de castro" userId="67f50566e2aee3b4" providerId="LiveId" clId="{D1BDB88D-DF69-1A48-A2B1-9CD78A56E31D}" dt="2019-10-30T05:47:49.671" v="186" actId="931"/>
          <ac:spMkLst>
            <pc:docMk/>
            <pc:sldMk cId="2518012610" sldId="271"/>
            <ac:spMk id="3" creationId="{753DF6AB-9CAB-894D-8E45-F1C7BF7B0005}"/>
          </ac:spMkLst>
        </pc:spChg>
        <pc:spChg chg="add del mod">
          <ac:chgData name="marcos aurelio gularte de castro" userId="67f50566e2aee3b4" providerId="LiveId" clId="{D1BDB88D-DF69-1A48-A2B1-9CD78A56E31D}" dt="2019-10-30T05:48:03.319" v="187" actId="478"/>
          <ac:spMkLst>
            <pc:docMk/>
            <pc:sldMk cId="2518012610" sldId="271"/>
            <ac:spMk id="6" creationId="{288121E5-B169-E647-88E1-4F043EF51981}"/>
          </ac:spMkLst>
        </pc:spChg>
        <pc:spChg chg="add del mod">
          <ac:chgData name="marcos aurelio gularte de castro" userId="67f50566e2aee3b4" providerId="LiveId" clId="{D1BDB88D-DF69-1A48-A2B1-9CD78A56E31D}" dt="2019-10-30T05:48:29.703" v="191" actId="478"/>
          <ac:spMkLst>
            <pc:docMk/>
            <pc:sldMk cId="2518012610" sldId="271"/>
            <ac:spMk id="9" creationId="{3D4AC751-0EEB-FB4F-893C-314D414C90DE}"/>
          </ac:spMkLst>
        </pc:spChg>
        <pc:spChg chg="add del mod">
          <ac:chgData name="marcos aurelio gularte de castro" userId="67f50566e2aee3b4" providerId="LiveId" clId="{D1BDB88D-DF69-1A48-A2B1-9CD78A56E31D}" dt="2019-10-30T05:50:20.768" v="193" actId="931"/>
          <ac:spMkLst>
            <pc:docMk/>
            <pc:sldMk cId="2518012610" sldId="271"/>
            <ac:spMk id="11" creationId="{AF25560B-531F-B640-8873-970224611027}"/>
          </ac:spMkLst>
        </pc:spChg>
        <pc:spChg chg="add del mod">
          <ac:chgData name="marcos aurelio gularte de castro" userId="67f50566e2aee3b4" providerId="LiveId" clId="{D1BDB88D-DF69-1A48-A2B1-9CD78A56E31D}" dt="2019-10-30T05:50:31.198" v="194" actId="478"/>
          <ac:spMkLst>
            <pc:docMk/>
            <pc:sldMk cId="2518012610" sldId="271"/>
            <ac:spMk id="14" creationId="{17179E72-9266-AE4C-A204-DC8E19A66154}"/>
          </ac:spMkLst>
        </pc:spChg>
        <pc:picChg chg="add del mod">
          <ac:chgData name="marcos aurelio gularte de castro" userId="67f50566e2aee3b4" providerId="LiveId" clId="{D1BDB88D-DF69-1A48-A2B1-9CD78A56E31D}" dt="2019-10-30T05:50:12.742" v="192" actId="478"/>
          <ac:picMkLst>
            <pc:docMk/>
            <pc:sldMk cId="2518012610" sldId="271"/>
            <ac:picMk id="5" creationId="{6E27D525-4EFC-1844-BD6A-AD919DA970CA}"/>
          </ac:picMkLst>
        </pc:picChg>
        <pc:picChg chg="add del mod">
          <ac:chgData name="marcos aurelio gularte de castro" userId="67f50566e2aee3b4" providerId="LiveId" clId="{D1BDB88D-DF69-1A48-A2B1-9CD78A56E31D}" dt="2019-10-30T05:48:29.703" v="191" actId="478"/>
          <ac:picMkLst>
            <pc:docMk/>
            <pc:sldMk cId="2518012610" sldId="271"/>
            <ac:picMk id="8" creationId="{E74B8B9A-6867-AD48-832A-13F93274BD15}"/>
          </ac:picMkLst>
        </pc:picChg>
        <pc:picChg chg="add mod">
          <ac:chgData name="marcos aurelio gularte de castro" userId="67f50566e2aee3b4" providerId="LiveId" clId="{D1BDB88D-DF69-1A48-A2B1-9CD78A56E31D}" dt="2019-10-30T05:50:20.768" v="193" actId="931"/>
          <ac:picMkLst>
            <pc:docMk/>
            <pc:sldMk cId="2518012610" sldId="271"/>
            <ac:picMk id="13" creationId="{20E37680-A151-1C4C-8C91-CC3CECC4FFBA}"/>
          </ac:picMkLst>
        </pc:picChg>
      </pc:sldChg>
      <pc:sldChg chg="del">
        <pc:chgData name="marcos aurelio gularte de castro" userId="67f50566e2aee3b4" providerId="LiveId" clId="{D1BDB88D-DF69-1A48-A2B1-9CD78A56E31D}" dt="2019-10-30T05:10:17.352" v="9" actId="2696"/>
        <pc:sldMkLst>
          <pc:docMk/>
          <pc:sldMk cId="2801354738" sldId="271"/>
        </pc:sldMkLst>
      </pc:sldChg>
      <pc:sldChg chg="del">
        <pc:chgData name="marcos aurelio gularte de castro" userId="67f50566e2aee3b4" providerId="LiveId" clId="{D1BDB88D-DF69-1A48-A2B1-9CD78A56E31D}" dt="2019-10-30T05:10:17.369" v="11" actId="2696"/>
        <pc:sldMkLst>
          <pc:docMk/>
          <pc:sldMk cId="41579174" sldId="272"/>
        </pc:sldMkLst>
      </pc:sldChg>
      <pc:sldChg chg="addSp delSp modSp add modTransition">
        <pc:chgData name="marcos aurelio gularte de castro" userId="67f50566e2aee3b4" providerId="LiveId" clId="{D1BDB88D-DF69-1A48-A2B1-9CD78A56E31D}" dt="2019-10-30T05:54:28.183" v="197" actId="478"/>
        <pc:sldMkLst>
          <pc:docMk/>
          <pc:sldMk cId="814254956" sldId="272"/>
        </pc:sldMkLst>
        <pc:spChg chg="mod">
          <ac:chgData name="marcos aurelio gularte de castro" userId="67f50566e2aee3b4" providerId="LiveId" clId="{D1BDB88D-DF69-1A48-A2B1-9CD78A56E31D}" dt="2019-10-30T05:18:03.356" v="99"/>
          <ac:spMkLst>
            <pc:docMk/>
            <pc:sldMk cId="814254956" sldId="272"/>
            <ac:spMk id="2" creationId="{5F5A9363-873F-FC4B-8242-8E20B39DA441}"/>
          </ac:spMkLst>
        </pc:spChg>
        <pc:spChg chg="del">
          <ac:chgData name="marcos aurelio gularte de castro" userId="67f50566e2aee3b4" providerId="LiveId" clId="{D1BDB88D-DF69-1A48-A2B1-9CD78A56E31D}" dt="2019-10-30T05:53:49.074" v="195" actId="931"/>
          <ac:spMkLst>
            <pc:docMk/>
            <pc:sldMk cId="814254956" sldId="272"/>
            <ac:spMk id="3" creationId="{BAFA32E5-0B82-D34B-BCB1-DB06FC9D958A}"/>
          </ac:spMkLst>
        </pc:spChg>
        <pc:spChg chg="add del mod">
          <ac:chgData name="marcos aurelio gularte de castro" userId="67f50566e2aee3b4" providerId="LiveId" clId="{D1BDB88D-DF69-1A48-A2B1-9CD78A56E31D}" dt="2019-10-30T05:54:28.183" v="197" actId="478"/>
          <ac:spMkLst>
            <pc:docMk/>
            <pc:sldMk cId="814254956" sldId="272"/>
            <ac:spMk id="8" creationId="{3CD61C76-6F3C-AA4D-B678-4525149A5E5B}"/>
          </ac:spMkLst>
        </pc:spChg>
        <pc:spChg chg="add del mod">
          <ac:chgData name="marcos aurelio gularte de castro" userId="67f50566e2aee3b4" providerId="LiveId" clId="{D1BDB88D-DF69-1A48-A2B1-9CD78A56E31D}" dt="2019-10-30T05:54:28.183" v="197" actId="478"/>
          <ac:spMkLst>
            <pc:docMk/>
            <pc:sldMk cId="814254956" sldId="272"/>
            <ac:spMk id="11" creationId="{4BF39947-8B6F-154C-BB03-DADAF66D0B0A}"/>
          </ac:spMkLst>
        </pc:spChg>
        <pc:picChg chg="add mod">
          <ac:chgData name="marcos aurelio gularte de castro" userId="67f50566e2aee3b4" providerId="LiveId" clId="{D1BDB88D-DF69-1A48-A2B1-9CD78A56E31D}" dt="2019-10-30T05:53:49.074" v="195" actId="931"/>
          <ac:picMkLst>
            <pc:docMk/>
            <pc:sldMk cId="814254956" sldId="272"/>
            <ac:picMk id="5" creationId="{C6F8788B-2E14-F74F-8631-601D8BCCFBE8}"/>
          </ac:picMkLst>
        </pc:picChg>
        <pc:picChg chg="add del mod">
          <ac:chgData name="marcos aurelio gularte de castro" userId="67f50566e2aee3b4" providerId="LiveId" clId="{D1BDB88D-DF69-1A48-A2B1-9CD78A56E31D}" dt="2019-10-30T05:54:28.183" v="197" actId="478"/>
          <ac:picMkLst>
            <pc:docMk/>
            <pc:sldMk cId="814254956" sldId="272"/>
            <ac:picMk id="7" creationId="{DE05D64A-EAFD-2941-B166-96504C18D0E7}"/>
          </ac:picMkLst>
        </pc:picChg>
        <pc:picChg chg="add del mod">
          <ac:chgData name="marcos aurelio gularte de castro" userId="67f50566e2aee3b4" providerId="LiveId" clId="{D1BDB88D-DF69-1A48-A2B1-9CD78A56E31D}" dt="2019-10-30T05:54:28.183" v="197" actId="478"/>
          <ac:picMkLst>
            <pc:docMk/>
            <pc:sldMk cId="814254956" sldId="272"/>
            <ac:picMk id="10" creationId="{A5D1052E-6768-1A4D-96DF-CBDB79ACBB24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1359088729" sldId="273"/>
        </pc:sldMkLst>
        <pc:spChg chg="del">
          <ac:chgData name="marcos aurelio gularte de castro" userId="67f50566e2aee3b4" providerId="LiveId" clId="{D1BDB88D-DF69-1A48-A2B1-9CD78A56E31D}" dt="2019-10-30T05:18:35.794" v="100"/>
          <ac:spMkLst>
            <pc:docMk/>
            <pc:sldMk cId="1359088729" sldId="273"/>
            <ac:spMk id="2" creationId="{86E87A1C-8640-634B-81CB-C8DBD5C067B2}"/>
          </ac:spMkLst>
        </pc:spChg>
        <pc:spChg chg="del">
          <ac:chgData name="marcos aurelio gularte de castro" userId="67f50566e2aee3b4" providerId="LiveId" clId="{D1BDB88D-DF69-1A48-A2B1-9CD78A56E31D}" dt="2019-10-30T05:18:35.794" v="100"/>
          <ac:spMkLst>
            <pc:docMk/>
            <pc:sldMk cId="1359088729" sldId="273"/>
            <ac:spMk id="3" creationId="{5DF75C04-AF57-7C45-8E9A-E881CB76AE34}"/>
          </ac:spMkLst>
        </pc:spChg>
        <pc:spChg chg="add mod">
          <ac:chgData name="marcos aurelio gularte de castro" userId="67f50566e2aee3b4" providerId="LiveId" clId="{D1BDB88D-DF69-1A48-A2B1-9CD78A56E31D}" dt="2019-10-30T05:18:38.191" v="101"/>
          <ac:spMkLst>
            <pc:docMk/>
            <pc:sldMk cId="1359088729" sldId="273"/>
            <ac:spMk id="4" creationId="{9367B9AE-710C-8B4C-98EB-F132EDAD39D6}"/>
          </ac:spMkLst>
        </pc:spChg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3722860346" sldId="274"/>
        </pc:sldMkLst>
        <pc:spChg chg="del">
          <ac:chgData name="marcos aurelio gularte de castro" userId="67f50566e2aee3b4" providerId="LiveId" clId="{D1BDB88D-DF69-1A48-A2B1-9CD78A56E31D}" dt="2019-10-30T05:18:44.893" v="102"/>
          <ac:spMkLst>
            <pc:docMk/>
            <pc:sldMk cId="3722860346" sldId="274"/>
            <ac:spMk id="2" creationId="{2B973FC4-B5BE-4447-9858-BF46DB90427B}"/>
          </ac:spMkLst>
        </pc:spChg>
        <pc:spChg chg="del">
          <ac:chgData name="marcos aurelio gularte de castro" userId="67f50566e2aee3b4" providerId="LiveId" clId="{D1BDB88D-DF69-1A48-A2B1-9CD78A56E31D}" dt="2019-10-30T05:18:44.893" v="102"/>
          <ac:spMkLst>
            <pc:docMk/>
            <pc:sldMk cId="3722860346" sldId="274"/>
            <ac:spMk id="3" creationId="{6E68DD2C-951E-844F-BEC8-DE99D76956C9}"/>
          </ac:spMkLst>
        </pc:spChg>
        <pc:spChg chg="add mod">
          <ac:chgData name="marcos aurelio gularte de castro" userId="67f50566e2aee3b4" providerId="LiveId" clId="{D1BDB88D-DF69-1A48-A2B1-9CD78A56E31D}" dt="2019-10-30T05:19:00.126" v="106" actId="20577"/>
          <ac:spMkLst>
            <pc:docMk/>
            <pc:sldMk cId="3722860346" sldId="274"/>
            <ac:spMk id="4" creationId="{4C3C2064-EF9B-B34F-BF43-793182B10DF9}"/>
          </ac:spMkLst>
        </pc:spChg>
        <pc:spChg chg="add mod">
          <ac:chgData name="marcos aurelio gularte de castro" userId="67f50566e2aee3b4" providerId="LiveId" clId="{D1BDB88D-DF69-1A48-A2B1-9CD78A56E31D}" dt="2019-10-30T05:18:49.637" v="103" actId="20577"/>
          <ac:spMkLst>
            <pc:docMk/>
            <pc:sldMk cId="3722860346" sldId="274"/>
            <ac:spMk id="5" creationId="{33BF02FE-9753-6D4C-9AF0-081BE5BBCF17}"/>
          </ac:spMkLst>
        </pc:spChg>
      </pc:sldChg>
      <pc:sldChg chg="del">
        <pc:chgData name="marcos aurelio gularte de castro" userId="67f50566e2aee3b4" providerId="LiveId" clId="{D1BDB88D-DF69-1A48-A2B1-9CD78A56E31D}" dt="2019-10-30T05:10:17.384" v="12" actId="2696"/>
        <pc:sldMkLst>
          <pc:docMk/>
          <pc:sldMk cId="1438907115" sldId="275"/>
        </pc:sldMkLst>
      </pc:sldChg>
      <pc:sldChg chg="addSp delSp modSp add modTransition">
        <pc:chgData name="marcos aurelio gularte de castro" userId="67f50566e2aee3b4" providerId="LiveId" clId="{D1BDB88D-DF69-1A48-A2B1-9CD78A56E31D}" dt="2019-10-30T05:54:59.225" v="198" actId="931"/>
        <pc:sldMkLst>
          <pc:docMk/>
          <pc:sldMk cId="4172743876" sldId="275"/>
        </pc:sldMkLst>
        <pc:spChg chg="mod">
          <ac:chgData name="marcos aurelio gularte de castro" userId="67f50566e2aee3b4" providerId="LiveId" clId="{D1BDB88D-DF69-1A48-A2B1-9CD78A56E31D}" dt="2019-10-30T05:19:18.065" v="111" actId="27636"/>
          <ac:spMkLst>
            <pc:docMk/>
            <pc:sldMk cId="4172743876" sldId="275"/>
            <ac:spMk id="2" creationId="{585A51E2-A06A-654E-B171-9B01A9977B4C}"/>
          </ac:spMkLst>
        </pc:spChg>
        <pc:spChg chg="del">
          <ac:chgData name="marcos aurelio gularte de castro" userId="67f50566e2aee3b4" providerId="LiveId" clId="{D1BDB88D-DF69-1A48-A2B1-9CD78A56E31D}" dt="2019-10-30T05:54:59.225" v="198" actId="931"/>
          <ac:spMkLst>
            <pc:docMk/>
            <pc:sldMk cId="4172743876" sldId="275"/>
            <ac:spMk id="3" creationId="{A2FAB730-5A2F-564B-90D0-7F84FCA1F5E8}"/>
          </ac:spMkLst>
        </pc:spChg>
        <pc:picChg chg="add mod">
          <ac:chgData name="marcos aurelio gularte de castro" userId="67f50566e2aee3b4" providerId="LiveId" clId="{D1BDB88D-DF69-1A48-A2B1-9CD78A56E31D}" dt="2019-10-30T05:54:59.225" v="198" actId="931"/>
          <ac:picMkLst>
            <pc:docMk/>
            <pc:sldMk cId="4172743876" sldId="275"/>
            <ac:picMk id="5" creationId="{874474CE-E4A2-8F41-B44F-C0236EDB0DB6}"/>
          </ac:picMkLst>
        </pc:picChg>
      </pc:sldChg>
      <pc:sldChg chg="del">
        <pc:chgData name="marcos aurelio gularte de castro" userId="67f50566e2aee3b4" providerId="LiveId" clId="{D1BDB88D-DF69-1A48-A2B1-9CD78A56E31D}" dt="2019-10-30T05:10:17.410" v="14" actId="2696"/>
        <pc:sldMkLst>
          <pc:docMk/>
          <pc:sldMk cId="2559705130" sldId="276"/>
        </pc:sldMkLst>
      </pc:sldChg>
      <pc:sldChg chg="addSp delSp modSp add modTransition">
        <pc:chgData name="marcos aurelio gularte de castro" userId="67f50566e2aee3b4" providerId="LiveId" clId="{D1BDB88D-DF69-1A48-A2B1-9CD78A56E31D}" dt="2019-10-30T05:55:32.994" v="199" actId="931"/>
        <pc:sldMkLst>
          <pc:docMk/>
          <pc:sldMk cId="2700110329" sldId="276"/>
        </pc:sldMkLst>
        <pc:spChg chg="mod">
          <ac:chgData name="marcos aurelio gularte de castro" userId="67f50566e2aee3b4" providerId="LiveId" clId="{D1BDB88D-DF69-1A48-A2B1-9CD78A56E31D}" dt="2019-10-30T05:19:23.138" v="112"/>
          <ac:spMkLst>
            <pc:docMk/>
            <pc:sldMk cId="2700110329" sldId="276"/>
            <ac:spMk id="2" creationId="{34BA523E-9F68-E242-BB8E-45E5ED43C478}"/>
          </ac:spMkLst>
        </pc:spChg>
        <pc:spChg chg="del">
          <ac:chgData name="marcos aurelio gularte de castro" userId="67f50566e2aee3b4" providerId="LiveId" clId="{D1BDB88D-DF69-1A48-A2B1-9CD78A56E31D}" dt="2019-10-30T05:55:32.994" v="199" actId="931"/>
          <ac:spMkLst>
            <pc:docMk/>
            <pc:sldMk cId="2700110329" sldId="276"/>
            <ac:spMk id="3" creationId="{A8F4A2F7-12C5-D64F-B9FA-214A6AF6C088}"/>
          </ac:spMkLst>
        </pc:spChg>
        <pc:picChg chg="add mod">
          <ac:chgData name="marcos aurelio gularte de castro" userId="67f50566e2aee3b4" providerId="LiveId" clId="{D1BDB88D-DF69-1A48-A2B1-9CD78A56E31D}" dt="2019-10-30T05:55:32.994" v="199" actId="931"/>
          <ac:picMkLst>
            <pc:docMk/>
            <pc:sldMk cId="2700110329" sldId="276"/>
            <ac:picMk id="5" creationId="{99367B95-DF5B-584F-A05A-CCAAF20C8978}"/>
          </ac:picMkLst>
        </pc:picChg>
      </pc:sldChg>
      <pc:sldChg chg="del">
        <pc:chgData name="marcos aurelio gularte de castro" userId="67f50566e2aee3b4" providerId="LiveId" clId="{D1BDB88D-DF69-1A48-A2B1-9CD78A56E31D}" dt="2019-10-30T05:10:17.395" v="13" actId="2696"/>
        <pc:sldMkLst>
          <pc:docMk/>
          <pc:sldMk cId="530082152" sldId="277"/>
        </pc:sldMkLst>
      </pc:sldChg>
      <pc:sldChg chg="addSp delSp modSp add modTransition">
        <pc:chgData name="marcos aurelio gularte de castro" userId="67f50566e2aee3b4" providerId="LiveId" clId="{D1BDB88D-DF69-1A48-A2B1-9CD78A56E31D}" dt="2019-10-30T05:56:06.847" v="200" actId="931"/>
        <pc:sldMkLst>
          <pc:docMk/>
          <pc:sldMk cId="4196209211" sldId="277"/>
        </pc:sldMkLst>
        <pc:spChg chg="mod">
          <ac:chgData name="marcos aurelio gularte de castro" userId="67f50566e2aee3b4" providerId="LiveId" clId="{D1BDB88D-DF69-1A48-A2B1-9CD78A56E31D}" dt="2019-10-30T05:19:39.720" v="113"/>
          <ac:spMkLst>
            <pc:docMk/>
            <pc:sldMk cId="4196209211" sldId="277"/>
            <ac:spMk id="2" creationId="{A95B61DE-6F01-1540-8BD4-06BC115857D6}"/>
          </ac:spMkLst>
        </pc:spChg>
        <pc:spChg chg="del">
          <ac:chgData name="marcos aurelio gularte de castro" userId="67f50566e2aee3b4" providerId="LiveId" clId="{D1BDB88D-DF69-1A48-A2B1-9CD78A56E31D}" dt="2019-10-30T05:56:06.847" v="200" actId="931"/>
          <ac:spMkLst>
            <pc:docMk/>
            <pc:sldMk cId="4196209211" sldId="277"/>
            <ac:spMk id="3" creationId="{208A387B-8154-6F47-A88E-A23F3593FF99}"/>
          </ac:spMkLst>
        </pc:spChg>
        <pc:picChg chg="add mod">
          <ac:chgData name="marcos aurelio gularte de castro" userId="67f50566e2aee3b4" providerId="LiveId" clId="{D1BDB88D-DF69-1A48-A2B1-9CD78A56E31D}" dt="2019-10-30T05:56:06.847" v="200" actId="931"/>
          <ac:picMkLst>
            <pc:docMk/>
            <pc:sldMk cId="4196209211" sldId="277"/>
            <ac:picMk id="5" creationId="{1D1F22A7-52D6-B545-B47A-FF6564F37A56}"/>
          </ac:picMkLst>
        </pc:picChg>
      </pc:sldChg>
      <pc:sldChg chg="del">
        <pc:chgData name="marcos aurelio gularte de castro" userId="67f50566e2aee3b4" providerId="LiveId" clId="{D1BDB88D-DF69-1A48-A2B1-9CD78A56E31D}" dt="2019-10-30T05:10:17.425" v="15" actId="2696"/>
        <pc:sldMkLst>
          <pc:docMk/>
          <pc:sldMk cId="104157926" sldId="278"/>
        </pc:sldMkLst>
      </pc:sldChg>
      <pc:sldChg chg="addSp delSp modSp add modTransition">
        <pc:chgData name="marcos aurelio gularte de castro" userId="67f50566e2aee3b4" providerId="LiveId" clId="{D1BDB88D-DF69-1A48-A2B1-9CD78A56E31D}" dt="2019-10-30T05:57:51.081" v="205" actId="18131"/>
        <pc:sldMkLst>
          <pc:docMk/>
          <pc:sldMk cId="2507733419" sldId="278"/>
        </pc:sldMkLst>
        <pc:spChg chg="mod">
          <ac:chgData name="marcos aurelio gularte de castro" userId="67f50566e2aee3b4" providerId="LiveId" clId="{D1BDB88D-DF69-1A48-A2B1-9CD78A56E31D}" dt="2019-10-30T05:19:59.536" v="115" actId="20577"/>
          <ac:spMkLst>
            <pc:docMk/>
            <pc:sldMk cId="2507733419" sldId="278"/>
            <ac:spMk id="2" creationId="{02213C3C-40AF-2045-A34B-B8F8B0C4F2BA}"/>
          </ac:spMkLst>
        </pc:spChg>
        <pc:spChg chg="del">
          <ac:chgData name="marcos aurelio gularte de castro" userId="67f50566e2aee3b4" providerId="LiveId" clId="{D1BDB88D-DF69-1A48-A2B1-9CD78A56E31D}" dt="2019-10-30T05:56:43.669" v="201" actId="931"/>
          <ac:spMkLst>
            <pc:docMk/>
            <pc:sldMk cId="2507733419" sldId="278"/>
            <ac:spMk id="3" creationId="{0B913719-2BB1-694C-856B-AF2DEE12A935}"/>
          </ac:spMkLst>
        </pc:spChg>
        <pc:spChg chg="add del mod">
          <ac:chgData name="marcos aurelio gularte de castro" userId="67f50566e2aee3b4" providerId="LiveId" clId="{D1BDB88D-DF69-1A48-A2B1-9CD78A56E31D}" dt="2019-10-30T05:57:20.890" v="203" actId="931"/>
          <ac:spMkLst>
            <pc:docMk/>
            <pc:sldMk cId="2507733419" sldId="278"/>
            <ac:spMk id="7" creationId="{B78F1EC7-6B11-3A40-AE4B-F813DEB12CE7}"/>
          </ac:spMkLst>
        </pc:spChg>
        <pc:picChg chg="add del mod">
          <ac:chgData name="marcos aurelio gularte de castro" userId="67f50566e2aee3b4" providerId="LiveId" clId="{D1BDB88D-DF69-1A48-A2B1-9CD78A56E31D}" dt="2019-10-30T05:56:56.975" v="202" actId="478"/>
          <ac:picMkLst>
            <pc:docMk/>
            <pc:sldMk cId="2507733419" sldId="278"/>
            <ac:picMk id="5" creationId="{416F172D-0853-764C-A60D-85FAF68A9837}"/>
          </ac:picMkLst>
        </pc:picChg>
        <pc:picChg chg="add mod modCrop">
          <ac:chgData name="marcos aurelio gularte de castro" userId="67f50566e2aee3b4" providerId="LiveId" clId="{D1BDB88D-DF69-1A48-A2B1-9CD78A56E31D}" dt="2019-10-30T05:57:51.081" v="205" actId="18131"/>
          <ac:picMkLst>
            <pc:docMk/>
            <pc:sldMk cId="2507733419" sldId="278"/>
            <ac:picMk id="9" creationId="{99B49855-7EDD-E549-8151-6BCE94A6AAA7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58:36.469" v="206" actId="931"/>
        <pc:sldMkLst>
          <pc:docMk/>
          <pc:sldMk cId="2739434022" sldId="279"/>
        </pc:sldMkLst>
        <pc:spChg chg="mod">
          <ac:chgData name="marcos aurelio gularte de castro" userId="67f50566e2aee3b4" providerId="LiveId" clId="{D1BDB88D-DF69-1A48-A2B1-9CD78A56E31D}" dt="2019-10-30T05:20:20.482" v="120" actId="27636"/>
          <ac:spMkLst>
            <pc:docMk/>
            <pc:sldMk cId="2739434022" sldId="279"/>
            <ac:spMk id="2" creationId="{C2469743-9804-654F-BE95-38F592F706F0}"/>
          </ac:spMkLst>
        </pc:spChg>
        <pc:spChg chg="del">
          <ac:chgData name="marcos aurelio gularte de castro" userId="67f50566e2aee3b4" providerId="LiveId" clId="{D1BDB88D-DF69-1A48-A2B1-9CD78A56E31D}" dt="2019-10-30T05:58:36.469" v="206" actId="931"/>
          <ac:spMkLst>
            <pc:docMk/>
            <pc:sldMk cId="2739434022" sldId="279"/>
            <ac:spMk id="3" creationId="{6C7AA933-AB17-AA45-A714-7E52BC5DE606}"/>
          </ac:spMkLst>
        </pc:spChg>
        <pc:picChg chg="add mod">
          <ac:chgData name="marcos aurelio gularte de castro" userId="67f50566e2aee3b4" providerId="LiveId" clId="{D1BDB88D-DF69-1A48-A2B1-9CD78A56E31D}" dt="2019-10-30T05:58:36.469" v="206" actId="931"/>
          <ac:picMkLst>
            <pc:docMk/>
            <pc:sldMk cId="2739434022" sldId="279"/>
            <ac:picMk id="5" creationId="{B1540924-45CF-0B41-975E-740771C569F5}"/>
          </ac:picMkLst>
        </pc:picChg>
      </pc:sldChg>
      <pc:sldChg chg="del">
        <pc:chgData name="marcos aurelio gularte de castro" userId="67f50566e2aee3b4" providerId="LiveId" clId="{D1BDB88D-DF69-1A48-A2B1-9CD78A56E31D}" dt="2019-10-30T05:10:17.434" v="16" actId="2696"/>
        <pc:sldMkLst>
          <pc:docMk/>
          <pc:sldMk cId="2903823606" sldId="279"/>
        </pc:sldMkLst>
      </pc:sldChg>
      <pc:sldChg chg="del">
        <pc:chgData name="marcos aurelio gularte de castro" userId="67f50566e2aee3b4" providerId="LiveId" clId="{D1BDB88D-DF69-1A48-A2B1-9CD78A56E31D}" dt="2019-10-30T05:10:17.442" v="17" actId="2696"/>
        <pc:sldMkLst>
          <pc:docMk/>
          <pc:sldMk cId="632394009" sldId="280"/>
        </pc:sldMkLst>
      </pc:sldChg>
      <pc:sldChg chg="addSp delSp modSp add modTransition">
        <pc:chgData name="marcos aurelio gularte de castro" userId="67f50566e2aee3b4" providerId="LiveId" clId="{D1BDB88D-DF69-1A48-A2B1-9CD78A56E31D}" dt="2019-10-30T05:59:06.614" v="207" actId="931"/>
        <pc:sldMkLst>
          <pc:docMk/>
          <pc:sldMk cId="2063587061" sldId="280"/>
        </pc:sldMkLst>
        <pc:spChg chg="mod">
          <ac:chgData name="marcos aurelio gularte de castro" userId="67f50566e2aee3b4" providerId="LiveId" clId="{D1BDB88D-DF69-1A48-A2B1-9CD78A56E31D}" dt="2019-10-30T05:20:28.354" v="122" actId="20577"/>
          <ac:spMkLst>
            <pc:docMk/>
            <pc:sldMk cId="2063587061" sldId="280"/>
            <ac:spMk id="2" creationId="{FE0C1C09-4DCE-BC46-A3F4-DFC8356B2C59}"/>
          </ac:spMkLst>
        </pc:spChg>
        <pc:spChg chg="del">
          <ac:chgData name="marcos aurelio gularte de castro" userId="67f50566e2aee3b4" providerId="LiveId" clId="{D1BDB88D-DF69-1A48-A2B1-9CD78A56E31D}" dt="2019-10-30T05:59:06.614" v="207" actId="931"/>
          <ac:spMkLst>
            <pc:docMk/>
            <pc:sldMk cId="2063587061" sldId="280"/>
            <ac:spMk id="3" creationId="{FFC2DD5E-F6D2-674D-AABB-2058D47CDF29}"/>
          </ac:spMkLst>
        </pc:spChg>
        <pc:picChg chg="add mod">
          <ac:chgData name="marcos aurelio gularte de castro" userId="67f50566e2aee3b4" providerId="LiveId" clId="{D1BDB88D-DF69-1A48-A2B1-9CD78A56E31D}" dt="2019-10-30T05:59:06.614" v="207" actId="931"/>
          <ac:picMkLst>
            <pc:docMk/>
            <pc:sldMk cId="2063587061" sldId="280"/>
            <ac:picMk id="5" creationId="{3445770D-C111-5B47-8A94-2A30F068A3D7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2488849796" sldId="281"/>
        </pc:sldMkLst>
        <pc:spChg chg="del">
          <ac:chgData name="marcos aurelio gularte de castro" userId="67f50566e2aee3b4" providerId="LiveId" clId="{D1BDB88D-DF69-1A48-A2B1-9CD78A56E31D}" dt="2019-10-30T05:20:43.917" v="123"/>
          <ac:spMkLst>
            <pc:docMk/>
            <pc:sldMk cId="2488849796" sldId="281"/>
            <ac:spMk id="2" creationId="{B943E743-10EA-8B4F-8371-9988E707B96C}"/>
          </ac:spMkLst>
        </pc:spChg>
        <pc:spChg chg="del">
          <ac:chgData name="marcos aurelio gularte de castro" userId="67f50566e2aee3b4" providerId="LiveId" clId="{D1BDB88D-DF69-1A48-A2B1-9CD78A56E31D}" dt="2019-10-30T05:20:43.917" v="123"/>
          <ac:spMkLst>
            <pc:docMk/>
            <pc:sldMk cId="2488849796" sldId="281"/>
            <ac:spMk id="3" creationId="{FBF78A4F-9D16-2445-8041-59DD248E6BCB}"/>
          </ac:spMkLst>
        </pc:spChg>
        <pc:spChg chg="add mod">
          <ac:chgData name="marcos aurelio gularte de castro" userId="67f50566e2aee3b4" providerId="LiveId" clId="{D1BDB88D-DF69-1A48-A2B1-9CD78A56E31D}" dt="2019-10-30T05:20:45.891" v="124"/>
          <ac:spMkLst>
            <pc:docMk/>
            <pc:sldMk cId="2488849796" sldId="281"/>
            <ac:spMk id="4" creationId="{97AF5496-49B7-FC4F-8527-3D8956208930}"/>
          </ac:spMkLst>
        </pc:spChg>
      </pc:sldChg>
      <pc:sldChg chg="del">
        <pc:chgData name="marcos aurelio gularte de castro" userId="67f50566e2aee3b4" providerId="LiveId" clId="{D1BDB88D-DF69-1A48-A2B1-9CD78A56E31D}" dt="2019-10-30T05:10:17.464" v="18" actId="2696"/>
        <pc:sldMkLst>
          <pc:docMk/>
          <pc:sldMk cId="2640308795" sldId="281"/>
        </pc:sldMkLst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1533602783" sldId="282"/>
        </pc:sldMkLst>
        <pc:spChg chg="del">
          <ac:chgData name="marcos aurelio gularte de castro" userId="67f50566e2aee3b4" providerId="LiveId" clId="{D1BDB88D-DF69-1A48-A2B1-9CD78A56E31D}" dt="2019-10-30T05:21:04.895" v="125"/>
          <ac:spMkLst>
            <pc:docMk/>
            <pc:sldMk cId="1533602783" sldId="282"/>
            <ac:spMk id="2" creationId="{64C40AFF-957E-7544-B595-A74CB85ADD6E}"/>
          </ac:spMkLst>
        </pc:spChg>
        <pc:spChg chg="del">
          <ac:chgData name="marcos aurelio gularte de castro" userId="67f50566e2aee3b4" providerId="LiveId" clId="{D1BDB88D-DF69-1A48-A2B1-9CD78A56E31D}" dt="2019-10-30T05:21:04.895" v="125"/>
          <ac:spMkLst>
            <pc:docMk/>
            <pc:sldMk cId="1533602783" sldId="282"/>
            <ac:spMk id="3" creationId="{371BD04E-C327-A24D-A766-1ECC7435FFD5}"/>
          </ac:spMkLst>
        </pc:spChg>
        <pc:spChg chg="add mod">
          <ac:chgData name="marcos aurelio gularte de castro" userId="67f50566e2aee3b4" providerId="LiveId" clId="{D1BDB88D-DF69-1A48-A2B1-9CD78A56E31D}" dt="2019-10-30T05:21:10.239" v="128" actId="20577"/>
          <ac:spMkLst>
            <pc:docMk/>
            <pc:sldMk cId="1533602783" sldId="282"/>
            <ac:spMk id="4" creationId="{04620033-B0E5-AE42-A102-2702803356BB}"/>
          </ac:spMkLst>
        </pc:spChg>
        <pc:spChg chg="add mod">
          <ac:chgData name="marcos aurelio gularte de castro" userId="67f50566e2aee3b4" providerId="LiveId" clId="{D1BDB88D-DF69-1A48-A2B1-9CD78A56E31D}" dt="2019-10-30T05:21:12.237" v="129" actId="20577"/>
          <ac:spMkLst>
            <pc:docMk/>
            <pc:sldMk cId="1533602783" sldId="282"/>
            <ac:spMk id="5" creationId="{CC4D9BDE-04AB-144B-A49B-BF779B87B2D1}"/>
          </ac:spMkLst>
        </pc:spChg>
      </pc:sldChg>
      <pc:sldChg chg="del">
        <pc:chgData name="marcos aurelio gularte de castro" userId="67f50566e2aee3b4" providerId="LiveId" clId="{D1BDB88D-DF69-1A48-A2B1-9CD78A56E31D}" dt="2019-10-30T05:10:17.479" v="19" actId="2696"/>
        <pc:sldMkLst>
          <pc:docMk/>
          <pc:sldMk cId="2115256942" sldId="282"/>
        </pc:sldMkLst>
      </pc:sldChg>
      <pc:sldChg chg="addSp delSp modSp add modTransition">
        <pc:chgData name="marcos aurelio gularte de castro" userId="67f50566e2aee3b4" providerId="LiveId" clId="{D1BDB88D-DF69-1A48-A2B1-9CD78A56E31D}" dt="2019-10-30T05:59:37.738" v="208" actId="931"/>
        <pc:sldMkLst>
          <pc:docMk/>
          <pc:sldMk cId="614354765" sldId="283"/>
        </pc:sldMkLst>
        <pc:spChg chg="mod">
          <ac:chgData name="marcos aurelio gularte de castro" userId="67f50566e2aee3b4" providerId="LiveId" clId="{D1BDB88D-DF69-1A48-A2B1-9CD78A56E31D}" dt="2019-10-30T05:21:38.233" v="131"/>
          <ac:spMkLst>
            <pc:docMk/>
            <pc:sldMk cId="614354765" sldId="283"/>
            <ac:spMk id="2" creationId="{1E01C0C6-F3EC-3D42-95E1-3229A60A7C18}"/>
          </ac:spMkLst>
        </pc:spChg>
        <pc:spChg chg="del">
          <ac:chgData name="marcos aurelio gularte de castro" userId="67f50566e2aee3b4" providerId="LiveId" clId="{D1BDB88D-DF69-1A48-A2B1-9CD78A56E31D}" dt="2019-10-30T05:59:37.738" v="208" actId="931"/>
          <ac:spMkLst>
            <pc:docMk/>
            <pc:sldMk cId="614354765" sldId="283"/>
            <ac:spMk id="3" creationId="{AC9E173F-5C13-DE4B-824F-11AE1C0CF30C}"/>
          </ac:spMkLst>
        </pc:spChg>
        <pc:picChg chg="add mod">
          <ac:chgData name="marcos aurelio gularte de castro" userId="67f50566e2aee3b4" providerId="LiveId" clId="{D1BDB88D-DF69-1A48-A2B1-9CD78A56E31D}" dt="2019-10-30T05:59:37.738" v="208" actId="931"/>
          <ac:picMkLst>
            <pc:docMk/>
            <pc:sldMk cId="614354765" sldId="283"/>
            <ac:picMk id="5" creationId="{B99765E1-808D-4143-A53A-8F8E88B71A61}"/>
          </ac:picMkLst>
        </pc:picChg>
      </pc:sldChg>
      <pc:sldChg chg="del">
        <pc:chgData name="marcos aurelio gularte de castro" userId="67f50566e2aee3b4" providerId="LiveId" clId="{D1BDB88D-DF69-1A48-A2B1-9CD78A56E31D}" dt="2019-10-30T05:10:17.498" v="20" actId="2696"/>
        <pc:sldMkLst>
          <pc:docMk/>
          <pc:sldMk cId="2758278025" sldId="283"/>
        </pc:sldMkLst>
      </pc:sldChg>
      <pc:sldChg chg="del">
        <pc:chgData name="marcos aurelio gularte de castro" userId="67f50566e2aee3b4" providerId="LiveId" clId="{D1BDB88D-DF69-1A48-A2B1-9CD78A56E31D}" dt="2019-10-30T05:10:17.525" v="21" actId="2696"/>
        <pc:sldMkLst>
          <pc:docMk/>
          <pc:sldMk cId="38982017" sldId="284"/>
        </pc:sldMkLst>
      </pc:sldChg>
      <pc:sldChg chg="addSp delSp modSp add modTransition">
        <pc:chgData name="marcos aurelio gularte de castro" userId="67f50566e2aee3b4" providerId="LiveId" clId="{D1BDB88D-DF69-1A48-A2B1-9CD78A56E31D}" dt="2019-10-30T05:59:57.878" v="209" actId="931"/>
        <pc:sldMkLst>
          <pc:docMk/>
          <pc:sldMk cId="1571786883" sldId="284"/>
        </pc:sldMkLst>
        <pc:spChg chg="mod">
          <ac:chgData name="marcos aurelio gularte de castro" userId="67f50566e2aee3b4" providerId="LiveId" clId="{D1BDB88D-DF69-1A48-A2B1-9CD78A56E31D}" dt="2019-10-30T05:21:42.426" v="132"/>
          <ac:spMkLst>
            <pc:docMk/>
            <pc:sldMk cId="1571786883" sldId="284"/>
            <ac:spMk id="2" creationId="{3FC51DC8-E8F3-EB4C-AB97-C6161C5AA221}"/>
          </ac:spMkLst>
        </pc:spChg>
        <pc:spChg chg="del">
          <ac:chgData name="marcos aurelio gularte de castro" userId="67f50566e2aee3b4" providerId="LiveId" clId="{D1BDB88D-DF69-1A48-A2B1-9CD78A56E31D}" dt="2019-10-30T05:59:57.878" v="209" actId="931"/>
          <ac:spMkLst>
            <pc:docMk/>
            <pc:sldMk cId="1571786883" sldId="284"/>
            <ac:spMk id="3" creationId="{710B550D-181A-924D-9B5E-16D6BF0744AE}"/>
          </ac:spMkLst>
        </pc:spChg>
        <pc:picChg chg="add mod">
          <ac:chgData name="marcos aurelio gularte de castro" userId="67f50566e2aee3b4" providerId="LiveId" clId="{D1BDB88D-DF69-1A48-A2B1-9CD78A56E31D}" dt="2019-10-30T05:59:57.878" v="209" actId="931"/>
          <ac:picMkLst>
            <pc:docMk/>
            <pc:sldMk cId="1571786883" sldId="284"/>
            <ac:picMk id="5" creationId="{F3F72F46-A904-D241-930B-E80D31BA79B1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0:58.010" v="216"/>
        <pc:sldMkLst>
          <pc:docMk/>
          <pc:sldMk cId="71799749" sldId="285"/>
        </pc:sldMkLst>
        <pc:spChg chg="mod">
          <ac:chgData name="marcos aurelio gularte de castro" userId="67f50566e2aee3b4" providerId="LiveId" clId="{D1BDB88D-DF69-1A48-A2B1-9CD78A56E31D}" dt="2019-10-30T06:00:55.251" v="215"/>
          <ac:spMkLst>
            <pc:docMk/>
            <pc:sldMk cId="71799749" sldId="285"/>
            <ac:spMk id="2" creationId="{8AE2203A-66D2-2441-84EA-EF9E84EDE4D8}"/>
          </ac:spMkLst>
        </pc:spChg>
        <pc:spChg chg="del">
          <ac:chgData name="marcos aurelio gularte de castro" userId="67f50566e2aee3b4" providerId="LiveId" clId="{D1BDB88D-DF69-1A48-A2B1-9CD78A56E31D}" dt="2019-10-30T06:00:49.752" v="214"/>
          <ac:spMkLst>
            <pc:docMk/>
            <pc:sldMk cId="71799749" sldId="285"/>
            <ac:spMk id="3" creationId="{00F0B4CD-53C6-0C47-92FD-EAA2CF8CB201}"/>
          </ac:spMkLst>
        </pc:spChg>
        <pc:spChg chg="add mod">
          <ac:chgData name="marcos aurelio gularte de castro" userId="67f50566e2aee3b4" providerId="LiveId" clId="{D1BDB88D-DF69-1A48-A2B1-9CD78A56E31D}" dt="2019-10-30T06:00:58.010" v="216"/>
          <ac:spMkLst>
            <pc:docMk/>
            <pc:sldMk cId="71799749" sldId="285"/>
            <ac:spMk id="4" creationId="{5532792C-E16C-964B-8E70-20C702A9EF41}"/>
          </ac:spMkLst>
        </pc:spChg>
      </pc:sldChg>
      <pc:sldChg chg="del">
        <pc:chgData name="marcos aurelio gularte de castro" userId="67f50566e2aee3b4" providerId="LiveId" clId="{D1BDB88D-DF69-1A48-A2B1-9CD78A56E31D}" dt="2019-10-30T05:10:17.542" v="22" actId="2696"/>
        <pc:sldMkLst>
          <pc:docMk/>
          <pc:sldMk cId="764155974" sldId="285"/>
        </pc:sldMkLst>
      </pc:sldChg>
      <pc:sldChg chg="del">
        <pc:chgData name="marcos aurelio gularte de castro" userId="67f50566e2aee3b4" providerId="LiveId" clId="{D1BDB88D-DF69-1A48-A2B1-9CD78A56E31D}" dt="2019-10-30T05:10:17.555" v="23" actId="2696"/>
        <pc:sldMkLst>
          <pc:docMk/>
          <pc:sldMk cId="1558025018" sldId="286"/>
        </pc:sldMkLst>
      </pc:sldChg>
      <pc:sldChg chg="addSp delSp modSp add modTransition">
        <pc:chgData name="marcos aurelio gularte de castro" userId="67f50566e2aee3b4" providerId="LiveId" clId="{D1BDB88D-DF69-1A48-A2B1-9CD78A56E31D}" dt="2019-10-30T06:03:08.522" v="225" actId="18131"/>
        <pc:sldMkLst>
          <pc:docMk/>
          <pc:sldMk cId="3828443320" sldId="286"/>
        </pc:sldMkLst>
        <pc:spChg chg="mod">
          <ac:chgData name="marcos aurelio gularte de castro" userId="67f50566e2aee3b4" providerId="LiveId" clId="{D1BDB88D-DF69-1A48-A2B1-9CD78A56E31D}" dt="2019-10-30T05:22:09.017" v="134"/>
          <ac:spMkLst>
            <pc:docMk/>
            <pc:sldMk cId="3828443320" sldId="286"/>
            <ac:spMk id="2" creationId="{B926441F-DB0F-5F43-8132-4248188BCBC2}"/>
          </ac:spMkLst>
        </pc:spChg>
        <pc:spChg chg="del">
          <ac:chgData name="marcos aurelio gularte de castro" userId="67f50566e2aee3b4" providerId="LiveId" clId="{D1BDB88D-DF69-1A48-A2B1-9CD78A56E31D}" dt="2019-10-30T06:02:43.903" v="221" actId="931"/>
          <ac:spMkLst>
            <pc:docMk/>
            <pc:sldMk cId="3828443320" sldId="286"/>
            <ac:spMk id="3" creationId="{07F2CDB3-A6CD-D34E-8B41-50A04E71DDAF}"/>
          </ac:spMkLst>
        </pc:spChg>
        <pc:spChg chg="add del mod">
          <ac:chgData name="marcos aurelio gularte de castro" userId="67f50566e2aee3b4" providerId="LiveId" clId="{D1BDB88D-DF69-1A48-A2B1-9CD78A56E31D}" dt="2019-10-30T06:02:56.562" v="223" actId="931"/>
          <ac:spMkLst>
            <pc:docMk/>
            <pc:sldMk cId="3828443320" sldId="286"/>
            <ac:spMk id="7" creationId="{0B246EAD-0BF8-6044-85C0-B549A428CD37}"/>
          </ac:spMkLst>
        </pc:spChg>
        <pc:picChg chg="add del mod">
          <ac:chgData name="marcos aurelio gularte de castro" userId="67f50566e2aee3b4" providerId="LiveId" clId="{D1BDB88D-DF69-1A48-A2B1-9CD78A56E31D}" dt="2019-10-30T06:02:47.758" v="222" actId="478"/>
          <ac:picMkLst>
            <pc:docMk/>
            <pc:sldMk cId="3828443320" sldId="286"/>
            <ac:picMk id="5" creationId="{56A3F9F9-1A29-4943-BBA8-F216509927A6}"/>
          </ac:picMkLst>
        </pc:picChg>
        <pc:picChg chg="add mod modCrop">
          <ac:chgData name="marcos aurelio gularte de castro" userId="67f50566e2aee3b4" providerId="LiveId" clId="{D1BDB88D-DF69-1A48-A2B1-9CD78A56E31D}" dt="2019-10-30T06:03:08.522" v="225" actId="18131"/>
          <ac:picMkLst>
            <pc:docMk/>
            <pc:sldMk cId="3828443320" sldId="286"/>
            <ac:picMk id="9" creationId="{71EF0F20-7119-FA41-B70B-AA28F185D035}"/>
          </ac:picMkLst>
        </pc:picChg>
      </pc:sldChg>
      <pc:sldChg chg="del">
        <pc:chgData name="marcos aurelio gularte de castro" userId="67f50566e2aee3b4" providerId="LiveId" clId="{D1BDB88D-DF69-1A48-A2B1-9CD78A56E31D}" dt="2019-10-30T05:10:17.571" v="24" actId="2696"/>
        <pc:sldMkLst>
          <pc:docMk/>
          <pc:sldMk cId="2881357619" sldId="287"/>
        </pc:sldMkLst>
      </pc:sldChg>
      <pc:sldChg chg="addSp delSp modSp add modTransition">
        <pc:chgData name="marcos aurelio gularte de castro" userId="67f50566e2aee3b4" providerId="LiveId" clId="{D1BDB88D-DF69-1A48-A2B1-9CD78A56E31D}" dt="2019-10-30T06:05:04.985" v="228" actId="18131"/>
        <pc:sldMkLst>
          <pc:docMk/>
          <pc:sldMk cId="4171497603" sldId="287"/>
        </pc:sldMkLst>
        <pc:spChg chg="mod">
          <ac:chgData name="marcos aurelio gularte de castro" userId="67f50566e2aee3b4" providerId="LiveId" clId="{D1BDB88D-DF69-1A48-A2B1-9CD78A56E31D}" dt="2019-10-30T05:22:27.121" v="135"/>
          <ac:spMkLst>
            <pc:docMk/>
            <pc:sldMk cId="4171497603" sldId="287"/>
            <ac:spMk id="2" creationId="{7B29698C-BFBF-FC46-B305-88BD0623B1BF}"/>
          </ac:spMkLst>
        </pc:spChg>
        <pc:spChg chg="del">
          <ac:chgData name="marcos aurelio gularte de castro" userId="67f50566e2aee3b4" providerId="LiveId" clId="{D1BDB88D-DF69-1A48-A2B1-9CD78A56E31D}" dt="2019-10-30T06:04:36.079" v="226" actId="931"/>
          <ac:spMkLst>
            <pc:docMk/>
            <pc:sldMk cId="4171497603" sldId="287"/>
            <ac:spMk id="3" creationId="{E2261CF1-80A3-9A44-9742-465EB4380644}"/>
          </ac:spMkLst>
        </pc:spChg>
        <pc:picChg chg="add mod modCrop">
          <ac:chgData name="marcos aurelio gularte de castro" userId="67f50566e2aee3b4" providerId="LiveId" clId="{D1BDB88D-DF69-1A48-A2B1-9CD78A56E31D}" dt="2019-10-30T06:05:04.985" v="228" actId="18131"/>
          <ac:picMkLst>
            <pc:docMk/>
            <pc:sldMk cId="4171497603" sldId="287"/>
            <ac:picMk id="5" creationId="{1AA339D9-FCF1-114F-86DA-42070BFEBD38}"/>
          </ac:picMkLst>
        </pc:picChg>
      </pc:sldChg>
      <pc:sldChg chg="del">
        <pc:chgData name="marcos aurelio gularte de castro" userId="67f50566e2aee3b4" providerId="LiveId" clId="{D1BDB88D-DF69-1A48-A2B1-9CD78A56E31D}" dt="2019-10-30T05:10:17.587" v="25" actId="2696"/>
        <pc:sldMkLst>
          <pc:docMk/>
          <pc:sldMk cId="684932964" sldId="288"/>
        </pc:sldMkLst>
      </pc:sldChg>
      <pc:sldChg chg="addSp delSp modSp add modTransition">
        <pc:chgData name="marcos aurelio gularte de castro" userId="67f50566e2aee3b4" providerId="LiveId" clId="{D1BDB88D-DF69-1A48-A2B1-9CD78A56E31D}" dt="2019-10-30T06:05:39.438" v="229" actId="931"/>
        <pc:sldMkLst>
          <pc:docMk/>
          <pc:sldMk cId="4063368971" sldId="288"/>
        </pc:sldMkLst>
        <pc:spChg chg="del">
          <ac:chgData name="marcos aurelio gularte de castro" userId="67f50566e2aee3b4" providerId="LiveId" clId="{D1BDB88D-DF69-1A48-A2B1-9CD78A56E31D}" dt="2019-10-30T05:22:46.777" v="136"/>
          <ac:spMkLst>
            <pc:docMk/>
            <pc:sldMk cId="4063368971" sldId="288"/>
            <ac:spMk id="2" creationId="{E6CF6318-2319-7B49-B69A-C4A9A4C2D3B4}"/>
          </ac:spMkLst>
        </pc:spChg>
        <pc:spChg chg="del">
          <ac:chgData name="marcos aurelio gularte de castro" userId="67f50566e2aee3b4" providerId="LiveId" clId="{D1BDB88D-DF69-1A48-A2B1-9CD78A56E31D}" dt="2019-10-30T05:22:46.777" v="136"/>
          <ac:spMkLst>
            <pc:docMk/>
            <pc:sldMk cId="4063368971" sldId="288"/>
            <ac:spMk id="3" creationId="{CA720061-8F5F-914D-921E-B516F09C6080}"/>
          </ac:spMkLst>
        </pc:spChg>
        <pc:spChg chg="add mod">
          <ac:chgData name="marcos aurelio gularte de castro" userId="67f50566e2aee3b4" providerId="LiveId" clId="{D1BDB88D-DF69-1A48-A2B1-9CD78A56E31D}" dt="2019-10-30T05:22:49.781" v="137"/>
          <ac:spMkLst>
            <pc:docMk/>
            <pc:sldMk cId="4063368971" sldId="288"/>
            <ac:spMk id="4" creationId="{375B30C0-7885-9948-91F1-9C6D9C1E6C8B}"/>
          </ac:spMkLst>
        </pc:spChg>
        <pc:spChg chg="add del mod">
          <ac:chgData name="marcos aurelio gularte de castro" userId="67f50566e2aee3b4" providerId="LiveId" clId="{D1BDB88D-DF69-1A48-A2B1-9CD78A56E31D}" dt="2019-10-30T06:05:39.438" v="229" actId="931"/>
          <ac:spMkLst>
            <pc:docMk/>
            <pc:sldMk cId="4063368971" sldId="288"/>
            <ac:spMk id="5" creationId="{3235DDD7-22CE-AC44-926E-FE6F469BDC93}"/>
          </ac:spMkLst>
        </pc:spChg>
        <pc:picChg chg="add mod">
          <ac:chgData name="marcos aurelio gularte de castro" userId="67f50566e2aee3b4" providerId="LiveId" clId="{D1BDB88D-DF69-1A48-A2B1-9CD78A56E31D}" dt="2019-10-30T06:05:39.438" v="229" actId="931"/>
          <ac:picMkLst>
            <pc:docMk/>
            <pc:sldMk cId="4063368971" sldId="288"/>
            <ac:picMk id="7" creationId="{0BF4BB50-4114-914A-A7FC-617FF08841B4}"/>
          </ac:picMkLst>
        </pc:picChg>
      </pc:sldChg>
      <pc:sldChg chg="del">
        <pc:chgData name="marcos aurelio gularte de castro" userId="67f50566e2aee3b4" providerId="LiveId" clId="{D1BDB88D-DF69-1A48-A2B1-9CD78A56E31D}" dt="2019-10-30T05:10:17.592" v="26" actId="2696"/>
        <pc:sldMkLst>
          <pc:docMk/>
          <pc:sldMk cId="1624970708" sldId="289"/>
        </pc:sldMkLst>
      </pc:sldChg>
      <pc:sldChg chg="addSp delSp modSp add modTransition">
        <pc:chgData name="marcos aurelio gularte de castro" userId="67f50566e2aee3b4" providerId="LiveId" clId="{D1BDB88D-DF69-1A48-A2B1-9CD78A56E31D}" dt="2019-10-30T05:27:52.636" v="165"/>
        <pc:sldMkLst>
          <pc:docMk/>
          <pc:sldMk cId="3167766322" sldId="289"/>
        </pc:sldMkLst>
        <pc:spChg chg="del">
          <ac:chgData name="marcos aurelio gularte de castro" userId="67f50566e2aee3b4" providerId="LiveId" clId="{D1BDB88D-DF69-1A48-A2B1-9CD78A56E31D}" dt="2019-10-30T05:23:10.751" v="138"/>
          <ac:spMkLst>
            <pc:docMk/>
            <pc:sldMk cId="3167766322" sldId="289"/>
            <ac:spMk id="2" creationId="{4D9F04BB-88DD-AF41-A4FC-E85A8D197BE5}"/>
          </ac:spMkLst>
        </pc:spChg>
        <pc:spChg chg="del">
          <ac:chgData name="marcos aurelio gularte de castro" userId="67f50566e2aee3b4" providerId="LiveId" clId="{D1BDB88D-DF69-1A48-A2B1-9CD78A56E31D}" dt="2019-10-30T05:23:10.751" v="138"/>
          <ac:spMkLst>
            <pc:docMk/>
            <pc:sldMk cId="3167766322" sldId="289"/>
            <ac:spMk id="3" creationId="{9B97FA23-3438-6641-B273-F4DC3D28EC25}"/>
          </ac:spMkLst>
        </pc:spChg>
        <pc:spChg chg="add mod">
          <ac:chgData name="marcos aurelio gularte de castro" userId="67f50566e2aee3b4" providerId="LiveId" clId="{D1BDB88D-DF69-1A48-A2B1-9CD78A56E31D}" dt="2019-10-30T05:23:22.997" v="145" actId="20577"/>
          <ac:spMkLst>
            <pc:docMk/>
            <pc:sldMk cId="3167766322" sldId="289"/>
            <ac:spMk id="4" creationId="{E20013EF-E868-FB4E-9228-860B81638F03}"/>
          </ac:spMkLst>
        </pc:spChg>
        <pc:spChg chg="add mod">
          <ac:chgData name="marcos aurelio gularte de castro" userId="67f50566e2aee3b4" providerId="LiveId" clId="{D1BDB88D-DF69-1A48-A2B1-9CD78A56E31D}" dt="2019-10-30T05:23:17.141" v="142" actId="27636"/>
          <ac:spMkLst>
            <pc:docMk/>
            <pc:sldMk cId="3167766322" sldId="289"/>
            <ac:spMk id="5" creationId="{93C443F2-7C73-B941-9031-7BF64DD96F97}"/>
          </ac:spMkLst>
        </pc:spChg>
        <pc:spChg chg="add del mod">
          <ac:chgData name="marcos aurelio gularte de castro" userId="67f50566e2aee3b4" providerId="LiveId" clId="{D1BDB88D-DF69-1A48-A2B1-9CD78A56E31D}" dt="2019-10-30T05:23:30.880" v="146"/>
          <ac:spMkLst>
            <pc:docMk/>
            <pc:sldMk cId="3167766322" sldId="289"/>
            <ac:spMk id="6" creationId="{5A044D3C-6498-EA4F-B627-E3CEFA42D64F}"/>
          </ac:spMkLst>
        </pc:spChg>
        <pc:spChg chg="add del mod">
          <ac:chgData name="marcos aurelio gularte de castro" userId="67f50566e2aee3b4" providerId="LiveId" clId="{D1BDB88D-DF69-1A48-A2B1-9CD78A56E31D}" dt="2019-10-30T05:23:30.880" v="146"/>
          <ac:spMkLst>
            <pc:docMk/>
            <pc:sldMk cId="3167766322" sldId="289"/>
            <ac:spMk id="7" creationId="{DC399555-D6E3-F743-995A-EF18649FF312}"/>
          </ac:spMkLst>
        </pc:spChg>
      </pc:sldChg>
      <pc:sldChg chg="addSp delSp modSp add modTransition">
        <pc:chgData name="marcos aurelio gularte de castro" userId="67f50566e2aee3b4" providerId="LiveId" clId="{D1BDB88D-DF69-1A48-A2B1-9CD78A56E31D}" dt="2019-10-30T06:06:01.897" v="230" actId="931"/>
        <pc:sldMkLst>
          <pc:docMk/>
          <pc:sldMk cId="1225313522" sldId="290"/>
        </pc:sldMkLst>
        <pc:spChg chg="mod">
          <ac:chgData name="marcos aurelio gularte de castro" userId="67f50566e2aee3b4" providerId="LiveId" clId="{D1BDB88D-DF69-1A48-A2B1-9CD78A56E31D}" dt="2019-10-30T05:23:57.267" v="149"/>
          <ac:spMkLst>
            <pc:docMk/>
            <pc:sldMk cId="1225313522" sldId="290"/>
            <ac:spMk id="2" creationId="{C8DAB22B-69E5-BB45-87BB-F9395E8CA6FD}"/>
          </ac:spMkLst>
        </pc:spChg>
        <pc:spChg chg="del">
          <ac:chgData name="marcos aurelio gularte de castro" userId="67f50566e2aee3b4" providerId="LiveId" clId="{D1BDB88D-DF69-1A48-A2B1-9CD78A56E31D}" dt="2019-10-30T06:06:01.897" v="230" actId="931"/>
          <ac:spMkLst>
            <pc:docMk/>
            <pc:sldMk cId="1225313522" sldId="290"/>
            <ac:spMk id="3" creationId="{6F5A3297-A8AE-CC47-A48A-8412ECEFF3D0}"/>
          </ac:spMkLst>
        </pc:spChg>
        <pc:picChg chg="add mod">
          <ac:chgData name="marcos aurelio gularte de castro" userId="67f50566e2aee3b4" providerId="LiveId" clId="{D1BDB88D-DF69-1A48-A2B1-9CD78A56E31D}" dt="2019-10-30T06:06:01.897" v="230" actId="931"/>
          <ac:picMkLst>
            <pc:docMk/>
            <pc:sldMk cId="1225313522" sldId="290"/>
            <ac:picMk id="5" creationId="{100EB7C5-ACC4-C04F-9D39-9A764D1A8FA1}"/>
          </ac:picMkLst>
        </pc:picChg>
      </pc:sldChg>
      <pc:sldChg chg="del">
        <pc:chgData name="marcos aurelio gularte de castro" userId="67f50566e2aee3b4" providerId="LiveId" clId="{D1BDB88D-DF69-1A48-A2B1-9CD78A56E31D}" dt="2019-10-30T05:10:17.360" v="10" actId="2696"/>
        <pc:sldMkLst>
          <pc:docMk/>
          <pc:sldMk cId="1680603304" sldId="290"/>
        </pc:sldMkLst>
      </pc:sldChg>
      <pc:sldChg chg="addSp delSp modSp add modTransition">
        <pc:chgData name="marcos aurelio gularte de castro" userId="67f50566e2aee3b4" providerId="LiveId" clId="{D1BDB88D-DF69-1A48-A2B1-9CD78A56E31D}" dt="2019-10-30T06:10:17.318" v="238" actId="18331"/>
        <pc:sldMkLst>
          <pc:docMk/>
          <pc:sldMk cId="315809355" sldId="291"/>
        </pc:sldMkLst>
        <pc:spChg chg="mod">
          <ac:chgData name="marcos aurelio gularte de castro" userId="67f50566e2aee3b4" providerId="LiveId" clId="{D1BDB88D-DF69-1A48-A2B1-9CD78A56E31D}" dt="2019-10-30T05:24:01.136" v="150"/>
          <ac:spMkLst>
            <pc:docMk/>
            <pc:sldMk cId="315809355" sldId="291"/>
            <ac:spMk id="2" creationId="{C20D6106-B6D6-2C4D-8946-F0FA3B507A11}"/>
          </ac:spMkLst>
        </pc:spChg>
        <pc:spChg chg="del">
          <ac:chgData name="marcos aurelio gularte de castro" userId="67f50566e2aee3b4" providerId="LiveId" clId="{D1BDB88D-DF69-1A48-A2B1-9CD78A56E31D}" dt="2019-10-30T06:06:36.067" v="231" actId="931"/>
          <ac:spMkLst>
            <pc:docMk/>
            <pc:sldMk cId="315809355" sldId="291"/>
            <ac:spMk id="3" creationId="{4CE08CF7-96F2-7C4E-A931-251D6B4A3D69}"/>
          </ac:spMkLst>
        </pc:spChg>
        <pc:picChg chg="add mod">
          <ac:chgData name="marcos aurelio gularte de castro" userId="67f50566e2aee3b4" providerId="LiveId" clId="{D1BDB88D-DF69-1A48-A2B1-9CD78A56E31D}" dt="2019-10-30T06:10:17.318" v="238" actId="18331"/>
          <ac:picMkLst>
            <pc:docMk/>
            <pc:sldMk cId="315809355" sldId="291"/>
            <ac:picMk id="5" creationId="{69193936-A4B5-BF4B-A3B5-2CD71BB98A87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7:36.377" v="234" actId="18131"/>
        <pc:sldMkLst>
          <pc:docMk/>
          <pc:sldMk cId="4287038856" sldId="292"/>
        </pc:sldMkLst>
        <pc:spChg chg="mod">
          <ac:chgData name="marcos aurelio gularte de castro" userId="67f50566e2aee3b4" providerId="LiveId" clId="{D1BDB88D-DF69-1A48-A2B1-9CD78A56E31D}" dt="2019-10-30T05:24:27.573" v="156" actId="20577"/>
          <ac:spMkLst>
            <pc:docMk/>
            <pc:sldMk cId="4287038856" sldId="292"/>
            <ac:spMk id="2" creationId="{7CC53AAB-894E-314F-968C-AB72060ECE97}"/>
          </ac:spMkLst>
        </pc:spChg>
        <pc:spChg chg="del">
          <ac:chgData name="marcos aurelio gularte de castro" userId="67f50566e2aee3b4" providerId="LiveId" clId="{D1BDB88D-DF69-1A48-A2B1-9CD78A56E31D}" dt="2019-10-30T06:07:24.454" v="232" actId="931"/>
          <ac:spMkLst>
            <pc:docMk/>
            <pc:sldMk cId="4287038856" sldId="292"/>
            <ac:spMk id="3" creationId="{84B7F928-F903-B441-B005-E6CB41607EB9}"/>
          </ac:spMkLst>
        </pc:spChg>
        <pc:picChg chg="add mod modCrop">
          <ac:chgData name="marcos aurelio gularte de castro" userId="67f50566e2aee3b4" providerId="LiveId" clId="{D1BDB88D-DF69-1A48-A2B1-9CD78A56E31D}" dt="2019-10-30T06:07:36.377" v="234" actId="18131"/>
          <ac:picMkLst>
            <pc:docMk/>
            <pc:sldMk cId="4287038856" sldId="292"/>
            <ac:picMk id="5" creationId="{18811B3E-6801-D643-A294-FEE583EACCC0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8:26.928" v="235" actId="931"/>
        <pc:sldMkLst>
          <pc:docMk/>
          <pc:sldMk cId="1032345514" sldId="293"/>
        </pc:sldMkLst>
        <pc:spChg chg="mod">
          <ac:chgData name="marcos aurelio gularte de castro" userId="67f50566e2aee3b4" providerId="LiveId" clId="{D1BDB88D-DF69-1A48-A2B1-9CD78A56E31D}" dt="2019-10-30T05:24:48.671" v="161" actId="27636"/>
          <ac:spMkLst>
            <pc:docMk/>
            <pc:sldMk cId="1032345514" sldId="293"/>
            <ac:spMk id="2" creationId="{6F57EDB6-0569-4C47-B5EF-B62D00AE1D43}"/>
          </ac:spMkLst>
        </pc:spChg>
        <pc:spChg chg="del">
          <ac:chgData name="marcos aurelio gularte de castro" userId="67f50566e2aee3b4" providerId="LiveId" clId="{D1BDB88D-DF69-1A48-A2B1-9CD78A56E31D}" dt="2019-10-30T06:08:26.928" v="235" actId="931"/>
          <ac:spMkLst>
            <pc:docMk/>
            <pc:sldMk cId="1032345514" sldId="293"/>
            <ac:spMk id="3" creationId="{A3CD57FF-F1EA-4E49-AFFA-F6042D4DF21F}"/>
          </ac:spMkLst>
        </pc:spChg>
        <pc:picChg chg="add mod">
          <ac:chgData name="marcos aurelio gularte de castro" userId="67f50566e2aee3b4" providerId="LiveId" clId="{D1BDB88D-DF69-1A48-A2B1-9CD78A56E31D}" dt="2019-10-30T06:08:26.928" v="235" actId="931"/>
          <ac:picMkLst>
            <pc:docMk/>
            <pc:sldMk cId="1032345514" sldId="293"/>
            <ac:picMk id="5" creationId="{F2787AFD-A32E-BD49-8B9D-2DA3CB8126C2}"/>
          </ac:picMkLst>
        </pc:picChg>
      </pc:sldChg>
      <pc:sldChg chg="addSp delSp modSp add modTransition">
        <pc:chgData name="marcos aurelio gularte de castro" userId="67f50566e2aee3b4" providerId="LiveId" clId="{D1BDB88D-DF69-1A48-A2B1-9CD78A56E31D}" dt="2019-10-30T06:09:25.078" v="237" actId="18131"/>
        <pc:sldMkLst>
          <pc:docMk/>
          <pc:sldMk cId="2097700405" sldId="294"/>
        </pc:sldMkLst>
        <pc:spChg chg="mod">
          <ac:chgData name="marcos aurelio gularte de castro" userId="67f50566e2aee3b4" providerId="LiveId" clId="{D1BDB88D-DF69-1A48-A2B1-9CD78A56E31D}" dt="2019-10-30T05:24:52.575" v="162"/>
          <ac:spMkLst>
            <pc:docMk/>
            <pc:sldMk cId="2097700405" sldId="294"/>
            <ac:spMk id="2" creationId="{309FD2CA-82AB-1D46-B8C2-4E60D770C55A}"/>
          </ac:spMkLst>
        </pc:spChg>
        <pc:spChg chg="del">
          <ac:chgData name="marcos aurelio gularte de castro" userId="67f50566e2aee3b4" providerId="LiveId" clId="{D1BDB88D-DF69-1A48-A2B1-9CD78A56E31D}" dt="2019-10-30T06:08:51.509" v="236" actId="931"/>
          <ac:spMkLst>
            <pc:docMk/>
            <pc:sldMk cId="2097700405" sldId="294"/>
            <ac:spMk id="3" creationId="{BF73B3EF-4CEA-A348-B6F7-DCE7821EF9CB}"/>
          </ac:spMkLst>
        </pc:spChg>
        <pc:picChg chg="add mod modCrop">
          <ac:chgData name="marcos aurelio gularte de castro" userId="67f50566e2aee3b4" providerId="LiveId" clId="{D1BDB88D-DF69-1A48-A2B1-9CD78A56E31D}" dt="2019-10-30T06:09:25.078" v="237" actId="18131"/>
          <ac:picMkLst>
            <pc:docMk/>
            <pc:sldMk cId="2097700405" sldId="294"/>
            <ac:picMk id="5" creationId="{396566A0-CB51-F94C-9378-AACBC240970A}"/>
          </ac:picMkLst>
        </pc:picChg>
      </pc:sldChg>
      <pc:sldChg chg="addSp delSp modSp add">
        <pc:chgData name="marcos aurelio gularte de castro" userId="67f50566e2aee3b4" providerId="LiveId" clId="{D1BDB88D-DF69-1A48-A2B1-9CD78A56E31D}" dt="2019-10-30T06:02:11.277" v="220" actId="18131"/>
        <pc:sldMkLst>
          <pc:docMk/>
          <pc:sldMk cId="990214705" sldId="295"/>
        </pc:sldMkLst>
        <pc:spChg chg="mod">
          <ac:chgData name="marcos aurelio gularte de castro" userId="67f50566e2aee3b4" providerId="LiveId" clId="{D1BDB88D-DF69-1A48-A2B1-9CD78A56E31D}" dt="2019-10-30T06:01:03.975" v="217" actId="20577"/>
          <ac:spMkLst>
            <pc:docMk/>
            <pc:sldMk cId="990214705" sldId="295"/>
            <ac:spMk id="2" creationId="{8AE2203A-66D2-2441-84EA-EF9E84EDE4D8}"/>
          </ac:spMkLst>
        </pc:spChg>
        <pc:spChg chg="del">
          <ac:chgData name="marcos aurelio gularte de castro" userId="67f50566e2aee3b4" providerId="LiveId" clId="{D1BDB88D-DF69-1A48-A2B1-9CD78A56E31D}" dt="2019-10-30T06:01:45.860" v="218" actId="931"/>
          <ac:spMkLst>
            <pc:docMk/>
            <pc:sldMk cId="990214705" sldId="295"/>
            <ac:spMk id="3" creationId="{00F0B4CD-53C6-0C47-92FD-EAA2CF8CB201}"/>
          </ac:spMkLst>
        </pc:spChg>
        <pc:picChg chg="add mod modCrop">
          <ac:chgData name="marcos aurelio gularte de castro" userId="67f50566e2aee3b4" providerId="LiveId" clId="{D1BDB88D-DF69-1A48-A2B1-9CD78A56E31D}" dt="2019-10-30T06:02:11.277" v="220" actId="18131"/>
          <ac:picMkLst>
            <pc:docMk/>
            <pc:sldMk cId="990214705" sldId="295"/>
            <ac:picMk id="5" creationId="{F9C42D4E-F1E7-874F-9DFC-A2813F98F893}"/>
          </ac:picMkLst>
        </pc:picChg>
      </pc:sldChg>
    </pc:docChg>
  </pc:docChgLst>
  <pc:docChgLst>
    <pc:chgData name="marcos aurelio gularte de castro" userId="67f50566e2aee3b4" providerId="LiveId" clId="{112D7D8D-0A1A-EC42-9F4C-CFDC71DC0567}"/>
    <pc:docChg chg="modSld modMainMaster">
      <pc:chgData name="marcos aurelio gularte de castro" userId="67f50566e2aee3b4" providerId="LiveId" clId="{112D7D8D-0A1A-EC42-9F4C-CFDC71DC0567}" dt="2019-10-30T21:28:27.236" v="1"/>
      <pc:docMkLst>
        <pc:docMk/>
      </pc:docMkLst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721743461" sldId="25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368266501" sldId="25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33914668" sldId="26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284719230" sldId="26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91840971" sldId="26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790126999" sldId="26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2733537" sldId="26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41554547" sldId="265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182311945" sldId="266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046588575" sldId="26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915589582" sldId="268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961750942" sldId="26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503001475" sldId="27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518012610" sldId="27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814254956" sldId="27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359088729" sldId="27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722860346" sldId="27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172743876" sldId="275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700110329" sldId="276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196209211" sldId="27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507733419" sldId="278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739434022" sldId="27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063587061" sldId="28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488849796" sldId="28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533602783" sldId="28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614354765" sldId="28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571786883" sldId="28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71799749" sldId="285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828443320" sldId="286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171497603" sldId="287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063368971" sldId="288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67766322" sldId="289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225313522" sldId="290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315809355" sldId="291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4287038856" sldId="292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1032345514" sldId="293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2097700405" sldId="294"/>
        </pc:sldMkLst>
      </pc:sldChg>
      <pc:sldChg chg="modTransition">
        <pc:chgData name="marcos aurelio gularte de castro" userId="67f50566e2aee3b4" providerId="LiveId" clId="{112D7D8D-0A1A-EC42-9F4C-CFDC71DC0567}" dt="2019-10-30T21:27:53.938" v="0"/>
        <pc:sldMkLst>
          <pc:docMk/>
          <pc:sldMk cId="990214705" sldId="295"/>
        </pc:sldMkLst>
      </pc:sldChg>
      <pc:sldMasterChg chg="modSldLayout">
        <pc:chgData name="marcos aurelio gularte de castro" userId="67f50566e2aee3b4" providerId="LiveId" clId="{112D7D8D-0A1A-EC42-9F4C-CFDC71DC0567}" dt="2019-10-30T21:28:27.236" v="1"/>
        <pc:sldMasterMkLst>
          <pc:docMk/>
          <pc:sldMasterMk cId="3311569009" sldId="2147483668"/>
        </pc:sldMasterMkLst>
        <pc:sldLayoutChg chg="addSp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61291298" sldId="2147483678"/>
          </pc:sldLayoutMkLst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61291298" sldId="2147483678"/>
              <ac:spMk id="8" creationId="{CCEFFFAF-7B70-9C4E-9B1C-767534CDEBB1}"/>
            </ac:spMkLst>
          </pc:spChg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61291298" sldId="2147483678"/>
              <ac:spMk id="9" creationId="{EE5C0955-3F9B-7F47-80C5-1ED520C29329}"/>
            </ac:spMkLst>
          </pc:sp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61291298" sldId="2147483678"/>
              <ac:picMk id="10" creationId="{55766E4C-E444-364A-B9D6-0C6F53931400}"/>
            </ac:picMkLst>
          </pc:pic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61291298" sldId="2147483678"/>
              <ac:picMk id="15" creationId="{FECC8C88-9796-714C-872B-550CD67BF404}"/>
            </ac:picMkLst>
          </pc:picChg>
        </pc:sldLayoutChg>
        <pc:sldLayoutChg chg="addSp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2092393656" sldId="2147483679"/>
          </pc:sldLayoutMkLst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2092393656" sldId="2147483679"/>
              <ac:spMk id="8" creationId="{BF3CAA87-8C9F-6446-AFA4-C3FF84322244}"/>
            </ac:spMkLst>
          </pc:spChg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2092393656" sldId="2147483679"/>
              <ac:spMk id="9" creationId="{042E6E3D-B809-774A-9CAF-15375A341E1E}"/>
            </ac:spMkLst>
          </pc:sp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2092393656" sldId="2147483679"/>
              <ac:picMk id="10" creationId="{1D94CEE6-3B6B-704E-86D5-F7F071E8E722}"/>
            </ac:picMkLst>
          </pc:pic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2092393656" sldId="2147483679"/>
              <ac:picMk id="15" creationId="{965DC942-5582-654F-B8CC-4A3030622A23}"/>
            </ac:picMkLst>
          </pc:picChg>
        </pc:sldLayoutChg>
        <pc:sldLayoutChg chg="addSp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1445634791" sldId="2147483680"/>
          </pc:sldLayoutMkLst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1445634791" sldId="2147483680"/>
              <ac:spMk id="8" creationId="{1936EB1D-0A77-F044-8DAB-CA98D3C3A1B3}"/>
            </ac:spMkLst>
          </pc:spChg>
          <pc:spChg chg="add">
            <ac:chgData name="marcos aurelio gularte de castro" userId="67f50566e2aee3b4" providerId="LiveId" clId="{112D7D8D-0A1A-EC42-9F4C-CFDC71DC0567}" dt="2019-10-30T21:28:27.236" v="1"/>
            <ac:spMkLst>
              <pc:docMk/>
              <pc:sldMasterMk cId="3311569009" sldId="2147483668"/>
              <pc:sldLayoutMk cId="1445634791" sldId="2147483680"/>
              <ac:spMk id="9" creationId="{9B0F8CF5-6C90-EE4D-AE2A-5B7C0F8E2BC8}"/>
            </ac:spMkLst>
          </pc:sp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1445634791" sldId="2147483680"/>
              <ac:picMk id="10" creationId="{1208BCEA-24FC-D74A-92F9-48F8DB06EC0D}"/>
            </ac:picMkLst>
          </pc:picChg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1445634791" sldId="2147483680"/>
              <ac:picMk id="15" creationId="{C3C1C850-190C-0A4C-B109-BE23D0CC06B3}"/>
            </ac:picMkLst>
          </pc:picChg>
        </pc:sldLayoutChg>
        <pc:sldLayoutChg chg="addSp modAnim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1103518721" sldId="2147483682"/>
          </pc:sldLayoutMkLst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1103518721" sldId="2147483682"/>
              <ac:picMk id="5" creationId="{6C402D08-2328-D044-8626-D6036F7F5DEC}"/>
            </ac:picMkLst>
          </pc:picChg>
        </pc:sldLayoutChg>
        <pc:sldLayoutChg chg="addSp modAnim">
          <pc:chgData name="marcos aurelio gularte de castro" userId="67f50566e2aee3b4" providerId="LiveId" clId="{112D7D8D-0A1A-EC42-9F4C-CFDC71DC0567}" dt="2019-10-30T21:28:27.236" v="1"/>
          <pc:sldLayoutMkLst>
            <pc:docMk/>
            <pc:sldMasterMk cId="3311569009" sldId="2147483668"/>
            <pc:sldLayoutMk cId="957504156" sldId="2147483684"/>
          </pc:sldLayoutMkLst>
          <pc:picChg chg="add">
            <ac:chgData name="marcos aurelio gularte de castro" userId="67f50566e2aee3b4" providerId="LiveId" clId="{112D7D8D-0A1A-EC42-9F4C-CFDC71DC0567}" dt="2019-10-30T21:28:27.236" v="1"/>
            <ac:picMkLst>
              <pc:docMk/>
              <pc:sldMasterMk cId="3311569009" sldId="2147483668"/>
              <pc:sldLayoutMk cId="957504156" sldId="2147483684"/>
              <ac:picMk id="5" creationId="{DFAFC2AD-F09F-BE47-9C0D-46BE1060D13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B4DAF-A6BD-4F88-8AED-C59019913946}" type="datetimeFigureOut">
              <a:rPr lang="pt-BR" smtClean="0"/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5ECF8-2540-4312-84D0-68A84C4759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94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</a:t>
            </a:r>
            <a:r>
              <a:rPr lang="pt-BR" baseline="0" dirty="0" smtClean="0"/>
              <a:t> tal acrescentar no final assim?</a:t>
            </a:r>
          </a:p>
          <a:p>
            <a:endParaRPr lang="pt-BR" baseline="0" dirty="0" smtClean="0"/>
          </a:p>
          <a:p>
            <a:r>
              <a:rPr lang="pt-BR" baseline="0" dirty="0" smtClean="0"/>
              <a:t>... a festa da Páscoa tem sido celebrada há milênios pelos judeus e até hoje por eles e pelos cristãos.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5ECF8-2540-4312-84D0-68A84C4759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83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DC9E0-1156-42AC-A374-A0D703F9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96" y="2627586"/>
            <a:ext cx="7240737" cy="2317351"/>
          </a:xfrm>
        </p:spPr>
        <p:txBody>
          <a:bodyPr anchor="ctr"/>
          <a:lstStyle>
            <a:lvl1pPr algn="ctr">
              <a:defRPr sz="6000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A2B27E-856E-45EC-B9ED-A8C80E77D0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0408" y="1965615"/>
            <a:ext cx="1968911" cy="420234"/>
          </a:xfrm>
          <a:solidFill>
            <a:srgbClr val="CA3526"/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semana</a:t>
            </a:r>
          </a:p>
        </p:txBody>
      </p:sp>
    </p:spTree>
    <p:extLst>
      <p:ext uri="{BB962C8B-B14F-4D97-AF65-F5344CB8AC3E}">
        <p14:creationId xmlns:p14="http://schemas.microsoft.com/office/powerpoint/2010/main" val="74145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CCEFFFAF-7B70-9C4E-9B1C-767534CDEBB1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EE5C0955-3F9B-7F47-80C5-1ED520C29329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766E4C-E444-364A-B9D6-0C6F539314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ECC8C88-9796-714C-872B-550CD67BF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BF3CAA87-8C9F-6446-AFA4-C3FF84322244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042E6E3D-B809-774A-9CAF-15375A341E1E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D94CEE6-3B6B-704E-86D5-F7F071E8E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65DC942-5582-654F-B8CC-4A3030622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93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8" name="Forma Livre: Forma 10">
            <a:extLst>
              <a:ext uri="{FF2B5EF4-FFF2-40B4-BE49-F238E27FC236}">
                <a16:creationId xmlns:a16="http://schemas.microsoft.com/office/drawing/2014/main" id="{1936EB1D-0A77-F044-8DAB-CA98D3C3A1B3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11">
            <a:extLst>
              <a:ext uri="{FF2B5EF4-FFF2-40B4-BE49-F238E27FC236}">
                <a16:creationId xmlns:a16="http://schemas.microsoft.com/office/drawing/2014/main" id="{9B0F8CF5-6C90-EE4D-AE2A-5B7C0F8E2BC8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208BCEA-24FC-D74A-92F9-48F8DB06EC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C3C1C850-190C-0A4C-B109-BE23D0CC0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3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47472-7FB7-4C56-9B82-6F978526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3062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402D08-2328-D044-8626-D6036F7F5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T 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1744579"/>
            <a:ext cx="4682195" cy="4747470"/>
          </a:xfrm>
        </p:spPr>
        <p:txBody>
          <a:bodyPr anchor="ctr"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4BA81C-0C1A-7B4F-85D4-BD0071B3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05" y="226543"/>
            <a:ext cx="4682194" cy="1325563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25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AFC2AD-F09F-BE47-9C0D-46BE1060D1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678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14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0790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67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3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0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32714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17801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54765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142478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08354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=""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043450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8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35691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71136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6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2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2227C-E010-4EFD-A200-9B390D84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595FA9-3C7C-4564-BCF1-BDF78666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477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37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4651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871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237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81A46AB-7981-4C15-A934-31632EA8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28" y="365125"/>
            <a:ext cx="9165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F734AC-92DE-4E86-A4C8-3E8A31C01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8028" y="1825625"/>
            <a:ext cx="91657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1156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60" r:id="rId20"/>
    <p:sldLayoutId id="2147483664" r:id="rId21"/>
    <p:sldLayoutId id="2147483661" r:id="rId22"/>
    <p:sldLayoutId id="2147483651" r:id="rId23"/>
    <p:sldLayoutId id="2147483652" r:id="rId24"/>
    <p:sldLayoutId id="2147483663" r:id="rId25"/>
    <p:sldLayoutId id="2147483653" r:id="rId26"/>
    <p:sldLayoutId id="2147483665" r:id="rId27"/>
    <p:sldLayoutId id="2147483666" r:id="rId28"/>
    <p:sldLayoutId id="2147483655" r:id="rId29"/>
    <p:sldLayoutId id="2147483667" r:id="rId30"/>
    <p:sldLayoutId id="2147483662" r:id="rId31"/>
    <p:sldLayoutId id="2147483656" r:id="rId32"/>
    <p:sldLayoutId id="2147483657" r:id="rId3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CA35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A352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talesdeunidilio.wordpress.com/2014/12/09/exodus-dioses-y-reyes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xhere.com/en/photo/28286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BFB106F-4431-BA4B-98FC-9B64042C2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A festa da Páscoa era a mais importante para o povo de Israel. </a:t>
            </a:r>
            <a:r>
              <a:rPr lang="pt-BR" dirty="0"/>
              <a:t>Ela foi instituída por ocasião da libertação da escravidão no Egito. </a:t>
            </a:r>
            <a:r>
              <a:rPr lang="pt-PT" dirty="0"/>
              <a:t>Antes que a décima praga caísse, Moisés recebeu instruções divinas para que cada família israelita “separasse um cordeiro</a:t>
            </a:r>
            <a:r>
              <a:rPr lang="pt-PT" dirty="0" smtClean="0"/>
              <a:t>”. </a:t>
            </a:r>
            <a:r>
              <a:rPr lang="pt-PT" dirty="0"/>
              <a:t>E</a:t>
            </a:r>
            <a:r>
              <a:rPr lang="pt-PT" dirty="0" smtClean="0"/>
              <a:t>le </a:t>
            </a:r>
            <a:r>
              <a:rPr lang="pt-PT" dirty="0"/>
              <a:t>devia ser “macho, sem defeito e de um ano”.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515BCFB-74E2-0F49-AFC2-908477F466E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55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4DA0969-14E1-6244-ABC2-9C73A3D5E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Após a morte do cordeiro, seu sangue deveria ser passado no batente das portas das casas.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27B7202-4AFF-AD45-8289-BE77A19472C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17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EC657DA-7954-1B4C-867B-BE0B48255E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À meia-noite, já do dia 15 de abibe, uma calamidade recaiu sobre o Egito. Morreram todos os primogênitos nas casas que não tinham o sangue nas portas.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A4D9CC3-8659-E948-B2D4-4AAEA4E9DE2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/>
        </p:blipFill>
        <p:spPr/>
      </p:pic>
    </p:spTree>
    <p:extLst>
      <p:ext uri="{BB962C8B-B14F-4D97-AF65-F5344CB8AC3E}">
        <p14:creationId xmlns:p14="http://schemas.microsoft.com/office/powerpoint/2010/main" val="25030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3EC2DA4-91C3-D148-8823-89ABC3F16D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Foi assim que Deus manifestou Seu poder, até que finalmente faraó permitiu que o povo de Israel fosse liberto do cativeiro.</a:t>
            </a:r>
            <a:endParaRPr lang="pt-BR" dirty="0"/>
          </a:p>
        </p:txBody>
      </p:sp>
      <p:pic>
        <p:nvPicPr>
          <p:cNvPr id="13" name="Espaço Reservado para Imagem 12" descr="Exodus: Dioses y Reyes | Retales de un idilio">
            <a:extLst>
              <a:ext uri="{FF2B5EF4-FFF2-40B4-BE49-F238E27FC236}">
                <a16:creationId xmlns:a16="http://schemas.microsoft.com/office/drawing/2014/main" id="{20E37680-A151-1C4C-8C91-CC3CECC4FFB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80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F5A9363-873F-FC4B-8242-8E20B39DA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Com mão poderosa, Deus libertou Seu povo. Em comemoração à libertação do cativeiro do Egito, a festa da Páscoa tem sido celebrada há milênios pelos judeus, </a:t>
            </a:r>
            <a:r>
              <a:rPr lang="pt-PT" dirty="0" smtClean="0"/>
              <a:t>até </a:t>
            </a:r>
            <a:r>
              <a:rPr lang="pt-PT" dirty="0"/>
              <a:t>o presente.</a:t>
            </a:r>
            <a:endParaRPr lang="pt-BR" dirty="0"/>
          </a:p>
        </p:txBody>
      </p:sp>
      <p:pic>
        <p:nvPicPr>
          <p:cNvPr id="5" name="Espaço Reservado para Imagem 4" descr="Free Images : window, dish, food, drum, cuisine, 2016, art ...">
            <a:extLst>
              <a:ext uri="{FF2B5EF4-FFF2-40B4-BE49-F238E27FC236}">
                <a16:creationId xmlns:a16="http://schemas.microsoft.com/office/drawing/2014/main" id="{C6F8788B-2E14-F74F-8631-601D8BCCFBE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2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367B9AE-710C-8B4C-98EB-F132EDAD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Além de celebrar a libertação do cativeiro do Egito, o que mais a festa da Páscoa simbolizava?</a:t>
            </a:r>
          </a:p>
        </p:txBody>
      </p:sp>
    </p:spTree>
    <p:extLst>
      <p:ext uri="{BB962C8B-B14F-4D97-AF65-F5344CB8AC3E}">
        <p14:creationId xmlns:p14="http://schemas.microsoft.com/office/powerpoint/2010/main" val="13590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C3C2064-EF9B-B34F-BF43-793182B1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 </a:t>
            </a:r>
            <a:br>
              <a:rPr lang="pt-BR" dirty="0"/>
            </a:br>
            <a:r>
              <a:rPr lang="pt-BR" dirty="0"/>
              <a:t>O CUMPRIMENTO DA PÁSCOA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3BF02FE-9753-6D4C-9AF0-081BE5BBC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228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85A51E2-A06A-654E-B171-9B01A9977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609308" cy="6225381"/>
          </a:xfrm>
        </p:spPr>
        <p:txBody>
          <a:bodyPr>
            <a:normAutofit/>
          </a:bodyPr>
          <a:lstStyle/>
          <a:p>
            <a:r>
              <a:rPr lang="pt-BR" dirty="0"/>
              <a:t>A simbologia da Páscoa pode ser interpretada de duas maneiras objetivas: primeiro, como a libertação do povo de Israel do </a:t>
            </a:r>
            <a:r>
              <a:rPr lang="pt-BR" i="1" dirty="0"/>
              <a:t>cativeiro do </a:t>
            </a:r>
            <a:r>
              <a:rPr lang="pt-BR" i="1" dirty="0" smtClean="0"/>
              <a:t>Egito</a:t>
            </a:r>
            <a:r>
              <a:rPr lang="pt-BR" dirty="0"/>
              <a:t> </a:t>
            </a:r>
            <a:r>
              <a:rPr lang="pt-BR" dirty="0" smtClean="0"/>
              <a:t>depois </a:t>
            </a:r>
            <a:r>
              <a:rPr lang="pt-BR" dirty="0"/>
              <a:t>de séculos de opressão </a:t>
            </a:r>
            <a:r>
              <a:rPr lang="pt-BR" dirty="0" smtClean="0"/>
              <a:t>(ver Êxodo </a:t>
            </a:r>
            <a:r>
              <a:rPr lang="pt-BR" dirty="0"/>
              <a:t>12:37-51).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74474CE-E4A2-8F41-B44F-C0236EDB0DB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27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4BA523E-9F68-E242-BB8E-45E5ED43C4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Segundo e mais importante: a Páscoa apontava para a libertação do </a:t>
            </a:r>
            <a:r>
              <a:rPr lang="pt-BR" i="1" dirty="0"/>
              <a:t>cativeiro do pecado</a:t>
            </a:r>
            <a:r>
              <a:rPr lang="pt-BR" dirty="0"/>
              <a:t> por meio de Cristo Jesus, o verdadeiro Cordeiro pascal </a:t>
            </a:r>
            <a:r>
              <a:rPr lang="pt-BR" dirty="0" smtClean="0"/>
              <a:t>(ver 1 Coríntios 5:7</a:t>
            </a:r>
            <a:r>
              <a:rPr lang="pt-BR" dirty="0"/>
              <a:t>).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9367B95-DF5B-584F-A05A-CCAAF20C897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" b="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01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5B61DE-6F01-1540-8BD4-06BC115857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Como já foi dito, a relação tipológica da Páscoa não se verificava apenas quanto ao evento em si, mas também quanto ao tempo.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D1F22A7-52D6-B545-B47A-FF6564F37A5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62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9D49033-92EF-4130-BD3C-7396F03BD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CRISTO, NOSSO RESGATADOR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82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2213C3C-40AF-2045-A34B-B8F8B0C4F2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Na quinta-feira, dia 14 de abibe, véspera de Sua morte, Jesus pediu aos discípulos que preparassem a Páscoa </a:t>
            </a:r>
            <a:br>
              <a:rPr lang="pt-PT" dirty="0"/>
            </a:br>
            <a:r>
              <a:rPr lang="pt-PT" dirty="0" smtClean="0"/>
              <a:t>(ver Lucas </a:t>
            </a:r>
            <a:r>
              <a:rPr lang="pt-PT" dirty="0"/>
              <a:t>22:8).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9B49855-7EDD-E549-8151-6BCE94A6AAA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" b="41"/>
          <a:stretch/>
        </p:blipFill>
        <p:spPr/>
      </p:pic>
    </p:spTree>
    <p:extLst>
      <p:ext uri="{BB962C8B-B14F-4D97-AF65-F5344CB8AC3E}">
        <p14:creationId xmlns:p14="http://schemas.microsoft.com/office/powerpoint/2010/main" val="25077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469743-9804-654F-BE95-38F592F70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PT" dirty="0"/>
              <a:t>Na sexta-feira, dia 15 de abibe do ano 31, Jesus morreu na cruz. Na hora em que o sacrifício vespertino seria apresentado no santuário, o verdadeiro sacrifício estava sendo oferecido na cruz.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540924-45CF-0B41-975E-740771C569F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94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E0C1C09-4DCE-BC46-A3F4-DFC8356B2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Nesse exato momento, o véu do santuário se rasgou de alto a baixo, indicando que todos os sacrifícios não eram mais necessários, pois o Cordeiro de Deus havia sido imolado </a:t>
            </a:r>
            <a:br>
              <a:rPr lang="pt-PT" dirty="0"/>
            </a:br>
            <a:r>
              <a:rPr lang="pt-PT" dirty="0" smtClean="0"/>
              <a:t>(ver Mateus </a:t>
            </a:r>
            <a:r>
              <a:rPr lang="pt-PT" dirty="0"/>
              <a:t>27:50, 51).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445770D-C111-5B47-8A94-2A30F068A3D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5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7AF5496-49B7-FC4F-8527-3D895620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Cristo morreu como um criminoso? Qual </a:t>
            </a:r>
            <a:r>
              <a:rPr lang="pt-BR" dirty="0" smtClean="0"/>
              <a:t>É a </a:t>
            </a:r>
            <a:r>
              <a:rPr lang="pt-BR" dirty="0"/>
              <a:t>relação entre os sacrifícios de cordeiros e a condenação de criminosos?</a:t>
            </a:r>
          </a:p>
        </p:txBody>
      </p:sp>
    </p:spTree>
    <p:extLst>
      <p:ext uri="{BB962C8B-B14F-4D97-AF65-F5344CB8AC3E}">
        <p14:creationId xmlns:p14="http://schemas.microsoft.com/office/powerpoint/2010/main" val="24888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4620033-B0E5-AE42-A102-27028033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CORDEIRO PASCAL E MALDITO DE DEUS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C4D9BDE-04AB-144B-A49B-BF779B87B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336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01C0C6-F3EC-3D42-95E1-3229A60A7C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Em Israel, os piores criminosos eram mortos e pendurados em um suporte de madeira, como advertência à sociedade. Quem sofria essa morte era considerado o pior tipo de pessoa, o mais vil criminoso.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99765E1-808D-4143-A53A-8F8E88B71A6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" b="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43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FC51DC8-E8F3-EB4C-AB97-C6161C5AA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próprio Deus havia instruído Moisés: “o que for pendurado no madeiro é maldito de Deus” (</a:t>
            </a:r>
            <a:r>
              <a:rPr lang="pt-BR" dirty="0" smtClean="0"/>
              <a:t>Deutero</a:t>
            </a:r>
            <a:r>
              <a:rPr lang="pt-BR" dirty="0" smtClean="0"/>
              <a:t>nômio</a:t>
            </a:r>
            <a:r>
              <a:rPr lang="pt-BR" dirty="0" smtClean="0"/>
              <a:t> </a:t>
            </a:r>
            <a:r>
              <a:rPr lang="pt-BR" dirty="0"/>
              <a:t>21:23).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F72F46-A904-D241-930B-E80D31BA79B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" r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17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32792C-E16C-964B-8E70-20C702A9EF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“Cristo nos resgatou da maldição da lei, fazendo-Se Ele próprio maldição em nosso lugar”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AE2203A-66D2-2441-84EA-EF9E84EDE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Gálatas </a:t>
            </a:r>
            <a:r>
              <a:rPr lang="pt-BR" dirty="0"/>
              <a:t>3:13). </a:t>
            </a:r>
          </a:p>
        </p:txBody>
      </p:sp>
    </p:spTree>
    <p:extLst>
      <p:ext uri="{BB962C8B-B14F-4D97-AF65-F5344CB8AC3E}">
        <p14:creationId xmlns:p14="http://schemas.microsoft.com/office/powerpoint/2010/main" val="717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AE2203A-66D2-2441-84EA-EF9E84EDE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Perceba que Jesus não foi o preço para pagar a maldição, mas </a:t>
            </a:r>
            <a:r>
              <a:rPr lang="pt-BR" i="1" dirty="0"/>
              <a:t>a própria maldição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9C42D4E-F1E7-874F-9DFC-A2813F98F89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" r="1215"/>
          <a:stretch/>
        </p:blipFill>
        <p:spPr/>
      </p:pic>
    </p:spTree>
    <p:extLst>
      <p:ext uri="{BB962C8B-B14F-4D97-AF65-F5344CB8AC3E}">
        <p14:creationId xmlns:p14="http://schemas.microsoft.com/office/powerpoint/2010/main" val="9902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926441F-DB0F-5F43-8132-4248188BC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Por quê? Porque Ele carregou em Si todos os pecados da humanidade de toda a história. Todas as mentiras, todos os assassinatos, roubos, torturas, traições, abusos e crueldades inimagináveis foram transferidos para Cristo, que os assumiu na cruz, como se Ele os tivesse cometido.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1EF0F20-7119-FA41-B70B-AA28F185D03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" r="308"/>
          <a:stretch/>
        </p:blipFill>
        <p:spPr/>
      </p:pic>
    </p:spTree>
    <p:extLst>
      <p:ext uri="{BB962C8B-B14F-4D97-AF65-F5344CB8AC3E}">
        <p14:creationId xmlns:p14="http://schemas.microsoft.com/office/powerpoint/2010/main" val="38284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8219675-DE89-4E42-8F53-D25C3CB8E6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“Lançai fora o velho fermento, para que sejais nova massa, como sois, de fato, sem fermento. Pois também Cristo, nosso Cordeiro pascal, foi imolado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4C5AEB1-9C65-7047-ABD4-4B1132A88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(1 </a:t>
            </a:r>
            <a:r>
              <a:rPr lang="pt-BR" dirty="0"/>
              <a:t>Coríntios </a:t>
            </a:r>
            <a:r>
              <a:rPr lang="pt-BR" dirty="0" smtClean="0"/>
              <a:t>5:7).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7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29698C-BFBF-FC46-B305-88BD0623B1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Na cruz, Jesus sofreu a morte eterna, uma morte que estava decretada sobre mim e você. Sabemos que Jesus venceu na cruz e ressuscitou.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AA339D9-FCF1-114F-86DA-42070BFEBD3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" r="160"/>
          <a:stretch/>
        </p:blipFill>
        <p:spPr/>
      </p:pic>
    </p:spTree>
    <p:extLst>
      <p:ext uri="{BB962C8B-B14F-4D97-AF65-F5344CB8AC3E}">
        <p14:creationId xmlns:p14="http://schemas.microsoft.com/office/powerpoint/2010/main" val="41714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75B30C0-7885-9948-91F1-9C6D9C1E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 sofreu como ninguém sofreu nem jamais sofrerá.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BF4BB50-4114-914A-A7FC-617FF08841B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33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3C443F2-7C73-B941-9031-7BF64DD96F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“Verdadeiramente, </a:t>
            </a:r>
            <a:r>
              <a:rPr lang="pt-BR" dirty="0"/>
              <a:t>E</a:t>
            </a:r>
            <a:r>
              <a:rPr lang="pt-BR" dirty="0" smtClean="0"/>
              <a:t>le tomou </a:t>
            </a:r>
            <a:r>
              <a:rPr lang="pt-BR" dirty="0"/>
              <a:t>sobre </a:t>
            </a:r>
            <a:r>
              <a:rPr lang="pt-BR" dirty="0" smtClean="0"/>
              <a:t>Si as nossas enfermidades e as nossas dores levou sobre Si; </a:t>
            </a:r>
            <a:r>
              <a:rPr lang="pt-BR" dirty="0"/>
              <a:t>e nós O </a:t>
            </a:r>
            <a:r>
              <a:rPr lang="pt-BR" dirty="0" smtClean="0"/>
              <a:t>reputamos </a:t>
            </a:r>
            <a:r>
              <a:rPr lang="pt-BR" dirty="0"/>
              <a:t>por aflito, ferido de Deus e oprimido. Mas Ele foi </a:t>
            </a:r>
            <a:r>
              <a:rPr lang="pt-BR" dirty="0" smtClean="0"/>
              <a:t>ferido </a:t>
            </a:r>
            <a:r>
              <a:rPr lang="pt-BR" dirty="0"/>
              <a:t>pelas nossas transgressões e moído pelas nossas iniquidades; o castigo que nos traz a paz estava sobre Ele, </a:t>
            </a:r>
            <a:r>
              <a:rPr lang="pt-BR" dirty="0" smtClean="0"/>
              <a:t>e, </a:t>
            </a:r>
            <a:r>
              <a:rPr lang="pt-BR" dirty="0"/>
              <a:t>pelas Suas </a:t>
            </a:r>
            <a:r>
              <a:rPr lang="pt-BR" dirty="0" smtClean="0"/>
              <a:t>pisaduras, </a:t>
            </a:r>
            <a:r>
              <a:rPr lang="pt-BR" dirty="0"/>
              <a:t>fomos sarados”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0013EF-E868-FB4E-9228-860B81638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(Isaías </a:t>
            </a:r>
            <a:r>
              <a:rPr lang="pt-BR" dirty="0"/>
              <a:t>53:4, </a:t>
            </a:r>
            <a:r>
              <a:rPr lang="pt-BR" dirty="0" smtClean="0"/>
              <a:t>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8DAB22B-69E5-BB45-87BB-F9395E8CA6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É impossível valorizar suficientemente tudo o que Jesus fez por nós na cruz. Graças à Sua morte em nosso lugar, temos o direito à vida eterna.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0EB7C5-ACC4-C04F-9D39-9A764D1A8FA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" r="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53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0D6106-B6D6-2C4D-8946-F0FA3B507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Por Seu sacrifício, somos salvos da condenação à morte e temos a esperança da vida eterna. Louvado seja Seu nome!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9193936-A4B5-BF4B-A3B5-2CD71BB98A8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8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CC53AAB-894E-314F-968C-AB72060EC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Assim como o sangue do </a:t>
            </a:r>
            <a:r>
              <a:rPr lang="pt-BR" dirty="0"/>
              <a:t>c</a:t>
            </a:r>
            <a:r>
              <a:rPr lang="pt-BR" dirty="0" smtClean="0"/>
              <a:t>ordeiro </a:t>
            </a:r>
            <a:r>
              <a:rPr lang="pt-BR" dirty="0"/>
              <a:t>pascal deveria ser passado nos batentes das portas para livrar os primogênitos da morte, hoje o precioso sangue de Cristo deve ser passado em seu coração para que você seja liberto da morte eterna.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8811B3E-6801-D643-A294-FEE583EACCC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/>
        </p:blipFill>
        <p:spPr/>
      </p:pic>
    </p:spTree>
    <p:extLst>
      <p:ext uri="{BB962C8B-B14F-4D97-AF65-F5344CB8AC3E}">
        <p14:creationId xmlns:p14="http://schemas.microsoft.com/office/powerpoint/2010/main" val="42870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F57EDB6-0569-4C47-B5EF-B62D00AE1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O sacrifício já foi realizado. Sua salvação é oferecida por Aquele que deu a vida por você. É gratuita para você, mas custou muito caro para Ele.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2787AFD-A32E-BD49-8B9D-2DA3CB8126C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3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9FD2CA-82AB-1D46-B8C2-4E60D770C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Cristo hoje o convida a aceitar Seu precioso sangue para purificar seus pecados e transformar sua vida. Não deixe para amanhã. Tome uma decisão </a:t>
            </a:r>
            <a:r>
              <a:rPr lang="pt-BR" dirty="0" smtClean="0"/>
              <a:t>agora, </a:t>
            </a:r>
            <a:r>
              <a:rPr lang="pt-BR" dirty="0"/>
              <a:t>enquanto há tempo. Permita que Cristo reine em seu coração e em sua vida.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96566A0-CB51-F94C-9378-AACBC240970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r="60"/>
          <a:stretch/>
        </p:blipFill>
        <p:spPr/>
      </p:pic>
    </p:spTree>
    <p:extLst>
      <p:ext uri="{BB962C8B-B14F-4D97-AF65-F5344CB8AC3E}">
        <p14:creationId xmlns:p14="http://schemas.microsoft.com/office/powerpoint/2010/main" val="20977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04AB0-CF47-AA41-995D-E9708477F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povo de Israel celebrava sete festas ao longo do ano.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4406854-E6C1-1D41-AFCA-3FF14A88CB6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/>
        </p:blipFill>
        <p:spPr/>
      </p:pic>
    </p:spTree>
    <p:extLst>
      <p:ext uri="{BB962C8B-B14F-4D97-AF65-F5344CB8AC3E}">
        <p14:creationId xmlns:p14="http://schemas.microsoft.com/office/powerpoint/2010/main" val="319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9765AA-6134-C94A-BB09-FFA67F2AD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As festas em Israel aconteciam em duas estações do ano </a:t>
            </a:r>
            <a:r>
              <a:rPr lang="es-ES" dirty="0"/>
              <a:t>– </a:t>
            </a:r>
            <a:r>
              <a:rPr lang="pt-BR" dirty="0" smtClean="0"/>
              <a:t> primavera </a:t>
            </a:r>
            <a:r>
              <a:rPr lang="pt-BR" dirty="0"/>
              <a:t>e outono. As festas da primavera (Páscoa, Pães Asmos, Primícias e Pentecostes) apontavam para os eventos relativos ao primeiro advento de Cristo...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7834003-11F5-8A4B-B8C2-CC2D4DC69DF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01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471BC5-F4AD-4A4D-8DA1-A9D597D3C8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...enquanto as do outono (Trombetas, Expiação e Tabernáculos</a:t>
            </a:r>
            <a:r>
              <a:rPr lang="pt-BR" dirty="0" smtClean="0"/>
              <a:t>) </a:t>
            </a:r>
            <a:r>
              <a:rPr lang="pt-BR" dirty="0"/>
              <a:t>apontavam para os eventos relativos ao segundo advento de Cristo.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6428BDA-F1D1-6844-A7C4-1004BC3F2A3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" r="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FB290A1-4C72-5146-9123-23B2CF4DB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primeira festa celebrada na história de Israel foi a Páscoa.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74E460B-433A-DB4E-BDE5-13C17E06986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b="28"/>
          <a:stretch/>
        </p:blipFill>
        <p:spPr/>
      </p:pic>
    </p:spTree>
    <p:extLst>
      <p:ext uri="{BB962C8B-B14F-4D97-AF65-F5344CB8AC3E}">
        <p14:creationId xmlns:p14="http://schemas.microsoft.com/office/powerpoint/2010/main" val="2415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FD3252-9C60-C142-AE78-57A4E579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 É a </a:t>
            </a:r>
            <a:r>
              <a:rPr lang="pt-BR" dirty="0"/>
              <a:t>origem da Páscoa? Quando a primeira Páscoa foi celebrada?</a:t>
            </a:r>
          </a:p>
        </p:txBody>
      </p:sp>
    </p:spTree>
    <p:extLst>
      <p:ext uri="{BB962C8B-B14F-4D97-AF65-F5344CB8AC3E}">
        <p14:creationId xmlns:p14="http://schemas.microsoft.com/office/powerpoint/2010/main" val="21823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24514C8-B03A-854D-8BBD-11FB5B12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ORIGEM DA PÁSCOA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F0971A2-6830-4340-B283-8AD9D7770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65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2020 - terç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SEMANA SANTA 2020 - terça</Template>
  <TotalTime>1002</TotalTime>
  <Words>1003</Words>
  <Application>Microsoft Office PowerPoint</Application>
  <PresentationFormat>Widescreen</PresentationFormat>
  <Paragraphs>46</Paragraphs>
  <Slides>38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4" baseType="lpstr">
      <vt:lpstr>Arial</vt:lpstr>
      <vt:lpstr>Calibri</vt:lpstr>
      <vt:lpstr>HY그래픽M</vt:lpstr>
      <vt:lpstr>Trebuchet MS</vt:lpstr>
      <vt:lpstr>Wingdings</vt:lpstr>
      <vt:lpstr>SEMANA SANTA 2020 - terça</vt:lpstr>
      <vt:lpstr>Apresentação do PowerPoint</vt:lpstr>
      <vt:lpstr>CRISTO, NOSSO RESGATADOR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É a origem da Páscoa? Quando a primeira Páscoa foi celebrada?</vt:lpstr>
      <vt:lpstr>A ORIGEM DA PÁSCOA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Além de celebrar a libertação do cativeiro do Egito, o que mais a festa da Páscoa simbolizava?</vt:lpstr>
      <vt:lpstr>  O CUMPRIMENTO DA PÁSCOA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Cristo morreu como um criminoso? Qual É a relação entre os sacrifícios de cordeiros e a condenação de criminosos?</vt:lpstr>
      <vt:lpstr>CORDEIRO PASCAL E MALDITO DE DEUS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 sofreu como ninguém sofreu nem jamais sofrerá.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CALVÁRIO</dc:subject>
  <dc:creator>Pr. MARCELO AUGUSTO DE CARVALHO</dc:creator>
  <cp:keywords>www.4tons.com.br</cp:keywords>
  <dc:description>COMÉRCIO PROIBIDO. USO PESSOAL</dc:description>
  <cp:lastModifiedBy>Beatriz Ozorio</cp:lastModifiedBy>
  <cp:revision>10</cp:revision>
  <dcterms:created xsi:type="dcterms:W3CDTF">2019-09-03T17:34:46Z</dcterms:created>
  <dcterms:modified xsi:type="dcterms:W3CDTF">2019-11-19T17:54:28Z</dcterms:modified>
  <cp:category>SM-SERMÕES</cp:category>
</cp:coreProperties>
</file>