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6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A26"/>
    <a:srgbClr val="CA3526"/>
    <a:srgbClr val="35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D4FE4-75DC-430C-816F-41F1FE5056B2}" v="142" dt="2019-11-01T00:08:58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89070" autoAdjust="0"/>
  </p:normalViewPr>
  <p:slideViewPr>
    <p:cSldViewPr snapToGrid="0">
      <p:cViewPr varScale="1">
        <p:scale>
          <a:sx n="102" d="100"/>
          <a:sy n="102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AF5D4FE4-75DC-430C-816F-41F1FE5056B2}"/>
    <pc:docChg chg="undo custSel modSld">
      <pc:chgData name="marcos aurelio gularte de castro" userId="67f50566e2aee3b4" providerId="LiveId" clId="{AF5D4FE4-75DC-430C-816F-41F1FE5056B2}" dt="2019-11-01T02:38:15.135" v="9" actId="313"/>
      <pc:docMkLst>
        <pc:docMk/>
      </pc:docMkLst>
      <pc:sldChg chg="modSp">
        <pc:chgData name="marcos aurelio gularte de castro" userId="67f50566e2aee3b4" providerId="LiveId" clId="{AF5D4FE4-75DC-430C-816F-41F1FE5056B2}" dt="2019-11-01T02:38:15.135" v="9" actId="313"/>
        <pc:sldMkLst>
          <pc:docMk/>
          <pc:sldMk cId="2019548755" sldId="267"/>
        </pc:sldMkLst>
        <pc:spChg chg="mod">
          <ac:chgData name="marcos aurelio gularte de castro" userId="67f50566e2aee3b4" providerId="LiveId" clId="{AF5D4FE4-75DC-430C-816F-41F1FE5056B2}" dt="2019-11-01T02:38:15.135" v="9" actId="313"/>
          <ac:spMkLst>
            <pc:docMk/>
            <pc:sldMk cId="2019548755" sldId="267"/>
            <ac:spMk id="5" creationId="{B5DDF2CB-F636-49CA-908C-F0656A633A75}"/>
          </ac:spMkLst>
        </pc:spChg>
      </pc:sldChg>
    </pc:docChg>
  </pc:docChgLst>
  <pc:docChgLst>
    <pc:chgData name="marcos aurelio gularte de castro" userId="67f50566e2aee3b4" providerId="LiveId" clId="{4349F5B4-1546-464E-8C42-C21D117EBCA1}"/>
    <pc:docChg chg="custSel addSld delSld modSld">
      <pc:chgData name="marcos aurelio gularte de castro" userId="67f50566e2aee3b4" providerId="LiveId" clId="{4349F5B4-1546-464E-8C42-C21D117EBCA1}" dt="2019-10-31T14:39:24.723" v="254" actId="27614"/>
      <pc:docMkLst>
        <pc:docMk/>
      </pc:docMkLst>
      <pc:sldChg chg="modTransition">
        <pc:chgData name="marcos aurelio gularte de castro" userId="67f50566e2aee3b4" providerId="LiveId" clId="{4349F5B4-1546-464E-8C42-C21D117EBCA1}" dt="2019-10-31T13:41:28.761" v="150"/>
        <pc:sldMkLst>
          <pc:docMk/>
          <pc:sldMk cId="1721743461" sldId="257"/>
        </pc:sldMkLst>
      </pc:sldChg>
      <pc:sldChg chg="modSp modTransition">
        <pc:chgData name="marcos aurelio gularte de castro" userId="67f50566e2aee3b4" providerId="LiveId" clId="{4349F5B4-1546-464E-8C42-C21D117EBCA1}" dt="2019-10-31T13:41:28.761" v="150"/>
        <pc:sldMkLst>
          <pc:docMk/>
          <pc:sldMk cId="3368266501" sldId="259"/>
        </pc:sldMkLst>
        <pc:spChg chg="mod">
          <ac:chgData name="marcos aurelio gularte de castro" userId="67f50566e2aee3b4" providerId="LiveId" clId="{4349F5B4-1546-464E-8C42-C21D117EBCA1}" dt="2019-10-31T13:00:15.668" v="36"/>
          <ac:spMkLst>
            <pc:docMk/>
            <pc:sldMk cId="3368266501" sldId="259"/>
            <ac:spMk id="7" creationId="{99D49033-92EF-4130-BD3C-7396F03BD80A}"/>
          </ac:spMkLst>
        </pc:spChg>
        <pc:spChg chg="mod">
          <ac:chgData name="marcos aurelio gularte de castro" userId="67f50566e2aee3b4" providerId="LiveId" clId="{4349F5B4-1546-464E-8C42-C21D117EBCA1}" dt="2019-10-31T12:58:15.378" v="35" actId="20577"/>
          <ac:spMkLst>
            <pc:docMk/>
            <pc:sldMk cId="3368266501" sldId="259"/>
            <ac:spMk id="8" creationId="{BD93AFCF-16CA-40EA-90B9-9ED7551449DD}"/>
          </ac:spMkLst>
        </pc:spChg>
      </pc:sldChg>
      <pc:sldChg chg="modTransition">
        <pc:chgData name="marcos aurelio gularte de castro" userId="67f50566e2aee3b4" providerId="LiveId" clId="{4349F5B4-1546-464E-8C42-C21D117EBCA1}" dt="2019-10-31T13:41:28.761" v="150"/>
        <pc:sldMkLst>
          <pc:docMk/>
          <pc:sldMk cId="3133914668" sldId="260"/>
        </pc:sldMkLst>
      </pc:sldChg>
      <pc:sldChg chg="addSp delSp modSp modTransition">
        <pc:chgData name="marcos aurelio gularte de castro" userId="67f50566e2aee3b4" providerId="LiveId" clId="{4349F5B4-1546-464E-8C42-C21D117EBCA1}" dt="2019-10-31T13:41:28.761" v="150"/>
        <pc:sldMkLst>
          <pc:docMk/>
          <pc:sldMk cId="3284719230" sldId="261"/>
        </pc:sldMkLst>
        <pc:spChg chg="add mod">
          <ac:chgData name="marcos aurelio gularte de castro" userId="67f50566e2aee3b4" providerId="LiveId" clId="{4349F5B4-1546-464E-8C42-C21D117EBCA1}" dt="2019-10-31T13:10:53.990" v="39" actId="20577"/>
          <ac:spMkLst>
            <pc:docMk/>
            <pc:sldMk cId="3284719230" sldId="261"/>
            <ac:spMk id="3" creationId="{97C9D609-4945-4BE9-BB75-1895A31B3CF0}"/>
          </ac:spMkLst>
        </pc:spChg>
        <pc:spChg chg="add mod">
          <ac:chgData name="marcos aurelio gularte de castro" userId="67f50566e2aee3b4" providerId="LiveId" clId="{4349F5B4-1546-464E-8C42-C21D117EBCA1}" dt="2019-10-31T13:10:45.180" v="37"/>
          <ac:spMkLst>
            <pc:docMk/>
            <pc:sldMk cId="3284719230" sldId="261"/>
            <ac:spMk id="5" creationId="{414B90F5-735B-4606-B300-0FFADFC6F398}"/>
          </ac:spMkLst>
        </pc:spChg>
        <pc:spChg chg="del">
          <ac:chgData name="marcos aurelio gularte de castro" userId="67f50566e2aee3b4" providerId="LiveId" clId="{4349F5B4-1546-464E-8C42-C21D117EBCA1}" dt="2019-10-31T12:52:45.980" v="2" actId="478"/>
          <ac:spMkLst>
            <pc:docMk/>
            <pc:sldMk cId="3284719230" sldId="261"/>
            <ac:spMk id="9" creationId="{7B80626B-401D-624C-A740-098E1A3B6722}"/>
          </ac:spMkLst>
        </pc:spChg>
        <pc:spChg chg="del">
          <ac:chgData name="marcos aurelio gularte de castro" userId="67f50566e2aee3b4" providerId="LiveId" clId="{4349F5B4-1546-464E-8C42-C21D117EBCA1}" dt="2019-10-31T12:52:49.304" v="3" actId="478"/>
          <ac:spMkLst>
            <pc:docMk/>
            <pc:sldMk cId="3284719230" sldId="261"/>
            <ac:spMk id="11" creationId="{ABDAC6C7-B77B-1546-80BD-FC629DD6CABA}"/>
          </ac:spMkLst>
        </pc:spChg>
      </pc:sldChg>
      <pc:sldChg chg="addSp delSp modSp modTransition">
        <pc:chgData name="marcos aurelio gularte de castro" userId="67f50566e2aee3b4" providerId="LiveId" clId="{4349F5B4-1546-464E-8C42-C21D117EBCA1}" dt="2019-10-31T13:52:17.892" v="158"/>
        <pc:sldMkLst>
          <pc:docMk/>
          <pc:sldMk cId="1233646654" sldId="262"/>
        </pc:sldMkLst>
        <pc:spChg chg="del">
          <ac:chgData name="marcos aurelio gularte de castro" userId="67f50566e2aee3b4" providerId="LiveId" clId="{4349F5B4-1546-464E-8C42-C21D117EBCA1}" dt="2019-10-31T12:52:38.673" v="0" actId="478"/>
          <ac:spMkLst>
            <pc:docMk/>
            <pc:sldMk cId="1233646654" sldId="262"/>
            <ac:spMk id="2" creationId="{C98F3A64-9E91-3A40-89D8-C25C02521567}"/>
          </ac:spMkLst>
        </pc:spChg>
        <pc:spChg chg="add mod">
          <ac:chgData name="marcos aurelio gularte de castro" userId="67f50566e2aee3b4" providerId="LiveId" clId="{4349F5B4-1546-464E-8C42-C21D117EBCA1}" dt="2019-10-31T13:11:03.115" v="40"/>
          <ac:spMkLst>
            <pc:docMk/>
            <pc:sldMk cId="1233646654" sldId="262"/>
            <ac:spMk id="4" creationId="{1F613C14-BD5B-4324-B82A-9EE53BC8BEAC}"/>
          </ac:spMkLst>
        </pc:spChg>
        <pc:spChg chg="add del mod">
          <ac:chgData name="marcos aurelio gularte de castro" userId="67f50566e2aee3b4" providerId="LiveId" clId="{4349F5B4-1546-464E-8C42-C21D117EBCA1}" dt="2019-10-31T13:42:20.449" v="151" actId="931"/>
          <ac:spMkLst>
            <pc:docMk/>
            <pc:sldMk cId="1233646654" sldId="262"/>
            <ac:spMk id="7" creationId="{EDF7C236-B3E2-4FE6-85FE-3D9984399592}"/>
          </ac:spMkLst>
        </pc:spChg>
        <pc:spChg chg="add del mod">
          <ac:chgData name="marcos aurelio gularte de castro" userId="67f50566e2aee3b4" providerId="LiveId" clId="{4349F5B4-1546-464E-8C42-C21D117EBCA1}" dt="2019-10-31T13:52:14.898" v="157"/>
          <ac:spMkLst>
            <pc:docMk/>
            <pc:sldMk cId="1233646654" sldId="262"/>
            <ac:spMk id="11" creationId="{F85B9F63-5FEB-4B9B-8E11-19FDD5BC3233}"/>
          </ac:spMkLst>
        </pc:spChg>
        <pc:spChg chg="add del mod">
          <ac:chgData name="marcos aurelio gularte de castro" userId="67f50566e2aee3b4" providerId="LiveId" clId="{4349F5B4-1546-464E-8C42-C21D117EBCA1}" dt="2019-10-31T13:52:17.892" v="158"/>
          <ac:spMkLst>
            <pc:docMk/>
            <pc:sldMk cId="1233646654" sldId="262"/>
            <ac:spMk id="13" creationId="{8E80E3A3-6353-4778-8308-FCFC44426D48}"/>
          </ac:spMkLst>
        </pc:spChg>
        <pc:spChg chg="add del mod">
          <ac:chgData name="marcos aurelio gularte de castro" userId="67f50566e2aee3b4" providerId="LiveId" clId="{4349F5B4-1546-464E-8C42-C21D117EBCA1}" dt="2019-10-31T13:52:17.892" v="158"/>
          <ac:spMkLst>
            <pc:docMk/>
            <pc:sldMk cId="1233646654" sldId="262"/>
            <ac:spMk id="14" creationId="{47058ECB-C409-4510-96A8-5636E9279810}"/>
          </ac:spMkLst>
        </pc:spChg>
        <pc:picChg chg="del">
          <ac:chgData name="marcos aurelio gularte de castro" userId="67f50566e2aee3b4" providerId="LiveId" clId="{4349F5B4-1546-464E-8C42-C21D117EBCA1}" dt="2019-10-31T12:52:39.735" v="1" actId="478"/>
          <ac:picMkLst>
            <pc:docMk/>
            <pc:sldMk cId="1233646654" sldId="262"/>
            <ac:picMk id="5" creationId="{D1803301-3B31-EA49-B537-4736CFE2E821}"/>
          </ac:picMkLst>
        </pc:picChg>
        <pc:picChg chg="add del mod modCrop">
          <ac:chgData name="marcos aurelio gularte de castro" userId="67f50566e2aee3b4" providerId="LiveId" clId="{4349F5B4-1546-464E-8C42-C21D117EBCA1}" dt="2019-10-31T13:42:57.276" v="156" actId="478"/>
          <ac:picMkLst>
            <pc:docMk/>
            <pc:sldMk cId="1233646654" sldId="262"/>
            <ac:picMk id="9" creationId="{9A987805-1B1C-4572-A1C1-3F26BD2B198C}"/>
          </ac:picMkLst>
        </pc:picChg>
        <pc:picChg chg="add">
          <ac:chgData name="marcos aurelio gularte de castro" userId="67f50566e2aee3b4" providerId="LiveId" clId="{4349F5B4-1546-464E-8C42-C21D117EBCA1}" dt="2019-10-31T13:52:14.898" v="157"/>
          <ac:picMkLst>
            <pc:docMk/>
            <pc:sldMk cId="1233646654" sldId="262"/>
            <ac:picMk id="12" creationId="{83E93694-5846-45CE-9523-B65A69F3E795}"/>
          </ac:picMkLst>
        </pc:picChg>
      </pc:sldChg>
      <pc:sldChg chg="del">
        <pc:chgData name="marcos aurelio gularte de castro" userId="67f50566e2aee3b4" providerId="LiveId" clId="{4349F5B4-1546-464E-8C42-C21D117EBCA1}" dt="2019-10-31T12:52:55.058" v="4" actId="2696"/>
        <pc:sldMkLst>
          <pc:docMk/>
          <pc:sldMk cId="2973889" sldId="263"/>
        </pc:sldMkLst>
      </pc:sldChg>
      <pc:sldChg chg="addSp delSp modSp add modTransition">
        <pc:chgData name="marcos aurelio gularte de castro" userId="67f50566e2aee3b4" providerId="LiveId" clId="{4349F5B4-1546-464E-8C42-C21D117EBCA1}" dt="2019-10-31T13:53:47.939" v="165" actId="962"/>
        <pc:sldMkLst>
          <pc:docMk/>
          <pc:sldMk cId="1759311888" sldId="263"/>
        </pc:sldMkLst>
        <pc:spChg chg="mod">
          <ac:chgData name="marcos aurelio gularte de castro" userId="67f50566e2aee3b4" providerId="LiveId" clId="{4349F5B4-1546-464E-8C42-C21D117EBCA1}" dt="2019-10-31T13:11:17.919" v="61"/>
          <ac:spMkLst>
            <pc:docMk/>
            <pc:sldMk cId="1759311888" sldId="263"/>
            <ac:spMk id="2" creationId="{512B2690-8FE1-4DDE-A9AC-2DAB5093094B}"/>
          </ac:spMkLst>
        </pc:spChg>
        <pc:spChg chg="del">
          <ac:chgData name="marcos aurelio gularte de castro" userId="67f50566e2aee3b4" providerId="LiveId" clId="{4349F5B4-1546-464E-8C42-C21D117EBCA1}" dt="2019-10-31T13:52:48.483" v="159" actId="931"/>
          <ac:spMkLst>
            <pc:docMk/>
            <pc:sldMk cId="1759311888" sldId="263"/>
            <ac:spMk id="3" creationId="{544A9026-E320-4954-91E4-077500E17183}"/>
          </ac:spMkLst>
        </pc:spChg>
        <pc:spChg chg="add del mod">
          <ac:chgData name="marcos aurelio gularte de castro" userId="67f50566e2aee3b4" providerId="LiveId" clId="{4349F5B4-1546-464E-8C42-C21D117EBCA1}" dt="2019-10-31T13:53:46.671" v="163" actId="931"/>
          <ac:spMkLst>
            <pc:docMk/>
            <pc:sldMk cId="1759311888" sldId="263"/>
            <ac:spMk id="7" creationId="{86E3A873-9793-488E-B05A-8A61D9D3BF78}"/>
          </ac:spMkLst>
        </pc:spChg>
        <pc:picChg chg="add del mod">
          <ac:chgData name="marcos aurelio gularte de castro" userId="67f50566e2aee3b4" providerId="LiveId" clId="{4349F5B4-1546-464E-8C42-C21D117EBCA1}" dt="2019-10-31T13:53:21.651" v="162" actId="478"/>
          <ac:picMkLst>
            <pc:docMk/>
            <pc:sldMk cId="1759311888" sldId="263"/>
            <ac:picMk id="5" creationId="{2F1A129A-2DBD-4036-A77F-C3E2C8454EC1}"/>
          </ac:picMkLst>
        </pc:picChg>
        <pc:picChg chg="add mod">
          <ac:chgData name="marcos aurelio gularte de castro" userId="67f50566e2aee3b4" providerId="LiveId" clId="{4349F5B4-1546-464E-8C42-C21D117EBCA1}" dt="2019-10-31T13:53:47.939" v="165" actId="962"/>
          <ac:picMkLst>
            <pc:docMk/>
            <pc:sldMk cId="1759311888" sldId="263"/>
            <ac:picMk id="9" creationId="{8D1F6E84-A69D-4F77-8897-BAE687194C16}"/>
          </ac:picMkLst>
        </pc:picChg>
      </pc:sldChg>
      <pc:sldChg chg="del">
        <pc:chgData name="marcos aurelio gularte de castro" userId="67f50566e2aee3b4" providerId="LiveId" clId="{4349F5B4-1546-464E-8C42-C21D117EBCA1}" dt="2019-10-31T12:52:55.076" v="5" actId="2696"/>
        <pc:sldMkLst>
          <pc:docMk/>
          <pc:sldMk cId="261413652" sldId="264"/>
        </pc:sldMkLst>
      </pc:sldChg>
      <pc:sldChg chg="addSp delSp modSp add modTransition">
        <pc:chgData name="marcos aurelio gularte de castro" userId="67f50566e2aee3b4" providerId="LiveId" clId="{4349F5B4-1546-464E-8C42-C21D117EBCA1}" dt="2019-10-31T13:56:15.217" v="168" actId="18131"/>
        <pc:sldMkLst>
          <pc:docMk/>
          <pc:sldMk cId="3532530229" sldId="264"/>
        </pc:sldMkLst>
        <pc:spChg chg="mod">
          <ac:chgData name="marcos aurelio gularte de castro" userId="67f50566e2aee3b4" providerId="LiveId" clId="{4349F5B4-1546-464E-8C42-C21D117EBCA1}" dt="2019-10-31T13:11:34.620" v="62"/>
          <ac:spMkLst>
            <pc:docMk/>
            <pc:sldMk cId="3532530229" sldId="264"/>
            <ac:spMk id="2" creationId="{CBE49080-F657-42EE-BF70-329986283C63}"/>
          </ac:spMkLst>
        </pc:spChg>
        <pc:spChg chg="del">
          <ac:chgData name="marcos aurelio gularte de castro" userId="67f50566e2aee3b4" providerId="LiveId" clId="{4349F5B4-1546-464E-8C42-C21D117EBCA1}" dt="2019-10-31T13:55:57.037" v="166"/>
          <ac:spMkLst>
            <pc:docMk/>
            <pc:sldMk cId="3532530229" sldId="264"/>
            <ac:spMk id="3" creationId="{DDBEC893-2E41-404A-8331-89C08FCDB7E5}"/>
          </ac:spMkLst>
        </pc:spChg>
        <pc:spChg chg="add del mod">
          <ac:chgData name="marcos aurelio gularte de castro" userId="67f50566e2aee3b4" providerId="LiveId" clId="{4349F5B4-1546-464E-8C42-C21D117EBCA1}" dt="2019-10-31T13:56:01.610" v="167"/>
          <ac:spMkLst>
            <pc:docMk/>
            <pc:sldMk cId="3532530229" sldId="264"/>
            <ac:spMk id="5" creationId="{504B4949-A1CA-4D46-B7F2-E5EF6F891A0D}"/>
          </ac:spMkLst>
        </pc:spChg>
        <pc:spChg chg="add del mod">
          <ac:chgData name="marcos aurelio gularte de castro" userId="67f50566e2aee3b4" providerId="LiveId" clId="{4349F5B4-1546-464E-8C42-C21D117EBCA1}" dt="2019-10-31T13:56:01.610" v="167"/>
          <ac:spMkLst>
            <pc:docMk/>
            <pc:sldMk cId="3532530229" sldId="264"/>
            <ac:spMk id="6" creationId="{BE2E6639-830D-46D4-ABDA-0D5F90BA413C}"/>
          </ac:spMkLst>
        </pc:spChg>
        <pc:picChg chg="add mod modCrop">
          <ac:chgData name="marcos aurelio gularte de castro" userId="67f50566e2aee3b4" providerId="LiveId" clId="{4349F5B4-1546-464E-8C42-C21D117EBCA1}" dt="2019-10-31T13:56:15.217" v="168" actId="18131"/>
          <ac:picMkLst>
            <pc:docMk/>
            <pc:sldMk cId="3532530229" sldId="264"/>
            <ac:picMk id="4" creationId="{217A6B4C-8CB7-40D0-A602-DC19CF9E4350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3:56:39.859" v="172" actId="20577"/>
        <pc:sldMkLst>
          <pc:docMk/>
          <pc:sldMk cId="85410279" sldId="265"/>
        </pc:sldMkLst>
        <pc:spChg chg="del mod">
          <ac:chgData name="marcos aurelio gularte de castro" userId="67f50566e2aee3b4" providerId="LiveId" clId="{4349F5B4-1546-464E-8C42-C21D117EBCA1}" dt="2019-10-31T13:56:37.254" v="170"/>
          <ac:spMkLst>
            <pc:docMk/>
            <pc:sldMk cId="85410279" sldId="265"/>
            <ac:spMk id="2" creationId="{CE9DBA27-1A7F-4D5D-BD12-EC79D58F79C7}"/>
          </ac:spMkLst>
        </pc:spChg>
        <pc:spChg chg="del">
          <ac:chgData name="marcos aurelio gularte de castro" userId="67f50566e2aee3b4" providerId="LiveId" clId="{4349F5B4-1546-464E-8C42-C21D117EBCA1}" dt="2019-10-31T13:56:37.254" v="170"/>
          <ac:spMkLst>
            <pc:docMk/>
            <pc:sldMk cId="85410279" sldId="265"/>
            <ac:spMk id="3" creationId="{8B4423AC-EFCA-4B3A-903B-E5CD16C7ECD6}"/>
          </ac:spMkLst>
        </pc:spChg>
        <pc:spChg chg="add mod">
          <ac:chgData name="marcos aurelio gularte de castro" userId="67f50566e2aee3b4" providerId="LiveId" clId="{4349F5B4-1546-464E-8C42-C21D117EBCA1}" dt="2019-10-31T13:56:39.859" v="172" actId="20577"/>
          <ac:spMkLst>
            <pc:docMk/>
            <pc:sldMk cId="85410279" sldId="265"/>
            <ac:spMk id="4" creationId="{83ED9CEA-84DF-45F5-995F-3E81F5CB62B0}"/>
          </ac:spMkLst>
        </pc:spChg>
      </pc:sldChg>
      <pc:sldChg chg="del">
        <pc:chgData name="marcos aurelio gularte de castro" userId="67f50566e2aee3b4" providerId="LiveId" clId="{4349F5B4-1546-464E-8C42-C21D117EBCA1}" dt="2019-10-31T12:52:55.093" v="7" actId="2696"/>
        <pc:sldMkLst>
          <pc:docMk/>
          <pc:sldMk cId="3597950880" sldId="265"/>
        </pc:sldMkLst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1684960615" sldId="266"/>
        </pc:sldMkLst>
        <pc:spChg chg="del">
          <ac:chgData name="marcos aurelio gularte de castro" userId="67f50566e2aee3b4" providerId="LiveId" clId="{4349F5B4-1546-464E-8C42-C21D117EBCA1}" dt="2019-10-31T13:12:15.468" v="65"/>
          <ac:spMkLst>
            <pc:docMk/>
            <pc:sldMk cId="1684960615" sldId="266"/>
            <ac:spMk id="2" creationId="{3395C50B-F732-44E9-A067-CDD9C23ED42B}"/>
          </ac:spMkLst>
        </pc:spChg>
        <pc:spChg chg="del">
          <ac:chgData name="marcos aurelio gularte de castro" userId="67f50566e2aee3b4" providerId="LiveId" clId="{4349F5B4-1546-464E-8C42-C21D117EBCA1}" dt="2019-10-31T13:12:15.468" v="65"/>
          <ac:spMkLst>
            <pc:docMk/>
            <pc:sldMk cId="1684960615" sldId="266"/>
            <ac:spMk id="3" creationId="{D93EE623-04FC-4EE5-AEEE-45D045954C4D}"/>
          </ac:spMkLst>
        </pc:spChg>
        <pc:spChg chg="add mod">
          <ac:chgData name="marcos aurelio gularte de castro" userId="67f50566e2aee3b4" providerId="LiveId" clId="{4349F5B4-1546-464E-8C42-C21D117EBCA1}" dt="2019-10-31T13:12:20.286" v="67" actId="20577"/>
          <ac:spMkLst>
            <pc:docMk/>
            <pc:sldMk cId="1684960615" sldId="266"/>
            <ac:spMk id="4" creationId="{67633A95-FDC1-4FF8-B005-A6C16E23F566}"/>
          </ac:spMkLst>
        </pc:spChg>
        <pc:spChg chg="add mod">
          <ac:chgData name="marcos aurelio gularte de castro" userId="67f50566e2aee3b4" providerId="LiveId" clId="{4349F5B4-1546-464E-8C42-C21D117EBCA1}" dt="2019-10-31T13:12:22.158" v="68" actId="20577"/>
          <ac:spMkLst>
            <pc:docMk/>
            <pc:sldMk cId="1684960615" sldId="266"/>
            <ac:spMk id="5" creationId="{53DD9AAC-D013-49B9-8C8C-E4C151967B4B}"/>
          </ac:spMkLst>
        </pc:spChg>
      </pc:sldChg>
      <pc:sldChg chg="del">
        <pc:chgData name="marcos aurelio gularte de castro" userId="67f50566e2aee3b4" providerId="LiveId" clId="{4349F5B4-1546-464E-8C42-C21D117EBCA1}" dt="2019-10-31T12:52:55.200" v="8" actId="2696"/>
        <pc:sldMkLst>
          <pc:docMk/>
          <pc:sldMk cId="3982881531" sldId="266"/>
        </pc:sldMkLst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2019548755" sldId="267"/>
        </pc:sldMkLst>
        <pc:spChg chg="del">
          <ac:chgData name="marcos aurelio gularte de castro" userId="67f50566e2aee3b4" providerId="LiveId" clId="{4349F5B4-1546-464E-8C42-C21D117EBCA1}" dt="2019-10-31T13:12:35.271" v="69"/>
          <ac:spMkLst>
            <pc:docMk/>
            <pc:sldMk cId="2019548755" sldId="267"/>
            <ac:spMk id="2" creationId="{87144AC8-763B-4588-82A5-A488A6DB1BA4}"/>
          </ac:spMkLst>
        </pc:spChg>
        <pc:spChg chg="del">
          <ac:chgData name="marcos aurelio gularte de castro" userId="67f50566e2aee3b4" providerId="LiveId" clId="{4349F5B4-1546-464E-8C42-C21D117EBCA1}" dt="2019-10-31T13:12:35.271" v="69"/>
          <ac:spMkLst>
            <pc:docMk/>
            <pc:sldMk cId="2019548755" sldId="267"/>
            <ac:spMk id="3" creationId="{49FD560B-2487-4859-A1F9-AA16124465AF}"/>
          </ac:spMkLst>
        </pc:spChg>
        <pc:spChg chg="add mod">
          <ac:chgData name="marcos aurelio gularte de castro" userId="67f50566e2aee3b4" providerId="LiveId" clId="{4349F5B4-1546-464E-8C42-C21D117EBCA1}" dt="2019-10-31T13:12:48.760" v="74"/>
          <ac:spMkLst>
            <pc:docMk/>
            <pc:sldMk cId="2019548755" sldId="267"/>
            <ac:spMk id="4" creationId="{82E20AC1-E3B9-461B-82F0-1E615A46E743}"/>
          </ac:spMkLst>
        </pc:spChg>
        <pc:spChg chg="add mod">
          <ac:chgData name="marcos aurelio gularte de castro" userId="67f50566e2aee3b4" providerId="LiveId" clId="{4349F5B4-1546-464E-8C42-C21D117EBCA1}" dt="2019-10-31T13:12:54.045" v="76" actId="27636"/>
          <ac:spMkLst>
            <pc:docMk/>
            <pc:sldMk cId="2019548755" sldId="267"/>
            <ac:spMk id="5" creationId="{B5DDF2CB-F636-49CA-908C-F0656A633A75}"/>
          </ac:spMkLst>
        </pc:spChg>
        <pc:spChg chg="add del mod">
          <ac:chgData name="marcos aurelio gularte de castro" userId="67f50566e2aee3b4" providerId="LiveId" clId="{4349F5B4-1546-464E-8C42-C21D117EBCA1}" dt="2019-10-31T13:12:53.972" v="75"/>
          <ac:spMkLst>
            <pc:docMk/>
            <pc:sldMk cId="2019548755" sldId="267"/>
            <ac:spMk id="6" creationId="{43A0FB4D-231B-413C-9716-8EAF8F4BD1E7}"/>
          </ac:spMkLst>
        </pc:spChg>
        <pc:spChg chg="add del mod">
          <ac:chgData name="marcos aurelio gularte de castro" userId="67f50566e2aee3b4" providerId="LiveId" clId="{4349F5B4-1546-464E-8C42-C21D117EBCA1}" dt="2019-10-31T13:12:53.972" v="75"/>
          <ac:spMkLst>
            <pc:docMk/>
            <pc:sldMk cId="2019548755" sldId="267"/>
            <ac:spMk id="7" creationId="{B7B37CB2-070F-4116-B7F4-7732A3718279}"/>
          </ac:spMkLst>
        </pc:spChg>
      </pc:sldChg>
      <pc:sldChg chg="del">
        <pc:chgData name="marcos aurelio gularte de castro" userId="67f50566e2aee3b4" providerId="LiveId" clId="{4349F5B4-1546-464E-8C42-C21D117EBCA1}" dt="2019-10-31T12:52:55.211" v="9" actId="2696"/>
        <pc:sldMkLst>
          <pc:docMk/>
          <pc:sldMk cId="4102490116" sldId="267"/>
        </pc:sldMkLst>
      </pc:sldChg>
      <pc:sldChg chg="addSp delSp modSp add modTransition">
        <pc:chgData name="marcos aurelio gularte de castro" userId="67f50566e2aee3b4" providerId="LiveId" clId="{4349F5B4-1546-464E-8C42-C21D117EBCA1}" dt="2019-10-31T14:15:14.368" v="175" actId="962"/>
        <pc:sldMkLst>
          <pc:docMk/>
          <pc:sldMk cId="330330210" sldId="268"/>
        </pc:sldMkLst>
        <pc:spChg chg="mod">
          <ac:chgData name="marcos aurelio gularte de castro" userId="67f50566e2aee3b4" providerId="LiveId" clId="{4349F5B4-1546-464E-8C42-C21D117EBCA1}" dt="2019-10-31T13:13:07.079" v="77"/>
          <ac:spMkLst>
            <pc:docMk/>
            <pc:sldMk cId="330330210" sldId="268"/>
            <ac:spMk id="2" creationId="{68972F37-5FFE-449F-999B-E73A64496ED6}"/>
          </ac:spMkLst>
        </pc:spChg>
        <pc:spChg chg="del">
          <ac:chgData name="marcos aurelio gularte de castro" userId="67f50566e2aee3b4" providerId="LiveId" clId="{4349F5B4-1546-464E-8C42-C21D117EBCA1}" dt="2019-10-31T14:15:13.043" v="173" actId="931"/>
          <ac:spMkLst>
            <pc:docMk/>
            <pc:sldMk cId="330330210" sldId="268"/>
            <ac:spMk id="3" creationId="{B38DD938-9F32-4A6C-8173-6B3E20BDD6D3}"/>
          </ac:spMkLst>
        </pc:spChg>
        <pc:picChg chg="add mod">
          <ac:chgData name="marcos aurelio gularte de castro" userId="67f50566e2aee3b4" providerId="LiveId" clId="{4349F5B4-1546-464E-8C42-C21D117EBCA1}" dt="2019-10-31T14:15:14.368" v="175" actId="962"/>
          <ac:picMkLst>
            <pc:docMk/>
            <pc:sldMk cId="330330210" sldId="268"/>
            <ac:picMk id="5" creationId="{3AA8EF72-59B5-4261-BD26-FEBAC67FF06F}"/>
          </ac:picMkLst>
        </pc:picChg>
      </pc:sldChg>
      <pc:sldChg chg="del">
        <pc:chgData name="marcos aurelio gularte de castro" userId="67f50566e2aee3b4" providerId="LiveId" clId="{4349F5B4-1546-464E-8C42-C21D117EBCA1}" dt="2019-10-31T12:52:55.236" v="11" actId="2696"/>
        <pc:sldMkLst>
          <pc:docMk/>
          <pc:sldMk cId="1674113129" sldId="269"/>
        </pc:sldMkLst>
      </pc:sldChg>
      <pc:sldChg chg="addSp delSp modSp add modTransition">
        <pc:chgData name="marcos aurelio gularte de castro" userId="67f50566e2aee3b4" providerId="LiveId" clId="{4349F5B4-1546-464E-8C42-C21D117EBCA1}" dt="2019-10-31T14:15:51.924" v="177"/>
        <pc:sldMkLst>
          <pc:docMk/>
          <pc:sldMk cId="2949750109" sldId="269"/>
        </pc:sldMkLst>
        <pc:spChg chg="mod">
          <ac:chgData name="marcos aurelio gularte de castro" userId="67f50566e2aee3b4" providerId="LiveId" clId="{4349F5B4-1546-464E-8C42-C21D117EBCA1}" dt="2019-10-31T13:13:13.979" v="78"/>
          <ac:spMkLst>
            <pc:docMk/>
            <pc:sldMk cId="2949750109" sldId="269"/>
            <ac:spMk id="2" creationId="{7814C3E7-7DB3-487E-BBB1-EC8A896231FA}"/>
          </ac:spMkLst>
        </pc:spChg>
        <pc:spChg chg="del">
          <ac:chgData name="marcos aurelio gularte de castro" userId="67f50566e2aee3b4" providerId="LiveId" clId="{4349F5B4-1546-464E-8C42-C21D117EBCA1}" dt="2019-10-31T14:15:50.346" v="176"/>
          <ac:spMkLst>
            <pc:docMk/>
            <pc:sldMk cId="2949750109" sldId="269"/>
            <ac:spMk id="3" creationId="{4FA3A184-7EC3-4807-8453-21076A0C455B}"/>
          </ac:spMkLst>
        </pc:spChg>
        <pc:spChg chg="add del mod">
          <ac:chgData name="marcos aurelio gularte de castro" userId="67f50566e2aee3b4" providerId="LiveId" clId="{4349F5B4-1546-464E-8C42-C21D117EBCA1}" dt="2019-10-31T14:15:51.924" v="177"/>
          <ac:spMkLst>
            <pc:docMk/>
            <pc:sldMk cId="2949750109" sldId="269"/>
            <ac:spMk id="5" creationId="{09514E35-15C3-40CC-B61F-3B6A0360EF68}"/>
          </ac:spMkLst>
        </pc:spChg>
        <pc:spChg chg="add del mod">
          <ac:chgData name="marcos aurelio gularte de castro" userId="67f50566e2aee3b4" providerId="LiveId" clId="{4349F5B4-1546-464E-8C42-C21D117EBCA1}" dt="2019-10-31T14:15:51.924" v="177"/>
          <ac:spMkLst>
            <pc:docMk/>
            <pc:sldMk cId="2949750109" sldId="269"/>
            <ac:spMk id="6" creationId="{53A39E8A-FC82-4FF5-A33E-D49136362D7A}"/>
          </ac:spMkLst>
        </pc:spChg>
        <pc:picChg chg="add">
          <ac:chgData name="marcos aurelio gularte de castro" userId="67f50566e2aee3b4" providerId="LiveId" clId="{4349F5B4-1546-464E-8C42-C21D117EBCA1}" dt="2019-10-31T14:15:50.346" v="176"/>
          <ac:picMkLst>
            <pc:docMk/>
            <pc:sldMk cId="2949750109" sldId="269"/>
            <ac:picMk id="4" creationId="{3179B206-0F38-4EF9-AD6A-0E21947D7547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16:59.492" v="180" actId="18131"/>
        <pc:sldMkLst>
          <pc:docMk/>
          <pc:sldMk cId="97773180" sldId="270"/>
        </pc:sldMkLst>
        <pc:spChg chg="mod">
          <ac:chgData name="marcos aurelio gularte de castro" userId="67f50566e2aee3b4" providerId="LiveId" clId="{4349F5B4-1546-464E-8C42-C21D117EBCA1}" dt="2019-10-31T13:13:26.626" v="79"/>
          <ac:spMkLst>
            <pc:docMk/>
            <pc:sldMk cId="97773180" sldId="270"/>
            <ac:spMk id="2" creationId="{8D41E5E9-456D-4152-805B-FCFAC03D6B27}"/>
          </ac:spMkLst>
        </pc:spChg>
        <pc:spChg chg="del">
          <ac:chgData name="marcos aurelio gularte de castro" userId="67f50566e2aee3b4" providerId="LiveId" clId="{4349F5B4-1546-464E-8C42-C21D117EBCA1}" dt="2019-10-31T14:16:37.631" v="178"/>
          <ac:spMkLst>
            <pc:docMk/>
            <pc:sldMk cId="97773180" sldId="270"/>
            <ac:spMk id="3" creationId="{32B611E4-AF12-43CA-A5E4-B96549C8E0FD}"/>
          </ac:spMkLst>
        </pc:spChg>
        <pc:spChg chg="add del mod">
          <ac:chgData name="marcos aurelio gularte de castro" userId="67f50566e2aee3b4" providerId="LiveId" clId="{4349F5B4-1546-464E-8C42-C21D117EBCA1}" dt="2019-10-31T14:16:39.119" v="179"/>
          <ac:spMkLst>
            <pc:docMk/>
            <pc:sldMk cId="97773180" sldId="270"/>
            <ac:spMk id="5" creationId="{C229DE05-7E1F-4DDE-A429-86A51A9AA5E4}"/>
          </ac:spMkLst>
        </pc:spChg>
        <pc:spChg chg="add del mod">
          <ac:chgData name="marcos aurelio gularte de castro" userId="67f50566e2aee3b4" providerId="LiveId" clId="{4349F5B4-1546-464E-8C42-C21D117EBCA1}" dt="2019-10-31T14:16:39.119" v="179"/>
          <ac:spMkLst>
            <pc:docMk/>
            <pc:sldMk cId="97773180" sldId="270"/>
            <ac:spMk id="6" creationId="{C0554A07-022E-4FC6-A6D9-D56B52F47B0E}"/>
          </ac:spMkLst>
        </pc:spChg>
        <pc:picChg chg="add mod modCrop">
          <ac:chgData name="marcos aurelio gularte de castro" userId="67f50566e2aee3b4" providerId="LiveId" clId="{4349F5B4-1546-464E-8C42-C21D117EBCA1}" dt="2019-10-31T14:16:59.492" v="180" actId="18131"/>
          <ac:picMkLst>
            <pc:docMk/>
            <pc:sldMk cId="97773180" sldId="270"/>
            <ac:picMk id="4" creationId="{AE2B7846-A49D-4FE4-B88C-761572350D65}"/>
          </ac:picMkLst>
        </pc:picChg>
      </pc:sldChg>
      <pc:sldChg chg="del">
        <pc:chgData name="marcos aurelio gularte de castro" userId="67f50566e2aee3b4" providerId="LiveId" clId="{4349F5B4-1546-464E-8C42-C21D117EBCA1}" dt="2019-10-31T12:52:55.245" v="12" actId="2696"/>
        <pc:sldMkLst>
          <pc:docMk/>
          <pc:sldMk cId="3531787033" sldId="270"/>
        </pc:sldMkLst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2174558273" sldId="271"/>
        </pc:sldMkLst>
        <pc:spChg chg="del mod">
          <ac:chgData name="marcos aurelio gularte de castro" userId="67f50566e2aee3b4" providerId="LiveId" clId="{4349F5B4-1546-464E-8C42-C21D117EBCA1}" dt="2019-10-31T13:35:48.365" v="86"/>
          <ac:spMkLst>
            <pc:docMk/>
            <pc:sldMk cId="2174558273" sldId="271"/>
            <ac:spMk id="2" creationId="{4318DBFD-FAF3-4398-99B3-96472FCF17F1}"/>
          </ac:spMkLst>
        </pc:spChg>
        <pc:spChg chg="del">
          <ac:chgData name="marcos aurelio gularte de castro" userId="67f50566e2aee3b4" providerId="LiveId" clId="{4349F5B4-1546-464E-8C42-C21D117EBCA1}" dt="2019-10-31T13:35:48.365" v="86"/>
          <ac:spMkLst>
            <pc:docMk/>
            <pc:sldMk cId="2174558273" sldId="271"/>
            <ac:spMk id="3" creationId="{E3A1547F-A1D5-44D3-AB0D-DBEFF4290CB4}"/>
          </ac:spMkLst>
        </pc:spChg>
        <pc:spChg chg="add mod">
          <ac:chgData name="marcos aurelio gularte de castro" userId="67f50566e2aee3b4" providerId="LiveId" clId="{4349F5B4-1546-464E-8C42-C21D117EBCA1}" dt="2019-10-31T13:35:51.586" v="88" actId="20577"/>
          <ac:spMkLst>
            <pc:docMk/>
            <pc:sldMk cId="2174558273" sldId="271"/>
            <ac:spMk id="4" creationId="{8B97E106-469D-4920-BB48-6A2A57B49CB7}"/>
          </ac:spMkLst>
        </pc:spChg>
      </pc:sldChg>
      <pc:sldChg chg="del">
        <pc:chgData name="marcos aurelio gularte de castro" userId="67f50566e2aee3b4" providerId="LiveId" clId="{4349F5B4-1546-464E-8C42-C21D117EBCA1}" dt="2019-10-31T12:52:55.257" v="13" actId="2696"/>
        <pc:sldMkLst>
          <pc:docMk/>
          <pc:sldMk cId="4097990408" sldId="271"/>
        </pc:sldMkLst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3411636883" sldId="272"/>
        </pc:sldMkLst>
        <pc:spChg chg="del">
          <ac:chgData name="marcos aurelio gularte de castro" userId="67f50566e2aee3b4" providerId="LiveId" clId="{4349F5B4-1546-464E-8C42-C21D117EBCA1}" dt="2019-10-31T13:35:23.597" v="81"/>
          <ac:spMkLst>
            <pc:docMk/>
            <pc:sldMk cId="3411636883" sldId="272"/>
            <ac:spMk id="2" creationId="{CCD523A4-AD32-45BA-B18F-8A2DC90E4FE3}"/>
          </ac:spMkLst>
        </pc:spChg>
        <pc:spChg chg="del">
          <ac:chgData name="marcos aurelio gularte de castro" userId="67f50566e2aee3b4" providerId="LiveId" clId="{4349F5B4-1546-464E-8C42-C21D117EBCA1}" dt="2019-10-31T13:35:23.597" v="81"/>
          <ac:spMkLst>
            <pc:docMk/>
            <pc:sldMk cId="3411636883" sldId="272"/>
            <ac:spMk id="3" creationId="{4F6F6958-F2EC-4A78-94AC-FBDE2C134F0A}"/>
          </ac:spMkLst>
        </pc:spChg>
        <pc:spChg chg="add mod">
          <ac:chgData name="marcos aurelio gularte de castro" userId="67f50566e2aee3b4" providerId="LiveId" clId="{4349F5B4-1546-464E-8C42-C21D117EBCA1}" dt="2019-10-31T13:35:28.714" v="84" actId="20577"/>
          <ac:spMkLst>
            <pc:docMk/>
            <pc:sldMk cId="3411636883" sldId="272"/>
            <ac:spMk id="4" creationId="{21774ECF-1B60-4346-9CE9-0687501111D0}"/>
          </ac:spMkLst>
        </pc:spChg>
        <pc:spChg chg="add mod">
          <ac:chgData name="marcos aurelio gularte de castro" userId="67f50566e2aee3b4" providerId="LiveId" clId="{4349F5B4-1546-464E-8C42-C21D117EBCA1}" dt="2019-10-31T13:35:25.581" v="82" actId="20577"/>
          <ac:spMkLst>
            <pc:docMk/>
            <pc:sldMk cId="3411636883" sldId="272"/>
            <ac:spMk id="5" creationId="{4355C269-76A1-45C3-AE1E-79DC64B2380F}"/>
          </ac:spMkLst>
        </pc:spChg>
      </pc:sldChg>
      <pc:sldChg chg="del">
        <pc:chgData name="marcos aurelio gularte de castro" userId="67f50566e2aee3b4" providerId="LiveId" clId="{4349F5B4-1546-464E-8C42-C21D117EBCA1}" dt="2019-10-31T12:52:55.277" v="15" actId="2696"/>
        <pc:sldMkLst>
          <pc:docMk/>
          <pc:sldMk cId="3761847701" sldId="272"/>
        </pc:sldMkLst>
      </pc:sldChg>
      <pc:sldChg chg="del">
        <pc:chgData name="marcos aurelio gularte de castro" userId="67f50566e2aee3b4" providerId="LiveId" clId="{4349F5B4-1546-464E-8C42-C21D117EBCA1}" dt="2019-10-31T12:52:55.293" v="17" actId="2696"/>
        <pc:sldMkLst>
          <pc:docMk/>
          <pc:sldMk cId="1851517384" sldId="273"/>
        </pc:sldMkLst>
      </pc:sldChg>
      <pc:sldChg chg="addSp delSp modSp add modTransition">
        <pc:chgData name="marcos aurelio gularte de castro" userId="67f50566e2aee3b4" providerId="LiveId" clId="{4349F5B4-1546-464E-8C42-C21D117EBCA1}" dt="2019-10-31T14:18:55.648" v="184" actId="962"/>
        <pc:sldMkLst>
          <pc:docMk/>
          <pc:sldMk cId="3540026429" sldId="273"/>
        </pc:sldMkLst>
        <pc:spChg chg="mod">
          <ac:chgData name="marcos aurelio gularte de castro" userId="67f50566e2aee3b4" providerId="LiveId" clId="{4349F5B4-1546-464E-8C42-C21D117EBCA1}" dt="2019-10-31T14:17:14.331" v="181" actId="20577"/>
          <ac:spMkLst>
            <pc:docMk/>
            <pc:sldMk cId="3540026429" sldId="273"/>
            <ac:spMk id="2" creationId="{D3E1CE04-EBBE-4EC3-9C9E-B7665A17F172}"/>
          </ac:spMkLst>
        </pc:spChg>
        <pc:spChg chg="del">
          <ac:chgData name="marcos aurelio gularte de castro" userId="67f50566e2aee3b4" providerId="LiveId" clId="{4349F5B4-1546-464E-8C42-C21D117EBCA1}" dt="2019-10-31T14:18:54.447" v="182" actId="931"/>
          <ac:spMkLst>
            <pc:docMk/>
            <pc:sldMk cId="3540026429" sldId="273"/>
            <ac:spMk id="3" creationId="{2C7C72A3-2DD2-4670-8799-7C454FD96495}"/>
          </ac:spMkLst>
        </pc:spChg>
        <pc:picChg chg="add mod">
          <ac:chgData name="marcos aurelio gularte de castro" userId="67f50566e2aee3b4" providerId="LiveId" clId="{4349F5B4-1546-464E-8C42-C21D117EBCA1}" dt="2019-10-31T14:18:55.648" v="184" actId="962"/>
          <ac:picMkLst>
            <pc:docMk/>
            <pc:sldMk cId="3540026429" sldId="273"/>
            <ac:picMk id="5" creationId="{78942F31-8DAB-46C5-BE75-80F766F4D3D0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0:23.360" v="187" actId="962"/>
        <pc:sldMkLst>
          <pc:docMk/>
          <pc:sldMk cId="361169202" sldId="274"/>
        </pc:sldMkLst>
        <pc:spChg chg="mod">
          <ac:chgData name="marcos aurelio gularte de castro" userId="67f50566e2aee3b4" providerId="LiveId" clId="{4349F5B4-1546-464E-8C42-C21D117EBCA1}" dt="2019-10-31T13:36:33.578" v="92" actId="20577"/>
          <ac:spMkLst>
            <pc:docMk/>
            <pc:sldMk cId="361169202" sldId="274"/>
            <ac:spMk id="2" creationId="{04D31F70-4088-4C91-878E-962D142150DF}"/>
          </ac:spMkLst>
        </pc:spChg>
        <pc:spChg chg="del">
          <ac:chgData name="marcos aurelio gularte de castro" userId="67f50566e2aee3b4" providerId="LiveId" clId="{4349F5B4-1546-464E-8C42-C21D117EBCA1}" dt="2019-10-31T14:20:22.346" v="185" actId="931"/>
          <ac:spMkLst>
            <pc:docMk/>
            <pc:sldMk cId="361169202" sldId="274"/>
            <ac:spMk id="3" creationId="{FFBB8517-6AF0-4C0C-921E-3F136A349B23}"/>
          </ac:spMkLst>
        </pc:spChg>
        <pc:picChg chg="add mod">
          <ac:chgData name="marcos aurelio gularte de castro" userId="67f50566e2aee3b4" providerId="LiveId" clId="{4349F5B4-1546-464E-8C42-C21D117EBCA1}" dt="2019-10-31T14:20:23.360" v="187" actId="962"/>
          <ac:picMkLst>
            <pc:docMk/>
            <pc:sldMk cId="361169202" sldId="274"/>
            <ac:picMk id="5" creationId="{DE886CF6-A273-4595-B5D1-438772AFED37}"/>
          </ac:picMkLst>
        </pc:picChg>
      </pc:sldChg>
      <pc:sldChg chg="del">
        <pc:chgData name="marcos aurelio gularte de castro" userId="67f50566e2aee3b4" providerId="LiveId" clId="{4349F5B4-1546-464E-8C42-C21D117EBCA1}" dt="2019-10-31T12:52:55.302" v="18" actId="2696"/>
        <pc:sldMkLst>
          <pc:docMk/>
          <pc:sldMk cId="2198471611" sldId="274"/>
        </pc:sldMkLst>
      </pc:sldChg>
      <pc:sldChg chg="addSp delSp modSp add modTransition">
        <pc:chgData name="marcos aurelio gularte de castro" userId="67f50566e2aee3b4" providerId="LiveId" clId="{4349F5B4-1546-464E-8C42-C21D117EBCA1}" dt="2019-10-31T14:21:28.473" v="196" actId="18131"/>
        <pc:sldMkLst>
          <pc:docMk/>
          <pc:sldMk cId="385995189" sldId="275"/>
        </pc:sldMkLst>
        <pc:spChg chg="mod">
          <ac:chgData name="marcos aurelio gularte de castro" userId="67f50566e2aee3b4" providerId="LiveId" clId="{4349F5B4-1546-464E-8C42-C21D117EBCA1}" dt="2019-10-31T13:36:46.975" v="94" actId="20577"/>
          <ac:spMkLst>
            <pc:docMk/>
            <pc:sldMk cId="385995189" sldId="275"/>
            <ac:spMk id="2" creationId="{36850F9A-92F1-46DB-8BE5-744B5E59257E}"/>
          </ac:spMkLst>
        </pc:spChg>
        <pc:spChg chg="del">
          <ac:chgData name="marcos aurelio gularte de castro" userId="67f50566e2aee3b4" providerId="LiveId" clId="{4349F5B4-1546-464E-8C42-C21D117EBCA1}" dt="2019-10-31T14:20:56.762" v="188" actId="931"/>
          <ac:spMkLst>
            <pc:docMk/>
            <pc:sldMk cId="385995189" sldId="275"/>
            <ac:spMk id="3" creationId="{D94C0F06-5DD1-4A95-A7A8-82F68B98C992}"/>
          </ac:spMkLst>
        </pc:spChg>
        <pc:spChg chg="add del mod">
          <ac:chgData name="marcos aurelio gularte de castro" userId="67f50566e2aee3b4" providerId="LiveId" clId="{4349F5B4-1546-464E-8C42-C21D117EBCA1}" dt="2019-10-31T14:21:08.874" v="192" actId="931"/>
          <ac:spMkLst>
            <pc:docMk/>
            <pc:sldMk cId="385995189" sldId="275"/>
            <ac:spMk id="7" creationId="{81977B3E-8C80-4B34-92A4-18988A6108BD}"/>
          </ac:spMkLst>
        </pc:spChg>
        <pc:picChg chg="add del mod">
          <ac:chgData name="marcos aurelio gularte de castro" userId="67f50566e2aee3b4" providerId="LiveId" clId="{4349F5B4-1546-464E-8C42-C21D117EBCA1}" dt="2019-10-31T14:21:00.520" v="191" actId="478"/>
          <ac:picMkLst>
            <pc:docMk/>
            <pc:sldMk cId="385995189" sldId="275"/>
            <ac:picMk id="5" creationId="{9C59AA1E-3AF0-4F65-91EF-2CA120464C53}"/>
          </ac:picMkLst>
        </pc:picChg>
        <pc:picChg chg="add mod modCrop">
          <ac:chgData name="marcos aurelio gularte de castro" userId="67f50566e2aee3b4" providerId="LiveId" clId="{4349F5B4-1546-464E-8C42-C21D117EBCA1}" dt="2019-10-31T14:21:28.473" v="196" actId="18131"/>
          <ac:picMkLst>
            <pc:docMk/>
            <pc:sldMk cId="385995189" sldId="275"/>
            <ac:picMk id="9" creationId="{20F12EF6-E0FE-4E5D-B1DE-423F38393D9C}"/>
          </ac:picMkLst>
        </pc:picChg>
      </pc:sldChg>
      <pc:sldChg chg="del">
        <pc:chgData name="marcos aurelio gularte de castro" userId="67f50566e2aee3b4" providerId="LiveId" clId="{4349F5B4-1546-464E-8C42-C21D117EBCA1}" dt="2019-10-31T12:52:55.310" v="19" actId="2696"/>
        <pc:sldMkLst>
          <pc:docMk/>
          <pc:sldMk cId="653512174" sldId="275"/>
        </pc:sldMkLst>
      </pc:sldChg>
      <pc:sldChg chg="addSp delSp modSp add modTransition">
        <pc:chgData name="marcos aurelio gularte de castro" userId="67f50566e2aee3b4" providerId="LiveId" clId="{4349F5B4-1546-464E-8C42-C21D117EBCA1}" dt="2019-10-31T14:22:53.920" v="199" actId="962"/>
        <pc:sldMkLst>
          <pc:docMk/>
          <pc:sldMk cId="2641161575" sldId="276"/>
        </pc:sldMkLst>
        <pc:spChg chg="mod">
          <ac:chgData name="marcos aurelio gularte de castro" userId="67f50566e2aee3b4" providerId="LiveId" clId="{4349F5B4-1546-464E-8C42-C21D117EBCA1}" dt="2019-10-31T13:37:00.601" v="96"/>
          <ac:spMkLst>
            <pc:docMk/>
            <pc:sldMk cId="2641161575" sldId="276"/>
            <ac:spMk id="2" creationId="{A1582226-13CF-4CA9-B590-A8C55D0C4ACC}"/>
          </ac:spMkLst>
        </pc:spChg>
        <pc:spChg chg="del">
          <ac:chgData name="marcos aurelio gularte de castro" userId="67f50566e2aee3b4" providerId="LiveId" clId="{4349F5B4-1546-464E-8C42-C21D117EBCA1}" dt="2019-10-31T14:22:52.820" v="197" actId="931"/>
          <ac:spMkLst>
            <pc:docMk/>
            <pc:sldMk cId="2641161575" sldId="276"/>
            <ac:spMk id="3" creationId="{D1B38BA3-7774-41EF-AC5C-0B7899AAB720}"/>
          </ac:spMkLst>
        </pc:spChg>
        <pc:picChg chg="add mod">
          <ac:chgData name="marcos aurelio gularte de castro" userId="67f50566e2aee3b4" providerId="LiveId" clId="{4349F5B4-1546-464E-8C42-C21D117EBCA1}" dt="2019-10-31T14:22:53.920" v="199" actId="962"/>
          <ac:picMkLst>
            <pc:docMk/>
            <pc:sldMk cId="2641161575" sldId="276"/>
            <ac:picMk id="5" creationId="{25B2B82F-D789-4B46-8F73-FA9705460B62}"/>
          </ac:picMkLst>
        </pc:picChg>
      </pc:sldChg>
      <pc:sldChg chg="del">
        <pc:chgData name="marcos aurelio gularte de castro" userId="67f50566e2aee3b4" providerId="LiveId" clId="{4349F5B4-1546-464E-8C42-C21D117EBCA1}" dt="2019-10-31T12:52:55.328" v="20" actId="2696"/>
        <pc:sldMkLst>
          <pc:docMk/>
          <pc:sldMk cId="3563482417" sldId="276"/>
        </pc:sldMkLst>
      </pc:sldChg>
      <pc:sldChg chg="del">
        <pc:chgData name="marcos aurelio gularte de castro" userId="67f50566e2aee3b4" providerId="LiveId" clId="{4349F5B4-1546-464E-8C42-C21D117EBCA1}" dt="2019-10-31T12:52:55.435" v="24" actId="2696"/>
        <pc:sldMkLst>
          <pc:docMk/>
          <pc:sldMk cId="2408107981" sldId="277"/>
        </pc:sldMkLst>
      </pc:sldChg>
      <pc:sldChg chg="addSp delSp modSp add modTransition">
        <pc:chgData name="marcos aurelio gularte de castro" userId="67f50566e2aee3b4" providerId="LiveId" clId="{4349F5B4-1546-464E-8C42-C21D117EBCA1}" dt="2019-10-31T14:23:45.497" v="206" actId="962"/>
        <pc:sldMkLst>
          <pc:docMk/>
          <pc:sldMk cId="3757915288" sldId="277"/>
        </pc:sldMkLst>
        <pc:spChg chg="mod">
          <ac:chgData name="marcos aurelio gularte de castro" userId="67f50566e2aee3b4" providerId="LiveId" clId="{4349F5B4-1546-464E-8C42-C21D117EBCA1}" dt="2019-10-31T13:37:04.367" v="99" actId="20577"/>
          <ac:spMkLst>
            <pc:docMk/>
            <pc:sldMk cId="3757915288" sldId="277"/>
            <ac:spMk id="2" creationId="{B13B5E82-50C3-4D43-9E69-0BFF79945F92}"/>
          </ac:spMkLst>
        </pc:spChg>
        <pc:spChg chg="del">
          <ac:chgData name="marcos aurelio gularte de castro" userId="67f50566e2aee3b4" providerId="LiveId" clId="{4349F5B4-1546-464E-8C42-C21D117EBCA1}" dt="2019-10-31T14:23:26.653" v="200" actId="931"/>
          <ac:spMkLst>
            <pc:docMk/>
            <pc:sldMk cId="3757915288" sldId="277"/>
            <ac:spMk id="3" creationId="{03A96721-E328-4282-9976-2186BE16443D}"/>
          </ac:spMkLst>
        </pc:spChg>
        <pc:spChg chg="add del mod">
          <ac:chgData name="marcos aurelio gularte de castro" userId="67f50566e2aee3b4" providerId="LiveId" clId="{4349F5B4-1546-464E-8C42-C21D117EBCA1}" dt="2019-10-31T14:23:44.199" v="204" actId="931"/>
          <ac:spMkLst>
            <pc:docMk/>
            <pc:sldMk cId="3757915288" sldId="277"/>
            <ac:spMk id="7" creationId="{15D461B8-333D-438E-9D2E-B330F377E80F}"/>
          </ac:spMkLst>
        </pc:spChg>
        <pc:picChg chg="add del mod">
          <ac:chgData name="marcos aurelio gularte de castro" userId="67f50566e2aee3b4" providerId="LiveId" clId="{4349F5B4-1546-464E-8C42-C21D117EBCA1}" dt="2019-10-31T14:23:29.054" v="203" actId="478"/>
          <ac:picMkLst>
            <pc:docMk/>
            <pc:sldMk cId="3757915288" sldId="277"/>
            <ac:picMk id="5" creationId="{482E06A2-8B01-4468-A5E5-C15D23E87810}"/>
          </ac:picMkLst>
        </pc:picChg>
        <pc:picChg chg="add mod">
          <ac:chgData name="marcos aurelio gularte de castro" userId="67f50566e2aee3b4" providerId="LiveId" clId="{4349F5B4-1546-464E-8C42-C21D117EBCA1}" dt="2019-10-31T14:23:45.497" v="206" actId="962"/>
          <ac:picMkLst>
            <pc:docMk/>
            <pc:sldMk cId="3757915288" sldId="277"/>
            <ac:picMk id="9" creationId="{2B525B7F-3DE8-43B9-BD2C-377D94CEF18B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4:42.140" v="209" actId="962"/>
        <pc:sldMkLst>
          <pc:docMk/>
          <pc:sldMk cId="487443206" sldId="278"/>
        </pc:sldMkLst>
        <pc:spChg chg="mod">
          <ac:chgData name="marcos aurelio gularte de castro" userId="67f50566e2aee3b4" providerId="LiveId" clId="{4349F5B4-1546-464E-8C42-C21D117EBCA1}" dt="2019-10-31T13:37:26.112" v="101"/>
          <ac:spMkLst>
            <pc:docMk/>
            <pc:sldMk cId="487443206" sldId="278"/>
            <ac:spMk id="2" creationId="{C87675A7-F90A-412D-B624-6F7518C83418}"/>
          </ac:spMkLst>
        </pc:spChg>
        <pc:spChg chg="del">
          <ac:chgData name="marcos aurelio gularte de castro" userId="67f50566e2aee3b4" providerId="LiveId" clId="{4349F5B4-1546-464E-8C42-C21D117EBCA1}" dt="2019-10-31T14:24:40.730" v="207" actId="931"/>
          <ac:spMkLst>
            <pc:docMk/>
            <pc:sldMk cId="487443206" sldId="278"/>
            <ac:spMk id="3" creationId="{F99BA96B-9DE9-4184-A6CA-512D4C3D0B17}"/>
          </ac:spMkLst>
        </pc:spChg>
        <pc:picChg chg="add mod">
          <ac:chgData name="marcos aurelio gularte de castro" userId="67f50566e2aee3b4" providerId="LiveId" clId="{4349F5B4-1546-464E-8C42-C21D117EBCA1}" dt="2019-10-31T14:24:42.140" v="209" actId="962"/>
          <ac:picMkLst>
            <pc:docMk/>
            <pc:sldMk cId="487443206" sldId="278"/>
            <ac:picMk id="5" creationId="{5F1424A1-7826-4A83-B60B-E44D2A0EF2C2}"/>
          </ac:picMkLst>
        </pc:picChg>
      </pc:sldChg>
      <pc:sldChg chg="del">
        <pc:chgData name="marcos aurelio gularte de castro" userId="67f50566e2aee3b4" providerId="LiveId" clId="{4349F5B4-1546-464E-8C42-C21D117EBCA1}" dt="2019-10-31T12:52:55.442" v="25" actId="2696"/>
        <pc:sldMkLst>
          <pc:docMk/>
          <pc:sldMk cId="3118965810" sldId="278"/>
        </pc:sldMkLst>
      </pc:sldChg>
      <pc:sldChg chg="del">
        <pc:chgData name="marcos aurelio gularte de castro" userId="67f50566e2aee3b4" providerId="LiveId" clId="{4349F5B4-1546-464E-8C42-C21D117EBCA1}" dt="2019-10-31T12:52:55.453" v="26" actId="2696"/>
        <pc:sldMkLst>
          <pc:docMk/>
          <pc:sldMk cId="1280373078" sldId="279"/>
        </pc:sldMkLst>
      </pc:sldChg>
      <pc:sldChg chg="addSp delSp modSp add modTransition">
        <pc:chgData name="marcos aurelio gularte de castro" userId="67f50566e2aee3b4" providerId="LiveId" clId="{4349F5B4-1546-464E-8C42-C21D117EBCA1}" dt="2019-10-31T14:25:16.477" v="212" actId="962"/>
        <pc:sldMkLst>
          <pc:docMk/>
          <pc:sldMk cId="3216343392" sldId="279"/>
        </pc:sldMkLst>
        <pc:spChg chg="mod">
          <ac:chgData name="marcos aurelio gularte de castro" userId="67f50566e2aee3b4" providerId="LiveId" clId="{4349F5B4-1546-464E-8C42-C21D117EBCA1}" dt="2019-10-31T13:37:30.760" v="102"/>
          <ac:spMkLst>
            <pc:docMk/>
            <pc:sldMk cId="3216343392" sldId="279"/>
            <ac:spMk id="2" creationId="{995D93D1-2708-4DAA-A517-BE5C085CFF06}"/>
          </ac:spMkLst>
        </pc:spChg>
        <pc:spChg chg="del">
          <ac:chgData name="marcos aurelio gularte de castro" userId="67f50566e2aee3b4" providerId="LiveId" clId="{4349F5B4-1546-464E-8C42-C21D117EBCA1}" dt="2019-10-31T14:25:13.681" v="210" actId="931"/>
          <ac:spMkLst>
            <pc:docMk/>
            <pc:sldMk cId="3216343392" sldId="279"/>
            <ac:spMk id="3" creationId="{EA68D983-BB4A-40A4-B0CF-7A5667A25FC5}"/>
          </ac:spMkLst>
        </pc:spChg>
        <pc:picChg chg="add mod">
          <ac:chgData name="marcos aurelio gularte de castro" userId="67f50566e2aee3b4" providerId="LiveId" clId="{4349F5B4-1546-464E-8C42-C21D117EBCA1}" dt="2019-10-31T14:25:16.477" v="212" actId="962"/>
          <ac:picMkLst>
            <pc:docMk/>
            <pc:sldMk cId="3216343392" sldId="279"/>
            <ac:picMk id="5" creationId="{928B6830-1D65-4E9F-AF3A-F3D53F4C0453}"/>
          </ac:picMkLst>
        </pc:picChg>
      </pc:sldChg>
      <pc:sldChg chg="del">
        <pc:chgData name="marcos aurelio gularte de castro" userId="67f50566e2aee3b4" providerId="LiveId" clId="{4349F5B4-1546-464E-8C42-C21D117EBCA1}" dt="2019-10-31T12:52:55.461" v="27" actId="2696"/>
        <pc:sldMkLst>
          <pc:docMk/>
          <pc:sldMk cId="3505379558" sldId="280"/>
        </pc:sldMkLst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3651799502" sldId="280"/>
        </pc:sldMkLst>
        <pc:spChg chg="del">
          <ac:chgData name="marcos aurelio gularte de castro" userId="67f50566e2aee3b4" providerId="LiveId" clId="{4349F5B4-1546-464E-8C42-C21D117EBCA1}" dt="2019-10-31T13:37:48.769" v="103"/>
          <ac:spMkLst>
            <pc:docMk/>
            <pc:sldMk cId="3651799502" sldId="280"/>
            <ac:spMk id="2" creationId="{C182CD61-E30A-426A-88F6-2DC47E6DFDCA}"/>
          </ac:spMkLst>
        </pc:spChg>
        <pc:spChg chg="del">
          <ac:chgData name="marcos aurelio gularte de castro" userId="67f50566e2aee3b4" providerId="LiveId" clId="{4349F5B4-1546-464E-8C42-C21D117EBCA1}" dt="2019-10-31T13:37:48.769" v="103"/>
          <ac:spMkLst>
            <pc:docMk/>
            <pc:sldMk cId="3651799502" sldId="280"/>
            <ac:spMk id="3" creationId="{B4EEA688-0746-40A4-934D-1A4CF7B573AF}"/>
          </ac:spMkLst>
        </pc:spChg>
        <pc:spChg chg="add mod">
          <ac:chgData name="marcos aurelio gularte de castro" userId="67f50566e2aee3b4" providerId="LiveId" clId="{4349F5B4-1546-464E-8C42-C21D117EBCA1}" dt="2019-10-31T13:37:51.567" v="104"/>
          <ac:spMkLst>
            <pc:docMk/>
            <pc:sldMk cId="3651799502" sldId="280"/>
            <ac:spMk id="4" creationId="{23BC31D3-40BF-4757-81CB-8C19320E68E5}"/>
          </ac:spMkLst>
        </pc:spChg>
      </pc:sldChg>
      <pc:sldChg chg="del">
        <pc:chgData name="marcos aurelio gularte de castro" userId="67f50566e2aee3b4" providerId="LiveId" clId="{4349F5B4-1546-464E-8C42-C21D117EBCA1}" dt="2019-10-31T12:52:55.472" v="28" actId="2696"/>
        <pc:sldMkLst>
          <pc:docMk/>
          <pc:sldMk cId="2938083338" sldId="281"/>
        </pc:sldMkLst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2968845025" sldId="281"/>
        </pc:sldMkLst>
        <pc:spChg chg="del">
          <ac:chgData name="marcos aurelio gularte de castro" userId="67f50566e2aee3b4" providerId="LiveId" clId="{4349F5B4-1546-464E-8C42-C21D117EBCA1}" dt="2019-10-31T13:38:12.963" v="105"/>
          <ac:spMkLst>
            <pc:docMk/>
            <pc:sldMk cId="2968845025" sldId="281"/>
            <ac:spMk id="2" creationId="{7FC5C229-E4D2-4600-9885-9679CAECE48D}"/>
          </ac:spMkLst>
        </pc:spChg>
        <pc:spChg chg="del">
          <ac:chgData name="marcos aurelio gularte de castro" userId="67f50566e2aee3b4" providerId="LiveId" clId="{4349F5B4-1546-464E-8C42-C21D117EBCA1}" dt="2019-10-31T13:38:12.963" v="105"/>
          <ac:spMkLst>
            <pc:docMk/>
            <pc:sldMk cId="2968845025" sldId="281"/>
            <ac:spMk id="3" creationId="{AB415FFB-44E8-40C6-AD04-B0A0E8EACD40}"/>
          </ac:spMkLst>
        </pc:spChg>
        <pc:spChg chg="add mod">
          <ac:chgData name="marcos aurelio gularte de castro" userId="67f50566e2aee3b4" providerId="LiveId" clId="{4349F5B4-1546-464E-8C42-C21D117EBCA1}" dt="2019-10-31T13:38:15.575" v="107" actId="20577"/>
          <ac:spMkLst>
            <pc:docMk/>
            <pc:sldMk cId="2968845025" sldId="281"/>
            <ac:spMk id="4" creationId="{1DA3C141-D62F-4D16-88BC-1C1D8D682834}"/>
          </ac:spMkLst>
        </pc:spChg>
        <pc:spChg chg="add mod">
          <ac:chgData name="marcos aurelio gularte de castro" userId="67f50566e2aee3b4" providerId="LiveId" clId="{4349F5B4-1546-464E-8C42-C21D117EBCA1}" dt="2019-10-31T13:38:17.951" v="108" actId="20577"/>
          <ac:spMkLst>
            <pc:docMk/>
            <pc:sldMk cId="2968845025" sldId="281"/>
            <ac:spMk id="5" creationId="{9779E1D8-766A-436C-B4E7-B83426586472}"/>
          </ac:spMkLst>
        </pc:spChg>
      </pc:sldChg>
      <pc:sldChg chg="del">
        <pc:chgData name="marcos aurelio gularte de castro" userId="67f50566e2aee3b4" providerId="LiveId" clId="{4349F5B4-1546-464E-8C42-C21D117EBCA1}" dt="2019-10-31T12:52:55.476" v="29" actId="2696"/>
        <pc:sldMkLst>
          <pc:docMk/>
          <pc:sldMk cId="2062524623" sldId="282"/>
        </pc:sldMkLst>
      </pc:sldChg>
      <pc:sldChg chg="addSp delSp modSp add modTransition">
        <pc:chgData name="marcos aurelio gularte de castro" userId="67f50566e2aee3b4" providerId="LiveId" clId="{4349F5B4-1546-464E-8C42-C21D117EBCA1}" dt="2019-10-31T14:25:55.801" v="216" actId="18131"/>
        <pc:sldMkLst>
          <pc:docMk/>
          <pc:sldMk cId="2658321568" sldId="282"/>
        </pc:sldMkLst>
        <pc:spChg chg="mod">
          <ac:chgData name="marcos aurelio gularte de castro" userId="67f50566e2aee3b4" providerId="LiveId" clId="{4349F5B4-1546-464E-8C42-C21D117EBCA1}" dt="2019-10-31T13:38:45.829" v="109"/>
          <ac:spMkLst>
            <pc:docMk/>
            <pc:sldMk cId="2658321568" sldId="282"/>
            <ac:spMk id="2" creationId="{6476167B-66E1-484B-B7C2-46F7C7B55CE8}"/>
          </ac:spMkLst>
        </pc:spChg>
        <pc:spChg chg="del">
          <ac:chgData name="marcos aurelio gularte de castro" userId="67f50566e2aee3b4" providerId="LiveId" clId="{4349F5B4-1546-464E-8C42-C21D117EBCA1}" dt="2019-10-31T14:25:49.635" v="213" actId="931"/>
          <ac:spMkLst>
            <pc:docMk/>
            <pc:sldMk cId="2658321568" sldId="282"/>
            <ac:spMk id="3" creationId="{34CF95BA-DEFE-4C33-84E1-7AC645361900}"/>
          </ac:spMkLst>
        </pc:spChg>
        <pc:picChg chg="add mod modCrop">
          <ac:chgData name="marcos aurelio gularte de castro" userId="67f50566e2aee3b4" providerId="LiveId" clId="{4349F5B4-1546-464E-8C42-C21D117EBCA1}" dt="2019-10-31T14:25:55.801" v="216" actId="18131"/>
          <ac:picMkLst>
            <pc:docMk/>
            <pc:sldMk cId="2658321568" sldId="282"/>
            <ac:picMk id="5" creationId="{621B425A-F488-47D2-A686-254F4A7E6F0A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3:41:28.761" v="150"/>
        <pc:sldMkLst>
          <pc:docMk/>
          <pc:sldMk cId="1798487673" sldId="283"/>
        </pc:sldMkLst>
        <pc:spChg chg="del">
          <ac:chgData name="marcos aurelio gularte de castro" userId="67f50566e2aee3b4" providerId="LiveId" clId="{4349F5B4-1546-464E-8C42-C21D117EBCA1}" dt="2019-10-31T13:39:06.758" v="113"/>
          <ac:spMkLst>
            <pc:docMk/>
            <pc:sldMk cId="1798487673" sldId="283"/>
            <ac:spMk id="2" creationId="{8AF450B6-1EFD-4070-9AFE-5CF91731FD0E}"/>
          </ac:spMkLst>
        </pc:spChg>
        <pc:spChg chg="del">
          <ac:chgData name="marcos aurelio gularte de castro" userId="67f50566e2aee3b4" providerId="LiveId" clId="{4349F5B4-1546-464E-8C42-C21D117EBCA1}" dt="2019-10-31T13:39:06.758" v="113"/>
          <ac:spMkLst>
            <pc:docMk/>
            <pc:sldMk cId="1798487673" sldId="283"/>
            <ac:spMk id="3" creationId="{9CDF16E8-EE6D-4221-80CC-E43E4D26395F}"/>
          </ac:spMkLst>
        </pc:spChg>
        <pc:spChg chg="add mod">
          <ac:chgData name="marcos aurelio gularte de castro" userId="67f50566e2aee3b4" providerId="LiveId" clId="{4349F5B4-1546-464E-8C42-C21D117EBCA1}" dt="2019-10-31T13:39:13.486" v="118"/>
          <ac:spMkLst>
            <pc:docMk/>
            <pc:sldMk cId="1798487673" sldId="283"/>
            <ac:spMk id="4" creationId="{D8D7AFF0-2D0F-4F8B-A5EA-02E13AB16A08}"/>
          </ac:spMkLst>
        </pc:spChg>
        <pc:spChg chg="add mod">
          <ac:chgData name="marcos aurelio gularte de castro" userId="67f50566e2aee3b4" providerId="LiveId" clId="{4349F5B4-1546-464E-8C42-C21D117EBCA1}" dt="2019-10-31T13:39:11.759" v="117" actId="27636"/>
          <ac:spMkLst>
            <pc:docMk/>
            <pc:sldMk cId="1798487673" sldId="283"/>
            <ac:spMk id="5" creationId="{7CAAEAB9-74D4-4570-B9B5-278F88D6EB2E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4:26:26.483" v="219" actId="962"/>
        <pc:sldMkLst>
          <pc:docMk/>
          <pc:sldMk cId="3203115476" sldId="284"/>
        </pc:sldMkLst>
        <pc:spChg chg="mod">
          <ac:chgData name="marcos aurelio gularte de castro" userId="67f50566e2aee3b4" providerId="LiveId" clId="{4349F5B4-1546-464E-8C42-C21D117EBCA1}" dt="2019-10-31T13:39:32.286" v="121"/>
          <ac:spMkLst>
            <pc:docMk/>
            <pc:sldMk cId="3203115476" sldId="284"/>
            <ac:spMk id="2" creationId="{F3EE4B1C-3F1F-4E67-885A-44225E99021F}"/>
          </ac:spMkLst>
        </pc:spChg>
        <pc:spChg chg="del">
          <ac:chgData name="marcos aurelio gularte de castro" userId="67f50566e2aee3b4" providerId="LiveId" clId="{4349F5B4-1546-464E-8C42-C21D117EBCA1}" dt="2019-10-31T14:26:25.588" v="217" actId="931"/>
          <ac:spMkLst>
            <pc:docMk/>
            <pc:sldMk cId="3203115476" sldId="284"/>
            <ac:spMk id="3" creationId="{68040CBF-F15D-47C8-BD76-C8E031B5A65D}"/>
          </ac:spMkLst>
        </pc:spChg>
        <pc:picChg chg="add mod">
          <ac:chgData name="marcos aurelio gularte de castro" userId="67f50566e2aee3b4" providerId="LiveId" clId="{4349F5B4-1546-464E-8C42-C21D117EBCA1}" dt="2019-10-31T14:26:26.483" v="219" actId="962"/>
          <ac:picMkLst>
            <pc:docMk/>
            <pc:sldMk cId="3203115476" sldId="284"/>
            <ac:picMk id="5" creationId="{83AB3B63-6C17-474F-8890-77FA14ED57A3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6:35.502" v="222" actId="962"/>
        <pc:sldMkLst>
          <pc:docMk/>
          <pc:sldMk cId="294306053" sldId="285"/>
        </pc:sldMkLst>
        <pc:spChg chg="mod">
          <ac:chgData name="marcos aurelio gularte de castro" userId="67f50566e2aee3b4" providerId="LiveId" clId="{4349F5B4-1546-464E-8C42-C21D117EBCA1}" dt="2019-10-31T13:39:37.716" v="123"/>
          <ac:spMkLst>
            <pc:docMk/>
            <pc:sldMk cId="294306053" sldId="285"/>
            <ac:spMk id="2" creationId="{F259C5A3-F724-47E8-B3DC-DE4044C1A594}"/>
          </ac:spMkLst>
        </pc:spChg>
        <pc:spChg chg="del">
          <ac:chgData name="marcos aurelio gularte de castro" userId="67f50566e2aee3b4" providerId="LiveId" clId="{4349F5B4-1546-464E-8C42-C21D117EBCA1}" dt="2019-10-31T14:26:33.609" v="220" actId="931"/>
          <ac:spMkLst>
            <pc:docMk/>
            <pc:sldMk cId="294306053" sldId="285"/>
            <ac:spMk id="3" creationId="{6B71B40F-A566-4302-BFE0-6C5C0216433A}"/>
          </ac:spMkLst>
        </pc:spChg>
        <pc:picChg chg="add mod">
          <ac:chgData name="marcos aurelio gularte de castro" userId="67f50566e2aee3b4" providerId="LiveId" clId="{4349F5B4-1546-464E-8C42-C21D117EBCA1}" dt="2019-10-31T14:26:35.502" v="222" actId="962"/>
          <ac:picMkLst>
            <pc:docMk/>
            <pc:sldMk cId="294306053" sldId="285"/>
            <ac:picMk id="5" creationId="{218548CA-C582-4808-A7D5-FB11615BB245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7:16.512" v="230" actId="962"/>
        <pc:sldMkLst>
          <pc:docMk/>
          <pc:sldMk cId="364997630" sldId="286"/>
        </pc:sldMkLst>
        <pc:spChg chg="del mod">
          <ac:chgData name="marcos aurelio gularte de castro" userId="67f50566e2aee3b4" providerId="LiveId" clId="{4349F5B4-1546-464E-8C42-C21D117EBCA1}" dt="2019-10-31T14:26:58.607" v="225" actId="478"/>
          <ac:spMkLst>
            <pc:docMk/>
            <pc:sldMk cId="364997630" sldId="286"/>
            <ac:spMk id="2" creationId="{BB2ABFFF-78C7-49FA-AE37-9BFB110EA17D}"/>
          </ac:spMkLst>
        </pc:spChg>
        <pc:spChg chg="del">
          <ac:chgData name="marcos aurelio gularte de castro" userId="67f50566e2aee3b4" providerId="LiveId" clId="{4349F5B4-1546-464E-8C42-C21D117EBCA1}" dt="2019-10-31T14:26:49.956" v="223"/>
          <ac:spMkLst>
            <pc:docMk/>
            <pc:sldMk cId="364997630" sldId="286"/>
            <ac:spMk id="3" creationId="{55FC6C00-CF7F-4545-A38A-D611881465D9}"/>
          </ac:spMkLst>
        </pc:spChg>
        <pc:spChg chg="add mod">
          <ac:chgData name="marcos aurelio gularte de castro" userId="67f50566e2aee3b4" providerId="LiveId" clId="{4349F5B4-1546-464E-8C42-C21D117EBCA1}" dt="2019-10-31T14:27:01.018" v="227" actId="20577"/>
          <ac:spMkLst>
            <pc:docMk/>
            <pc:sldMk cId="364997630" sldId="286"/>
            <ac:spMk id="4" creationId="{2CC6DB8D-8C63-4DBA-944E-98B25C8D8778}"/>
          </ac:spMkLst>
        </pc:spChg>
        <pc:spChg chg="add del mod">
          <ac:chgData name="marcos aurelio gularte de castro" userId="67f50566e2aee3b4" providerId="LiveId" clId="{4349F5B4-1546-464E-8C42-C21D117EBCA1}" dt="2019-10-31T14:27:14.709" v="228" actId="931"/>
          <ac:spMkLst>
            <pc:docMk/>
            <pc:sldMk cId="364997630" sldId="286"/>
            <ac:spMk id="5" creationId="{9B832D5D-E096-481E-AE15-60C04107A945}"/>
          </ac:spMkLst>
        </pc:spChg>
        <pc:picChg chg="add mod">
          <ac:chgData name="marcos aurelio gularte de castro" userId="67f50566e2aee3b4" providerId="LiveId" clId="{4349F5B4-1546-464E-8C42-C21D117EBCA1}" dt="2019-10-31T14:27:16.512" v="230" actId="962"/>
          <ac:picMkLst>
            <pc:docMk/>
            <pc:sldMk cId="364997630" sldId="286"/>
            <ac:picMk id="7" creationId="{28C1CAFD-96FD-46AC-9C1C-EB9032CF742E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7:51.292" v="233" actId="962"/>
        <pc:sldMkLst>
          <pc:docMk/>
          <pc:sldMk cId="1895986523" sldId="287"/>
        </pc:sldMkLst>
        <pc:spChg chg="mod">
          <ac:chgData name="marcos aurelio gularte de castro" userId="67f50566e2aee3b4" providerId="LiveId" clId="{4349F5B4-1546-464E-8C42-C21D117EBCA1}" dt="2019-10-31T13:40:03.239" v="128"/>
          <ac:spMkLst>
            <pc:docMk/>
            <pc:sldMk cId="1895986523" sldId="287"/>
            <ac:spMk id="2" creationId="{4E34BC4E-8340-454B-94C3-8F21D5429136}"/>
          </ac:spMkLst>
        </pc:spChg>
        <pc:spChg chg="del">
          <ac:chgData name="marcos aurelio gularte de castro" userId="67f50566e2aee3b4" providerId="LiveId" clId="{4349F5B4-1546-464E-8C42-C21D117EBCA1}" dt="2019-10-31T14:27:50.398" v="231" actId="931"/>
          <ac:spMkLst>
            <pc:docMk/>
            <pc:sldMk cId="1895986523" sldId="287"/>
            <ac:spMk id="3" creationId="{60E9E549-8702-4BA7-80FF-37204541F426}"/>
          </ac:spMkLst>
        </pc:spChg>
        <pc:picChg chg="add mod">
          <ac:chgData name="marcos aurelio gularte de castro" userId="67f50566e2aee3b4" providerId="LiveId" clId="{4349F5B4-1546-464E-8C42-C21D117EBCA1}" dt="2019-10-31T14:27:51.292" v="233" actId="962"/>
          <ac:picMkLst>
            <pc:docMk/>
            <pc:sldMk cId="1895986523" sldId="287"/>
            <ac:picMk id="5" creationId="{19F25303-5164-40DF-A139-C1F9B588790E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8:26.766" v="234" actId="931"/>
        <pc:sldMkLst>
          <pc:docMk/>
          <pc:sldMk cId="959957041" sldId="288"/>
        </pc:sldMkLst>
        <pc:spChg chg="mod">
          <ac:chgData name="marcos aurelio gularte de castro" userId="67f50566e2aee3b4" providerId="LiveId" clId="{4349F5B4-1546-464E-8C42-C21D117EBCA1}" dt="2019-10-31T13:40:12.249" v="132"/>
          <ac:spMkLst>
            <pc:docMk/>
            <pc:sldMk cId="959957041" sldId="288"/>
            <ac:spMk id="2" creationId="{9E17AF3E-0A8C-4093-A1D1-2CBFDEAE5DCB}"/>
          </ac:spMkLst>
        </pc:spChg>
        <pc:spChg chg="del">
          <ac:chgData name="marcos aurelio gularte de castro" userId="67f50566e2aee3b4" providerId="LiveId" clId="{4349F5B4-1546-464E-8C42-C21D117EBCA1}" dt="2019-10-31T14:28:26.766" v="234" actId="931"/>
          <ac:spMkLst>
            <pc:docMk/>
            <pc:sldMk cId="959957041" sldId="288"/>
            <ac:spMk id="3" creationId="{CAE1146C-64BB-4160-8F90-00DB4E776EE1}"/>
          </ac:spMkLst>
        </pc:spChg>
        <pc:picChg chg="add mod">
          <ac:chgData name="marcos aurelio gularte de castro" userId="67f50566e2aee3b4" providerId="LiveId" clId="{4349F5B4-1546-464E-8C42-C21D117EBCA1}" dt="2019-10-31T14:28:26.766" v="234" actId="931"/>
          <ac:picMkLst>
            <pc:docMk/>
            <pc:sldMk cId="959957041" sldId="288"/>
            <ac:picMk id="5" creationId="{1A7906B0-B291-4B55-9756-914599D10A38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9:02.537" v="237" actId="962"/>
        <pc:sldMkLst>
          <pc:docMk/>
          <pc:sldMk cId="1796503545" sldId="289"/>
        </pc:sldMkLst>
        <pc:spChg chg="mod">
          <ac:chgData name="marcos aurelio gularte de castro" userId="67f50566e2aee3b4" providerId="LiveId" clId="{4349F5B4-1546-464E-8C42-C21D117EBCA1}" dt="2019-10-31T13:40:19.733" v="134" actId="20577"/>
          <ac:spMkLst>
            <pc:docMk/>
            <pc:sldMk cId="1796503545" sldId="289"/>
            <ac:spMk id="2" creationId="{7D463F4A-31D0-412E-8045-6BA683921735}"/>
          </ac:spMkLst>
        </pc:spChg>
        <pc:spChg chg="del">
          <ac:chgData name="marcos aurelio gularte de castro" userId="67f50566e2aee3b4" providerId="LiveId" clId="{4349F5B4-1546-464E-8C42-C21D117EBCA1}" dt="2019-10-31T14:29:01.246" v="235" actId="931"/>
          <ac:spMkLst>
            <pc:docMk/>
            <pc:sldMk cId="1796503545" sldId="289"/>
            <ac:spMk id="3" creationId="{18B887FA-2B0B-478D-859B-72C5B0C23968}"/>
          </ac:spMkLst>
        </pc:spChg>
        <pc:picChg chg="add mod">
          <ac:chgData name="marcos aurelio gularte de castro" userId="67f50566e2aee3b4" providerId="LiveId" clId="{4349F5B4-1546-464E-8C42-C21D117EBCA1}" dt="2019-10-31T14:29:02.537" v="237" actId="962"/>
          <ac:picMkLst>
            <pc:docMk/>
            <pc:sldMk cId="1796503545" sldId="289"/>
            <ac:picMk id="5" creationId="{0BBF2CFB-7AE9-463B-AC66-FF1FE7311979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9:30.974" v="240" actId="962"/>
        <pc:sldMkLst>
          <pc:docMk/>
          <pc:sldMk cId="535554080" sldId="290"/>
        </pc:sldMkLst>
        <pc:spChg chg="mod">
          <ac:chgData name="marcos aurelio gularte de castro" userId="67f50566e2aee3b4" providerId="LiveId" clId="{4349F5B4-1546-464E-8C42-C21D117EBCA1}" dt="2019-10-31T13:40:50.935" v="141" actId="27636"/>
          <ac:spMkLst>
            <pc:docMk/>
            <pc:sldMk cId="535554080" sldId="290"/>
            <ac:spMk id="2" creationId="{D118EB33-37D4-46D6-94AF-50236084773F}"/>
          </ac:spMkLst>
        </pc:spChg>
        <pc:spChg chg="del">
          <ac:chgData name="marcos aurelio gularte de castro" userId="67f50566e2aee3b4" providerId="LiveId" clId="{4349F5B4-1546-464E-8C42-C21D117EBCA1}" dt="2019-10-31T14:29:29.680" v="238" actId="931"/>
          <ac:spMkLst>
            <pc:docMk/>
            <pc:sldMk cId="535554080" sldId="290"/>
            <ac:spMk id="3" creationId="{D1FDB80D-33BF-45CC-8DBF-E95C397AF003}"/>
          </ac:spMkLst>
        </pc:spChg>
        <pc:picChg chg="add mod">
          <ac:chgData name="marcos aurelio gularte de castro" userId="67f50566e2aee3b4" providerId="LiveId" clId="{4349F5B4-1546-464E-8C42-C21D117EBCA1}" dt="2019-10-31T14:29:30.974" v="240" actId="962"/>
          <ac:picMkLst>
            <pc:docMk/>
            <pc:sldMk cId="535554080" sldId="290"/>
            <ac:picMk id="5" creationId="{3526F980-FE2B-4AD6-9DC7-948BDCE0E1F2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29:52.935" v="243" actId="962"/>
        <pc:sldMkLst>
          <pc:docMk/>
          <pc:sldMk cId="1589875778" sldId="291"/>
        </pc:sldMkLst>
        <pc:spChg chg="mod">
          <ac:chgData name="marcos aurelio gularte de castro" userId="67f50566e2aee3b4" providerId="LiveId" clId="{4349F5B4-1546-464E-8C42-C21D117EBCA1}" dt="2019-10-31T13:41:01.625" v="143"/>
          <ac:spMkLst>
            <pc:docMk/>
            <pc:sldMk cId="1589875778" sldId="291"/>
            <ac:spMk id="2" creationId="{4A9CC3B4-816F-4A85-8578-6E33EECB27D4}"/>
          </ac:spMkLst>
        </pc:spChg>
        <pc:spChg chg="del">
          <ac:chgData name="marcos aurelio gularte de castro" userId="67f50566e2aee3b4" providerId="LiveId" clId="{4349F5B4-1546-464E-8C42-C21D117EBCA1}" dt="2019-10-31T14:29:51.844" v="241" actId="931"/>
          <ac:spMkLst>
            <pc:docMk/>
            <pc:sldMk cId="1589875778" sldId="291"/>
            <ac:spMk id="3" creationId="{32722520-917F-46C0-B497-1F7E0046844B}"/>
          </ac:spMkLst>
        </pc:spChg>
        <pc:picChg chg="add mod">
          <ac:chgData name="marcos aurelio gularte de castro" userId="67f50566e2aee3b4" providerId="LiveId" clId="{4349F5B4-1546-464E-8C42-C21D117EBCA1}" dt="2019-10-31T14:29:52.935" v="243" actId="962"/>
          <ac:picMkLst>
            <pc:docMk/>
            <pc:sldMk cId="1589875778" sldId="291"/>
            <ac:picMk id="5" creationId="{5A4A88F1-AB81-4219-937A-65EAFD4720D8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38:41.933" v="252" actId="18131"/>
        <pc:sldMkLst>
          <pc:docMk/>
          <pc:sldMk cId="2693308930" sldId="292"/>
        </pc:sldMkLst>
        <pc:spChg chg="mod">
          <ac:chgData name="marcos aurelio gularte de castro" userId="67f50566e2aee3b4" providerId="LiveId" clId="{4349F5B4-1546-464E-8C42-C21D117EBCA1}" dt="2019-10-31T13:41:10.980" v="145"/>
          <ac:spMkLst>
            <pc:docMk/>
            <pc:sldMk cId="2693308930" sldId="292"/>
            <ac:spMk id="2" creationId="{BE9F0602-C210-40D4-B938-C69042706FE2}"/>
          </ac:spMkLst>
        </pc:spChg>
        <pc:spChg chg="del">
          <ac:chgData name="marcos aurelio gularte de castro" userId="67f50566e2aee3b4" providerId="LiveId" clId="{4349F5B4-1546-464E-8C42-C21D117EBCA1}" dt="2019-10-31T14:30:59.417" v="244" actId="931"/>
          <ac:spMkLst>
            <pc:docMk/>
            <pc:sldMk cId="2693308930" sldId="292"/>
            <ac:spMk id="3" creationId="{4584311E-50BA-473B-B62C-F71816C795E2}"/>
          </ac:spMkLst>
        </pc:spChg>
        <pc:spChg chg="add del mod">
          <ac:chgData name="marcos aurelio gularte de castro" userId="67f50566e2aee3b4" providerId="LiveId" clId="{4349F5B4-1546-464E-8C42-C21D117EBCA1}" dt="2019-10-31T14:31:33.675" v="249" actId="931"/>
          <ac:spMkLst>
            <pc:docMk/>
            <pc:sldMk cId="2693308930" sldId="292"/>
            <ac:spMk id="7" creationId="{88FA1456-BCD3-4F58-82D0-E3626F66A11B}"/>
          </ac:spMkLst>
        </pc:spChg>
        <pc:picChg chg="add del mod modCrop">
          <ac:chgData name="marcos aurelio gularte de castro" userId="67f50566e2aee3b4" providerId="LiveId" clId="{4349F5B4-1546-464E-8C42-C21D117EBCA1}" dt="2019-10-31T14:31:10.269" v="248" actId="478"/>
          <ac:picMkLst>
            <pc:docMk/>
            <pc:sldMk cId="2693308930" sldId="292"/>
            <ac:picMk id="5" creationId="{E209EF4A-2B57-4FB1-BBA7-B747BB954BC2}"/>
          </ac:picMkLst>
        </pc:picChg>
        <pc:picChg chg="add mod modCrop">
          <ac:chgData name="marcos aurelio gularte de castro" userId="67f50566e2aee3b4" providerId="LiveId" clId="{4349F5B4-1546-464E-8C42-C21D117EBCA1}" dt="2019-10-31T14:38:41.933" v="252" actId="18131"/>
          <ac:picMkLst>
            <pc:docMk/>
            <pc:sldMk cId="2693308930" sldId="292"/>
            <ac:picMk id="9" creationId="{78616174-DC12-45A6-9C55-06C87E5B1D09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4:39:24.723" v="254" actId="27614"/>
        <pc:sldMkLst>
          <pc:docMk/>
          <pc:sldMk cId="248820990" sldId="293"/>
        </pc:sldMkLst>
        <pc:spChg chg="mod">
          <ac:chgData name="marcos aurelio gularte de castro" userId="67f50566e2aee3b4" providerId="LiveId" clId="{4349F5B4-1546-464E-8C42-C21D117EBCA1}" dt="2019-10-31T13:41:17.926" v="148" actId="20577"/>
          <ac:spMkLst>
            <pc:docMk/>
            <pc:sldMk cId="248820990" sldId="293"/>
            <ac:spMk id="2" creationId="{912DB6A6-C633-4D9A-9DC7-C8A7E0225218}"/>
          </ac:spMkLst>
        </pc:spChg>
        <pc:spChg chg="del">
          <ac:chgData name="marcos aurelio gularte de castro" userId="67f50566e2aee3b4" providerId="LiveId" clId="{4349F5B4-1546-464E-8C42-C21D117EBCA1}" dt="2019-10-31T14:39:23.259" v="253" actId="931"/>
          <ac:spMkLst>
            <pc:docMk/>
            <pc:sldMk cId="248820990" sldId="293"/>
            <ac:spMk id="3" creationId="{9B791AB5-AFDF-4C7A-9F20-96ACDE3A82D5}"/>
          </ac:spMkLst>
        </pc:spChg>
        <pc:picChg chg="add mod">
          <ac:chgData name="marcos aurelio gularte de castro" userId="67f50566e2aee3b4" providerId="LiveId" clId="{4349F5B4-1546-464E-8C42-C21D117EBCA1}" dt="2019-10-31T14:39:24.723" v="254" actId="27614"/>
          <ac:picMkLst>
            <pc:docMk/>
            <pc:sldMk cId="248820990" sldId="293"/>
            <ac:picMk id="5" creationId="{72E797B7-35CC-4DDC-9E56-D6C05C9C7B13}"/>
          </ac:picMkLst>
        </pc:picChg>
      </pc:sldChg>
      <pc:sldChg chg="del">
        <pc:chgData name="marcos aurelio gularte de castro" userId="67f50566e2aee3b4" providerId="LiveId" clId="{4349F5B4-1546-464E-8C42-C21D117EBCA1}" dt="2019-10-31T12:52:55.288" v="16" actId="2696"/>
        <pc:sldMkLst>
          <pc:docMk/>
          <pc:sldMk cId="1444237053" sldId="293"/>
        </pc:sldMkLst>
      </pc:sldChg>
      <pc:sldChg chg="del">
        <pc:chgData name="marcos aurelio gularte de castro" userId="67f50566e2aee3b4" providerId="LiveId" clId="{4349F5B4-1546-464E-8C42-C21D117EBCA1}" dt="2019-10-31T12:52:55.085" v="6" actId="2696"/>
        <pc:sldMkLst>
          <pc:docMk/>
          <pc:sldMk cId="2873750774" sldId="294"/>
        </pc:sldMkLst>
      </pc:sldChg>
      <pc:sldChg chg="del">
        <pc:chgData name="marcos aurelio gularte de castro" userId="67f50566e2aee3b4" providerId="LiveId" clId="{4349F5B4-1546-464E-8C42-C21D117EBCA1}" dt="2019-10-31T12:52:55.223" v="10" actId="2696"/>
        <pc:sldMkLst>
          <pc:docMk/>
          <pc:sldMk cId="3861417564" sldId="295"/>
        </pc:sldMkLst>
      </pc:sldChg>
      <pc:sldChg chg="del">
        <pc:chgData name="marcos aurelio gularte de castro" userId="67f50566e2aee3b4" providerId="LiveId" clId="{4349F5B4-1546-464E-8C42-C21D117EBCA1}" dt="2019-10-31T12:52:55.368" v="21" actId="2696"/>
        <pc:sldMkLst>
          <pc:docMk/>
          <pc:sldMk cId="761308457" sldId="296"/>
        </pc:sldMkLst>
      </pc:sldChg>
      <pc:sldChg chg="del">
        <pc:chgData name="marcos aurelio gularte de castro" userId="67f50566e2aee3b4" providerId="LiveId" clId="{4349F5B4-1546-464E-8C42-C21D117EBCA1}" dt="2019-10-31T12:52:55.391" v="22" actId="2696"/>
        <pc:sldMkLst>
          <pc:docMk/>
          <pc:sldMk cId="1291015293" sldId="298"/>
        </pc:sldMkLst>
      </pc:sldChg>
      <pc:sldChg chg="del">
        <pc:chgData name="marcos aurelio gularte de castro" userId="67f50566e2aee3b4" providerId="LiveId" clId="{4349F5B4-1546-464E-8C42-C21D117EBCA1}" dt="2019-10-31T12:52:55.412" v="23" actId="2696"/>
        <pc:sldMkLst>
          <pc:docMk/>
          <pc:sldMk cId="2350268382" sldId="299"/>
        </pc:sldMkLst>
      </pc:sldChg>
      <pc:sldChg chg="del">
        <pc:chgData name="marcos aurelio gularte de castro" userId="67f50566e2aee3b4" providerId="LiveId" clId="{4349F5B4-1546-464E-8C42-C21D117EBCA1}" dt="2019-10-31T12:52:55.271" v="14" actId="2696"/>
        <pc:sldMkLst>
          <pc:docMk/>
          <pc:sldMk cId="3037609406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DC9E0-1156-42AC-A374-A0D703F9B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" y="2627586"/>
            <a:ext cx="7240737" cy="2317351"/>
          </a:xfrm>
        </p:spPr>
        <p:txBody>
          <a:bodyPr anchor="ctr"/>
          <a:lstStyle>
            <a:lvl1pPr algn="ctr">
              <a:defRPr sz="6000"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A2B27E-856E-45EC-B9ED-A8C80E77D0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0408" y="1965615"/>
            <a:ext cx="1968911" cy="420234"/>
          </a:xfrm>
          <a:solidFill>
            <a:srgbClr val="CA3526"/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4534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2803D-C77A-4582-AFEC-6B841D7D7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96359" y="703264"/>
            <a:ext cx="9003375" cy="51875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i="1"/>
            </a:lvl1pPr>
          </a:lstStyle>
          <a:p>
            <a:pPr lvl="0"/>
            <a:r>
              <a:rPr lang="pt-BR" dirty="0"/>
              <a:t>Clique para editar os estilos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21BD89-1368-4038-A0ED-C46659DCB136}"/>
              </a:ext>
            </a:extLst>
          </p:cNvPr>
          <p:cNvSpPr/>
          <p:nvPr userDrawn="1"/>
        </p:nvSpPr>
        <p:spPr>
          <a:xfrm flipH="1" flipV="1">
            <a:off x="2396358" y="422785"/>
            <a:ext cx="9340842" cy="5374405"/>
          </a:xfrm>
          <a:custGeom>
            <a:avLst/>
            <a:gdLst>
              <a:gd name="connsiteX0" fmla="*/ 0 w 9340842"/>
              <a:gd name="connsiteY0" fmla="*/ 0 h 5374405"/>
              <a:gd name="connsiteX1" fmla="*/ 0 w 9340842"/>
              <a:gd name="connsiteY1" fmla="*/ 776403 h 5374405"/>
              <a:gd name="connsiteX2" fmla="*/ 0 w 9340842"/>
              <a:gd name="connsiteY2" fmla="*/ 1285080 h 5374405"/>
              <a:gd name="connsiteX3" fmla="*/ 0 w 9340842"/>
              <a:gd name="connsiteY3" fmla="*/ 1793757 h 5374405"/>
              <a:gd name="connsiteX4" fmla="*/ 0 w 9340842"/>
              <a:gd name="connsiteY4" fmla="*/ 2516615 h 5374405"/>
              <a:gd name="connsiteX5" fmla="*/ 0 w 9340842"/>
              <a:gd name="connsiteY5" fmla="*/ 3078837 h 5374405"/>
              <a:gd name="connsiteX6" fmla="*/ 0 w 9340842"/>
              <a:gd name="connsiteY6" fmla="*/ 3694605 h 5374405"/>
              <a:gd name="connsiteX7" fmla="*/ 0 w 9340842"/>
              <a:gd name="connsiteY7" fmla="*/ 4363918 h 5374405"/>
              <a:gd name="connsiteX8" fmla="*/ 0 w 9340842"/>
              <a:gd name="connsiteY8" fmla="*/ 5354500 h 5374405"/>
              <a:gd name="connsiteX9" fmla="*/ 304166 w 9340842"/>
              <a:gd name="connsiteY9" fmla="*/ 5374405 h 5374405"/>
              <a:gd name="connsiteX10" fmla="*/ 818561 w 9340842"/>
              <a:gd name="connsiteY10" fmla="*/ 5374405 h 5374405"/>
              <a:gd name="connsiteX11" fmla="*/ 1242590 w 9340842"/>
              <a:gd name="connsiteY11" fmla="*/ 5374405 h 5374405"/>
              <a:gd name="connsiteX12" fmla="*/ 1666619 w 9340842"/>
              <a:gd name="connsiteY12" fmla="*/ 5374405 h 5374405"/>
              <a:gd name="connsiteX13" fmla="*/ 2181014 w 9340842"/>
              <a:gd name="connsiteY13" fmla="*/ 5374405 h 5374405"/>
              <a:gd name="connsiteX14" fmla="*/ 2695409 w 9340842"/>
              <a:gd name="connsiteY14" fmla="*/ 5374405 h 5374405"/>
              <a:gd name="connsiteX15" fmla="*/ 3571272 w 9340842"/>
              <a:gd name="connsiteY15" fmla="*/ 5374405 h 5374405"/>
              <a:gd name="connsiteX16" fmla="*/ 4085667 w 9340842"/>
              <a:gd name="connsiteY16" fmla="*/ 5374405 h 5374405"/>
              <a:gd name="connsiteX17" fmla="*/ 4509696 w 9340842"/>
              <a:gd name="connsiteY17" fmla="*/ 5374405 h 5374405"/>
              <a:gd name="connsiteX18" fmla="*/ 5114458 w 9340842"/>
              <a:gd name="connsiteY18" fmla="*/ 5374405 h 5374405"/>
              <a:gd name="connsiteX19" fmla="*/ 5719220 w 9340842"/>
              <a:gd name="connsiteY19" fmla="*/ 5374405 h 5374405"/>
              <a:gd name="connsiteX20" fmla="*/ 6143249 w 9340842"/>
              <a:gd name="connsiteY20" fmla="*/ 5374405 h 5374405"/>
              <a:gd name="connsiteX21" fmla="*/ 6567278 w 9340842"/>
              <a:gd name="connsiteY21" fmla="*/ 5374405 h 5374405"/>
              <a:gd name="connsiteX22" fmla="*/ 6991306 w 9340842"/>
              <a:gd name="connsiteY22" fmla="*/ 5374405 h 5374405"/>
              <a:gd name="connsiteX23" fmla="*/ 7867169 w 9340842"/>
              <a:gd name="connsiteY23" fmla="*/ 5374405 h 5374405"/>
              <a:gd name="connsiteX24" fmla="*/ 8381564 w 9340842"/>
              <a:gd name="connsiteY24" fmla="*/ 5374405 h 5374405"/>
              <a:gd name="connsiteX25" fmla="*/ 9340842 w 9340842"/>
              <a:gd name="connsiteY25" fmla="*/ 5374405 h 53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0842" h="5374405" extrusionOk="0">
                <a:moveTo>
                  <a:pt x="0" y="0"/>
                </a:moveTo>
                <a:cubicBezTo>
                  <a:pt x="32968" y="351881"/>
                  <a:pt x="-6192" y="603813"/>
                  <a:pt x="0" y="776403"/>
                </a:cubicBezTo>
                <a:cubicBezTo>
                  <a:pt x="6192" y="948993"/>
                  <a:pt x="-6262" y="1045893"/>
                  <a:pt x="0" y="1285080"/>
                </a:cubicBezTo>
                <a:cubicBezTo>
                  <a:pt x="6262" y="1524267"/>
                  <a:pt x="-14793" y="1597167"/>
                  <a:pt x="0" y="1793757"/>
                </a:cubicBezTo>
                <a:cubicBezTo>
                  <a:pt x="14793" y="1990347"/>
                  <a:pt x="-14091" y="2345387"/>
                  <a:pt x="0" y="2516615"/>
                </a:cubicBezTo>
                <a:cubicBezTo>
                  <a:pt x="14091" y="2687843"/>
                  <a:pt x="22962" y="2870831"/>
                  <a:pt x="0" y="3078837"/>
                </a:cubicBezTo>
                <a:cubicBezTo>
                  <a:pt x="-22962" y="3286843"/>
                  <a:pt x="-12964" y="3487233"/>
                  <a:pt x="0" y="3694605"/>
                </a:cubicBezTo>
                <a:cubicBezTo>
                  <a:pt x="12964" y="3901977"/>
                  <a:pt x="-23509" y="4190494"/>
                  <a:pt x="0" y="4363918"/>
                </a:cubicBezTo>
                <a:cubicBezTo>
                  <a:pt x="23509" y="4537342"/>
                  <a:pt x="37825" y="4903441"/>
                  <a:pt x="0" y="5354500"/>
                </a:cubicBezTo>
                <a:cubicBezTo>
                  <a:pt x="62925" y="5372322"/>
                  <a:pt x="198091" y="5362564"/>
                  <a:pt x="304166" y="5374405"/>
                </a:cubicBezTo>
                <a:cubicBezTo>
                  <a:pt x="456950" y="5386892"/>
                  <a:pt x="600013" y="5366567"/>
                  <a:pt x="818561" y="5374405"/>
                </a:cubicBezTo>
                <a:cubicBezTo>
                  <a:pt x="1037109" y="5382243"/>
                  <a:pt x="1080259" y="5374897"/>
                  <a:pt x="1242590" y="5374405"/>
                </a:cubicBezTo>
                <a:cubicBezTo>
                  <a:pt x="1404921" y="5373913"/>
                  <a:pt x="1580083" y="5381879"/>
                  <a:pt x="1666619" y="5374405"/>
                </a:cubicBezTo>
                <a:cubicBezTo>
                  <a:pt x="1753155" y="5366931"/>
                  <a:pt x="1966281" y="5369682"/>
                  <a:pt x="2181014" y="5374405"/>
                </a:cubicBezTo>
                <a:cubicBezTo>
                  <a:pt x="2395748" y="5379128"/>
                  <a:pt x="2541233" y="5390437"/>
                  <a:pt x="2695409" y="5374405"/>
                </a:cubicBezTo>
                <a:cubicBezTo>
                  <a:pt x="2849586" y="5358373"/>
                  <a:pt x="3174829" y="5403198"/>
                  <a:pt x="3571272" y="5374405"/>
                </a:cubicBezTo>
                <a:cubicBezTo>
                  <a:pt x="3967715" y="5345612"/>
                  <a:pt x="3899143" y="5387575"/>
                  <a:pt x="4085667" y="5374405"/>
                </a:cubicBezTo>
                <a:cubicBezTo>
                  <a:pt x="4272192" y="5361235"/>
                  <a:pt x="4411521" y="5389749"/>
                  <a:pt x="4509696" y="5374405"/>
                </a:cubicBezTo>
                <a:cubicBezTo>
                  <a:pt x="4607871" y="5359061"/>
                  <a:pt x="4992390" y="5345390"/>
                  <a:pt x="5114458" y="5374405"/>
                </a:cubicBezTo>
                <a:cubicBezTo>
                  <a:pt x="5236526" y="5403420"/>
                  <a:pt x="5579407" y="5350280"/>
                  <a:pt x="5719220" y="5374405"/>
                </a:cubicBezTo>
                <a:cubicBezTo>
                  <a:pt x="5859033" y="5398530"/>
                  <a:pt x="6047445" y="5375389"/>
                  <a:pt x="6143249" y="5374405"/>
                </a:cubicBezTo>
                <a:cubicBezTo>
                  <a:pt x="6239053" y="5373421"/>
                  <a:pt x="6469579" y="5355772"/>
                  <a:pt x="6567278" y="5374405"/>
                </a:cubicBezTo>
                <a:cubicBezTo>
                  <a:pt x="6664977" y="5393038"/>
                  <a:pt x="6867114" y="5383851"/>
                  <a:pt x="6991306" y="5374405"/>
                </a:cubicBezTo>
                <a:cubicBezTo>
                  <a:pt x="7115498" y="5364959"/>
                  <a:pt x="7563978" y="5391758"/>
                  <a:pt x="7867169" y="5374405"/>
                </a:cubicBezTo>
                <a:cubicBezTo>
                  <a:pt x="8170360" y="5357052"/>
                  <a:pt x="8240290" y="5363665"/>
                  <a:pt x="8381564" y="5374405"/>
                </a:cubicBezTo>
                <a:cubicBezTo>
                  <a:pt x="8522839" y="5385145"/>
                  <a:pt x="9000891" y="5342108"/>
                  <a:pt x="9340842" y="5374405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FA0BCA2-B09D-4174-9A80-9BF07CD80148}"/>
              </a:ext>
            </a:extLst>
          </p:cNvPr>
          <p:cNvSpPr/>
          <p:nvPr userDrawn="1"/>
        </p:nvSpPr>
        <p:spPr>
          <a:xfrm>
            <a:off x="2064774" y="948814"/>
            <a:ext cx="9334960" cy="5222487"/>
          </a:xfrm>
          <a:custGeom>
            <a:avLst/>
            <a:gdLst>
              <a:gd name="connsiteX0" fmla="*/ 0 w 9334960"/>
              <a:gd name="connsiteY0" fmla="*/ 0 h 5222487"/>
              <a:gd name="connsiteX1" fmla="*/ 0 w 9334960"/>
              <a:gd name="connsiteY1" fmla="*/ 754456 h 5222487"/>
              <a:gd name="connsiteX2" fmla="*/ 0 w 9334960"/>
              <a:gd name="connsiteY2" fmla="*/ 1248755 h 5222487"/>
              <a:gd name="connsiteX3" fmla="*/ 0 w 9334960"/>
              <a:gd name="connsiteY3" fmla="*/ 1743053 h 5222487"/>
              <a:gd name="connsiteX4" fmla="*/ 0 w 9334960"/>
              <a:gd name="connsiteY4" fmla="*/ 2445478 h 5222487"/>
              <a:gd name="connsiteX5" fmla="*/ 0 w 9334960"/>
              <a:gd name="connsiteY5" fmla="*/ 2991808 h 5222487"/>
              <a:gd name="connsiteX6" fmla="*/ 0 w 9334960"/>
              <a:gd name="connsiteY6" fmla="*/ 3590169 h 5222487"/>
              <a:gd name="connsiteX7" fmla="*/ 0 w 9334960"/>
              <a:gd name="connsiteY7" fmla="*/ 4240562 h 5222487"/>
              <a:gd name="connsiteX8" fmla="*/ 0 w 9334960"/>
              <a:gd name="connsiteY8" fmla="*/ 5203144 h 5222487"/>
              <a:gd name="connsiteX9" fmla="*/ 303974 w 9334960"/>
              <a:gd name="connsiteY9" fmla="*/ 5222487 h 5222487"/>
              <a:gd name="connsiteX10" fmla="*/ 818046 w 9334960"/>
              <a:gd name="connsiteY10" fmla="*/ 5222487 h 5222487"/>
              <a:gd name="connsiteX11" fmla="*/ 1241807 w 9334960"/>
              <a:gd name="connsiteY11" fmla="*/ 5222487 h 5222487"/>
              <a:gd name="connsiteX12" fmla="*/ 1665569 w 9334960"/>
              <a:gd name="connsiteY12" fmla="*/ 5222487 h 5222487"/>
              <a:gd name="connsiteX13" fmla="*/ 2179640 w 9334960"/>
              <a:gd name="connsiteY13" fmla="*/ 5222487 h 5222487"/>
              <a:gd name="connsiteX14" fmla="*/ 2693712 w 9334960"/>
              <a:gd name="connsiteY14" fmla="*/ 5222487 h 5222487"/>
              <a:gd name="connsiteX15" fmla="*/ 3569023 w 9334960"/>
              <a:gd name="connsiteY15" fmla="*/ 5222487 h 5222487"/>
              <a:gd name="connsiteX16" fmla="*/ 4083094 w 9334960"/>
              <a:gd name="connsiteY16" fmla="*/ 5222487 h 5222487"/>
              <a:gd name="connsiteX17" fmla="*/ 4506856 w 9334960"/>
              <a:gd name="connsiteY17" fmla="*/ 5222487 h 5222487"/>
              <a:gd name="connsiteX18" fmla="*/ 5111237 w 9334960"/>
              <a:gd name="connsiteY18" fmla="*/ 5222487 h 5222487"/>
              <a:gd name="connsiteX19" fmla="*/ 5715619 w 9334960"/>
              <a:gd name="connsiteY19" fmla="*/ 5222487 h 5222487"/>
              <a:gd name="connsiteX20" fmla="*/ 6139380 w 9334960"/>
              <a:gd name="connsiteY20" fmla="*/ 5222487 h 5222487"/>
              <a:gd name="connsiteX21" fmla="*/ 6563142 w 9334960"/>
              <a:gd name="connsiteY21" fmla="*/ 5222487 h 5222487"/>
              <a:gd name="connsiteX22" fmla="*/ 6986904 w 9334960"/>
              <a:gd name="connsiteY22" fmla="*/ 5222487 h 5222487"/>
              <a:gd name="connsiteX23" fmla="*/ 7862215 w 9334960"/>
              <a:gd name="connsiteY23" fmla="*/ 5222487 h 5222487"/>
              <a:gd name="connsiteX24" fmla="*/ 8376286 w 9334960"/>
              <a:gd name="connsiteY24" fmla="*/ 5222487 h 5222487"/>
              <a:gd name="connsiteX25" fmla="*/ 9334960 w 9334960"/>
              <a:gd name="connsiteY25" fmla="*/ 5222487 h 5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34960" h="5222487" extrusionOk="0">
                <a:moveTo>
                  <a:pt x="0" y="0"/>
                </a:moveTo>
                <a:cubicBezTo>
                  <a:pt x="12059" y="362675"/>
                  <a:pt x="-19322" y="445293"/>
                  <a:pt x="0" y="754456"/>
                </a:cubicBezTo>
                <a:cubicBezTo>
                  <a:pt x="19322" y="1063619"/>
                  <a:pt x="17271" y="1073008"/>
                  <a:pt x="0" y="1248755"/>
                </a:cubicBezTo>
                <a:cubicBezTo>
                  <a:pt x="-17271" y="1424502"/>
                  <a:pt x="-7368" y="1557545"/>
                  <a:pt x="0" y="1743053"/>
                </a:cubicBezTo>
                <a:cubicBezTo>
                  <a:pt x="7368" y="1928561"/>
                  <a:pt x="-27148" y="2115103"/>
                  <a:pt x="0" y="2445478"/>
                </a:cubicBezTo>
                <a:cubicBezTo>
                  <a:pt x="27148" y="2775853"/>
                  <a:pt x="20092" y="2748763"/>
                  <a:pt x="0" y="2991808"/>
                </a:cubicBezTo>
                <a:cubicBezTo>
                  <a:pt x="-20092" y="3234853"/>
                  <a:pt x="16516" y="3418498"/>
                  <a:pt x="0" y="3590169"/>
                </a:cubicBezTo>
                <a:cubicBezTo>
                  <a:pt x="-16516" y="3761840"/>
                  <a:pt x="-18799" y="4067992"/>
                  <a:pt x="0" y="4240562"/>
                </a:cubicBezTo>
                <a:cubicBezTo>
                  <a:pt x="18799" y="4413132"/>
                  <a:pt x="-1083" y="4922510"/>
                  <a:pt x="0" y="5203144"/>
                </a:cubicBezTo>
                <a:cubicBezTo>
                  <a:pt x="149242" y="5211189"/>
                  <a:pt x="181500" y="5226396"/>
                  <a:pt x="303974" y="5222487"/>
                </a:cubicBezTo>
                <a:cubicBezTo>
                  <a:pt x="495622" y="5197259"/>
                  <a:pt x="661680" y="5230418"/>
                  <a:pt x="818046" y="5222487"/>
                </a:cubicBezTo>
                <a:cubicBezTo>
                  <a:pt x="974412" y="5214556"/>
                  <a:pt x="1091366" y="5242060"/>
                  <a:pt x="1241807" y="5222487"/>
                </a:cubicBezTo>
                <a:cubicBezTo>
                  <a:pt x="1392248" y="5202914"/>
                  <a:pt x="1563598" y="5241884"/>
                  <a:pt x="1665569" y="5222487"/>
                </a:cubicBezTo>
                <a:cubicBezTo>
                  <a:pt x="1767540" y="5203090"/>
                  <a:pt x="1968257" y="5241858"/>
                  <a:pt x="2179640" y="5222487"/>
                </a:cubicBezTo>
                <a:cubicBezTo>
                  <a:pt x="2391023" y="5203116"/>
                  <a:pt x="2501687" y="5239084"/>
                  <a:pt x="2693712" y="5222487"/>
                </a:cubicBezTo>
                <a:cubicBezTo>
                  <a:pt x="2885737" y="5205890"/>
                  <a:pt x="3367719" y="5230925"/>
                  <a:pt x="3569023" y="5222487"/>
                </a:cubicBezTo>
                <a:cubicBezTo>
                  <a:pt x="3770327" y="5214049"/>
                  <a:pt x="3839194" y="5222824"/>
                  <a:pt x="4083094" y="5222487"/>
                </a:cubicBezTo>
                <a:cubicBezTo>
                  <a:pt x="4326994" y="5222150"/>
                  <a:pt x="4304179" y="5211630"/>
                  <a:pt x="4506856" y="5222487"/>
                </a:cubicBezTo>
                <a:cubicBezTo>
                  <a:pt x="4709533" y="5233344"/>
                  <a:pt x="4875848" y="5230085"/>
                  <a:pt x="5111237" y="5222487"/>
                </a:cubicBezTo>
                <a:cubicBezTo>
                  <a:pt x="5346626" y="5214889"/>
                  <a:pt x="5540206" y="5236047"/>
                  <a:pt x="5715619" y="5222487"/>
                </a:cubicBezTo>
                <a:cubicBezTo>
                  <a:pt x="5891032" y="5208927"/>
                  <a:pt x="6052876" y="5222991"/>
                  <a:pt x="6139380" y="5222487"/>
                </a:cubicBezTo>
                <a:cubicBezTo>
                  <a:pt x="6225884" y="5221983"/>
                  <a:pt x="6417586" y="5209670"/>
                  <a:pt x="6563142" y="5222487"/>
                </a:cubicBezTo>
                <a:cubicBezTo>
                  <a:pt x="6708698" y="5235304"/>
                  <a:pt x="6848892" y="5201672"/>
                  <a:pt x="6986904" y="5222487"/>
                </a:cubicBezTo>
                <a:cubicBezTo>
                  <a:pt x="7124916" y="5243302"/>
                  <a:pt x="7559111" y="5246342"/>
                  <a:pt x="7862215" y="5222487"/>
                </a:cubicBezTo>
                <a:cubicBezTo>
                  <a:pt x="8165319" y="5198632"/>
                  <a:pt x="8179081" y="5237298"/>
                  <a:pt x="8376286" y="5222487"/>
                </a:cubicBezTo>
                <a:cubicBezTo>
                  <a:pt x="8573491" y="5207676"/>
                  <a:pt x="8937638" y="5241207"/>
                  <a:pt x="9334960" y="5222487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1874C6-49FD-4F7D-A866-32A6DDFF2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5934" y="328434"/>
            <a:ext cx="525915" cy="49760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BF4C73-B256-412A-A70A-39498D85C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11399734" y="5877430"/>
            <a:ext cx="525915" cy="49760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E087D-828F-494C-BF8D-8E1299A7B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4775" y="6375035"/>
            <a:ext cx="9034150" cy="30130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 b="1" baseline="0">
                <a:solidFill>
                  <a:srgbClr val="CA3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1424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2803D-C77A-4582-AFEC-6B841D7D7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426" y="1060616"/>
            <a:ext cx="7219272" cy="48882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200" i="1"/>
            </a:lvl1pPr>
          </a:lstStyle>
          <a:p>
            <a:pPr lvl="0"/>
            <a:r>
              <a:rPr lang="pt-BR" dirty="0"/>
              <a:t>Clique para editar os estilos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21BD89-1368-4038-A0ED-C46659DCB136}"/>
              </a:ext>
            </a:extLst>
          </p:cNvPr>
          <p:cNvSpPr/>
          <p:nvPr userDrawn="1"/>
        </p:nvSpPr>
        <p:spPr>
          <a:xfrm flipH="1" flipV="1">
            <a:off x="600424" y="780135"/>
            <a:ext cx="7702748" cy="5168719"/>
          </a:xfrm>
          <a:custGeom>
            <a:avLst/>
            <a:gdLst>
              <a:gd name="connsiteX0" fmla="*/ 0 w 7702748"/>
              <a:gd name="connsiteY0" fmla="*/ 0 h 5168719"/>
              <a:gd name="connsiteX1" fmla="*/ 0 w 7702748"/>
              <a:gd name="connsiteY1" fmla="*/ 746689 h 5168719"/>
              <a:gd name="connsiteX2" fmla="*/ 0 w 7702748"/>
              <a:gd name="connsiteY2" fmla="*/ 1235898 h 5168719"/>
              <a:gd name="connsiteX3" fmla="*/ 0 w 7702748"/>
              <a:gd name="connsiteY3" fmla="*/ 1725108 h 5168719"/>
              <a:gd name="connsiteX4" fmla="*/ 0 w 7702748"/>
              <a:gd name="connsiteY4" fmla="*/ 2420301 h 5168719"/>
              <a:gd name="connsiteX5" fmla="*/ 0 w 7702748"/>
              <a:gd name="connsiteY5" fmla="*/ 2961006 h 5168719"/>
              <a:gd name="connsiteX6" fmla="*/ 0 w 7702748"/>
              <a:gd name="connsiteY6" fmla="*/ 3553207 h 5168719"/>
              <a:gd name="connsiteX7" fmla="*/ 0 w 7702748"/>
              <a:gd name="connsiteY7" fmla="*/ 4196904 h 5168719"/>
              <a:gd name="connsiteX8" fmla="*/ 0 w 7702748"/>
              <a:gd name="connsiteY8" fmla="*/ 5149576 h 5168719"/>
              <a:gd name="connsiteX9" fmla="*/ 250824 w 7702748"/>
              <a:gd name="connsiteY9" fmla="*/ 5168719 h 5168719"/>
              <a:gd name="connsiteX10" fmla="*/ 779233 w 7702748"/>
              <a:gd name="connsiteY10" fmla="*/ 5168719 h 5168719"/>
              <a:gd name="connsiteX11" fmla="*/ 1233123 w 7702748"/>
              <a:gd name="connsiteY11" fmla="*/ 5168719 h 5168719"/>
              <a:gd name="connsiteX12" fmla="*/ 1687013 w 7702748"/>
              <a:gd name="connsiteY12" fmla="*/ 5168719 h 5168719"/>
              <a:gd name="connsiteX13" fmla="*/ 2215422 w 7702748"/>
              <a:gd name="connsiteY13" fmla="*/ 5168719 h 5168719"/>
              <a:gd name="connsiteX14" fmla="*/ 2743831 w 7702748"/>
              <a:gd name="connsiteY14" fmla="*/ 5168719 h 5168719"/>
              <a:gd name="connsiteX15" fmla="*/ 3570317 w 7702748"/>
              <a:gd name="connsiteY15" fmla="*/ 5168719 h 5168719"/>
              <a:gd name="connsiteX16" fmla="*/ 4098727 w 7702748"/>
              <a:gd name="connsiteY16" fmla="*/ 5168719 h 5168719"/>
              <a:gd name="connsiteX17" fmla="*/ 4552616 w 7702748"/>
              <a:gd name="connsiteY17" fmla="*/ 5168719 h 5168719"/>
              <a:gd name="connsiteX18" fmla="*/ 5155545 w 7702748"/>
              <a:gd name="connsiteY18" fmla="*/ 5168719 h 5168719"/>
              <a:gd name="connsiteX19" fmla="*/ 5758473 w 7702748"/>
              <a:gd name="connsiteY19" fmla="*/ 5168719 h 5168719"/>
              <a:gd name="connsiteX20" fmla="*/ 6212363 w 7702748"/>
              <a:gd name="connsiteY20" fmla="*/ 5168719 h 5168719"/>
              <a:gd name="connsiteX21" fmla="*/ 6666253 w 7702748"/>
              <a:gd name="connsiteY21" fmla="*/ 5168719 h 5168719"/>
              <a:gd name="connsiteX22" fmla="*/ 7120143 w 7702748"/>
              <a:gd name="connsiteY22" fmla="*/ 5168719 h 5168719"/>
              <a:gd name="connsiteX23" fmla="*/ 7702748 w 7702748"/>
              <a:gd name="connsiteY23" fmla="*/ 5168719 h 51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5168719" extrusionOk="0">
                <a:moveTo>
                  <a:pt x="0" y="0"/>
                </a:moveTo>
                <a:cubicBezTo>
                  <a:pt x="-20322" y="271243"/>
                  <a:pt x="32392" y="384390"/>
                  <a:pt x="0" y="746689"/>
                </a:cubicBezTo>
                <a:cubicBezTo>
                  <a:pt x="-32392" y="1108988"/>
                  <a:pt x="4580" y="1089882"/>
                  <a:pt x="0" y="1235898"/>
                </a:cubicBezTo>
                <a:cubicBezTo>
                  <a:pt x="-4580" y="1381914"/>
                  <a:pt x="281" y="1571749"/>
                  <a:pt x="0" y="1725108"/>
                </a:cubicBezTo>
                <a:cubicBezTo>
                  <a:pt x="-281" y="1878467"/>
                  <a:pt x="90" y="2259117"/>
                  <a:pt x="0" y="2420301"/>
                </a:cubicBezTo>
                <a:cubicBezTo>
                  <a:pt x="-90" y="2581485"/>
                  <a:pt x="-20604" y="2772549"/>
                  <a:pt x="0" y="2961006"/>
                </a:cubicBezTo>
                <a:cubicBezTo>
                  <a:pt x="20604" y="3149464"/>
                  <a:pt x="-9889" y="3326283"/>
                  <a:pt x="0" y="3553207"/>
                </a:cubicBezTo>
                <a:cubicBezTo>
                  <a:pt x="9889" y="3780131"/>
                  <a:pt x="1217" y="3965600"/>
                  <a:pt x="0" y="4196904"/>
                </a:cubicBezTo>
                <a:cubicBezTo>
                  <a:pt x="-1217" y="4428208"/>
                  <a:pt x="-23745" y="4748636"/>
                  <a:pt x="0" y="5149576"/>
                </a:cubicBezTo>
                <a:cubicBezTo>
                  <a:pt x="73622" y="5151526"/>
                  <a:pt x="197185" y="5152036"/>
                  <a:pt x="250824" y="5168719"/>
                </a:cubicBezTo>
                <a:cubicBezTo>
                  <a:pt x="486651" y="5158785"/>
                  <a:pt x="641916" y="5161784"/>
                  <a:pt x="779233" y="5168719"/>
                </a:cubicBezTo>
                <a:cubicBezTo>
                  <a:pt x="916550" y="5175654"/>
                  <a:pt x="1044991" y="5189450"/>
                  <a:pt x="1233123" y="5168719"/>
                </a:cubicBezTo>
                <a:cubicBezTo>
                  <a:pt x="1421255" y="5147989"/>
                  <a:pt x="1535485" y="5176475"/>
                  <a:pt x="1687013" y="5168719"/>
                </a:cubicBezTo>
                <a:cubicBezTo>
                  <a:pt x="1838541" y="5160964"/>
                  <a:pt x="2072043" y="5160155"/>
                  <a:pt x="2215422" y="5168719"/>
                </a:cubicBezTo>
                <a:cubicBezTo>
                  <a:pt x="2358801" y="5177283"/>
                  <a:pt x="2513501" y="5166115"/>
                  <a:pt x="2743831" y="5168719"/>
                </a:cubicBezTo>
                <a:cubicBezTo>
                  <a:pt x="2974161" y="5171323"/>
                  <a:pt x="3375356" y="5200244"/>
                  <a:pt x="3570317" y="5168719"/>
                </a:cubicBezTo>
                <a:cubicBezTo>
                  <a:pt x="3765278" y="5137194"/>
                  <a:pt x="3977003" y="5145141"/>
                  <a:pt x="4098727" y="5168719"/>
                </a:cubicBezTo>
                <a:cubicBezTo>
                  <a:pt x="4220451" y="5192298"/>
                  <a:pt x="4430106" y="5174227"/>
                  <a:pt x="4552616" y="5168719"/>
                </a:cubicBezTo>
                <a:cubicBezTo>
                  <a:pt x="4675126" y="5163211"/>
                  <a:pt x="4890940" y="5155420"/>
                  <a:pt x="5155545" y="5168719"/>
                </a:cubicBezTo>
                <a:cubicBezTo>
                  <a:pt x="5420150" y="5182018"/>
                  <a:pt x="5510478" y="5168479"/>
                  <a:pt x="5758473" y="5168719"/>
                </a:cubicBezTo>
                <a:cubicBezTo>
                  <a:pt x="6006468" y="5168959"/>
                  <a:pt x="6103487" y="5175435"/>
                  <a:pt x="6212363" y="5168719"/>
                </a:cubicBezTo>
                <a:cubicBezTo>
                  <a:pt x="6321239" y="5162004"/>
                  <a:pt x="6553743" y="5160926"/>
                  <a:pt x="6666253" y="5168719"/>
                </a:cubicBezTo>
                <a:cubicBezTo>
                  <a:pt x="6778763" y="5176513"/>
                  <a:pt x="6966961" y="5156454"/>
                  <a:pt x="7120143" y="5168719"/>
                </a:cubicBezTo>
                <a:cubicBezTo>
                  <a:pt x="7273325" y="5180985"/>
                  <a:pt x="7537396" y="5155063"/>
                  <a:pt x="7702748" y="5168719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FA0BCA2-B09D-4174-9A80-9BF07CD80148}"/>
              </a:ext>
            </a:extLst>
          </p:cNvPr>
          <p:cNvSpPr/>
          <p:nvPr userDrawn="1"/>
        </p:nvSpPr>
        <p:spPr>
          <a:xfrm>
            <a:off x="268840" y="1306166"/>
            <a:ext cx="7702748" cy="4923169"/>
          </a:xfrm>
          <a:custGeom>
            <a:avLst/>
            <a:gdLst>
              <a:gd name="connsiteX0" fmla="*/ 0 w 7702748"/>
              <a:gd name="connsiteY0" fmla="*/ 0 h 4923169"/>
              <a:gd name="connsiteX1" fmla="*/ 0 w 7702748"/>
              <a:gd name="connsiteY1" fmla="*/ 711216 h 4923169"/>
              <a:gd name="connsiteX2" fmla="*/ 0 w 7702748"/>
              <a:gd name="connsiteY2" fmla="*/ 1177184 h 4923169"/>
              <a:gd name="connsiteX3" fmla="*/ 0 w 7702748"/>
              <a:gd name="connsiteY3" fmla="*/ 1643153 h 4923169"/>
              <a:gd name="connsiteX4" fmla="*/ 0 w 7702748"/>
              <a:gd name="connsiteY4" fmla="*/ 2305319 h 4923169"/>
              <a:gd name="connsiteX5" fmla="*/ 0 w 7702748"/>
              <a:gd name="connsiteY5" fmla="*/ 2820338 h 4923169"/>
              <a:gd name="connsiteX6" fmla="*/ 0 w 7702748"/>
              <a:gd name="connsiteY6" fmla="*/ 3384405 h 4923169"/>
              <a:gd name="connsiteX7" fmla="*/ 0 w 7702748"/>
              <a:gd name="connsiteY7" fmla="*/ 3997522 h 4923169"/>
              <a:gd name="connsiteX8" fmla="*/ 0 w 7702748"/>
              <a:gd name="connsiteY8" fmla="*/ 4904935 h 4923169"/>
              <a:gd name="connsiteX9" fmla="*/ 250824 w 7702748"/>
              <a:gd name="connsiteY9" fmla="*/ 4923169 h 4923169"/>
              <a:gd name="connsiteX10" fmla="*/ 779233 w 7702748"/>
              <a:gd name="connsiteY10" fmla="*/ 4923169 h 4923169"/>
              <a:gd name="connsiteX11" fmla="*/ 1233123 w 7702748"/>
              <a:gd name="connsiteY11" fmla="*/ 4923169 h 4923169"/>
              <a:gd name="connsiteX12" fmla="*/ 1687013 w 7702748"/>
              <a:gd name="connsiteY12" fmla="*/ 4923169 h 4923169"/>
              <a:gd name="connsiteX13" fmla="*/ 2215422 w 7702748"/>
              <a:gd name="connsiteY13" fmla="*/ 4923169 h 4923169"/>
              <a:gd name="connsiteX14" fmla="*/ 2743831 w 7702748"/>
              <a:gd name="connsiteY14" fmla="*/ 4923169 h 4923169"/>
              <a:gd name="connsiteX15" fmla="*/ 3570317 w 7702748"/>
              <a:gd name="connsiteY15" fmla="*/ 4923169 h 4923169"/>
              <a:gd name="connsiteX16" fmla="*/ 4098727 w 7702748"/>
              <a:gd name="connsiteY16" fmla="*/ 4923169 h 4923169"/>
              <a:gd name="connsiteX17" fmla="*/ 4552616 w 7702748"/>
              <a:gd name="connsiteY17" fmla="*/ 4923169 h 4923169"/>
              <a:gd name="connsiteX18" fmla="*/ 5155545 w 7702748"/>
              <a:gd name="connsiteY18" fmla="*/ 4923169 h 4923169"/>
              <a:gd name="connsiteX19" fmla="*/ 5758473 w 7702748"/>
              <a:gd name="connsiteY19" fmla="*/ 4923169 h 4923169"/>
              <a:gd name="connsiteX20" fmla="*/ 6212363 w 7702748"/>
              <a:gd name="connsiteY20" fmla="*/ 4923169 h 4923169"/>
              <a:gd name="connsiteX21" fmla="*/ 6666253 w 7702748"/>
              <a:gd name="connsiteY21" fmla="*/ 4923169 h 4923169"/>
              <a:gd name="connsiteX22" fmla="*/ 7120143 w 7702748"/>
              <a:gd name="connsiteY22" fmla="*/ 4923169 h 4923169"/>
              <a:gd name="connsiteX23" fmla="*/ 7702748 w 7702748"/>
              <a:gd name="connsiteY23" fmla="*/ 4923169 h 492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4923169" extrusionOk="0">
                <a:moveTo>
                  <a:pt x="0" y="0"/>
                </a:moveTo>
                <a:cubicBezTo>
                  <a:pt x="-1410" y="294489"/>
                  <a:pt x="-8172" y="436961"/>
                  <a:pt x="0" y="711216"/>
                </a:cubicBezTo>
                <a:cubicBezTo>
                  <a:pt x="8172" y="985471"/>
                  <a:pt x="-12157" y="1026009"/>
                  <a:pt x="0" y="1177184"/>
                </a:cubicBezTo>
                <a:cubicBezTo>
                  <a:pt x="12157" y="1328359"/>
                  <a:pt x="-16241" y="1549570"/>
                  <a:pt x="0" y="1643153"/>
                </a:cubicBezTo>
                <a:cubicBezTo>
                  <a:pt x="16241" y="1736736"/>
                  <a:pt x="-32936" y="2069203"/>
                  <a:pt x="0" y="2305319"/>
                </a:cubicBezTo>
                <a:cubicBezTo>
                  <a:pt x="32936" y="2541435"/>
                  <a:pt x="6152" y="2633844"/>
                  <a:pt x="0" y="2820338"/>
                </a:cubicBezTo>
                <a:cubicBezTo>
                  <a:pt x="-6152" y="3006832"/>
                  <a:pt x="9700" y="3143507"/>
                  <a:pt x="0" y="3384405"/>
                </a:cubicBezTo>
                <a:cubicBezTo>
                  <a:pt x="-9700" y="3625303"/>
                  <a:pt x="2661" y="3701010"/>
                  <a:pt x="0" y="3997522"/>
                </a:cubicBezTo>
                <a:cubicBezTo>
                  <a:pt x="-2661" y="4294034"/>
                  <a:pt x="16077" y="4456723"/>
                  <a:pt x="0" y="4904935"/>
                </a:cubicBezTo>
                <a:cubicBezTo>
                  <a:pt x="95071" y="4900292"/>
                  <a:pt x="175205" y="4909772"/>
                  <a:pt x="250824" y="4923169"/>
                </a:cubicBezTo>
                <a:cubicBezTo>
                  <a:pt x="486651" y="4913235"/>
                  <a:pt x="641916" y="4916234"/>
                  <a:pt x="779233" y="4923169"/>
                </a:cubicBezTo>
                <a:cubicBezTo>
                  <a:pt x="916550" y="4930104"/>
                  <a:pt x="1044991" y="4943900"/>
                  <a:pt x="1233123" y="4923169"/>
                </a:cubicBezTo>
                <a:cubicBezTo>
                  <a:pt x="1421255" y="4902439"/>
                  <a:pt x="1535485" y="4930925"/>
                  <a:pt x="1687013" y="4923169"/>
                </a:cubicBezTo>
                <a:cubicBezTo>
                  <a:pt x="1838541" y="4915414"/>
                  <a:pt x="2072043" y="4914605"/>
                  <a:pt x="2215422" y="4923169"/>
                </a:cubicBezTo>
                <a:cubicBezTo>
                  <a:pt x="2358801" y="4931733"/>
                  <a:pt x="2513501" y="4920565"/>
                  <a:pt x="2743831" y="4923169"/>
                </a:cubicBezTo>
                <a:cubicBezTo>
                  <a:pt x="2974161" y="4925773"/>
                  <a:pt x="3375356" y="4954694"/>
                  <a:pt x="3570317" y="4923169"/>
                </a:cubicBezTo>
                <a:cubicBezTo>
                  <a:pt x="3765278" y="4891644"/>
                  <a:pt x="3977003" y="4899591"/>
                  <a:pt x="4098727" y="4923169"/>
                </a:cubicBezTo>
                <a:cubicBezTo>
                  <a:pt x="4220451" y="4946748"/>
                  <a:pt x="4430106" y="4928677"/>
                  <a:pt x="4552616" y="4923169"/>
                </a:cubicBezTo>
                <a:cubicBezTo>
                  <a:pt x="4675126" y="4917661"/>
                  <a:pt x="4890940" y="4909870"/>
                  <a:pt x="5155545" y="4923169"/>
                </a:cubicBezTo>
                <a:cubicBezTo>
                  <a:pt x="5420150" y="4936468"/>
                  <a:pt x="5510478" y="4922929"/>
                  <a:pt x="5758473" y="4923169"/>
                </a:cubicBezTo>
                <a:cubicBezTo>
                  <a:pt x="6006468" y="4923409"/>
                  <a:pt x="6103487" y="4929885"/>
                  <a:pt x="6212363" y="4923169"/>
                </a:cubicBezTo>
                <a:cubicBezTo>
                  <a:pt x="6321239" y="4916454"/>
                  <a:pt x="6553743" y="4915376"/>
                  <a:pt x="6666253" y="4923169"/>
                </a:cubicBezTo>
                <a:cubicBezTo>
                  <a:pt x="6778763" y="4930963"/>
                  <a:pt x="6966961" y="4910904"/>
                  <a:pt x="7120143" y="4923169"/>
                </a:cubicBezTo>
                <a:cubicBezTo>
                  <a:pt x="7273325" y="4935435"/>
                  <a:pt x="7537396" y="4909513"/>
                  <a:pt x="7702748" y="4923169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1874C6-49FD-4F7D-A866-32A6DDFF2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85786"/>
            <a:ext cx="525915" cy="49760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BF4C73-B256-412A-A70A-39498D85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 flipV="1">
            <a:off x="7950368" y="5942776"/>
            <a:ext cx="525915" cy="49760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E087D-828F-494C-BF8D-8E1299A7B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840" y="6440381"/>
            <a:ext cx="7550858" cy="417619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400" b="1" baseline="0">
                <a:solidFill>
                  <a:srgbClr val="CA3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08354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2803D-C77A-4582-AFEC-6B841D7D7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426" y="1060616"/>
            <a:ext cx="7219272" cy="51875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/>
            </a:lvl1pPr>
          </a:lstStyle>
          <a:p>
            <a:pPr lvl="0"/>
            <a:r>
              <a:rPr lang="pt-BR" dirty="0"/>
              <a:t>Clique para editar os estilos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21BD89-1368-4038-A0ED-C46659DCB136}"/>
              </a:ext>
            </a:extLst>
          </p:cNvPr>
          <p:cNvSpPr/>
          <p:nvPr userDrawn="1"/>
        </p:nvSpPr>
        <p:spPr>
          <a:xfrm flipH="1" flipV="1">
            <a:off x="600424" y="780136"/>
            <a:ext cx="7702748" cy="5374405"/>
          </a:xfrm>
          <a:custGeom>
            <a:avLst/>
            <a:gdLst>
              <a:gd name="connsiteX0" fmla="*/ 0 w 7702748"/>
              <a:gd name="connsiteY0" fmla="*/ 0 h 5374405"/>
              <a:gd name="connsiteX1" fmla="*/ 0 w 7702748"/>
              <a:gd name="connsiteY1" fmla="*/ 776403 h 5374405"/>
              <a:gd name="connsiteX2" fmla="*/ 0 w 7702748"/>
              <a:gd name="connsiteY2" fmla="*/ 1285080 h 5374405"/>
              <a:gd name="connsiteX3" fmla="*/ 0 w 7702748"/>
              <a:gd name="connsiteY3" fmla="*/ 1793757 h 5374405"/>
              <a:gd name="connsiteX4" fmla="*/ 0 w 7702748"/>
              <a:gd name="connsiteY4" fmla="*/ 2516615 h 5374405"/>
              <a:gd name="connsiteX5" fmla="*/ 0 w 7702748"/>
              <a:gd name="connsiteY5" fmla="*/ 3078837 h 5374405"/>
              <a:gd name="connsiteX6" fmla="*/ 0 w 7702748"/>
              <a:gd name="connsiteY6" fmla="*/ 3694605 h 5374405"/>
              <a:gd name="connsiteX7" fmla="*/ 0 w 7702748"/>
              <a:gd name="connsiteY7" fmla="*/ 4363918 h 5374405"/>
              <a:gd name="connsiteX8" fmla="*/ 0 w 7702748"/>
              <a:gd name="connsiteY8" fmla="*/ 5354500 h 5374405"/>
              <a:gd name="connsiteX9" fmla="*/ 250824 w 7702748"/>
              <a:gd name="connsiteY9" fmla="*/ 5374405 h 5374405"/>
              <a:gd name="connsiteX10" fmla="*/ 779233 w 7702748"/>
              <a:gd name="connsiteY10" fmla="*/ 5374405 h 5374405"/>
              <a:gd name="connsiteX11" fmla="*/ 1233123 w 7702748"/>
              <a:gd name="connsiteY11" fmla="*/ 5374405 h 5374405"/>
              <a:gd name="connsiteX12" fmla="*/ 1687013 w 7702748"/>
              <a:gd name="connsiteY12" fmla="*/ 5374405 h 5374405"/>
              <a:gd name="connsiteX13" fmla="*/ 2215422 w 7702748"/>
              <a:gd name="connsiteY13" fmla="*/ 5374405 h 5374405"/>
              <a:gd name="connsiteX14" fmla="*/ 2743831 w 7702748"/>
              <a:gd name="connsiteY14" fmla="*/ 5374405 h 5374405"/>
              <a:gd name="connsiteX15" fmla="*/ 3570317 w 7702748"/>
              <a:gd name="connsiteY15" fmla="*/ 5374405 h 5374405"/>
              <a:gd name="connsiteX16" fmla="*/ 4098727 w 7702748"/>
              <a:gd name="connsiteY16" fmla="*/ 5374405 h 5374405"/>
              <a:gd name="connsiteX17" fmla="*/ 4552616 w 7702748"/>
              <a:gd name="connsiteY17" fmla="*/ 5374405 h 5374405"/>
              <a:gd name="connsiteX18" fmla="*/ 5155545 w 7702748"/>
              <a:gd name="connsiteY18" fmla="*/ 5374405 h 5374405"/>
              <a:gd name="connsiteX19" fmla="*/ 5758473 w 7702748"/>
              <a:gd name="connsiteY19" fmla="*/ 5374405 h 5374405"/>
              <a:gd name="connsiteX20" fmla="*/ 6212363 w 7702748"/>
              <a:gd name="connsiteY20" fmla="*/ 5374405 h 5374405"/>
              <a:gd name="connsiteX21" fmla="*/ 6666253 w 7702748"/>
              <a:gd name="connsiteY21" fmla="*/ 5374405 h 5374405"/>
              <a:gd name="connsiteX22" fmla="*/ 7120143 w 7702748"/>
              <a:gd name="connsiteY22" fmla="*/ 5374405 h 5374405"/>
              <a:gd name="connsiteX23" fmla="*/ 7702748 w 7702748"/>
              <a:gd name="connsiteY23" fmla="*/ 5374405 h 53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5374405" extrusionOk="0">
                <a:moveTo>
                  <a:pt x="0" y="0"/>
                </a:moveTo>
                <a:cubicBezTo>
                  <a:pt x="32968" y="351881"/>
                  <a:pt x="-6192" y="603813"/>
                  <a:pt x="0" y="776403"/>
                </a:cubicBezTo>
                <a:cubicBezTo>
                  <a:pt x="6192" y="948993"/>
                  <a:pt x="-6262" y="1045893"/>
                  <a:pt x="0" y="1285080"/>
                </a:cubicBezTo>
                <a:cubicBezTo>
                  <a:pt x="6262" y="1524267"/>
                  <a:pt x="-14793" y="1597167"/>
                  <a:pt x="0" y="1793757"/>
                </a:cubicBezTo>
                <a:cubicBezTo>
                  <a:pt x="14793" y="1990347"/>
                  <a:pt x="-14091" y="2345387"/>
                  <a:pt x="0" y="2516615"/>
                </a:cubicBezTo>
                <a:cubicBezTo>
                  <a:pt x="14091" y="2687843"/>
                  <a:pt x="22962" y="2870831"/>
                  <a:pt x="0" y="3078837"/>
                </a:cubicBezTo>
                <a:cubicBezTo>
                  <a:pt x="-22962" y="3286843"/>
                  <a:pt x="-12964" y="3487233"/>
                  <a:pt x="0" y="3694605"/>
                </a:cubicBezTo>
                <a:cubicBezTo>
                  <a:pt x="12964" y="3901977"/>
                  <a:pt x="-23509" y="4190494"/>
                  <a:pt x="0" y="4363918"/>
                </a:cubicBezTo>
                <a:cubicBezTo>
                  <a:pt x="23509" y="4537342"/>
                  <a:pt x="37825" y="4903441"/>
                  <a:pt x="0" y="5354500"/>
                </a:cubicBezTo>
                <a:cubicBezTo>
                  <a:pt x="63963" y="5365867"/>
                  <a:pt x="187203" y="5365168"/>
                  <a:pt x="250824" y="5374405"/>
                </a:cubicBezTo>
                <a:cubicBezTo>
                  <a:pt x="486651" y="5364471"/>
                  <a:pt x="641916" y="5367470"/>
                  <a:pt x="779233" y="5374405"/>
                </a:cubicBezTo>
                <a:cubicBezTo>
                  <a:pt x="916550" y="5381340"/>
                  <a:pt x="1044991" y="5395136"/>
                  <a:pt x="1233123" y="5374405"/>
                </a:cubicBezTo>
                <a:cubicBezTo>
                  <a:pt x="1421255" y="5353675"/>
                  <a:pt x="1535485" y="5382161"/>
                  <a:pt x="1687013" y="5374405"/>
                </a:cubicBezTo>
                <a:cubicBezTo>
                  <a:pt x="1838541" y="5366650"/>
                  <a:pt x="2072043" y="5365841"/>
                  <a:pt x="2215422" y="5374405"/>
                </a:cubicBezTo>
                <a:cubicBezTo>
                  <a:pt x="2358801" y="5382969"/>
                  <a:pt x="2513501" y="5371801"/>
                  <a:pt x="2743831" y="5374405"/>
                </a:cubicBezTo>
                <a:cubicBezTo>
                  <a:pt x="2974161" y="5377009"/>
                  <a:pt x="3375356" y="5405930"/>
                  <a:pt x="3570317" y="5374405"/>
                </a:cubicBezTo>
                <a:cubicBezTo>
                  <a:pt x="3765278" y="5342880"/>
                  <a:pt x="3977003" y="5350827"/>
                  <a:pt x="4098727" y="5374405"/>
                </a:cubicBezTo>
                <a:cubicBezTo>
                  <a:pt x="4220451" y="5397984"/>
                  <a:pt x="4430106" y="5379913"/>
                  <a:pt x="4552616" y="5374405"/>
                </a:cubicBezTo>
                <a:cubicBezTo>
                  <a:pt x="4675126" y="5368897"/>
                  <a:pt x="4890940" y="5361106"/>
                  <a:pt x="5155545" y="5374405"/>
                </a:cubicBezTo>
                <a:cubicBezTo>
                  <a:pt x="5420150" y="5387704"/>
                  <a:pt x="5510478" y="5374165"/>
                  <a:pt x="5758473" y="5374405"/>
                </a:cubicBezTo>
                <a:cubicBezTo>
                  <a:pt x="6006468" y="5374645"/>
                  <a:pt x="6103487" y="5381121"/>
                  <a:pt x="6212363" y="5374405"/>
                </a:cubicBezTo>
                <a:cubicBezTo>
                  <a:pt x="6321239" y="5367690"/>
                  <a:pt x="6553743" y="5366612"/>
                  <a:pt x="6666253" y="5374405"/>
                </a:cubicBezTo>
                <a:cubicBezTo>
                  <a:pt x="6778763" y="5382199"/>
                  <a:pt x="6966961" y="5362140"/>
                  <a:pt x="7120143" y="5374405"/>
                </a:cubicBezTo>
                <a:cubicBezTo>
                  <a:pt x="7273325" y="5386671"/>
                  <a:pt x="7537396" y="5360749"/>
                  <a:pt x="7702748" y="5374405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FA0BCA2-B09D-4174-9A80-9BF07CD80148}"/>
              </a:ext>
            </a:extLst>
          </p:cNvPr>
          <p:cNvSpPr/>
          <p:nvPr userDrawn="1"/>
        </p:nvSpPr>
        <p:spPr>
          <a:xfrm>
            <a:off x="268840" y="1306166"/>
            <a:ext cx="7702748" cy="5128855"/>
          </a:xfrm>
          <a:custGeom>
            <a:avLst/>
            <a:gdLst>
              <a:gd name="connsiteX0" fmla="*/ 0 w 7702748"/>
              <a:gd name="connsiteY0" fmla="*/ 0 h 5128855"/>
              <a:gd name="connsiteX1" fmla="*/ 0 w 7702748"/>
              <a:gd name="connsiteY1" fmla="*/ 740930 h 5128855"/>
              <a:gd name="connsiteX2" fmla="*/ 0 w 7702748"/>
              <a:gd name="connsiteY2" fmla="*/ 1226366 h 5128855"/>
              <a:gd name="connsiteX3" fmla="*/ 0 w 7702748"/>
              <a:gd name="connsiteY3" fmla="*/ 1711803 h 5128855"/>
              <a:gd name="connsiteX4" fmla="*/ 0 w 7702748"/>
              <a:gd name="connsiteY4" fmla="*/ 2401634 h 5128855"/>
              <a:gd name="connsiteX5" fmla="*/ 0 w 7702748"/>
              <a:gd name="connsiteY5" fmla="*/ 2938169 h 5128855"/>
              <a:gd name="connsiteX6" fmla="*/ 0 w 7702748"/>
              <a:gd name="connsiteY6" fmla="*/ 3525803 h 5128855"/>
              <a:gd name="connsiteX7" fmla="*/ 0 w 7702748"/>
              <a:gd name="connsiteY7" fmla="*/ 4164535 h 5128855"/>
              <a:gd name="connsiteX8" fmla="*/ 0 w 7702748"/>
              <a:gd name="connsiteY8" fmla="*/ 5109859 h 5128855"/>
              <a:gd name="connsiteX9" fmla="*/ 250824 w 7702748"/>
              <a:gd name="connsiteY9" fmla="*/ 5128855 h 5128855"/>
              <a:gd name="connsiteX10" fmla="*/ 779233 w 7702748"/>
              <a:gd name="connsiteY10" fmla="*/ 5128855 h 5128855"/>
              <a:gd name="connsiteX11" fmla="*/ 1233123 w 7702748"/>
              <a:gd name="connsiteY11" fmla="*/ 5128855 h 5128855"/>
              <a:gd name="connsiteX12" fmla="*/ 1687013 w 7702748"/>
              <a:gd name="connsiteY12" fmla="*/ 5128855 h 5128855"/>
              <a:gd name="connsiteX13" fmla="*/ 2215422 w 7702748"/>
              <a:gd name="connsiteY13" fmla="*/ 5128855 h 5128855"/>
              <a:gd name="connsiteX14" fmla="*/ 2743831 w 7702748"/>
              <a:gd name="connsiteY14" fmla="*/ 5128855 h 5128855"/>
              <a:gd name="connsiteX15" fmla="*/ 3570317 w 7702748"/>
              <a:gd name="connsiteY15" fmla="*/ 5128855 h 5128855"/>
              <a:gd name="connsiteX16" fmla="*/ 4098727 w 7702748"/>
              <a:gd name="connsiteY16" fmla="*/ 5128855 h 5128855"/>
              <a:gd name="connsiteX17" fmla="*/ 4552616 w 7702748"/>
              <a:gd name="connsiteY17" fmla="*/ 5128855 h 5128855"/>
              <a:gd name="connsiteX18" fmla="*/ 5155545 w 7702748"/>
              <a:gd name="connsiteY18" fmla="*/ 5128855 h 5128855"/>
              <a:gd name="connsiteX19" fmla="*/ 5758473 w 7702748"/>
              <a:gd name="connsiteY19" fmla="*/ 5128855 h 5128855"/>
              <a:gd name="connsiteX20" fmla="*/ 6212363 w 7702748"/>
              <a:gd name="connsiteY20" fmla="*/ 5128855 h 5128855"/>
              <a:gd name="connsiteX21" fmla="*/ 6666253 w 7702748"/>
              <a:gd name="connsiteY21" fmla="*/ 5128855 h 5128855"/>
              <a:gd name="connsiteX22" fmla="*/ 7120143 w 7702748"/>
              <a:gd name="connsiteY22" fmla="*/ 5128855 h 5128855"/>
              <a:gd name="connsiteX23" fmla="*/ 7702748 w 7702748"/>
              <a:gd name="connsiteY23" fmla="*/ 5128855 h 512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5128855" extrusionOk="0">
                <a:moveTo>
                  <a:pt x="0" y="0"/>
                </a:moveTo>
                <a:cubicBezTo>
                  <a:pt x="19377" y="181465"/>
                  <a:pt x="8329" y="568325"/>
                  <a:pt x="0" y="740930"/>
                </a:cubicBezTo>
                <a:cubicBezTo>
                  <a:pt x="-8329" y="913535"/>
                  <a:pt x="6815" y="1001411"/>
                  <a:pt x="0" y="1226366"/>
                </a:cubicBezTo>
                <a:cubicBezTo>
                  <a:pt x="-6815" y="1451321"/>
                  <a:pt x="-918" y="1548957"/>
                  <a:pt x="0" y="1711803"/>
                </a:cubicBezTo>
                <a:cubicBezTo>
                  <a:pt x="918" y="1874649"/>
                  <a:pt x="28113" y="2128774"/>
                  <a:pt x="0" y="2401634"/>
                </a:cubicBezTo>
                <a:cubicBezTo>
                  <a:pt x="-28113" y="2674494"/>
                  <a:pt x="-8892" y="2752710"/>
                  <a:pt x="0" y="2938169"/>
                </a:cubicBezTo>
                <a:cubicBezTo>
                  <a:pt x="8892" y="3123629"/>
                  <a:pt x="27139" y="3319503"/>
                  <a:pt x="0" y="3525803"/>
                </a:cubicBezTo>
                <a:cubicBezTo>
                  <a:pt x="-27139" y="3732103"/>
                  <a:pt x="4922" y="4012915"/>
                  <a:pt x="0" y="4164535"/>
                </a:cubicBezTo>
                <a:cubicBezTo>
                  <a:pt x="-4922" y="4316155"/>
                  <a:pt x="11087" y="4833835"/>
                  <a:pt x="0" y="5109859"/>
                </a:cubicBezTo>
                <a:cubicBezTo>
                  <a:pt x="90026" y="5105735"/>
                  <a:pt x="179883" y="5118178"/>
                  <a:pt x="250824" y="5128855"/>
                </a:cubicBezTo>
                <a:cubicBezTo>
                  <a:pt x="486651" y="5118921"/>
                  <a:pt x="641916" y="5121920"/>
                  <a:pt x="779233" y="5128855"/>
                </a:cubicBezTo>
                <a:cubicBezTo>
                  <a:pt x="916550" y="5135790"/>
                  <a:pt x="1044991" y="5149586"/>
                  <a:pt x="1233123" y="5128855"/>
                </a:cubicBezTo>
                <a:cubicBezTo>
                  <a:pt x="1421255" y="5108125"/>
                  <a:pt x="1535485" y="5136611"/>
                  <a:pt x="1687013" y="5128855"/>
                </a:cubicBezTo>
                <a:cubicBezTo>
                  <a:pt x="1838541" y="5121100"/>
                  <a:pt x="2072043" y="5120291"/>
                  <a:pt x="2215422" y="5128855"/>
                </a:cubicBezTo>
                <a:cubicBezTo>
                  <a:pt x="2358801" y="5137419"/>
                  <a:pt x="2513501" y="5126251"/>
                  <a:pt x="2743831" y="5128855"/>
                </a:cubicBezTo>
                <a:cubicBezTo>
                  <a:pt x="2974161" y="5131459"/>
                  <a:pt x="3375356" y="5160380"/>
                  <a:pt x="3570317" y="5128855"/>
                </a:cubicBezTo>
                <a:cubicBezTo>
                  <a:pt x="3765278" y="5097330"/>
                  <a:pt x="3977003" y="5105277"/>
                  <a:pt x="4098727" y="5128855"/>
                </a:cubicBezTo>
                <a:cubicBezTo>
                  <a:pt x="4220451" y="5152434"/>
                  <a:pt x="4430106" y="5134363"/>
                  <a:pt x="4552616" y="5128855"/>
                </a:cubicBezTo>
                <a:cubicBezTo>
                  <a:pt x="4675126" y="5123347"/>
                  <a:pt x="4890940" y="5115556"/>
                  <a:pt x="5155545" y="5128855"/>
                </a:cubicBezTo>
                <a:cubicBezTo>
                  <a:pt x="5420150" y="5142154"/>
                  <a:pt x="5510478" y="5128615"/>
                  <a:pt x="5758473" y="5128855"/>
                </a:cubicBezTo>
                <a:cubicBezTo>
                  <a:pt x="6006468" y="5129095"/>
                  <a:pt x="6103487" y="5135571"/>
                  <a:pt x="6212363" y="5128855"/>
                </a:cubicBezTo>
                <a:cubicBezTo>
                  <a:pt x="6321239" y="5122140"/>
                  <a:pt x="6553743" y="5121062"/>
                  <a:pt x="6666253" y="5128855"/>
                </a:cubicBezTo>
                <a:cubicBezTo>
                  <a:pt x="6778763" y="5136649"/>
                  <a:pt x="6966961" y="5116590"/>
                  <a:pt x="7120143" y="5128855"/>
                </a:cubicBezTo>
                <a:cubicBezTo>
                  <a:pt x="7273325" y="5141121"/>
                  <a:pt x="7537396" y="5115199"/>
                  <a:pt x="7702748" y="5128855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1874C6-49FD-4F7D-A866-32A6DDFF2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85786"/>
            <a:ext cx="525915" cy="49760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BF4C73-B256-412A-A70A-39498D85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 flipV="1">
            <a:off x="7950368" y="6182966"/>
            <a:ext cx="525915" cy="49760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E087D-828F-494C-BF8D-8E1299A7B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840" y="6528655"/>
            <a:ext cx="7550858" cy="32934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baseline="0">
                <a:solidFill>
                  <a:srgbClr val="CA3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04345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47472-7FB7-4C56-9B82-6F978526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2456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495">
            <a:extLst>
              <a:ext uri="{FF2B5EF4-FFF2-40B4-BE49-F238E27FC236}">
                <a16:creationId xmlns:a16="http://schemas.microsoft.com/office/drawing/2014/main" id="{87D0233A-6FF3-C944-8901-84CDF53B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2191999" cy="68579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86B3D2-FF26-46C7-8093-2EAE13B0D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805" y="266668"/>
            <a:ext cx="4301195" cy="6225381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9D1A26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87" name="Espaço Reservado para Imagem 7">
            <a:extLst>
              <a:ext uri="{FF2B5EF4-FFF2-40B4-BE49-F238E27FC236}">
                <a16:creationId xmlns:a16="http://schemas.microsoft.com/office/drawing/2014/main" id="{163EB024-39A5-DC40-972A-6D2200A4C53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flipH="1">
            <a:off x="6096000" y="-228600"/>
            <a:ext cx="6305550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8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T TX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495">
            <a:extLst>
              <a:ext uri="{FF2B5EF4-FFF2-40B4-BE49-F238E27FC236}">
                <a16:creationId xmlns:a16="http://schemas.microsoft.com/office/drawing/2014/main" id="{87D0233A-6FF3-C944-8901-84CDF53B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2191999" cy="68579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86B3D2-FF26-46C7-8093-2EAE13B0D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805" y="1744579"/>
            <a:ext cx="4682195" cy="4747470"/>
          </a:xfrm>
        </p:spPr>
        <p:txBody>
          <a:bodyPr anchor="ctr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>
                <a:solidFill>
                  <a:srgbClr val="9D1A26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87" name="Espaço Reservado para Imagem 7">
            <a:extLst>
              <a:ext uri="{FF2B5EF4-FFF2-40B4-BE49-F238E27FC236}">
                <a16:creationId xmlns:a16="http://schemas.microsoft.com/office/drawing/2014/main" id="{163EB024-39A5-DC40-972A-6D2200A4C53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flipH="1">
            <a:off x="6096000" y="-228600"/>
            <a:ext cx="6305550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4BA81C-0C1A-7B4F-85D4-BD0071B3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05" y="226543"/>
            <a:ext cx="4682194" cy="132556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63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495">
            <a:extLst>
              <a:ext uri="{FF2B5EF4-FFF2-40B4-BE49-F238E27FC236}">
                <a16:creationId xmlns:a16="http://schemas.microsoft.com/office/drawing/2014/main" id="{87D0233A-6FF3-C944-8901-84CDF53B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"/>
            <a:ext cx="12191999" cy="68579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86B3D2-FF26-46C7-8093-2EAE13B0D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5550" y="2417736"/>
            <a:ext cx="5457664" cy="4123952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9D1A26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87" name="Espaço Reservado para Imagem 7">
            <a:extLst>
              <a:ext uri="{FF2B5EF4-FFF2-40B4-BE49-F238E27FC236}">
                <a16:creationId xmlns:a16="http://schemas.microsoft.com/office/drawing/2014/main" id="{163EB024-39A5-DC40-972A-6D2200A4C53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-178962"/>
            <a:ext cx="6305550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1D1E1-5BE6-4883-A073-6F758F83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1" y="3163888"/>
            <a:ext cx="11099799" cy="3173412"/>
          </a:xfrm>
        </p:spPr>
        <p:txBody>
          <a:bodyPr/>
          <a:lstStyle>
            <a:lvl1pPr>
              <a:defRPr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7113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20CC4-4CBB-4A4B-B31A-CFE59948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210050"/>
            <a:ext cx="5257800" cy="2363137"/>
          </a:xfrm>
        </p:spPr>
        <p:txBody>
          <a:bodyPr anchor="ctr">
            <a:normAutofit/>
          </a:bodyPr>
          <a:lstStyle>
            <a:lvl1pPr>
              <a:defRPr sz="40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82" name="Espaço Reservado para Imagem 7">
            <a:extLst>
              <a:ext uri="{FF2B5EF4-FFF2-40B4-BE49-F238E27FC236}">
                <a16:creationId xmlns:a16="http://schemas.microsoft.com/office/drawing/2014/main" id="{9FEEE204-0D64-2541-AF0F-26F8FBFDF7A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flipH="1">
            <a:off x="4571999" y="-228600"/>
            <a:ext cx="7829551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86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61599-F168-4E79-9D40-0CCB38F9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823686"/>
            <a:ext cx="5715000" cy="941614"/>
          </a:xfr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9D6EC1-3DE9-47D2-BE85-99B1B9299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901" y="2095500"/>
            <a:ext cx="5715000" cy="4403270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597C87-830B-40C6-985F-8033CB71C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7000" y="823913"/>
            <a:ext cx="5715000" cy="603408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2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3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C7F5A-8E4F-4EDD-83FC-1F3383178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100" y="266700"/>
            <a:ext cx="4914900" cy="6134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D9FC710C-69C9-45AB-BC5E-35194CD3D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0700" y="0"/>
            <a:ext cx="5321300" cy="68580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0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227C-E010-4EFD-A200-9B390D84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595FA9-3C7C-4564-BCF1-BDF786665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636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A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84094-F1C6-4FF3-B143-34B55C30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86" y="1678207"/>
            <a:ext cx="7788297" cy="4462462"/>
          </a:xfrm>
        </p:spPr>
        <p:txBody>
          <a:bodyPr anchor="ctr">
            <a:normAutofit/>
          </a:bodyPr>
          <a:lstStyle>
            <a:lvl1pPr>
              <a:defRPr sz="8000" b="1"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F15306-7977-494B-A975-C2DB0E73E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2579" y="1019175"/>
            <a:ext cx="2238759" cy="2270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9D1A26"/>
                </a:solidFill>
              </a:defRPr>
            </a:lvl1pPr>
          </a:lstStyle>
          <a:p>
            <a:pPr lvl="0"/>
            <a:r>
              <a:rPr lang="pt-B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3271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04F7-0577-4C9D-918B-E9B574A02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43" y="771525"/>
            <a:ext cx="7772400" cy="1055461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49F63-9A1C-42EC-B7A4-BB6339BE2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9299"/>
            <a:ext cx="12001500" cy="4473575"/>
          </a:xfrm>
        </p:spPr>
        <p:txBody>
          <a:bodyPr anchor="ctr"/>
          <a:lstStyle>
            <a:lvl1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8001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573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573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145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178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04F7-0577-4C9D-918B-E9B574A02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3" y="822325"/>
            <a:ext cx="7347857" cy="87947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49F63-9A1C-42EC-B7A4-BB6339BE2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43" y="1943099"/>
            <a:ext cx="7347857" cy="4549775"/>
          </a:xfrm>
        </p:spPr>
        <p:txBody>
          <a:bodyPr anchor="ctr"/>
          <a:lstStyle>
            <a:lvl1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8001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573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573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145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5476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1A46AB-7981-4C15-A934-31632EA8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028" y="365125"/>
            <a:ext cx="9165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F734AC-92DE-4E86-A4C8-3E8A31C0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8028" y="1825625"/>
            <a:ext cx="9165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738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50" r:id="rId5"/>
    <p:sldLayoutId id="2147483669" r:id="rId6"/>
    <p:sldLayoutId id="2147483651" r:id="rId7"/>
    <p:sldLayoutId id="2147483652" r:id="rId8"/>
    <p:sldLayoutId id="2147483663" r:id="rId9"/>
    <p:sldLayoutId id="2147483653" r:id="rId10"/>
    <p:sldLayoutId id="2147483665" r:id="rId11"/>
    <p:sldLayoutId id="2147483666" r:id="rId12"/>
    <p:sldLayoutId id="2147483654" r:id="rId13"/>
    <p:sldLayoutId id="2147483655" r:id="rId14"/>
    <p:sldLayoutId id="2147483668" r:id="rId15"/>
    <p:sldLayoutId id="2147483667" r:id="rId16"/>
    <p:sldLayoutId id="2147483662" r:id="rId17"/>
    <p:sldLayoutId id="2147483656" r:id="rId18"/>
    <p:sldLayoutId id="214748365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CA35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A352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43461"/>
      </p:ext>
    </p:extLst>
  </p:cSld>
  <p:clrMapOvr>
    <a:masterClrMapping/>
  </p:clrMapOvr>
  <p:transition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8972F37-5FFE-449F-999B-E73A64496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Festa das Primícias ocorria no início do ano do calendário religioso de Israel, dentro das festividades da Páscoa.</a:t>
            </a:r>
          </a:p>
        </p:txBody>
      </p:sp>
      <p:pic>
        <p:nvPicPr>
          <p:cNvPr id="5" name="Espaço Reservado para Imagem 4" descr="Uma imagem contendo animal, mamífero, ao ar livre, edifício&#10;&#10;Descrição gerada automaticamente">
            <a:extLst>
              <a:ext uri="{FF2B5EF4-FFF2-40B4-BE49-F238E27FC236}">
                <a16:creationId xmlns:a16="http://schemas.microsoft.com/office/drawing/2014/main" id="{3AA8EF72-59B5-4261-BD26-FEBAC67FF06F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302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814C3E7-7DB3-487E-BBB1-EC8A89623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Assim como todas as outras festas, o propósito era levar Israel a entender, por meio dos rituais e sacrifícios, que Deus lhes havia concedido a terra e as colheitas.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179B206-0F38-4EF9-AD6A-0E21947D7547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97501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D41E5E9-456D-4152-805B-FCFAC03D6B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festa era celebrada para agradecer a Deus pelos frutos da terra; ou seja, tudo o que fosse colhido primeiro era apresentado ao Senhor como uma forma de gratidão pela provisão de alimento.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2B7846-A49D-4FE4-B88C-761572350D65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10"/>
          <a:stretch/>
        </p:blipFill>
        <p:spPr>
          <a:xfrm>
            <a:off x="0" y="-178962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977731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97E106-469D-4920-BB48-6A2A57B4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vez que as festas também eram </a:t>
            </a:r>
            <a:r>
              <a:rPr lang="pt-BR" dirty="0" err="1"/>
              <a:t>prefigurativas</a:t>
            </a:r>
            <a:r>
              <a:rPr lang="pt-BR" dirty="0"/>
              <a:t> ou tipológicas, para que evento futuro a Festa das Primícias apontava?</a:t>
            </a:r>
          </a:p>
        </p:txBody>
      </p:sp>
    </p:spTree>
    <p:extLst>
      <p:ext uri="{BB962C8B-B14F-4D97-AF65-F5344CB8AC3E}">
        <p14:creationId xmlns:p14="http://schemas.microsoft.com/office/powerpoint/2010/main" val="21745582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774ECF-1B60-4346-9CE9-06875011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CRISTO, NOSSAS PRIMÍCIAS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55C269-76A1-45C3-AE1E-79DC64B23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16368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3E1CE04-EBBE-4EC3-9C9E-B7665A17F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Em 1 Coríntios 15:20, o apóstolo Paulo afirma que Jesus representa “as primícias dos que </a:t>
            </a:r>
            <a:r>
              <a:rPr lang="pt-BR" dirty="0" smtClean="0"/>
              <a:t>dormem”, </a:t>
            </a:r>
            <a:r>
              <a:rPr lang="pt-BR" dirty="0"/>
              <a:t>em uma clara referência à Festa das Primícias.</a:t>
            </a:r>
          </a:p>
        </p:txBody>
      </p:sp>
      <p:pic>
        <p:nvPicPr>
          <p:cNvPr id="5" name="Espaço Reservado para Imagem 4" descr="Pessoa em pé em gramado&#10;&#10;Descrição gerada automaticamente">
            <a:extLst>
              <a:ext uri="{FF2B5EF4-FFF2-40B4-BE49-F238E27FC236}">
                <a16:creationId xmlns:a16="http://schemas.microsoft.com/office/drawing/2014/main" id="{78942F31-8DAB-46C5-BE75-80F766F4D3D0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00264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4D31F70-4088-4C91-878E-962D14215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Assim como os primeiros grãos de cereal eram sinal de sustento e vida para mais um ano, Jesus </a:t>
            </a:r>
            <a:r>
              <a:rPr lang="pt-BR" dirty="0" smtClean="0"/>
              <a:t>era o </a:t>
            </a:r>
            <a:r>
              <a:rPr lang="pt-BR" dirty="0"/>
              <a:t>“Pão vivo que desceu do Céu” (</a:t>
            </a:r>
            <a:r>
              <a:rPr lang="pt-BR" dirty="0" smtClean="0"/>
              <a:t>João </a:t>
            </a:r>
            <a:r>
              <a:rPr lang="pt-BR" dirty="0"/>
              <a:t>6:51).</a:t>
            </a:r>
          </a:p>
        </p:txBody>
      </p:sp>
      <p:pic>
        <p:nvPicPr>
          <p:cNvPr id="5" name="Espaço Reservado para Imagem 4" descr="Uma imagem contendo pessoa, no interior, comida, mesa&#10;&#10;Descrição gerada automaticamente">
            <a:extLst>
              <a:ext uri="{FF2B5EF4-FFF2-40B4-BE49-F238E27FC236}">
                <a16:creationId xmlns:a16="http://schemas.microsoft.com/office/drawing/2014/main" id="{DE886CF6-A273-4595-B5D1-438772AFED37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692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6850F9A-92F1-46DB-8BE5-744B5E592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Cristo foi as primícias, o sinal de garantia da parte do próprio Deus de que a ressurreição dos justos está assegurada.</a:t>
            </a:r>
          </a:p>
        </p:txBody>
      </p:sp>
      <p:pic>
        <p:nvPicPr>
          <p:cNvPr id="9" name="Espaço Reservado para Imagem 8" descr="Uma imagem contendo pessoa, homem, em pé, segurando&#10;&#10;Descrição gerada automaticamente">
            <a:extLst>
              <a:ext uri="{FF2B5EF4-FFF2-40B4-BE49-F238E27FC236}">
                <a16:creationId xmlns:a16="http://schemas.microsoft.com/office/drawing/2014/main" id="{20F12EF6-E0FE-4E5D-B1DE-423F38393D9C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5"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3859951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1582226-13CF-4CA9-B590-A8C55D0C4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Assim como a flor da farinha era amassada e apresentada diante do Senhor na Festa das Primícias, Ele foi “moído pelas nossas iniquidades” (</a:t>
            </a:r>
            <a:r>
              <a:rPr lang="pt-BR" dirty="0" smtClean="0"/>
              <a:t>Isaías </a:t>
            </a:r>
            <a:r>
              <a:rPr lang="pt-BR" dirty="0"/>
              <a:t>53:5). </a:t>
            </a:r>
          </a:p>
        </p:txBody>
      </p:sp>
      <p:pic>
        <p:nvPicPr>
          <p:cNvPr id="5" name="Espaço Reservado para Imagem 4" descr="Uma imagem contendo homem, segurando, em pé, truque&#10;&#10;Descrição gerada automaticamente">
            <a:extLst>
              <a:ext uri="{FF2B5EF4-FFF2-40B4-BE49-F238E27FC236}">
                <a16:creationId xmlns:a16="http://schemas.microsoft.com/office/drawing/2014/main" id="{25B2B82F-D789-4B46-8F73-FA9705460B6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1615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13B5E82-50C3-4D43-9E69-0BFF79945F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Assim como a oferta devia ser agradável ao Senhor, a oferta de Jesus como Cordeiro de Deus também agradou ao Pai e foi suficiente </a:t>
            </a:r>
            <a:r>
              <a:rPr lang="pt-BR" dirty="0" smtClean="0"/>
              <a:t>para </a:t>
            </a:r>
            <a:r>
              <a:rPr lang="pt-BR" dirty="0"/>
              <a:t>nossa redenção (</a:t>
            </a:r>
            <a:r>
              <a:rPr lang="pt-BR" dirty="0" smtClean="0"/>
              <a:t>Isaías </a:t>
            </a:r>
            <a:r>
              <a:rPr lang="pt-BR" dirty="0"/>
              <a:t>53:10).</a:t>
            </a:r>
          </a:p>
        </p:txBody>
      </p:sp>
      <p:pic>
        <p:nvPicPr>
          <p:cNvPr id="9" name="Espaço Reservado para Imagem 8" descr="Uma imagem contendo pessoa, homem, segurando, velho&#10;&#10;Descrição gerada automaticamente">
            <a:extLst>
              <a:ext uri="{FF2B5EF4-FFF2-40B4-BE49-F238E27FC236}">
                <a16:creationId xmlns:a16="http://schemas.microsoft.com/office/drawing/2014/main" id="{2B525B7F-3DE8-43B9-BD2C-377D94CEF18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9152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9D49033-92EF-4130-BD3C-7396F03B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CRISTO, NOSSA ESPERANÇA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266501"/>
      </p:ext>
    </p:extLst>
  </p:cSld>
  <p:clrMapOvr>
    <a:masterClrMapping/>
  </p:clrMapOvr>
  <p:transition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7675A7-F90A-412D-B624-6F7518C83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cronômetro divino é perfeito. No ano em que Jesus deu Sua vida por nós, Sua ressurreição ocorreu exatamente no dia da oferta do molho movido, na Festa das Primícias </a:t>
            </a:r>
            <a:r>
              <a:rPr lang="pt-BR" dirty="0" smtClean="0"/>
              <a:t>(ver Mateus </a:t>
            </a:r>
            <a:r>
              <a:rPr lang="pt-BR" dirty="0"/>
              <a:t>28:1, 6). Os planos de Deus são perfeitos. </a:t>
            </a:r>
          </a:p>
        </p:txBody>
      </p:sp>
      <p:pic>
        <p:nvPicPr>
          <p:cNvPr id="5" name="Espaço Reservado para Imagem 4" descr="Relógio de ponteiros&#10;&#10;Descrição gerada automaticamente">
            <a:extLst>
              <a:ext uri="{FF2B5EF4-FFF2-40B4-BE49-F238E27FC236}">
                <a16:creationId xmlns:a16="http://schemas.microsoft.com/office/drawing/2014/main" id="{5F1424A1-7826-4A83-B60B-E44D2A0EF2C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4432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95D93D1-2708-4DAA-A517-BE5C085CF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Ele sempre age na hora certa. </a:t>
            </a:r>
            <a:r>
              <a:rPr lang="pt-BR" dirty="0" smtClean="0"/>
              <a:t>Ele </a:t>
            </a:r>
            <a:r>
              <a:rPr lang="pt-BR" dirty="0"/>
              <a:t>agiu </a:t>
            </a:r>
            <a:r>
              <a:rPr lang="pt-BR" dirty="0" smtClean="0"/>
              <a:t>assim ao </a:t>
            </a:r>
            <a:r>
              <a:rPr lang="pt-BR" dirty="0"/>
              <a:t>longo da história sagrada e </a:t>
            </a:r>
            <a:r>
              <a:rPr lang="pt-BR" dirty="0" smtClean="0"/>
              <a:t>Ele atua assim </a:t>
            </a:r>
            <a:r>
              <a:rPr lang="pt-BR" dirty="0"/>
              <a:t>em nossa vida.</a:t>
            </a:r>
          </a:p>
        </p:txBody>
      </p:sp>
      <p:pic>
        <p:nvPicPr>
          <p:cNvPr id="5" name="Espaço Reservado para Imagem 4" descr="Uma imagem contendo corrente, peças de metal, relógio, relógio de pulso&#10;&#10;Descrição gerada automaticamente">
            <a:extLst>
              <a:ext uri="{FF2B5EF4-FFF2-40B4-BE49-F238E27FC236}">
                <a16:creationId xmlns:a16="http://schemas.microsoft.com/office/drawing/2014/main" id="{928B6830-1D65-4E9F-AF3A-F3D53F4C045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3433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BC31D3-40BF-4757-81CB-8C19320E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 ressurreição de Jesus se relaciona com a ressurreição de todos os salvos?</a:t>
            </a:r>
          </a:p>
        </p:txBody>
      </p:sp>
    </p:spTree>
    <p:extLst>
      <p:ext uri="{BB962C8B-B14F-4D97-AF65-F5344CB8AC3E}">
        <p14:creationId xmlns:p14="http://schemas.microsoft.com/office/powerpoint/2010/main" val="36517995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A3C141-D62F-4D16-88BC-1C1D8D68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Esperança de vida eterna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79E1D8-766A-436C-B4E7-B83426586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884502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476167B-66E1-484B-B7C2-46F7C7B55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ressuscitar, Jesus obteve uma vitória definitiva sobre Satanás e a morte. Não precisamos ter medo, pois Aquele que nos ama e deu Sua vida por nós tem as chaves da morte e da sepultura </a:t>
            </a:r>
            <a:r>
              <a:rPr lang="pt-BR" dirty="0" smtClean="0"/>
              <a:t>(ver Apocalipse </a:t>
            </a:r>
            <a:r>
              <a:rPr lang="pt-BR" dirty="0"/>
              <a:t>1:18).</a:t>
            </a:r>
          </a:p>
        </p:txBody>
      </p:sp>
      <p:pic>
        <p:nvPicPr>
          <p:cNvPr id="5" name="Espaço Reservado para Imagem 4" descr="Uma imagem contendo montanha&#10;&#10;Descrição gerada automaticamente">
            <a:extLst>
              <a:ext uri="{FF2B5EF4-FFF2-40B4-BE49-F238E27FC236}">
                <a16:creationId xmlns:a16="http://schemas.microsoft.com/office/drawing/2014/main" id="{621B425A-F488-47D2-A686-254F4A7E6F0A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265832156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CAAEAB9-74D4-4570-B9B5-278F88D6EB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/>
              <a:t>“Não vos maravilheis disto, porque vem a hora em que todos os que se acham nos túmulos ouvirão a Sua voz e sairão: os que tiverem feito o bem, para a ressurreição da vida; e os que tiverem praticado o mal, para a ressurreição do juízo”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D7AFF0-2D0F-4F8B-A5EA-02E13AB16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(</a:t>
            </a:r>
            <a:r>
              <a:rPr lang="pt-BR" dirty="0" smtClean="0"/>
              <a:t>João </a:t>
            </a:r>
            <a:r>
              <a:rPr lang="pt-BR" dirty="0"/>
              <a:t>5:28, 29).</a:t>
            </a:r>
          </a:p>
        </p:txBody>
      </p:sp>
    </p:spTree>
    <p:extLst>
      <p:ext uri="{BB962C8B-B14F-4D97-AF65-F5344CB8AC3E}">
        <p14:creationId xmlns:p14="http://schemas.microsoft.com/office/powerpoint/2010/main" val="179848767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3EE4B1C-3F1F-4E67-885A-44225E990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espírito festivo das celebrações do Israel antigo representa a alegria que sentimos pela salvação que Deus nos oferece em Jesus. </a:t>
            </a:r>
          </a:p>
        </p:txBody>
      </p:sp>
      <p:pic>
        <p:nvPicPr>
          <p:cNvPr id="5" name="Espaço Reservado para Imagem 4" descr="Uma imagem contendo ao ar livre, pessoa, mulher, homem&#10;&#10;Descrição gerada automaticamente">
            <a:extLst>
              <a:ext uri="{FF2B5EF4-FFF2-40B4-BE49-F238E27FC236}">
                <a16:creationId xmlns:a16="http://schemas.microsoft.com/office/drawing/2014/main" id="{83AB3B63-6C17-474F-8890-77FA14ED57A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11547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259C5A3-F724-47E8-B3DC-DE4044C1A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Temos a doce esperança, a certeza do perdão e plena confiança diante do futuro. </a:t>
            </a:r>
          </a:p>
        </p:txBody>
      </p:sp>
      <p:pic>
        <p:nvPicPr>
          <p:cNvPr id="5" name="Espaço Reservado para Imagem 4" descr="Homem com os braços cruzados&#10;&#10;Descrição gerada automaticamente">
            <a:extLst>
              <a:ext uri="{FF2B5EF4-FFF2-40B4-BE49-F238E27FC236}">
                <a16:creationId xmlns:a16="http://schemas.microsoft.com/office/drawing/2014/main" id="{218548CA-C582-4808-A7D5-FB11615BB24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0605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C6DB8D-8C63-4DBA-944E-98B25C8D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Jesus, temos a esperança da vida eterna.</a:t>
            </a:r>
          </a:p>
        </p:txBody>
      </p:sp>
      <p:pic>
        <p:nvPicPr>
          <p:cNvPr id="7" name="Espaço Reservado para Imagem 6" descr="Uma imagem contendo pessoa, segurando, homem, mão&#10;&#10;Descrição gerada automaticamente">
            <a:extLst>
              <a:ext uri="{FF2B5EF4-FFF2-40B4-BE49-F238E27FC236}">
                <a16:creationId xmlns:a16="http://schemas.microsoft.com/office/drawing/2014/main" id="{28C1CAFD-96FD-46AC-9C1C-EB9032CF742E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9763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E34BC4E-8340-454B-94C3-8F21D5429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Imagine como será maravilhoso o grande reencontro dos salvos quando Jesus voltar. </a:t>
            </a:r>
          </a:p>
        </p:txBody>
      </p:sp>
      <p:pic>
        <p:nvPicPr>
          <p:cNvPr id="5" name="Espaço Reservado para Imagem 4" descr="Homem de camisa branca&#10;&#10;Descrição gerada automaticamente">
            <a:extLst>
              <a:ext uri="{FF2B5EF4-FFF2-40B4-BE49-F238E27FC236}">
                <a16:creationId xmlns:a16="http://schemas.microsoft.com/office/drawing/2014/main" id="{19F25303-5164-40DF-A139-C1F9B588790E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9865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C9D609-4945-4BE9-BB75-1895A31B3C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“Mas, de fato, Cristo ressuscitou dentre os mortos, sendo Ele as primícias dos que dormem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4B90F5-735B-4606-B300-0FFADFC6F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(1 </a:t>
            </a:r>
            <a:r>
              <a:rPr lang="pt-BR" dirty="0"/>
              <a:t>Coríntios </a:t>
            </a:r>
            <a:r>
              <a:rPr lang="pt-BR" dirty="0" smtClean="0"/>
              <a:t>15:20).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719230"/>
      </p:ext>
    </p:extLst>
  </p:cSld>
  <p:clrMapOvr>
    <a:masterClrMapping/>
  </p:clrMapOvr>
  <p:transition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E17AF3E-0A8C-4093-A1D1-2CBFDEAE5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Será uma ocasião </a:t>
            </a:r>
            <a:r>
              <a:rPr lang="pt-BR" dirty="0" smtClean="0"/>
              <a:t>gloriosa </a:t>
            </a:r>
            <a:r>
              <a:rPr lang="pt-BR" dirty="0"/>
              <a:t>quando todos serão reunidos em família e jamais se separarão.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A7906B0-B291-4B55-9756-914599D10A3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995704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D463F4A-31D0-412E-8045-6BA683921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Tudo isso, graças ao extraordinário amor de Jesus, Sua morte e ressurreição em nosso favor. Louvado seja Seu santo nome! Ele é </a:t>
            </a:r>
            <a:r>
              <a:rPr lang="pt-BR" dirty="0" smtClean="0"/>
              <a:t>nossas primícias.</a:t>
            </a:r>
            <a:endParaRPr lang="pt-BR" dirty="0"/>
          </a:p>
        </p:txBody>
      </p:sp>
      <p:pic>
        <p:nvPicPr>
          <p:cNvPr id="5" name="Espaço Reservado para Imagem 4" descr="Pessoa posando para foto&#10;&#10;Descrição gerada automaticamente">
            <a:extLst>
              <a:ext uri="{FF2B5EF4-FFF2-40B4-BE49-F238E27FC236}">
                <a16:creationId xmlns:a16="http://schemas.microsoft.com/office/drawing/2014/main" id="{0BBF2CFB-7AE9-463B-AC66-FF1FE7311979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650354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118EB33-37D4-46D6-94AF-502360847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Pense um momento no sacrifício de Jesus. Pense em quantas dificuldades Ele precisou enfrentar para salvar você. </a:t>
            </a:r>
          </a:p>
        </p:txBody>
      </p:sp>
      <p:pic>
        <p:nvPicPr>
          <p:cNvPr id="5" name="Espaço Reservado para Imagem 4" descr="Pernas de pessoa&#10;&#10;Descrição gerada automaticamente">
            <a:extLst>
              <a:ext uri="{FF2B5EF4-FFF2-40B4-BE49-F238E27FC236}">
                <a16:creationId xmlns:a16="http://schemas.microsoft.com/office/drawing/2014/main" id="{3526F980-FE2B-4AD6-9DC7-948BDCE0E1F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555408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A9CC3B4-816F-4A85-8578-6E33EECB2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pecado é mortal e nos separa de Deus. Somente em </a:t>
            </a:r>
            <a:r>
              <a:rPr lang="pt-BR" dirty="0" smtClean="0"/>
              <a:t>Cristo, </a:t>
            </a:r>
            <a:r>
              <a:rPr lang="pt-BR" dirty="0"/>
              <a:t>somos aceitos pelo Pai. </a:t>
            </a:r>
          </a:p>
        </p:txBody>
      </p:sp>
      <p:pic>
        <p:nvPicPr>
          <p:cNvPr id="5" name="Espaço Reservado para Imagem 4" descr="Uma imagem contendo natureza, céu noturno, por do sol&#10;&#10;Descrição gerada automaticamente">
            <a:extLst>
              <a:ext uri="{FF2B5EF4-FFF2-40B4-BE49-F238E27FC236}">
                <a16:creationId xmlns:a16="http://schemas.microsoft.com/office/drawing/2014/main" id="{5A4A88F1-AB81-4219-937A-65EAFD4720D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987577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E9F0602-C210-40D4-B938-C69042706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Entregue hoje sua vida. Abandone seus pecados. Você precisa aceitar a Cristo para ser perdoado por Deus e viver para sempre em Seu reino. </a:t>
            </a:r>
          </a:p>
        </p:txBody>
      </p:sp>
      <p:pic>
        <p:nvPicPr>
          <p:cNvPr id="9" name="Espaço Reservado para Imagem 8" descr="Homem vestido de preto&#10;&#10;Descrição gerada automaticamente">
            <a:extLst>
              <a:ext uri="{FF2B5EF4-FFF2-40B4-BE49-F238E27FC236}">
                <a16:creationId xmlns:a16="http://schemas.microsoft.com/office/drawing/2014/main" id="{78616174-DC12-45A6-9C55-06C87E5B1D09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962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269330893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12DB6A6-C633-4D9A-9DC7-C8A7E0225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Jesus chama. Qual </a:t>
            </a:r>
            <a:r>
              <a:rPr lang="pt-BR" dirty="0" smtClean="0"/>
              <a:t>é </a:t>
            </a:r>
            <a:r>
              <a:rPr lang="pt-BR" dirty="0"/>
              <a:t>sua decisão? Quando um filho volta aos braços do Pai, há uma grande festa!</a:t>
            </a:r>
          </a:p>
        </p:txBody>
      </p:sp>
      <p:pic>
        <p:nvPicPr>
          <p:cNvPr id="5" name="Espaço Reservado para Imagem 4" descr="Uma imagem contendo vestuário, homem, vestindo, em pé&#10;&#10;Descrição gerada automaticamente">
            <a:extLst>
              <a:ext uri="{FF2B5EF4-FFF2-40B4-BE49-F238E27FC236}">
                <a16:creationId xmlns:a16="http://schemas.microsoft.com/office/drawing/2014/main" id="{72E797B7-35CC-4DDC-9E56-D6C05C9C7B1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82099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14668"/>
      </p:ext>
    </p:extLst>
  </p:cSld>
  <p:clrMapOvr>
    <a:masterClrMapping/>
  </p:clrMapOvr>
  <p:transition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613C14-BD5B-4324-B82A-9EE53BC8BE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Festas são ocasiões de alegria. São oportunidades de expressar felicidade e gratidão, unindo a família e pessoas queridas. O povo de Israel celebrava várias festas ao longo do ano.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3E93694-5846-45CE-9523-B65A69F3E795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36466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12B2690-8FE1-4DDE-A9AC-2DAB50930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Todas as festas tinham alguma relação com o Salvador.</a:t>
            </a:r>
          </a:p>
        </p:txBody>
      </p:sp>
      <p:pic>
        <p:nvPicPr>
          <p:cNvPr id="9" name="Espaço Reservado para Imagem 8" descr="Mulher de camisa branca&#10;&#10;Descrição gerada automaticamente">
            <a:extLst>
              <a:ext uri="{FF2B5EF4-FFF2-40B4-BE49-F238E27FC236}">
                <a16:creationId xmlns:a16="http://schemas.microsoft.com/office/drawing/2014/main" id="{8D1F6E84-A69D-4F77-8897-BAE687194C16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93118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BE49080-F657-42EE-BF70-329986283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festas da primavera (Páscoa, Pães Asmos, Primícias e Festa das Semanas ou Pentecostes) ocorriam no início do ano e culminavam no início da colheita do trigo. Essas festas apontavam para os eventos relativos ao primeiro advento de Cristo.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17A6B4C-8CB7-40D0-A602-DC19CF9E4350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3"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35325302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ED9CEA-84DF-45F5-995F-3E81F5C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 </a:t>
            </a:r>
            <a:r>
              <a:rPr lang="pt-BR" dirty="0"/>
              <a:t>Como a Festa das Primícias era celebrada em Israel nos tempos bíblicos? Qual era seu significado para aquele povo?</a:t>
            </a:r>
          </a:p>
        </p:txBody>
      </p:sp>
    </p:spTree>
    <p:extLst>
      <p:ext uri="{BB962C8B-B14F-4D97-AF65-F5344CB8AC3E}">
        <p14:creationId xmlns:p14="http://schemas.microsoft.com/office/powerpoint/2010/main" val="854102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633A95-FDC1-4FF8-B005-A6C16E23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FESTA DAS PRIMÍCIAS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DD9AAC-D013-49B9-8C8C-E4C151967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4960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5DDF2CB-F636-49CA-908C-F0656A633A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“ Fala aos filhos de Israel e dize-lhes: Quando entrardes na terra que vos dou, e segardes a sua messe, então, trareis um molho das primícias da vossa messe ao sacerdote; este moverá o molho perante o Senhor, para que sejais aceitos; no dia imediato ao sábado, o sacerdote o moverá. No dia em que moverdes o molho, oferecereis um cordeiro sem defeito, de um ano, em holocausto ao Senhor”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E20AC1-E3B9-461B-82F0-1E615A46E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(</a:t>
            </a:r>
            <a:r>
              <a:rPr lang="pt-BR" dirty="0" smtClean="0"/>
              <a:t>Levítico </a:t>
            </a:r>
            <a:r>
              <a:rPr lang="pt-BR" dirty="0"/>
              <a:t>23:9-12).</a:t>
            </a:r>
          </a:p>
        </p:txBody>
      </p:sp>
    </p:spTree>
    <p:extLst>
      <p:ext uri="{BB962C8B-B14F-4D97-AF65-F5344CB8AC3E}">
        <p14:creationId xmlns:p14="http://schemas.microsoft.com/office/powerpoint/2010/main" val="20195487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877</Words>
  <Application>Microsoft Office PowerPoint</Application>
  <PresentationFormat>Widescreen</PresentationFormat>
  <Paragraphs>40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HY그래픽M</vt:lpstr>
      <vt:lpstr>Trebuchet MS</vt:lpstr>
      <vt:lpstr>Wingdings</vt:lpstr>
      <vt:lpstr>Tema do Office</vt:lpstr>
      <vt:lpstr>Apresentação do PowerPoint</vt:lpstr>
      <vt:lpstr>CRISTO, NOSSA ESPERANÇA</vt:lpstr>
      <vt:lpstr>Apresentação do PowerPoint</vt:lpstr>
      <vt:lpstr>Apresentação do PowerPoint</vt:lpstr>
      <vt:lpstr>Apresentação do PowerPoint</vt:lpstr>
      <vt:lpstr>Apresentação do PowerPoint</vt:lpstr>
      <vt:lpstr> Como a Festa das Primícias era celebrada em Israel nos tempos bíblicos? Qual era seu significado para aquele povo?</vt:lpstr>
      <vt:lpstr>A FESTA DAS PRIMÍCIAS</vt:lpstr>
      <vt:lpstr>Apresentação do PowerPoint</vt:lpstr>
      <vt:lpstr>Apresentação do PowerPoint</vt:lpstr>
      <vt:lpstr>Apresentação do PowerPoint</vt:lpstr>
      <vt:lpstr>Apresentação do PowerPoint</vt:lpstr>
      <vt:lpstr>Uma vez que as festas também eram prefigurativas ou tipológicas, para que evento futuro a Festa das Primícias apontava?</vt:lpstr>
      <vt:lpstr>CRISTO, NOSSAS PRIMÍCIAS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a ressurreição de Jesus se relaciona com a ressurreição de todos os salvos?</vt:lpstr>
      <vt:lpstr>Esperança de vida eterna</vt:lpstr>
      <vt:lpstr>Apresentação do PowerPoint</vt:lpstr>
      <vt:lpstr>Apresentação do PowerPoint</vt:lpstr>
      <vt:lpstr>Apresentação do PowerPoint</vt:lpstr>
      <vt:lpstr>Apresentação do PowerPoint</vt:lpstr>
      <vt:lpstr>Em Jesus, temos a esperança da vida eterna.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CALVÁRIO</dc:subject>
  <dc:creator>Pr. MARCELO AUGUSTO DE CARVALHO</dc:creator>
  <cp:keywords>www.4tons.com.br</cp:keywords>
  <dc:description>COMÉRCIO PROIBIDO. USO PESSOAL</dc:description>
  <cp:lastModifiedBy>Beatriz Ozorio</cp:lastModifiedBy>
  <cp:revision>5</cp:revision>
  <dcterms:created xsi:type="dcterms:W3CDTF">2019-09-03T17:34:46Z</dcterms:created>
  <dcterms:modified xsi:type="dcterms:W3CDTF">2019-11-19T18:41:27Z</dcterms:modified>
  <cp:category>SM-SERMÕES</cp:category>
</cp:coreProperties>
</file>