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96"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60" r:id="rId4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1A26"/>
    <a:srgbClr val="CA3526"/>
    <a:srgbClr val="3518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18B62D-B864-464E-8C85-96399364CDA8}" v="162" dt="2019-11-01T04:06:00.6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7" autoAdjust="0"/>
    <p:restoredTop sz="95233" autoAdjust="0"/>
  </p:normalViewPr>
  <p:slideViewPr>
    <p:cSldViewPr snapToGrid="0">
      <p:cViewPr varScale="1">
        <p:scale>
          <a:sx n="110" d="100"/>
          <a:sy n="110" d="100"/>
        </p:scale>
        <p:origin x="690" y="9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os aurelio gularte de castro" userId="67f50566e2aee3b4" providerId="LiveId" clId="{EABBEF7A-35AC-4BC9-820E-90E9A271DC4D}"/>
    <pc:docChg chg="undo custSel addSld delSld modSld">
      <pc:chgData name="marcos aurelio gularte de castro" userId="67f50566e2aee3b4" providerId="LiveId" clId="{EABBEF7A-35AC-4BC9-820E-90E9A271DC4D}" dt="2019-10-31T21:47:42.719" v="212"/>
      <pc:docMkLst>
        <pc:docMk/>
      </pc:docMkLst>
      <pc:sldChg chg="modTransition">
        <pc:chgData name="marcos aurelio gularte de castro" userId="67f50566e2aee3b4" providerId="LiveId" clId="{EABBEF7A-35AC-4BC9-820E-90E9A271DC4D}" dt="2019-10-31T21:08:09.017" v="161"/>
        <pc:sldMkLst>
          <pc:docMk/>
          <pc:sldMk cId="1721743461" sldId="257"/>
        </pc:sldMkLst>
      </pc:sldChg>
      <pc:sldChg chg="modSp modTransition">
        <pc:chgData name="marcos aurelio gularte de castro" userId="67f50566e2aee3b4" providerId="LiveId" clId="{EABBEF7A-35AC-4BC9-820E-90E9A271DC4D}" dt="2019-10-31T21:08:09.017" v="161"/>
        <pc:sldMkLst>
          <pc:docMk/>
          <pc:sldMk cId="3368266501" sldId="259"/>
        </pc:sldMkLst>
        <pc:spChg chg="mod">
          <ac:chgData name="marcos aurelio gularte de castro" userId="67f50566e2aee3b4" providerId="LiveId" clId="{EABBEF7A-35AC-4BC9-820E-90E9A271DC4D}" dt="2019-10-31T19:43:04.912" v="5" actId="20577"/>
          <ac:spMkLst>
            <pc:docMk/>
            <pc:sldMk cId="3368266501" sldId="259"/>
            <ac:spMk id="3" creationId="{3B3494BD-7C7F-4F38-94AC-281F691F1BD9}"/>
          </ac:spMkLst>
        </pc:spChg>
        <pc:spChg chg="mod">
          <ac:chgData name="marcos aurelio gularte de castro" userId="67f50566e2aee3b4" providerId="LiveId" clId="{EABBEF7A-35AC-4BC9-820E-90E9A271DC4D}" dt="2019-10-31T19:44:08.739" v="7" actId="20577"/>
          <ac:spMkLst>
            <pc:docMk/>
            <pc:sldMk cId="3368266501" sldId="259"/>
            <ac:spMk id="5" creationId="{071DC5D1-A3C3-4346-AFBB-B0690E391366}"/>
          </ac:spMkLst>
        </pc:spChg>
      </pc:sldChg>
      <pc:sldChg chg="modTransition">
        <pc:chgData name="marcos aurelio gularte de castro" userId="67f50566e2aee3b4" providerId="LiveId" clId="{EABBEF7A-35AC-4BC9-820E-90E9A271DC4D}" dt="2019-10-31T21:08:09.017" v="161"/>
        <pc:sldMkLst>
          <pc:docMk/>
          <pc:sldMk cId="3133914668" sldId="260"/>
        </pc:sldMkLst>
      </pc:sldChg>
      <pc:sldChg chg="modSp modTransition">
        <pc:chgData name="marcos aurelio gularte de castro" userId="67f50566e2aee3b4" providerId="LiveId" clId="{EABBEF7A-35AC-4BC9-820E-90E9A271DC4D}" dt="2019-10-31T21:08:09.017" v="161"/>
        <pc:sldMkLst>
          <pc:docMk/>
          <pc:sldMk cId="3284719230" sldId="261"/>
        </pc:sldMkLst>
        <pc:spChg chg="mod">
          <ac:chgData name="marcos aurelio gularte de castro" userId="67f50566e2aee3b4" providerId="LiveId" clId="{EABBEF7A-35AC-4BC9-820E-90E9A271DC4D}" dt="2019-10-31T19:44:19.217" v="8"/>
          <ac:spMkLst>
            <pc:docMk/>
            <pc:sldMk cId="3284719230" sldId="261"/>
            <ac:spMk id="5" creationId="{414B90F5-735B-4606-B300-0FFADFC6F398}"/>
          </ac:spMkLst>
        </pc:spChg>
        <pc:spChg chg="mod">
          <ac:chgData name="marcos aurelio gularte de castro" userId="67f50566e2aee3b4" providerId="LiveId" clId="{EABBEF7A-35AC-4BC9-820E-90E9A271DC4D}" dt="2019-10-31T19:44:25.802" v="10" actId="20577"/>
          <ac:spMkLst>
            <pc:docMk/>
            <pc:sldMk cId="3284719230" sldId="261"/>
            <ac:spMk id="7" creationId="{084BA477-E2DD-4ED5-AC18-6A59AE564507}"/>
          </ac:spMkLst>
        </pc:spChg>
      </pc:sldChg>
      <pc:sldChg chg="addSp delSp modSp modTransition">
        <pc:chgData name="marcos aurelio gularte de castro" userId="67f50566e2aee3b4" providerId="LiveId" clId="{EABBEF7A-35AC-4BC9-820E-90E9A271DC4D}" dt="2019-10-31T21:13:49.155" v="171" actId="18131"/>
        <pc:sldMkLst>
          <pc:docMk/>
          <pc:sldMk cId="1233646654" sldId="262"/>
        </pc:sldMkLst>
        <pc:spChg chg="del">
          <ac:chgData name="marcos aurelio gularte de castro" userId="67f50566e2aee3b4" providerId="LiveId" clId="{EABBEF7A-35AC-4BC9-820E-90E9A271DC4D}" dt="2019-10-31T21:09:35.998" v="162" actId="931"/>
          <ac:spMkLst>
            <pc:docMk/>
            <pc:sldMk cId="1233646654" sldId="262"/>
            <ac:spMk id="3" creationId="{698066DF-4991-4D27-BD11-2A74FA651207}"/>
          </ac:spMkLst>
        </pc:spChg>
        <pc:spChg chg="add del mod">
          <ac:chgData name="marcos aurelio gularte de castro" userId="67f50566e2aee3b4" providerId="LiveId" clId="{EABBEF7A-35AC-4BC9-820E-90E9A271DC4D}" dt="2019-10-31T21:13:35.275" v="166" actId="931"/>
          <ac:spMkLst>
            <pc:docMk/>
            <pc:sldMk cId="1233646654" sldId="262"/>
            <ac:spMk id="6" creationId="{08AD554D-8998-4381-80C0-6438AF0A5A28}"/>
          </ac:spMkLst>
        </pc:spChg>
        <pc:spChg chg="mod">
          <ac:chgData name="marcos aurelio gularte de castro" userId="67f50566e2aee3b4" providerId="LiveId" clId="{EABBEF7A-35AC-4BC9-820E-90E9A271DC4D}" dt="2019-10-31T19:44:36.264" v="11"/>
          <ac:spMkLst>
            <pc:docMk/>
            <pc:sldMk cId="1233646654" sldId="262"/>
            <ac:spMk id="16" creationId="{183BF5C0-170D-43DB-8E5C-F7CDB3A99476}"/>
          </ac:spMkLst>
        </pc:spChg>
        <pc:picChg chg="add del mod">
          <ac:chgData name="marcos aurelio gularte de castro" userId="67f50566e2aee3b4" providerId="LiveId" clId="{EABBEF7A-35AC-4BC9-820E-90E9A271DC4D}" dt="2019-10-31T21:09:41.285" v="165" actId="478"/>
          <ac:picMkLst>
            <pc:docMk/>
            <pc:sldMk cId="1233646654" sldId="262"/>
            <ac:picMk id="4" creationId="{F4C77FFC-C810-435A-8F3D-49CDD1D7204F}"/>
          </ac:picMkLst>
        </pc:picChg>
        <pc:picChg chg="add mod modCrop">
          <ac:chgData name="marcos aurelio gularte de castro" userId="67f50566e2aee3b4" providerId="LiveId" clId="{EABBEF7A-35AC-4BC9-820E-90E9A271DC4D}" dt="2019-10-31T21:13:49.155" v="171" actId="18131"/>
          <ac:picMkLst>
            <pc:docMk/>
            <pc:sldMk cId="1233646654" sldId="262"/>
            <ac:picMk id="8" creationId="{7C5722F4-4AA5-46B0-8329-52D292CF80DF}"/>
          </ac:picMkLst>
        </pc:picChg>
      </pc:sldChg>
      <pc:sldChg chg="addSp delSp modSp add modTransition">
        <pc:chgData name="marcos aurelio gularte de castro" userId="67f50566e2aee3b4" providerId="LiveId" clId="{EABBEF7A-35AC-4BC9-820E-90E9A271DC4D}" dt="2019-10-31T21:15:49.841" v="177" actId="18131"/>
        <pc:sldMkLst>
          <pc:docMk/>
          <pc:sldMk cId="637672017" sldId="263"/>
        </pc:sldMkLst>
        <pc:spChg chg="mod">
          <ac:chgData name="marcos aurelio gularte de castro" userId="67f50566e2aee3b4" providerId="LiveId" clId="{EABBEF7A-35AC-4BC9-820E-90E9A271DC4D}" dt="2019-10-31T19:45:08.160" v="58"/>
          <ac:spMkLst>
            <pc:docMk/>
            <pc:sldMk cId="637672017" sldId="263"/>
            <ac:spMk id="2" creationId="{4FF1C69C-9A77-4537-8385-285AA0DA413B}"/>
          </ac:spMkLst>
        </pc:spChg>
        <pc:spChg chg="del">
          <ac:chgData name="marcos aurelio gularte de castro" userId="67f50566e2aee3b4" providerId="LiveId" clId="{EABBEF7A-35AC-4BC9-820E-90E9A271DC4D}" dt="2019-10-31T21:15:23.814" v="172" actId="931"/>
          <ac:spMkLst>
            <pc:docMk/>
            <pc:sldMk cId="637672017" sldId="263"/>
            <ac:spMk id="3" creationId="{34145601-D8A3-41DC-A053-6DBA54F05E5B}"/>
          </ac:spMkLst>
        </pc:spChg>
        <pc:picChg chg="add mod modCrop">
          <ac:chgData name="marcos aurelio gularte de castro" userId="67f50566e2aee3b4" providerId="LiveId" clId="{EABBEF7A-35AC-4BC9-820E-90E9A271DC4D}" dt="2019-10-31T21:15:49.841" v="177" actId="18131"/>
          <ac:picMkLst>
            <pc:docMk/>
            <pc:sldMk cId="637672017" sldId="263"/>
            <ac:picMk id="5" creationId="{F8DB3515-0500-4B14-BE68-4B0E295AB5F1}"/>
          </ac:picMkLst>
        </pc:picChg>
      </pc:sldChg>
      <pc:sldChg chg="addSp delSp modSp add modTransition">
        <pc:chgData name="marcos aurelio gularte de castro" userId="67f50566e2aee3b4" providerId="LiveId" clId="{EABBEF7A-35AC-4BC9-820E-90E9A271DC4D}" dt="2019-10-31T21:20:39.760" v="180" actId="962"/>
        <pc:sldMkLst>
          <pc:docMk/>
          <pc:sldMk cId="376881898" sldId="264"/>
        </pc:sldMkLst>
        <pc:spChg chg="mod">
          <ac:chgData name="marcos aurelio gularte de castro" userId="67f50566e2aee3b4" providerId="LiveId" clId="{EABBEF7A-35AC-4BC9-820E-90E9A271DC4D}" dt="2019-10-31T19:45:20.962" v="59"/>
          <ac:spMkLst>
            <pc:docMk/>
            <pc:sldMk cId="376881898" sldId="264"/>
            <ac:spMk id="2" creationId="{2D8536F1-36A1-4194-BB60-C79397318F79}"/>
          </ac:spMkLst>
        </pc:spChg>
        <pc:spChg chg="del">
          <ac:chgData name="marcos aurelio gularte de castro" userId="67f50566e2aee3b4" providerId="LiveId" clId="{EABBEF7A-35AC-4BC9-820E-90E9A271DC4D}" dt="2019-10-31T21:20:38.459" v="178" actId="931"/>
          <ac:spMkLst>
            <pc:docMk/>
            <pc:sldMk cId="376881898" sldId="264"/>
            <ac:spMk id="3" creationId="{17E866E9-0F86-4535-B6F0-C819C00407CA}"/>
          </ac:spMkLst>
        </pc:spChg>
        <pc:picChg chg="add mod">
          <ac:chgData name="marcos aurelio gularte de castro" userId="67f50566e2aee3b4" providerId="LiveId" clId="{EABBEF7A-35AC-4BC9-820E-90E9A271DC4D}" dt="2019-10-31T21:20:39.760" v="180" actId="962"/>
          <ac:picMkLst>
            <pc:docMk/>
            <pc:sldMk cId="376881898" sldId="264"/>
            <ac:picMk id="5" creationId="{5B9E844F-BD05-48D1-9D80-CC0B639CC085}"/>
          </ac:picMkLst>
        </pc:picChg>
      </pc:sldChg>
      <pc:sldChg chg="addSp delSp modSp add modTransition">
        <pc:chgData name="marcos aurelio gularte de castro" userId="67f50566e2aee3b4" providerId="LiveId" clId="{EABBEF7A-35AC-4BC9-820E-90E9A271DC4D}" dt="2019-10-31T21:24:01.700" v="188" actId="962"/>
        <pc:sldMkLst>
          <pc:docMk/>
          <pc:sldMk cId="907098535" sldId="265"/>
        </pc:sldMkLst>
        <pc:spChg chg="mod">
          <ac:chgData name="marcos aurelio gularte de castro" userId="67f50566e2aee3b4" providerId="LiveId" clId="{EABBEF7A-35AC-4BC9-820E-90E9A271DC4D}" dt="2019-10-31T19:45:35.174" v="61" actId="20577"/>
          <ac:spMkLst>
            <pc:docMk/>
            <pc:sldMk cId="907098535" sldId="265"/>
            <ac:spMk id="2" creationId="{91E9771E-A7F9-492F-A8D3-7D5FFF42C94F}"/>
          </ac:spMkLst>
        </pc:spChg>
        <pc:spChg chg="del">
          <ac:chgData name="marcos aurelio gularte de castro" userId="67f50566e2aee3b4" providerId="LiveId" clId="{EABBEF7A-35AC-4BC9-820E-90E9A271DC4D}" dt="2019-10-31T21:21:41.583" v="181" actId="931"/>
          <ac:spMkLst>
            <pc:docMk/>
            <pc:sldMk cId="907098535" sldId="265"/>
            <ac:spMk id="3" creationId="{505E4638-4A59-497E-A341-77F4ADE731A2}"/>
          </ac:spMkLst>
        </pc:spChg>
        <pc:spChg chg="add del mod">
          <ac:chgData name="marcos aurelio gularte de castro" userId="67f50566e2aee3b4" providerId="LiveId" clId="{EABBEF7A-35AC-4BC9-820E-90E9A271DC4D}" dt="2019-10-31T21:23:59.928" v="186" actId="931"/>
          <ac:spMkLst>
            <pc:docMk/>
            <pc:sldMk cId="907098535" sldId="265"/>
            <ac:spMk id="7" creationId="{B90AE187-9D67-481E-A784-93E84D522A88}"/>
          </ac:spMkLst>
        </pc:spChg>
        <pc:picChg chg="add del mod modCrop">
          <ac:chgData name="marcos aurelio gularte de castro" userId="67f50566e2aee3b4" providerId="LiveId" clId="{EABBEF7A-35AC-4BC9-820E-90E9A271DC4D}" dt="2019-10-31T21:23:51.555" v="185" actId="478"/>
          <ac:picMkLst>
            <pc:docMk/>
            <pc:sldMk cId="907098535" sldId="265"/>
            <ac:picMk id="5" creationId="{E7581ABE-7039-4DC8-ABFC-9B8CB8BFCD0F}"/>
          </ac:picMkLst>
        </pc:picChg>
        <pc:picChg chg="add mod">
          <ac:chgData name="marcos aurelio gularte de castro" userId="67f50566e2aee3b4" providerId="LiveId" clId="{EABBEF7A-35AC-4BC9-820E-90E9A271DC4D}" dt="2019-10-31T21:24:01.700" v="188" actId="962"/>
          <ac:picMkLst>
            <pc:docMk/>
            <pc:sldMk cId="907098535" sldId="265"/>
            <ac:picMk id="9" creationId="{18047421-30C3-483A-8302-562A3616AC15}"/>
          </ac:picMkLst>
        </pc:picChg>
      </pc:sldChg>
      <pc:sldChg chg="addSp delSp modSp add modTransition">
        <pc:chgData name="marcos aurelio gularte de castro" userId="67f50566e2aee3b4" providerId="LiveId" clId="{EABBEF7A-35AC-4BC9-820E-90E9A271DC4D}" dt="2019-10-31T21:26:46.783" v="200" actId="18131"/>
        <pc:sldMkLst>
          <pc:docMk/>
          <pc:sldMk cId="2905895892" sldId="266"/>
        </pc:sldMkLst>
        <pc:spChg chg="mod">
          <ac:chgData name="marcos aurelio gularte de castro" userId="67f50566e2aee3b4" providerId="LiveId" clId="{EABBEF7A-35AC-4BC9-820E-90E9A271DC4D}" dt="2019-10-31T19:45:47.463" v="62"/>
          <ac:spMkLst>
            <pc:docMk/>
            <pc:sldMk cId="2905895892" sldId="266"/>
            <ac:spMk id="2" creationId="{383ADC18-ABFF-46A4-93D4-937CC9E293FD}"/>
          </ac:spMkLst>
        </pc:spChg>
        <pc:spChg chg="del">
          <ac:chgData name="marcos aurelio gularte de castro" userId="67f50566e2aee3b4" providerId="LiveId" clId="{EABBEF7A-35AC-4BC9-820E-90E9A271DC4D}" dt="2019-10-31T21:25:24.098" v="189" actId="931"/>
          <ac:spMkLst>
            <pc:docMk/>
            <pc:sldMk cId="2905895892" sldId="266"/>
            <ac:spMk id="3" creationId="{5FC59EFF-DD87-4F6F-9382-764835F6DB43}"/>
          </ac:spMkLst>
        </pc:spChg>
        <pc:spChg chg="add del mod">
          <ac:chgData name="marcos aurelio gularte de castro" userId="67f50566e2aee3b4" providerId="LiveId" clId="{EABBEF7A-35AC-4BC9-820E-90E9A271DC4D}" dt="2019-10-31T21:26:41.200" v="197" actId="931"/>
          <ac:spMkLst>
            <pc:docMk/>
            <pc:sldMk cId="2905895892" sldId="266"/>
            <ac:spMk id="7" creationId="{C765E6F5-A197-442D-8D54-B888A9DC803C}"/>
          </ac:spMkLst>
        </pc:spChg>
        <pc:picChg chg="add del mod modCrop">
          <ac:chgData name="marcos aurelio gularte de castro" userId="67f50566e2aee3b4" providerId="LiveId" clId="{EABBEF7A-35AC-4BC9-820E-90E9A271DC4D}" dt="2019-10-31T21:26:14.675" v="196" actId="478"/>
          <ac:picMkLst>
            <pc:docMk/>
            <pc:sldMk cId="2905895892" sldId="266"/>
            <ac:picMk id="5" creationId="{A90F51C9-2981-459A-87D2-2584F4C24523}"/>
          </ac:picMkLst>
        </pc:picChg>
        <pc:picChg chg="add mod modCrop">
          <ac:chgData name="marcos aurelio gularte de castro" userId="67f50566e2aee3b4" providerId="LiveId" clId="{EABBEF7A-35AC-4BC9-820E-90E9A271DC4D}" dt="2019-10-31T21:26:46.783" v="200" actId="18131"/>
          <ac:picMkLst>
            <pc:docMk/>
            <pc:sldMk cId="2905895892" sldId="266"/>
            <ac:picMk id="9" creationId="{DD86E4FF-9B5D-4C38-BD65-1B742C057D79}"/>
          </ac:picMkLst>
        </pc:picChg>
      </pc:sldChg>
      <pc:sldChg chg="addSp delSp modSp add modTransition">
        <pc:chgData name="marcos aurelio gularte de castro" userId="67f50566e2aee3b4" providerId="LiveId" clId="{EABBEF7A-35AC-4BC9-820E-90E9A271DC4D}" dt="2019-10-31T21:08:09.017" v="161"/>
        <pc:sldMkLst>
          <pc:docMk/>
          <pc:sldMk cId="4157351207" sldId="267"/>
        </pc:sldMkLst>
        <pc:spChg chg="del">
          <ac:chgData name="marcos aurelio gularte de castro" userId="67f50566e2aee3b4" providerId="LiveId" clId="{EABBEF7A-35AC-4BC9-820E-90E9A271DC4D}" dt="2019-10-31T19:51:07.269" v="63"/>
          <ac:spMkLst>
            <pc:docMk/>
            <pc:sldMk cId="4157351207" sldId="267"/>
            <ac:spMk id="2" creationId="{358B8471-02CE-4D54-8B39-90249E811E00}"/>
          </ac:spMkLst>
        </pc:spChg>
        <pc:spChg chg="del">
          <ac:chgData name="marcos aurelio gularte de castro" userId="67f50566e2aee3b4" providerId="LiveId" clId="{EABBEF7A-35AC-4BC9-820E-90E9A271DC4D}" dt="2019-10-31T19:51:07.269" v="63"/>
          <ac:spMkLst>
            <pc:docMk/>
            <pc:sldMk cId="4157351207" sldId="267"/>
            <ac:spMk id="3" creationId="{7760677A-3A12-48C4-BDD1-F1A36D350CC3}"/>
          </ac:spMkLst>
        </pc:spChg>
        <pc:spChg chg="add mod">
          <ac:chgData name="marcos aurelio gularte de castro" userId="67f50566e2aee3b4" providerId="LiveId" clId="{EABBEF7A-35AC-4BC9-820E-90E9A271DC4D}" dt="2019-10-31T19:51:09.745" v="64"/>
          <ac:spMkLst>
            <pc:docMk/>
            <pc:sldMk cId="4157351207" sldId="267"/>
            <ac:spMk id="4" creationId="{8D78A686-0179-47B4-8887-6FFBE7531DA8}"/>
          </ac:spMkLst>
        </pc:spChg>
      </pc:sldChg>
      <pc:sldChg chg="addSp delSp modSp add modTransition">
        <pc:chgData name="marcos aurelio gularte de castro" userId="67f50566e2aee3b4" providerId="LiveId" clId="{EABBEF7A-35AC-4BC9-820E-90E9A271DC4D}" dt="2019-10-31T21:08:09.017" v="161"/>
        <pc:sldMkLst>
          <pc:docMk/>
          <pc:sldMk cId="2028481616" sldId="268"/>
        </pc:sldMkLst>
        <pc:spChg chg="del">
          <ac:chgData name="marcos aurelio gularte de castro" userId="67f50566e2aee3b4" providerId="LiveId" clId="{EABBEF7A-35AC-4BC9-820E-90E9A271DC4D}" dt="2019-10-31T19:51:33.570" v="65"/>
          <ac:spMkLst>
            <pc:docMk/>
            <pc:sldMk cId="2028481616" sldId="268"/>
            <ac:spMk id="2" creationId="{4861C960-8B4E-4514-8CDA-F7920AE8BA42}"/>
          </ac:spMkLst>
        </pc:spChg>
        <pc:spChg chg="del">
          <ac:chgData name="marcos aurelio gularte de castro" userId="67f50566e2aee3b4" providerId="LiveId" clId="{EABBEF7A-35AC-4BC9-820E-90E9A271DC4D}" dt="2019-10-31T19:51:33.570" v="65"/>
          <ac:spMkLst>
            <pc:docMk/>
            <pc:sldMk cId="2028481616" sldId="268"/>
            <ac:spMk id="3" creationId="{4FFB9942-CCED-4A07-9309-37FB45DE1689}"/>
          </ac:spMkLst>
        </pc:spChg>
        <pc:spChg chg="add mod">
          <ac:chgData name="marcos aurelio gularte de castro" userId="67f50566e2aee3b4" providerId="LiveId" clId="{EABBEF7A-35AC-4BC9-820E-90E9A271DC4D}" dt="2019-10-31T19:51:37.307" v="67" actId="20577"/>
          <ac:spMkLst>
            <pc:docMk/>
            <pc:sldMk cId="2028481616" sldId="268"/>
            <ac:spMk id="4" creationId="{FA7CC97C-5879-4FB2-97B9-20E5483B7BB0}"/>
          </ac:spMkLst>
        </pc:spChg>
        <pc:spChg chg="add mod">
          <ac:chgData name="marcos aurelio gularte de castro" userId="67f50566e2aee3b4" providerId="LiveId" clId="{EABBEF7A-35AC-4BC9-820E-90E9A271DC4D}" dt="2019-10-31T19:51:39.742" v="68" actId="20577"/>
          <ac:spMkLst>
            <pc:docMk/>
            <pc:sldMk cId="2028481616" sldId="268"/>
            <ac:spMk id="5" creationId="{89F471D7-2852-41DC-A71E-4F6B43E80BB0}"/>
          </ac:spMkLst>
        </pc:spChg>
      </pc:sldChg>
      <pc:sldChg chg="addSp delSp modSp add modTransition">
        <pc:chgData name="marcos aurelio gularte de castro" userId="67f50566e2aee3b4" providerId="LiveId" clId="{EABBEF7A-35AC-4BC9-820E-90E9A271DC4D}" dt="2019-10-31T21:40:46.520" v="207" actId="962"/>
        <pc:sldMkLst>
          <pc:docMk/>
          <pc:sldMk cId="2181852022" sldId="269"/>
        </pc:sldMkLst>
        <pc:spChg chg="del">
          <ac:chgData name="marcos aurelio gularte de castro" userId="67f50566e2aee3b4" providerId="LiveId" clId="{EABBEF7A-35AC-4BC9-820E-90E9A271DC4D}" dt="2019-10-31T19:51:58.210" v="69"/>
          <ac:spMkLst>
            <pc:docMk/>
            <pc:sldMk cId="2181852022" sldId="269"/>
            <ac:spMk id="2" creationId="{C6689049-57EC-4077-8478-238F5F39DA43}"/>
          </ac:spMkLst>
        </pc:spChg>
        <pc:spChg chg="del">
          <ac:chgData name="marcos aurelio gularte de castro" userId="67f50566e2aee3b4" providerId="LiveId" clId="{EABBEF7A-35AC-4BC9-820E-90E9A271DC4D}" dt="2019-10-31T20:54:13.403" v="70"/>
          <ac:spMkLst>
            <pc:docMk/>
            <pc:sldMk cId="2181852022" sldId="269"/>
            <ac:spMk id="3" creationId="{D47561A9-3F66-4A59-B211-EA95C3CEF22D}"/>
          </ac:spMkLst>
        </pc:spChg>
        <pc:spChg chg="add mod">
          <ac:chgData name="marcos aurelio gularte de castro" userId="67f50566e2aee3b4" providerId="LiveId" clId="{EABBEF7A-35AC-4BC9-820E-90E9A271DC4D}" dt="2019-10-31T20:54:59.104" v="76" actId="57"/>
          <ac:spMkLst>
            <pc:docMk/>
            <pc:sldMk cId="2181852022" sldId="269"/>
            <ac:spMk id="4" creationId="{4104D8A6-8598-487F-9906-7E3851B35232}"/>
          </ac:spMkLst>
        </pc:spChg>
        <pc:spChg chg="add del mod">
          <ac:chgData name="marcos aurelio gularte de castro" userId="67f50566e2aee3b4" providerId="LiveId" clId="{EABBEF7A-35AC-4BC9-820E-90E9A271DC4D}" dt="2019-10-31T20:54:13.403" v="70"/>
          <ac:spMkLst>
            <pc:docMk/>
            <pc:sldMk cId="2181852022" sldId="269"/>
            <ac:spMk id="5" creationId="{1F4F8995-97B6-4D31-9BE8-15BE1E551E37}"/>
          </ac:spMkLst>
        </pc:spChg>
        <pc:spChg chg="add del mod">
          <ac:chgData name="marcos aurelio gularte de castro" userId="67f50566e2aee3b4" providerId="LiveId" clId="{EABBEF7A-35AC-4BC9-820E-90E9A271DC4D}" dt="2019-10-31T21:37:46.737" v="201" actId="931"/>
          <ac:spMkLst>
            <pc:docMk/>
            <pc:sldMk cId="2181852022" sldId="269"/>
            <ac:spMk id="6" creationId="{32B988DF-1FD2-40E7-9D4D-FBF5FDA3DAE5}"/>
          </ac:spMkLst>
        </pc:spChg>
        <pc:spChg chg="add del mod">
          <ac:chgData name="marcos aurelio gularte de castro" userId="67f50566e2aee3b4" providerId="LiveId" clId="{EABBEF7A-35AC-4BC9-820E-90E9A271DC4D}" dt="2019-10-31T21:40:44.749" v="205" actId="931"/>
          <ac:spMkLst>
            <pc:docMk/>
            <pc:sldMk cId="2181852022" sldId="269"/>
            <ac:spMk id="10" creationId="{7BB16BE1-6195-4FE2-9477-1FA24CB46242}"/>
          </ac:spMkLst>
        </pc:spChg>
        <pc:picChg chg="add del mod">
          <ac:chgData name="marcos aurelio gularte de castro" userId="67f50566e2aee3b4" providerId="LiveId" clId="{EABBEF7A-35AC-4BC9-820E-90E9A271DC4D}" dt="2019-10-31T21:37:58.853" v="204" actId="478"/>
          <ac:picMkLst>
            <pc:docMk/>
            <pc:sldMk cId="2181852022" sldId="269"/>
            <ac:picMk id="8" creationId="{D0F90AA2-27BB-4221-9CD8-BE2523EDDC14}"/>
          </ac:picMkLst>
        </pc:picChg>
        <pc:picChg chg="add mod">
          <ac:chgData name="marcos aurelio gularte de castro" userId="67f50566e2aee3b4" providerId="LiveId" clId="{EABBEF7A-35AC-4BC9-820E-90E9A271DC4D}" dt="2019-10-31T21:40:46.520" v="207" actId="962"/>
          <ac:picMkLst>
            <pc:docMk/>
            <pc:sldMk cId="2181852022" sldId="269"/>
            <ac:picMk id="12" creationId="{169776B7-8766-4F4D-85F3-F11FF106FF58}"/>
          </ac:picMkLst>
        </pc:picChg>
      </pc:sldChg>
      <pc:sldChg chg="addSp delSp modSp add modTransition">
        <pc:chgData name="marcos aurelio gularte de castro" userId="67f50566e2aee3b4" providerId="LiveId" clId="{EABBEF7A-35AC-4BC9-820E-90E9A271DC4D}" dt="2019-10-31T21:43:31.533" v="210" actId="962"/>
        <pc:sldMkLst>
          <pc:docMk/>
          <pc:sldMk cId="2870067689" sldId="270"/>
        </pc:sldMkLst>
        <pc:spChg chg="mod">
          <ac:chgData name="marcos aurelio gularte de castro" userId="67f50566e2aee3b4" providerId="LiveId" clId="{EABBEF7A-35AC-4BC9-820E-90E9A271DC4D}" dt="2019-10-31T20:55:57.836" v="78"/>
          <ac:spMkLst>
            <pc:docMk/>
            <pc:sldMk cId="2870067689" sldId="270"/>
            <ac:spMk id="2" creationId="{03ED8C6B-A237-479E-A83E-ACD7C6870AFA}"/>
          </ac:spMkLst>
        </pc:spChg>
        <pc:spChg chg="del">
          <ac:chgData name="marcos aurelio gularte de castro" userId="67f50566e2aee3b4" providerId="LiveId" clId="{EABBEF7A-35AC-4BC9-820E-90E9A271DC4D}" dt="2019-10-31T21:43:30.032" v="208" actId="931"/>
          <ac:spMkLst>
            <pc:docMk/>
            <pc:sldMk cId="2870067689" sldId="270"/>
            <ac:spMk id="3" creationId="{405B2BFE-835F-4407-8D1D-E4759AA1D300}"/>
          </ac:spMkLst>
        </pc:spChg>
        <pc:picChg chg="add mod">
          <ac:chgData name="marcos aurelio gularte de castro" userId="67f50566e2aee3b4" providerId="LiveId" clId="{EABBEF7A-35AC-4BC9-820E-90E9A271DC4D}" dt="2019-10-31T21:43:31.533" v="210" actId="962"/>
          <ac:picMkLst>
            <pc:docMk/>
            <pc:sldMk cId="2870067689" sldId="270"/>
            <ac:picMk id="5" creationId="{48F2A3BF-118D-48CA-A9AC-FA349310D47E}"/>
          </ac:picMkLst>
        </pc:picChg>
      </pc:sldChg>
      <pc:sldChg chg="addSp delSp modSp add modTransition">
        <pc:chgData name="marcos aurelio gularte de castro" userId="67f50566e2aee3b4" providerId="LiveId" clId="{EABBEF7A-35AC-4BC9-820E-90E9A271DC4D}" dt="2019-10-31T21:47:42.719" v="212"/>
        <pc:sldMkLst>
          <pc:docMk/>
          <pc:sldMk cId="3815846670" sldId="271"/>
        </pc:sldMkLst>
        <pc:spChg chg="mod">
          <ac:chgData name="marcos aurelio gularte de castro" userId="67f50566e2aee3b4" providerId="LiveId" clId="{EABBEF7A-35AC-4BC9-820E-90E9A271DC4D}" dt="2019-10-31T20:56:01.075" v="79"/>
          <ac:spMkLst>
            <pc:docMk/>
            <pc:sldMk cId="3815846670" sldId="271"/>
            <ac:spMk id="2" creationId="{05D70E04-78F4-4C47-976A-1E83EB0096D8}"/>
          </ac:spMkLst>
        </pc:spChg>
        <pc:spChg chg="del">
          <ac:chgData name="marcos aurelio gularte de castro" userId="67f50566e2aee3b4" providerId="LiveId" clId="{EABBEF7A-35AC-4BC9-820E-90E9A271DC4D}" dt="2019-10-31T21:47:36.407" v="211"/>
          <ac:spMkLst>
            <pc:docMk/>
            <pc:sldMk cId="3815846670" sldId="271"/>
            <ac:spMk id="3" creationId="{41C6D305-4F3D-4FE4-9842-8E100DD0E3B1}"/>
          </ac:spMkLst>
        </pc:spChg>
        <pc:spChg chg="add del mod">
          <ac:chgData name="marcos aurelio gularte de castro" userId="67f50566e2aee3b4" providerId="LiveId" clId="{EABBEF7A-35AC-4BC9-820E-90E9A271DC4D}" dt="2019-10-31T21:47:42.719" v="212"/>
          <ac:spMkLst>
            <pc:docMk/>
            <pc:sldMk cId="3815846670" sldId="271"/>
            <ac:spMk id="5" creationId="{5FEA33CE-5809-43B1-8F8C-FFAD09EE33F1}"/>
          </ac:spMkLst>
        </pc:spChg>
        <pc:spChg chg="add del mod">
          <ac:chgData name="marcos aurelio gularte de castro" userId="67f50566e2aee3b4" providerId="LiveId" clId="{EABBEF7A-35AC-4BC9-820E-90E9A271DC4D}" dt="2019-10-31T21:47:42.719" v="212"/>
          <ac:spMkLst>
            <pc:docMk/>
            <pc:sldMk cId="3815846670" sldId="271"/>
            <ac:spMk id="6" creationId="{71266597-5248-4017-B5B3-6EAFAF2A4038}"/>
          </ac:spMkLst>
        </pc:spChg>
        <pc:picChg chg="add">
          <ac:chgData name="marcos aurelio gularte de castro" userId="67f50566e2aee3b4" providerId="LiveId" clId="{EABBEF7A-35AC-4BC9-820E-90E9A271DC4D}" dt="2019-10-31T21:47:36.407" v="211"/>
          <ac:picMkLst>
            <pc:docMk/>
            <pc:sldMk cId="3815846670" sldId="271"/>
            <ac:picMk id="4" creationId="{8A0D3F1D-C269-4582-A7D2-28E71E261FDB}"/>
          </ac:picMkLst>
        </pc:picChg>
      </pc:sldChg>
      <pc:sldChg chg="modSp add modTransition">
        <pc:chgData name="marcos aurelio gularte de castro" userId="67f50566e2aee3b4" providerId="LiveId" clId="{EABBEF7A-35AC-4BC9-820E-90E9A271DC4D}" dt="2019-10-31T21:08:09.017" v="161"/>
        <pc:sldMkLst>
          <pc:docMk/>
          <pc:sldMk cId="2908615714" sldId="272"/>
        </pc:sldMkLst>
        <pc:spChg chg="mod">
          <ac:chgData name="marcos aurelio gularte de castro" userId="67f50566e2aee3b4" providerId="LiveId" clId="{EABBEF7A-35AC-4BC9-820E-90E9A271DC4D}" dt="2019-10-31T20:58:25.887" v="80"/>
          <ac:spMkLst>
            <pc:docMk/>
            <pc:sldMk cId="2908615714" sldId="272"/>
            <ac:spMk id="2" creationId="{4D776823-3675-4373-9662-2B8E55B64445}"/>
          </ac:spMkLst>
        </pc:spChg>
      </pc:sldChg>
      <pc:sldChg chg="addSp delSp modSp add modTransition">
        <pc:chgData name="marcos aurelio gularte de castro" userId="67f50566e2aee3b4" providerId="LiveId" clId="{EABBEF7A-35AC-4BC9-820E-90E9A271DC4D}" dt="2019-10-31T21:08:09.017" v="161"/>
        <pc:sldMkLst>
          <pc:docMk/>
          <pc:sldMk cId="2686598152" sldId="273"/>
        </pc:sldMkLst>
        <pc:spChg chg="del mod">
          <ac:chgData name="marcos aurelio gularte de castro" userId="67f50566e2aee3b4" providerId="LiveId" clId="{EABBEF7A-35AC-4BC9-820E-90E9A271DC4D}" dt="2019-10-31T20:58:48.625" v="82"/>
          <ac:spMkLst>
            <pc:docMk/>
            <pc:sldMk cId="2686598152" sldId="273"/>
            <ac:spMk id="2" creationId="{80A908DA-7618-4F4D-ADB5-07A52D1BC4D2}"/>
          </ac:spMkLst>
        </pc:spChg>
        <pc:spChg chg="del">
          <ac:chgData name="marcos aurelio gularte de castro" userId="67f50566e2aee3b4" providerId="LiveId" clId="{EABBEF7A-35AC-4BC9-820E-90E9A271DC4D}" dt="2019-10-31T20:58:48.625" v="82"/>
          <ac:spMkLst>
            <pc:docMk/>
            <pc:sldMk cId="2686598152" sldId="273"/>
            <ac:spMk id="3" creationId="{73BB4D81-BC85-40BF-91B4-4CEB446CCC91}"/>
          </ac:spMkLst>
        </pc:spChg>
        <pc:spChg chg="add mod">
          <ac:chgData name="marcos aurelio gularte de castro" userId="67f50566e2aee3b4" providerId="LiveId" clId="{EABBEF7A-35AC-4BC9-820E-90E9A271DC4D}" dt="2019-10-31T20:58:50.340" v="83"/>
          <ac:spMkLst>
            <pc:docMk/>
            <pc:sldMk cId="2686598152" sldId="273"/>
            <ac:spMk id="4" creationId="{74DB5D1D-89D1-4FA5-93BE-7230FE6C1424}"/>
          </ac:spMkLst>
        </pc:spChg>
      </pc:sldChg>
      <pc:sldChg chg="modSp add modTransition">
        <pc:chgData name="marcos aurelio gularte de castro" userId="67f50566e2aee3b4" providerId="LiveId" clId="{EABBEF7A-35AC-4BC9-820E-90E9A271DC4D}" dt="2019-10-31T21:08:09.017" v="161"/>
        <pc:sldMkLst>
          <pc:docMk/>
          <pc:sldMk cId="3181886371" sldId="274"/>
        </pc:sldMkLst>
        <pc:spChg chg="mod">
          <ac:chgData name="marcos aurelio gularte de castro" userId="67f50566e2aee3b4" providerId="LiveId" clId="{EABBEF7A-35AC-4BC9-820E-90E9A271DC4D}" dt="2019-10-31T20:59:15.049" v="85" actId="20577"/>
          <ac:spMkLst>
            <pc:docMk/>
            <pc:sldMk cId="3181886371" sldId="274"/>
            <ac:spMk id="2" creationId="{290BB174-F0D5-4914-A298-04A6A69E2B5A}"/>
          </ac:spMkLst>
        </pc:spChg>
      </pc:sldChg>
      <pc:sldChg chg="modSp add modTransition">
        <pc:chgData name="marcos aurelio gularte de castro" userId="67f50566e2aee3b4" providerId="LiveId" clId="{EABBEF7A-35AC-4BC9-820E-90E9A271DC4D}" dt="2019-10-31T21:08:09.017" v="161"/>
        <pc:sldMkLst>
          <pc:docMk/>
          <pc:sldMk cId="1829263347" sldId="275"/>
        </pc:sldMkLst>
        <pc:spChg chg="mod">
          <ac:chgData name="marcos aurelio gularte de castro" userId="67f50566e2aee3b4" providerId="LiveId" clId="{EABBEF7A-35AC-4BC9-820E-90E9A271DC4D}" dt="2019-10-31T20:59:34.628" v="87"/>
          <ac:spMkLst>
            <pc:docMk/>
            <pc:sldMk cId="1829263347" sldId="275"/>
            <ac:spMk id="2" creationId="{35C1C820-897E-4455-8B98-70F866C0D6FD}"/>
          </ac:spMkLst>
        </pc:spChg>
      </pc:sldChg>
      <pc:sldChg chg="addSp delSp modSp add modTransition">
        <pc:chgData name="marcos aurelio gularte de castro" userId="67f50566e2aee3b4" providerId="LiveId" clId="{EABBEF7A-35AC-4BC9-820E-90E9A271DC4D}" dt="2019-10-31T21:08:09.017" v="161"/>
        <pc:sldMkLst>
          <pc:docMk/>
          <pc:sldMk cId="2527256768" sldId="276"/>
        </pc:sldMkLst>
        <pc:spChg chg="del">
          <ac:chgData name="marcos aurelio gularte de castro" userId="67f50566e2aee3b4" providerId="LiveId" clId="{EABBEF7A-35AC-4BC9-820E-90E9A271DC4D}" dt="2019-10-31T20:59:39.859" v="88"/>
          <ac:spMkLst>
            <pc:docMk/>
            <pc:sldMk cId="2527256768" sldId="276"/>
            <ac:spMk id="2" creationId="{F6850DB6-C09C-4543-AC43-06A08B97D855}"/>
          </ac:spMkLst>
        </pc:spChg>
        <pc:spChg chg="del">
          <ac:chgData name="marcos aurelio gularte de castro" userId="67f50566e2aee3b4" providerId="LiveId" clId="{EABBEF7A-35AC-4BC9-820E-90E9A271DC4D}" dt="2019-10-31T20:59:39.859" v="88"/>
          <ac:spMkLst>
            <pc:docMk/>
            <pc:sldMk cId="2527256768" sldId="276"/>
            <ac:spMk id="3" creationId="{430512D5-AA11-4E08-A748-4599B7ED5799}"/>
          </ac:spMkLst>
        </pc:spChg>
        <pc:spChg chg="add mod">
          <ac:chgData name="marcos aurelio gularte de castro" userId="67f50566e2aee3b4" providerId="LiveId" clId="{EABBEF7A-35AC-4BC9-820E-90E9A271DC4D}" dt="2019-10-31T20:59:51.246" v="91"/>
          <ac:spMkLst>
            <pc:docMk/>
            <pc:sldMk cId="2527256768" sldId="276"/>
            <ac:spMk id="4" creationId="{2907EA32-55B9-459D-BD11-E78AF457D546}"/>
          </ac:spMkLst>
        </pc:spChg>
        <pc:spChg chg="add mod">
          <ac:chgData name="marcos aurelio gularte de castro" userId="67f50566e2aee3b4" providerId="LiveId" clId="{EABBEF7A-35AC-4BC9-820E-90E9A271DC4D}" dt="2019-10-31T21:00:27.032" v="97" actId="20577"/>
          <ac:spMkLst>
            <pc:docMk/>
            <pc:sldMk cId="2527256768" sldId="276"/>
            <ac:spMk id="5" creationId="{ADAA2DFE-12EC-4398-9CBF-2717A33375D7}"/>
          </ac:spMkLst>
        </pc:spChg>
        <pc:spChg chg="add del mod">
          <ac:chgData name="marcos aurelio gularte de castro" userId="67f50566e2aee3b4" providerId="LiveId" clId="{EABBEF7A-35AC-4BC9-820E-90E9A271DC4D}" dt="2019-10-31T20:59:52.708" v="92"/>
          <ac:spMkLst>
            <pc:docMk/>
            <pc:sldMk cId="2527256768" sldId="276"/>
            <ac:spMk id="6" creationId="{14C20466-7E4A-4EC5-941A-14E8B6B7EA2C}"/>
          </ac:spMkLst>
        </pc:spChg>
        <pc:spChg chg="add del mod">
          <ac:chgData name="marcos aurelio gularte de castro" userId="67f50566e2aee3b4" providerId="LiveId" clId="{EABBEF7A-35AC-4BC9-820E-90E9A271DC4D}" dt="2019-10-31T20:59:52.708" v="92"/>
          <ac:spMkLst>
            <pc:docMk/>
            <pc:sldMk cId="2527256768" sldId="276"/>
            <ac:spMk id="7" creationId="{1B7EE311-BDA1-4389-8CA7-47AAA73768DA}"/>
          </ac:spMkLst>
        </pc:spChg>
        <pc:spChg chg="add del mod">
          <ac:chgData name="marcos aurelio gularte de castro" userId="67f50566e2aee3b4" providerId="LiveId" clId="{EABBEF7A-35AC-4BC9-820E-90E9A271DC4D}" dt="2019-10-31T20:59:54.818" v="93"/>
          <ac:spMkLst>
            <pc:docMk/>
            <pc:sldMk cId="2527256768" sldId="276"/>
            <ac:spMk id="8" creationId="{CD1751F3-EB64-4CC9-84A3-FF83318F7CC8}"/>
          </ac:spMkLst>
        </pc:spChg>
        <pc:spChg chg="add del mod">
          <ac:chgData name="marcos aurelio gularte de castro" userId="67f50566e2aee3b4" providerId="LiveId" clId="{EABBEF7A-35AC-4BC9-820E-90E9A271DC4D}" dt="2019-10-31T20:59:54.818" v="93"/>
          <ac:spMkLst>
            <pc:docMk/>
            <pc:sldMk cId="2527256768" sldId="276"/>
            <ac:spMk id="9" creationId="{BFD9838E-DAE2-4414-8955-B556B2E8A266}"/>
          </ac:spMkLst>
        </pc:spChg>
      </pc:sldChg>
      <pc:sldChg chg="modSp add modTransition">
        <pc:chgData name="marcos aurelio gularte de castro" userId="67f50566e2aee3b4" providerId="LiveId" clId="{EABBEF7A-35AC-4BC9-820E-90E9A271DC4D}" dt="2019-10-31T21:08:09.017" v="161"/>
        <pc:sldMkLst>
          <pc:docMk/>
          <pc:sldMk cId="454229371" sldId="277"/>
        </pc:sldMkLst>
        <pc:spChg chg="mod">
          <ac:chgData name="marcos aurelio gularte de castro" userId="67f50566e2aee3b4" providerId="LiveId" clId="{EABBEF7A-35AC-4BC9-820E-90E9A271DC4D}" dt="2019-10-31T21:00:40.795" v="98"/>
          <ac:spMkLst>
            <pc:docMk/>
            <pc:sldMk cId="454229371" sldId="277"/>
            <ac:spMk id="2" creationId="{60D8F687-9925-4074-BD18-7A8D65D3C566}"/>
          </ac:spMkLst>
        </pc:spChg>
      </pc:sldChg>
      <pc:sldChg chg="modSp add modTransition">
        <pc:chgData name="marcos aurelio gularte de castro" userId="67f50566e2aee3b4" providerId="LiveId" clId="{EABBEF7A-35AC-4BC9-820E-90E9A271DC4D}" dt="2019-10-31T21:08:09.017" v="161"/>
        <pc:sldMkLst>
          <pc:docMk/>
          <pc:sldMk cId="982060162" sldId="278"/>
        </pc:sldMkLst>
        <pc:spChg chg="mod">
          <ac:chgData name="marcos aurelio gularte de castro" userId="67f50566e2aee3b4" providerId="LiveId" clId="{EABBEF7A-35AC-4BC9-820E-90E9A271DC4D}" dt="2019-10-31T21:00:51.323" v="99"/>
          <ac:spMkLst>
            <pc:docMk/>
            <pc:sldMk cId="982060162" sldId="278"/>
            <ac:spMk id="2" creationId="{9B6C419C-5F48-459D-B17A-2CD38024C1F9}"/>
          </ac:spMkLst>
        </pc:spChg>
      </pc:sldChg>
      <pc:sldChg chg="modSp add modTransition">
        <pc:chgData name="marcos aurelio gularte de castro" userId="67f50566e2aee3b4" providerId="LiveId" clId="{EABBEF7A-35AC-4BC9-820E-90E9A271DC4D}" dt="2019-10-31T21:08:09.017" v="161"/>
        <pc:sldMkLst>
          <pc:docMk/>
          <pc:sldMk cId="3351862933" sldId="279"/>
        </pc:sldMkLst>
        <pc:spChg chg="mod">
          <ac:chgData name="marcos aurelio gularte de castro" userId="67f50566e2aee3b4" providerId="LiveId" clId="{EABBEF7A-35AC-4BC9-820E-90E9A271DC4D}" dt="2019-10-31T21:01:00.279" v="100"/>
          <ac:spMkLst>
            <pc:docMk/>
            <pc:sldMk cId="3351862933" sldId="279"/>
            <ac:spMk id="2" creationId="{BDB7B676-2598-4991-8C93-6E38619851D6}"/>
          </ac:spMkLst>
        </pc:spChg>
      </pc:sldChg>
      <pc:sldChg chg="addSp delSp modSp add modTransition">
        <pc:chgData name="marcos aurelio gularte de castro" userId="67f50566e2aee3b4" providerId="LiveId" clId="{EABBEF7A-35AC-4BC9-820E-90E9A271DC4D}" dt="2019-10-31T21:08:09.017" v="161"/>
        <pc:sldMkLst>
          <pc:docMk/>
          <pc:sldMk cId="3712724598" sldId="280"/>
        </pc:sldMkLst>
        <pc:spChg chg="del">
          <ac:chgData name="marcos aurelio gularte de castro" userId="67f50566e2aee3b4" providerId="LiveId" clId="{EABBEF7A-35AC-4BC9-820E-90E9A271DC4D}" dt="2019-10-31T21:01:32.157" v="101"/>
          <ac:spMkLst>
            <pc:docMk/>
            <pc:sldMk cId="3712724598" sldId="280"/>
            <ac:spMk id="2" creationId="{F697599F-F074-48DE-B70D-87F3C54E8B0F}"/>
          </ac:spMkLst>
        </pc:spChg>
        <pc:spChg chg="del">
          <ac:chgData name="marcos aurelio gularte de castro" userId="67f50566e2aee3b4" providerId="LiveId" clId="{EABBEF7A-35AC-4BC9-820E-90E9A271DC4D}" dt="2019-10-31T21:01:32.157" v="101"/>
          <ac:spMkLst>
            <pc:docMk/>
            <pc:sldMk cId="3712724598" sldId="280"/>
            <ac:spMk id="3" creationId="{FD1C188F-E414-4EC3-9F51-7C40034B4E23}"/>
          </ac:spMkLst>
        </pc:spChg>
        <pc:spChg chg="add mod">
          <ac:chgData name="marcos aurelio gularte de castro" userId="67f50566e2aee3b4" providerId="LiveId" clId="{EABBEF7A-35AC-4BC9-820E-90E9A271DC4D}" dt="2019-10-31T21:01:34.009" v="102"/>
          <ac:spMkLst>
            <pc:docMk/>
            <pc:sldMk cId="3712724598" sldId="280"/>
            <ac:spMk id="4" creationId="{BE3DE04C-CBAF-4C22-9135-B384423E2F78}"/>
          </ac:spMkLst>
        </pc:spChg>
      </pc:sldChg>
      <pc:sldChg chg="addSp delSp modSp add modTransition">
        <pc:chgData name="marcos aurelio gularte de castro" userId="67f50566e2aee3b4" providerId="LiveId" clId="{EABBEF7A-35AC-4BC9-820E-90E9A271DC4D}" dt="2019-10-31T21:08:09.017" v="161"/>
        <pc:sldMkLst>
          <pc:docMk/>
          <pc:sldMk cId="3573286000" sldId="281"/>
        </pc:sldMkLst>
        <pc:spChg chg="del">
          <ac:chgData name="marcos aurelio gularte de castro" userId="67f50566e2aee3b4" providerId="LiveId" clId="{EABBEF7A-35AC-4BC9-820E-90E9A271DC4D}" dt="2019-10-31T21:01:46.953" v="103"/>
          <ac:spMkLst>
            <pc:docMk/>
            <pc:sldMk cId="3573286000" sldId="281"/>
            <ac:spMk id="2" creationId="{83EBF99F-50C6-4809-9E8C-D4E59353B008}"/>
          </ac:spMkLst>
        </pc:spChg>
        <pc:spChg chg="del">
          <ac:chgData name="marcos aurelio gularte de castro" userId="67f50566e2aee3b4" providerId="LiveId" clId="{EABBEF7A-35AC-4BC9-820E-90E9A271DC4D}" dt="2019-10-31T21:01:46.953" v="103"/>
          <ac:spMkLst>
            <pc:docMk/>
            <pc:sldMk cId="3573286000" sldId="281"/>
            <ac:spMk id="3" creationId="{134899D1-8004-4419-B4FA-3E9CF0044276}"/>
          </ac:spMkLst>
        </pc:spChg>
        <pc:spChg chg="add mod">
          <ac:chgData name="marcos aurelio gularte de castro" userId="67f50566e2aee3b4" providerId="LiveId" clId="{EABBEF7A-35AC-4BC9-820E-90E9A271DC4D}" dt="2019-10-31T21:01:50.384" v="105" actId="20577"/>
          <ac:spMkLst>
            <pc:docMk/>
            <pc:sldMk cId="3573286000" sldId="281"/>
            <ac:spMk id="4" creationId="{3F1C78E8-A991-4350-8372-AD07107B0B13}"/>
          </ac:spMkLst>
        </pc:spChg>
        <pc:spChg chg="add mod">
          <ac:chgData name="marcos aurelio gularte de castro" userId="67f50566e2aee3b4" providerId="LiveId" clId="{EABBEF7A-35AC-4BC9-820E-90E9A271DC4D}" dt="2019-10-31T21:01:52.794" v="106" actId="20577"/>
          <ac:spMkLst>
            <pc:docMk/>
            <pc:sldMk cId="3573286000" sldId="281"/>
            <ac:spMk id="5" creationId="{FF5B88F0-377E-44C2-B503-903E7A297ED8}"/>
          </ac:spMkLst>
        </pc:spChg>
      </pc:sldChg>
      <pc:sldChg chg="modSp add modTransition">
        <pc:chgData name="marcos aurelio gularte de castro" userId="67f50566e2aee3b4" providerId="LiveId" clId="{EABBEF7A-35AC-4BC9-820E-90E9A271DC4D}" dt="2019-10-31T21:08:09.017" v="161"/>
        <pc:sldMkLst>
          <pc:docMk/>
          <pc:sldMk cId="2605902246" sldId="282"/>
        </pc:sldMkLst>
        <pc:spChg chg="mod">
          <ac:chgData name="marcos aurelio gularte de castro" userId="67f50566e2aee3b4" providerId="LiveId" clId="{EABBEF7A-35AC-4BC9-820E-90E9A271DC4D}" dt="2019-10-31T21:02:14.422" v="109"/>
          <ac:spMkLst>
            <pc:docMk/>
            <pc:sldMk cId="2605902246" sldId="282"/>
            <ac:spMk id="2" creationId="{BAA68227-BAEF-434E-A37E-0CBC3DEFE7A0}"/>
          </ac:spMkLst>
        </pc:spChg>
      </pc:sldChg>
      <pc:sldChg chg="modSp add modTransition">
        <pc:chgData name="marcos aurelio gularte de castro" userId="67f50566e2aee3b4" providerId="LiveId" clId="{EABBEF7A-35AC-4BC9-820E-90E9A271DC4D}" dt="2019-10-31T21:08:09.017" v="161"/>
        <pc:sldMkLst>
          <pc:docMk/>
          <pc:sldMk cId="768067136" sldId="283"/>
        </pc:sldMkLst>
        <pc:spChg chg="mod">
          <ac:chgData name="marcos aurelio gularte de castro" userId="67f50566e2aee3b4" providerId="LiveId" clId="{EABBEF7A-35AC-4BC9-820E-90E9A271DC4D}" dt="2019-10-31T21:02:37.873" v="111"/>
          <ac:spMkLst>
            <pc:docMk/>
            <pc:sldMk cId="768067136" sldId="283"/>
            <ac:spMk id="2" creationId="{6FF2A66A-5999-4E84-B4C1-BC2623C4F42F}"/>
          </ac:spMkLst>
        </pc:spChg>
      </pc:sldChg>
      <pc:sldChg chg="modSp add modTransition">
        <pc:chgData name="marcos aurelio gularte de castro" userId="67f50566e2aee3b4" providerId="LiveId" clId="{EABBEF7A-35AC-4BC9-820E-90E9A271DC4D}" dt="2019-10-31T21:08:09.017" v="161"/>
        <pc:sldMkLst>
          <pc:docMk/>
          <pc:sldMk cId="3108000860" sldId="284"/>
        </pc:sldMkLst>
        <pc:spChg chg="mod">
          <ac:chgData name="marcos aurelio gularte de castro" userId="67f50566e2aee3b4" providerId="LiveId" clId="{EABBEF7A-35AC-4BC9-820E-90E9A271DC4D}" dt="2019-10-31T21:02:40.933" v="112"/>
          <ac:spMkLst>
            <pc:docMk/>
            <pc:sldMk cId="3108000860" sldId="284"/>
            <ac:spMk id="2" creationId="{1AF4062D-3D8C-48F9-BF77-C0C132E13A53}"/>
          </ac:spMkLst>
        </pc:spChg>
      </pc:sldChg>
      <pc:sldChg chg="modSp add modTransition">
        <pc:chgData name="marcos aurelio gularte de castro" userId="67f50566e2aee3b4" providerId="LiveId" clId="{EABBEF7A-35AC-4BC9-820E-90E9A271DC4D}" dt="2019-10-31T21:08:09.017" v="161"/>
        <pc:sldMkLst>
          <pc:docMk/>
          <pc:sldMk cId="963631783" sldId="285"/>
        </pc:sldMkLst>
        <pc:spChg chg="mod">
          <ac:chgData name="marcos aurelio gularte de castro" userId="67f50566e2aee3b4" providerId="LiveId" clId="{EABBEF7A-35AC-4BC9-820E-90E9A271DC4D}" dt="2019-10-31T21:02:59.676" v="113"/>
          <ac:spMkLst>
            <pc:docMk/>
            <pc:sldMk cId="963631783" sldId="285"/>
            <ac:spMk id="2" creationId="{A615D5A4-6F56-400D-A368-42C61ABA50FA}"/>
          </ac:spMkLst>
        </pc:spChg>
      </pc:sldChg>
      <pc:sldChg chg="modSp add modTransition">
        <pc:chgData name="marcos aurelio gularte de castro" userId="67f50566e2aee3b4" providerId="LiveId" clId="{EABBEF7A-35AC-4BC9-820E-90E9A271DC4D}" dt="2019-10-31T21:08:09.017" v="161"/>
        <pc:sldMkLst>
          <pc:docMk/>
          <pc:sldMk cId="2201330995" sldId="286"/>
        </pc:sldMkLst>
        <pc:spChg chg="mod">
          <ac:chgData name="marcos aurelio gularte de castro" userId="67f50566e2aee3b4" providerId="LiveId" clId="{EABBEF7A-35AC-4BC9-820E-90E9A271DC4D}" dt="2019-10-31T21:03:13.051" v="115" actId="20577"/>
          <ac:spMkLst>
            <pc:docMk/>
            <pc:sldMk cId="2201330995" sldId="286"/>
            <ac:spMk id="2" creationId="{45299783-F01A-40F6-A44D-EA5FF8635890}"/>
          </ac:spMkLst>
        </pc:spChg>
      </pc:sldChg>
      <pc:sldChg chg="modSp add modTransition">
        <pc:chgData name="marcos aurelio gularte de castro" userId="67f50566e2aee3b4" providerId="LiveId" clId="{EABBEF7A-35AC-4BC9-820E-90E9A271DC4D}" dt="2019-10-31T21:08:09.017" v="161"/>
        <pc:sldMkLst>
          <pc:docMk/>
          <pc:sldMk cId="2387214853" sldId="287"/>
        </pc:sldMkLst>
        <pc:spChg chg="mod">
          <ac:chgData name="marcos aurelio gularte de castro" userId="67f50566e2aee3b4" providerId="LiveId" clId="{EABBEF7A-35AC-4BC9-820E-90E9A271DC4D}" dt="2019-10-31T21:03:28.962" v="116"/>
          <ac:spMkLst>
            <pc:docMk/>
            <pc:sldMk cId="2387214853" sldId="287"/>
            <ac:spMk id="2" creationId="{A2E61211-76B6-4DAC-AB74-8498C7FEF581}"/>
          </ac:spMkLst>
        </pc:spChg>
      </pc:sldChg>
      <pc:sldChg chg="addSp delSp modSp add modTransition">
        <pc:chgData name="marcos aurelio gularte de castro" userId="67f50566e2aee3b4" providerId="LiveId" clId="{EABBEF7A-35AC-4BC9-820E-90E9A271DC4D}" dt="2019-10-31T21:08:09.017" v="161"/>
        <pc:sldMkLst>
          <pc:docMk/>
          <pc:sldMk cId="2487163934" sldId="288"/>
        </pc:sldMkLst>
        <pc:spChg chg="mod">
          <ac:chgData name="marcos aurelio gularte de castro" userId="67f50566e2aee3b4" providerId="LiveId" clId="{EABBEF7A-35AC-4BC9-820E-90E9A271DC4D}" dt="2019-10-31T21:04:01.155" v="122"/>
          <ac:spMkLst>
            <pc:docMk/>
            <pc:sldMk cId="2487163934" sldId="288"/>
            <ac:spMk id="2" creationId="{D097F066-D3E8-45B5-B235-D2B1BD7434D9}"/>
          </ac:spMkLst>
        </pc:spChg>
        <pc:spChg chg="del">
          <ac:chgData name="marcos aurelio gularte de castro" userId="67f50566e2aee3b4" providerId="LiveId" clId="{EABBEF7A-35AC-4BC9-820E-90E9A271DC4D}" dt="2019-10-31T21:03:49.716" v="119"/>
          <ac:spMkLst>
            <pc:docMk/>
            <pc:sldMk cId="2487163934" sldId="288"/>
            <ac:spMk id="3" creationId="{5A65E762-9265-435B-8EC4-82590DB66B89}"/>
          </ac:spMkLst>
        </pc:spChg>
        <pc:spChg chg="add mod">
          <ac:chgData name="marcos aurelio gularte de castro" userId="67f50566e2aee3b4" providerId="LiveId" clId="{EABBEF7A-35AC-4BC9-820E-90E9A271DC4D}" dt="2019-10-31T21:04:02.772" v="123"/>
          <ac:spMkLst>
            <pc:docMk/>
            <pc:sldMk cId="2487163934" sldId="288"/>
            <ac:spMk id="4" creationId="{3EA7B78D-DFAD-472F-B760-760EC5C30760}"/>
          </ac:spMkLst>
        </pc:spChg>
        <pc:spChg chg="add del mod">
          <ac:chgData name="marcos aurelio gularte de castro" userId="67f50566e2aee3b4" providerId="LiveId" clId="{EABBEF7A-35AC-4BC9-820E-90E9A271DC4D}" dt="2019-10-31T21:04:06.364" v="124"/>
          <ac:spMkLst>
            <pc:docMk/>
            <pc:sldMk cId="2487163934" sldId="288"/>
            <ac:spMk id="5" creationId="{88FD291E-99A8-41F9-BAD6-A1D00EB8B6FE}"/>
          </ac:spMkLst>
        </pc:spChg>
        <pc:spChg chg="add del mod">
          <ac:chgData name="marcos aurelio gularte de castro" userId="67f50566e2aee3b4" providerId="LiveId" clId="{EABBEF7A-35AC-4BC9-820E-90E9A271DC4D}" dt="2019-10-31T21:04:06.364" v="124"/>
          <ac:spMkLst>
            <pc:docMk/>
            <pc:sldMk cId="2487163934" sldId="288"/>
            <ac:spMk id="6" creationId="{325762C8-9049-447C-9EAB-36EC2C18E6FB}"/>
          </ac:spMkLst>
        </pc:spChg>
      </pc:sldChg>
      <pc:sldChg chg="addSp delSp modSp add modTransition">
        <pc:chgData name="marcos aurelio gularte de castro" userId="67f50566e2aee3b4" providerId="LiveId" clId="{EABBEF7A-35AC-4BC9-820E-90E9A271DC4D}" dt="2019-10-31T21:08:09.017" v="161"/>
        <pc:sldMkLst>
          <pc:docMk/>
          <pc:sldMk cId="3337816050" sldId="289"/>
        </pc:sldMkLst>
        <pc:spChg chg="del">
          <ac:chgData name="marcos aurelio gularte de castro" userId="67f50566e2aee3b4" providerId="LiveId" clId="{EABBEF7A-35AC-4BC9-820E-90E9A271DC4D}" dt="2019-10-31T21:04:20.890" v="125"/>
          <ac:spMkLst>
            <pc:docMk/>
            <pc:sldMk cId="3337816050" sldId="289"/>
            <ac:spMk id="2" creationId="{E8CD9516-78C0-4423-8AD4-2BC01B133823}"/>
          </ac:spMkLst>
        </pc:spChg>
        <pc:spChg chg="del">
          <ac:chgData name="marcos aurelio gularte de castro" userId="67f50566e2aee3b4" providerId="LiveId" clId="{EABBEF7A-35AC-4BC9-820E-90E9A271DC4D}" dt="2019-10-31T21:04:20.890" v="125"/>
          <ac:spMkLst>
            <pc:docMk/>
            <pc:sldMk cId="3337816050" sldId="289"/>
            <ac:spMk id="3" creationId="{078A97A3-1015-4FF1-9CF5-90A267917FE5}"/>
          </ac:spMkLst>
        </pc:spChg>
        <pc:spChg chg="add mod">
          <ac:chgData name="marcos aurelio gularte de castro" userId="67f50566e2aee3b4" providerId="LiveId" clId="{EABBEF7A-35AC-4BC9-820E-90E9A271DC4D}" dt="2019-10-31T21:04:27.611" v="128"/>
          <ac:spMkLst>
            <pc:docMk/>
            <pc:sldMk cId="3337816050" sldId="289"/>
            <ac:spMk id="4" creationId="{88521607-1B4E-43F5-8BE8-C6A2FD7F7A9A}"/>
          </ac:spMkLst>
        </pc:spChg>
        <pc:spChg chg="add mod">
          <ac:chgData name="marcos aurelio gularte de castro" userId="67f50566e2aee3b4" providerId="LiveId" clId="{EABBEF7A-35AC-4BC9-820E-90E9A271DC4D}" dt="2019-10-31T21:04:25.712" v="127"/>
          <ac:spMkLst>
            <pc:docMk/>
            <pc:sldMk cId="3337816050" sldId="289"/>
            <ac:spMk id="5" creationId="{43D9D522-D2FA-40EF-ADA0-6DB631E9A319}"/>
          </ac:spMkLst>
        </pc:spChg>
      </pc:sldChg>
      <pc:sldChg chg="addSp delSp modSp add modTransition">
        <pc:chgData name="marcos aurelio gularte de castro" userId="67f50566e2aee3b4" providerId="LiveId" clId="{EABBEF7A-35AC-4BC9-820E-90E9A271DC4D}" dt="2019-10-31T21:08:09.017" v="161"/>
        <pc:sldMkLst>
          <pc:docMk/>
          <pc:sldMk cId="3880567401" sldId="290"/>
        </pc:sldMkLst>
        <pc:spChg chg="del">
          <ac:chgData name="marcos aurelio gularte de castro" userId="67f50566e2aee3b4" providerId="LiveId" clId="{EABBEF7A-35AC-4BC9-820E-90E9A271DC4D}" dt="2019-10-31T21:04:42.699" v="129"/>
          <ac:spMkLst>
            <pc:docMk/>
            <pc:sldMk cId="3880567401" sldId="290"/>
            <ac:spMk id="2" creationId="{48CFF659-0601-4A83-BC91-AE5BE603FC66}"/>
          </ac:spMkLst>
        </pc:spChg>
        <pc:spChg chg="del">
          <ac:chgData name="marcos aurelio gularte de castro" userId="67f50566e2aee3b4" providerId="LiveId" clId="{EABBEF7A-35AC-4BC9-820E-90E9A271DC4D}" dt="2019-10-31T21:04:42.699" v="129"/>
          <ac:spMkLst>
            <pc:docMk/>
            <pc:sldMk cId="3880567401" sldId="290"/>
            <ac:spMk id="3" creationId="{4E7D131C-FD7C-4317-8927-5CC5E2BABB2A}"/>
          </ac:spMkLst>
        </pc:spChg>
        <pc:spChg chg="add mod">
          <ac:chgData name="marcos aurelio gularte de castro" userId="67f50566e2aee3b4" providerId="LiveId" clId="{EABBEF7A-35AC-4BC9-820E-90E9A271DC4D}" dt="2019-10-31T21:04:50.221" v="132"/>
          <ac:spMkLst>
            <pc:docMk/>
            <pc:sldMk cId="3880567401" sldId="290"/>
            <ac:spMk id="4" creationId="{BAEA00E9-101A-413E-87F9-377848B6AA6F}"/>
          </ac:spMkLst>
        </pc:spChg>
        <pc:spChg chg="add mod">
          <ac:chgData name="marcos aurelio gularte de castro" userId="67f50566e2aee3b4" providerId="LiveId" clId="{EABBEF7A-35AC-4BC9-820E-90E9A271DC4D}" dt="2019-10-31T21:04:48.308" v="131"/>
          <ac:spMkLst>
            <pc:docMk/>
            <pc:sldMk cId="3880567401" sldId="290"/>
            <ac:spMk id="5" creationId="{1AB2E31A-2F6B-4686-9059-E07720869441}"/>
          </ac:spMkLst>
        </pc:spChg>
      </pc:sldChg>
      <pc:sldChg chg="addSp delSp modSp add modTransition">
        <pc:chgData name="marcos aurelio gularte de castro" userId="67f50566e2aee3b4" providerId="LiveId" clId="{EABBEF7A-35AC-4BC9-820E-90E9A271DC4D}" dt="2019-10-31T21:08:09.017" v="161"/>
        <pc:sldMkLst>
          <pc:docMk/>
          <pc:sldMk cId="2884595392" sldId="291"/>
        </pc:sldMkLst>
        <pc:spChg chg="del">
          <ac:chgData name="marcos aurelio gularte de castro" userId="67f50566e2aee3b4" providerId="LiveId" clId="{EABBEF7A-35AC-4BC9-820E-90E9A271DC4D}" dt="2019-10-31T21:05:06.791" v="133"/>
          <ac:spMkLst>
            <pc:docMk/>
            <pc:sldMk cId="2884595392" sldId="291"/>
            <ac:spMk id="2" creationId="{C9B90689-2FA7-4B42-8B81-C0A52C8171B4}"/>
          </ac:spMkLst>
        </pc:spChg>
        <pc:spChg chg="del">
          <ac:chgData name="marcos aurelio gularte de castro" userId="67f50566e2aee3b4" providerId="LiveId" clId="{EABBEF7A-35AC-4BC9-820E-90E9A271DC4D}" dt="2019-10-31T21:05:06.791" v="133"/>
          <ac:spMkLst>
            <pc:docMk/>
            <pc:sldMk cId="2884595392" sldId="291"/>
            <ac:spMk id="3" creationId="{E3427074-2228-4CFB-B777-8D6DEF161DF6}"/>
          </ac:spMkLst>
        </pc:spChg>
        <pc:spChg chg="add mod">
          <ac:chgData name="marcos aurelio gularte de castro" userId="67f50566e2aee3b4" providerId="LiveId" clId="{EABBEF7A-35AC-4BC9-820E-90E9A271DC4D}" dt="2019-10-31T21:05:13.424" v="136"/>
          <ac:spMkLst>
            <pc:docMk/>
            <pc:sldMk cId="2884595392" sldId="291"/>
            <ac:spMk id="4" creationId="{4B641650-5896-4B27-BB99-8844315A117C}"/>
          </ac:spMkLst>
        </pc:spChg>
        <pc:spChg chg="add mod">
          <ac:chgData name="marcos aurelio gularte de castro" userId="67f50566e2aee3b4" providerId="LiveId" clId="{EABBEF7A-35AC-4BC9-820E-90E9A271DC4D}" dt="2019-10-31T21:05:11.816" v="135"/>
          <ac:spMkLst>
            <pc:docMk/>
            <pc:sldMk cId="2884595392" sldId="291"/>
            <ac:spMk id="5" creationId="{80150704-CB80-49C8-86D0-7E296470B295}"/>
          </ac:spMkLst>
        </pc:spChg>
      </pc:sldChg>
      <pc:sldChg chg="modSp add modTransition">
        <pc:chgData name="marcos aurelio gularte de castro" userId="67f50566e2aee3b4" providerId="LiveId" clId="{EABBEF7A-35AC-4BC9-820E-90E9A271DC4D}" dt="2019-10-31T21:08:09.017" v="161"/>
        <pc:sldMkLst>
          <pc:docMk/>
          <pc:sldMk cId="1883808954" sldId="292"/>
        </pc:sldMkLst>
        <pc:spChg chg="mod">
          <ac:chgData name="marcos aurelio gularte de castro" userId="67f50566e2aee3b4" providerId="LiveId" clId="{EABBEF7A-35AC-4BC9-820E-90E9A271DC4D}" dt="2019-10-31T21:05:27.017" v="137"/>
          <ac:spMkLst>
            <pc:docMk/>
            <pc:sldMk cId="1883808954" sldId="292"/>
            <ac:spMk id="2" creationId="{8BA24177-7606-4F7F-AB8C-B8DC2AB84F66}"/>
          </ac:spMkLst>
        </pc:spChg>
      </pc:sldChg>
      <pc:sldChg chg="modSp add modTransition">
        <pc:chgData name="marcos aurelio gularte de castro" userId="67f50566e2aee3b4" providerId="LiveId" clId="{EABBEF7A-35AC-4BC9-820E-90E9A271DC4D}" dt="2019-10-31T21:08:09.017" v="161"/>
        <pc:sldMkLst>
          <pc:docMk/>
          <pc:sldMk cId="3353639374" sldId="293"/>
        </pc:sldMkLst>
        <pc:spChg chg="mod">
          <ac:chgData name="marcos aurelio gularte de castro" userId="67f50566e2aee3b4" providerId="LiveId" clId="{EABBEF7A-35AC-4BC9-820E-90E9A271DC4D}" dt="2019-10-31T21:05:40.979" v="139" actId="20577"/>
          <ac:spMkLst>
            <pc:docMk/>
            <pc:sldMk cId="3353639374" sldId="293"/>
            <ac:spMk id="2" creationId="{224C4E94-64BC-465D-A2C0-7F980E3086A5}"/>
          </ac:spMkLst>
        </pc:spChg>
      </pc:sldChg>
      <pc:sldChg chg="addSp delSp modSp add modTransition">
        <pc:chgData name="marcos aurelio gularte de castro" userId="67f50566e2aee3b4" providerId="LiveId" clId="{EABBEF7A-35AC-4BC9-820E-90E9A271DC4D}" dt="2019-10-31T21:08:09.017" v="161"/>
        <pc:sldMkLst>
          <pc:docMk/>
          <pc:sldMk cId="2132350720" sldId="294"/>
        </pc:sldMkLst>
        <pc:spChg chg="del">
          <ac:chgData name="marcos aurelio gularte de castro" userId="67f50566e2aee3b4" providerId="LiveId" clId="{EABBEF7A-35AC-4BC9-820E-90E9A271DC4D}" dt="2019-10-31T21:05:58.520" v="140"/>
          <ac:spMkLst>
            <pc:docMk/>
            <pc:sldMk cId="2132350720" sldId="294"/>
            <ac:spMk id="2" creationId="{AC4DF484-0839-4AA3-9032-9F5980B48033}"/>
          </ac:spMkLst>
        </pc:spChg>
        <pc:spChg chg="del">
          <ac:chgData name="marcos aurelio gularte de castro" userId="67f50566e2aee3b4" providerId="LiveId" clId="{EABBEF7A-35AC-4BC9-820E-90E9A271DC4D}" dt="2019-10-31T21:05:58.520" v="140"/>
          <ac:spMkLst>
            <pc:docMk/>
            <pc:sldMk cId="2132350720" sldId="294"/>
            <ac:spMk id="3" creationId="{E6C46953-9196-484C-861C-BB67C5DEB0CF}"/>
          </ac:spMkLst>
        </pc:spChg>
        <pc:spChg chg="add mod">
          <ac:chgData name="marcos aurelio gularte de castro" userId="67f50566e2aee3b4" providerId="LiveId" clId="{EABBEF7A-35AC-4BC9-820E-90E9A271DC4D}" dt="2019-10-31T21:06:06.548" v="143"/>
          <ac:spMkLst>
            <pc:docMk/>
            <pc:sldMk cId="2132350720" sldId="294"/>
            <ac:spMk id="4" creationId="{B03D42AA-E254-4B08-BF7D-1B911443B7D5}"/>
          </ac:spMkLst>
        </pc:spChg>
        <pc:spChg chg="add mod">
          <ac:chgData name="marcos aurelio gularte de castro" userId="67f50566e2aee3b4" providerId="LiveId" clId="{EABBEF7A-35AC-4BC9-820E-90E9A271DC4D}" dt="2019-10-31T21:06:03.841" v="142"/>
          <ac:spMkLst>
            <pc:docMk/>
            <pc:sldMk cId="2132350720" sldId="294"/>
            <ac:spMk id="5" creationId="{94BAE1A0-E1B7-442C-A0A4-DAA5F659AD37}"/>
          </ac:spMkLst>
        </pc:spChg>
      </pc:sldChg>
      <pc:sldChg chg="modSp add modTransition">
        <pc:chgData name="marcos aurelio gularte de castro" userId="67f50566e2aee3b4" providerId="LiveId" clId="{EABBEF7A-35AC-4BC9-820E-90E9A271DC4D}" dt="2019-10-31T21:08:09.017" v="161"/>
        <pc:sldMkLst>
          <pc:docMk/>
          <pc:sldMk cId="952869900" sldId="295"/>
        </pc:sldMkLst>
        <pc:spChg chg="mod">
          <ac:chgData name="marcos aurelio gularte de castro" userId="67f50566e2aee3b4" providerId="LiveId" clId="{EABBEF7A-35AC-4BC9-820E-90E9A271DC4D}" dt="2019-10-31T21:06:17.050" v="145" actId="20577"/>
          <ac:spMkLst>
            <pc:docMk/>
            <pc:sldMk cId="952869900" sldId="295"/>
            <ac:spMk id="2" creationId="{08761297-6D08-40EB-9441-C84ED4723F94}"/>
          </ac:spMkLst>
        </pc:spChg>
      </pc:sldChg>
      <pc:sldChg chg="add del">
        <pc:chgData name="marcos aurelio gularte de castro" userId="67f50566e2aee3b4" providerId="LiveId" clId="{EABBEF7A-35AC-4BC9-820E-90E9A271DC4D}" dt="2019-10-31T21:06:32.461" v="148" actId="2696"/>
        <pc:sldMkLst>
          <pc:docMk/>
          <pc:sldMk cId="1421303083" sldId="296"/>
        </pc:sldMkLst>
      </pc:sldChg>
      <pc:sldChg chg="add del">
        <pc:chgData name="marcos aurelio gularte de castro" userId="67f50566e2aee3b4" providerId="LiveId" clId="{EABBEF7A-35AC-4BC9-820E-90E9A271DC4D}" dt="2019-10-31T21:06:32.477" v="149" actId="2696"/>
        <pc:sldMkLst>
          <pc:docMk/>
          <pc:sldMk cId="3982733598" sldId="297"/>
        </pc:sldMkLst>
      </pc:sldChg>
      <pc:sldChg chg="add del">
        <pc:chgData name="marcos aurelio gularte de castro" userId="67f50566e2aee3b4" providerId="LiveId" clId="{EABBEF7A-35AC-4BC9-820E-90E9A271DC4D}" dt="2019-10-31T21:06:32.493" v="150" actId="2696"/>
        <pc:sldMkLst>
          <pc:docMk/>
          <pc:sldMk cId="4073247113" sldId="298"/>
        </pc:sldMkLst>
      </pc:sldChg>
      <pc:sldChg chg="add del">
        <pc:chgData name="marcos aurelio gularte de castro" userId="67f50566e2aee3b4" providerId="LiveId" clId="{EABBEF7A-35AC-4BC9-820E-90E9A271DC4D}" dt="2019-10-31T21:06:32.502" v="151" actId="2696"/>
        <pc:sldMkLst>
          <pc:docMk/>
          <pc:sldMk cId="3722065551" sldId="299"/>
        </pc:sldMkLst>
      </pc:sldChg>
      <pc:sldChg chg="add del">
        <pc:chgData name="marcos aurelio gularte de castro" userId="67f50566e2aee3b4" providerId="LiveId" clId="{EABBEF7A-35AC-4BC9-820E-90E9A271DC4D}" dt="2019-10-31T21:06:32.516" v="152" actId="2696"/>
        <pc:sldMkLst>
          <pc:docMk/>
          <pc:sldMk cId="640888508" sldId="300"/>
        </pc:sldMkLst>
      </pc:sldChg>
      <pc:sldChg chg="add del">
        <pc:chgData name="marcos aurelio gularte de castro" userId="67f50566e2aee3b4" providerId="LiveId" clId="{EABBEF7A-35AC-4BC9-820E-90E9A271DC4D}" dt="2019-10-31T21:06:32.529" v="153" actId="2696"/>
        <pc:sldMkLst>
          <pc:docMk/>
          <pc:sldMk cId="3753178897" sldId="301"/>
        </pc:sldMkLst>
      </pc:sldChg>
      <pc:sldChg chg="add del">
        <pc:chgData name="marcos aurelio gularte de castro" userId="67f50566e2aee3b4" providerId="LiveId" clId="{EABBEF7A-35AC-4BC9-820E-90E9A271DC4D}" dt="2019-10-31T21:06:32.542" v="154" actId="2696"/>
        <pc:sldMkLst>
          <pc:docMk/>
          <pc:sldMk cId="2079683925" sldId="302"/>
        </pc:sldMkLst>
      </pc:sldChg>
      <pc:sldChg chg="add del">
        <pc:chgData name="marcos aurelio gularte de castro" userId="67f50566e2aee3b4" providerId="LiveId" clId="{EABBEF7A-35AC-4BC9-820E-90E9A271DC4D}" dt="2019-10-31T21:06:32.554" v="155" actId="2696"/>
        <pc:sldMkLst>
          <pc:docMk/>
          <pc:sldMk cId="4184331987" sldId="303"/>
        </pc:sldMkLst>
      </pc:sldChg>
      <pc:sldChg chg="add del">
        <pc:chgData name="marcos aurelio gularte de castro" userId="67f50566e2aee3b4" providerId="LiveId" clId="{EABBEF7A-35AC-4BC9-820E-90E9A271DC4D}" dt="2019-10-31T21:06:32.567" v="156" actId="2696"/>
        <pc:sldMkLst>
          <pc:docMk/>
          <pc:sldMk cId="3433395832" sldId="304"/>
        </pc:sldMkLst>
      </pc:sldChg>
      <pc:sldChg chg="add del">
        <pc:chgData name="marcos aurelio gularte de castro" userId="67f50566e2aee3b4" providerId="LiveId" clId="{EABBEF7A-35AC-4BC9-820E-90E9A271DC4D}" dt="2019-10-31T21:06:32.583" v="157" actId="2696"/>
        <pc:sldMkLst>
          <pc:docMk/>
          <pc:sldMk cId="2770379034" sldId="305"/>
        </pc:sldMkLst>
      </pc:sldChg>
      <pc:sldChg chg="add del">
        <pc:chgData name="marcos aurelio gularte de castro" userId="67f50566e2aee3b4" providerId="LiveId" clId="{EABBEF7A-35AC-4BC9-820E-90E9A271DC4D}" dt="2019-10-31T21:06:32.595" v="158" actId="2696"/>
        <pc:sldMkLst>
          <pc:docMk/>
          <pc:sldMk cId="3222272517" sldId="306"/>
        </pc:sldMkLst>
      </pc:sldChg>
      <pc:sldChg chg="add del">
        <pc:chgData name="marcos aurelio gularte de castro" userId="67f50566e2aee3b4" providerId="LiveId" clId="{EABBEF7A-35AC-4BC9-820E-90E9A271DC4D}" dt="2019-10-31T21:06:32.606" v="159" actId="2696"/>
        <pc:sldMkLst>
          <pc:docMk/>
          <pc:sldMk cId="3440675742" sldId="307"/>
        </pc:sldMkLst>
      </pc:sldChg>
      <pc:sldChg chg="add del">
        <pc:chgData name="marcos aurelio gularte de castro" userId="67f50566e2aee3b4" providerId="LiveId" clId="{EABBEF7A-35AC-4BC9-820E-90E9A271DC4D}" dt="2019-10-31T21:06:32.613" v="160" actId="2696"/>
        <pc:sldMkLst>
          <pc:docMk/>
          <pc:sldMk cId="3648937983" sldId="308"/>
        </pc:sldMkLst>
      </pc:sldChg>
    </pc:docChg>
  </pc:docChgLst>
  <pc:docChgLst>
    <pc:chgData name="marcos aurelio gularte de castro" userId="67f50566e2aee3b4" providerId="LiveId" clId="{7018B62D-B864-464E-8C85-96399364CDA8}"/>
    <pc:docChg chg="custSel addSld modSld">
      <pc:chgData name="marcos aurelio gularte de castro" userId="67f50566e2aee3b4" providerId="LiveId" clId="{7018B62D-B864-464E-8C85-96399364CDA8}" dt="2019-11-01T04:06:06.273" v="69" actId="20577"/>
      <pc:docMkLst>
        <pc:docMk/>
      </pc:docMkLst>
      <pc:sldChg chg="modTransition">
        <pc:chgData name="marcos aurelio gularte de castro" userId="67f50566e2aee3b4" providerId="LiveId" clId="{7018B62D-B864-464E-8C85-96399364CDA8}" dt="2019-10-31T23:46:33.503" v="59"/>
        <pc:sldMkLst>
          <pc:docMk/>
          <pc:sldMk cId="1721743461" sldId="257"/>
        </pc:sldMkLst>
      </pc:sldChg>
      <pc:sldChg chg="modTransition">
        <pc:chgData name="marcos aurelio gularte de castro" userId="67f50566e2aee3b4" providerId="LiveId" clId="{7018B62D-B864-464E-8C85-96399364CDA8}" dt="2019-10-31T23:46:33.503" v="59"/>
        <pc:sldMkLst>
          <pc:docMk/>
          <pc:sldMk cId="3368266501" sldId="259"/>
        </pc:sldMkLst>
      </pc:sldChg>
      <pc:sldChg chg="modTransition">
        <pc:chgData name="marcos aurelio gularte de castro" userId="67f50566e2aee3b4" providerId="LiveId" clId="{7018B62D-B864-464E-8C85-96399364CDA8}" dt="2019-10-31T23:46:33.503" v="59"/>
        <pc:sldMkLst>
          <pc:docMk/>
          <pc:sldMk cId="3133914668" sldId="260"/>
        </pc:sldMkLst>
      </pc:sldChg>
      <pc:sldChg chg="modTransition">
        <pc:chgData name="marcos aurelio gularte de castro" userId="67f50566e2aee3b4" providerId="LiveId" clId="{7018B62D-B864-464E-8C85-96399364CDA8}" dt="2019-10-31T23:46:33.503" v="59"/>
        <pc:sldMkLst>
          <pc:docMk/>
          <pc:sldMk cId="3284719230" sldId="261"/>
        </pc:sldMkLst>
      </pc:sldChg>
      <pc:sldChg chg="modTransition">
        <pc:chgData name="marcos aurelio gularte de castro" userId="67f50566e2aee3b4" providerId="LiveId" clId="{7018B62D-B864-464E-8C85-96399364CDA8}" dt="2019-10-31T23:46:33.503" v="59"/>
        <pc:sldMkLst>
          <pc:docMk/>
          <pc:sldMk cId="1233646654" sldId="262"/>
        </pc:sldMkLst>
      </pc:sldChg>
      <pc:sldChg chg="modTransition">
        <pc:chgData name="marcos aurelio gularte de castro" userId="67f50566e2aee3b4" providerId="LiveId" clId="{7018B62D-B864-464E-8C85-96399364CDA8}" dt="2019-10-31T23:46:33.503" v="59"/>
        <pc:sldMkLst>
          <pc:docMk/>
          <pc:sldMk cId="637672017" sldId="263"/>
        </pc:sldMkLst>
      </pc:sldChg>
      <pc:sldChg chg="modTransition">
        <pc:chgData name="marcos aurelio gularte de castro" userId="67f50566e2aee3b4" providerId="LiveId" clId="{7018B62D-B864-464E-8C85-96399364CDA8}" dt="2019-10-31T23:46:33.503" v="59"/>
        <pc:sldMkLst>
          <pc:docMk/>
          <pc:sldMk cId="376881898" sldId="264"/>
        </pc:sldMkLst>
      </pc:sldChg>
      <pc:sldChg chg="modTransition">
        <pc:chgData name="marcos aurelio gularte de castro" userId="67f50566e2aee3b4" providerId="LiveId" clId="{7018B62D-B864-464E-8C85-96399364CDA8}" dt="2019-10-31T23:46:33.503" v="59"/>
        <pc:sldMkLst>
          <pc:docMk/>
          <pc:sldMk cId="907098535" sldId="265"/>
        </pc:sldMkLst>
      </pc:sldChg>
      <pc:sldChg chg="modTransition">
        <pc:chgData name="marcos aurelio gularte de castro" userId="67f50566e2aee3b4" providerId="LiveId" clId="{7018B62D-B864-464E-8C85-96399364CDA8}" dt="2019-10-31T23:46:33.503" v="59"/>
        <pc:sldMkLst>
          <pc:docMk/>
          <pc:sldMk cId="2905895892" sldId="266"/>
        </pc:sldMkLst>
      </pc:sldChg>
      <pc:sldChg chg="modTransition">
        <pc:chgData name="marcos aurelio gularte de castro" userId="67f50566e2aee3b4" providerId="LiveId" clId="{7018B62D-B864-464E-8C85-96399364CDA8}" dt="2019-10-31T23:46:33.503" v="59"/>
        <pc:sldMkLst>
          <pc:docMk/>
          <pc:sldMk cId="4157351207" sldId="267"/>
        </pc:sldMkLst>
      </pc:sldChg>
      <pc:sldChg chg="modTransition">
        <pc:chgData name="marcos aurelio gularte de castro" userId="67f50566e2aee3b4" providerId="LiveId" clId="{7018B62D-B864-464E-8C85-96399364CDA8}" dt="2019-10-31T23:46:33.503" v="59"/>
        <pc:sldMkLst>
          <pc:docMk/>
          <pc:sldMk cId="2028481616" sldId="268"/>
        </pc:sldMkLst>
      </pc:sldChg>
      <pc:sldChg chg="modTransition">
        <pc:chgData name="marcos aurelio gularte de castro" userId="67f50566e2aee3b4" providerId="LiveId" clId="{7018B62D-B864-464E-8C85-96399364CDA8}" dt="2019-10-31T23:46:33.503" v="59"/>
        <pc:sldMkLst>
          <pc:docMk/>
          <pc:sldMk cId="2181852022" sldId="269"/>
        </pc:sldMkLst>
      </pc:sldChg>
      <pc:sldChg chg="modTransition">
        <pc:chgData name="marcos aurelio gularte de castro" userId="67f50566e2aee3b4" providerId="LiveId" clId="{7018B62D-B864-464E-8C85-96399364CDA8}" dt="2019-10-31T23:46:33.503" v="59"/>
        <pc:sldMkLst>
          <pc:docMk/>
          <pc:sldMk cId="2870067689" sldId="270"/>
        </pc:sldMkLst>
      </pc:sldChg>
      <pc:sldChg chg="modTransition">
        <pc:chgData name="marcos aurelio gularte de castro" userId="67f50566e2aee3b4" providerId="LiveId" clId="{7018B62D-B864-464E-8C85-96399364CDA8}" dt="2019-10-31T23:46:33.503" v="59"/>
        <pc:sldMkLst>
          <pc:docMk/>
          <pc:sldMk cId="3815846670" sldId="271"/>
        </pc:sldMkLst>
      </pc:sldChg>
      <pc:sldChg chg="addSp delSp modSp modTransition">
        <pc:chgData name="marcos aurelio gularte de castro" userId="67f50566e2aee3b4" providerId="LiveId" clId="{7018B62D-B864-464E-8C85-96399364CDA8}" dt="2019-10-31T23:46:33.503" v="59"/>
        <pc:sldMkLst>
          <pc:docMk/>
          <pc:sldMk cId="2908615714" sldId="272"/>
        </pc:sldMkLst>
        <pc:spChg chg="del">
          <ac:chgData name="marcos aurelio gularte de castro" userId="67f50566e2aee3b4" providerId="LiveId" clId="{7018B62D-B864-464E-8C85-96399364CDA8}" dt="2019-10-31T22:17:02.344" v="0" actId="931"/>
          <ac:spMkLst>
            <pc:docMk/>
            <pc:sldMk cId="2908615714" sldId="272"/>
            <ac:spMk id="3" creationId="{CD1F832B-3503-460A-A340-9DEC3218BF4C}"/>
          </ac:spMkLst>
        </pc:spChg>
        <pc:picChg chg="add mod">
          <ac:chgData name="marcos aurelio gularte de castro" userId="67f50566e2aee3b4" providerId="LiveId" clId="{7018B62D-B864-464E-8C85-96399364CDA8}" dt="2019-10-31T22:17:04.272" v="2" actId="962"/>
          <ac:picMkLst>
            <pc:docMk/>
            <pc:sldMk cId="2908615714" sldId="272"/>
            <ac:picMk id="5" creationId="{B0293A23-C189-4FCE-AC35-E1EA10A1A26E}"/>
          </ac:picMkLst>
        </pc:picChg>
      </pc:sldChg>
      <pc:sldChg chg="modTransition">
        <pc:chgData name="marcos aurelio gularte de castro" userId="67f50566e2aee3b4" providerId="LiveId" clId="{7018B62D-B864-464E-8C85-96399364CDA8}" dt="2019-10-31T23:46:33.503" v="59"/>
        <pc:sldMkLst>
          <pc:docMk/>
          <pc:sldMk cId="2686598152" sldId="273"/>
        </pc:sldMkLst>
      </pc:sldChg>
      <pc:sldChg chg="addSp delSp modSp modTransition">
        <pc:chgData name="marcos aurelio gularte de castro" userId="67f50566e2aee3b4" providerId="LiveId" clId="{7018B62D-B864-464E-8C85-96399364CDA8}" dt="2019-10-31T23:46:33.503" v="59"/>
        <pc:sldMkLst>
          <pc:docMk/>
          <pc:sldMk cId="3181886371" sldId="274"/>
        </pc:sldMkLst>
        <pc:spChg chg="del">
          <ac:chgData name="marcos aurelio gularte de castro" userId="67f50566e2aee3b4" providerId="LiveId" clId="{7018B62D-B864-464E-8C85-96399364CDA8}" dt="2019-10-31T22:22:03.088" v="3" actId="931"/>
          <ac:spMkLst>
            <pc:docMk/>
            <pc:sldMk cId="3181886371" sldId="274"/>
            <ac:spMk id="3" creationId="{3E186BD6-F55F-4E0C-94B4-EEE186CA4EAD}"/>
          </ac:spMkLst>
        </pc:spChg>
        <pc:picChg chg="add mod">
          <ac:chgData name="marcos aurelio gularte de castro" userId="67f50566e2aee3b4" providerId="LiveId" clId="{7018B62D-B864-464E-8C85-96399364CDA8}" dt="2019-10-31T22:22:04.695" v="5" actId="962"/>
          <ac:picMkLst>
            <pc:docMk/>
            <pc:sldMk cId="3181886371" sldId="274"/>
            <ac:picMk id="5" creationId="{03F19C20-9963-43BE-8694-9CD00C79631F}"/>
          </ac:picMkLst>
        </pc:picChg>
      </pc:sldChg>
      <pc:sldChg chg="addSp delSp modSp modTransition">
        <pc:chgData name="marcos aurelio gularte de castro" userId="67f50566e2aee3b4" providerId="LiveId" clId="{7018B62D-B864-464E-8C85-96399364CDA8}" dt="2019-10-31T23:46:33.503" v="59"/>
        <pc:sldMkLst>
          <pc:docMk/>
          <pc:sldMk cId="1829263347" sldId="275"/>
        </pc:sldMkLst>
        <pc:spChg chg="del">
          <ac:chgData name="marcos aurelio gularte de castro" userId="67f50566e2aee3b4" providerId="LiveId" clId="{7018B62D-B864-464E-8C85-96399364CDA8}" dt="2019-10-31T22:24:35.412" v="6" actId="931"/>
          <ac:spMkLst>
            <pc:docMk/>
            <pc:sldMk cId="1829263347" sldId="275"/>
            <ac:spMk id="3" creationId="{7410279B-E059-4AD3-A0CD-EFFDA4E8870F}"/>
          </ac:spMkLst>
        </pc:spChg>
        <pc:spChg chg="add del mod">
          <ac:chgData name="marcos aurelio gularte de castro" userId="67f50566e2aee3b4" providerId="LiveId" clId="{7018B62D-B864-464E-8C85-96399364CDA8}" dt="2019-10-31T23:03:27.844" v="10" actId="931"/>
          <ac:spMkLst>
            <pc:docMk/>
            <pc:sldMk cId="1829263347" sldId="275"/>
            <ac:spMk id="7" creationId="{C39919EC-673E-4A78-A9C8-85A625D50DFB}"/>
          </ac:spMkLst>
        </pc:spChg>
        <pc:picChg chg="add del mod">
          <ac:chgData name="marcos aurelio gularte de castro" userId="67f50566e2aee3b4" providerId="LiveId" clId="{7018B62D-B864-464E-8C85-96399364CDA8}" dt="2019-10-31T23:03:13.342" v="9" actId="478"/>
          <ac:picMkLst>
            <pc:docMk/>
            <pc:sldMk cId="1829263347" sldId="275"/>
            <ac:picMk id="5" creationId="{E4B642FB-5EB4-475F-AE87-A666F4C24C94}"/>
          </ac:picMkLst>
        </pc:picChg>
        <pc:picChg chg="add mod">
          <ac:chgData name="marcos aurelio gularte de castro" userId="67f50566e2aee3b4" providerId="LiveId" clId="{7018B62D-B864-464E-8C85-96399364CDA8}" dt="2019-10-31T23:03:29.638" v="12" actId="962"/>
          <ac:picMkLst>
            <pc:docMk/>
            <pc:sldMk cId="1829263347" sldId="275"/>
            <ac:picMk id="9" creationId="{4C96947F-2383-47F2-9A82-37B2C982A27A}"/>
          </ac:picMkLst>
        </pc:picChg>
      </pc:sldChg>
      <pc:sldChg chg="modSp modTransition">
        <pc:chgData name="marcos aurelio gularte de castro" userId="67f50566e2aee3b4" providerId="LiveId" clId="{7018B62D-B864-464E-8C85-96399364CDA8}" dt="2019-11-01T04:06:06.273" v="69" actId="20577"/>
        <pc:sldMkLst>
          <pc:docMk/>
          <pc:sldMk cId="2527256768" sldId="276"/>
        </pc:sldMkLst>
        <pc:spChg chg="mod">
          <ac:chgData name="marcos aurelio gularte de castro" userId="67f50566e2aee3b4" providerId="LiveId" clId="{7018B62D-B864-464E-8C85-96399364CDA8}" dt="2019-11-01T04:06:06.273" v="69" actId="20577"/>
          <ac:spMkLst>
            <pc:docMk/>
            <pc:sldMk cId="2527256768" sldId="276"/>
            <ac:spMk id="5" creationId="{ADAA2DFE-12EC-4398-9CBF-2717A33375D7}"/>
          </ac:spMkLst>
        </pc:spChg>
      </pc:sldChg>
      <pc:sldChg chg="addSp delSp modSp modTransition">
        <pc:chgData name="marcos aurelio gularte de castro" userId="67f50566e2aee3b4" providerId="LiveId" clId="{7018B62D-B864-464E-8C85-96399364CDA8}" dt="2019-10-31T23:46:33.503" v="59"/>
        <pc:sldMkLst>
          <pc:docMk/>
          <pc:sldMk cId="454229371" sldId="277"/>
        </pc:sldMkLst>
        <pc:spChg chg="del">
          <ac:chgData name="marcos aurelio gularte de castro" userId="67f50566e2aee3b4" providerId="LiveId" clId="{7018B62D-B864-464E-8C85-96399364CDA8}" dt="2019-10-31T23:30:55.588" v="13" actId="931"/>
          <ac:spMkLst>
            <pc:docMk/>
            <pc:sldMk cId="454229371" sldId="277"/>
            <ac:spMk id="3" creationId="{C63F50D7-3997-41D5-B742-F26E944393A6}"/>
          </ac:spMkLst>
        </pc:spChg>
        <pc:spChg chg="add del mod">
          <ac:chgData name="marcos aurelio gularte de castro" userId="67f50566e2aee3b4" providerId="LiveId" clId="{7018B62D-B864-464E-8C85-96399364CDA8}" dt="2019-10-31T23:36:11.968" v="20"/>
          <ac:spMkLst>
            <pc:docMk/>
            <pc:sldMk cId="454229371" sldId="277"/>
            <ac:spMk id="7" creationId="{5C4C2462-9E55-4483-8722-3AE87CE69501}"/>
          </ac:spMkLst>
        </pc:spChg>
        <pc:spChg chg="add del mod">
          <ac:chgData name="marcos aurelio gularte de castro" userId="67f50566e2aee3b4" providerId="LiveId" clId="{7018B62D-B864-464E-8C85-96399364CDA8}" dt="2019-10-31T23:36:15.142" v="21"/>
          <ac:spMkLst>
            <pc:docMk/>
            <pc:sldMk cId="454229371" sldId="277"/>
            <ac:spMk id="9" creationId="{F144A6F0-CED9-4645-A2A1-86EBD4AA9607}"/>
          </ac:spMkLst>
        </pc:spChg>
        <pc:spChg chg="add del mod">
          <ac:chgData name="marcos aurelio gularte de castro" userId="67f50566e2aee3b4" providerId="LiveId" clId="{7018B62D-B864-464E-8C85-96399364CDA8}" dt="2019-10-31T23:36:15.142" v="21"/>
          <ac:spMkLst>
            <pc:docMk/>
            <pc:sldMk cId="454229371" sldId="277"/>
            <ac:spMk id="10" creationId="{48CADA42-2052-49DE-A411-3ECF98B868E7}"/>
          </ac:spMkLst>
        </pc:spChg>
        <pc:picChg chg="add del mod">
          <ac:chgData name="marcos aurelio gularte de castro" userId="67f50566e2aee3b4" providerId="LiveId" clId="{7018B62D-B864-464E-8C85-96399364CDA8}" dt="2019-10-31T23:31:00.376" v="16" actId="478"/>
          <ac:picMkLst>
            <pc:docMk/>
            <pc:sldMk cId="454229371" sldId="277"/>
            <ac:picMk id="5" creationId="{E2D56C96-12AE-40A8-88BA-A82CF1BAADC3}"/>
          </ac:picMkLst>
        </pc:picChg>
        <pc:picChg chg="add">
          <ac:chgData name="marcos aurelio gularte de castro" userId="67f50566e2aee3b4" providerId="LiveId" clId="{7018B62D-B864-464E-8C85-96399364CDA8}" dt="2019-10-31T23:36:11.968" v="20"/>
          <ac:picMkLst>
            <pc:docMk/>
            <pc:sldMk cId="454229371" sldId="277"/>
            <ac:picMk id="8" creationId="{AE6FD4A8-23DA-45CE-9B9C-FE1C964FE09D}"/>
          </ac:picMkLst>
        </pc:picChg>
      </pc:sldChg>
      <pc:sldChg chg="addSp delSp modSp modTransition">
        <pc:chgData name="marcos aurelio gularte de castro" userId="67f50566e2aee3b4" providerId="LiveId" clId="{7018B62D-B864-464E-8C85-96399364CDA8}" dt="2019-10-31T23:46:33.503" v="59"/>
        <pc:sldMkLst>
          <pc:docMk/>
          <pc:sldMk cId="982060162" sldId="278"/>
        </pc:sldMkLst>
        <pc:spChg chg="del">
          <ac:chgData name="marcos aurelio gularte de castro" userId="67f50566e2aee3b4" providerId="LiveId" clId="{7018B62D-B864-464E-8C85-96399364CDA8}" dt="2019-10-31T23:36:40.057" v="22" actId="931"/>
          <ac:spMkLst>
            <pc:docMk/>
            <pc:sldMk cId="982060162" sldId="278"/>
            <ac:spMk id="3" creationId="{6778CB98-A754-4336-B612-B8616A25FA94}"/>
          </ac:spMkLst>
        </pc:spChg>
        <pc:picChg chg="add mod">
          <ac:chgData name="marcos aurelio gularte de castro" userId="67f50566e2aee3b4" providerId="LiveId" clId="{7018B62D-B864-464E-8C85-96399364CDA8}" dt="2019-10-31T23:36:41.044" v="24" actId="962"/>
          <ac:picMkLst>
            <pc:docMk/>
            <pc:sldMk cId="982060162" sldId="278"/>
            <ac:picMk id="5" creationId="{1E4642AB-E394-4B1D-B219-1E22AE900458}"/>
          </ac:picMkLst>
        </pc:picChg>
      </pc:sldChg>
      <pc:sldChg chg="addSp delSp modSp modTransition">
        <pc:chgData name="marcos aurelio gularte de castro" userId="67f50566e2aee3b4" providerId="LiveId" clId="{7018B62D-B864-464E-8C85-96399364CDA8}" dt="2019-10-31T23:46:33.503" v="59"/>
        <pc:sldMkLst>
          <pc:docMk/>
          <pc:sldMk cId="3351862933" sldId="279"/>
        </pc:sldMkLst>
        <pc:spChg chg="del">
          <ac:chgData name="marcos aurelio gularte de castro" userId="67f50566e2aee3b4" providerId="LiveId" clId="{7018B62D-B864-464E-8C85-96399364CDA8}" dt="2019-10-31T23:35:31.768" v="17" actId="931"/>
          <ac:spMkLst>
            <pc:docMk/>
            <pc:sldMk cId="3351862933" sldId="279"/>
            <ac:spMk id="3" creationId="{C028602F-80A5-48D6-AA20-F32603E91931}"/>
          </ac:spMkLst>
        </pc:spChg>
        <pc:picChg chg="add mod">
          <ac:chgData name="marcos aurelio gularte de castro" userId="67f50566e2aee3b4" providerId="LiveId" clId="{7018B62D-B864-464E-8C85-96399364CDA8}" dt="2019-10-31T23:35:32.966" v="19" actId="962"/>
          <ac:picMkLst>
            <pc:docMk/>
            <pc:sldMk cId="3351862933" sldId="279"/>
            <ac:picMk id="5" creationId="{04FA0A23-E2C6-41FC-8EAA-5359F22D5A1D}"/>
          </ac:picMkLst>
        </pc:picChg>
      </pc:sldChg>
      <pc:sldChg chg="modTransition">
        <pc:chgData name="marcos aurelio gularte de castro" userId="67f50566e2aee3b4" providerId="LiveId" clId="{7018B62D-B864-464E-8C85-96399364CDA8}" dt="2019-10-31T23:46:33.503" v="59"/>
        <pc:sldMkLst>
          <pc:docMk/>
          <pc:sldMk cId="3712724598" sldId="280"/>
        </pc:sldMkLst>
      </pc:sldChg>
      <pc:sldChg chg="modTransition">
        <pc:chgData name="marcos aurelio gularte de castro" userId="67f50566e2aee3b4" providerId="LiveId" clId="{7018B62D-B864-464E-8C85-96399364CDA8}" dt="2019-10-31T23:46:33.503" v="59"/>
        <pc:sldMkLst>
          <pc:docMk/>
          <pc:sldMk cId="3573286000" sldId="281"/>
        </pc:sldMkLst>
      </pc:sldChg>
      <pc:sldChg chg="addSp delSp modSp modTransition">
        <pc:chgData name="marcos aurelio gularte de castro" userId="67f50566e2aee3b4" providerId="LiveId" clId="{7018B62D-B864-464E-8C85-96399364CDA8}" dt="2019-10-31T23:46:33.503" v="59"/>
        <pc:sldMkLst>
          <pc:docMk/>
          <pc:sldMk cId="2605902246" sldId="282"/>
        </pc:sldMkLst>
        <pc:spChg chg="del">
          <ac:chgData name="marcos aurelio gularte de castro" userId="67f50566e2aee3b4" providerId="LiveId" clId="{7018B62D-B864-464E-8C85-96399364CDA8}" dt="2019-10-31T23:37:34.275" v="25" actId="931"/>
          <ac:spMkLst>
            <pc:docMk/>
            <pc:sldMk cId="2605902246" sldId="282"/>
            <ac:spMk id="3" creationId="{41280AC0-71BA-42A5-AAD4-496073E5E3DA}"/>
          </ac:spMkLst>
        </pc:spChg>
        <pc:picChg chg="add mod">
          <ac:chgData name="marcos aurelio gularte de castro" userId="67f50566e2aee3b4" providerId="LiveId" clId="{7018B62D-B864-464E-8C85-96399364CDA8}" dt="2019-10-31T23:37:35.264" v="27" actId="962"/>
          <ac:picMkLst>
            <pc:docMk/>
            <pc:sldMk cId="2605902246" sldId="282"/>
            <ac:picMk id="5" creationId="{AB862CF2-685D-4BD2-87D7-8ED9A6075FFE}"/>
          </ac:picMkLst>
        </pc:picChg>
      </pc:sldChg>
      <pc:sldChg chg="addSp delSp modSp modTransition">
        <pc:chgData name="marcos aurelio gularte de castro" userId="67f50566e2aee3b4" providerId="LiveId" clId="{7018B62D-B864-464E-8C85-96399364CDA8}" dt="2019-10-31T23:46:33.503" v="59"/>
        <pc:sldMkLst>
          <pc:docMk/>
          <pc:sldMk cId="768067136" sldId="283"/>
        </pc:sldMkLst>
        <pc:spChg chg="del">
          <ac:chgData name="marcos aurelio gularte de castro" userId="67f50566e2aee3b4" providerId="LiveId" clId="{7018B62D-B864-464E-8C85-96399364CDA8}" dt="2019-10-31T23:39:28.835" v="28" actId="931"/>
          <ac:spMkLst>
            <pc:docMk/>
            <pc:sldMk cId="768067136" sldId="283"/>
            <ac:spMk id="3" creationId="{FAB17966-D9E4-4B18-A205-7F152EB1FCEC}"/>
          </ac:spMkLst>
        </pc:spChg>
        <pc:picChg chg="add mod modCrop">
          <ac:chgData name="marcos aurelio gularte de castro" userId="67f50566e2aee3b4" providerId="LiveId" clId="{7018B62D-B864-464E-8C85-96399364CDA8}" dt="2019-10-31T23:39:35.772" v="31" actId="18131"/>
          <ac:picMkLst>
            <pc:docMk/>
            <pc:sldMk cId="768067136" sldId="283"/>
            <ac:picMk id="5" creationId="{C0A7CF7B-5499-4C95-8AE6-6079BCD6AA40}"/>
          </ac:picMkLst>
        </pc:picChg>
      </pc:sldChg>
      <pc:sldChg chg="addSp delSp modSp modTransition">
        <pc:chgData name="marcos aurelio gularte de castro" userId="67f50566e2aee3b4" providerId="LiveId" clId="{7018B62D-B864-464E-8C85-96399364CDA8}" dt="2019-10-31T23:46:33.503" v="59"/>
        <pc:sldMkLst>
          <pc:docMk/>
          <pc:sldMk cId="3108000860" sldId="284"/>
        </pc:sldMkLst>
        <pc:spChg chg="del">
          <ac:chgData name="marcos aurelio gularte de castro" userId="67f50566e2aee3b4" providerId="LiveId" clId="{7018B62D-B864-464E-8C85-96399364CDA8}" dt="2019-10-31T23:40:49.086" v="32" actId="931"/>
          <ac:spMkLst>
            <pc:docMk/>
            <pc:sldMk cId="3108000860" sldId="284"/>
            <ac:spMk id="3" creationId="{F82F8170-3969-4E82-B901-245F3D7BE4BC}"/>
          </ac:spMkLst>
        </pc:spChg>
        <pc:picChg chg="add mod modCrop">
          <ac:chgData name="marcos aurelio gularte de castro" userId="67f50566e2aee3b4" providerId="LiveId" clId="{7018B62D-B864-464E-8C85-96399364CDA8}" dt="2019-10-31T23:40:59.019" v="36" actId="18131"/>
          <ac:picMkLst>
            <pc:docMk/>
            <pc:sldMk cId="3108000860" sldId="284"/>
            <ac:picMk id="5" creationId="{27D0B0F0-3B33-48C2-82BF-D3086C85914E}"/>
          </ac:picMkLst>
        </pc:picChg>
      </pc:sldChg>
      <pc:sldChg chg="addSp delSp modSp modTransition">
        <pc:chgData name="marcos aurelio gularte de castro" userId="67f50566e2aee3b4" providerId="LiveId" clId="{7018B62D-B864-464E-8C85-96399364CDA8}" dt="2019-10-31T23:46:33.503" v="59"/>
        <pc:sldMkLst>
          <pc:docMk/>
          <pc:sldMk cId="963631783" sldId="285"/>
        </pc:sldMkLst>
        <pc:spChg chg="del">
          <ac:chgData name="marcos aurelio gularte de castro" userId="67f50566e2aee3b4" providerId="LiveId" clId="{7018B62D-B864-464E-8C85-96399364CDA8}" dt="2019-10-31T23:42:04.423" v="37" actId="931"/>
          <ac:spMkLst>
            <pc:docMk/>
            <pc:sldMk cId="963631783" sldId="285"/>
            <ac:spMk id="3" creationId="{A6FA30C4-9EDB-43D9-9F4E-039ED63A90A1}"/>
          </ac:spMkLst>
        </pc:spChg>
        <pc:picChg chg="add mod">
          <ac:chgData name="marcos aurelio gularte de castro" userId="67f50566e2aee3b4" providerId="LiveId" clId="{7018B62D-B864-464E-8C85-96399364CDA8}" dt="2019-10-31T23:42:05.526" v="39" actId="962"/>
          <ac:picMkLst>
            <pc:docMk/>
            <pc:sldMk cId="963631783" sldId="285"/>
            <ac:picMk id="5" creationId="{B7C24DCF-68AE-4E27-AB2B-DD5A49637434}"/>
          </ac:picMkLst>
        </pc:picChg>
      </pc:sldChg>
      <pc:sldChg chg="addSp delSp modSp modTransition">
        <pc:chgData name="marcos aurelio gularte de castro" userId="67f50566e2aee3b4" providerId="LiveId" clId="{7018B62D-B864-464E-8C85-96399364CDA8}" dt="2019-10-31T23:46:33.503" v="59"/>
        <pc:sldMkLst>
          <pc:docMk/>
          <pc:sldMk cId="2201330995" sldId="286"/>
        </pc:sldMkLst>
        <pc:spChg chg="del">
          <ac:chgData name="marcos aurelio gularte de castro" userId="67f50566e2aee3b4" providerId="LiveId" clId="{7018B62D-B864-464E-8C85-96399364CDA8}" dt="2019-10-31T23:42:35.257" v="40" actId="931"/>
          <ac:spMkLst>
            <pc:docMk/>
            <pc:sldMk cId="2201330995" sldId="286"/>
            <ac:spMk id="3" creationId="{4EB0401B-C23B-4132-A4CC-62F506E3E3C5}"/>
          </ac:spMkLst>
        </pc:spChg>
        <pc:picChg chg="add mod modCrop">
          <ac:chgData name="marcos aurelio gularte de castro" userId="67f50566e2aee3b4" providerId="LiveId" clId="{7018B62D-B864-464E-8C85-96399364CDA8}" dt="2019-10-31T23:42:47.838" v="45" actId="18131"/>
          <ac:picMkLst>
            <pc:docMk/>
            <pc:sldMk cId="2201330995" sldId="286"/>
            <ac:picMk id="5" creationId="{66892FE9-BE75-4DFC-A2B4-30296DE21E84}"/>
          </ac:picMkLst>
        </pc:picChg>
      </pc:sldChg>
      <pc:sldChg chg="addSp delSp modSp modTransition">
        <pc:chgData name="marcos aurelio gularte de castro" userId="67f50566e2aee3b4" providerId="LiveId" clId="{7018B62D-B864-464E-8C85-96399364CDA8}" dt="2019-10-31T23:46:33.503" v="59"/>
        <pc:sldMkLst>
          <pc:docMk/>
          <pc:sldMk cId="2387214853" sldId="287"/>
        </pc:sldMkLst>
        <pc:spChg chg="del">
          <ac:chgData name="marcos aurelio gularte de castro" userId="67f50566e2aee3b4" providerId="LiveId" clId="{7018B62D-B864-464E-8C85-96399364CDA8}" dt="2019-10-31T23:43:32.600" v="46" actId="931"/>
          <ac:spMkLst>
            <pc:docMk/>
            <pc:sldMk cId="2387214853" sldId="287"/>
            <ac:spMk id="3" creationId="{EEC20B38-C590-43A2-AA1D-8A28660B6196}"/>
          </ac:spMkLst>
        </pc:spChg>
        <pc:picChg chg="add mod">
          <ac:chgData name="marcos aurelio gularte de castro" userId="67f50566e2aee3b4" providerId="LiveId" clId="{7018B62D-B864-464E-8C85-96399364CDA8}" dt="2019-10-31T23:43:33.391" v="48" actId="962"/>
          <ac:picMkLst>
            <pc:docMk/>
            <pc:sldMk cId="2387214853" sldId="287"/>
            <ac:picMk id="5" creationId="{0F1E489B-1E95-49F6-A787-43806674A1A9}"/>
          </ac:picMkLst>
        </pc:picChg>
      </pc:sldChg>
      <pc:sldChg chg="modTransition">
        <pc:chgData name="marcos aurelio gularte de castro" userId="67f50566e2aee3b4" providerId="LiveId" clId="{7018B62D-B864-464E-8C85-96399364CDA8}" dt="2019-10-31T23:46:33.503" v="59"/>
        <pc:sldMkLst>
          <pc:docMk/>
          <pc:sldMk cId="2487163934" sldId="288"/>
        </pc:sldMkLst>
      </pc:sldChg>
      <pc:sldChg chg="modTransition">
        <pc:chgData name="marcos aurelio gularte de castro" userId="67f50566e2aee3b4" providerId="LiveId" clId="{7018B62D-B864-464E-8C85-96399364CDA8}" dt="2019-10-31T23:46:33.503" v="59"/>
        <pc:sldMkLst>
          <pc:docMk/>
          <pc:sldMk cId="3337816050" sldId="289"/>
        </pc:sldMkLst>
      </pc:sldChg>
      <pc:sldChg chg="modTransition">
        <pc:chgData name="marcos aurelio gularte de castro" userId="67f50566e2aee3b4" providerId="LiveId" clId="{7018B62D-B864-464E-8C85-96399364CDA8}" dt="2019-10-31T23:46:33.503" v="59"/>
        <pc:sldMkLst>
          <pc:docMk/>
          <pc:sldMk cId="3880567401" sldId="290"/>
        </pc:sldMkLst>
      </pc:sldChg>
      <pc:sldChg chg="modTransition">
        <pc:chgData name="marcos aurelio gularte de castro" userId="67f50566e2aee3b4" providerId="LiveId" clId="{7018B62D-B864-464E-8C85-96399364CDA8}" dt="2019-10-31T23:46:33.503" v="59"/>
        <pc:sldMkLst>
          <pc:docMk/>
          <pc:sldMk cId="2884595392" sldId="291"/>
        </pc:sldMkLst>
      </pc:sldChg>
      <pc:sldChg chg="addSp delSp modSp modTransition">
        <pc:chgData name="marcos aurelio gularte de castro" userId="67f50566e2aee3b4" providerId="LiveId" clId="{7018B62D-B864-464E-8C85-96399364CDA8}" dt="2019-10-31T23:46:33.503" v="59"/>
        <pc:sldMkLst>
          <pc:docMk/>
          <pc:sldMk cId="1883808954" sldId="292"/>
        </pc:sldMkLst>
        <pc:spChg chg="del">
          <ac:chgData name="marcos aurelio gularte de castro" userId="67f50566e2aee3b4" providerId="LiveId" clId="{7018B62D-B864-464E-8C85-96399364CDA8}" dt="2019-10-31T23:44:18.356" v="49" actId="931"/>
          <ac:spMkLst>
            <pc:docMk/>
            <pc:sldMk cId="1883808954" sldId="292"/>
            <ac:spMk id="3" creationId="{1C3B8A49-88A5-44CD-9ECF-75B29DC06912}"/>
          </ac:spMkLst>
        </pc:spChg>
        <pc:picChg chg="add mod modCrop">
          <ac:chgData name="marcos aurelio gularte de castro" userId="67f50566e2aee3b4" providerId="LiveId" clId="{7018B62D-B864-464E-8C85-96399364CDA8}" dt="2019-10-31T23:44:25.514" v="52" actId="18131"/>
          <ac:picMkLst>
            <pc:docMk/>
            <pc:sldMk cId="1883808954" sldId="292"/>
            <ac:picMk id="5" creationId="{409B56A6-294C-42D2-AEBF-A9DC8516EC4B}"/>
          </ac:picMkLst>
        </pc:picChg>
      </pc:sldChg>
      <pc:sldChg chg="addSp delSp modSp modTransition">
        <pc:chgData name="marcos aurelio gularte de castro" userId="67f50566e2aee3b4" providerId="LiveId" clId="{7018B62D-B864-464E-8C85-96399364CDA8}" dt="2019-10-31T23:46:33.503" v="59"/>
        <pc:sldMkLst>
          <pc:docMk/>
          <pc:sldMk cId="3353639374" sldId="293"/>
        </pc:sldMkLst>
        <pc:spChg chg="del">
          <ac:chgData name="marcos aurelio gularte de castro" userId="67f50566e2aee3b4" providerId="LiveId" clId="{7018B62D-B864-464E-8C85-96399364CDA8}" dt="2019-10-31T23:45:23.881" v="53" actId="931"/>
          <ac:spMkLst>
            <pc:docMk/>
            <pc:sldMk cId="3353639374" sldId="293"/>
            <ac:spMk id="3" creationId="{BC8751CA-F182-4ACE-9A18-040DFF5FB868}"/>
          </ac:spMkLst>
        </pc:spChg>
        <pc:picChg chg="add mod">
          <ac:chgData name="marcos aurelio gularte de castro" userId="67f50566e2aee3b4" providerId="LiveId" clId="{7018B62D-B864-464E-8C85-96399364CDA8}" dt="2019-10-31T23:45:25.151" v="55" actId="962"/>
          <ac:picMkLst>
            <pc:docMk/>
            <pc:sldMk cId="3353639374" sldId="293"/>
            <ac:picMk id="5" creationId="{5F9C4B08-E6B9-4C9D-B600-EB5566D73C5B}"/>
          </ac:picMkLst>
        </pc:picChg>
      </pc:sldChg>
      <pc:sldChg chg="modTransition">
        <pc:chgData name="marcos aurelio gularte de castro" userId="67f50566e2aee3b4" providerId="LiveId" clId="{7018B62D-B864-464E-8C85-96399364CDA8}" dt="2019-10-31T23:46:33.503" v="59"/>
        <pc:sldMkLst>
          <pc:docMk/>
          <pc:sldMk cId="2132350720" sldId="294"/>
        </pc:sldMkLst>
      </pc:sldChg>
      <pc:sldChg chg="addSp delSp modSp modTransition">
        <pc:chgData name="marcos aurelio gularte de castro" userId="67f50566e2aee3b4" providerId="LiveId" clId="{7018B62D-B864-464E-8C85-96399364CDA8}" dt="2019-10-31T23:46:33.503" v="59"/>
        <pc:sldMkLst>
          <pc:docMk/>
          <pc:sldMk cId="952869900" sldId="295"/>
        </pc:sldMkLst>
        <pc:spChg chg="del">
          <ac:chgData name="marcos aurelio gularte de castro" userId="67f50566e2aee3b4" providerId="LiveId" clId="{7018B62D-B864-464E-8C85-96399364CDA8}" dt="2019-10-31T23:46:19.343" v="56" actId="931"/>
          <ac:spMkLst>
            <pc:docMk/>
            <pc:sldMk cId="952869900" sldId="295"/>
            <ac:spMk id="3" creationId="{4F75FD3F-AFA4-42CC-9244-27CC011EF2F9}"/>
          </ac:spMkLst>
        </pc:spChg>
        <pc:picChg chg="add mod">
          <ac:chgData name="marcos aurelio gularte de castro" userId="67f50566e2aee3b4" providerId="LiveId" clId="{7018B62D-B864-464E-8C85-96399364CDA8}" dt="2019-10-31T23:46:20.143" v="58" actId="962"/>
          <ac:picMkLst>
            <pc:docMk/>
            <pc:sldMk cId="952869900" sldId="295"/>
            <ac:picMk id="5" creationId="{4D729085-2976-4D28-AE78-AC3FB8BC8280}"/>
          </ac:picMkLst>
        </pc:picChg>
      </pc:sldChg>
      <pc:sldChg chg="modSp add">
        <pc:chgData name="marcos aurelio gularte de castro" userId="67f50566e2aee3b4" providerId="LiveId" clId="{7018B62D-B864-464E-8C85-96399364CDA8}" dt="2019-11-01T04:02:10.493" v="65" actId="27636"/>
        <pc:sldMkLst>
          <pc:docMk/>
          <pc:sldMk cId="3260934970" sldId="296"/>
        </pc:sldMkLst>
        <pc:spChg chg="mod">
          <ac:chgData name="marcos aurelio gularte de castro" userId="67f50566e2aee3b4" providerId="LiveId" clId="{7018B62D-B864-464E-8C85-96399364CDA8}" dt="2019-11-01T04:02:10.493" v="65" actId="27636"/>
          <ac:spMkLst>
            <pc:docMk/>
            <pc:sldMk cId="3260934970" sldId="296"/>
            <ac:spMk id="2" creationId="{2B7F0E3B-494D-4B9A-B12D-2684B7BD8DC5}"/>
          </ac:spMkLst>
        </pc:spChg>
        <pc:spChg chg="mod">
          <ac:chgData name="marcos aurelio gularte de castro" userId="67f50566e2aee3b4" providerId="LiveId" clId="{7018B62D-B864-464E-8C85-96399364CDA8}" dt="2019-11-01T04:01:37.687" v="61" actId="20577"/>
          <ac:spMkLst>
            <pc:docMk/>
            <pc:sldMk cId="3260934970" sldId="296"/>
            <ac:spMk id="3" creationId="{10F7F6BC-F72B-409F-9F0B-5D755EC280DE}"/>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2DC9E0-1156-42AC-A374-A0D703F9BB84}"/>
              </a:ext>
            </a:extLst>
          </p:cNvPr>
          <p:cNvSpPr>
            <a:spLocks noGrp="1"/>
          </p:cNvSpPr>
          <p:nvPr>
            <p:ph type="ctrTitle"/>
          </p:nvPr>
        </p:nvSpPr>
        <p:spPr>
          <a:xfrm>
            <a:off x="504496" y="2627586"/>
            <a:ext cx="7240737" cy="2317351"/>
          </a:xfrm>
        </p:spPr>
        <p:txBody>
          <a:bodyPr anchor="ctr"/>
          <a:lstStyle>
            <a:lvl1pPr algn="ctr">
              <a:defRPr sz="6000">
                <a:solidFill>
                  <a:srgbClr val="9D1A26"/>
                </a:solidFill>
              </a:defRPr>
            </a:lvl1pPr>
          </a:lstStyle>
          <a:p>
            <a:r>
              <a:rPr lang="pt-BR" dirty="0"/>
              <a:t>Clique para editar o título Mestre</a:t>
            </a:r>
          </a:p>
        </p:txBody>
      </p:sp>
      <p:sp>
        <p:nvSpPr>
          <p:cNvPr id="3" name="Subtítulo 2">
            <a:extLst>
              <a:ext uri="{FF2B5EF4-FFF2-40B4-BE49-F238E27FC236}">
                <a16:creationId xmlns:a16="http://schemas.microsoft.com/office/drawing/2014/main" id="{93A2B27E-856E-45EC-B9ED-A8C80E77D076}"/>
              </a:ext>
            </a:extLst>
          </p:cNvPr>
          <p:cNvSpPr>
            <a:spLocks noGrp="1"/>
          </p:cNvSpPr>
          <p:nvPr>
            <p:ph type="subTitle" idx="1" hasCustomPrompt="1"/>
          </p:nvPr>
        </p:nvSpPr>
        <p:spPr>
          <a:xfrm>
            <a:off x="3140408" y="1965615"/>
            <a:ext cx="1968911" cy="420234"/>
          </a:xfrm>
          <a:solidFill>
            <a:srgbClr val="CA3526"/>
          </a:solidFill>
        </p:spPr>
        <p:txBody>
          <a:bodyPr anchor="ctr"/>
          <a:lstStyle>
            <a:lvl1pPr marL="0" indent="0" algn="ctr">
              <a:buNone/>
              <a:defRPr sz="24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semana</a:t>
            </a:r>
          </a:p>
        </p:txBody>
      </p:sp>
    </p:spTree>
    <p:extLst>
      <p:ext uri="{BB962C8B-B14F-4D97-AF65-F5344CB8AC3E}">
        <p14:creationId xmlns:p14="http://schemas.microsoft.com/office/powerpoint/2010/main" val="453417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ITACAO">
    <p:spTree>
      <p:nvGrpSpPr>
        <p:cNvPr id="1" name=""/>
        <p:cNvGrpSpPr/>
        <p:nvPr/>
      </p:nvGrpSpPr>
      <p:grpSpPr>
        <a:xfrm>
          <a:off x="0" y="0"/>
          <a:ext cx="0" cy="0"/>
          <a:chOff x="0" y="0"/>
          <a:chExt cx="0" cy="0"/>
        </a:xfrm>
      </p:grpSpPr>
      <p:sp>
        <p:nvSpPr>
          <p:cNvPr id="6" name="Espaço Reservado para Conteúdo 5">
            <a:extLst>
              <a:ext uri="{FF2B5EF4-FFF2-40B4-BE49-F238E27FC236}">
                <a16:creationId xmlns:a16="http://schemas.microsoft.com/office/drawing/2014/main" id="{DFB2803D-C77A-4582-AFEC-6B841D7D7345}"/>
              </a:ext>
            </a:extLst>
          </p:cNvPr>
          <p:cNvSpPr>
            <a:spLocks noGrp="1"/>
          </p:cNvSpPr>
          <p:nvPr>
            <p:ph sz="quarter" idx="4"/>
          </p:nvPr>
        </p:nvSpPr>
        <p:spPr>
          <a:xfrm>
            <a:off x="2396359" y="703264"/>
            <a:ext cx="9003375" cy="5187559"/>
          </a:xfrm>
        </p:spPr>
        <p:txBody>
          <a:bodyPr anchor="ctr">
            <a:normAutofit/>
          </a:bodyPr>
          <a:lstStyle>
            <a:lvl1pPr marL="0" indent="0" algn="ctr">
              <a:buNone/>
              <a:defRPr sz="4400" i="1"/>
            </a:lvl1pPr>
          </a:lstStyle>
          <a:p>
            <a:pPr lvl="0"/>
            <a:r>
              <a:rPr lang="pt-BR" dirty="0"/>
              <a:t>Clique para editar os estilos</a:t>
            </a:r>
          </a:p>
        </p:txBody>
      </p:sp>
      <p:sp>
        <p:nvSpPr>
          <p:cNvPr id="11" name="Forma Livre: Forma 10">
            <a:extLst>
              <a:ext uri="{FF2B5EF4-FFF2-40B4-BE49-F238E27FC236}">
                <a16:creationId xmlns:a16="http://schemas.microsoft.com/office/drawing/2014/main" id="{AA21BD89-1368-4038-A0ED-C46659DCB136}"/>
              </a:ext>
            </a:extLst>
          </p:cNvPr>
          <p:cNvSpPr/>
          <p:nvPr userDrawn="1"/>
        </p:nvSpPr>
        <p:spPr>
          <a:xfrm flipH="1" flipV="1">
            <a:off x="2396358" y="422785"/>
            <a:ext cx="9340842" cy="5374405"/>
          </a:xfrm>
          <a:custGeom>
            <a:avLst/>
            <a:gdLst>
              <a:gd name="connsiteX0" fmla="*/ 0 w 9340842"/>
              <a:gd name="connsiteY0" fmla="*/ 0 h 5374405"/>
              <a:gd name="connsiteX1" fmla="*/ 0 w 9340842"/>
              <a:gd name="connsiteY1" fmla="*/ 776403 h 5374405"/>
              <a:gd name="connsiteX2" fmla="*/ 0 w 9340842"/>
              <a:gd name="connsiteY2" fmla="*/ 1285080 h 5374405"/>
              <a:gd name="connsiteX3" fmla="*/ 0 w 9340842"/>
              <a:gd name="connsiteY3" fmla="*/ 1793757 h 5374405"/>
              <a:gd name="connsiteX4" fmla="*/ 0 w 9340842"/>
              <a:gd name="connsiteY4" fmla="*/ 2516615 h 5374405"/>
              <a:gd name="connsiteX5" fmla="*/ 0 w 9340842"/>
              <a:gd name="connsiteY5" fmla="*/ 3078837 h 5374405"/>
              <a:gd name="connsiteX6" fmla="*/ 0 w 9340842"/>
              <a:gd name="connsiteY6" fmla="*/ 3694605 h 5374405"/>
              <a:gd name="connsiteX7" fmla="*/ 0 w 9340842"/>
              <a:gd name="connsiteY7" fmla="*/ 4363918 h 5374405"/>
              <a:gd name="connsiteX8" fmla="*/ 0 w 9340842"/>
              <a:gd name="connsiteY8" fmla="*/ 5354500 h 5374405"/>
              <a:gd name="connsiteX9" fmla="*/ 304166 w 9340842"/>
              <a:gd name="connsiteY9" fmla="*/ 5374405 h 5374405"/>
              <a:gd name="connsiteX10" fmla="*/ 818561 w 9340842"/>
              <a:gd name="connsiteY10" fmla="*/ 5374405 h 5374405"/>
              <a:gd name="connsiteX11" fmla="*/ 1242590 w 9340842"/>
              <a:gd name="connsiteY11" fmla="*/ 5374405 h 5374405"/>
              <a:gd name="connsiteX12" fmla="*/ 1666619 w 9340842"/>
              <a:gd name="connsiteY12" fmla="*/ 5374405 h 5374405"/>
              <a:gd name="connsiteX13" fmla="*/ 2181014 w 9340842"/>
              <a:gd name="connsiteY13" fmla="*/ 5374405 h 5374405"/>
              <a:gd name="connsiteX14" fmla="*/ 2695409 w 9340842"/>
              <a:gd name="connsiteY14" fmla="*/ 5374405 h 5374405"/>
              <a:gd name="connsiteX15" fmla="*/ 3571272 w 9340842"/>
              <a:gd name="connsiteY15" fmla="*/ 5374405 h 5374405"/>
              <a:gd name="connsiteX16" fmla="*/ 4085667 w 9340842"/>
              <a:gd name="connsiteY16" fmla="*/ 5374405 h 5374405"/>
              <a:gd name="connsiteX17" fmla="*/ 4509696 w 9340842"/>
              <a:gd name="connsiteY17" fmla="*/ 5374405 h 5374405"/>
              <a:gd name="connsiteX18" fmla="*/ 5114458 w 9340842"/>
              <a:gd name="connsiteY18" fmla="*/ 5374405 h 5374405"/>
              <a:gd name="connsiteX19" fmla="*/ 5719220 w 9340842"/>
              <a:gd name="connsiteY19" fmla="*/ 5374405 h 5374405"/>
              <a:gd name="connsiteX20" fmla="*/ 6143249 w 9340842"/>
              <a:gd name="connsiteY20" fmla="*/ 5374405 h 5374405"/>
              <a:gd name="connsiteX21" fmla="*/ 6567278 w 9340842"/>
              <a:gd name="connsiteY21" fmla="*/ 5374405 h 5374405"/>
              <a:gd name="connsiteX22" fmla="*/ 6991306 w 9340842"/>
              <a:gd name="connsiteY22" fmla="*/ 5374405 h 5374405"/>
              <a:gd name="connsiteX23" fmla="*/ 7867169 w 9340842"/>
              <a:gd name="connsiteY23" fmla="*/ 5374405 h 5374405"/>
              <a:gd name="connsiteX24" fmla="*/ 8381564 w 9340842"/>
              <a:gd name="connsiteY24" fmla="*/ 5374405 h 5374405"/>
              <a:gd name="connsiteX25" fmla="*/ 9340842 w 9340842"/>
              <a:gd name="connsiteY25" fmla="*/ 5374405 h 537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40842" h="5374405" extrusionOk="0">
                <a:moveTo>
                  <a:pt x="0" y="0"/>
                </a:moveTo>
                <a:cubicBezTo>
                  <a:pt x="32968" y="351881"/>
                  <a:pt x="-6192" y="603813"/>
                  <a:pt x="0" y="776403"/>
                </a:cubicBezTo>
                <a:cubicBezTo>
                  <a:pt x="6192" y="948993"/>
                  <a:pt x="-6262" y="1045893"/>
                  <a:pt x="0" y="1285080"/>
                </a:cubicBezTo>
                <a:cubicBezTo>
                  <a:pt x="6262" y="1524267"/>
                  <a:pt x="-14793" y="1597167"/>
                  <a:pt x="0" y="1793757"/>
                </a:cubicBezTo>
                <a:cubicBezTo>
                  <a:pt x="14793" y="1990347"/>
                  <a:pt x="-14091" y="2345387"/>
                  <a:pt x="0" y="2516615"/>
                </a:cubicBezTo>
                <a:cubicBezTo>
                  <a:pt x="14091" y="2687843"/>
                  <a:pt x="22962" y="2870831"/>
                  <a:pt x="0" y="3078837"/>
                </a:cubicBezTo>
                <a:cubicBezTo>
                  <a:pt x="-22962" y="3286843"/>
                  <a:pt x="-12964" y="3487233"/>
                  <a:pt x="0" y="3694605"/>
                </a:cubicBezTo>
                <a:cubicBezTo>
                  <a:pt x="12964" y="3901977"/>
                  <a:pt x="-23509" y="4190494"/>
                  <a:pt x="0" y="4363918"/>
                </a:cubicBezTo>
                <a:cubicBezTo>
                  <a:pt x="23509" y="4537342"/>
                  <a:pt x="37825" y="4903441"/>
                  <a:pt x="0" y="5354500"/>
                </a:cubicBezTo>
                <a:cubicBezTo>
                  <a:pt x="62925" y="5372322"/>
                  <a:pt x="198091" y="5362564"/>
                  <a:pt x="304166" y="5374405"/>
                </a:cubicBezTo>
                <a:cubicBezTo>
                  <a:pt x="456950" y="5386892"/>
                  <a:pt x="600013" y="5366567"/>
                  <a:pt x="818561" y="5374405"/>
                </a:cubicBezTo>
                <a:cubicBezTo>
                  <a:pt x="1037109" y="5382243"/>
                  <a:pt x="1080259" y="5374897"/>
                  <a:pt x="1242590" y="5374405"/>
                </a:cubicBezTo>
                <a:cubicBezTo>
                  <a:pt x="1404921" y="5373913"/>
                  <a:pt x="1580083" y="5381879"/>
                  <a:pt x="1666619" y="5374405"/>
                </a:cubicBezTo>
                <a:cubicBezTo>
                  <a:pt x="1753155" y="5366931"/>
                  <a:pt x="1966281" y="5369682"/>
                  <a:pt x="2181014" y="5374405"/>
                </a:cubicBezTo>
                <a:cubicBezTo>
                  <a:pt x="2395748" y="5379128"/>
                  <a:pt x="2541233" y="5390437"/>
                  <a:pt x="2695409" y="5374405"/>
                </a:cubicBezTo>
                <a:cubicBezTo>
                  <a:pt x="2849586" y="5358373"/>
                  <a:pt x="3174829" y="5403198"/>
                  <a:pt x="3571272" y="5374405"/>
                </a:cubicBezTo>
                <a:cubicBezTo>
                  <a:pt x="3967715" y="5345612"/>
                  <a:pt x="3899143" y="5387575"/>
                  <a:pt x="4085667" y="5374405"/>
                </a:cubicBezTo>
                <a:cubicBezTo>
                  <a:pt x="4272192" y="5361235"/>
                  <a:pt x="4411521" y="5389749"/>
                  <a:pt x="4509696" y="5374405"/>
                </a:cubicBezTo>
                <a:cubicBezTo>
                  <a:pt x="4607871" y="5359061"/>
                  <a:pt x="4992390" y="5345390"/>
                  <a:pt x="5114458" y="5374405"/>
                </a:cubicBezTo>
                <a:cubicBezTo>
                  <a:pt x="5236526" y="5403420"/>
                  <a:pt x="5579407" y="5350280"/>
                  <a:pt x="5719220" y="5374405"/>
                </a:cubicBezTo>
                <a:cubicBezTo>
                  <a:pt x="5859033" y="5398530"/>
                  <a:pt x="6047445" y="5375389"/>
                  <a:pt x="6143249" y="5374405"/>
                </a:cubicBezTo>
                <a:cubicBezTo>
                  <a:pt x="6239053" y="5373421"/>
                  <a:pt x="6469579" y="5355772"/>
                  <a:pt x="6567278" y="5374405"/>
                </a:cubicBezTo>
                <a:cubicBezTo>
                  <a:pt x="6664977" y="5393038"/>
                  <a:pt x="6867114" y="5383851"/>
                  <a:pt x="6991306" y="5374405"/>
                </a:cubicBezTo>
                <a:cubicBezTo>
                  <a:pt x="7115498" y="5364959"/>
                  <a:pt x="7563978" y="5391758"/>
                  <a:pt x="7867169" y="5374405"/>
                </a:cubicBezTo>
                <a:cubicBezTo>
                  <a:pt x="8170360" y="5357052"/>
                  <a:pt x="8240290" y="5363665"/>
                  <a:pt x="8381564" y="5374405"/>
                </a:cubicBezTo>
                <a:cubicBezTo>
                  <a:pt x="8522839" y="5385145"/>
                  <a:pt x="9000891" y="5342108"/>
                  <a:pt x="9340842" y="5374405"/>
                </a:cubicBezTo>
              </a:path>
            </a:pathLst>
          </a:custGeom>
          <a:noFill/>
          <a:ln>
            <a:solidFill>
              <a:srgbClr val="CA3526"/>
            </a:solidFill>
            <a:extLst>
              <a:ext uri="{C807C97D-BFC1-408E-A445-0C87EB9F89A2}">
                <ask:lineSketchStyleProps xmlns:ask="http://schemas.microsoft.com/office/drawing/2018/sketchyshapes" xmlns="" sd="3326296140">
                  <a:custGeom>
                    <a:avLst/>
                    <a:gdLst>
                      <a:gd name="connsiteX0" fmla="*/ 0 w 9360309"/>
                      <a:gd name="connsiteY0" fmla="*/ 0 h 5309419"/>
                      <a:gd name="connsiteX1" fmla="*/ 0 w 9360309"/>
                      <a:gd name="connsiteY1" fmla="*/ 5289755 h 5309419"/>
                      <a:gd name="connsiteX2" fmla="*/ 304800 w 9360309"/>
                      <a:gd name="connsiteY2" fmla="*/ 5309419 h 5309419"/>
                      <a:gd name="connsiteX3" fmla="*/ 9360309 w 9360309"/>
                      <a:gd name="connsiteY3" fmla="*/ 5309419 h 5309419"/>
                    </a:gdLst>
                    <a:ahLst/>
                    <a:cxnLst>
                      <a:cxn ang="0">
                        <a:pos x="connsiteX0" y="connsiteY0"/>
                      </a:cxn>
                      <a:cxn ang="0">
                        <a:pos x="connsiteX1" y="connsiteY1"/>
                      </a:cxn>
                      <a:cxn ang="0">
                        <a:pos x="connsiteX2" y="connsiteY2"/>
                      </a:cxn>
                      <a:cxn ang="0">
                        <a:pos x="connsiteX3" y="connsiteY3"/>
                      </a:cxn>
                    </a:cxnLst>
                    <a:rect l="l" t="t" r="r" b="b"/>
                    <a:pathLst>
                      <a:path w="9360309" h="5309419">
                        <a:moveTo>
                          <a:pt x="0" y="0"/>
                        </a:moveTo>
                        <a:lnTo>
                          <a:pt x="0" y="5289755"/>
                        </a:lnTo>
                        <a:lnTo>
                          <a:pt x="304800" y="5309419"/>
                        </a:lnTo>
                        <a:lnTo>
                          <a:pt x="9360309" y="5309419"/>
                        </a:ln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Forma Livre: Forma 11">
            <a:extLst>
              <a:ext uri="{FF2B5EF4-FFF2-40B4-BE49-F238E27FC236}">
                <a16:creationId xmlns:a16="http://schemas.microsoft.com/office/drawing/2014/main" id="{EFA0BCA2-B09D-4174-9A80-9BF07CD80148}"/>
              </a:ext>
            </a:extLst>
          </p:cNvPr>
          <p:cNvSpPr/>
          <p:nvPr userDrawn="1"/>
        </p:nvSpPr>
        <p:spPr>
          <a:xfrm>
            <a:off x="2064774" y="948814"/>
            <a:ext cx="9334960" cy="5222487"/>
          </a:xfrm>
          <a:custGeom>
            <a:avLst/>
            <a:gdLst>
              <a:gd name="connsiteX0" fmla="*/ 0 w 9334960"/>
              <a:gd name="connsiteY0" fmla="*/ 0 h 5222487"/>
              <a:gd name="connsiteX1" fmla="*/ 0 w 9334960"/>
              <a:gd name="connsiteY1" fmla="*/ 754456 h 5222487"/>
              <a:gd name="connsiteX2" fmla="*/ 0 w 9334960"/>
              <a:gd name="connsiteY2" fmla="*/ 1248755 h 5222487"/>
              <a:gd name="connsiteX3" fmla="*/ 0 w 9334960"/>
              <a:gd name="connsiteY3" fmla="*/ 1743053 h 5222487"/>
              <a:gd name="connsiteX4" fmla="*/ 0 w 9334960"/>
              <a:gd name="connsiteY4" fmla="*/ 2445478 h 5222487"/>
              <a:gd name="connsiteX5" fmla="*/ 0 w 9334960"/>
              <a:gd name="connsiteY5" fmla="*/ 2991808 h 5222487"/>
              <a:gd name="connsiteX6" fmla="*/ 0 w 9334960"/>
              <a:gd name="connsiteY6" fmla="*/ 3590169 h 5222487"/>
              <a:gd name="connsiteX7" fmla="*/ 0 w 9334960"/>
              <a:gd name="connsiteY7" fmla="*/ 4240562 h 5222487"/>
              <a:gd name="connsiteX8" fmla="*/ 0 w 9334960"/>
              <a:gd name="connsiteY8" fmla="*/ 5203144 h 5222487"/>
              <a:gd name="connsiteX9" fmla="*/ 303974 w 9334960"/>
              <a:gd name="connsiteY9" fmla="*/ 5222487 h 5222487"/>
              <a:gd name="connsiteX10" fmla="*/ 818046 w 9334960"/>
              <a:gd name="connsiteY10" fmla="*/ 5222487 h 5222487"/>
              <a:gd name="connsiteX11" fmla="*/ 1241807 w 9334960"/>
              <a:gd name="connsiteY11" fmla="*/ 5222487 h 5222487"/>
              <a:gd name="connsiteX12" fmla="*/ 1665569 w 9334960"/>
              <a:gd name="connsiteY12" fmla="*/ 5222487 h 5222487"/>
              <a:gd name="connsiteX13" fmla="*/ 2179640 w 9334960"/>
              <a:gd name="connsiteY13" fmla="*/ 5222487 h 5222487"/>
              <a:gd name="connsiteX14" fmla="*/ 2693712 w 9334960"/>
              <a:gd name="connsiteY14" fmla="*/ 5222487 h 5222487"/>
              <a:gd name="connsiteX15" fmla="*/ 3569023 w 9334960"/>
              <a:gd name="connsiteY15" fmla="*/ 5222487 h 5222487"/>
              <a:gd name="connsiteX16" fmla="*/ 4083094 w 9334960"/>
              <a:gd name="connsiteY16" fmla="*/ 5222487 h 5222487"/>
              <a:gd name="connsiteX17" fmla="*/ 4506856 w 9334960"/>
              <a:gd name="connsiteY17" fmla="*/ 5222487 h 5222487"/>
              <a:gd name="connsiteX18" fmla="*/ 5111237 w 9334960"/>
              <a:gd name="connsiteY18" fmla="*/ 5222487 h 5222487"/>
              <a:gd name="connsiteX19" fmla="*/ 5715619 w 9334960"/>
              <a:gd name="connsiteY19" fmla="*/ 5222487 h 5222487"/>
              <a:gd name="connsiteX20" fmla="*/ 6139380 w 9334960"/>
              <a:gd name="connsiteY20" fmla="*/ 5222487 h 5222487"/>
              <a:gd name="connsiteX21" fmla="*/ 6563142 w 9334960"/>
              <a:gd name="connsiteY21" fmla="*/ 5222487 h 5222487"/>
              <a:gd name="connsiteX22" fmla="*/ 6986904 w 9334960"/>
              <a:gd name="connsiteY22" fmla="*/ 5222487 h 5222487"/>
              <a:gd name="connsiteX23" fmla="*/ 7862215 w 9334960"/>
              <a:gd name="connsiteY23" fmla="*/ 5222487 h 5222487"/>
              <a:gd name="connsiteX24" fmla="*/ 8376286 w 9334960"/>
              <a:gd name="connsiteY24" fmla="*/ 5222487 h 5222487"/>
              <a:gd name="connsiteX25" fmla="*/ 9334960 w 9334960"/>
              <a:gd name="connsiteY25" fmla="*/ 5222487 h 522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34960" h="5222487" extrusionOk="0">
                <a:moveTo>
                  <a:pt x="0" y="0"/>
                </a:moveTo>
                <a:cubicBezTo>
                  <a:pt x="12059" y="362675"/>
                  <a:pt x="-19322" y="445293"/>
                  <a:pt x="0" y="754456"/>
                </a:cubicBezTo>
                <a:cubicBezTo>
                  <a:pt x="19322" y="1063619"/>
                  <a:pt x="17271" y="1073008"/>
                  <a:pt x="0" y="1248755"/>
                </a:cubicBezTo>
                <a:cubicBezTo>
                  <a:pt x="-17271" y="1424502"/>
                  <a:pt x="-7368" y="1557545"/>
                  <a:pt x="0" y="1743053"/>
                </a:cubicBezTo>
                <a:cubicBezTo>
                  <a:pt x="7368" y="1928561"/>
                  <a:pt x="-27148" y="2115103"/>
                  <a:pt x="0" y="2445478"/>
                </a:cubicBezTo>
                <a:cubicBezTo>
                  <a:pt x="27148" y="2775853"/>
                  <a:pt x="20092" y="2748763"/>
                  <a:pt x="0" y="2991808"/>
                </a:cubicBezTo>
                <a:cubicBezTo>
                  <a:pt x="-20092" y="3234853"/>
                  <a:pt x="16516" y="3418498"/>
                  <a:pt x="0" y="3590169"/>
                </a:cubicBezTo>
                <a:cubicBezTo>
                  <a:pt x="-16516" y="3761840"/>
                  <a:pt x="-18799" y="4067992"/>
                  <a:pt x="0" y="4240562"/>
                </a:cubicBezTo>
                <a:cubicBezTo>
                  <a:pt x="18799" y="4413132"/>
                  <a:pt x="-1083" y="4922510"/>
                  <a:pt x="0" y="5203144"/>
                </a:cubicBezTo>
                <a:cubicBezTo>
                  <a:pt x="149242" y="5211189"/>
                  <a:pt x="181500" y="5226396"/>
                  <a:pt x="303974" y="5222487"/>
                </a:cubicBezTo>
                <a:cubicBezTo>
                  <a:pt x="495622" y="5197259"/>
                  <a:pt x="661680" y="5230418"/>
                  <a:pt x="818046" y="5222487"/>
                </a:cubicBezTo>
                <a:cubicBezTo>
                  <a:pt x="974412" y="5214556"/>
                  <a:pt x="1091366" y="5242060"/>
                  <a:pt x="1241807" y="5222487"/>
                </a:cubicBezTo>
                <a:cubicBezTo>
                  <a:pt x="1392248" y="5202914"/>
                  <a:pt x="1563598" y="5241884"/>
                  <a:pt x="1665569" y="5222487"/>
                </a:cubicBezTo>
                <a:cubicBezTo>
                  <a:pt x="1767540" y="5203090"/>
                  <a:pt x="1968257" y="5241858"/>
                  <a:pt x="2179640" y="5222487"/>
                </a:cubicBezTo>
                <a:cubicBezTo>
                  <a:pt x="2391023" y="5203116"/>
                  <a:pt x="2501687" y="5239084"/>
                  <a:pt x="2693712" y="5222487"/>
                </a:cubicBezTo>
                <a:cubicBezTo>
                  <a:pt x="2885737" y="5205890"/>
                  <a:pt x="3367719" y="5230925"/>
                  <a:pt x="3569023" y="5222487"/>
                </a:cubicBezTo>
                <a:cubicBezTo>
                  <a:pt x="3770327" y="5214049"/>
                  <a:pt x="3839194" y="5222824"/>
                  <a:pt x="4083094" y="5222487"/>
                </a:cubicBezTo>
                <a:cubicBezTo>
                  <a:pt x="4326994" y="5222150"/>
                  <a:pt x="4304179" y="5211630"/>
                  <a:pt x="4506856" y="5222487"/>
                </a:cubicBezTo>
                <a:cubicBezTo>
                  <a:pt x="4709533" y="5233344"/>
                  <a:pt x="4875848" y="5230085"/>
                  <a:pt x="5111237" y="5222487"/>
                </a:cubicBezTo>
                <a:cubicBezTo>
                  <a:pt x="5346626" y="5214889"/>
                  <a:pt x="5540206" y="5236047"/>
                  <a:pt x="5715619" y="5222487"/>
                </a:cubicBezTo>
                <a:cubicBezTo>
                  <a:pt x="5891032" y="5208927"/>
                  <a:pt x="6052876" y="5222991"/>
                  <a:pt x="6139380" y="5222487"/>
                </a:cubicBezTo>
                <a:cubicBezTo>
                  <a:pt x="6225884" y="5221983"/>
                  <a:pt x="6417586" y="5209670"/>
                  <a:pt x="6563142" y="5222487"/>
                </a:cubicBezTo>
                <a:cubicBezTo>
                  <a:pt x="6708698" y="5235304"/>
                  <a:pt x="6848892" y="5201672"/>
                  <a:pt x="6986904" y="5222487"/>
                </a:cubicBezTo>
                <a:cubicBezTo>
                  <a:pt x="7124916" y="5243302"/>
                  <a:pt x="7559111" y="5246342"/>
                  <a:pt x="7862215" y="5222487"/>
                </a:cubicBezTo>
                <a:cubicBezTo>
                  <a:pt x="8165319" y="5198632"/>
                  <a:pt x="8179081" y="5237298"/>
                  <a:pt x="8376286" y="5222487"/>
                </a:cubicBezTo>
                <a:cubicBezTo>
                  <a:pt x="8573491" y="5207676"/>
                  <a:pt x="8937638" y="5241207"/>
                  <a:pt x="9334960" y="5222487"/>
                </a:cubicBezTo>
              </a:path>
            </a:pathLst>
          </a:custGeom>
          <a:noFill/>
          <a:ln>
            <a:solidFill>
              <a:srgbClr val="CA3526"/>
            </a:solidFill>
            <a:extLst>
              <a:ext uri="{C807C97D-BFC1-408E-A445-0C87EB9F89A2}">
                <ask:lineSketchStyleProps xmlns:ask="http://schemas.microsoft.com/office/drawing/2018/sketchyshapes" xmlns="" sd="3326296140">
                  <a:custGeom>
                    <a:avLst/>
                    <a:gdLst>
                      <a:gd name="connsiteX0" fmla="*/ 0 w 9360309"/>
                      <a:gd name="connsiteY0" fmla="*/ 0 h 5309419"/>
                      <a:gd name="connsiteX1" fmla="*/ 0 w 9360309"/>
                      <a:gd name="connsiteY1" fmla="*/ 5289755 h 5309419"/>
                      <a:gd name="connsiteX2" fmla="*/ 304800 w 9360309"/>
                      <a:gd name="connsiteY2" fmla="*/ 5309419 h 5309419"/>
                      <a:gd name="connsiteX3" fmla="*/ 9360309 w 9360309"/>
                      <a:gd name="connsiteY3" fmla="*/ 5309419 h 5309419"/>
                    </a:gdLst>
                    <a:ahLst/>
                    <a:cxnLst>
                      <a:cxn ang="0">
                        <a:pos x="connsiteX0" y="connsiteY0"/>
                      </a:cxn>
                      <a:cxn ang="0">
                        <a:pos x="connsiteX1" y="connsiteY1"/>
                      </a:cxn>
                      <a:cxn ang="0">
                        <a:pos x="connsiteX2" y="connsiteY2"/>
                      </a:cxn>
                      <a:cxn ang="0">
                        <a:pos x="connsiteX3" y="connsiteY3"/>
                      </a:cxn>
                    </a:cxnLst>
                    <a:rect l="l" t="t" r="r" b="b"/>
                    <a:pathLst>
                      <a:path w="9360309" h="5309419">
                        <a:moveTo>
                          <a:pt x="0" y="0"/>
                        </a:moveTo>
                        <a:lnTo>
                          <a:pt x="0" y="5289755"/>
                        </a:lnTo>
                        <a:lnTo>
                          <a:pt x="304800" y="5309419"/>
                        </a:lnTo>
                        <a:lnTo>
                          <a:pt x="9360309" y="5309419"/>
                        </a:ln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3" name="Gráfico 12">
            <a:extLst>
              <a:ext uri="{FF2B5EF4-FFF2-40B4-BE49-F238E27FC236}">
                <a16:creationId xmlns:a16="http://schemas.microsoft.com/office/drawing/2014/main" id="{4E1874C6-49FD-4F7D-A866-32A6DDFF257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795934" y="328434"/>
            <a:ext cx="525915" cy="497605"/>
          </a:xfrm>
          <a:prstGeom prst="rect">
            <a:avLst/>
          </a:prstGeom>
        </p:spPr>
      </p:pic>
      <p:pic>
        <p:nvPicPr>
          <p:cNvPr id="14" name="Gráfico 13">
            <a:extLst>
              <a:ext uri="{FF2B5EF4-FFF2-40B4-BE49-F238E27FC236}">
                <a16:creationId xmlns:a16="http://schemas.microsoft.com/office/drawing/2014/main" id="{D0BF4C73-B256-412A-A70A-39498D85C0C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flipH="1" flipV="1">
            <a:off x="11399734" y="5877430"/>
            <a:ext cx="525915" cy="497605"/>
          </a:xfrm>
          <a:prstGeom prst="rect">
            <a:avLst/>
          </a:prstGeom>
        </p:spPr>
      </p:pic>
      <p:sp>
        <p:nvSpPr>
          <p:cNvPr id="3" name="Espaço Reservado para Texto 2">
            <a:extLst>
              <a:ext uri="{FF2B5EF4-FFF2-40B4-BE49-F238E27FC236}">
                <a16:creationId xmlns:a16="http://schemas.microsoft.com/office/drawing/2014/main" id="{C5DE087D-828F-494C-BF8D-8E1299A7B70A}"/>
              </a:ext>
            </a:extLst>
          </p:cNvPr>
          <p:cNvSpPr>
            <a:spLocks noGrp="1"/>
          </p:cNvSpPr>
          <p:nvPr>
            <p:ph type="body" idx="1" hasCustomPrompt="1"/>
          </p:nvPr>
        </p:nvSpPr>
        <p:spPr>
          <a:xfrm>
            <a:off x="2064775" y="6375035"/>
            <a:ext cx="9034150" cy="301309"/>
          </a:xfrm>
          <a:noFill/>
        </p:spPr>
        <p:txBody>
          <a:bodyPr anchor="ctr">
            <a:normAutofit/>
          </a:bodyPr>
          <a:lstStyle>
            <a:lvl1pPr marL="0" indent="0" algn="ctr">
              <a:buNone/>
              <a:defRPr sz="1600" b="1" baseline="0">
                <a:solidFill>
                  <a:srgbClr val="CA352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a:t>FONTE</a:t>
            </a:r>
          </a:p>
        </p:txBody>
      </p:sp>
    </p:spTree>
    <p:extLst>
      <p:ext uri="{BB962C8B-B14F-4D97-AF65-F5344CB8AC3E}">
        <p14:creationId xmlns:p14="http://schemas.microsoft.com/office/powerpoint/2010/main" val="1142478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G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Espaço Reservado para Conteúdo 5">
            <a:extLst>
              <a:ext uri="{FF2B5EF4-FFF2-40B4-BE49-F238E27FC236}">
                <a16:creationId xmlns:a16="http://schemas.microsoft.com/office/drawing/2014/main" id="{DFB2803D-C77A-4582-AFEC-6B841D7D7345}"/>
              </a:ext>
            </a:extLst>
          </p:cNvPr>
          <p:cNvSpPr>
            <a:spLocks noGrp="1"/>
          </p:cNvSpPr>
          <p:nvPr>
            <p:ph sz="quarter" idx="4"/>
          </p:nvPr>
        </p:nvSpPr>
        <p:spPr>
          <a:xfrm>
            <a:off x="600426" y="1060616"/>
            <a:ext cx="7219272" cy="4888239"/>
          </a:xfrm>
        </p:spPr>
        <p:txBody>
          <a:bodyPr anchor="ctr">
            <a:normAutofit/>
          </a:bodyPr>
          <a:lstStyle>
            <a:lvl1pPr marL="0" indent="0" algn="ctr">
              <a:lnSpc>
                <a:spcPct val="100000"/>
              </a:lnSpc>
              <a:spcBef>
                <a:spcPts val="600"/>
              </a:spcBef>
              <a:spcAft>
                <a:spcPts val="600"/>
              </a:spcAft>
              <a:buNone/>
              <a:defRPr sz="3200" i="1"/>
            </a:lvl1pPr>
          </a:lstStyle>
          <a:p>
            <a:pPr lvl="0"/>
            <a:r>
              <a:rPr lang="pt-BR" dirty="0"/>
              <a:t>Clique para editar os estilos</a:t>
            </a:r>
          </a:p>
        </p:txBody>
      </p:sp>
      <p:sp>
        <p:nvSpPr>
          <p:cNvPr id="11" name="Forma Livre: Forma 10">
            <a:extLst>
              <a:ext uri="{FF2B5EF4-FFF2-40B4-BE49-F238E27FC236}">
                <a16:creationId xmlns:a16="http://schemas.microsoft.com/office/drawing/2014/main" id="{AA21BD89-1368-4038-A0ED-C46659DCB136}"/>
              </a:ext>
            </a:extLst>
          </p:cNvPr>
          <p:cNvSpPr/>
          <p:nvPr userDrawn="1"/>
        </p:nvSpPr>
        <p:spPr>
          <a:xfrm flipH="1" flipV="1">
            <a:off x="600424" y="780135"/>
            <a:ext cx="7702748" cy="5168719"/>
          </a:xfrm>
          <a:custGeom>
            <a:avLst/>
            <a:gdLst>
              <a:gd name="connsiteX0" fmla="*/ 0 w 7702748"/>
              <a:gd name="connsiteY0" fmla="*/ 0 h 5168719"/>
              <a:gd name="connsiteX1" fmla="*/ 0 w 7702748"/>
              <a:gd name="connsiteY1" fmla="*/ 746689 h 5168719"/>
              <a:gd name="connsiteX2" fmla="*/ 0 w 7702748"/>
              <a:gd name="connsiteY2" fmla="*/ 1235898 h 5168719"/>
              <a:gd name="connsiteX3" fmla="*/ 0 w 7702748"/>
              <a:gd name="connsiteY3" fmla="*/ 1725108 h 5168719"/>
              <a:gd name="connsiteX4" fmla="*/ 0 w 7702748"/>
              <a:gd name="connsiteY4" fmla="*/ 2420301 h 5168719"/>
              <a:gd name="connsiteX5" fmla="*/ 0 w 7702748"/>
              <a:gd name="connsiteY5" fmla="*/ 2961006 h 5168719"/>
              <a:gd name="connsiteX6" fmla="*/ 0 w 7702748"/>
              <a:gd name="connsiteY6" fmla="*/ 3553207 h 5168719"/>
              <a:gd name="connsiteX7" fmla="*/ 0 w 7702748"/>
              <a:gd name="connsiteY7" fmla="*/ 4196904 h 5168719"/>
              <a:gd name="connsiteX8" fmla="*/ 0 w 7702748"/>
              <a:gd name="connsiteY8" fmla="*/ 5149576 h 5168719"/>
              <a:gd name="connsiteX9" fmla="*/ 250824 w 7702748"/>
              <a:gd name="connsiteY9" fmla="*/ 5168719 h 5168719"/>
              <a:gd name="connsiteX10" fmla="*/ 779233 w 7702748"/>
              <a:gd name="connsiteY10" fmla="*/ 5168719 h 5168719"/>
              <a:gd name="connsiteX11" fmla="*/ 1233123 w 7702748"/>
              <a:gd name="connsiteY11" fmla="*/ 5168719 h 5168719"/>
              <a:gd name="connsiteX12" fmla="*/ 1687013 w 7702748"/>
              <a:gd name="connsiteY12" fmla="*/ 5168719 h 5168719"/>
              <a:gd name="connsiteX13" fmla="*/ 2215422 w 7702748"/>
              <a:gd name="connsiteY13" fmla="*/ 5168719 h 5168719"/>
              <a:gd name="connsiteX14" fmla="*/ 2743831 w 7702748"/>
              <a:gd name="connsiteY14" fmla="*/ 5168719 h 5168719"/>
              <a:gd name="connsiteX15" fmla="*/ 3570317 w 7702748"/>
              <a:gd name="connsiteY15" fmla="*/ 5168719 h 5168719"/>
              <a:gd name="connsiteX16" fmla="*/ 4098727 w 7702748"/>
              <a:gd name="connsiteY16" fmla="*/ 5168719 h 5168719"/>
              <a:gd name="connsiteX17" fmla="*/ 4552616 w 7702748"/>
              <a:gd name="connsiteY17" fmla="*/ 5168719 h 5168719"/>
              <a:gd name="connsiteX18" fmla="*/ 5155545 w 7702748"/>
              <a:gd name="connsiteY18" fmla="*/ 5168719 h 5168719"/>
              <a:gd name="connsiteX19" fmla="*/ 5758473 w 7702748"/>
              <a:gd name="connsiteY19" fmla="*/ 5168719 h 5168719"/>
              <a:gd name="connsiteX20" fmla="*/ 6212363 w 7702748"/>
              <a:gd name="connsiteY20" fmla="*/ 5168719 h 5168719"/>
              <a:gd name="connsiteX21" fmla="*/ 6666253 w 7702748"/>
              <a:gd name="connsiteY21" fmla="*/ 5168719 h 5168719"/>
              <a:gd name="connsiteX22" fmla="*/ 7120143 w 7702748"/>
              <a:gd name="connsiteY22" fmla="*/ 5168719 h 5168719"/>
              <a:gd name="connsiteX23" fmla="*/ 7702748 w 7702748"/>
              <a:gd name="connsiteY23" fmla="*/ 5168719 h 5168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702748" h="5168719" extrusionOk="0">
                <a:moveTo>
                  <a:pt x="0" y="0"/>
                </a:moveTo>
                <a:cubicBezTo>
                  <a:pt x="-20322" y="271243"/>
                  <a:pt x="32392" y="384390"/>
                  <a:pt x="0" y="746689"/>
                </a:cubicBezTo>
                <a:cubicBezTo>
                  <a:pt x="-32392" y="1108988"/>
                  <a:pt x="4580" y="1089882"/>
                  <a:pt x="0" y="1235898"/>
                </a:cubicBezTo>
                <a:cubicBezTo>
                  <a:pt x="-4580" y="1381914"/>
                  <a:pt x="281" y="1571749"/>
                  <a:pt x="0" y="1725108"/>
                </a:cubicBezTo>
                <a:cubicBezTo>
                  <a:pt x="-281" y="1878467"/>
                  <a:pt x="90" y="2259117"/>
                  <a:pt x="0" y="2420301"/>
                </a:cubicBezTo>
                <a:cubicBezTo>
                  <a:pt x="-90" y="2581485"/>
                  <a:pt x="-20604" y="2772549"/>
                  <a:pt x="0" y="2961006"/>
                </a:cubicBezTo>
                <a:cubicBezTo>
                  <a:pt x="20604" y="3149464"/>
                  <a:pt x="-9889" y="3326283"/>
                  <a:pt x="0" y="3553207"/>
                </a:cubicBezTo>
                <a:cubicBezTo>
                  <a:pt x="9889" y="3780131"/>
                  <a:pt x="1217" y="3965600"/>
                  <a:pt x="0" y="4196904"/>
                </a:cubicBezTo>
                <a:cubicBezTo>
                  <a:pt x="-1217" y="4428208"/>
                  <a:pt x="-23745" y="4748636"/>
                  <a:pt x="0" y="5149576"/>
                </a:cubicBezTo>
                <a:cubicBezTo>
                  <a:pt x="73622" y="5151526"/>
                  <a:pt x="197185" y="5152036"/>
                  <a:pt x="250824" y="5168719"/>
                </a:cubicBezTo>
                <a:cubicBezTo>
                  <a:pt x="486651" y="5158785"/>
                  <a:pt x="641916" y="5161784"/>
                  <a:pt x="779233" y="5168719"/>
                </a:cubicBezTo>
                <a:cubicBezTo>
                  <a:pt x="916550" y="5175654"/>
                  <a:pt x="1044991" y="5189450"/>
                  <a:pt x="1233123" y="5168719"/>
                </a:cubicBezTo>
                <a:cubicBezTo>
                  <a:pt x="1421255" y="5147989"/>
                  <a:pt x="1535485" y="5176475"/>
                  <a:pt x="1687013" y="5168719"/>
                </a:cubicBezTo>
                <a:cubicBezTo>
                  <a:pt x="1838541" y="5160964"/>
                  <a:pt x="2072043" y="5160155"/>
                  <a:pt x="2215422" y="5168719"/>
                </a:cubicBezTo>
                <a:cubicBezTo>
                  <a:pt x="2358801" y="5177283"/>
                  <a:pt x="2513501" y="5166115"/>
                  <a:pt x="2743831" y="5168719"/>
                </a:cubicBezTo>
                <a:cubicBezTo>
                  <a:pt x="2974161" y="5171323"/>
                  <a:pt x="3375356" y="5200244"/>
                  <a:pt x="3570317" y="5168719"/>
                </a:cubicBezTo>
                <a:cubicBezTo>
                  <a:pt x="3765278" y="5137194"/>
                  <a:pt x="3977003" y="5145141"/>
                  <a:pt x="4098727" y="5168719"/>
                </a:cubicBezTo>
                <a:cubicBezTo>
                  <a:pt x="4220451" y="5192298"/>
                  <a:pt x="4430106" y="5174227"/>
                  <a:pt x="4552616" y="5168719"/>
                </a:cubicBezTo>
                <a:cubicBezTo>
                  <a:pt x="4675126" y="5163211"/>
                  <a:pt x="4890940" y="5155420"/>
                  <a:pt x="5155545" y="5168719"/>
                </a:cubicBezTo>
                <a:cubicBezTo>
                  <a:pt x="5420150" y="5182018"/>
                  <a:pt x="5510478" y="5168479"/>
                  <a:pt x="5758473" y="5168719"/>
                </a:cubicBezTo>
                <a:cubicBezTo>
                  <a:pt x="6006468" y="5168959"/>
                  <a:pt x="6103487" y="5175435"/>
                  <a:pt x="6212363" y="5168719"/>
                </a:cubicBezTo>
                <a:cubicBezTo>
                  <a:pt x="6321239" y="5162004"/>
                  <a:pt x="6553743" y="5160926"/>
                  <a:pt x="6666253" y="5168719"/>
                </a:cubicBezTo>
                <a:cubicBezTo>
                  <a:pt x="6778763" y="5176513"/>
                  <a:pt x="6966961" y="5156454"/>
                  <a:pt x="7120143" y="5168719"/>
                </a:cubicBezTo>
                <a:cubicBezTo>
                  <a:pt x="7273325" y="5180985"/>
                  <a:pt x="7537396" y="5155063"/>
                  <a:pt x="7702748" y="5168719"/>
                </a:cubicBezTo>
              </a:path>
            </a:pathLst>
          </a:custGeom>
          <a:noFill/>
          <a:ln>
            <a:solidFill>
              <a:srgbClr val="CA3526"/>
            </a:solidFill>
            <a:extLst>
              <a:ext uri="{C807C97D-BFC1-408E-A445-0C87EB9F89A2}">
                <ask:lineSketchStyleProps xmlns:ask="http://schemas.microsoft.com/office/drawing/2018/sketchyshapes" xmlns="" sd="3326296140">
                  <a:custGeom>
                    <a:avLst/>
                    <a:gdLst>
                      <a:gd name="connsiteX0" fmla="*/ 0 w 9360309"/>
                      <a:gd name="connsiteY0" fmla="*/ 0 h 5309419"/>
                      <a:gd name="connsiteX1" fmla="*/ 0 w 9360309"/>
                      <a:gd name="connsiteY1" fmla="*/ 5289755 h 5309419"/>
                      <a:gd name="connsiteX2" fmla="*/ 304800 w 9360309"/>
                      <a:gd name="connsiteY2" fmla="*/ 5309419 h 5309419"/>
                      <a:gd name="connsiteX3" fmla="*/ 9360309 w 9360309"/>
                      <a:gd name="connsiteY3" fmla="*/ 5309419 h 5309419"/>
                    </a:gdLst>
                    <a:ahLst/>
                    <a:cxnLst>
                      <a:cxn ang="0">
                        <a:pos x="connsiteX0" y="connsiteY0"/>
                      </a:cxn>
                      <a:cxn ang="0">
                        <a:pos x="connsiteX1" y="connsiteY1"/>
                      </a:cxn>
                      <a:cxn ang="0">
                        <a:pos x="connsiteX2" y="connsiteY2"/>
                      </a:cxn>
                      <a:cxn ang="0">
                        <a:pos x="connsiteX3" y="connsiteY3"/>
                      </a:cxn>
                    </a:cxnLst>
                    <a:rect l="l" t="t" r="r" b="b"/>
                    <a:pathLst>
                      <a:path w="9360309" h="5309419">
                        <a:moveTo>
                          <a:pt x="0" y="0"/>
                        </a:moveTo>
                        <a:lnTo>
                          <a:pt x="0" y="5289755"/>
                        </a:lnTo>
                        <a:lnTo>
                          <a:pt x="304800" y="5309419"/>
                        </a:lnTo>
                        <a:lnTo>
                          <a:pt x="9360309" y="5309419"/>
                        </a:ln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Forma Livre: Forma 11">
            <a:extLst>
              <a:ext uri="{FF2B5EF4-FFF2-40B4-BE49-F238E27FC236}">
                <a16:creationId xmlns:a16="http://schemas.microsoft.com/office/drawing/2014/main" id="{EFA0BCA2-B09D-4174-9A80-9BF07CD80148}"/>
              </a:ext>
            </a:extLst>
          </p:cNvPr>
          <p:cNvSpPr/>
          <p:nvPr userDrawn="1"/>
        </p:nvSpPr>
        <p:spPr>
          <a:xfrm>
            <a:off x="268840" y="1306166"/>
            <a:ext cx="7702748" cy="4923169"/>
          </a:xfrm>
          <a:custGeom>
            <a:avLst/>
            <a:gdLst>
              <a:gd name="connsiteX0" fmla="*/ 0 w 7702748"/>
              <a:gd name="connsiteY0" fmla="*/ 0 h 4923169"/>
              <a:gd name="connsiteX1" fmla="*/ 0 w 7702748"/>
              <a:gd name="connsiteY1" fmla="*/ 711216 h 4923169"/>
              <a:gd name="connsiteX2" fmla="*/ 0 w 7702748"/>
              <a:gd name="connsiteY2" fmla="*/ 1177184 h 4923169"/>
              <a:gd name="connsiteX3" fmla="*/ 0 w 7702748"/>
              <a:gd name="connsiteY3" fmla="*/ 1643153 h 4923169"/>
              <a:gd name="connsiteX4" fmla="*/ 0 w 7702748"/>
              <a:gd name="connsiteY4" fmla="*/ 2305319 h 4923169"/>
              <a:gd name="connsiteX5" fmla="*/ 0 w 7702748"/>
              <a:gd name="connsiteY5" fmla="*/ 2820338 h 4923169"/>
              <a:gd name="connsiteX6" fmla="*/ 0 w 7702748"/>
              <a:gd name="connsiteY6" fmla="*/ 3384405 h 4923169"/>
              <a:gd name="connsiteX7" fmla="*/ 0 w 7702748"/>
              <a:gd name="connsiteY7" fmla="*/ 3997522 h 4923169"/>
              <a:gd name="connsiteX8" fmla="*/ 0 w 7702748"/>
              <a:gd name="connsiteY8" fmla="*/ 4904935 h 4923169"/>
              <a:gd name="connsiteX9" fmla="*/ 250824 w 7702748"/>
              <a:gd name="connsiteY9" fmla="*/ 4923169 h 4923169"/>
              <a:gd name="connsiteX10" fmla="*/ 779233 w 7702748"/>
              <a:gd name="connsiteY10" fmla="*/ 4923169 h 4923169"/>
              <a:gd name="connsiteX11" fmla="*/ 1233123 w 7702748"/>
              <a:gd name="connsiteY11" fmla="*/ 4923169 h 4923169"/>
              <a:gd name="connsiteX12" fmla="*/ 1687013 w 7702748"/>
              <a:gd name="connsiteY12" fmla="*/ 4923169 h 4923169"/>
              <a:gd name="connsiteX13" fmla="*/ 2215422 w 7702748"/>
              <a:gd name="connsiteY13" fmla="*/ 4923169 h 4923169"/>
              <a:gd name="connsiteX14" fmla="*/ 2743831 w 7702748"/>
              <a:gd name="connsiteY14" fmla="*/ 4923169 h 4923169"/>
              <a:gd name="connsiteX15" fmla="*/ 3570317 w 7702748"/>
              <a:gd name="connsiteY15" fmla="*/ 4923169 h 4923169"/>
              <a:gd name="connsiteX16" fmla="*/ 4098727 w 7702748"/>
              <a:gd name="connsiteY16" fmla="*/ 4923169 h 4923169"/>
              <a:gd name="connsiteX17" fmla="*/ 4552616 w 7702748"/>
              <a:gd name="connsiteY17" fmla="*/ 4923169 h 4923169"/>
              <a:gd name="connsiteX18" fmla="*/ 5155545 w 7702748"/>
              <a:gd name="connsiteY18" fmla="*/ 4923169 h 4923169"/>
              <a:gd name="connsiteX19" fmla="*/ 5758473 w 7702748"/>
              <a:gd name="connsiteY19" fmla="*/ 4923169 h 4923169"/>
              <a:gd name="connsiteX20" fmla="*/ 6212363 w 7702748"/>
              <a:gd name="connsiteY20" fmla="*/ 4923169 h 4923169"/>
              <a:gd name="connsiteX21" fmla="*/ 6666253 w 7702748"/>
              <a:gd name="connsiteY21" fmla="*/ 4923169 h 4923169"/>
              <a:gd name="connsiteX22" fmla="*/ 7120143 w 7702748"/>
              <a:gd name="connsiteY22" fmla="*/ 4923169 h 4923169"/>
              <a:gd name="connsiteX23" fmla="*/ 7702748 w 7702748"/>
              <a:gd name="connsiteY23" fmla="*/ 4923169 h 4923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702748" h="4923169" extrusionOk="0">
                <a:moveTo>
                  <a:pt x="0" y="0"/>
                </a:moveTo>
                <a:cubicBezTo>
                  <a:pt x="-1410" y="294489"/>
                  <a:pt x="-8172" y="436961"/>
                  <a:pt x="0" y="711216"/>
                </a:cubicBezTo>
                <a:cubicBezTo>
                  <a:pt x="8172" y="985471"/>
                  <a:pt x="-12157" y="1026009"/>
                  <a:pt x="0" y="1177184"/>
                </a:cubicBezTo>
                <a:cubicBezTo>
                  <a:pt x="12157" y="1328359"/>
                  <a:pt x="-16241" y="1549570"/>
                  <a:pt x="0" y="1643153"/>
                </a:cubicBezTo>
                <a:cubicBezTo>
                  <a:pt x="16241" y="1736736"/>
                  <a:pt x="-32936" y="2069203"/>
                  <a:pt x="0" y="2305319"/>
                </a:cubicBezTo>
                <a:cubicBezTo>
                  <a:pt x="32936" y="2541435"/>
                  <a:pt x="6152" y="2633844"/>
                  <a:pt x="0" y="2820338"/>
                </a:cubicBezTo>
                <a:cubicBezTo>
                  <a:pt x="-6152" y="3006832"/>
                  <a:pt x="9700" y="3143507"/>
                  <a:pt x="0" y="3384405"/>
                </a:cubicBezTo>
                <a:cubicBezTo>
                  <a:pt x="-9700" y="3625303"/>
                  <a:pt x="2661" y="3701010"/>
                  <a:pt x="0" y="3997522"/>
                </a:cubicBezTo>
                <a:cubicBezTo>
                  <a:pt x="-2661" y="4294034"/>
                  <a:pt x="16077" y="4456723"/>
                  <a:pt x="0" y="4904935"/>
                </a:cubicBezTo>
                <a:cubicBezTo>
                  <a:pt x="95071" y="4900292"/>
                  <a:pt x="175205" y="4909772"/>
                  <a:pt x="250824" y="4923169"/>
                </a:cubicBezTo>
                <a:cubicBezTo>
                  <a:pt x="486651" y="4913235"/>
                  <a:pt x="641916" y="4916234"/>
                  <a:pt x="779233" y="4923169"/>
                </a:cubicBezTo>
                <a:cubicBezTo>
                  <a:pt x="916550" y="4930104"/>
                  <a:pt x="1044991" y="4943900"/>
                  <a:pt x="1233123" y="4923169"/>
                </a:cubicBezTo>
                <a:cubicBezTo>
                  <a:pt x="1421255" y="4902439"/>
                  <a:pt x="1535485" y="4930925"/>
                  <a:pt x="1687013" y="4923169"/>
                </a:cubicBezTo>
                <a:cubicBezTo>
                  <a:pt x="1838541" y="4915414"/>
                  <a:pt x="2072043" y="4914605"/>
                  <a:pt x="2215422" y="4923169"/>
                </a:cubicBezTo>
                <a:cubicBezTo>
                  <a:pt x="2358801" y="4931733"/>
                  <a:pt x="2513501" y="4920565"/>
                  <a:pt x="2743831" y="4923169"/>
                </a:cubicBezTo>
                <a:cubicBezTo>
                  <a:pt x="2974161" y="4925773"/>
                  <a:pt x="3375356" y="4954694"/>
                  <a:pt x="3570317" y="4923169"/>
                </a:cubicBezTo>
                <a:cubicBezTo>
                  <a:pt x="3765278" y="4891644"/>
                  <a:pt x="3977003" y="4899591"/>
                  <a:pt x="4098727" y="4923169"/>
                </a:cubicBezTo>
                <a:cubicBezTo>
                  <a:pt x="4220451" y="4946748"/>
                  <a:pt x="4430106" y="4928677"/>
                  <a:pt x="4552616" y="4923169"/>
                </a:cubicBezTo>
                <a:cubicBezTo>
                  <a:pt x="4675126" y="4917661"/>
                  <a:pt x="4890940" y="4909870"/>
                  <a:pt x="5155545" y="4923169"/>
                </a:cubicBezTo>
                <a:cubicBezTo>
                  <a:pt x="5420150" y="4936468"/>
                  <a:pt x="5510478" y="4922929"/>
                  <a:pt x="5758473" y="4923169"/>
                </a:cubicBezTo>
                <a:cubicBezTo>
                  <a:pt x="6006468" y="4923409"/>
                  <a:pt x="6103487" y="4929885"/>
                  <a:pt x="6212363" y="4923169"/>
                </a:cubicBezTo>
                <a:cubicBezTo>
                  <a:pt x="6321239" y="4916454"/>
                  <a:pt x="6553743" y="4915376"/>
                  <a:pt x="6666253" y="4923169"/>
                </a:cubicBezTo>
                <a:cubicBezTo>
                  <a:pt x="6778763" y="4930963"/>
                  <a:pt x="6966961" y="4910904"/>
                  <a:pt x="7120143" y="4923169"/>
                </a:cubicBezTo>
                <a:cubicBezTo>
                  <a:pt x="7273325" y="4935435"/>
                  <a:pt x="7537396" y="4909513"/>
                  <a:pt x="7702748" y="4923169"/>
                </a:cubicBezTo>
              </a:path>
            </a:pathLst>
          </a:custGeom>
          <a:noFill/>
          <a:ln>
            <a:solidFill>
              <a:srgbClr val="CA3526"/>
            </a:solidFill>
            <a:extLst>
              <a:ext uri="{C807C97D-BFC1-408E-A445-0C87EB9F89A2}">
                <ask:lineSketchStyleProps xmlns:ask="http://schemas.microsoft.com/office/drawing/2018/sketchyshapes" xmlns="" sd="3326296140">
                  <a:custGeom>
                    <a:avLst/>
                    <a:gdLst>
                      <a:gd name="connsiteX0" fmla="*/ 0 w 9360309"/>
                      <a:gd name="connsiteY0" fmla="*/ 0 h 5309419"/>
                      <a:gd name="connsiteX1" fmla="*/ 0 w 9360309"/>
                      <a:gd name="connsiteY1" fmla="*/ 5289755 h 5309419"/>
                      <a:gd name="connsiteX2" fmla="*/ 304800 w 9360309"/>
                      <a:gd name="connsiteY2" fmla="*/ 5309419 h 5309419"/>
                      <a:gd name="connsiteX3" fmla="*/ 9360309 w 9360309"/>
                      <a:gd name="connsiteY3" fmla="*/ 5309419 h 5309419"/>
                    </a:gdLst>
                    <a:ahLst/>
                    <a:cxnLst>
                      <a:cxn ang="0">
                        <a:pos x="connsiteX0" y="connsiteY0"/>
                      </a:cxn>
                      <a:cxn ang="0">
                        <a:pos x="connsiteX1" y="connsiteY1"/>
                      </a:cxn>
                      <a:cxn ang="0">
                        <a:pos x="connsiteX2" y="connsiteY2"/>
                      </a:cxn>
                      <a:cxn ang="0">
                        <a:pos x="connsiteX3" y="connsiteY3"/>
                      </a:cxn>
                    </a:cxnLst>
                    <a:rect l="l" t="t" r="r" b="b"/>
                    <a:pathLst>
                      <a:path w="9360309" h="5309419">
                        <a:moveTo>
                          <a:pt x="0" y="0"/>
                        </a:moveTo>
                        <a:lnTo>
                          <a:pt x="0" y="5289755"/>
                        </a:lnTo>
                        <a:lnTo>
                          <a:pt x="304800" y="5309419"/>
                        </a:lnTo>
                        <a:lnTo>
                          <a:pt x="9360309" y="5309419"/>
                        </a:ln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3" name="Gráfico 12">
            <a:extLst>
              <a:ext uri="{FF2B5EF4-FFF2-40B4-BE49-F238E27FC236}">
                <a16:creationId xmlns:a16="http://schemas.microsoft.com/office/drawing/2014/main" id="{4E1874C6-49FD-4F7D-A866-32A6DDFF257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0" y="685786"/>
            <a:ext cx="525915" cy="497605"/>
          </a:xfrm>
          <a:prstGeom prst="rect">
            <a:avLst/>
          </a:prstGeom>
        </p:spPr>
      </p:pic>
      <p:pic>
        <p:nvPicPr>
          <p:cNvPr id="14" name="Gráfico 13">
            <a:extLst>
              <a:ext uri="{FF2B5EF4-FFF2-40B4-BE49-F238E27FC236}">
                <a16:creationId xmlns:a16="http://schemas.microsoft.com/office/drawing/2014/main" id="{D0BF4C73-B256-412A-A70A-39498D85C0C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flipH="1" flipV="1">
            <a:off x="7950368" y="5942776"/>
            <a:ext cx="525915" cy="497605"/>
          </a:xfrm>
          <a:prstGeom prst="rect">
            <a:avLst/>
          </a:prstGeom>
        </p:spPr>
      </p:pic>
      <p:sp>
        <p:nvSpPr>
          <p:cNvPr id="3" name="Espaço Reservado para Texto 2">
            <a:extLst>
              <a:ext uri="{FF2B5EF4-FFF2-40B4-BE49-F238E27FC236}">
                <a16:creationId xmlns:a16="http://schemas.microsoft.com/office/drawing/2014/main" id="{C5DE087D-828F-494C-BF8D-8E1299A7B70A}"/>
              </a:ext>
            </a:extLst>
          </p:cNvPr>
          <p:cNvSpPr>
            <a:spLocks noGrp="1"/>
          </p:cNvSpPr>
          <p:nvPr>
            <p:ph type="body" idx="1" hasCustomPrompt="1"/>
          </p:nvPr>
        </p:nvSpPr>
        <p:spPr>
          <a:xfrm>
            <a:off x="268840" y="6440381"/>
            <a:ext cx="7550858" cy="417619"/>
          </a:xfrm>
          <a:noFill/>
        </p:spPr>
        <p:txBody>
          <a:bodyPr anchor="ctr">
            <a:noAutofit/>
          </a:bodyPr>
          <a:lstStyle>
            <a:lvl1pPr marL="0" indent="0" algn="ctr">
              <a:buNone/>
              <a:defRPr sz="2400" b="1" baseline="0">
                <a:solidFill>
                  <a:srgbClr val="CA352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a:t>FONTE</a:t>
            </a:r>
          </a:p>
        </p:txBody>
      </p:sp>
    </p:spTree>
    <p:extLst>
      <p:ext uri="{BB962C8B-B14F-4D97-AF65-F5344CB8AC3E}">
        <p14:creationId xmlns:p14="http://schemas.microsoft.com/office/powerpoint/2010/main" val="3083543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BL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Espaço Reservado para Conteúdo 5">
            <a:extLst>
              <a:ext uri="{FF2B5EF4-FFF2-40B4-BE49-F238E27FC236}">
                <a16:creationId xmlns:a16="http://schemas.microsoft.com/office/drawing/2014/main" id="{DFB2803D-C77A-4582-AFEC-6B841D7D7345}"/>
              </a:ext>
            </a:extLst>
          </p:cNvPr>
          <p:cNvSpPr>
            <a:spLocks noGrp="1"/>
          </p:cNvSpPr>
          <p:nvPr>
            <p:ph sz="quarter" idx="4"/>
          </p:nvPr>
        </p:nvSpPr>
        <p:spPr>
          <a:xfrm>
            <a:off x="600426" y="1060616"/>
            <a:ext cx="7219272" cy="5187559"/>
          </a:xfrm>
        </p:spPr>
        <p:txBody>
          <a:bodyPr anchor="ctr">
            <a:normAutofit/>
          </a:bodyPr>
          <a:lstStyle>
            <a:lvl1pPr marL="0" indent="0" algn="ctr">
              <a:buNone/>
              <a:defRPr sz="4000" i="1"/>
            </a:lvl1pPr>
          </a:lstStyle>
          <a:p>
            <a:pPr lvl="0"/>
            <a:r>
              <a:rPr lang="pt-BR" dirty="0"/>
              <a:t>Clique para editar os estilos</a:t>
            </a:r>
          </a:p>
        </p:txBody>
      </p:sp>
      <p:sp>
        <p:nvSpPr>
          <p:cNvPr id="11" name="Forma Livre: Forma 10">
            <a:extLst>
              <a:ext uri="{FF2B5EF4-FFF2-40B4-BE49-F238E27FC236}">
                <a16:creationId xmlns:a16="http://schemas.microsoft.com/office/drawing/2014/main" id="{AA21BD89-1368-4038-A0ED-C46659DCB136}"/>
              </a:ext>
            </a:extLst>
          </p:cNvPr>
          <p:cNvSpPr/>
          <p:nvPr userDrawn="1"/>
        </p:nvSpPr>
        <p:spPr>
          <a:xfrm flipH="1" flipV="1">
            <a:off x="600424" y="780136"/>
            <a:ext cx="7702748" cy="5374405"/>
          </a:xfrm>
          <a:custGeom>
            <a:avLst/>
            <a:gdLst>
              <a:gd name="connsiteX0" fmla="*/ 0 w 7702748"/>
              <a:gd name="connsiteY0" fmla="*/ 0 h 5374405"/>
              <a:gd name="connsiteX1" fmla="*/ 0 w 7702748"/>
              <a:gd name="connsiteY1" fmla="*/ 776403 h 5374405"/>
              <a:gd name="connsiteX2" fmla="*/ 0 w 7702748"/>
              <a:gd name="connsiteY2" fmla="*/ 1285080 h 5374405"/>
              <a:gd name="connsiteX3" fmla="*/ 0 w 7702748"/>
              <a:gd name="connsiteY3" fmla="*/ 1793757 h 5374405"/>
              <a:gd name="connsiteX4" fmla="*/ 0 w 7702748"/>
              <a:gd name="connsiteY4" fmla="*/ 2516615 h 5374405"/>
              <a:gd name="connsiteX5" fmla="*/ 0 w 7702748"/>
              <a:gd name="connsiteY5" fmla="*/ 3078837 h 5374405"/>
              <a:gd name="connsiteX6" fmla="*/ 0 w 7702748"/>
              <a:gd name="connsiteY6" fmla="*/ 3694605 h 5374405"/>
              <a:gd name="connsiteX7" fmla="*/ 0 w 7702748"/>
              <a:gd name="connsiteY7" fmla="*/ 4363918 h 5374405"/>
              <a:gd name="connsiteX8" fmla="*/ 0 w 7702748"/>
              <a:gd name="connsiteY8" fmla="*/ 5354500 h 5374405"/>
              <a:gd name="connsiteX9" fmla="*/ 250824 w 7702748"/>
              <a:gd name="connsiteY9" fmla="*/ 5374405 h 5374405"/>
              <a:gd name="connsiteX10" fmla="*/ 779233 w 7702748"/>
              <a:gd name="connsiteY10" fmla="*/ 5374405 h 5374405"/>
              <a:gd name="connsiteX11" fmla="*/ 1233123 w 7702748"/>
              <a:gd name="connsiteY11" fmla="*/ 5374405 h 5374405"/>
              <a:gd name="connsiteX12" fmla="*/ 1687013 w 7702748"/>
              <a:gd name="connsiteY12" fmla="*/ 5374405 h 5374405"/>
              <a:gd name="connsiteX13" fmla="*/ 2215422 w 7702748"/>
              <a:gd name="connsiteY13" fmla="*/ 5374405 h 5374405"/>
              <a:gd name="connsiteX14" fmla="*/ 2743831 w 7702748"/>
              <a:gd name="connsiteY14" fmla="*/ 5374405 h 5374405"/>
              <a:gd name="connsiteX15" fmla="*/ 3570317 w 7702748"/>
              <a:gd name="connsiteY15" fmla="*/ 5374405 h 5374405"/>
              <a:gd name="connsiteX16" fmla="*/ 4098727 w 7702748"/>
              <a:gd name="connsiteY16" fmla="*/ 5374405 h 5374405"/>
              <a:gd name="connsiteX17" fmla="*/ 4552616 w 7702748"/>
              <a:gd name="connsiteY17" fmla="*/ 5374405 h 5374405"/>
              <a:gd name="connsiteX18" fmla="*/ 5155545 w 7702748"/>
              <a:gd name="connsiteY18" fmla="*/ 5374405 h 5374405"/>
              <a:gd name="connsiteX19" fmla="*/ 5758473 w 7702748"/>
              <a:gd name="connsiteY19" fmla="*/ 5374405 h 5374405"/>
              <a:gd name="connsiteX20" fmla="*/ 6212363 w 7702748"/>
              <a:gd name="connsiteY20" fmla="*/ 5374405 h 5374405"/>
              <a:gd name="connsiteX21" fmla="*/ 6666253 w 7702748"/>
              <a:gd name="connsiteY21" fmla="*/ 5374405 h 5374405"/>
              <a:gd name="connsiteX22" fmla="*/ 7120143 w 7702748"/>
              <a:gd name="connsiteY22" fmla="*/ 5374405 h 5374405"/>
              <a:gd name="connsiteX23" fmla="*/ 7702748 w 7702748"/>
              <a:gd name="connsiteY23" fmla="*/ 5374405 h 537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702748" h="5374405" extrusionOk="0">
                <a:moveTo>
                  <a:pt x="0" y="0"/>
                </a:moveTo>
                <a:cubicBezTo>
                  <a:pt x="32968" y="351881"/>
                  <a:pt x="-6192" y="603813"/>
                  <a:pt x="0" y="776403"/>
                </a:cubicBezTo>
                <a:cubicBezTo>
                  <a:pt x="6192" y="948993"/>
                  <a:pt x="-6262" y="1045893"/>
                  <a:pt x="0" y="1285080"/>
                </a:cubicBezTo>
                <a:cubicBezTo>
                  <a:pt x="6262" y="1524267"/>
                  <a:pt x="-14793" y="1597167"/>
                  <a:pt x="0" y="1793757"/>
                </a:cubicBezTo>
                <a:cubicBezTo>
                  <a:pt x="14793" y="1990347"/>
                  <a:pt x="-14091" y="2345387"/>
                  <a:pt x="0" y="2516615"/>
                </a:cubicBezTo>
                <a:cubicBezTo>
                  <a:pt x="14091" y="2687843"/>
                  <a:pt x="22962" y="2870831"/>
                  <a:pt x="0" y="3078837"/>
                </a:cubicBezTo>
                <a:cubicBezTo>
                  <a:pt x="-22962" y="3286843"/>
                  <a:pt x="-12964" y="3487233"/>
                  <a:pt x="0" y="3694605"/>
                </a:cubicBezTo>
                <a:cubicBezTo>
                  <a:pt x="12964" y="3901977"/>
                  <a:pt x="-23509" y="4190494"/>
                  <a:pt x="0" y="4363918"/>
                </a:cubicBezTo>
                <a:cubicBezTo>
                  <a:pt x="23509" y="4537342"/>
                  <a:pt x="37825" y="4903441"/>
                  <a:pt x="0" y="5354500"/>
                </a:cubicBezTo>
                <a:cubicBezTo>
                  <a:pt x="63963" y="5365867"/>
                  <a:pt x="187203" y="5365168"/>
                  <a:pt x="250824" y="5374405"/>
                </a:cubicBezTo>
                <a:cubicBezTo>
                  <a:pt x="486651" y="5364471"/>
                  <a:pt x="641916" y="5367470"/>
                  <a:pt x="779233" y="5374405"/>
                </a:cubicBezTo>
                <a:cubicBezTo>
                  <a:pt x="916550" y="5381340"/>
                  <a:pt x="1044991" y="5395136"/>
                  <a:pt x="1233123" y="5374405"/>
                </a:cubicBezTo>
                <a:cubicBezTo>
                  <a:pt x="1421255" y="5353675"/>
                  <a:pt x="1535485" y="5382161"/>
                  <a:pt x="1687013" y="5374405"/>
                </a:cubicBezTo>
                <a:cubicBezTo>
                  <a:pt x="1838541" y="5366650"/>
                  <a:pt x="2072043" y="5365841"/>
                  <a:pt x="2215422" y="5374405"/>
                </a:cubicBezTo>
                <a:cubicBezTo>
                  <a:pt x="2358801" y="5382969"/>
                  <a:pt x="2513501" y="5371801"/>
                  <a:pt x="2743831" y="5374405"/>
                </a:cubicBezTo>
                <a:cubicBezTo>
                  <a:pt x="2974161" y="5377009"/>
                  <a:pt x="3375356" y="5405930"/>
                  <a:pt x="3570317" y="5374405"/>
                </a:cubicBezTo>
                <a:cubicBezTo>
                  <a:pt x="3765278" y="5342880"/>
                  <a:pt x="3977003" y="5350827"/>
                  <a:pt x="4098727" y="5374405"/>
                </a:cubicBezTo>
                <a:cubicBezTo>
                  <a:pt x="4220451" y="5397984"/>
                  <a:pt x="4430106" y="5379913"/>
                  <a:pt x="4552616" y="5374405"/>
                </a:cubicBezTo>
                <a:cubicBezTo>
                  <a:pt x="4675126" y="5368897"/>
                  <a:pt x="4890940" y="5361106"/>
                  <a:pt x="5155545" y="5374405"/>
                </a:cubicBezTo>
                <a:cubicBezTo>
                  <a:pt x="5420150" y="5387704"/>
                  <a:pt x="5510478" y="5374165"/>
                  <a:pt x="5758473" y="5374405"/>
                </a:cubicBezTo>
                <a:cubicBezTo>
                  <a:pt x="6006468" y="5374645"/>
                  <a:pt x="6103487" y="5381121"/>
                  <a:pt x="6212363" y="5374405"/>
                </a:cubicBezTo>
                <a:cubicBezTo>
                  <a:pt x="6321239" y="5367690"/>
                  <a:pt x="6553743" y="5366612"/>
                  <a:pt x="6666253" y="5374405"/>
                </a:cubicBezTo>
                <a:cubicBezTo>
                  <a:pt x="6778763" y="5382199"/>
                  <a:pt x="6966961" y="5362140"/>
                  <a:pt x="7120143" y="5374405"/>
                </a:cubicBezTo>
                <a:cubicBezTo>
                  <a:pt x="7273325" y="5386671"/>
                  <a:pt x="7537396" y="5360749"/>
                  <a:pt x="7702748" y="5374405"/>
                </a:cubicBezTo>
              </a:path>
            </a:pathLst>
          </a:custGeom>
          <a:noFill/>
          <a:ln>
            <a:solidFill>
              <a:srgbClr val="CA3526"/>
            </a:solidFill>
            <a:extLst>
              <a:ext uri="{C807C97D-BFC1-408E-A445-0C87EB9F89A2}">
                <ask:lineSketchStyleProps xmlns:ask="http://schemas.microsoft.com/office/drawing/2018/sketchyshapes" xmlns="" sd="3326296140">
                  <a:custGeom>
                    <a:avLst/>
                    <a:gdLst>
                      <a:gd name="connsiteX0" fmla="*/ 0 w 9360309"/>
                      <a:gd name="connsiteY0" fmla="*/ 0 h 5309419"/>
                      <a:gd name="connsiteX1" fmla="*/ 0 w 9360309"/>
                      <a:gd name="connsiteY1" fmla="*/ 5289755 h 5309419"/>
                      <a:gd name="connsiteX2" fmla="*/ 304800 w 9360309"/>
                      <a:gd name="connsiteY2" fmla="*/ 5309419 h 5309419"/>
                      <a:gd name="connsiteX3" fmla="*/ 9360309 w 9360309"/>
                      <a:gd name="connsiteY3" fmla="*/ 5309419 h 5309419"/>
                    </a:gdLst>
                    <a:ahLst/>
                    <a:cxnLst>
                      <a:cxn ang="0">
                        <a:pos x="connsiteX0" y="connsiteY0"/>
                      </a:cxn>
                      <a:cxn ang="0">
                        <a:pos x="connsiteX1" y="connsiteY1"/>
                      </a:cxn>
                      <a:cxn ang="0">
                        <a:pos x="connsiteX2" y="connsiteY2"/>
                      </a:cxn>
                      <a:cxn ang="0">
                        <a:pos x="connsiteX3" y="connsiteY3"/>
                      </a:cxn>
                    </a:cxnLst>
                    <a:rect l="l" t="t" r="r" b="b"/>
                    <a:pathLst>
                      <a:path w="9360309" h="5309419">
                        <a:moveTo>
                          <a:pt x="0" y="0"/>
                        </a:moveTo>
                        <a:lnTo>
                          <a:pt x="0" y="5289755"/>
                        </a:lnTo>
                        <a:lnTo>
                          <a:pt x="304800" y="5309419"/>
                        </a:lnTo>
                        <a:lnTo>
                          <a:pt x="9360309" y="5309419"/>
                        </a:ln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Forma Livre: Forma 11">
            <a:extLst>
              <a:ext uri="{FF2B5EF4-FFF2-40B4-BE49-F238E27FC236}">
                <a16:creationId xmlns:a16="http://schemas.microsoft.com/office/drawing/2014/main" id="{EFA0BCA2-B09D-4174-9A80-9BF07CD80148}"/>
              </a:ext>
            </a:extLst>
          </p:cNvPr>
          <p:cNvSpPr/>
          <p:nvPr userDrawn="1"/>
        </p:nvSpPr>
        <p:spPr>
          <a:xfrm>
            <a:off x="268840" y="1306166"/>
            <a:ext cx="7702748" cy="5128855"/>
          </a:xfrm>
          <a:custGeom>
            <a:avLst/>
            <a:gdLst>
              <a:gd name="connsiteX0" fmla="*/ 0 w 7702748"/>
              <a:gd name="connsiteY0" fmla="*/ 0 h 5128855"/>
              <a:gd name="connsiteX1" fmla="*/ 0 w 7702748"/>
              <a:gd name="connsiteY1" fmla="*/ 740930 h 5128855"/>
              <a:gd name="connsiteX2" fmla="*/ 0 w 7702748"/>
              <a:gd name="connsiteY2" fmla="*/ 1226366 h 5128855"/>
              <a:gd name="connsiteX3" fmla="*/ 0 w 7702748"/>
              <a:gd name="connsiteY3" fmla="*/ 1711803 h 5128855"/>
              <a:gd name="connsiteX4" fmla="*/ 0 w 7702748"/>
              <a:gd name="connsiteY4" fmla="*/ 2401634 h 5128855"/>
              <a:gd name="connsiteX5" fmla="*/ 0 w 7702748"/>
              <a:gd name="connsiteY5" fmla="*/ 2938169 h 5128855"/>
              <a:gd name="connsiteX6" fmla="*/ 0 w 7702748"/>
              <a:gd name="connsiteY6" fmla="*/ 3525803 h 5128855"/>
              <a:gd name="connsiteX7" fmla="*/ 0 w 7702748"/>
              <a:gd name="connsiteY7" fmla="*/ 4164535 h 5128855"/>
              <a:gd name="connsiteX8" fmla="*/ 0 w 7702748"/>
              <a:gd name="connsiteY8" fmla="*/ 5109859 h 5128855"/>
              <a:gd name="connsiteX9" fmla="*/ 250824 w 7702748"/>
              <a:gd name="connsiteY9" fmla="*/ 5128855 h 5128855"/>
              <a:gd name="connsiteX10" fmla="*/ 779233 w 7702748"/>
              <a:gd name="connsiteY10" fmla="*/ 5128855 h 5128855"/>
              <a:gd name="connsiteX11" fmla="*/ 1233123 w 7702748"/>
              <a:gd name="connsiteY11" fmla="*/ 5128855 h 5128855"/>
              <a:gd name="connsiteX12" fmla="*/ 1687013 w 7702748"/>
              <a:gd name="connsiteY12" fmla="*/ 5128855 h 5128855"/>
              <a:gd name="connsiteX13" fmla="*/ 2215422 w 7702748"/>
              <a:gd name="connsiteY13" fmla="*/ 5128855 h 5128855"/>
              <a:gd name="connsiteX14" fmla="*/ 2743831 w 7702748"/>
              <a:gd name="connsiteY14" fmla="*/ 5128855 h 5128855"/>
              <a:gd name="connsiteX15" fmla="*/ 3570317 w 7702748"/>
              <a:gd name="connsiteY15" fmla="*/ 5128855 h 5128855"/>
              <a:gd name="connsiteX16" fmla="*/ 4098727 w 7702748"/>
              <a:gd name="connsiteY16" fmla="*/ 5128855 h 5128855"/>
              <a:gd name="connsiteX17" fmla="*/ 4552616 w 7702748"/>
              <a:gd name="connsiteY17" fmla="*/ 5128855 h 5128855"/>
              <a:gd name="connsiteX18" fmla="*/ 5155545 w 7702748"/>
              <a:gd name="connsiteY18" fmla="*/ 5128855 h 5128855"/>
              <a:gd name="connsiteX19" fmla="*/ 5758473 w 7702748"/>
              <a:gd name="connsiteY19" fmla="*/ 5128855 h 5128855"/>
              <a:gd name="connsiteX20" fmla="*/ 6212363 w 7702748"/>
              <a:gd name="connsiteY20" fmla="*/ 5128855 h 5128855"/>
              <a:gd name="connsiteX21" fmla="*/ 6666253 w 7702748"/>
              <a:gd name="connsiteY21" fmla="*/ 5128855 h 5128855"/>
              <a:gd name="connsiteX22" fmla="*/ 7120143 w 7702748"/>
              <a:gd name="connsiteY22" fmla="*/ 5128855 h 5128855"/>
              <a:gd name="connsiteX23" fmla="*/ 7702748 w 7702748"/>
              <a:gd name="connsiteY23" fmla="*/ 5128855 h 5128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702748" h="5128855" extrusionOk="0">
                <a:moveTo>
                  <a:pt x="0" y="0"/>
                </a:moveTo>
                <a:cubicBezTo>
                  <a:pt x="19377" y="181465"/>
                  <a:pt x="8329" y="568325"/>
                  <a:pt x="0" y="740930"/>
                </a:cubicBezTo>
                <a:cubicBezTo>
                  <a:pt x="-8329" y="913535"/>
                  <a:pt x="6815" y="1001411"/>
                  <a:pt x="0" y="1226366"/>
                </a:cubicBezTo>
                <a:cubicBezTo>
                  <a:pt x="-6815" y="1451321"/>
                  <a:pt x="-918" y="1548957"/>
                  <a:pt x="0" y="1711803"/>
                </a:cubicBezTo>
                <a:cubicBezTo>
                  <a:pt x="918" y="1874649"/>
                  <a:pt x="28113" y="2128774"/>
                  <a:pt x="0" y="2401634"/>
                </a:cubicBezTo>
                <a:cubicBezTo>
                  <a:pt x="-28113" y="2674494"/>
                  <a:pt x="-8892" y="2752710"/>
                  <a:pt x="0" y="2938169"/>
                </a:cubicBezTo>
                <a:cubicBezTo>
                  <a:pt x="8892" y="3123629"/>
                  <a:pt x="27139" y="3319503"/>
                  <a:pt x="0" y="3525803"/>
                </a:cubicBezTo>
                <a:cubicBezTo>
                  <a:pt x="-27139" y="3732103"/>
                  <a:pt x="4922" y="4012915"/>
                  <a:pt x="0" y="4164535"/>
                </a:cubicBezTo>
                <a:cubicBezTo>
                  <a:pt x="-4922" y="4316155"/>
                  <a:pt x="11087" y="4833835"/>
                  <a:pt x="0" y="5109859"/>
                </a:cubicBezTo>
                <a:cubicBezTo>
                  <a:pt x="90026" y="5105735"/>
                  <a:pt x="179883" y="5118178"/>
                  <a:pt x="250824" y="5128855"/>
                </a:cubicBezTo>
                <a:cubicBezTo>
                  <a:pt x="486651" y="5118921"/>
                  <a:pt x="641916" y="5121920"/>
                  <a:pt x="779233" y="5128855"/>
                </a:cubicBezTo>
                <a:cubicBezTo>
                  <a:pt x="916550" y="5135790"/>
                  <a:pt x="1044991" y="5149586"/>
                  <a:pt x="1233123" y="5128855"/>
                </a:cubicBezTo>
                <a:cubicBezTo>
                  <a:pt x="1421255" y="5108125"/>
                  <a:pt x="1535485" y="5136611"/>
                  <a:pt x="1687013" y="5128855"/>
                </a:cubicBezTo>
                <a:cubicBezTo>
                  <a:pt x="1838541" y="5121100"/>
                  <a:pt x="2072043" y="5120291"/>
                  <a:pt x="2215422" y="5128855"/>
                </a:cubicBezTo>
                <a:cubicBezTo>
                  <a:pt x="2358801" y="5137419"/>
                  <a:pt x="2513501" y="5126251"/>
                  <a:pt x="2743831" y="5128855"/>
                </a:cubicBezTo>
                <a:cubicBezTo>
                  <a:pt x="2974161" y="5131459"/>
                  <a:pt x="3375356" y="5160380"/>
                  <a:pt x="3570317" y="5128855"/>
                </a:cubicBezTo>
                <a:cubicBezTo>
                  <a:pt x="3765278" y="5097330"/>
                  <a:pt x="3977003" y="5105277"/>
                  <a:pt x="4098727" y="5128855"/>
                </a:cubicBezTo>
                <a:cubicBezTo>
                  <a:pt x="4220451" y="5152434"/>
                  <a:pt x="4430106" y="5134363"/>
                  <a:pt x="4552616" y="5128855"/>
                </a:cubicBezTo>
                <a:cubicBezTo>
                  <a:pt x="4675126" y="5123347"/>
                  <a:pt x="4890940" y="5115556"/>
                  <a:pt x="5155545" y="5128855"/>
                </a:cubicBezTo>
                <a:cubicBezTo>
                  <a:pt x="5420150" y="5142154"/>
                  <a:pt x="5510478" y="5128615"/>
                  <a:pt x="5758473" y="5128855"/>
                </a:cubicBezTo>
                <a:cubicBezTo>
                  <a:pt x="6006468" y="5129095"/>
                  <a:pt x="6103487" y="5135571"/>
                  <a:pt x="6212363" y="5128855"/>
                </a:cubicBezTo>
                <a:cubicBezTo>
                  <a:pt x="6321239" y="5122140"/>
                  <a:pt x="6553743" y="5121062"/>
                  <a:pt x="6666253" y="5128855"/>
                </a:cubicBezTo>
                <a:cubicBezTo>
                  <a:pt x="6778763" y="5136649"/>
                  <a:pt x="6966961" y="5116590"/>
                  <a:pt x="7120143" y="5128855"/>
                </a:cubicBezTo>
                <a:cubicBezTo>
                  <a:pt x="7273325" y="5141121"/>
                  <a:pt x="7537396" y="5115199"/>
                  <a:pt x="7702748" y="5128855"/>
                </a:cubicBezTo>
              </a:path>
            </a:pathLst>
          </a:custGeom>
          <a:noFill/>
          <a:ln>
            <a:solidFill>
              <a:srgbClr val="CA3526"/>
            </a:solidFill>
            <a:extLst>
              <a:ext uri="{C807C97D-BFC1-408E-A445-0C87EB9F89A2}">
                <ask:lineSketchStyleProps xmlns:ask="http://schemas.microsoft.com/office/drawing/2018/sketchyshapes" xmlns="" sd="3326296140">
                  <a:custGeom>
                    <a:avLst/>
                    <a:gdLst>
                      <a:gd name="connsiteX0" fmla="*/ 0 w 9360309"/>
                      <a:gd name="connsiteY0" fmla="*/ 0 h 5309419"/>
                      <a:gd name="connsiteX1" fmla="*/ 0 w 9360309"/>
                      <a:gd name="connsiteY1" fmla="*/ 5289755 h 5309419"/>
                      <a:gd name="connsiteX2" fmla="*/ 304800 w 9360309"/>
                      <a:gd name="connsiteY2" fmla="*/ 5309419 h 5309419"/>
                      <a:gd name="connsiteX3" fmla="*/ 9360309 w 9360309"/>
                      <a:gd name="connsiteY3" fmla="*/ 5309419 h 5309419"/>
                    </a:gdLst>
                    <a:ahLst/>
                    <a:cxnLst>
                      <a:cxn ang="0">
                        <a:pos x="connsiteX0" y="connsiteY0"/>
                      </a:cxn>
                      <a:cxn ang="0">
                        <a:pos x="connsiteX1" y="connsiteY1"/>
                      </a:cxn>
                      <a:cxn ang="0">
                        <a:pos x="connsiteX2" y="connsiteY2"/>
                      </a:cxn>
                      <a:cxn ang="0">
                        <a:pos x="connsiteX3" y="connsiteY3"/>
                      </a:cxn>
                    </a:cxnLst>
                    <a:rect l="l" t="t" r="r" b="b"/>
                    <a:pathLst>
                      <a:path w="9360309" h="5309419">
                        <a:moveTo>
                          <a:pt x="0" y="0"/>
                        </a:moveTo>
                        <a:lnTo>
                          <a:pt x="0" y="5289755"/>
                        </a:lnTo>
                        <a:lnTo>
                          <a:pt x="304800" y="5309419"/>
                        </a:lnTo>
                        <a:lnTo>
                          <a:pt x="9360309" y="5309419"/>
                        </a:ln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3" name="Gráfico 12">
            <a:extLst>
              <a:ext uri="{FF2B5EF4-FFF2-40B4-BE49-F238E27FC236}">
                <a16:creationId xmlns:a16="http://schemas.microsoft.com/office/drawing/2014/main" id="{4E1874C6-49FD-4F7D-A866-32A6DDFF257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0" y="685786"/>
            <a:ext cx="525915" cy="497605"/>
          </a:xfrm>
          <a:prstGeom prst="rect">
            <a:avLst/>
          </a:prstGeom>
        </p:spPr>
      </p:pic>
      <p:pic>
        <p:nvPicPr>
          <p:cNvPr id="14" name="Gráfico 13">
            <a:extLst>
              <a:ext uri="{FF2B5EF4-FFF2-40B4-BE49-F238E27FC236}">
                <a16:creationId xmlns:a16="http://schemas.microsoft.com/office/drawing/2014/main" id="{D0BF4C73-B256-412A-A70A-39498D85C0C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flipH="1" flipV="1">
            <a:off x="7950368" y="6182966"/>
            <a:ext cx="525915" cy="497605"/>
          </a:xfrm>
          <a:prstGeom prst="rect">
            <a:avLst/>
          </a:prstGeom>
        </p:spPr>
      </p:pic>
      <p:sp>
        <p:nvSpPr>
          <p:cNvPr id="3" name="Espaço Reservado para Texto 2">
            <a:extLst>
              <a:ext uri="{FF2B5EF4-FFF2-40B4-BE49-F238E27FC236}">
                <a16:creationId xmlns:a16="http://schemas.microsoft.com/office/drawing/2014/main" id="{C5DE087D-828F-494C-BF8D-8E1299A7B70A}"/>
              </a:ext>
            </a:extLst>
          </p:cNvPr>
          <p:cNvSpPr>
            <a:spLocks noGrp="1"/>
          </p:cNvSpPr>
          <p:nvPr>
            <p:ph type="body" idx="1" hasCustomPrompt="1"/>
          </p:nvPr>
        </p:nvSpPr>
        <p:spPr>
          <a:xfrm>
            <a:off x="268840" y="6528655"/>
            <a:ext cx="7550858" cy="329345"/>
          </a:xfrm>
          <a:noFill/>
        </p:spPr>
        <p:txBody>
          <a:bodyPr anchor="ctr">
            <a:noAutofit/>
          </a:bodyPr>
          <a:lstStyle>
            <a:lvl1pPr marL="0" indent="0" algn="ctr">
              <a:buNone/>
              <a:defRPr sz="2000" b="1" baseline="0">
                <a:solidFill>
                  <a:srgbClr val="CA352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a:t>FONTE</a:t>
            </a:r>
          </a:p>
        </p:txBody>
      </p:sp>
    </p:spTree>
    <p:extLst>
      <p:ext uri="{BB962C8B-B14F-4D97-AF65-F5344CB8AC3E}">
        <p14:creationId xmlns:p14="http://schemas.microsoft.com/office/powerpoint/2010/main" val="1043450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C47472-7FB7-4C56-9B82-6F978526A95E}"/>
              </a:ext>
            </a:extLst>
          </p:cNvPr>
          <p:cNvSpPr>
            <a:spLocks noGrp="1"/>
          </p:cNvSpPr>
          <p:nvPr>
            <p:ph type="title"/>
          </p:nvPr>
        </p:nvSpPr>
        <p:spPr/>
        <p:txBody>
          <a:bodyPr/>
          <a:lstStyle/>
          <a:p>
            <a:r>
              <a:rPr lang="pt-BR"/>
              <a:t>Clique para editar o título Mestre</a:t>
            </a:r>
          </a:p>
        </p:txBody>
      </p:sp>
    </p:spTree>
    <p:extLst>
      <p:ext uri="{BB962C8B-B14F-4D97-AF65-F5344CB8AC3E}">
        <p14:creationId xmlns:p14="http://schemas.microsoft.com/office/powerpoint/2010/main" val="2124566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XF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96" name="Imagem 495">
            <a:extLst>
              <a:ext uri="{FF2B5EF4-FFF2-40B4-BE49-F238E27FC236}">
                <a16:creationId xmlns:a16="http://schemas.microsoft.com/office/drawing/2014/main" id="{87D0233A-6FF3-C944-8901-84CDF53B27BC}"/>
              </a:ext>
            </a:extLst>
          </p:cNvPr>
          <p:cNvPicPr>
            <a:picLocks noChangeAspect="1"/>
          </p:cNvPicPr>
          <p:nvPr userDrawn="1"/>
        </p:nvPicPr>
        <p:blipFill>
          <a:blip r:embed="rId3" cstate="email">
            <a:alphaModFix/>
            <a:extLst>
              <a:ext uri="{28A0092B-C50C-407E-A947-70E740481C1C}">
                <a14:useLocalDpi xmlns:a14="http://schemas.microsoft.com/office/drawing/2010/main"/>
              </a:ext>
            </a:extLst>
          </a:blip>
          <a:stretch>
            <a:fillRect/>
          </a:stretch>
        </p:blipFill>
        <p:spPr>
          <a:xfrm flipH="1">
            <a:off x="0" y="-1"/>
            <a:ext cx="12191999" cy="6857999"/>
          </a:xfrm>
          <a:prstGeom prst="rect">
            <a:avLst/>
          </a:prstGeom>
        </p:spPr>
      </p:pic>
      <p:sp>
        <p:nvSpPr>
          <p:cNvPr id="6" name="Espaço Reservado para Texto 5">
            <a:extLst>
              <a:ext uri="{FF2B5EF4-FFF2-40B4-BE49-F238E27FC236}">
                <a16:creationId xmlns:a16="http://schemas.microsoft.com/office/drawing/2014/main" id="{AD86B3D2-FF26-46C7-8093-2EAE13B0D2B0}"/>
              </a:ext>
            </a:extLst>
          </p:cNvPr>
          <p:cNvSpPr>
            <a:spLocks noGrp="1"/>
          </p:cNvSpPr>
          <p:nvPr>
            <p:ph type="body" sz="quarter" idx="10"/>
          </p:nvPr>
        </p:nvSpPr>
        <p:spPr>
          <a:xfrm>
            <a:off x="1413805" y="266668"/>
            <a:ext cx="4301195" cy="6225381"/>
          </a:xfrm>
        </p:spPr>
        <p:txBody>
          <a:bodyPr anchor="ctr"/>
          <a:lstStyle>
            <a:lvl1pPr marL="0" indent="0" algn="ctr">
              <a:buNone/>
              <a:defRPr>
                <a:solidFill>
                  <a:srgbClr val="9D1A26"/>
                </a:solidFill>
              </a:defRPr>
            </a:lvl1pPr>
            <a:lvl2pPr algn="ctr">
              <a:defRPr/>
            </a:lvl2pPr>
            <a:lvl3pPr algn="ctr">
              <a:defRPr/>
            </a:lvl3pPr>
            <a:lvl4pPr algn="ctr">
              <a:defRPr/>
            </a:lvl4pPr>
            <a:lvl5pPr algn="ctr">
              <a:defRPr/>
            </a:lvl5pPr>
          </a:lstStyle>
          <a:p>
            <a:pPr lvl="0"/>
            <a:r>
              <a:rPr lang="pt-BR" dirty="0"/>
              <a:t>Clique para editar os estilos de texto Mestres</a:t>
            </a:r>
          </a:p>
        </p:txBody>
      </p:sp>
      <p:sp>
        <p:nvSpPr>
          <p:cNvPr id="487" name="Espaço Reservado para Imagem 7">
            <a:extLst>
              <a:ext uri="{FF2B5EF4-FFF2-40B4-BE49-F238E27FC236}">
                <a16:creationId xmlns:a16="http://schemas.microsoft.com/office/drawing/2014/main" id="{163EB024-39A5-DC40-972A-6D2200A4C53D}"/>
              </a:ext>
            </a:extLst>
          </p:cNvPr>
          <p:cNvSpPr>
            <a:spLocks noGrp="1"/>
          </p:cNvSpPr>
          <p:nvPr>
            <p:ph type="pic" idx="17" hasCustomPrompt="1"/>
          </p:nvPr>
        </p:nvSpPr>
        <p:spPr>
          <a:xfrm flipH="1">
            <a:off x="6096000" y="-228600"/>
            <a:ext cx="6305550" cy="7215918"/>
          </a:xfrm>
          <a:custGeom>
            <a:avLst/>
            <a:gdLst>
              <a:gd name="connsiteX0" fmla="*/ 9654329 w 11983720"/>
              <a:gd name="connsiteY0" fmla="*/ 867292 h 7010404"/>
              <a:gd name="connsiteX1" fmla="*/ 9598103 w 11983720"/>
              <a:gd name="connsiteY1" fmla="*/ 908210 h 7010404"/>
              <a:gd name="connsiteX2" fmla="*/ 9549720 w 11983720"/>
              <a:gd name="connsiteY2" fmla="*/ 967963 h 7010404"/>
              <a:gd name="connsiteX3" fmla="*/ 9565847 w 11983720"/>
              <a:gd name="connsiteY3" fmla="*/ 1006376 h 7010404"/>
              <a:gd name="connsiteX4" fmla="*/ 9606167 w 11983720"/>
              <a:gd name="connsiteY4" fmla="*/ 1006911 h 7010404"/>
              <a:gd name="connsiteX5" fmla="*/ 9623130 w 11983720"/>
              <a:gd name="connsiteY5" fmla="*/ 1003094 h 7010404"/>
              <a:gd name="connsiteX6" fmla="*/ 9645264 w 11983720"/>
              <a:gd name="connsiteY6" fmla="*/ 955148 h 7010404"/>
              <a:gd name="connsiteX7" fmla="*/ 9647718 w 11983720"/>
              <a:gd name="connsiteY7" fmla="*/ 887712 h 7010404"/>
              <a:gd name="connsiteX8" fmla="*/ 0 w 11983720"/>
              <a:gd name="connsiteY8" fmla="*/ 0 h 7010404"/>
              <a:gd name="connsiteX9" fmla="*/ 4015946 w 11983720"/>
              <a:gd name="connsiteY9" fmla="*/ 0 h 7010404"/>
              <a:gd name="connsiteX10" fmla="*/ 5313406 w 11983720"/>
              <a:gd name="connsiteY10" fmla="*/ 0 h 7010404"/>
              <a:gd name="connsiteX11" fmla="*/ 5313406 w 11983720"/>
              <a:gd name="connsiteY11" fmla="*/ 188253 h 7010404"/>
              <a:gd name="connsiteX12" fmla="*/ 5488493 w 11983720"/>
              <a:gd name="connsiteY12" fmla="*/ 243133 h 7010404"/>
              <a:gd name="connsiteX13" fmla="*/ 5930185 w 11983720"/>
              <a:gd name="connsiteY13" fmla="*/ 423059 h 7010404"/>
              <a:gd name="connsiteX14" fmla="*/ 6106703 w 11983720"/>
              <a:gd name="connsiteY14" fmla="*/ 516658 h 7010404"/>
              <a:gd name="connsiteX15" fmla="*/ 6087006 w 11983720"/>
              <a:gd name="connsiteY15" fmla="*/ 491542 h 7010404"/>
              <a:gd name="connsiteX16" fmla="*/ 6060800 w 11983720"/>
              <a:gd name="connsiteY16" fmla="*/ 460064 h 7010404"/>
              <a:gd name="connsiteX17" fmla="*/ 5964034 w 11983720"/>
              <a:gd name="connsiteY17" fmla="*/ 387506 h 7010404"/>
              <a:gd name="connsiteX18" fmla="*/ 5915651 w 11983720"/>
              <a:gd name="connsiteY18" fmla="*/ 302144 h 7010404"/>
              <a:gd name="connsiteX19" fmla="*/ 6001664 w 11983720"/>
              <a:gd name="connsiteY19" fmla="*/ 203978 h 7010404"/>
              <a:gd name="connsiteX20" fmla="*/ 6055424 w 11983720"/>
              <a:gd name="connsiteY20" fmla="*/ 203978 h 7010404"/>
              <a:gd name="connsiteX21" fmla="*/ 6071551 w 11983720"/>
              <a:gd name="connsiteY21" fmla="*/ 233856 h 7010404"/>
              <a:gd name="connsiteX22" fmla="*/ 6130684 w 11983720"/>
              <a:gd name="connsiteY22" fmla="*/ 391774 h 7010404"/>
              <a:gd name="connsiteX23" fmla="*/ 6152189 w 11983720"/>
              <a:gd name="connsiteY23" fmla="*/ 434455 h 7010404"/>
              <a:gd name="connsiteX24" fmla="*/ 6238202 w 11983720"/>
              <a:gd name="connsiteY24" fmla="*/ 545425 h 7010404"/>
              <a:gd name="connsiteX25" fmla="*/ 6285697 w 11983720"/>
              <a:gd name="connsiteY25" fmla="*/ 614557 h 7010404"/>
              <a:gd name="connsiteX26" fmla="*/ 6545877 w 11983720"/>
              <a:gd name="connsiteY26" fmla="*/ 784372 h 7010404"/>
              <a:gd name="connsiteX27" fmla="*/ 6570160 w 11983720"/>
              <a:gd name="connsiteY27" fmla="*/ 760429 h 7010404"/>
              <a:gd name="connsiteX28" fmla="*/ 6603760 w 11983720"/>
              <a:gd name="connsiteY28" fmla="*/ 716148 h 7010404"/>
              <a:gd name="connsiteX29" fmla="*/ 6722027 w 11983720"/>
              <a:gd name="connsiteY29" fmla="*/ 703343 h 7010404"/>
              <a:gd name="connsiteX30" fmla="*/ 6947814 w 11983720"/>
              <a:gd name="connsiteY30" fmla="*/ 733221 h 7010404"/>
              <a:gd name="connsiteX31" fmla="*/ 7012322 w 11983720"/>
              <a:gd name="connsiteY31" fmla="*/ 686272 h 7010404"/>
              <a:gd name="connsiteX32" fmla="*/ 7028451 w 11983720"/>
              <a:gd name="connsiteY32" fmla="*/ 600910 h 7010404"/>
              <a:gd name="connsiteX33" fmla="*/ 7028451 w 11983720"/>
              <a:gd name="connsiteY33" fmla="*/ 545425 h 7010404"/>
              <a:gd name="connsiteX34" fmla="*/ 7130592 w 11983720"/>
              <a:gd name="connsiteY34" fmla="*/ 515549 h 7010404"/>
              <a:gd name="connsiteX35" fmla="*/ 7211230 w 11983720"/>
              <a:gd name="connsiteY35" fmla="*/ 579570 h 7010404"/>
              <a:gd name="connsiteX36" fmla="*/ 7259611 w 11983720"/>
              <a:gd name="connsiteY36" fmla="*/ 613714 h 7010404"/>
              <a:gd name="connsiteX37" fmla="*/ 7313371 w 11983720"/>
              <a:gd name="connsiteY37" fmla="*/ 583839 h 7010404"/>
              <a:gd name="connsiteX38" fmla="*/ 7356376 w 11983720"/>
              <a:gd name="connsiteY38" fmla="*/ 472869 h 7010404"/>
              <a:gd name="connsiteX39" fmla="*/ 7388632 w 11983720"/>
              <a:gd name="connsiteY39" fmla="*/ 438723 h 7010404"/>
              <a:gd name="connsiteX40" fmla="*/ 7442390 w 11983720"/>
              <a:gd name="connsiteY40" fmla="*/ 442991 h 7010404"/>
              <a:gd name="connsiteX41" fmla="*/ 7501525 w 11983720"/>
              <a:gd name="connsiteY41" fmla="*/ 485671 h 7010404"/>
              <a:gd name="connsiteX42" fmla="*/ 7587538 w 11983720"/>
              <a:gd name="connsiteY42" fmla="*/ 545425 h 7010404"/>
              <a:gd name="connsiteX43" fmla="*/ 7721933 w 11983720"/>
              <a:gd name="connsiteY43" fmla="*/ 481403 h 7010404"/>
              <a:gd name="connsiteX44" fmla="*/ 7807946 w 11983720"/>
              <a:gd name="connsiteY44" fmla="*/ 366167 h 7010404"/>
              <a:gd name="connsiteX45" fmla="*/ 7872457 w 11983720"/>
              <a:gd name="connsiteY45" fmla="*/ 349094 h 7010404"/>
              <a:gd name="connsiteX46" fmla="*/ 7931592 w 11983720"/>
              <a:gd name="connsiteY46" fmla="*/ 494208 h 7010404"/>
              <a:gd name="connsiteX47" fmla="*/ 7920842 w 11983720"/>
              <a:gd name="connsiteY47" fmla="*/ 507013 h 7010404"/>
              <a:gd name="connsiteX48" fmla="*/ 8028357 w 11983720"/>
              <a:gd name="connsiteY48" fmla="*/ 532622 h 7010404"/>
              <a:gd name="connsiteX49" fmla="*/ 8119746 w 11983720"/>
              <a:gd name="connsiteY49" fmla="*/ 498476 h 7010404"/>
              <a:gd name="connsiteX50" fmla="*/ 8135874 w 11983720"/>
              <a:gd name="connsiteY50" fmla="*/ 485671 h 7010404"/>
              <a:gd name="connsiteX51" fmla="*/ 8313276 w 11983720"/>
              <a:gd name="connsiteY51" fmla="*/ 477137 h 7010404"/>
              <a:gd name="connsiteX52" fmla="*/ 8415417 w 11983720"/>
              <a:gd name="connsiteY52" fmla="*/ 468600 h 7010404"/>
              <a:gd name="connsiteX53" fmla="*/ 8474552 w 11983720"/>
              <a:gd name="connsiteY53" fmla="*/ 357630 h 7010404"/>
              <a:gd name="connsiteX54" fmla="*/ 8565942 w 11983720"/>
              <a:gd name="connsiteY54" fmla="*/ 131422 h 7010404"/>
              <a:gd name="connsiteX55" fmla="*/ 8646579 w 11983720"/>
              <a:gd name="connsiteY55" fmla="*/ 33255 h 7010404"/>
              <a:gd name="connsiteX56" fmla="*/ 8704368 w 11983720"/>
              <a:gd name="connsiteY56" fmla="*/ 2846 h 7010404"/>
              <a:gd name="connsiteX57" fmla="*/ 8741831 w 11983720"/>
              <a:gd name="connsiteY57" fmla="*/ 245 h 7010404"/>
              <a:gd name="connsiteX58" fmla="*/ 8786350 w 11983720"/>
              <a:gd name="connsiteY58" fmla="*/ 7648 h 7010404"/>
              <a:gd name="connsiteX59" fmla="*/ 8732592 w 11983720"/>
              <a:gd name="connsiteY59" fmla="*/ 152762 h 7010404"/>
              <a:gd name="connsiteX60" fmla="*/ 8678833 w 11983720"/>
              <a:gd name="connsiteY60" fmla="*/ 323485 h 7010404"/>
              <a:gd name="connsiteX61" fmla="*/ 8619698 w 11983720"/>
              <a:gd name="connsiteY61" fmla="*/ 489940 h 7010404"/>
              <a:gd name="connsiteX62" fmla="*/ 8754096 w 11983720"/>
              <a:gd name="connsiteY62" fmla="*/ 613714 h 7010404"/>
              <a:gd name="connsiteX63" fmla="*/ 8786350 w 11983720"/>
              <a:gd name="connsiteY63" fmla="*/ 596641 h 7010404"/>
              <a:gd name="connsiteX64" fmla="*/ 8802476 w 11983720"/>
              <a:gd name="connsiteY64" fmla="*/ 566766 h 7010404"/>
              <a:gd name="connsiteX65" fmla="*/ 8909996 w 11983720"/>
              <a:gd name="connsiteY65" fmla="*/ 532622 h 7010404"/>
              <a:gd name="connsiteX66" fmla="*/ 8969128 w 11983720"/>
              <a:gd name="connsiteY66" fmla="*/ 600910 h 7010404"/>
              <a:gd name="connsiteX67" fmla="*/ 8969128 w 11983720"/>
              <a:gd name="connsiteY67" fmla="*/ 635055 h 7010404"/>
              <a:gd name="connsiteX68" fmla="*/ 9130404 w 11983720"/>
              <a:gd name="connsiteY68" fmla="*/ 801509 h 7010404"/>
              <a:gd name="connsiteX69" fmla="*/ 9205667 w 11983720"/>
              <a:gd name="connsiteY69" fmla="*/ 797240 h 7010404"/>
              <a:gd name="connsiteX70" fmla="*/ 9431451 w 11983720"/>
              <a:gd name="connsiteY70" fmla="*/ 754560 h 7010404"/>
              <a:gd name="connsiteX71" fmla="*/ 9479834 w 11983720"/>
              <a:gd name="connsiteY71" fmla="*/ 771633 h 7010404"/>
              <a:gd name="connsiteX72" fmla="*/ 9538969 w 11983720"/>
              <a:gd name="connsiteY72" fmla="*/ 831386 h 7010404"/>
              <a:gd name="connsiteX73" fmla="*/ 9603477 w 11983720"/>
              <a:gd name="connsiteY73" fmla="*/ 839921 h 7010404"/>
              <a:gd name="connsiteX74" fmla="*/ 9624983 w 11983720"/>
              <a:gd name="connsiteY74" fmla="*/ 822850 h 7010404"/>
              <a:gd name="connsiteX75" fmla="*/ 9651190 w 11983720"/>
              <a:gd name="connsiteY75" fmla="*/ 818048 h 7010404"/>
              <a:gd name="connsiteX76" fmla="*/ 9669014 w 11983720"/>
              <a:gd name="connsiteY76" fmla="*/ 821907 h 7010404"/>
              <a:gd name="connsiteX77" fmla="*/ 9673039 w 11983720"/>
              <a:gd name="connsiteY77" fmla="*/ 803062 h 7010404"/>
              <a:gd name="connsiteX78" fmla="*/ 9655026 w 11983720"/>
              <a:gd name="connsiteY78" fmla="*/ 789260 h 7010404"/>
              <a:gd name="connsiteX79" fmla="*/ 9654322 w 11983720"/>
              <a:gd name="connsiteY79" fmla="*/ 763084 h 7010404"/>
              <a:gd name="connsiteX80" fmla="*/ 9655769 w 11983720"/>
              <a:gd name="connsiteY80" fmla="*/ 732353 h 7010404"/>
              <a:gd name="connsiteX81" fmla="*/ 9701303 w 11983720"/>
              <a:gd name="connsiteY81" fmla="*/ 753698 h 7010404"/>
              <a:gd name="connsiteX82" fmla="*/ 9702007 w 11983720"/>
              <a:gd name="connsiteY82" fmla="*/ 779876 h 7010404"/>
              <a:gd name="connsiteX83" fmla="*/ 9686852 w 11983720"/>
              <a:gd name="connsiteY83" fmla="*/ 977913 h 7010404"/>
              <a:gd name="connsiteX84" fmla="*/ 9687132 w 11983720"/>
              <a:gd name="connsiteY84" fmla="*/ 988259 h 7010404"/>
              <a:gd name="connsiteX85" fmla="*/ 9689493 w 11983720"/>
              <a:gd name="connsiteY85" fmla="*/ 987703 h 7010404"/>
              <a:gd name="connsiteX86" fmla="*/ 9732498 w 11983720"/>
              <a:gd name="connsiteY86" fmla="*/ 1006376 h 7010404"/>
              <a:gd name="connsiteX87" fmla="*/ 9761691 w 11983720"/>
              <a:gd name="connsiteY87" fmla="*/ 1050670 h 7010404"/>
              <a:gd name="connsiteX88" fmla="*/ 9776468 w 11983720"/>
              <a:gd name="connsiteY88" fmla="*/ 1051331 h 7010404"/>
              <a:gd name="connsiteX89" fmla="*/ 9831703 w 11983720"/>
              <a:gd name="connsiteY89" fmla="*/ 1031420 h 7010404"/>
              <a:gd name="connsiteX90" fmla="*/ 9890882 w 11983720"/>
              <a:gd name="connsiteY90" fmla="*/ 1010084 h 7010404"/>
              <a:gd name="connsiteX91" fmla="*/ 9937461 w 11983720"/>
              <a:gd name="connsiteY91" fmla="*/ 1091465 h 7010404"/>
              <a:gd name="connsiteX92" fmla="*/ 10052199 w 11983720"/>
              <a:gd name="connsiteY92" fmla="*/ 1125620 h 7010404"/>
              <a:gd name="connsiteX93" fmla="*/ 10145781 w 11983720"/>
              <a:gd name="connsiteY93" fmla="*/ 1156072 h 7010404"/>
              <a:gd name="connsiteX94" fmla="*/ 10180181 w 11983720"/>
              <a:gd name="connsiteY94" fmla="*/ 1207863 h 7010404"/>
              <a:gd name="connsiteX95" fmla="*/ 10255808 w 11983720"/>
              <a:gd name="connsiteY95" fmla="*/ 1290100 h 7010404"/>
              <a:gd name="connsiteX96" fmla="*/ 10280908 w 11983720"/>
              <a:gd name="connsiteY96" fmla="*/ 1292379 h 7010404"/>
              <a:gd name="connsiteX97" fmla="*/ 10418271 w 11983720"/>
              <a:gd name="connsiteY97" fmla="*/ 1257963 h 7010404"/>
              <a:gd name="connsiteX98" fmla="*/ 10468473 w 11983720"/>
              <a:gd name="connsiteY98" fmla="*/ 1262519 h 7010404"/>
              <a:gd name="connsiteX99" fmla="*/ 10469541 w 11983720"/>
              <a:gd name="connsiteY99" fmla="*/ 1281014 h 7010404"/>
              <a:gd name="connsiteX100" fmla="*/ 10376646 w 11983720"/>
              <a:gd name="connsiteY100" fmla="*/ 1318280 h 7010404"/>
              <a:gd name="connsiteX101" fmla="*/ 10353678 w 11983720"/>
              <a:gd name="connsiteY101" fmla="*/ 1352992 h 7010404"/>
              <a:gd name="connsiteX102" fmla="*/ 10402430 w 11983720"/>
              <a:gd name="connsiteY102" fmla="*/ 1388279 h 7010404"/>
              <a:gd name="connsiteX103" fmla="*/ 10454062 w 11983720"/>
              <a:gd name="connsiteY103" fmla="*/ 1403649 h 7010404"/>
              <a:gd name="connsiteX104" fmla="*/ 10384838 w 11983720"/>
              <a:gd name="connsiteY104" fmla="*/ 1432382 h 7010404"/>
              <a:gd name="connsiteX105" fmla="*/ 10356497 w 11983720"/>
              <a:gd name="connsiteY105" fmla="*/ 1457701 h 7010404"/>
              <a:gd name="connsiteX106" fmla="*/ 10384456 w 11983720"/>
              <a:gd name="connsiteY106" fmla="*/ 1481607 h 7010404"/>
              <a:gd name="connsiteX107" fmla="*/ 10490253 w 11983720"/>
              <a:gd name="connsiteY107" fmla="*/ 1458567 h 7010404"/>
              <a:gd name="connsiteX108" fmla="*/ 10705797 w 11983720"/>
              <a:gd name="connsiteY108" fmla="*/ 1411069 h 7010404"/>
              <a:gd name="connsiteX109" fmla="*/ 10741308 w 11983720"/>
              <a:gd name="connsiteY109" fmla="*/ 1398266 h 7010404"/>
              <a:gd name="connsiteX110" fmla="*/ 10776089 w 11983720"/>
              <a:gd name="connsiteY110" fmla="*/ 1400830 h 7010404"/>
              <a:gd name="connsiteX111" fmla="*/ 10764958 w 11983720"/>
              <a:gd name="connsiteY111" fmla="*/ 1431274 h 7010404"/>
              <a:gd name="connsiteX112" fmla="*/ 10739133 w 11983720"/>
              <a:gd name="connsiteY112" fmla="*/ 1444362 h 7010404"/>
              <a:gd name="connsiteX113" fmla="*/ 10655214 w 11983720"/>
              <a:gd name="connsiteY113" fmla="*/ 1455735 h 7010404"/>
              <a:gd name="connsiteX114" fmla="*/ 10584562 w 11983720"/>
              <a:gd name="connsiteY114" fmla="*/ 1473656 h 7010404"/>
              <a:gd name="connsiteX115" fmla="*/ 10539372 w 11983720"/>
              <a:gd name="connsiteY115" fmla="*/ 1486173 h 7010404"/>
              <a:gd name="connsiteX116" fmla="*/ 10442891 w 11983720"/>
              <a:gd name="connsiteY116" fmla="*/ 1517179 h 7010404"/>
              <a:gd name="connsiteX117" fmla="*/ 10354284 w 11983720"/>
              <a:gd name="connsiteY117" fmla="*/ 1586884 h 7010404"/>
              <a:gd name="connsiteX118" fmla="*/ 10445006 w 11983720"/>
              <a:gd name="connsiteY118" fmla="*/ 1595712 h 7010404"/>
              <a:gd name="connsiteX119" fmla="*/ 10636879 w 11983720"/>
              <a:gd name="connsiteY119" fmla="*/ 1556747 h 7010404"/>
              <a:gd name="connsiteX120" fmla="*/ 10753788 w 11983720"/>
              <a:gd name="connsiteY120" fmla="*/ 1544806 h 7010404"/>
              <a:gd name="connsiteX121" fmla="*/ 10777803 w 11983720"/>
              <a:gd name="connsiteY121" fmla="*/ 1570131 h 7010404"/>
              <a:gd name="connsiteX122" fmla="*/ 10757713 w 11983720"/>
              <a:gd name="connsiteY122" fmla="*/ 1584926 h 7010404"/>
              <a:gd name="connsiteX123" fmla="*/ 10560468 w 11983720"/>
              <a:gd name="connsiteY123" fmla="*/ 1614502 h 7010404"/>
              <a:gd name="connsiteX124" fmla="*/ 10494123 w 11983720"/>
              <a:gd name="connsiteY124" fmla="*/ 1623317 h 7010404"/>
              <a:gd name="connsiteX125" fmla="*/ 10406239 w 11983720"/>
              <a:gd name="connsiteY125" fmla="*/ 1677656 h 7010404"/>
              <a:gd name="connsiteX126" fmla="*/ 10301507 w 11983720"/>
              <a:gd name="connsiteY126" fmla="*/ 1719189 h 7010404"/>
              <a:gd name="connsiteX127" fmla="*/ 10294674 w 11983720"/>
              <a:gd name="connsiteY127" fmla="*/ 1720608 h 7010404"/>
              <a:gd name="connsiteX128" fmla="*/ 10286934 w 11983720"/>
              <a:gd name="connsiteY128" fmla="*/ 1727395 h 7010404"/>
              <a:gd name="connsiteX129" fmla="*/ 10286934 w 11983720"/>
              <a:gd name="connsiteY129" fmla="*/ 1753945 h 7010404"/>
              <a:gd name="connsiteX130" fmla="*/ 10303755 w 11983720"/>
              <a:gd name="connsiteY130" fmla="*/ 1789340 h 7010404"/>
              <a:gd name="connsiteX131" fmla="*/ 10186011 w 11983720"/>
              <a:gd name="connsiteY131" fmla="*/ 1833590 h 7010404"/>
              <a:gd name="connsiteX132" fmla="*/ 10175112 w 11983720"/>
              <a:gd name="connsiteY132" fmla="*/ 1845056 h 7010404"/>
              <a:gd name="connsiteX133" fmla="*/ 10189445 w 11983720"/>
              <a:gd name="connsiteY133" fmla="*/ 1864261 h 7010404"/>
              <a:gd name="connsiteX134" fmla="*/ 10196948 w 11983720"/>
              <a:gd name="connsiteY134" fmla="*/ 1869997 h 7010404"/>
              <a:gd name="connsiteX135" fmla="*/ 10234180 w 11983720"/>
              <a:gd name="connsiteY135" fmla="*/ 1873441 h 7010404"/>
              <a:gd name="connsiteX136" fmla="*/ 10237828 w 11983720"/>
              <a:gd name="connsiteY136" fmla="*/ 1872797 h 7010404"/>
              <a:gd name="connsiteX137" fmla="*/ 10372223 w 11983720"/>
              <a:gd name="connsiteY137" fmla="*/ 1864261 h 7010404"/>
              <a:gd name="connsiteX138" fmla="*/ 10413552 w 11983720"/>
              <a:gd name="connsiteY138" fmla="*/ 1878132 h 7010404"/>
              <a:gd name="connsiteX139" fmla="*/ 10436251 w 11983720"/>
              <a:gd name="connsiteY139" fmla="*/ 1899836 h 7010404"/>
              <a:gd name="connsiteX140" fmla="*/ 10449881 w 11983720"/>
              <a:gd name="connsiteY140" fmla="*/ 1897743 h 7010404"/>
              <a:gd name="connsiteX141" fmla="*/ 10480367 w 11983720"/>
              <a:gd name="connsiteY141" fmla="*/ 1895534 h 7010404"/>
              <a:gd name="connsiteX142" fmla="*/ 10522416 w 11983720"/>
              <a:gd name="connsiteY142" fmla="*/ 1922083 h 7010404"/>
              <a:gd name="connsiteX143" fmla="*/ 10497187 w 11983720"/>
              <a:gd name="connsiteY143" fmla="*/ 1957479 h 7010404"/>
              <a:gd name="connsiteX144" fmla="*/ 10456302 w 11983720"/>
              <a:gd name="connsiteY144" fmla="*/ 1965299 h 7010404"/>
              <a:gd name="connsiteX145" fmla="*/ 10452862 w 11983720"/>
              <a:gd name="connsiteY145" fmla="*/ 1983767 h 7010404"/>
              <a:gd name="connsiteX146" fmla="*/ 10361470 w 11983720"/>
              <a:gd name="connsiteY146" fmla="*/ 2116076 h 7010404"/>
              <a:gd name="connsiteX147" fmla="*/ 10313088 w 11983720"/>
              <a:gd name="connsiteY147" fmla="*/ 2120344 h 7010404"/>
              <a:gd name="connsiteX148" fmla="*/ 10287555 w 11983720"/>
              <a:gd name="connsiteY148" fmla="*/ 2119278 h 7010404"/>
              <a:gd name="connsiteX149" fmla="*/ 10271220 w 11983720"/>
              <a:gd name="connsiteY149" fmla="*/ 2136237 h 7010404"/>
              <a:gd name="connsiteX150" fmla="*/ 10286934 w 11983720"/>
              <a:gd name="connsiteY150" fmla="*/ 2152158 h 7010404"/>
              <a:gd name="connsiteX151" fmla="*/ 10286934 w 11983720"/>
              <a:gd name="connsiteY151" fmla="*/ 2169860 h 7010404"/>
              <a:gd name="connsiteX152" fmla="*/ 10261704 w 11983720"/>
              <a:gd name="connsiteY152" fmla="*/ 2178706 h 7010404"/>
              <a:gd name="connsiteX153" fmla="*/ 10237044 w 11983720"/>
              <a:gd name="connsiteY153" fmla="*/ 2176761 h 7010404"/>
              <a:gd name="connsiteX154" fmla="*/ 10227075 w 11983720"/>
              <a:gd name="connsiteY154" fmla="*/ 2188634 h 7010404"/>
              <a:gd name="connsiteX155" fmla="*/ 10229444 w 11983720"/>
              <a:gd name="connsiteY155" fmla="*/ 2205255 h 7010404"/>
              <a:gd name="connsiteX156" fmla="*/ 10261704 w 11983720"/>
              <a:gd name="connsiteY156" fmla="*/ 2205255 h 7010404"/>
              <a:gd name="connsiteX157" fmla="*/ 10345804 w 11983720"/>
              <a:gd name="connsiteY157" fmla="*/ 2205255 h 7010404"/>
              <a:gd name="connsiteX158" fmla="*/ 10387856 w 11983720"/>
              <a:gd name="connsiteY158" fmla="*/ 2205255 h 7010404"/>
              <a:gd name="connsiteX159" fmla="*/ 10455137 w 11983720"/>
              <a:gd name="connsiteY159" fmla="*/ 2249505 h 7010404"/>
              <a:gd name="connsiteX160" fmla="*/ 10556056 w 11983720"/>
              <a:gd name="connsiteY160" fmla="*/ 2284901 h 7010404"/>
              <a:gd name="connsiteX161" fmla="*/ 10581287 w 11983720"/>
              <a:gd name="connsiteY161" fmla="*/ 2311449 h 7010404"/>
              <a:gd name="connsiteX162" fmla="*/ 10556056 w 11983720"/>
              <a:gd name="connsiteY162" fmla="*/ 2329142 h 7010404"/>
              <a:gd name="connsiteX163" fmla="*/ 10547649 w 11983720"/>
              <a:gd name="connsiteY163" fmla="*/ 2355692 h 7010404"/>
              <a:gd name="connsiteX164" fmla="*/ 10539238 w 11983720"/>
              <a:gd name="connsiteY164" fmla="*/ 2391087 h 7010404"/>
              <a:gd name="connsiteX165" fmla="*/ 10539238 w 11983720"/>
              <a:gd name="connsiteY165" fmla="*/ 2417635 h 7010404"/>
              <a:gd name="connsiteX166" fmla="*/ 10547649 w 11983720"/>
              <a:gd name="connsiteY166" fmla="*/ 2417635 h 7010404"/>
              <a:gd name="connsiteX167" fmla="*/ 10547649 w 11983720"/>
              <a:gd name="connsiteY167" fmla="*/ 2479580 h 7010404"/>
              <a:gd name="connsiteX168" fmla="*/ 10480367 w 11983720"/>
              <a:gd name="connsiteY168" fmla="*/ 2541532 h 7010404"/>
              <a:gd name="connsiteX169" fmla="*/ 10564468 w 11983720"/>
              <a:gd name="connsiteY169" fmla="*/ 2568073 h 7010404"/>
              <a:gd name="connsiteX170" fmla="*/ 10556056 w 11983720"/>
              <a:gd name="connsiteY170" fmla="*/ 2576928 h 7010404"/>
              <a:gd name="connsiteX171" fmla="*/ 10256798 w 11983720"/>
              <a:gd name="connsiteY171" fmla="*/ 2576928 h 7010404"/>
              <a:gd name="connsiteX172" fmla="*/ 10235811 w 11983720"/>
              <a:gd name="connsiteY172" fmla="*/ 2587165 h 7010404"/>
              <a:gd name="connsiteX173" fmla="*/ 10234442 w 11983720"/>
              <a:gd name="connsiteY173" fmla="*/ 2590655 h 7010404"/>
              <a:gd name="connsiteX174" fmla="*/ 10253293 w 11983720"/>
              <a:gd name="connsiteY174" fmla="*/ 2594621 h 7010404"/>
              <a:gd name="connsiteX175" fmla="*/ 10320575 w 11983720"/>
              <a:gd name="connsiteY175" fmla="*/ 2638871 h 7010404"/>
              <a:gd name="connsiteX176" fmla="*/ 10354215 w 11983720"/>
              <a:gd name="connsiteY176" fmla="*/ 2665420 h 7010404"/>
              <a:gd name="connsiteX177" fmla="*/ 10446726 w 11983720"/>
              <a:gd name="connsiteY177" fmla="*/ 2683114 h 7010404"/>
              <a:gd name="connsiteX178" fmla="*/ 10463546 w 11983720"/>
              <a:gd name="connsiteY178" fmla="*/ 2700816 h 7010404"/>
              <a:gd name="connsiteX179" fmla="*/ 10446726 w 11983720"/>
              <a:gd name="connsiteY179" fmla="*/ 2709662 h 7010404"/>
              <a:gd name="connsiteX180" fmla="*/ 10244884 w 11983720"/>
              <a:gd name="connsiteY180" fmla="*/ 2709662 h 7010404"/>
              <a:gd name="connsiteX181" fmla="*/ 10229113 w 11983720"/>
              <a:gd name="connsiteY181" fmla="*/ 2710767 h 7010404"/>
              <a:gd name="connsiteX182" fmla="*/ 10228202 w 11983720"/>
              <a:gd name="connsiteY182" fmla="*/ 2711514 h 7010404"/>
              <a:gd name="connsiteX183" fmla="*/ 10228418 w 11983720"/>
              <a:gd name="connsiteY183" fmla="*/ 2712006 h 7010404"/>
              <a:gd name="connsiteX184" fmla="*/ 10313088 w 11983720"/>
              <a:gd name="connsiteY184" fmla="*/ 2730679 h 7010404"/>
              <a:gd name="connsiteX185" fmla="*/ 10431358 w 11983720"/>
              <a:gd name="connsiteY185" fmla="*/ 2816042 h 7010404"/>
              <a:gd name="connsiteX186" fmla="*/ 10431358 w 11983720"/>
              <a:gd name="connsiteY186" fmla="*/ 2824702 h 7010404"/>
              <a:gd name="connsiteX187" fmla="*/ 10530827 w 11983720"/>
              <a:gd name="connsiteY187" fmla="*/ 2824702 h 7010404"/>
              <a:gd name="connsiteX188" fmla="*/ 10606520 w 11983720"/>
              <a:gd name="connsiteY188" fmla="*/ 2815857 h 7010404"/>
              <a:gd name="connsiteX189" fmla="*/ 10640160 w 11983720"/>
              <a:gd name="connsiteY189" fmla="*/ 2842405 h 7010404"/>
              <a:gd name="connsiteX190" fmla="*/ 10631749 w 11983720"/>
              <a:gd name="connsiteY190" fmla="*/ 2868954 h 7010404"/>
              <a:gd name="connsiteX191" fmla="*/ 10589697 w 11983720"/>
              <a:gd name="connsiteY191" fmla="*/ 2868954 h 7010404"/>
              <a:gd name="connsiteX192" fmla="*/ 10480367 w 11983720"/>
              <a:gd name="connsiteY192" fmla="*/ 2860098 h 7010404"/>
              <a:gd name="connsiteX193" fmla="*/ 10450274 w 11983720"/>
              <a:gd name="connsiteY193" fmla="*/ 2855261 h 7010404"/>
              <a:gd name="connsiteX194" fmla="*/ 10428982 w 11983720"/>
              <a:gd name="connsiteY194" fmla="*/ 2859828 h 7010404"/>
              <a:gd name="connsiteX195" fmla="*/ 10411872 w 11983720"/>
              <a:gd name="connsiteY195" fmla="*/ 2867792 h 7010404"/>
              <a:gd name="connsiteX196" fmla="*/ 10400777 w 11983720"/>
              <a:gd name="connsiteY196" fmla="*/ 2867539 h 7010404"/>
              <a:gd name="connsiteX197" fmla="*/ 10396397 w 11983720"/>
              <a:gd name="connsiteY197" fmla="*/ 2868814 h 7010404"/>
              <a:gd name="connsiteX198" fmla="*/ 10383387 w 11983720"/>
              <a:gd name="connsiteY198" fmla="*/ 2868887 h 7010404"/>
              <a:gd name="connsiteX199" fmla="*/ 10350425 w 11983720"/>
              <a:gd name="connsiteY199" fmla="*/ 2879700 h 7010404"/>
              <a:gd name="connsiteX200" fmla="*/ 10443573 w 11983720"/>
              <a:gd name="connsiteY200" fmla="*/ 2893285 h 7010404"/>
              <a:gd name="connsiteX201" fmla="*/ 10556056 w 11983720"/>
              <a:gd name="connsiteY201" fmla="*/ 2895495 h 7010404"/>
              <a:gd name="connsiteX202" fmla="*/ 10589697 w 11983720"/>
              <a:gd name="connsiteY202" fmla="*/ 2895495 h 7010404"/>
              <a:gd name="connsiteX203" fmla="*/ 10631749 w 11983720"/>
              <a:gd name="connsiteY203" fmla="*/ 2913195 h 7010404"/>
              <a:gd name="connsiteX204" fmla="*/ 10640160 w 11983720"/>
              <a:gd name="connsiteY204" fmla="*/ 2939745 h 7010404"/>
              <a:gd name="connsiteX205" fmla="*/ 10623338 w 11983720"/>
              <a:gd name="connsiteY205" fmla="*/ 2957445 h 7010404"/>
              <a:gd name="connsiteX206" fmla="*/ 10497187 w 11983720"/>
              <a:gd name="connsiteY206" fmla="*/ 2957445 h 7010404"/>
              <a:gd name="connsiteX207" fmla="*/ 10631749 w 11983720"/>
              <a:gd name="connsiteY207" fmla="*/ 2992841 h 7010404"/>
              <a:gd name="connsiteX208" fmla="*/ 10656979 w 11983720"/>
              <a:gd name="connsiteY208" fmla="*/ 3010536 h 7010404"/>
              <a:gd name="connsiteX209" fmla="*/ 10623338 w 11983720"/>
              <a:gd name="connsiteY209" fmla="*/ 3019391 h 7010404"/>
              <a:gd name="connsiteX210" fmla="*/ 10413085 w 11983720"/>
              <a:gd name="connsiteY210" fmla="*/ 3019391 h 7010404"/>
              <a:gd name="connsiteX211" fmla="*/ 10379444 w 11983720"/>
              <a:gd name="connsiteY211" fmla="*/ 3037084 h 7010404"/>
              <a:gd name="connsiteX212" fmla="*/ 10438316 w 11983720"/>
              <a:gd name="connsiteY212" fmla="*/ 3037084 h 7010404"/>
              <a:gd name="connsiteX213" fmla="*/ 10514008 w 11983720"/>
              <a:gd name="connsiteY213" fmla="*/ 3063633 h 7010404"/>
              <a:gd name="connsiteX214" fmla="*/ 10589697 w 11983720"/>
              <a:gd name="connsiteY214" fmla="*/ 3063633 h 7010404"/>
              <a:gd name="connsiteX215" fmla="*/ 10614928 w 11983720"/>
              <a:gd name="connsiteY215" fmla="*/ 3090181 h 7010404"/>
              <a:gd name="connsiteX216" fmla="*/ 10589697 w 11983720"/>
              <a:gd name="connsiteY216" fmla="*/ 3116729 h 7010404"/>
              <a:gd name="connsiteX217" fmla="*/ 10413085 w 11983720"/>
              <a:gd name="connsiteY217" fmla="*/ 3116729 h 7010404"/>
              <a:gd name="connsiteX218" fmla="*/ 10337393 w 11983720"/>
              <a:gd name="connsiteY218" fmla="*/ 3125577 h 7010404"/>
              <a:gd name="connsiteX219" fmla="*/ 10429905 w 11983720"/>
              <a:gd name="connsiteY219" fmla="*/ 3125577 h 7010404"/>
              <a:gd name="connsiteX220" fmla="*/ 10488777 w 11983720"/>
              <a:gd name="connsiteY220" fmla="*/ 3160972 h 7010404"/>
              <a:gd name="connsiteX221" fmla="*/ 10488777 w 11983720"/>
              <a:gd name="connsiteY221" fmla="*/ 3187520 h 7010404"/>
              <a:gd name="connsiteX222" fmla="*/ 10455137 w 11983720"/>
              <a:gd name="connsiteY222" fmla="*/ 3205222 h 7010404"/>
              <a:gd name="connsiteX223" fmla="*/ 10345804 w 11983720"/>
              <a:gd name="connsiteY223" fmla="*/ 3222925 h 7010404"/>
              <a:gd name="connsiteX224" fmla="*/ 10309953 w 11983720"/>
              <a:gd name="connsiteY224" fmla="*/ 3228471 h 7010404"/>
              <a:gd name="connsiteX225" fmla="*/ 10318171 w 11983720"/>
              <a:gd name="connsiteY225" fmla="*/ 3237002 h 7010404"/>
              <a:gd name="connsiteX226" fmla="*/ 10254820 w 11983720"/>
              <a:gd name="connsiteY226" fmla="*/ 3266341 h 7010404"/>
              <a:gd name="connsiteX227" fmla="*/ 10220483 w 11983720"/>
              <a:gd name="connsiteY227" fmla="*/ 3279517 h 7010404"/>
              <a:gd name="connsiteX228" fmla="*/ 10307712 w 11983720"/>
              <a:gd name="connsiteY228" fmla="*/ 3302602 h 7010404"/>
              <a:gd name="connsiteX229" fmla="*/ 10458238 w 11983720"/>
              <a:gd name="connsiteY229" fmla="*/ 3285529 h 7010404"/>
              <a:gd name="connsiteX230" fmla="*/ 10528122 w 11983720"/>
              <a:gd name="connsiteY230" fmla="*/ 3251385 h 7010404"/>
              <a:gd name="connsiteX231" fmla="*/ 10646392 w 11983720"/>
              <a:gd name="connsiteY231" fmla="*/ 3153218 h 7010404"/>
              <a:gd name="connsiteX232" fmla="*/ 10845296 w 11983720"/>
              <a:gd name="connsiteY232" fmla="*/ 2986763 h 7010404"/>
              <a:gd name="connsiteX233" fmla="*/ 11103337 w 11983720"/>
              <a:gd name="connsiteY233" fmla="*/ 2905671 h 7010404"/>
              <a:gd name="connsiteX234" fmla="*/ 11312997 w 11983720"/>
              <a:gd name="connsiteY234" fmla="*/ 2811774 h 7010404"/>
              <a:gd name="connsiteX235" fmla="*/ 11329123 w 11983720"/>
              <a:gd name="connsiteY235" fmla="*/ 2798969 h 7010404"/>
              <a:gd name="connsiteX236" fmla="*/ 11544157 w 11983720"/>
              <a:gd name="connsiteY236" fmla="*/ 2726411 h 7010404"/>
              <a:gd name="connsiteX237" fmla="*/ 11566038 w 11983720"/>
              <a:gd name="connsiteY237" fmla="*/ 2720593 h 7010404"/>
              <a:gd name="connsiteX238" fmla="*/ 11568979 w 11983720"/>
              <a:gd name="connsiteY238" fmla="*/ 2716533 h 7010404"/>
              <a:gd name="connsiteX239" fmla="*/ 11593617 w 11983720"/>
              <a:gd name="connsiteY239" fmla="*/ 2694886 h 7010404"/>
              <a:gd name="connsiteX240" fmla="*/ 11697591 w 11983720"/>
              <a:gd name="connsiteY240" fmla="*/ 2642160 h 7010404"/>
              <a:gd name="connsiteX241" fmla="*/ 11755711 w 11983720"/>
              <a:gd name="connsiteY241" fmla="*/ 2626902 h 7010404"/>
              <a:gd name="connsiteX242" fmla="*/ 11871035 w 11983720"/>
              <a:gd name="connsiteY242" fmla="*/ 2656253 h 7010404"/>
              <a:gd name="connsiteX243" fmla="*/ 11892132 w 11983720"/>
              <a:gd name="connsiteY243" fmla="*/ 2688788 h 7010404"/>
              <a:gd name="connsiteX244" fmla="*/ 11900477 w 11983720"/>
              <a:gd name="connsiteY244" fmla="*/ 2702474 h 7010404"/>
              <a:gd name="connsiteX245" fmla="*/ 11929839 w 11983720"/>
              <a:gd name="connsiteY245" fmla="*/ 2712074 h 7010404"/>
              <a:gd name="connsiteX246" fmla="*/ 11928724 w 11983720"/>
              <a:gd name="connsiteY246" fmla="*/ 2722859 h 7010404"/>
              <a:gd name="connsiteX247" fmla="*/ 11963471 w 11983720"/>
              <a:gd name="connsiteY247" fmla="*/ 2743484 h 7010404"/>
              <a:gd name="connsiteX248" fmla="*/ 11979600 w 11983720"/>
              <a:gd name="connsiteY248" fmla="*/ 2764823 h 7010404"/>
              <a:gd name="connsiteX249" fmla="*/ 11952719 w 11983720"/>
              <a:gd name="connsiteY249" fmla="*/ 2914207 h 7010404"/>
              <a:gd name="connsiteX250" fmla="*/ 11829076 w 11983720"/>
              <a:gd name="connsiteY250" fmla="*/ 3003836 h 7010404"/>
              <a:gd name="connsiteX251" fmla="*/ 11716183 w 11983720"/>
              <a:gd name="connsiteY251" fmla="*/ 3012372 h 7010404"/>
              <a:gd name="connsiteX252" fmla="*/ 11571035 w 11983720"/>
              <a:gd name="connsiteY252" fmla="*/ 3008104 h 7010404"/>
              <a:gd name="connsiteX253" fmla="*/ 11538781 w 11983720"/>
              <a:gd name="connsiteY253" fmla="*/ 3025177 h 7010404"/>
              <a:gd name="connsiteX254" fmla="*/ 11409759 w 11983720"/>
              <a:gd name="connsiteY254" fmla="*/ 3076394 h 7010404"/>
              <a:gd name="connsiteX255" fmla="*/ 11291492 w 11983720"/>
              <a:gd name="connsiteY255" fmla="*/ 3114806 h 7010404"/>
              <a:gd name="connsiteX256" fmla="*/ 11022700 w 11983720"/>
              <a:gd name="connsiteY256" fmla="*/ 3174559 h 7010404"/>
              <a:gd name="connsiteX257" fmla="*/ 10764661 w 11983720"/>
              <a:gd name="connsiteY257" fmla="*/ 3259920 h 7010404"/>
              <a:gd name="connsiteX258" fmla="*/ 10603386 w 11983720"/>
              <a:gd name="connsiteY258" fmla="*/ 3358087 h 7010404"/>
              <a:gd name="connsiteX259" fmla="*/ 10528122 w 11983720"/>
              <a:gd name="connsiteY259" fmla="*/ 3396499 h 7010404"/>
              <a:gd name="connsiteX260" fmla="*/ 10221699 w 11983720"/>
              <a:gd name="connsiteY260" fmla="*/ 3537345 h 7010404"/>
              <a:gd name="connsiteX261" fmla="*/ 10200631 w 11983720"/>
              <a:gd name="connsiteY261" fmla="*/ 3547150 h 7010404"/>
              <a:gd name="connsiteX262" fmla="*/ 10185532 w 11983720"/>
              <a:gd name="connsiteY262" fmla="*/ 3639988 h 7010404"/>
              <a:gd name="connsiteX263" fmla="*/ 10132344 w 11983720"/>
              <a:gd name="connsiteY263" fmla="*/ 3746654 h 7010404"/>
              <a:gd name="connsiteX264" fmla="*/ 10127906 w 11983720"/>
              <a:gd name="connsiteY264" fmla="*/ 3767789 h 7010404"/>
              <a:gd name="connsiteX265" fmla="*/ 10141062 w 11983720"/>
              <a:gd name="connsiteY265" fmla="*/ 3772089 h 7010404"/>
              <a:gd name="connsiteX266" fmla="*/ 10555002 w 11983720"/>
              <a:gd name="connsiteY266" fmla="*/ 3891595 h 7010404"/>
              <a:gd name="connsiteX267" fmla="*/ 10646392 w 11983720"/>
              <a:gd name="connsiteY267" fmla="*/ 3917205 h 7010404"/>
              <a:gd name="connsiteX268" fmla="*/ 10770037 w 11983720"/>
              <a:gd name="connsiteY268" fmla="*/ 3904400 h 7010404"/>
              <a:gd name="connsiteX269" fmla="*/ 10839921 w 11983720"/>
              <a:gd name="connsiteY269" fmla="*/ 3895864 h 7010404"/>
              <a:gd name="connsiteX270" fmla="*/ 10915183 w 11983720"/>
              <a:gd name="connsiteY270" fmla="*/ 3912937 h 7010404"/>
              <a:gd name="connsiteX271" fmla="*/ 10947439 w 11983720"/>
              <a:gd name="connsiteY271" fmla="*/ 3942812 h 7010404"/>
              <a:gd name="connsiteX272" fmla="*/ 10807667 w 11983720"/>
              <a:gd name="connsiteY272" fmla="*/ 4169020 h 7010404"/>
              <a:gd name="connsiteX273" fmla="*/ 10657143 w 11983720"/>
              <a:gd name="connsiteY273" fmla="*/ 4169020 h 7010404"/>
              <a:gd name="connsiteX274" fmla="*/ 10533498 w 11983720"/>
              <a:gd name="connsiteY274" fmla="*/ 4100731 h 7010404"/>
              <a:gd name="connsiteX275" fmla="*/ 10399103 w 11983720"/>
              <a:gd name="connsiteY275" fmla="*/ 4079391 h 7010404"/>
              <a:gd name="connsiteX276" fmla="*/ 10259332 w 11983720"/>
              <a:gd name="connsiteY276" fmla="*/ 4023907 h 7010404"/>
              <a:gd name="connsiteX277" fmla="*/ 10178692 w 11983720"/>
              <a:gd name="connsiteY277" fmla="*/ 3921471 h 7010404"/>
              <a:gd name="connsiteX278" fmla="*/ 10144901 w 11983720"/>
              <a:gd name="connsiteY278" fmla="*/ 3898797 h 7010404"/>
              <a:gd name="connsiteX279" fmla="*/ 10115451 w 11983720"/>
              <a:gd name="connsiteY279" fmla="*/ 3921009 h 7010404"/>
              <a:gd name="connsiteX280" fmla="*/ 10014092 w 11983720"/>
              <a:gd name="connsiteY280" fmla="*/ 3921009 h 7010404"/>
              <a:gd name="connsiteX281" fmla="*/ 9862052 w 11983720"/>
              <a:gd name="connsiteY281" fmla="*/ 3947832 h 7010404"/>
              <a:gd name="connsiteX282" fmla="*/ 9819818 w 11983720"/>
              <a:gd name="connsiteY282" fmla="*/ 4048423 h 7010404"/>
              <a:gd name="connsiteX283" fmla="*/ 9574865 w 11983720"/>
              <a:gd name="connsiteY283" fmla="*/ 4309956 h 7010404"/>
              <a:gd name="connsiteX284" fmla="*/ 9515737 w 11983720"/>
              <a:gd name="connsiteY284" fmla="*/ 4323367 h 7010404"/>
              <a:gd name="connsiteX285" fmla="*/ 9177872 w 11983720"/>
              <a:gd name="connsiteY285" fmla="*/ 4323367 h 7010404"/>
              <a:gd name="connsiteX286" fmla="*/ 9245444 w 11983720"/>
              <a:gd name="connsiteY286" fmla="*/ 4544663 h 7010404"/>
              <a:gd name="connsiteX287" fmla="*/ 9051170 w 11983720"/>
              <a:gd name="connsiteY287" fmla="*/ 4423957 h 7010404"/>
              <a:gd name="connsiteX288" fmla="*/ 8747091 w 11983720"/>
              <a:gd name="connsiteY288" fmla="*/ 4363603 h 7010404"/>
              <a:gd name="connsiteX289" fmla="*/ 8603497 w 11983720"/>
              <a:gd name="connsiteY289" fmla="*/ 4558076 h 7010404"/>
              <a:gd name="connsiteX290" fmla="*/ 8392330 w 11983720"/>
              <a:gd name="connsiteY290" fmla="*/ 4658664 h 7010404"/>
              <a:gd name="connsiteX291" fmla="*/ 8248737 w 11983720"/>
              <a:gd name="connsiteY291" fmla="*/ 4698900 h 7010404"/>
              <a:gd name="connsiteX292" fmla="*/ 8012231 w 11983720"/>
              <a:gd name="connsiteY292" fmla="*/ 4812901 h 7010404"/>
              <a:gd name="connsiteX293" fmla="*/ 7936211 w 11983720"/>
              <a:gd name="connsiteY293" fmla="*/ 4866550 h 7010404"/>
              <a:gd name="connsiteX294" fmla="*/ 7969997 w 11983720"/>
              <a:gd name="connsiteY294" fmla="*/ 5034199 h 7010404"/>
              <a:gd name="connsiteX295" fmla="*/ 7998540 w 11983720"/>
              <a:gd name="connsiteY295" fmla="*/ 5142809 h 7010404"/>
              <a:gd name="connsiteX296" fmla="*/ 8017821 w 11983720"/>
              <a:gd name="connsiteY296" fmla="*/ 5144903 h 7010404"/>
              <a:gd name="connsiteX297" fmla="*/ 8037579 w 11983720"/>
              <a:gd name="connsiteY297" fmla="*/ 5157192 h 7010404"/>
              <a:gd name="connsiteX298" fmla="*/ 8053670 w 11983720"/>
              <a:gd name="connsiteY298" fmla="*/ 5182005 h 7010404"/>
              <a:gd name="connsiteX299" fmla="*/ 8060034 w 11983720"/>
              <a:gd name="connsiteY299" fmla="*/ 5192443 h 7010404"/>
              <a:gd name="connsiteX300" fmla="*/ 8080361 w 11983720"/>
              <a:gd name="connsiteY300" fmla="*/ 5219711 h 7010404"/>
              <a:gd name="connsiteX301" fmla="*/ 8090960 w 11983720"/>
              <a:gd name="connsiteY301" fmla="*/ 5232605 h 7010404"/>
              <a:gd name="connsiteX302" fmla="*/ 8098078 w 11983720"/>
              <a:gd name="connsiteY302" fmla="*/ 5251423 h 7010404"/>
              <a:gd name="connsiteX303" fmla="*/ 8096978 w 11983720"/>
              <a:gd name="connsiteY303" fmla="*/ 5272625 h 7010404"/>
              <a:gd name="connsiteX304" fmla="*/ 8087316 w 11983720"/>
              <a:gd name="connsiteY304" fmla="*/ 5325796 h 7010404"/>
              <a:gd name="connsiteX305" fmla="*/ 8012542 w 11983720"/>
              <a:gd name="connsiteY305" fmla="*/ 5402777 h 7010404"/>
              <a:gd name="connsiteX306" fmla="*/ 8001958 w 11983720"/>
              <a:gd name="connsiteY306" fmla="*/ 5403392 h 7010404"/>
              <a:gd name="connsiteX307" fmla="*/ 7956134 w 11983720"/>
              <a:gd name="connsiteY307" fmla="*/ 5411777 h 7010404"/>
              <a:gd name="connsiteX308" fmla="*/ 7943179 w 11983720"/>
              <a:gd name="connsiteY308" fmla="*/ 5410623 h 7010404"/>
              <a:gd name="connsiteX309" fmla="*/ 7908186 w 11983720"/>
              <a:gd name="connsiteY309" fmla="*/ 5412181 h 7010404"/>
              <a:gd name="connsiteX310" fmla="*/ 7889254 w 11983720"/>
              <a:gd name="connsiteY310" fmla="*/ 5411532 h 7010404"/>
              <a:gd name="connsiteX311" fmla="*/ 7872676 w 11983720"/>
              <a:gd name="connsiteY311" fmla="*/ 5399145 h 7010404"/>
              <a:gd name="connsiteX312" fmla="*/ 7817726 w 11983720"/>
              <a:gd name="connsiteY312" fmla="*/ 5370869 h 7010404"/>
              <a:gd name="connsiteX313" fmla="*/ 7789309 w 11983720"/>
              <a:gd name="connsiteY313" fmla="*/ 5349635 h 7010404"/>
              <a:gd name="connsiteX314" fmla="*/ 7783316 w 11983720"/>
              <a:gd name="connsiteY314" fmla="*/ 5336631 h 7010404"/>
              <a:gd name="connsiteX315" fmla="*/ 7783534 w 11983720"/>
              <a:gd name="connsiteY315" fmla="*/ 5303401 h 7010404"/>
              <a:gd name="connsiteX316" fmla="*/ 7780741 w 11983720"/>
              <a:gd name="connsiteY316" fmla="*/ 5250159 h 7010404"/>
              <a:gd name="connsiteX317" fmla="*/ 7789188 w 11983720"/>
              <a:gd name="connsiteY317" fmla="*/ 5228052 h 7010404"/>
              <a:gd name="connsiteX318" fmla="*/ 7807221 w 11983720"/>
              <a:gd name="connsiteY318" fmla="*/ 5203164 h 7010404"/>
              <a:gd name="connsiteX319" fmla="*/ 7826011 w 11983720"/>
              <a:gd name="connsiteY319" fmla="*/ 5186655 h 7010404"/>
              <a:gd name="connsiteX320" fmla="*/ 7859673 w 11983720"/>
              <a:gd name="connsiteY320" fmla="*/ 5158612 h 7010404"/>
              <a:gd name="connsiteX321" fmla="*/ 7860190 w 11983720"/>
              <a:gd name="connsiteY321" fmla="*/ 5158473 h 7010404"/>
              <a:gd name="connsiteX322" fmla="*/ 7860190 w 11983720"/>
              <a:gd name="connsiteY322" fmla="*/ 5114670 h 7010404"/>
              <a:gd name="connsiteX323" fmla="*/ 7851743 w 11983720"/>
              <a:gd name="connsiteY323" fmla="*/ 5000669 h 7010404"/>
              <a:gd name="connsiteX324" fmla="*/ 7751440 w 11983720"/>
              <a:gd name="connsiteY324" fmla="*/ 4868226 h 7010404"/>
              <a:gd name="connsiteX325" fmla="*/ 7719881 w 11983720"/>
              <a:gd name="connsiteY325" fmla="*/ 4861044 h 7010404"/>
              <a:gd name="connsiteX326" fmla="*/ 7716299 w 11983720"/>
              <a:gd name="connsiteY326" fmla="*/ 4869585 h 7010404"/>
              <a:gd name="connsiteX327" fmla="*/ 7547189 w 11983720"/>
              <a:gd name="connsiteY327" fmla="*/ 5175990 h 7010404"/>
              <a:gd name="connsiteX328" fmla="*/ 7451364 w 11983720"/>
              <a:gd name="connsiteY328" fmla="*/ 5313663 h 7010404"/>
              <a:gd name="connsiteX329" fmla="*/ 7487412 w 11983720"/>
              <a:gd name="connsiteY329" fmla="*/ 5335807 h 7010404"/>
              <a:gd name="connsiteX330" fmla="*/ 7576786 w 11983720"/>
              <a:gd name="connsiteY330" fmla="*/ 5411032 h 7010404"/>
              <a:gd name="connsiteX331" fmla="*/ 7609041 w 11983720"/>
              <a:gd name="connsiteY331" fmla="*/ 5530539 h 7010404"/>
              <a:gd name="connsiteX332" fmla="*/ 7506901 w 11983720"/>
              <a:gd name="connsiteY332" fmla="*/ 5658580 h 7010404"/>
              <a:gd name="connsiteX333" fmla="*/ 7501525 w 11983720"/>
              <a:gd name="connsiteY333" fmla="*/ 5688457 h 7010404"/>
              <a:gd name="connsiteX334" fmla="*/ 7528403 w 11983720"/>
              <a:gd name="connsiteY334" fmla="*/ 5833571 h 7010404"/>
              <a:gd name="connsiteX335" fmla="*/ 7394008 w 11983720"/>
              <a:gd name="connsiteY335" fmla="*/ 6029902 h 7010404"/>
              <a:gd name="connsiteX336" fmla="*/ 7264987 w 11983720"/>
              <a:gd name="connsiteY336" fmla="*/ 6076852 h 7010404"/>
              <a:gd name="connsiteX337" fmla="*/ 7001570 w 11983720"/>
              <a:gd name="connsiteY337" fmla="*/ 6046974 h 7010404"/>
              <a:gd name="connsiteX338" fmla="*/ 6926897 w 11983720"/>
              <a:gd name="connsiteY338" fmla="*/ 6000025 h 7010404"/>
              <a:gd name="connsiteX339" fmla="*/ 6881457 w 11983720"/>
              <a:gd name="connsiteY339" fmla="*/ 5958970 h 7010404"/>
              <a:gd name="connsiteX340" fmla="*/ 6855649 w 11983720"/>
              <a:gd name="connsiteY340" fmla="*/ 5983754 h 7010404"/>
              <a:gd name="connsiteX341" fmla="*/ 6741475 w 11983720"/>
              <a:gd name="connsiteY341" fmla="*/ 6074326 h 7010404"/>
              <a:gd name="connsiteX342" fmla="*/ 6743866 w 11983720"/>
              <a:gd name="connsiteY342" fmla="*/ 6076719 h 7010404"/>
              <a:gd name="connsiteX343" fmla="*/ 6754281 w 11983720"/>
              <a:gd name="connsiteY343" fmla="*/ 6081120 h 7010404"/>
              <a:gd name="connsiteX344" fmla="*/ 6797290 w 11983720"/>
              <a:gd name="connsiteY344" fmla="*/ 6098191 h 7010404"/>
              <a:gd name="connsiteX345" fmla="*/ 6743529 w 11983720"/>
              <a:gd name="connsiteY345" fmla="*/ 6128069 h 7010404"/>
              <a:gd name="connsiteX346" fmla="*/ 6705899 w 11983720"/>
              <a:gd name="connsiteY346" fmla="*/ 6115264 h 7010404"/>
              <a:gd name="connsiteX347" fmla="*/ 6694619 w 11983720"/>
              <a:gd name="connsiteY347" fmla="*/ 6111495 h 7010404"/>
              <a:gd name="connsiteX348" fmla="*/ 6570461 w 11983720"/>
              <a:gd name="connsiteY348" fmla="*/ 6209987 h 7010404"/>
              <a:gd name="connsiteX349" fmla="*/ 5396764 w 11983720"/>
              <a:gd name="connsiteY349" fmla="*/ 6797710 h 7010404"/>
              <a:gd name="connsiteX350" fmla="*/ 5313406 w 11983720"/>
              <a:gd name="connsiteY350" fmla="*/ 6820826 h 7010404"/>
              <a:gd name="connsiteX351" fmla="*/ 5313406 w 11983720"/>
              <a:gd name="connsiteY351" fmla="*/ 6858002 h 7010404"/>
              <a:gd name="connsiteX352" fmla="*/ 5179349 w 11983720"/>
              <a:gd name="connsiteY352" fmla="*/ 6858002 h 7010404"/>
              <a:gd name="connsiteX353" fmla="*/ 5067596 w 11983720"/>
              <a:gd name="connsiteY353" fmla="*/ 6888993 h 7010404"/>
              <a:gd name="connsiteX354" fmla="*/ 4015946 w 11983720"/>
              <a:gd name="connsiteY354" fmla="*/ 7010404 h 7010404"/>
              <a:gd name="connsiteX355" fmla="*/ 2964297 w 11983720"/>
              <a:gd name="connsiteY355" fmla="*/ 6888993 h 7010404"/>
              <a:gd name="connsiteX356" fmla="*/ 2852545 w 11983720"/>
              <a:gd name="connsiteY356" fmla="*/ 6858002 h 7010404"/>
              <a:gd name="connsiteX357" fmla="*/ 0 w 11983720"/>
              <a:gd name="connsiteY357" fmla="*/ 6858002 h 7010404"/>
              <a:gd name="connsiteX358" fmla="*/ 0 w 11983720"/>
              <a:gd name="connsiteY358" fmla="*/ 3505202 h 7010404"/>
              <a:gd name="connsiteX0" fmla="*/ 9654329 w 11983720"/>
              <a:gd name="connsiteY0" fmla="*/ 867292 h 7010404"/>
              <a:gd name="connsiteX1" fmla="*/ 9598103 w 11983720"/>
              <a:gd name="connsiteY1" fmla="*/ 908210 h 7010404"/>
              <a:gd name="connsiteX2" fmla="*/ 9549720 w 11983720"/>
              <a:gd name="connsiteY2" fmla="*/ 967963 h 7010404"/>
              <a:gd name="connsiteX3" fmla="*/ 9565847 w 11983720"/>
              <a:gd name="connsiteY3" fmla="*/ 1006376 h 7010404"/>
              <a:gd name="connsiteX4" fmla="*/ 9606167 w 11983720"/>
              <a:gd name="connsiteY4" fmla="*/ 1006911 h 7010404"/>
              <a:gd name="connsiteX5" fmla="*/ 9623130 w 11983720"/>
              <a:gd name="connsiteY5" fmla="*/ 1003094 h 7010404"/>
              <a:gd name="connsiteX6" fmla="*/ 9645264 w 11983720"/>
              <a:gd name="connsiteY6" fmla="*/ 955148 h 7010404"/>
              <a:gd name="connsiteX7" fmla="*/ 9647718 w 11983720"/>
              <a:gd name="connsiteY7" fmla="*/ 887712 h 7010404"/>
              <a:gd name="connsiteX8" fmla="*/ 9654329 w 11983720"/>
              <a:gd name="connsiteY8" fmla="*/ 867292 h 7010404"/>
              <a:gd name="connsiteX9" fmla="*/ 0 w 11983720"/>
              <a:gd name="connsiteY9" fmla="*/ 0 h 7010404"/>
              <a:gd name="connsiteX10" fmla="*/ 4015946 w 11983720"/>
              <a:gd name="connsiteY10" fmla="*/ 0 h 7010404"/>
              <a:gd name="connsiteX11" fmla="*/ 5313406 w 11983720"/>
              <a:gd name="connsiteY11" fmla="*/ 0 h 7010404"/>
              <a:gd name="connsiteX12" fmla="*/ 5488493 w 11983720"/>
              <a:gd name="connsiteY12" fmla="*/ 243133 h 7010404"/>
              <a:gd name="connsiteX13" fmla="*/ 5930185 w 11983720"/>
              <a:gd name="connsiteY13" fmla="*/ 423059 h 7010404"/>
              <a:gd name="connsiteX14" fmla="*/ 6106703 w 11983720"/>
              <a:gd name="connsiteY14" fmla="*/ 516658 h 7010404"/>
              <a:gd name="connsiteX15" fmla="*/ 6087006 w 11983720"/>
              <a:gd name="connsiteY15" fmla="*/ 491542 h 7010404"/>
              <a:gd name="connsiteX16" fmla="*/ 6060800 w 11983720"/>
              <a:gd name="connsiteY16" fmla="*/ 460064 h 7010404"/>
              <a:gd name="connsiteX17" fmla="*/ 5964034 w 11983720"/>
              <a:gd name="connsiteY17" fmla="*/ 387506 h 7010404"/>
              <a:gd name="connsiteX18" fmla="*/ 5915651 w 11983720"/>
              <a:gd name="connsiteY18" fmla="*/ 302144 h 7010404"/>
              <a:gd name="connsiteX19" fmla="*/ 6001664 w 11983720"/>
              <a:gd name="connsiteY19" fmla="*/ 203978 h 7010404"/>
              <a:gd name="connsiteX20" fmla="*/ 6055424 w 11983720"/>
              <a:gd name="connsiteY20" fmla="*/ 203978 h 7010404"/>
              <a:gd name="connsiteX21" fmla="*/ 6071551 w 11983720"/>
              <a:gd name="connsiteY21" fmla="*/ 233856 h 7010404"/>
              <a:gd name="connsiteX22" fmla="*/ 6130684 w 11983720"/>
              <a:gd name="connsiteY22" fmla="*/ 391774 h 7010404"/>
              <a:gd name="connsiteX23" fmla="*/ 6152189 w 11983720"/>
              <a:gd name="connsiteY23" fmla="*/ 434455 h 7010404"/>
              <a:gd name="connsiteX24" fmla="*/ 6238202 w 11983720"/>
              <a:gd name="connsiteY24" fmla="*/ 545425 h 7010404"/>
              <a:gd name="connsiteX25" fmla="*/ 6285697 w 11983720"/>
              <a:gd name="connsiteY25" fmla="*/ 614557 h 7010404"/>
              <a:gd name="connsiteX26" fmla="*/ 6545877 w 11983720"/>
              <a:gd name="connsiteY26" fmla="*/ 784372 h 7010404"/>
              <a:gd name="connsiteX27" fmla="*/ 6570160 w 11983720"/>
              <a:gd name="connsiteY27" fmla="*/ 760429 h 7010404"/>
              <a:gd name="connsiteX28" fmla="*/ 6603760 w 11983720"/>
              <a:gd name="connsiteY28" fmla="*/ 716148 h 7010404"/>
              <a:gd name="connsiteX29" fmla="*/ 6722027 w 11983720"/>
              <a:gd name="connsiteY29" fmla="*/ 703343 h 7010404"/>
              <a:gd name="connsiteX30" fmla="*/ 6947814 w 11983720"/>
              <a:gd name="connsiteY30" fmla="*/ 733221 h 7010404"/>
              <a:gd name="connsiteX31" fmla="*/ 7012322 w 11983720"/>
              <a:gd name="connsiteY31" fmla="*/ 686272 h 7010404"/>
              <a:gd name="connsiteX32" fmla="*/ 7028451 w 11983720"/>
              <a:gd name="connsiteY32" fmla="*/ 600910 h 7010404"/>
              <a:gd name="connsiteX33" fmla="*/ 7028451 w 11983720"/>
              <a:gd name="connsiteY33" fmla="*/ 545425 h 7010404"/>
              <a:gd name="connsiteX34" fmla="*/ 7130592 w 11983720"/>
              <a:gd name="connsiteY34" fmla="*/ 515549 h 7010404"/>
              <a:gd name="connsiteX35" fmla="*/ 7211230 w 11983720"/>
              <a:gd name="connsiteY35" fmla="*/ 579570 h 7010404"/>
              <a:gd name="connsiteX36" fmla="*/ 7259611 w 11983720"/>
              <a:gd name="connsiteY36" fmla="*/ 613714 h 7010404"/>
              <a:gd name="connsiteX37" fmla="*/ 7313371 w 11983720"/>
              <a:gd name="connsiteY37" fmla="*/ 583839 h 7010404"/>
              <a:gd name="connsiteX38" fmla="*/ 7356376 w 11983720"/>
              <a:gd name="connsiteY38" fmla="*/ 472869 h 7010404"/>
              <a:gd name="connsiteX39" fmla="*/ 7388632 w 11983720"/>
              <a:gd name="connsiteY39" fmla="*/ 438723 h 7010404"/>
              <a:gd name="connsiteX40" fmla="*/ 7442390 w 11983720"/>
              <a:gd name="connsiteY40" fmla="*/ 442991 h 7010404"/>
              <a:gd name="connsiteX41" fmla="*/ 7501525 w 11983720"/>
              <a:gd name="connsiteY41" fmla="*/ 485671 h 7010404"/>
              <a:gd name="connsiteX42" fmla="*/ 7587538 w 11983720"/>
              <a:gd name="connsiteY42" fmla="*/ 545425 h 7010404"/>
              <a:gd name="connsiteX43" fmla="*/ 7721933 w 11983720"/>
              <a:gd name="connsiteY43" fmla="*/ 481403 h 7010404"/>
              <a:gd name="connsiteX44" fmla="*/ 7807946 w 11983720"/>
              <a:gd name="connsiteY44" fmla="*/ 366167 h 7010404"/>
              <a:gd name="connsiteX45" fmla="*/ 7872457 w 11983720"/>
              <a:gd name="connsiteY45" fmla="*/ 349094 h 7010404"/>
              <a:gd name="connsiteX46" fmla="*/ 7931592 w 11983720"/>
              <a:gd name="connsiteY46" fmla="*/ 494208 h 7010404"/>
              <a:gd name="connsiteX47" fmla="*/ 7920842 w 11983720"/>
              <a:gd name="connsiteY47" fmla="*/ 507013 h 7010404"/>
              <a:gd name="connsiteX48" fmla="*/ 8028357 w 11983720"/>
              <a:gd name="connsiteY48" fmla="*/ 532622 h 7010404"/>
              <a:gd name="connsiteX49" fmla="*/ 8119746 w 11983720"/>
              <a:gd name="connsiteY49" fmla="*/ 498476 h 7010404"/>
              <a:gd name="connsiteX50" fmla="*/ 8135874 w 11983720"/>
              <a:gd name="connsiteY50" fmla="*/ 485671 h 7010404"/>
              <a:gd name="connsiteX51" fmla="*/ 8313276 w 11983720"/>
              <a:gd name="connsiteY51" fmla="*/ 477137 h 7010404"/>
              <a:gd name="connsiteX52" fmla="*/ 8415417 w 11983720"/>
              <a:gd name="connsiteY52" fmla="*/ 468600 h 7010404"/>
              <a:gd name="connsiteX53" fmla="*/ 8474552 w 11983720"/>
              <a:gd name="connsiteY53" fmla="*/ 357630 h 7010404"/>
              <a:gd name="connsiteX54" fmla="*/ 8565942 w 11983720"/>
              <a:gd name="connsiteY54" fmla="*/ 131422 h 7010404"/>
              <a:gd name="connsiteX55" fmla="*/ 8646579 w 11983720"/>
              <a:gd name="connsiteY55" fmla="*/ 33255 h 7010404"/>
              <a:gd name="connsiteX56" fmla="*/ 8704368 w 11983720"/>
              <a:gd name="connsiteY56" fmla="*/ 2846 h 7010404"/>
              <a:gd name="connsiteX57" fmla="*/ 8741831 w 11983720"/>
              <a:gd name="connsiteY57" fmla="*/ 245 h 7010404"/>
              <a:gd name="connsiteX58" fmla="*/ 8786350 w 11983720"/>
              <a:gd name="connsiteY58" fmla="*/ 7648 h 7010404"/>
              <a:gd name="connsiteX59" fmla="*/ 8732592 w 11983720"/>
              <a:gd name="connsiteY59" fmla="*/ 152762 h 7010404"/>
              <a:gd name="connsiteX60" fmla="*/ 8678833 w 11983720"/>
              <a:gd name="connsiteY60" fmla="*/ 323485 h 7010404"/>
              <a:gd name="connsiteX61" fmla="*/ 8619698 w 11983720"/>
              <a:gd name="connsiteY61" fmla="*/ 489940 h 7010404"/>
              <a:gd name="connsiteX62" fmla="*/ 8754096 w 11983720"/>
              <a:gd name="connsiteY62" fmla="*/ 613714 h 7010404"/>
              <a:gd name="connsiteX63" fmla="*/ 8786350 w 11983720"/>
              <a:gd name="connsiteY63" fmla="*/ 596641 h 7010404"/>
              <a:gd name="connsiteX64" fmla="*/ 8802476 w 11983720"/>
              <a:gd name="connsiteY64" fmla="*/ 566766 h 7010404"/>
              <a:gd name="connsiteX65" fmla="*/ 8909996 w 11983720"/>
              <a:gd name="connsiteY65" fmla="*/ 532622 h 7010404"/>
              <a:gd name="connsiteX66" fmla="*/ 8969128 w 11983720"/>
              <a:gd name="connsiteY66" fmla="*/ 600910 h 7010404"/>
              <a:gd name="connsiteX67" fmla="*/ 8969128 w 11983720"/>
              <a:gd name="connsiteY67" fmla="*/ 635055 h 7010404"/>
              <a:gd name="connsiteX68" fmla="*/ 9130404 w 11983720"/>
              <a:gd name="connsiteY68" fmla="*/ 801509 h 7010404"/>
              <a:gd name="connsiteX69" fmla="*/ 9205667 w 11983720"/>
              <a:gd name="connsiteY69" fmla="*/ 797240 h 7010404"/>
              <a:gd name="connsiteX70" fmla="*/ 9431451 w 11983720"/>
              <a:gd name="connsiteY70" fmla="*/ 754560 h 7010404"/>
              <a:gd name="connsiteX71" fmla="*/ 9479834 w 11983720"/>
              <a:gd name="connsiteY71" fmla="*/ 771633 h 7010404"/>
              <a:gd name="connsiteX72" fmla="*/ 9538969 w 11983720"/>
              <a:gd name="connsiteY72" fmla="*/ 831386 h 7010404"/>
              <a:gd name="connsiteX73" fmla="*/ 9603477 w 11983720"/>
              <a:gd name="connsiteY73" fmla="*/ 839921 h 7010404"/>
              <a:gd name="connsiteX74" fmla="*/ 9624983 w 11983720"/>
              <a:gd name="connsiteY74" fmla="*/ 822850 h 7010404"/>
              <a:gd name="connsiteX75" fmla="*/ 9651190 w 11983720"/>
              <a:gd name="connsiteY75" fmla="*/ 818048 h 7010404"/>
              <a:gd name="connsiteX76" fmla="*/ 9669014 w 11983720"/>
              <a:gd name="connsiteY76" fmla="*/ 821907 h 7010404"/>
              <a:gd name="connsiteX77" fmla="*/ 9673039 w 11983720"/>
              <a:gd name="connsiteY77" fmla="*/ 803062 h 7010404"/>
              <a:gd name="connsiteX78" fmla="*/ 9655026 w 11983720"/>
              <a:gd name="connsiteY78" fmla="*/ 789260 h 7010404"/>
              <a:gd name="connsiteX79" fmla="*/ 9654322 w 11983720"/>
              <a:gd name="connsiteY79" fmla="*/ 763084 h 7010404"/>
              <a:gd name="connsiteX80" fmla="*/ 9655769 w 11983720"/>
              <a:gd name="connsiteY80" fmla="*/ 732353 h 7010404"/>
              <a:gd name="connsiteX81" fmla="*/ 9701303 w 11983720"/>
              <a:gd name="connsiteY81" fmla="*/ 753698 h 7010404"/>
              <a:gd name="connsiteX82" fmla="*/ 9702007 w 11983720"/>
              <a:gd name="connsiteY82" fmla="*/ 779876 h 7010404"/>
              <a:gd name="connsiteX83" fmla="*/ 9686852 w 11983720"/>
              <a:gd name="connsiteY83" fmla="*/ 977913 h 7010404"/>
              <a:gd name="connsiteX84" fmla="*/ 9687132 w 11983720"/>
              <a:gd name="connsiteY84" fmla="*/ 988259 h 7010404"/>
              <a:gd name="connsiteX85" fmla="*/ 9689493 w 11983720"/>
              <a:gd name="connsiteY85" fmla="*/ 987703 h 7010404"/>
              <a:gd name="connsiteX86" fmla="*/ 9732498 w 11983720"/>
              <a:gd name="connsiteY86" fmla="*/ 1006376 h 7010404"/>
              <a:gd name="connsiteX87" fmla="*/ 9761691 w 11983720"/>
              <a:gd name="connsiteY87" fmla="*/ 1050670 h 7010404"/>
              <a:gd name="connsiteX88" fmla="*/ 9776468 w 11983720"/>
              <a:gd name="connsiteY88" fmla="*/ 1051331 h 7010404"/>
              <a:gd name="connsiteX89" fmla="*/ 9831703 w 11983720"/>
              <a:gd name="connsiteY89" fmla="*/ 1031420 h 7010404"/>
              <a:gd name="connsiteX90" fmla="*/ 9890882 w 11983720"/>
              <a:gd name="connsiteY90" fmla="*/ 1010084 h 7010404"/>
              <a:gd name="connsiteX91" fmla="*/ 9937461 w 11983720"/>
              <a:gd name="connsiteY91" fmla="*/ 1091465 h 7010404"/>
              <a:gd name="connsiteX92" fmla="*/ 10052199 w 11983720"/>
              <a:gd name="connsiteY92" fmla="*/ 1125620 h 7010404"/>
              <a:gd name="connsiteX93" fmla="*/ 10145781 w 11983720"/>
              <a:gd name="connsiteY93" fmla="*/ 1156072 h 7010404"/>
              <a:gd name="connsiteX94" fmla="*/ 10180181 w 11983720"/>
              <a:gd name="connsiteY94" fmla="*/ 1207863 h 7010404"/>
              <a:gd name="connsiteX95" fmla="*/ 10255808 w 11983720"/>
              <a:gd name="connsiteY95" fmla="*/ 1290100 h 7010404"/>
              <a:gd name="connsiteX96" fmla="*/ 10280908 w 11983720"/>
              <a:gd name="connsiteY96" fmla="*/ 1292379 h 7010404"/>
              <a:gd name="connsiteX97" fmla="*/ 10418271 w 11983720"/>
              <a:gd name="connsiteY97" fmla="*/ 1257963 h 7010404"/>
              <a:gd name="connsiteX98" fmla="*/ 10468473 w 11983720"/>
              <a:gd name="connsiteY98" fmla="*/ 1262519 h 7010404"/>
              <a:gd name="connsiteX99" fmla="*/ 10469541 w 11983720"/>
              <a:gd name="connsiteY99" fmla="*/ 1281014 h 7010404"/>
              <a:gd name="connsiteX100" fmla="*/ 10376646 w 11983720"/>
              <a:gd name="connsiteY100" fmla="*/ 1318280 h 7010404"/>
              <a:gd name="connsiteX101" fmla="*/ 10353678 w 11983720"/>
              <a:gd name="connsiteY101" fmla="*/ 1352992 h 7010404"/>
              <a:gd name="connsiteX102" fmla="*/ 10402430 w 11983720"/>
              <a:gd name="connsiteY102" fmla="*/ 1388279 h 7010404"/>
              <a:gd name="connsiteX103" fmla="*/ 10454062 w 11983720"/>
              <a:gd name="connsiteY103" fmla="*/ 1403649 h 7010404"/>
              <a:gd name="connsiteX104" fmla="*/ 10384838 w 11983720"/>
              <a:gd name="connsiteY104" fmla="*/ 1432382 h 7010404"/>
              <a:gd name="connsiteX105" fmla="*/ 10356497 w 11983720"/>
              <a:gd name="connsiteY105" fmla="*/ 1457701 h 7010404"/>
              <a:gd name="connsiteX106" fmla="*/ 10384456 w 11983720"/>
              <a:gd name="connsiteY106" fmla="*/ 1481607 h 7010404"/>
              <a:gd name="connsiteX107" fmla="*/ 10490253 w 11983720"/>
              <a:gd name="connsiteY107" fmla="*/ 1458567 h 7010404"/>
              <a:gd name="connsiteX108" fmla="*/ 10705797 w 11983720"/>
              <a:gd name="connsiteY108" fmla="*/ 1411069 h 7010404"/>
              <a:gd name="connsiteX109" fmla="*/ 10741308 w 11983720"/>
              <a:gd name="connsiteY109" fmla="*/ 1398266 h 7010404"/>
              <a:gd name="connsiteX110" fmla="*/ 10776089 w 11983720"/>
              <a:gd name="connsiteY110" fmla="*/ 1400830 h 7010404"/>
              <a:gd name="connsiteX111" fmla="*/ 10764958 w 11983720"/>
              <a:gd name="connsiteY111" fmla="*/ 1431274 h 7010404"/>
              <a:gd name="connsiteX112" fmla="*/ 10739133 w 11983720"/>
              <a:gd name="connsiteY112" fmla="*/ 1444362 h 7010404"/>
              <a:gd name="connsiteX113" fmla="*/ 10655214 w 11983720"/>
              <a:gd name="connsiteY113" fmla="*/ 1455735 h 7010404"/>
              <a:gd name="connsiteX114" fmla="*/ 10584562 w 11983720"/>
              <a:gd name="connsiteY114" fmla="*/ 1473656 h 7010404"/>
              <a:gd name="connsiteX115" fmla="*/ 10539372 w 11983720"/>
              <a:gd name="connsiteY115" fmla="*/ 1486173 h 7010404"/>
              <a:gd name="connsiteX116" fmla="*/ 10442891 w 11983720"/>
              <a:gd name="connsiteY116" fmla="*/ 1517179 h 7010404"/>
              <a:gd name="connsiteX117" fmla="*/ 10354284 w 11983720"/>
              <a:gd name="connsiteY117" fmla="*/ 1586884 h 7010404"/>
              <a:gd name="connsiteX118" fmla="*/ 10445006 w 11983720"/>
              <a:gd name="connsiteY118" fmla="*/ 1595712 h 7010404"/>
              <a:gd name="connsiteX119" fmla="*/ 10636879 w 11983720"/>
              <a:gd name="connsiteY119" fmla="*/ 1556747 h 7010404"/>
              <a:gd name="connsiteX120" fmla="*/ 10753788 w 11983720"/>
              <a:gd name="connsiteY120" fmla="*/ 1544806 h 7010404"/>
              <a:gd name="connsiteX121" fmla="*/ 10777803 w 11983720"/>
              <a:gd name="connsiteY121" fmla="*/ 1570131 h 7010404"/>
              <a:gd name="connsiteX122" fmla="*/ 10757713 w 11983720"/>
              <a:gd name="connsiteY122" fmla="*/ 1584926 h 7010404"/>
              <a:gd name="connsiteX123" fmla="*/ 10560468 w 11983720"/>
              <a:gd name="connsiteY123" fmla="*/ 1614502 h 7010404"/>
              <a:gd name="connsiteX124" fmla="*/ 10494123 w 11983720"/>
              <a:gd name="connsiteY124" fmla="*/ 1623317 h 7010404"/>
              <a:gd name="connsiteX125" fmla="*/ 10406239 w 11983720"/>
              <a:gd name="connsiteY125" fmla="*/ 1677656 h 7010404"/>
              <a:gd name="connsiteX126" fmla="*/ 10301507 w 11983720"/>
              <a:gd name="connsiteY126" fmla="*/ 1719189 h 7010404"/>
              <a:gd name="connsiteX127" fmla="*/ 10294674 w 11983720"/>
              <a:gd name="connsiteY127" fmla="*/ 1720608 h 7010404"/>
              <a:gd name="connsiteX128" fmla="*/ 10286934 w 11983720"/>
              <a:gd name="connsiteY128" fmla="*/ 1727395 h 7010404"/>
              <a:gd name="connsiteX129" fmla="*/ 10286934 w 11983720"/>
              <a:gd name="connsiteY129" fmla="*/ 1753945 h 7010404"/>
              <a:gd name="connsiteX130" fmla="*/ 10303755 w 11983720"/>
              <a:gd name="connsiteY130" fmla="*/ 1789340 h 7010404"/>
              <a:gd name="connsiteX131" fmla="*/ 10186011 w 11983720"/>
              <a:gd name="connsiteY131" fmla="*/ 1833590 h 7010404"/>
              <a:gd name="connsiteX132" fmla="*/ 10175112 w 11983720"/>
              <a:gd name="connsiteY132" fmla="*/ 1845056 h 7010404"/>
              <a:gd name="connsiteX133" fmla="*/ 10189445 w 11983720"/>
              <a:gd name="connsiteY133" fmla="*/ 1864261 h 7010404"/>
              <a:gd name="connsiteX134" fmla="*/ 10196948 w 11983720"/>
              <a:gd name="connsiteY134" fmla="*/ 1869997 h 7010404"/>
              <a:gd name="connsiteX135" fmla="*/ 10234180 w 11983720"/>
              <a:gd name="connsiteY135" fmla="*/ 1873441 h 7010404"/>
              <a:gd name="connsiteX136" fmla="*/ 10237828 w 11983720"/>
              <a:gd name="connsiteY136" fmla="*/ 1872797 h 7010404"/>
              <a:gd name="connsiteX137" fmla="*/ 10372223 w 11983720"/>
              <a:gd name="connsiteY137" fmla="*/ 1864261 h 7010404"/>
              <a:gd name="connsiteX138" fmla="*/ 10413552 w 11983720"/>
              <a:gd name="connsiteY138" fmla="*/ 1878132 h 7010404"/>
              <a:gd name="connsiteX139" fmla="*/ 10436251 w 11983720"/>
              <a:gd name="connsiteY139" fmla="*/ 1899836 h 7010404"/>
              <a:gd name="connsiteX140" fmla="*/ 10449881 w 11983720"/>
              <a:gd name="connsiteY140" fmla="*/ 1897743 h 7010404"/>
              <a:gd name="connsiteX141" fmla="*/ 10480367 w 11983720"/>
              <a:gd name="connsiteY141" fmla="*/ 1895534 h 7010404"/>
              <a:gd name="connsiteX142" fmla="*/ 10522416 w 11983720"/>
              <a:gd name="connsiteY142" fmla="*/ 1922083 h 7010404"/>
              <a:gd name="connsiteX143" fmla="*/ 10497187 w 11983720"/>
              <a:gd name="connsiteY143" fmla="*/ 1957479 h 7010404"/>
              <a:gd name="connsiteX144" fmla="*/ 10456302 w 11983720"/>
              <a:gd name="connsiteY144" fmla="*/ 1965299 h 7010404"/>
              <a:gd name="connsiteX145" fmla="*/ 10452862 w 11983720"/>
              <a:gd name="connsiteY145" fmla="*/ 1983767 h 7010404"/>
              <a:gd name="connsiteX146" fmla="*/ 10361470 w 11983720"/>
              <a:gd name="connsiteY146" fmla="*/ 2116076 h 7010404"/>
              <a:gd name="connsiteX147" fmla="*/ 10313088 w 11983720"/>
              <a:gd name="connsiteY147" fmla="*/ 2120344 h 7010404"/>
              <a:gd name="connsiteX148" fmla="*/ 10287555 w 11983720"/>
              <a:gd name="connsiteY148" fmla="*/ 2119278 h 7010404"/>
              <a:gd name="connsiteX149" fmla="*/ 10271220 w 11983720"/>
              <a:gd name="connsiteY149" fmla="*/ 2136237 h 7010404"/>
              <a:gd name="connsiteX150" fmla="*/ 10286934 w 11983720"/>
              <a:gd name="connsiteY150" fmla="*/ 2152158 h 7010404"/>
              <a:gd name="connsiteX151" fmla="*/ 10286934 w 11983720"/>
              <a:gd name="connsiteY151" fmla="*/ 2169860 h 7010404"/>
              <a:gd name="connsiteX152" fmla="*/ 10261704 w 11983720"/>
              <a:gd name="connsiteY152" fmla="*/ 2178706 h 7010404"/>
              <a:gd name="connsiteX153" fmla="*/ 10237044 w 11983720"/>
              <a:gd name="connsiteY153" fmla="*/ 2176761 h 7010404"/>
              <a:gd name="connsiteX154" fmla="*/ 10227075 w 11983720"/>
              <a:gd name="connsiteY154" fmla="*/ 2188634 h 7010404"/>
              <a:gd name="connsiteX155" fmla="*/ 10229444 w 11983720"/>
              <a:gd name="connsiteY155" fmla="*/ 2205255 h 7010404"/>
              <a:gd name="connsiteX156" fmla="*/ 10261704 w 11983720"/>
              <a:gd name="connsiteY156" fmla="*/ 2205255 h 7010404"/>
              <a:gd name="connsiteX157" fmla="*/ 10345804 w 11983720"/>
              <a:gd name="connsiteY157" fmla="*/ 2205255 h 7010404"/>
              <a:gd name="connsiteX158" fmla="*/ 10387856 w 11983720"/>
              <a:gd name="connsiteY158" fmla="*/ 2205255 h 7010404"/>
              <a:gd name="connsiteX159" fmla="*/ 10455137 w 11983720"/>
              <a:gd name="connsiteY159" fmla="*/ 2249505 h 7010404"/>
              <a:gd name="connsiteX160" fmla="*/ 10556056 w 11983720"/>
              <a:gd name="connsiteY160" fmla="*/ 2284901 h 7010404"/>
              <a:gd name="connsiteX161" fmla="*/ 10581287 w 11983720"/>
              <a:gd name="connsiteY161" fmla="*/ 2311449 h 7010404"/>
              <a:gd name="connsiteX162" fmla="*/ 10556056 w 11983720"/>
              <a:gd name="connsiteY162" fmla="*/ 2329142 h 7010404"/>
              <a:gd name="connsiteX163" fmla="*/ 10547649 w 11983720"/>
              <a:gd name="connsiteY163" fmla="*/ 2355692 h 7010404"/>
              <a:gd name="connsiteX164" fmla="*/ 10539238 w 11983720"/>
              <a:gd name="connsiteY164" fmla="*/ 2391087 h 7010404"/>
              <a:gd name="connsiteX165" fmla="*/ 10539238 w 11983720"/>
              <a:gd name="connsiteY165" fmla="*/ 2417635 h 7010404"/>
              <a:gd name="connsiteX166" fmla="*/ 10547649 w 11983720"/>
              <a:gd name="connsiteY166" fmla="*/ 2417635 h 7010404"/>
              <a:gd name="connsiteX167" fmla="*/ 10547649 w 11983720"/>
              <a:gd name="connsiteY167" fmla="*/ 2479580 h 7010404"/>
              <a:gd name="connsiteX168" fmla="*/ 10480367 w 11983720"/>
              <a:gd name="connsiteY168" fmla="*/ 2541532 h 7010404"/>
              <a:gd name="connsiteX169" fmla="*/ 10564468 w 11983720"/>
              <a:gd name="connsiteY169" fmla="*/ 2568073 h 7010404"/>
              <a:gd name="connsiteX170" fmla="*/ 10556056 w 11983720"/>
              <a:gd name="connsiteY170" fmla="*/ 2576928 h 7010404"/>
              <a:gd name="connsiteX171" fmla="*/ 10256798 w 11983720"/>
              <a:gd name="connsiteY171" fmla="*/ 2576928 h 7010404"/>
              <a:gd name="connsiteX172" fmla="*/ 10235811 w 11983720"/>
              <a:gd name="connsiteY172" fmla="*/ 2587165 h 7010404"/>
              <a:gd name="connsiteX173" fmla="*/ 10234442 w 11983720"/>
              <a:gd name="connsiteY173" fmla="*/ 2590655 h 7010404"/>
              <a:gd name="connsiteX174" fmla="*/ 10253293 w 11983720"/>
              <a:gd name="connsiteY174" fmla="*/ 2594621 h 7010404"/>
              <a:gd name="connsiteX175" fmla="*/ 10320575 w 11983720"/>
              <a:gd name="connsiteY175" fmla="*/ 2638871 h 7010404"/>
              <a:gd name="connsiteX176" fmla="*/ 10354215 w 11983720"/>
              <a:gd name="connsiteY176" fmla="*/ 2665420 h 7010404"/>
              <a:gd name="connsiteX177" fmla="*/ 10446726 w 11983720"/>
              <a:gd name="connsiteY177" fmla="*/ 2683114 h 7010404"/>
              <a:gd name="connsiteX178" fmla="*/ 10463546 w 11983720"/>
              <a:gd name="connsiteY178" fmla="*/ 2700816 h 7010404"/>
              <a:gd name="connsiteX179" fmla="*/ 10446726 w 11983720"/>
              <a:gd name="connsiteY179" fmla="*/ 2709662 h 7010404"/>
              <a:gd name="connsiteX180" fmla="*/ 10244884 w 11983720"/>
              <a:gd name="connsiteY180" fmla="*/ 2709662 h 7010404"/>
              <a:gd name="connsiteX181" fmla="*/ 10229113 w 11983720"/>
              <a:gd name="connsiteY181" fmla="*/ 2710767 h 7010404"/>
              <a:gd name="connsiteX182" fmla="*/ 10228202 w 11983720"/>
              <a:gd name="connsiteY182" fmla="*/ 2711514 h 7010404"/>
              <a:gd name="connsiteX183" fmla="*/ 10228418 w 11983720"/>
              <a:gd name="connsiteY183" fmla="*/ 2712006 h 7010404"/>
              <a:gd name="connsiteX184" fmla="*/ 10313088 w 11983720"/>
              <a:gd name="connsiteY184" fmla="*/ 2730679 h 7010404"/>
              <a:gd name="connsiteX185" fmla="*/ 10431358 w 11983720"/>
              <a:gd name="connsiteY185" fmla="*/ 2816042 h 7010404"/>
              <a:gd name="connsiteX186" fmla="*/ 10431358 w 11983720"/>
              <a:gd name="connsiteY186" fmla="*/ 2824702 h 7010404"/>
              <a:gd name="connsiteX187" fmla="*/ 10530827 w 11983720"/>
              <a:gd name="connsiteY187" fmla="*/ 2824702 h 7010404"/>
              <a:gd name="connsiteX188" fmla="*/ 10606520 w 11983720"/>
              <a:gd name="connsiteY188" fmla="*/ 2815857 h 7010404"/>
              <a:gd name="connsiteX189" fmla="*/ 10640160 w 11983720"/>
              <a:gd name="connsiteY189" fmla="*/ 2842405 h 7010404"/>
              <a:gd name="connsiteX190" fmla="*/ 10631749 w 11983720"/>
              <a:gd name="connsiteY190" fmla="*/ 2868954 h 7010404"/>
              <a:gd name="connsiteX191" fmla="*/ 10589697 w 11983720"/>
              <a:gd name="connsiteY191" fmla="*/ 2868954 h 7010404"/>
              <a:gd name="connsiteX192" fmla="*/ 10480367 w 11983720"/>
              <a:gd name="connsiteY192" fmla="*/ 2860098 h 7010404"/>
              <a:gd name="connsiteX193" fmla="*/ 10450274 w 11983720"/>
              <a:gd name="connsiteY193" fmla="*/ 2855261 h 7010404"/>
              <a:gd name="connsiteX194" fmla="*/ 10428982 w 11983720"/>
              <a:gd name="connsiteY194" fmla="*/ 2859828 h 7010404"/>
              <a:gd name="connsiteX195" fmla="*/ 10411872 w 11983720"/>
              <a:gd name="connsiteY195" fmla="*/ 2867792 h 7010404"/>
              <a:gd name="connsiteX196" fmla="*/ 10400777 w 11983720"/>
              <a:gd name="connsiteY196" fmla="*/ 2867539 h 7010404"/>
              <a:gd name="connsiteX197" fmla="*/ 10396397 w 11983720"/>
              <a:gd name="connsiteY197" fmla="*/ 2868814 h 7010404"/>
              <a:gd name="connsiteX198" fmla="*/ 10383387 w 11983720"/>
              <a:gd name="connsiteY198" fmla="*/ 2868887 h 7010404"/>
              <a:gd name="connsiteX199" fmla="*/ 10350425 w 11983720"/>
              <a:gd name="connsiteY199" fmla="*/ 2879700 h 7010404"/>
              <a:gd name="connsiteX200" fmla="*/ 10443573 w 11983720"/>
              <a:gd name="connsiteY200" fmla="*/ 2893285 h 7010404"/>
              <a:gd name="connsiteX201" fmla="*/ 10556056 w 11983720"/>
              <a:gd name="connsiteY201" fmla="*/ 2895495 h 7010404"/>
              <a:gd name="connsiteX202" fmla="*/ 10589697 w 11983720"/>
              <a:gd name="connsiteY202" fmla="*/ 2895495 h 7010404"/>
              <a:gd name="connsiteX203" fmla="*/ 10631749 w 11983720"/>
              <a:gd name="connsiteY203" fmla="*/ 2913195 h 7010404"/>
              <a:gd name="connsiteX204" fmla="*/ 10640160 w 11983720"/>
              <a:gd name="connsiteY204" fmla="*/ 2939745 h 7010404"/>
              <a:gd name="connsiteX205" fmla="*/ 10623338 w 11983720"/>
              <a:gd name="connsiteY205" fmla="*/ 2957445 h 7010404"/>
              <a:gd name="connsiteX206" fmla="*/ 10497187 w 11983720"/>
              <a:gd name="connsiteY206" fmla="*/ 2957445 h 7010404"/>
              <a:gd name="connsiteX207" fmla="*/ 10631749 w 11983720"/>
              <a:gd name="connsiteY207" fmla="*/ 2992841 h 7010404"/>
              <a:gd name="connsiteX208" fmla="*/ 10656979 w 11983720"/>
              <a:gd name="connsiteY208" fmla="*/ 3010536 h 7010404"/>
              <a:gd name="connsiteX209" fmla="*/ 10623338 w 11983720"/>
              <a:gd name="connsiteY209" fmla="*/ 3019391 h 7010404"/>
              <a:gd name="connsiteX210" fmla="*/ 10413085 w 11983720"/>
              <a:gd name="connsiteY210" fmla="*/ 3019391 h 7010404"/>
              <a:gd name="connsiteX211" fmla="*/ 10379444 w 11983720"/>
              <a:gd name="connsiteY211" fmla="*/ 3037084 h 7010404"/>
              <a:gd name="connsiteX212" fmla="*/ 10438316 w 11983720"/>
              <a:gd name="connsiteY212" fmla="*/ 3037084 h 7010404"/>
              <a:gd name="connsiteX213" fmla="*/ 10514008 w 11983720"/>
              <a:gd name="connsiteY213" fmla="*/ 3063633 h 7010404"/>
              <a:gd name="connsiteX214" fmla="*/ 10589697 w 11983720"/>
              <a:gd name="connsiteY214" fmla="*/ 3063633 h 7010404"/>
              <a:gd name="connsiteX215" fmla="*/ 10614928 w 11983720"/>
              <a:gd name="connsiteY215" fmla="*/ 3090181 h 7010404"/>
              <a:gd name="connsiteX216" fmla="*/ 10589697 w 11983720"/>
              <a:gd name="connsiteY216" fmla="*/ 3116729 h 7010404"/>
              <a:gd name="connsiteX217" fmla="*/ 10413085 w 11983720"/>
              <a:gd name="connsiteY217" fmla="*/ 3116729 h 7010404"/>
              <a:gd name="connsiteX218" fmla="*/ 10337393 w 11983720"/>
              <a:gd name="connsiteY218" fmla="*/ 3125577 h 7010404"/>
              <a:gd name="connsiteX219" fmla="*/ 10429905 w 11983720"/>
              <a:gd name="connsiteY219" fmla="*/ 3125577 h 7010404"/>
              <a:gd name="connsiteX220" fmla="*/ 10488777 w 11983720"/>
              <a:gd name="connsiteY220" fmla="*/ 3160972 h 7010404"/>
              <a:gd name="connsiteX221" fmla="*/ 10488777 w 11983720"/>
              <a:gd name="connsiteY221" fmla="*/ 3187520 h 7010404"/>
              <a:gd name="connsiteX222" fmla="*/ 10455137 w 11983720"/>
              <a:gd name="connsiteY222" fmla="*/ 3205222 h 7010404"/>
              <a:gd name="connsiteX223" fmla="*/ 10345804 w 11983720"/>
              <a:gd name="connsiteY223" fmla="*/ 3222925 h 7010404"/>
              <a:gd name="connsiteX224" fmla="*/ 10309953 w 11983720"/>
              <a:gd name="connsiteY224" fmla="*/ 3228471 h 7010404"/>
              <a:gd name="connsiteX225" fmla="*/ 10318171 w 11983720"/>
              <a:gd name="connsiteY225" fmla="*/ 3237002 h 7010404"/>
              <a:gd name="connsiteX226" fmla="*/ 10254820 w 11983720"/>
              <a:gd name="connsiteY226" fmla="*/ 3266341 h 7010404"/>
              <a:gd name="connsiteX227" fmla="*/ 10220483 w 11983720"/>
              <a:gd name="connsiteY227" fmla="*/ 3279517 h 7010404"/>
              <a:gd name="connsiteX228" fmla="*/ 10307712 w 11983720"/>
              <a:gd name="connsiteY228" fmla="*/ 3302602 h 7010404"/>
              <a:gd name="connsiteX229" fmla="*/ 10458238 w 11983720"/>
              <a:gd name="connsiteY229" fmla="*/ 3285529 h 7010404"/>
              <a:gd name="connsiteX230" fmla="*/ 10528122 w 11983720"/>
              <a:gd name="connsiteY230" fmla="*/ 3251385 h 7010404"/>
              <a:gd name="connsiteX231" fmla="*/ 10646392 w 11983720"/>
              <a:gd name="connsiteY231" fmla="*/ 3153218 h 7010404"/>
              <a:gd name="connsiteX232" fmla="*/ 10845296 w 11983720"/>
              <a:gd name="connsiteY232" fmla="*/ 2986763 h 7010404"/>
              <a:gd name="connsiteX233" fmla="*/ 11103337 w 11983720"/>
              <a:gd name="connsiteY233" fmla="*/ 2905671 h 7010404"/>
              <a:gd name="connsiteX234" fmla="*/ 11312997 w 11983720"/>
              <a:gd name="connsiteY234" fmla="*/ 2811774 h 7010404"/>
              <a:gd name="connsiteX235" fmla="*/ 11329123 w 11983720"/>
              <a:gd name="connsiteY235" fmla="*/ 2798969 h 7010404"/>
              <a:gd name="connsiteX236" fmla="*/ 11544157 w 11983720"/>
              <a:gd name="connsiteY236" fmla="*/ 2726411 h 7010404"/>
              <a:gd name="connsiteX237" fmla="*/ 11566038 w 11983720"/>
              <a:gd name="connsiteY237" fmla="*/ 2720593 h 7010404"/>
              <a:gd name="connsiteX238" fmla="*/ 11568979 w 11983720"/>
              <a:gd name="connsiteY238" fmla="*/ 2716533 h 7010404"/>
              <a:gd name="connsiteX239" fmla="*/ 11593617 w 11983720"/>
              <a:gd name="connsiteY239" fmla="*/ 2694886 h 7010404"/>
              <a:gd name="connsiteX240" fmla="*/ 11697591 w 11983720"/>
              <a:gd name="connsiteY240" fmla="*/ 2642160 h 7010404"/>
              <a:gd name="connsiteX241" fmla="*/ 11755711 w 11983720"/>
              <a:gd name="connsiteY241" fmla="*/ 2626902 h 7010404"/>
              <a:gd name="connsiteX242" fmla="*/ 11871035 w 11983720"/>
              <a:gd name="connsiteY242" fmla="*/ 2656253 h 7010404"/>
              <a:gd name="connsiteX243" fmla="*/ 11892132 w 11983720"/>
              <a:gd name="connsiteY243" fmla="*/ 2688788 h 7010404"/>
              <a:gd name="connsiteX244" fmla="*/ 11900477 w 11983720"/>
              <a:gd name="connsiteY244" fmla="*/ 2702474 h 7010404"/>
              <a:gd name="connsiteX245" fmla="*/ 11929839 w 11983720"/>
              <a:gd name="connsiteY245" fmla="*/ 2712074 h 7010404"/>
              <a:gd name="connsiteX246" fmla="*/ 11928724 w 11983720"/>
              <a:gd name="connsiteY246" fmla="*/ 2722859 h 7010404"/>
              <a:gd name="connsiteX247" fmla="*/ 11963471 w 11983720"/>
              <a:gd name="connsiteY247" fmla="*/ 2743484 h 7010404"/>
              <a:gd name="connsiteX248" fmla="*/ 11979600 w 11983720"/>
              <a:gd name="connsiteY248" fmla="*/ 2764823 h 7010404"/>
              <a:gd name="connsiteX249" fmla="*/ 11952719 w 11983720"/>
              <a:gd name="connsiteY249" fmla="*/ 2914207 h 7010404"/>
              <a:gd name="connsiteX250" fmla="*/ 11829076 w 11983720"/>
              <a:gd name="connsiteY250" fmla="*/ 3003836 h 7010404"/>
              <a:gd name="connsiteX251" fmla="*/ 11716183 w 11983720"/>
              <a:gd name="connsiteY251" fmla="*/ 3012372 h 7010404"/>
              <a:gd name="connsiteX252" fmla="*/ 11571035 w 11983720"/>
              <a:gd name="connsiteY252" fmla="*/ 3008104 h 7010404"/>
              <a:gd name="connsiteX253" fmla="*/ 11538781 w 11983720"/>
              <a:gd name="connsiteY253" fmla="*/ 3025177 h 7010404"/>
              <a:gd name="connsiteX254" fmla="*/ 11409759 w 11983720"/>
              <a:gd name="connsiteY254" fmla="*/ 3076394 h 7010404"/>
              <a:gd name="connsiteX255" fmla="*/ 11291492 w 11983720"/>
              <a:gd name="connsiteY255" fmla="*/ 3114806 h 7010404"/>
              <a:gd name="connsiteX256" fmla="*/ 11022700 w 11983720"/>
              <a:gd name="connsiteY256" fmla="*/ 3174559 h 7010404"/>
              <a:gd name="connsiteX257" fmla="*/ 10764661 w 11983720"/>
              <a:gd name="connsiteY257" fmla="*/ 3259920 h 7010404"/>
              <a:gd name="connsiteX258" fmla="*/ 10603386 w 11983720"/>
              <a:gd name="connsiteY258" fmla="*/ 3358087 h 7010404"/>
              <a:gd name="connsiteX259" fmla="*/ 10528122 w 11983720"/>
              <a:gd name="connsiteY259" fmla="*/ 3396499 h 7010404"/>
              <a:gd name="connsiteX260" fmla="*/ 10221699 w 11983720"/>
              <a:gd name="connsiteY260" fmla="*/ 3537345 h 7010404"/>
              <a:gd name="connsiteX261" fmla="*/ 10200631 w 11983720"/>
              <a:gd name="connsiteY261" fmla="*/ 3547150 h 7010404"/>
              <a:gd name="connsiteX262" fmla="*/ 10185532 w 11983720"/>
              <a:gd name="connsiteY262" fmla="*/ 3639988 h 7010404"/>
              <a:gd name="connsiteX263" fmla="*/ 10132344 w 11983720"/>
              <a:gd name="connsiteY263" fmla="*/ 3746654 h 7010404"/>
              <a:gd name="connsiteX264" fmla="*/ 10127906 w 11983720"/>
              <a:gd name="connsiteY264" fmla="*/ 3767789 h 7010404"/>
              <a:gd name="connsiteX265" fmla="*/ 10141062 w 11983720"/>
              <a:gd name="connsiteY265" fmla="*/ 3772089 h 7010404"/>
              <a:gd name="connsiteX266" fmla="*/ 10555002 w 11983720"/>
              <a:gd name="connsiteY266" fmla="*/ 3891595 h 7010404"/>
              <a:gd name="connsiteX267" fmla="*/ 10646392 w 11983720"/>
              <a:gd name="connsiteY267" fmla="*/ 3917205 h 7010404"/>
              <a:gd name="connsiteX268" fmla="*/ 10770037 w 11983720"/>
              <a:gd name="connsiteY268" fmla="*/ 3904400 h 7010404"/>
              <a:gd name="connsiteX269" fmla="*/ 10839921 w 11983720"/>
              <a:gd name="connsiteY269" fmla="*/ 3895864 h 7010404"/>
              <a:gd name="connsiteX270" fmla="*/ 10915183 w 11983720"/>
              <a:gd name="connsiteY270" fmla="*/ 3912937 h 7010404"/>
              <a:gd name="connsiteX271" fmla="*/ 10947439 w 11983720"/>
              <a:gd name="connsiteY271" fmla="*/ 3942812 h 7010404"/>
              <a:gd name="connsiteX272" fmla="*/ 10807667 w 11983720"/>
              <a:gd name="connsiteY272" fmla="*/ 4169020 h 7010404"/>
              <a:gd name="connsiteX273" fmla="*/ 10657143 w 11983720"/>
              <a:gd name="connsiteY273" fmla="*/ 4169020 h 7010404"/>
              <a:gd name="connsiteX274" fmla="*/ 10533498 w 11983720"/>
              <a:gd name="connsiteY274" fmla="*/ 4100731 h 7010404"/>
              <a:gd name="connsiteX275" fmla="*/ 10399103 w 11983720"/>
              <a:gd name="connsiteY275" fmla="*/ 4079391 h 7010404"/>
              <a:gd name="connsiteX276" fmla="*/ 10259332 w 11983720"/>
              <a:gd name="connsiteY276" fmla="*/ 4023907 h 7010404"/>
              <a:gd name="connsiteX277" fmla="*/ 10178692 w 11983720"/>
              <a:gd name="connsiteY277" fmla="*/ 3921471 h 7010404"/>
              <a:gd name="connsiteX278" fmla="*/ 10144901 w 11983720"/>
              <a:gd name="connsiteY278" fmla="*/ 3898797 h 7010404"/>
              <a:gd name="connsiteX279" fmla="*/ 10115451 w 11983720"/>
              <a:gd name="connsiteY279" fmla="*/ 3921009 h 7010404"/>
              <a:gd name="connsiteX280" fmla="*/ 10014092 w 11983720"/>
              <a:gd name="connsiteY280" fmla="*/ 3921009 h 7010404"/>
              <a:gd name="connsiteX281" fmla="*/ 9862052 w 11983720"/>
              <a:gd name="connsiteY281" fmla="*/ 3947832 h 7010404"/>
              <a:gd name="connsiteX282" fmla="*/ 9819818 w 11983720"/>
              <a:gd name="connsiteY282" fmla="*/ 4048423 h 7010404"/>
              <a:gd name="connsiteX283" fmla="*/ 9574865 w 11983720"/>
              <a:gd name="connsiteY283" fmla="*/ 4309956 h 7010404"/>
              <a:gd name="connsiteX284" fmla="*/ 9515737 w 11983720"/>
              <a:gd name="connsiteY284" fmla="*/ 4323367 h 7010404"/>
              <a:gd name="connsiteX285" fmla="*/ 9177872 w 11983720"/>
              <a:gd name="connsiteY285" fmla="*/ 4323367 h 7010404"/>
              <a:gd name="connsiteX286" fmla="*/ 9245444 w 11983720"/>
              <a:gd name="connsiteY286" fmla="*/ 4544663 h 7010404"/>
              <a:gd name="connsiteX287" fmla="*/ 9051170 w 11983720"/>
              <a:gd name="connsiteY287" fmla="*/ 4423957 h 7010404"/>
              <a:gd name="connsiteX288" fmla="*/ 8747091 w 11983720"/>
              <a:gd name="connsiteY288" fmla="*/ 4363603 h 7010404"/>
              <a:gd name="connsiteX289" fmla="*/ 8603497 w 11983720"/>
              <a:gd name="connsiteY289" fmla="*/ 4558076 h 7010404"/>
              <a:gd name="connsiteX290" fmla="*/ 8392330 w 11983720"/>
              <a:gd name="connsiteY290" fmla="*/ 4658664 h 7010404"/>
              <a:gd name="connsiteX291" fmla="*/ 8248737 w 11983720"/>
              <a:gd name="connsiteY291" fmla="*/ 4698900 h 7010404"/>
              <a:gd name="connsiteX292" fmla="*/ 8012231 w 11983720"/>
              <a:gd name="connsiteY292" fmla="*/ 4812901 h 7010404"/>
              <a:gd name="connsiteX293" fmla="*/ 7936211 w 11983720"/>
              <a:gd name="connsiteY293" fmla="*/ 4866550 h 7010404"/>
              <a:gd name="connsiteX294" fmla="*/ 7969997 w 11983720"/>
              <a:gd name="connsiteY294" fmla="*/ 5034199 h 7010404"/>
              <a:gd name="connsiteX295" fmla="*/ 7998540 w 11983720"/>
              <a:gd name="connsiteY295" fmla="*/ 5142809 h 7010404"/>
              <a:gd name="connsiteX296" fmla="*/ 8017821 w 11983720"/>
              <a:gd name="connsiteY296" fmla="*/ 5144903 h 7010404"/>
              <a:gd name="connsiteX297" fmla="*/ 8037579 w 11983720"/>
              <a:gd name="connsiteY297" fmla="*/ 5157192 h 7010404"/>
              <a:gd name="connsiteX298" fmla="*/ 8053670 w 11983720"/>
              <a:gd name="connsiteY298" fmla="*/ 5182005 h 7010404"/>
              <a:gd name="connsiteX299" fmla="*/ 8060034 w 11983720"/>
              <a:gd name="connsiteY299" fmla="*/ 5192443 h 7010404"/>
              <a:gd name="connsiteX300" fmla="*/ 8080361 w 11983720"/>
              <a:gd name="connsiteY300" fmla="*/ 5219711 h 7010404"/>
              <a:gd name="connsiteX301" fmla="*/ 8090960 w 11983720"/>
              <a:gd name="connsiteY301" fmla="*/ 5232605 h 7010404"/>
              <a:gd name="connsiteX302" fmla="*/ 8098078 w 11983720"/>
              <a:gd name="connsiteY302" fmla="*/ 5251423 h 7010404"/>
              <a:gd name="connsiteX303" fmla="*/ 8096978 w 11983720"/>
              <a:gd name="connsiteY303" fmla="*/ 5272625 h 7010404"/>
              <a:gd name="connsiteX304" fmla="*/ 8087316 w 11983720"/>
              <a:gd name="connsiteY304" fmla="*/ 5325796 h 7010404"/>
              <a:gd name="connsiteX305" fmla="*/ 8012542 w 11983720"/>
              <a:gd name="connsiteY305" fmla="*/ 5402777 h 7010404"/>
              <a:gd name="connsiteX306" fmla="*/ 8001958 w 11983720"/>
              <a:gd name="connsiteY306" fmla="*/ 5403392 h 7010404"/>
              <a:gd name="connsiteX307" fmla="*/ 7956134 w 11983720"/>
              <a:gd name="connsiteY307" fmla="*/ 5411777 h 7010404"/>
              <a:gd name="connsiteX308" fmla="*/ 7943179 w 11983720"/>
              <a:gd name="connsiteY308" fmla="*/ 5410623 h 7010404"/>
              <a:gd name="connsiteX309" fmla="*/ 7908186 w 11983720"/>
              <a:gd name="connsiteY309" fmla="*/ 5412181 h 7010404"/>
              <a:gd name="connsiteX310" fmla="*/ 7889254 w 11983720"/>
              <a:gd name="connsiteY310" fmla="*/ 5411532 h 7010404"/>
              <a:gd name="connsiteX311" fmla="*/ 7872676 w 11983720"/>
              <a:gd name="connsiteY311" fmla="*/ 5399145 h 7010404"/>
              <a:gd name="connsiteX312" fmla="*/ 7817726 w 11983720"/>
              <a:gd name="connsiteY312" fmla="*/ 5370869 h 7010404"/>
              <a:gd name="connsiteX313" fmla="*/ 7789309 w 11983720"/>
              <a:gd name="connsiteY313" fmla="*/ 5349635 h 7010404"/>
              <a:gd name="connsiteX314" fmla="*/ 7783316 w 11983720"/>
              <a:gd name="connsiteY314" fmla="*/ 5336631 h 7010404"/>
              <a:gd name="connsiteX315" fmla="*/ 7783534 w 11983720"/>
              <a:gd name="connsiteY315" fmla="*/ 5303401 h 7010404"/>
              <a:gd name="connsiteX316" fmla="*/ 7780741 w 11983720"/>
              <a:gd name="connsiteY316" fmla="*/ 5250159 h 7010404"/>
              <a:gd name="connsiteX317" fmla="*/ 7789188 w 11983720"/>
              <a:gd name="connsiteY317" fmla="*/ 5228052 h 7010404"/>
              <a:gd name="connsiteX318" fmla="*/ 7807221 w 11983720"/>
              <a:gd name="connsiteY318" fmla="*/ 5203164 h 7010404"/>
              <a:gd name="connsiteX319" fmla="*/ 7826011 w 11983720"/>
              <a:gd name="connsiteY319" fmla="*/ 5186655 h 7010404"/>
              <a:gd name="connsiteX320" fmla="*/ 7859673 w 11983720"/>
              <a:gd name="connsiteY320" fmla="*/ 5158612 h 7010404"/>
              <a:gd name="connsiteX321" fmla="*/ 7860190 w 11983720"/>
              <a:gd name="connsiteY321" fmla="*/ 5158473 h 7010404"/>
              <a:gd name="connsiteX322" fmla="*/ 7860190 w 11983720"/>
              <a:gd name="connsiteY322" fmla="*/ 5114670 h 7010404"/>
              <a:gd name="connsiteX323" fmla="*/ 7851743 w 11983720"/>
              <a:gd name="connsiteY323" fmla="*/ 5000669 h 7010404"/>
              <a:gd name="connsiteX324" fmla="*/ 7751440 w 11983720"/>
              <a:gd name="connsiteY324" fmla="*/ 4868226 h 7010404"/>
              <a:gd name="connsiteX325" fmla="*/ 7719881 w 11983720"/>
              <a:gd name="connsiteY325" fmla="*/ 4861044 h 7010404"/>
              <a:gd name="connsiteX326" fmla="*/ 7716299 w 11983720"/>
              <a:gd name="connsiteY326" fmla="*/ 4869585 h 7010404"/>
              <a:gd name="connsiteX327" fmla="*/ 7547189 w 11983720"/>
              <a:gd name="connsiteY327" fmla="*/ 5175990 h 7010404"/>
              <a:gd name="connsiteX328" fmla="*/ 7451364 w 11983720"/>
              <a:gd name="connsiteY328" fmla="*/ 5313663 h 7010404"/>
              <a:gd name="connsiteX329" fmla="*/ 7487412 w 11983720"/>
              <a:gd name="connsiteY329" fmla="*/ 5335807 h 7010404"/>
              <a:gd name="connsiteX330" fmla="*/ 7576786 w 11983720"/>
              <a:gd name="connsiteY330" fmla="*/ 5411032 h 7010404"/>
              <a:gd name="connsiteX331" fmla="*/ 7609041 w 11983720"/>
              <a:gd name="connsiteY331" fmla="*/ 5530539 h 7010404"/>
              <a:gd name="connsiteX332" fmla="*/ 7506901 w 11983720"/>
              <a:gd name="connsiteY332" fmla="*/ 5658580 h 7010404"/>
              <a:gd name="connsiteX333" fmla="*/ 7501525 w 11983720"/>
              <a:gd name="connsiteY333" fmla="*/ 5688457 h 7010404"/>
              <a:gd name="connsiteX334" fmla="*/ 7528403 w 11983720"/>
              <a:gd name="connsiteY334" fmla="*/ 5833571 h 7010404"/>
              <a:gd name="connsiteX335" fmla="*/ 7394008 w 11983720"/>
              <a:gd name="connsiteY335" fmla="*/ 6029902 h 7010404"/>
              <a:gd name="connsiteX336" fmla="*/ 7264987 w 11983720"/>
              <a:gd name="connsiteY336" fmla="*/ 6076852 h 7010404"/>
              <a:gd name="connsiteX337" fmla="*/ 7001570 w 11983720"/>
              <a:gd name="connsiteY337" fmla="*/ 6046974 h 7010404"/>
              <a:gd name="connsiteX338" fmla="*/ 6926897 w 11983720"/>
              <a:gd name="connsiteY338" fmla="*/ 6000025 h 7010404"/>
              <a:gd name="connsiteX339" fmla="*/ 6881457 w 11983720"/>
              <a:gd name="connsiteY339" fmla="*/ 5958970 h 7010404"/>
              <a:gd name="connsiteX340" fmla="*/ 6855649 w 11983720"/>
              <a:gd name="connsiteY340" fmla="*/ 5983754 h 7010404"/>
              <a:gd name="connsiteX341" fmla="*/ 6741475 w 11983720"/>
              <a:gd name="connsiteY341" fmla="*/ 6074326 h 7010404"/>
              <a:gd name="connsiteX342" fmla="*/ 6743866 w 11983720"/>
              <a:gd name="connsiteY342" fmla="*/ 6076719 h 7010404"/>
              <a:gd name="connsiteX343" fmla="*/ 6754281 w 11983720"/>
              <a:gd name="connsiteY343" fmla="*/ 6081120 h 7010404"/>
              <a:gd name="connsiteX344" fmla="*/ 6797290 w 11983720"/>
              <a:gd name="connsiteY344" fmla="*/ 6098191 h 7010404"/>
              <a:gd name="connsiteX345" fmla="*/ 6743529 w 11983720"/>
              <a:gd name="connsiteY345" fmla="*/ 6128069 h 7010404"/>
              <a:gd name="connsiteX346" fmla="*/ 6705899 w 11983720"/>
              <a:gd name="connsiteY346" fmla="*/ 6115264 h 7010404"/>
              <a:gd name="connsiteX347" fmla="*/ 6694619 w 11983720"/>
              <a:gd name="connsiteY347" fmla="*/ 6111495 h 7010404"/>
              <a:gd name="connsiteX348" fmla="*/ 6570461 w 11983720"/>
              <a:gd name="connsiteY348" fmla="*/ 6209987 h 7010404"/>
              <a:gd name="connsiteX349" fmla="*/ 5396764 w 11983720"/>
              <a:gd name="connsiteY349" fmla="*/ 6797710 h 7010404"/>
              <a:gd name="connsiteX350" fmla="*/ 5313406 w 11983720"/>
              <a:gd name="connsiteY350" fmla="*/ 6820826 h 7010404"/>
              <a:gd name="connsiteX351" fmla="*/ 5313406 w 11983720"/>
              <a:gd name="connsiteY351" fmla="*/ 6858002 h 7010404"/>
              <a:gd name="connsiteX352" fmla="*/ 5179349 w 11983720"/>
              <a:gd name="connsiteY352" fmla="*/ 6858002 h 7010404"/>
              <a:gd name="connsiteX353" fmla="*/ 5067596 w 11983720"/>
              <a:gd name="connsiteY353" fmla="*/ 6888993 h 7010404"/>
              <a:gd name="connsiteX354" fmla="*/ 4015946 w 11983720"/>
              <a:gd name="connsiteY354" fmla="*/ 7010404 h 7010404"/>
              <a:gd name="connsiteX355" fmla="*/ 2964297 w 11983720"/>
              <a:gd name="connsiteY355" fmla="*/ 6888993 h 7010404"/>
              <a:gd name="connsiteX356" fmla="*/ 2852545 w 11983720"/>
              <a:gd name="connsiteY356" fmla="*/ 6858002 h 7010404"/>
              <a:gd name="connsiteX357" fmla="*/ 0 w 11983720"/>
              <a:gd name="connsiteY357" fmla="*/ 6858002 h 7010404"/>
              <a:gd name="connsiteX358" fmla="*/ 0 w 11983720"/>
              <a:gd name="connsiteY358" fmla="*/ 3505202 h 7010404"/>
              <a:gd name="connsiteX359" fmla="*/ 0 w 11983720"/>
              <a:gd name="connsiteY359" fmla="*/ 0 h 7010404"/>
              <a:gd name="connsiteX0" fmla="*/ 9654329 w 11983720"/>
              <a:gd name="connsiteY0" fmla="*/ 867292 h 7010404"/>
              <a:gd name="connsiteX1" fmla="*/ 9598103 w 11983720"/>
              <a:gd name="connsiteY1" fmla="*/ 908210 h 7010404"/>
              <a:gd name="connsiteX2" fmla="*/ 9549720 w 11983720"/>
              <a:gd name="connsiteY2" fmla="*/ 967963 h 7010404"/>
              <a:gd name="connsiteX3" fmla="*/ 9565847 w 11983720"/>
              <a:gd name="connsiteY3" fmla="*/ 1006376 h 7010404"/>
              <a:gd name="connsiteX4" fmla="*/ 9606167 w 11983720"/>
              <a:gd name="connsiteY4" fmla="*/ 1006911 h 7010404"/>
              <a:gd name="connsiteX5" fmla="*/ 9623130 w 11983720"/>
              <a:gd name="connsiteY5" fmla="*/ 1003094 h 7010404"/>
              <a:gd name="connsiteX6" fmla="*/ 9645264 w 11983720"/>
              <a:gd name="connsiteY6" fmla="*/ 955148 h 7010404"/>
              <a:gd name="connsiteX7" fmla="*/ 9647718 w 11983720"/>
              <a:gd name="connsiteY7" fmla="*/ 887712 h 7010404"/>
              <a:gd name="connsiteX8" fmla="*/ 9654329 w 11983720"/>
              <a:gd name="connsiteY8" fmla="*/ 867292 h 7010404"/>
              <a:gd name="connsiteX9" fmla="*/ 0 w 11983720"/>
              <a:gd name="connsiteY9" fmla="*/ 0 h 7010404"/>
              <a:gd name="connsiteX10" fmla="*/ 4015946 w 11983720"/>
              <a:gd name="connsiteY10" fmla="*/ 0 h 7010404"/>
              <a:gd name="connsiteX11" fmla="*/ 5313406 w 11983720"/>
              <a:gd name="connsiteY11" fmla="*/ 0 h 7010404"/>
              <a:gd name="connsiteX12" fmla="*/ 5930185 w 11983720"/>
              <a:gd name="connsiteY12" fmla="*/ 423059 h 7010404"/>
              <a:gd name="connsiteX13" fmla="*/ 6106703 w 11983720"/>
              <a:gd name="connsiteY13" fmla="*/ 516658 h 7010404"/>
              <a:gd name="connsiteX14" fmla="*/ 6087006 w 11983720"/>
              <a:gd name="connsiteY14" fmla="*/ 491542 h 7010404"/>
              <a:gd name="connsiteX15" fmla="*/ 6060800 w 11983720"/>
              <a:gd name="connsiteY15" fmla="*/ 460064 h 7010404"/>
              <a:gd name="connsiteX16" fmla="*/ 5964034 w 11983720"/>
              <a:gd name="connsiteY16" fmla="*/ 387506 h 7010404"/>
              <a:gd name="connsiteX17" fmla="*/ 5915651 w 11983720"/>
              <a:gd name="connsiteY17" fmla="*/ 302144 h 7010404"/>
              <a:gd name="connsiteX18" fmla="*/ 6001664 w 11983720"/>
              <a:gd name="connsiteY18" fmla="*/ 203978 h 7010404"/>
              <a:gd name="connsiteX19" fmla="*/ 6055424 w 11983720"/>
              <a:gd name="connsiteY19" fmla="*/ 203978 h 7010404"/>
              <a:gd name="connsiteX20" fmla="*/ 6071551 w 11983720"/>
              <a:gd name="connsiteY20" fmla="*/ 233856 h 7010404"/>
              <a:gd name="connsiteX21" fmla="*/ 6130684 w 11983720"/>
              <a:gd name="connsiteY21" fmla="*/ 391774 h 7010404"/>
              <a:gd name="connsiteX22" fmla="*/ 6152189 w 11983720"/>
              <a:gd name="connsiteY22" fmla="*/ 434455 h 7010404"/>
              <a:gd name="connsiteX23" fmla="*/ 6238202 w 11983720"/>
              <a:gd name="connsiteY23" fmla="*/ 545425 h 7010404"/>
              <a:gd name="connsiteX24" fmla="*/ 6285697 w 11983720"/>
              <a:gd name="connsiteY24" fmla="*/ 614557 h 7010404"/>
              <a:gd name="connsiteX25" fmla="*/ 6545877 w 11983720"/>
              <a:gd name="connsiteY25" fmla="*/ 784372 h 7010404"/>
              <a:gd name="connsiteX26" fmla="*/ 6570160 w 11983720"/>
              <a:gd name="connsiteY26" fmla="*/ 760429 h 7010404"/>
              <a:gd name="connsiteX27" fmla="*/ 6603760 w 11983720"/>
              <a:gd name="connsiteY27" fmla="*/ 716148 h 7010404"/>
              <a:gd name="connsiteX28" fmla="*/ 6722027 w 11983720"/>
              <a:gd name="connsiteY28" fmla="*/ 703343 h 7010404"/>
              <a:gd name="connsiteX29" fmla="*/ 6947814 w 11983720"/>
              <a:gd name="connsiteY29" fmla="*/ 733221 h 7010404"/>
              <a:gd name="connsiteX30" fmla="*/ 7012322 w 11983720"/>
              <a:gd name="connsiteY30" fmla="*/ 686272 h 7010404"/>
              <a:gd name="connsiteX31" fmla="*/ 7028451 w 11983720"/>
              <a:gd name="connsiteY31" fmla="*/ 600910 h 7010404"/>
              <a:gd name="connsiteX32" fmla="*/ 7028451 w 11983720"/>
              <a:gd name="connsiteY32" fmla="*/ 545425 h 7010404"/>
              <a:gd name="connsiteX33" fmla="*/ 7130592 w 11983720"/>
              <a:gd name="connsiteY33" fmla="*/ 515549 h 7010404"/>
              <a:gd name="connsiteX34" fmla="*/ 7211230 w 11983720"/>
              <a:gd name="connsiteY34" fmla="*/ 579570 h 7010404"/>
              <a:gd name="connsiteX35" fmla="*/ 7259611 w 11983720"/>
              <a:gd name="connsiteY35" fmla="*/ 613714 h 7010404"/>
              <a:gd name="connsiteX36" fmla="*/ 7313371 w 11983720"/>
              <a:gd name="connsiteY36" fmla="*/ 583839 h 7010404"/>
              <a:gd name="connsiteX37" fmla="*/ 7356376 w 11983720"/>
              <a:gd name="connsiteY37" fmla="*/ 472869 h 7010404"/>
              <a:gd name="connsiteX38" fmla="*/ 7388632 w 11983720"/>
              <a:gd name="connsiteY38" fmla="*/ 438723 h 7010404"/>
              <a:gd name="connsiteX39" fmla="*/ 7442390 w 11983720"/>
              <a:gd name="connsiteY39" fmla="*/ 442991 h 7010404"/>
              <a:gd name="connsiteX40" fmla="*/ 7501525 w 11983720"/>
              <a:gd name="connsiteY40" fmla="*/ 485671 h 7010404"/>
              <a:gd name="connsiteX41" fmla="*/ 7587538 w 11983720"/>
              <a:gd name="connsiteY41" fmla="*/ 545425 h 7010404"/>
              <a:gd name="connsiteX42" fmla="*/ 7721933 w 11983720"/>
              <a:gd name="connsiteY42" fmla="*/ 481403 h 7010404"/>
              <a:gd name="connsiteX43" fmla="*/ 7807946 w 11983720"/>
              <a:gd name="connsiteY43" fmla="*/ 366167 h 7010404"/>
              <a:gd name="connsiteX44" fmla="*/ 7872457 w 11983720"/>
              <a:gd name="connsiteY44" fmla="*/ 349094 h 7010404"/>
              <a:gd name="connsiteX45" fmla="*/ 7931592 w 11983720"/>
              <a:gd name="connsiteY45" fmla="*/ 494208 h 7010404"/>
              <a:gd name="connsiteX46" fmla="*/ 7920842 w 11983720"/>
              <a:gd name="connsiteY46" fmla="*/ 507013 h 7010404"/>
              <a:gd name="connsiteX47" fmla="*/ 8028357 w 11983720"/>
              <a:gd name="connsiteY47" fmla="*/ 532622 h 7010404"/>
              <a:gd name="connsiteX48" fmla="*/ 8119746 w 11983720"/>
              <a:gd name="connsiteY48" fmla="*/ 498476 h 7010404"/>
              <a:gd name="connsiteX49" fmla="*/ 8135874 w 11983720"/>
              <a:gd name="connsiteY49" fmla="*/ 485671 h 7010404"/>
              <a:gd name="connsiteX50" fmla="*/ 8313276 w 11983720"/>
              <a:gd name="connsiteY50" fmla="*/ 477137 h 7010404"/>
              <a:gd name="connsiteX51" fmla="*/ 8415417 w 11983720"/>
              <a:gd name="connsiteY51" fmla="*/ 468600 h 7010404"/>
              <a:gd name="connsiteX52" fmla="*/ 8474552 w 11983720"/>
              <a:gd name="connsiteY52" fmla="*/ 357630 h 7010404"/>
              <a:gd name="connsiteX53" fmla="*/ 8565942 w 11983720"/>
              <a:gd name="connsiteY53" fmla="*/ 131422 h 7010404"/>
              <a:gd name="connsiteX54" fmla="*/ 8646579 w 11983720"/>
              <a:gd name="connsiteY54" fmla="*/ 33255 h 7010404"/>
              <a:gd name="connsiteX55" fmla="*/ 8704368 w 11983720"/>
              <a:gd name="connsiteY55" fmla="*/ 2846 h 7010404"/>
              <a:gd name="connsiteX56" fmla="*/ 8741831 w 11983720"/>
              <a:gd name="connsiteY56" fmla="*/ 245 h 7010404"/>
              <a:gd name="connsiteX57" fmla="*/ 8786350 w 11983720"/>
              <a:gd name="connsiteY57" fmla="*/ 7648 h 7010404"/>
              <a:gd name="connsiteX58" fmla="*/ 8732592 w 11983720"/>
              <a:gd name="connsiteY58" fmla="*/ 152762 h 7010404"/>
              <a:gd name="connsiteX59" fmla="*/ 8678833 w 11983720"/>
              <a:gd name="connsiteY59" fmla="*/ 323485 h 7010404"/>
              <a:gd name="connsiteX60" fmla="*/ 8619698 w 11983720"/>
              <a:gd name="connsiteY60" fmla="*/ 489940 h 7010404"/>
              <a:gd name="connsiteX61" fmla="*/ 8754096 w 11983720"/>
              <a:gd name="connsiteY61" fmla="*/ 613714 h 7010404"/>
              <a:gd name="connsiteX62" fmla="*/ 8786350 w 11983720"/>
              <a:gd name="connsiteY62" fmla="*/ 596641 h 7010404"/>
              <a:gd name="connsiteX63" fmla="*/ 8802476 w 11983720"/>
              <a:gd name="connsiteY63" fmla="*/ 566766 h 7010404"/>
              <a:gd name="connsiteX64" fmla="*/ 8909996 w 11983720"/>
              <a:gd name="connsiteY64" fmla="*/ 532622 h 7010404"/>
              <a:gd name="connsiteX65" fmla="*/ 8969128 w 11983720"/>
              <a:gd name="connsiteY65" fmla="*/ 600910 h 7010404"/>
              <a:gd name="connsiteX66" fmla="*/ 8969128 w 11983720"/>
              <a:gd name="connsiteY66" fmla="*/ 635055 h 7010404"/>
              <a:gd name="connsiteX67" fmla="*/ 9130404 w 11983720"/>
              <a:gd name="connsiteY67" fmla="*/ 801509 h 7010404"/>
              <a:gd name="connsiteX68" fmla="*/ 9205667 w 11983720"/>
              <a:gd name="connsiteY68" fmla="*/ 797240 h 7010404"/>
              <a:gd name="connsiteX69" fmla="*/ 9431451 w 11983720"/>
              <a:gd name="connsiteY69" fmla="*/ 754560 h 7010404"/>
              <a:gd name="connsiteX70" fmla="*/ 9479834 w 11983720"/>
              <a:gd name="connsiteY70" fmla="*/ 771633 h 7010404"/>
              <a:gd name="connsiteX71" fmla="*/ 9538969 w 11983720"/>
              <a:gd name="connsiteY71" fmla="*/ 831386 h 7010404"/>
              <a:gd name="connsiteX72" fmla="*/ 9603477 w 11983720"/>
              <a:gd name="connsiteY72" fmla="*/ 839921 h 7010404"/>
              <a:gd name="connsiteX73" fmla="*/ 9624983 w 11983720"/>
              <a:gd name="connsiteY73" fmla="*/ 822850 h 7010404"/>
              <a:gd name="connsiteX74" fmla="*/ 9651190 w 11983720"/>
              <a:gd name="connsiteY74" fmla="*/ 818048 h 7010404"/>
              <a:gd name="connsiteX75" fmla="*/ 9669014 w 11983720"/>
              <a:gd name="connsiteY75" fmla="*/ 821907 h 7010404"/>
              <a:gd name="connsiteX76" fmla="*/ 9673039 w 11983720"/>
              <a:gd name="connsiteY76" fmla="*/ 803062 h 7010404"/>
              <a:gd name="connsiteX77" fmla="*/ 9655026 w 11983720"/>
              <a:gd name="connsiteY77" fmla="*/ 789260 h 7010404"/>
              <a:gd name="connsiteX78" fmla="*/ 9654322 w 11983720"/>
              <a:gd name="connsiteY78" fmla="*/ 763084 h 7010404"/>
              <a:gd name="connsiteX79" fmla="*/ 9655769 w 11983720"/>
              <a:gd name="connsiteY79" fmla="*/ 732353 h 7010404"/>
              <a:gd name="connsiteX80" fmla="*/ 9701303 w 11983720"/>
              <a:gd name="connsiteY80" fmla="*/ 753698 h 7010404"/>
              <a:gd name="connsiteX81" fmla="*/ 9702007 w 11983720"/>
              <a:gd name="connsiteY81" fmla="*/ 779876 h 7010404"/>
              <a:gd name="connsiteX82" fmla="*/ 9686852 w 11983720"/>
              <a:gd name="connsiteY82" fmla="*/ 977913 h 7010404"/>
              <a:gd name="connsiteX83" fmla="*/ 9687132 w 11983720"/>
              <a:gd name="connsiteY83" fmla="*/ 988259 h 7010404"/>
              <a:gd name="connsiteX84" fmla="*/ 9689493 w 11983720"/>
              <a:gd name="connsiteY84" fmla="*/ 987703 h 7010404"/>
              <a:gd name="connsiteX85" fmla="*/ 9732498 w 11983720"/>
              <a:gd name="connsiteY85" fmla="*/ 1006376 h 7010404"/>
              <a:gd name="connsiteX86" fmla="*/ 9761691 w 11983720"/>
              <a:gd name="connsiteY86" fmla="*/ 1050670 h 7010404"/>
              <a:gd name="connsiteX87" fmla="*/ 9776468 w 11983720"/>
              <a:gd name="connsiteY87" fmla="*/ 1051331 h 7010404"/>
              <a:gd name="connsiteX88" fmla="*/ 9831703 w 11983720"/>
              <a:gd name="connsiteY88" fmla="*/ 1031420 h 7010404"/>
              <a:gd name="connsiteX89" fmla="*/ 9890882 w 11983720"/>
              <a:gd name="connsiteY89" fmla="*/ 1010084 h 7010404"/>
              <a:gd name="connsiteX90" fmla="*/ 9937461 w 11983720"/>
              <a:gd name="connsiteY90" fmla="*/ 1091465 h 7010404"/>
              <a:gd name="connsiteX91" fmla="*/ 10052199 w 11983720"/>
              <a:gd name="connsiteY91" fmla="*/ 1125620 h 7010404"/>
              <a:gd name="connsiteX92" fmla="*/ 10145781 w 11983720"/>
              <a:gd name="connsiteY92" fmla="*/ 1156072 h 7010404"/>
              <a:gd name="connsiteX93" fmla="*/ 10180181 w 11983720"/>
              <a:gd name="connsiteY93" fmla="*/ 1207863 h 7010404"/>
              <a:gd name="connsiteX94" fmla="*/ 10255808 w 11983720"/>
              <a:gd name="connsiteY94" fmla="*/ 1290100 h 7010404"/>
              <a:gd name="connsiteX95" fmla="*/ 10280908 w 11983720"/>
              <a:gd name="connsiteY95" fmla="*/ 1292379 h 7010404"/>
              <a:gd name="connsiteX96" fmla="*/ 10418271 w 11983720"/>
              <a:gd name="connsiteY96" fmla="*/ 1257963 h 7010404"/>
              <a:gd name="connsiteX97" fmla="*/ 10468473 w 11983720"/>
              <a:gd name="connsiteY97" fmla="*/ 1262519 h 7010404"/>
              <a:gd name="connsiteX98" fmla="*/ 10469541 w 11983720"/>
              <a:gd name="connsiteY98" fmla="*/ 1281014 h 7010404"/>
              <a:gd name="connsiteX99" fmla="*/ 10376646 w 11983720"/>
              <a:gd name="connsiteY99" fmla="*/ 1318280 h 7010404"/>
              <a:gd name="connsiteX100" fmla="*/ 10353678 w 11983720"/>
              <a:gd name="connsiteY100" fmla="*/ 1352992 h 7010404"/>
              <a:gd name="connsiteX101" fmla="*/ 10402430 w 11983720"/>
              <a:gd name="connsiteY101" fmla="*/ 1388279 h 7010404"/>
              <a:gd name="connsiteX102" fmla="*/ 10454062 w 11983720"/>
              <a:gd name="connsiteY102" fmla="*/ 1403649 h 7010404"/>
              <a:gd name="connsiteX103" fmla="*/ 10384838 w 11983720"/>
              <a:gd name="connsiteY103" fmla="*/ 1432382 h 7010404"/>
              <a:gd name="connsiteX104" fmla="*/ 10356497 w 11983720"/>
              <a:gd name="connsiteY104" fmla="*/ 1457701 h 7010404"/>
              <a:gd name="connsiteX105" fmla="*/ 10384456 w 11983720"/>
              <a:gd name="connsiteY105" fmla="*/ 1481607 h 7010404"/>
              <a:gd name="connsiteX106" fmla="*/ 10490253 w 11983720"/>
              <a:gd name="connsiteY106" fmla="*/ 1458567 h 7010404"/>
              <a:gd name="connsiteX107" fmla="*/ 10705797 w 11983720"/>
              <a:gd name="connsiteY107" fmla="*/ 1411069 h 7010404"/>
              <a:gd name="connsiteX108" fmla="*/ 10741308 w 11983720"/>
              <a:gd name="connsiteY108" fmla="*/ 1398266 h 7010404"/>
              <a:gd name="connsiteX109" fmla="*/ 10776089 w 11983720"/>
              <a:gd name="connsiteY109" fmla="*/ 1400830 h 7010404"/>
              <a:gd name="connsiteX110" fmla="*/ 10764958 w 11983720"/>
              <a:gd name="connsiteY110" fmla="*/ 1431274 h 7010404"/>
              <a:gd name="connsiteX111" fmla="*/ 10739133 w 11983720"/>
              <a:gd name="connsiteY111" fmla="*/ 1444362 h 7010404"/>
              <a:gd name="connsiteX112" fmla="*/ 10655214 w 11983720"/>
              <a:gd name="connsiteY112" fmla="*/ 1455735 h 7010404"/>
              <a:gd name="connsiteX113" fmla="*/ 10584562 w 11983720"/>
              <a:gd name="connsiteY113" fmla="*/ 1473656 h 7010404"/>
              <a:gd name="connsiteX114" fmla="*/ 10539372 w 11983720"/>
              <a:gd name="connsiteY114" fmla="*/ 1486173 h 7010404"/>
              <a:gd name="connsiteX115" fmla="*/ 10442891 w 11983720"/>
              <a:gd name="connsiteY115" fmla="*/ 1517179 h 7010404"/>
              <a:gd name="connsiteX116" fmla="*/ 10354284 w 11983720"/>
              <a:gd name="connsiteY116" fmla="*/ 1586884 h 7010404"/>
              <a:gd name="connsiteX117" fmla="*/ 10445006 w 11983720"/>
              <a:gd name="connsiteY117" fmla="*/ 1595712 h 7010404"/>
              <a:gd name="connsiteX118" fmla="*/ 10636879 w 11983720"/>
              <a:gd name="connsiteY118" fmla="*/ 1556747 h 7010404"/>
              <a:gd name="connsiteX119" fmla="*/ 10753788 w 11983720"/>
              <a:gd name="connsiteY119" fmla="*/ 1544806 h 7010404"/>
              <a:gd name="connsiteX120" fmla="*/ 10777803 w 11983720"/>
              <a:gd name="connsiteY120" fmla="*/ 1570131 h 7010404"/>
              <a:gd name="connsiteX121" fmla="*/ 10757713 w 11983720"/>
              <a:gd name="connsiteY121" fmla="*/ 1584926 h 7010404"/>
              <a:gd name="connsiteX122" fmla="*/ 10560468 w 11983720"/>
              <a:gd name="connsiteY122" fmla="*/ 1614502 h 7010404"/>
              <a:gd name="connsiteX123" fmla="*/ 10494123 w 11983720"/>
              <a:gd name="connsiteY123" fmla="*/ 1623317 h 7010404"/>
              <a:gd name="connsiteX124" fmla="*/ 10406239 w 11983720"/>
              <a:gd name="connsiteY124" fmla="*/ 1677656 h 7010404"/>
              <a:gd name="connsiteX125" fmla="*/ 10301507 w 11983720"/>
              <a:gd name="connsiteY125" fmla="*/ 1719189 h 7010404"/>
              <a:gd name="connsiteX126" fmla="*/ 10294674 w 11983720"/>
              <a:gd name="connsiteY126" fmla="*/ 1720608 h 7010404"/>
              <a:gd name="connsiteX127" fmla="*/ 10286934 w 11983720"/>
              <a:gd name="connsiteY127" fmla="*/ 1727395 h 7010404"/>
              <a:gd name="connsiteX128" fmla="*/ 10286934 w 11983720"/>
              <a:gd name="connsiteY128" fmla="*/ 1753945 h 7010404"/>
              <a:gd name="connsiteX129" fmla="*/ 10303755 w 11983720"/>
              <a:gd name="connsiteY129" fmla="*/ 1789340 h 7010404"/>
              <a:gd name="connsiteX130" fmla="*/ 10186011 w 11983720"/>
              <a:gd name="connsiteY130" fmla="*/ 1833590 h 7010404"/>
              <a:gd name="connsiteX131" fmla="*/ 10175112 w 11983720"/>
              <a:gd name="connsiteY131" fmla="*/ 1845056 h 7010404"/>
              <a:gd name="connsiteX132" fmla="*/ 10189445 w 11983720"/>
              <a:gd name="connsiteY132" fmla="*/ 1864261 h 7010404"/>
              <a:gd name="connsiteX133" fmla="*/ 10196948 w 11983720"/>
              <a:gd name="connsiteY133" fmla="*/ 1869997 h 7010404"/>
              <a:gd name="connsiteX134" fmla="*/ 10234180 w 11983720"/>
              <a:gd name="connsiteY134" fmla="*/ 1873441 h 7010404"/>
              <a:gd name="connsiteX135" fmla="*/ 10237828 w 11983720"/>
              <a:gd name="connsiteY135" fmla="*/ 1872797 h 7010404"/>
              <a:gd name="connsiteX136" fmla="*/ 10372223 w 11983720"/>
              <a:gd name="connsiteY136" fmla="*/ 1864261 h 7010404"/>
              <a:gd name="connsiteX137" fmla="*/ 10413552 w 11983720"/>
              <a:gd name="connsiteY137" fmla="*/ 1878132 h 7010404"/>
              <a:gd name="connsiteX138" fmla="*/ 10436251 w 11983720"/>
              <a:gd name="connsiteY138" fmla="*/ 1899836 h 7010404"/>
              <a:gd name="connsiteX139" fmla="*/ 10449881 w 11983720"/>
              <a:gd name="connsiteY139" fmla="*/ 1897743 h 7010404"/>
              <a:gd name="connsiteX140" fmla="*/ 10480367 w 11983720"/>
              <a:gd name="connsiteY140" fmla="*/ 1895534 h 7010404"/>
              <a:gd name="connsiteX141" fmla="*/ 10522416 w 11983720"/>
              <a:gd name="connsiteY141" fmla="*/ 1922083 h 7010404"/>
              <a:gd name="connsiteX142" fmla="*/ 10497187 w 11983720"/>
              <a:gd name="connsiteY142" fmla="*/ 1957479 h 7010404"/>
              <a:gd name="connsiteX143" fmla="*/ 10456302 w 11983720"/>
              <a:gd name="connsiteY143" fmla="*/ 1965299 h 7010404"/>
              <a:gd name="connsiteX144" fmla="*/ 10452862 w 11983720"/>
              <a:gd name="connsiteY144" fmla="*/ 1983767 h 7010404"/>
              <a:gd name="connsiteX145" fmla="*/ 10361470 w 11983720"/>
              <a:gd name="connsiteY145" fmla="*/ 2116076 h 7010404"/>
              <a:gd name="connsiteX146" fmla="*/ 10313088 w 11983720"/>
              <a:gd name="connsiteY146" fmla="*/ 2120344 h 7010404"/>
              <a:gd name="connsiteX147" fmla="*/ 10287555 w 11983720"/>
              <a:gd name="connsiteY147" fmla="*/ 2119278 h 7010404"/>
              <a:gd name="connsiteX148" fmla="*/ 10271220 w 11983720"/>
              <a:gd name="connsiteY148" fmla="*/ 2136237 h 7010404"/>
              <a:gd name="connsiteX149" fmla="*/ 10286934 w 11983720"/>
              <a:gd name="connsiteY149" fmla="*/ 2152158 h 7010404"/>
              <a:gd name="connsiteX150" fmla="*/ 10286934 w 11983720"/>
              <a:gd name="connsiteY150" fmla="*/ 2169860 h 7010404"/>
              <a:gd name="connsiteX151" fmla="*/ 10261704 w 11983720"/>
              <a:gd name="connsiteY151" fmla="*/ 2178706 h 7010404"/>
              <a:gd name="connsiteX152" fmla="*/ 10237044 w 11983720"/>
              <a:gd name="connsiteY152" fmla="*/ 2176761 h 7010404"/>
              <a:gd name="connsiteX153" fmla="*/ 10227075 w 11983720"/>
              <a:gd name="connsiteY153" fmla="*/ 2188634 h 7010404"/>
              <a:gd name="connsiteX154" fmla="*/ 10229444 w 11983720"/>
              <a:gd name="connsiteY154" fmla="*/ 2205255 h 7010404"/>
              <a:gd name="connsiteX155" fmla="*/ 10261704 w 11983720"/>
              <a:gd name="connsiteY155" fmla="*/ 2205255 h 7010404"/>
              <a:gd name="connsiteX156" fmla="*/ 10345804 w 11983720"/>
              <a:gd name="connsiteY156" fmla="*/ 2205255 h 7010404"/>
              <a:gd name="connsiteX157" fmla="*/ 10387856 w 11983720"/>
              <a:gd name="connsiteY157" fmla="*/ 2205255 h 7010404"/>
              <a:gd name="connsiteX158" fmla="*/ 10455137 w 11983720"/>
              <a:gd name="connsiteY158" fmla="*/ 2249505 h 7010404"/>
              <a:gd name="connsiteX159" fmla="*/ 10556056 w 11983720"/>
              <a:gd name="connsiteY159" fmla="*/ 2284901 h 7010404"/>
              <a:gd name="connsiteX160" fmla="*/ 10581287 w 11983720"/>
              <a:gd name="connsiteY160" fmla="*/ 2311449 h 7010404"/>
              <a:gd name="connsiteX161" fmla="*/ 10556056 w 11983720"/>
              <a:gd name="connsiteY161" fmla="*/ 2329142 h 7010404"/>
              <a:gd name="connsiteX162" fmla="*/ 10547649 w 11983720"/>
              <a:gd name="connsiteY162" fmla="*/ 2355692 h 7010404"/>
              <a:gd name="connsiteX163" fmla="*/ 10539238 w 11983720"/>
              <a:gd name="connsiteY163" fmla="*/ 2391087 h 7010404"/>
              <a:gd name="connsiteX164" fmla="*/ 10539238 w 11983720"/>
              <a:gd name="connsiteY164" fmla="*/ 2417635 h 7010404"/>
              <a:gd name="connsiteX165" fmla="*/ 10547649 w 11983720"/>
              <a:gd name="connsiteY165" fmla="*/ 2417635 h 7010404"/>
              <a:gd name="connsiteX166" fmla="*/ 10547649 w 11983720"/>
              <a:gd name="connsiteY166" fmla="*/ 2479580 h 7010404"/>
              <a:gd name="connsiteX167" fmla="*/ 10480367 w 11983720"/>
              <a:gd name="connsiteY167" fmla="*/ 2541532 h 7010404"/>
              <a:gd name="connsiteX168" fmla="*/ 10564468 w 11983720"/>
              <a:gd name="connsiteY168" fmla="*/ 2568073 h 7010404"/>
              <a:gd name="connsiteX169" fmla="*/ 10556056 w 11983720"/>
              <a:gd name="connsiteY169" fmla="*/ 2576928 h 7010404"/>
              <a:gd name="connsiteX170" fmla="*/ 10256798 w 11983720"/>
              <a:gd name="connsiteY170" fmla="*/ 2576928 h 7010404"/>
              <a:gd name="connsiteX171" fmla="*/ 10235811 w 11983720"/>
              <a:gd name="connsiteY171" fmla="*/ 2587165 h 7010404"/>
              <a:gd name="connsiteX172" fmla="*/ 10234442 w 11983720"/>
              <a:gd name="connsiteY172" fmla="*/ 2590655 h 7010404"/>
              <a:gd name="connsiteX173" fmla="*/ 10253293 w 11983720"/>
              <a:gd name="connsiteY173" fmla="*/ 2594621 h 7010404"/>
              <a:gd name="connsiteX174" fmla="*/ 10320575 w 11983720"/>
              <a:gd name="connsiteY174" fmla="*/ 2638871 h 7010404"/>
              <a:gd name="connsiteX175" fmla="*/ 10354215 w 11983720"/>
              <a:gd name="connsiteY175" fmla="*/ 2665420 h 7010404"/>
              <a:gd name="connsiteX176" fmla="*/ 10446726 w 11983720"/>
              <a:gd name="connsiteY176" fmla="*/ 2683114 h 7010404"/>
              <a:gd name="connsiteX177" fmla="*/ 10463546 w 11983720"/>
              <a:gd name="connsiteY177" fmla="*/ 2700816 h 7010404"/>
              <a:gd name="connsiteX178" fmla="*/ 10446726 w 11983720"/>
              <a:gd name="connsiteY178" fmla="*/ 2709662 h 7010404"/>
              <a:gd name="connsiteX179" fmla="*/ 10244884 w 11983720"/>
              <a:gd name="connsiteY179" fmla="*/ 2709662 h 7010404"/>
              <a:gd name="connsiteX180" fmla="*/ 10229113 w 11983720"/>
              <a:gd name="connsiteY180" fmla="*/ 2710767 h 7010404"/>
              <a:gd name="connsiteX181" fmla="*/ 10228202 w 11983720"/>
              <a:gd name="connsiteY181" fmla="*/ 2711514 h 7010404"/>
              <a:gd name="connsiteX182" fmla="*/ 10228418 w 11983720"/>
              <a:gd name="connsiteY182" fmla="*/ 2712006 h 7010404"/>
              <a:gd name="connsiteX183" fmla="*/ 10313088 w 11983720"/>
              <a:gd name="connsiteY183" fmla="*/ 2730679 h 7010404"/>
              <a:gd name="connsiteX184" fmla="*/ 10431358 w 11983720"/>
              <a:gd name="connsiteY184" fmla="*/ 2816042 h 7010404"/>
              <a:gd name="connsiteX185" fmla="*/ 10431358 w 11983720"/>
              <a:gd name="connsiteY185" fmla="*/ 2824702 h 7010404"/>
              <a:gd name="connsiteX186" fmla="*/ 10530827 w 11983720"/>
              <a:gd name="connsiteY186" fmla="*/ 2824702 h 7010404"/>
              <a:gd name="connsiteX187" fmla="*/ 10606520 w 11983720"/>
              <a:gd name="connsiteY187" fmla="*/ 2815857 h 7010404"/>
              <a:gd name="connsiteX188" fmla="*/ 10640160 w 11983720"/>
              <a:gd name="connsiteY188" fmla="*/ 2842405 h 7010404"/>
              <a:gd name="connsiteX189" fmla="*/ 10631749 w 11983720"/>
              <a:gd name="connsiteY189" fmla="*/ 2868954 h 7010404"/>
              <a:gd name="connsiteX190" fmla="*/ 10589697 w 11983720"/>
              <a:gd name="connsiteY190" fmla="*/ 2868954 h 7010404"/>
              <a:gd name="connsiteX191" fmla="*/ 10480367 w 11983720"/>
              <a:gd name="connsiteY191" fmla="*/ 2860098 h 7010404"/>
              <a:gd name="connsiteX192" fmla="*/ 10450274 w 11983720"/>
              <a:gd name="connsiteY192" fmla="*/ 2855261 h 7010404"/>
              <a:gd name="connsiteX193" fmla="*/ 10428982 w 11983720"/>
              <a:gd name="connsiteY193" fmla="*/ 2859828 h 7010404"/>
              <a:gd name="connsiteX194" fmla="*/ 10411872 w 11983720"/>
              <a:gd name="connsiteY194" fmla="*/ 2867792 h 7010404"/>
              <a:gd name="connsiteX195" fmla="*/ 10400777 w 11983720"/>
              <a:gd name="connsiteY195" fmla="*/ 2867539 h 7010404"/>
              <a:gd name="connsiteX196" fmla="*/ 10396397 w 11983720"/>
              <a:gd name="connsiteY196" fmla="*/ 2868814 h 7010404"/>
              <a:gd name="connsiteX197" fmla="*/ 10383387 w 11983720"/>
              <a:gd name="connsiteY197" fmla="*/ 2868887 h 7010404"/>
              <a:gd name="connsiteX198" fmla="*/ 10350425 w 11983720"/>
              <a:gd name="connsiteY198" fmla="*/ 2879700 h 7010404"/>
              <a:gd name="connsiteX199" fmla="*/ 10443573 w 11983720"/>
              <a:gd name="connsiteY199" fmla="*/ 2893285 h 7010404"/>
              <a:gd name="connsiteX200" fmla="*/ 10556056 w 11983720"/>
              <a:gd name="connsiteY200" fmla="*/ 2895495 h 7010404"/>
              <a:gd name="connsiteX201" fmla="*/ 10589697 w 11983720"/>
              <a:gd name="connsiteY201" fmla="*/ 2895495 h 7010404"/>
              <a:gd name="connsiteX202" fmla="*/ 10631749 w 11983720"/>
              <a:gd name="connsiteY202" fmla="*/ 2913195 h 7010404"/>
              <a:gd name="connsiteX203" fmla="*/ 10640160 w 11983720"/>
              <a:gd name="connsiteY203" fmla="*/ 2939745 h 7010404"/>
              <a:gd name="connsiteX204" fmla="*/ 10623338 w 11983720"/>
              <a:gd name="connsiteY204" fmla="*/ 2957445 h 7010404"/>
              <a:gd name="connsiteX205" fmla="*/ 10497187 w 11983720"/>
              <a:gd name="connsiteY205" fmla="*/ 2957445 h 7010404"/>
              <a:gd name="connsiteX206" fmla="*/ 10631749 w 11983720"/>
              <a:gd name="connsiteY206" fmla="*/ 2992841 h 7010404"/>
              <a:gd name="connsiteX207" fmla="*/ 10656979 w 11983720"/>
              <a:gd name="connsiteY207" fmla="*/ 3010536 h 7010404"/>
              <a:gd name="connsiteX208" fmla="*/ 10623338 w 11983720"/>
              <a:gd name="connsiteY208" fmla="*/ 3019391 h 7010404"/>
              <a:gd name="connsiteX209" fmla="*/ 10413085 w 11983720"/>
              <a:gd name="connsiteY209" fmla="*/ 3019391 h 7010404"/>
              <a:gd name="connsiteX210" fmla="*/ 10379444 w 11983720"/>
              <a:gd name="connsiteY210" fmla="*/ 3037084 h 7010404"/>
              <a:gd name="connsiteX211" fmla="*/ 10438316 w 11983720"/>
              <a:gd name="connsiteY211" fmla="*/ 3037084 h 7010404"/>
              <a:gd name="connsiteX212" fmla="*/ 10514008 w 11983720"/>
              <a:gd name="connsiteY212" fmla="*/ 3063633 h 7010404"/>
              <a:gd name="connsiteX213" fmla="*/ 10589697 w 11983720"/>
              <a:gd name="connsiteY213" fmla="*/ 3063633 h 7010404"/>
              <a:gd name="connsiteX214" fmla="*/ 10614928 w 11983720"/>
              <a:gd name="connsiteY214" fmla="*/ 3090181 h 7010404"/>
              <a:gd name="connsiteX215" fmla="*/ 10589697 w 11983720"/>
              <a:gd name="connsiteY215" fmla="*/ 3116729 h 7010404"/>
              <a:gd name="connsiteX216" fmla="*/ 10413085 w 11983720"/>
              <a:gd name="connsiteY216" fmla="*/ 3116729 h 7010404"/>
              <a:gd name="connsiteX217" fmla="*/ 10337393 w 11983720"/>
              <a:gd name="connsiteY217" fmla="*/ 3125577 h 7010404"/>
              <a:gd name="connsiteX218" fmla="*/ 10429905 w 11983720"/>
              <a:gd name="connsiteY218" fmla="*/ 3125577 h 7010404"/>
              <a:gd name="connsiteX219" fmla="*/ 10488777 w 11983720"/>
              <a:gd name="connsiteY219" fmla="*/ 3160972 h 7010404"/>
              <a:gd name="connsiteX220" fmla="*/ 10488777 w 11983720"/>
              <a:gd name="connsiteY220" fmla="*/ 3187520 h 7010404"/>
              <a:gd name="connsiteX221" fmla="*/ 10455137 w 11983720"/>
              <a:gd name="connsiteY221" fmla="*/ 3205222 h 7010404"/>
              <a:gd name="connsiteX222" fmla="*/ 10345804 w 11983720"/>
              <a:gd name="connsiteY222" fmla="*/ 3222925 h 7010404"/>
              <a:gd name="connsiteX223" fmla="*/ 10309953 w 11983720"/>
              <a:gd name="connsiteY223" fmla="*/ 3228471 h 7010404"/>
              <a:gd name="connsiteX224" fmla="*/ 10318171 w 11983720"/>
              <a:gd name="connsiteY224" fmla="*/ 3237002 h 7010404"/>
              <a:gd name="connsiteX225" fmla="*/ 10254820 w 11983720"/>
              <a:gd name="connsiteY225" fmla="*/ 3266341 h 7010404"/>
              <a:gd name="connsiteX226" fmla="*/ 10220483 w 11983720"/>
              <a:gd name="connsiteY226" fmla="*/ 3279517 h 7010404"/>
              <a:gd name="connsiteX227" fmla="*/ 10307712 w 11983720"/>
              <a:gd name="connsiteY227" fmla="*/ 3302602 h 7010404"/>
              <a:gd name="connsiteX228" fmla="*/ 10458238 w 11983720"/>
              <a:gd name="connsiteY228" fmla="*/ 3285529 h 7010404"/>
              <a:gd name="connsiteX229" fmla="*/ 10528122 w 11983720"/>
              <a:gd name="connsiteY229" fmla="*/ 3251385 h 7010404"/>
              <a:gd name="connsiteX230" fmla="*/ 10646392 w 11983720"/>
              <a:gd name="connsiteY230" fmla="*/ 3153218 h 7010404"/>
              <a:gd name="connsiteX231" fmla="*/ 10845296 w 11983720"/>
              <a:gd name="connsiteY231" fmla="*/ 2986763 h 7010404"/>
              <a:gd name="connsiteX232" fmla="*/ 11103337 w 11983720"/>
              <a:gd name="connsiteY232" fmla="*/ 2905671 h 7010404"/>
              <a:gd name="connsiteX233" fmla="*/ 11312997 w 11983720"/>
              <a:gd name="connsiteY233" fmla="*/ 2811774 h 7010404"/>
              <a:gd name="connsiteX234" fmla="*/ 11329123 w 11983720"/>
              <a:gd name="connsiteY234" fmla="*/ 2798969 h 7010404"/>
              <a:gd name="connsiteX235" fmla="*/ 11544157 w 11983720"/>
              <a:gd name="connsiteY235" fmla="*/ 2726411 h 7010404"/>
              <a:gd name="connsiteX236" fmla="*/ 11566038 w 11983720"/>
              <a:gd name="connsiteY236" fmla="*/ 2720593 h 7010404"/>
              <a:gd name="connsiteX237" fmla="*/ 11568979 w 11983720"/>
              <a:gd name="connsiteY237" fmla="*/ 2716533 h 7010404"/>
              <a:gd name="connsiteX238" fmla="*/ 11593617 w 11983720"/>
              <a:gd name="connsiteY238" fmla="*/ 2694886 h 7010404"/>
              <a:gd name="connsiteX239" fmla="*/ 11697591 w 11983720"/>
              <a:gd name="connsiteY239" fmla="*/ 2642160 h 7010404"/>
              <a:gd name="connsiteX240" fmla="*/ 11755711 w 11983720"/>
              <a:gd name="connsiteY240" fmla="*/ 2626902 h 7010404"/>
              <a:gd name="connsiteX241" fmla="*/ 11871035 w 11983720"/>
              <a:gd name="connsiteY241" fmla="*/ 2656253 h 7010404"/>
              <a:gd name="connsiteX242" fmla="*/ 11892132 w 11983720"/>
              <a:gd name="connsiteY242" fmla="*/ 2688788 h 7010404"/>
              <a:gd name="connsiteX243" fmla="*/ 11900477 w 11983720"/>
              <a:gd name="connsiteY243" fmla="*/ 2702474 h 7010404"/>
              <a:gd name="connsiteX244" fmla="*/ 11929839 w 11983720"/>
              <a:gd name="connsiteY244" fmla="*/ 2712074 h 7010404"/>
              <a:gd name="connsiteX245" fmla="*/ 11928724 w 11983720"/>
              <a:gd name="connsiteY245" fmla="*/ 2722859 h 7010404"/>
              <a:gd name="connsiteX246" fmla="*/ 11963471 w 11983720"/>
              <a:gd name="connsiteY246" fmla="*/ 2743484 h 7010404"/>
              <a:gd name="connsiteX247" fmla="*/ 11979600 w 11983720"/>
              <a:gd name="connsiteY247" fmla="*/ 2764823 h 7010404"/>
              <a:gd name="connsiteX248" fmla="*/ 11952719 w 11983720"/>
              <a:gd name="connsiteY248" fmla="*/ 2914207 h 7010404"/>
              <a:gd name="connsiteX249" fmla="*/ 11829076 w 11983720"/>
              <a:gd name="connsiteY249" fmla="*/ 3003836 h 7010404"/>
              <a:gd name="connsiteX250" fmla="*/ 11716183 w 11983720"/>
              <a:gd name="connsiteY250" fmla="*/ 3012372 h 7010404"/>
              <a:gd name="connsiteX251" fmla="*/ 11571035 w 11983720"/>
              <a:gd name="connsiteY251" fmla="*/ 3008104 h 7010404"/>
              <a:gd name="connsiteX252" fmla="*/ 11538781 w 11983720"/>
              <a:gd name="connsiteY252" fmla="*/ 3025177 h 7010404"/>
              <a:gd name="connsiteX253" fmla="*/ 11409759 w 11983720"/>
              <a:gd name="connsiteY253" fmla="*/ 3076394 h 7010404"/>
              <a:gd name="connsiteX254" fmla="*/ 11291492 w 11983720"/>
              <a:gd name="connsiteY254" fmla="*/ 3114806 h 7010404"/>
              <a:gd name="connsiteX255" fmla="*/ 11022700 w 11983720"/>
              <a:gd name="connsiteY255" fmla="*/ 3174559 h 7010404"/>
              <a:gd name="connsiteX256" fmla="*/ 10764661 w 11983720"/>
              <a:gd name="connsiteY256" fmla="*/ 3259920 h 7010404"/>
              <a:gd name="connsiteX257" fmla="*/ 10603386 w 11983720"/>
              <a:gd name="connsiteY257" fmla="*/ 3358087 h 7010404"/>
              <a:gd name="connsiteX258" fmla="*/ 10528122 w 11983720"/>
              <a:gd name="connsiteY258" fmla="*/ 3396499 h 7010404"/>
              <a:gd name="connsiteX259" fmla="*/ 10221699 w 11983720"/>
              <a:gd name="connsiteY259" fmla="*/ 3537345 h 7010404"/>
              <a:gd name="connsiteX260" fmla="*/ 10200631 w 11983720"/>
              <a:gd name="connsiteY260" fmla="*/ 3547150 h 7010404"/>
              <a:gd name="connsiteX261" fmla="*/ 10185532 w 11983720"/>
              <a:gd name="connsiteY261" fmla="*/ 3639988 h 7010404"/>
              <a:gd name="connsiteX262" fmla="*/ 10132344 w 11983720"/>
              <a:gd name="connsiteY262" fmla="*/ 3746654 h 7010404"/>
              <a:gd name="connsiteX263" fmla="*/ 10127906 w 11983720"/>
              <a:gd name="connsiteY263" fmla="*/ 3767789 h 7010404"/>
              <a:gd name="connsiteX264" fmla="*/ 10141062 w 11983720"/>
              <a:gd name="connsiteY264" fmla="*/ 3772089 h 7010404"/>
              <a:gd name="connsiteX265" fmla="*/ 10555002 w 11983720"/>
              <a:gd name="connsiteY265" fmla="*/ 3891595 h 7010404"/>
              <a:gd name="connsiteX266" fmla="*/ 10646392 w 11983720"/>
              <a:gd name="connsiteY266" fmla="*/ 3917205 h 7010404"/>
              <a:gd name="connsiteX267" fmla="*/ 10770037 w 11983720"/>
              <a:gd name="connsiteY267" fmla="*/ 3904400 h 7010404"/>
              <a:gd name="connsiteX268" fmla="*/ 10839921 w 11983720"/>
              <a:gd name="connsiteY268" fmla="*/ 3895864 h 7010404"/>
              <a:gd name="connsiteX269" fmla="*/ 10915183 w 11983720"/>
              <a:gd name="connsiteY269" fmla="*/ 3912937 h 7010404"/>
              <a:gd name="connsiteX270" fmla="*/ 10947439 w 11983720"/>
              <a:gd name="connsiteY270" fmla="*/ 3942812 h 7010404"/>
              <a:gd name="connsiteX271" fmla="*/ 10807667 w 11983720"/>
              <a:gd name="connsiteY271" fmla="*/ 4169020 h 7010404"/>
              <a:gd name="connsiteX272" fmla="*/ 10657143 w 11983720"/>
              <a:gd name="connsiteY272" fmla="*/ 4169020 h 7010404"/>
              <a:gd name="connsiteX273" fmla="*/ 10533498 w 11983720"/>
              <a:gd name="connsiteY273" fmla="*/ 4100731 h 7010404"/>
              <a:gd name="connsiteX274" fmla="*/ 10399103 w 11983720"/>
              <a:gd name="connsiteY274" fmla="*/ 4079391 h 7010404"/>
              <a:gd name="connsiteX275" fmla="*/ 10259332 w 11983720"/>
              <a:gd name="connsiteY275" fmla="*/ 4023907 h 7010404"/>
              <a:gd name="connsiteX276" fmla="*/ 10178692 w 11983720"/>
              <a:gd name="connsiteY276" fmla="*/ 3921471 h 7010404"/>
              <a:gd name="connsiteX277" fmla="*/ 10144901 w 11983720"/>
              <a:gd name="connsiteY277" fmla="*/ 3898797 h 7010404"/>
              <a:gd name="connsiteX278" fmla="*/ 10115451 w 11983720"/>
              <a:gd name="connsiteY278" fmla="*/ 3921009 h 7010404"/>
              <a:gd name="connsiteX279" fmla="*/ 10014092 w 11983720"/>
              <a:gd name="connsiteY279" fmla="*/ 3921009 h 7010404"/>
              <a:gd name="connsiteX280" fmla="*/ 9862052 w 11983720"/>
              <a:gd name="connsiteY280" fmla="*/ 3947832 h 7010404"/>
              <a:gd name="connsiteX281" fmla="*/ 9819818 w 11983720"/>
              <a:gd name="connsiteY281" fmla="*/ 4048423 h 7010404"/>
              <a:gd name="connsiteX282" fmla="*/ 9574865 w 11983720"/>
              <a:gd name="connsiteY282" fmla="*/ 4309956 h 7010404"/>
              <a:gd name="connsiteX283" fmla="*/ 9515737 w 11983720"/>
              <a:gd name="connsiteY283" fmla="*/ 4323367 h 7010404"/>
              <a:gd name="connsiteX284" fmla="*/ 9177872 w 11983720"/>
              <a:gd name="connsiteY284" fmla="*/ 4323367 h 7010404"/>
              <a:gd name="connsiteX285" fmla="*/ 9245444 w 11983720"/>
              <a:gd name="connsiteY285" fmla="*/ 4544663 h 7010404"/>
              <a:gd name="connsiteX286" fmla="*/ 9051170 w 11983720"/>
              <a:gd name="connsiteY286" fmla="*/ 4423957 h 7010404"/>
              <a:gd name="connsiteX287" fmla="*/ 8747091 w 11983720"/>
              <a:gd name="connsiteY287" fmla="*/ 4363603 h 7010404"/>
              <a:gd name="connsiteX288" fmla="*/ 8603497 w 11983720"/>
              <a:gd name="connsiteY288" fmla="*/ 4558076 h 7010404"/>
              <a:gd name="connsiteX289" fmla="*/ 8392330 w 11983720"/>
              <a:gd name="connsiteY289" fmla="*/ 4658664 h 7010404"/>
              <a:gd name="connsiteX290" fmla="*/ 8248737 w 11983720"/>
              <a:gd name="connsiteY290" fmla="*/ 4698900 h 7010404"/>
              <a:gd name="connsiteX291" fmla="*/ 8012231 w 11983720"/>
              <a:gd name="connsiteY291" fmla="*/ 4812901 h 7010404"/>
              <a:gd name="connsiteX292" fmla="*/ 7936211 w 11983720"/>
              <a:gd name="connsiteY292" fmla="*/ 4866550 h 7010404"/>
              <a:gd name="connsiteX293" fmla="*/ 7969997 w 11983720"/>
              <a:gd name="connsiteY293" fmla="*/ 5034199 h 7010404"/>
              <a:gd name="connsiteX294" fmla="*/ 7998540 w 11983720"/>
              <a:gd name="connsiteY294" fmla="*/ 5142809 h 7010404"/>
              <a:gd name="connsiteX295" fmla="*/ 8017821 w 11983720"/>
              <a:gd name="connsiteY295" fmla="*/ 5144903 h 7010404"/>
              <a:gd name="connsiteX296" fmla="*/ 8037579 w 11983720"/>
              <a:gd name="connsiteY296" fmla="*/ 5157192 h 7010404"/>
              <a:gd name="connsiteX297" fmla="*/ 8053670 w 11983720"/>
              <a:gd name="connsiteY297" fmla="*/ 5182005 h 7010404"/>
              <a:gd name="connsiteX298" fmla="*/ 8060034 w 11983720"/>
              <a:gd name="connsiteY298" fmla="*/ 5192443 h 7010404"/>
              <a:gd name="connsiteX299" fmla="*/ 8080361 w 11983720"/>
              <a:gd name="connsiteY299" fmla="*/ 5219711 h 7010404"/>
              <a:gd name="connsiteX300" fmla="*/ 8090960 w 11983720"/>
              <a:gd name="connsiteY300" fmla="*/ 5232605 h 7010404"/>
              <a:gd name="connsiteX301" fmla="*/ 8098078 w 11983720"/>
              <a:gd name="connsiteY301" fmla="*/ 5251423 h 7010404"/>
              <a:gd name="connsiteX302" fmla="*/ 8096978 w 11983720"/>
              <a:gd name="connsiteY302" fmla="*/ 5272625 h 7010404"/>
              <a:gd name="connsiteX303" fmla="*/ 8087316 w 11983720"/>
              <a:gd name="connsiteY303" fmla="*/ 5325796 h 7010404"/>
              <a:gd name="connsiteX304" fmla="*/ 8012542 w 11983720"/>
              <a:gd name="connsiteY304" fmla="*/ 5402777 h 7010404"/>
              <a:gd name="connsiteX305" fmla="*/ 8001958 w 11983720"/>
              <a:gd name="connsiteY305" fmla="*/ 5403392 h 7010404"/>
              <a:gd name="connsiteX306" fmla="*/ 7956134 w 11983720"/>
              <a:gd name="connsiteY306" fmla="*/ 5411777 h 7010404"/>
              <a:gd name="connsiteX307" fmla="*/ 7943179 w 11983720"/>
              <a:gd name="connsiteY307" fmla="*/ 5410623 h 7010404"/>
              <a:gd name="connsiteX308" fmla="*/ 7908186 w 11983720"/>
              <a:gd name="connsiteY308" fmla="*/ 5412181 h 7010404"/>
              <a:gd name="connsiteX309" fmla="*/ 7889254 w 11983720"/>
              <a:gd name="connsiteY309" fmla="*/ 5411532 h 7010404"/>
              <a:gd name="connsiteX310" fmla="*/ 7872676 w 11983720"/>
              <a:gd name="connsiteY310" fmla="*/ 5399145 h 7010404"/>
              <a:gd name="connsiteX311" fmla="*/ 7817726 w 11983720"/>
              <a:gd name="connsiteY311" fmla="*/ 5370869 h 7010404"/>
              <a:gd name="connsiteX312" fmla="*/ 7789309 w 11983720"/>
              <a:gd name="connsiteY312" fmla="*/ 5349635 h 7010404"/>
              <a:gd name="connsiteX313" fmla="*/ 7783316 w 11983720"/>
              <a:gd name="connsiteY313" fmla="*/ 5336631 h 7010404"/>
              <a:gd name="connsiteX314" fmla="*/ 7783534 w 11983720"/>
              <a:gd name="connsiteY314" fmla="*/ 5303401 h 7010404"/>
              <a:gd name="connsiteX315" fmla="*/ 7780741 w 11983720"/>
              <a:gd name="connsiteY315" fmla="*/ 5250159 h 7010404"/>
              <a:gd name="connsiteX316" fmla="*/ 7789188 w 11983720"/>
              <a:gd name="connsiteY316" fmla="*/ 5228052 h 7010404"/>
              <a:gd name="connsiteX317" fmla="*/ 7807221 w 11983720"/>
              <a:gd name="connsiteY317" fmla="*/ 5203164 h 7010404"/>
              <a:gd name="connsiteX318" fmla="*/ 7826011 w 11983720"/>
              <a:gd name="connsiteY318" fmla="*/ 5186655 h 7010404"/>
              <a:gd name="connsiteX319" fmla="*/ 7859673 w 11983720"/>
              <a:gd name="connsiteY319" fmla="*/ 5158612 h 7010404"/>
              <a:gd name="connsiteX320" fmla="*/ 7860190 w 11983720"/>
              <a:gd name="connsiteY320" fmla="*/ 5158473 h 7010404"/>
              <a:gd name="connsiteX321" fmla="*/ 7860190 w 11983720"/>
              <a:gd name="connsiteY321" fmla="*/ 5114670 h 7010404"/>
              <a:gd name="connsiteX322" fmla="*/ 7851743 w 11983720"/>
              <a:gd name="connsiteY322" fmla="*/ 5000669 h 7010404"/>
              <a:gd name="connsiteX323" fmla="*/ 7751440 w 11983720"/>
              <a:gd name="connsiteY323" fmla="*/ 4868226 h 7010404"/>
              <a:gd name="connsiteX324" fmla="*/ 7719881 w 11983720"/>
              <a:gd name="connsiteY324" fmla="*/ 4861044 h 7010404"/>
              <a:gd name="connsiteX325" fmla="*/ 7716299 w 11983720"/>
              <a:gd name="connsiteY325" fmla="*/ 4869585 h 7010404"/>
              <a:gd name="connsiteX326" fmla="*/ 7547189 w 11983720"/>
              <a:gd name="connsiteY326" fmla="*/ 5175990 h 7010404"/>
              <a:gd name="connsiteX327" fmla="*/ 7451364 w 11983720"/>
              <a:gd name="connsiteY327" fmla="*/ 5313663 h 7010404"/>
              <a:gd name="connsiteX328" fmla="*/ 7487412 w 11983720"/>
              <a:gd name="connsiteY328" fmla="*/ 5335807 h 7010404"/>
              <a:gd name="connsiteX329" fmla="*/ 7576786 w 11983720"/>
              <a:gd name="connsiteY329" fmla="*/ 5411032 h 7010404"/>
              <a:gd name="connsiteX330" fmla="*/ 7609041 w 11983720"/>
              <a:gd name="connsiteY330" fmla="*/ 5530539 h 7010404"/>
              <a:gd name="connsiteX331" fmla="*/ 7506901 w 11983720"/>
              <a:gd name="connsiteY331" fmla="*/ 5658580 h 7010404"/>
              <a:gd name="connsiteX332" fmla="*/ 7501525 w 11983720"/>
              <a:gd name="connsiteY332" fmla="*/ 5688457 h 7010404"/>
              <a:gd name="connsiteX333" fmla="*/ 7528403 w 11983720"/>
              <a:gd name="connsiteY333" fmla="*/ 5833571 h 7010404"/>
              <a:gd name="connsiteX334" fmla="*/ 7394008 w 11983720"/>
              <a:gd name="connsiteY334" fmla="*/ 6029902 h 7010404"/>
              <a:gd name="connsiteX335" fmla="*/ 7264987 w 11983720"/>
              <a:gd name="connsiteY335" fmla="*/ 6076852 h 7010404"/>
              <a:gd name="connsiteX336" fmla="*/ 7001570 w 11983720"/>
              <a:gd name="connsiteY336" fmla="*/ 6046974 h 7010404"/>
              <a:gd name="connsiteX337" fmla="*/ 6926897 w 11983720"/>
              <a:gd name="connsiteY337" fmla="*/ 6000025 h 7010404"/>
              <a:gd name="connsiteX338" fmla="*/ 6881457 w 11983720"/>
              <a:gd name="connsiteY338" fmla="*/ 5958970 h 7010404"/>
              <a:gd name="connsiteX339" fmla="*/ 6855649 w 11983720"/>
              <a:gd name="connsiteY339" fmla="*/ 5983754 h 7010404"/>
              <a:gd name="connsiteX340" fmla="*/ 6741475 w 11983720"/>
              <a:gd name="connsiteY340" fmla="*/ 6074326 h 7010404"/>
              <a:gd name="connsiteX341" fmla="*/ 6743866 w 11983720"/>
              <a:gd name="connsiteY341" fmla="*/ 6076719 h 7010404"/>
              <a:gd name="connsiteX342" fmla="*/ 6754281 w 11983720"/>
              <a:gd name="connsiteY342" fmla="*/ 6081120 h 7010404"/>
              <a:gd name="connsiteX343" fmla="*/ 6797290 w 11983720"/>
              <a:gd name="connsiteY343" fmla="*/ 6098191 h 7010404"/>
              <a:gd name="connsiteX344" fmla="*/ 6743529 w 11983720"/>
              <a:gd name="connsiteY344" fmla="*/ 6128069 h 7010404"/>
              <a:gd name="connsiteX345" fmla="*/ 6705899 w 11983720"/>
              <a:gd name="connsiteY345" fmla="*/ 6115264 h 7010404"/>
              <a:gd name="connsiteX346" fmla="*/ 6694619 w 11983720"/>
              <a:gd name="connsiteY346" fmla="*/ 6111495 h 7010404"/>
              <a:gd name="connsiteX347" fmla="*/ 6570461 w 11983720"/>
              <a:gd name="connsiteY347" fmla="*/ 6209987 h 7010404"/>
              <a:gd name="connsiteX348" fmla="*/ 5396764 w 11983720"/>
              <a:gd name="connsiteY348" fmla="*/ 6797710 h 7010404"/>
              <a:gd name="connsiteX349" fmla="*/ 5313406 w 11983720"/>
              <a:gd name="connsiteY349" fmla="*/ 6820826 h 7010404"/>
              <a:gd name="connsiteX350" fmla="*/ 5313406 w 11983720"/>
              <a:gd name="connsiteY350" fmla="*/ 6858002 h 7010404"/>
              <a:gd name="connsiteX351" fmla="*/ 5179349 w 11983720"/>
              <a:gd name="connsiteY351" fmla="*/ 6858002 h 7010404"/>
              <a:gd name="connsiteX352" fmla="*/ 5067596 w 11983720"/>
              <a:gd name="connsiteY352" fmla="*/ 6888993 h 7010404"/>
              <a:gd name="connsiteX353" fmla="*/ 4015946 w 11983720"/>
              <a:gd name="connsiteY353" fmla="*/ 7010404 h 7010404"/>
              <a:gd name="connsiteX354" fmla="*/ 2964297 w 11983720"/>
              <a:gd name="connsiteY354" fmla="*/ 6888993 h 7010404"/>
              <a:gd name="connsiteX355" fmla="*/ 2852545 w 11983720"/>
              <a:gd name="connsiteY355" fmla="*/ 6858002 h 7010404"/>
              <a:gd name="connsiteX356" fmla="*/ 0 w 11983720"/>
              <a:gd name="connsiteY356" fmla="*/ 6858002 h 7010404"/>
              <a:gd name="connsiteX357" fmla="*/ 0 w 11983720"/>
              <a:gd name="connsiteY357" fmla="*/ 3505202 h 7010404"/>
              <a:gd name="connsiteX358" fmla="*/ 0 w 11983720"/>
              <a:gd name="connsiteY358" fmla="*/ 0 h 7010404"/>
              <a:gd name="connsiteX0" fmla="*/ 9654329 w 11983720"/>
              <a:gd name="connsiteY0" fmla="*/ 867292 h 7010404"/>
              <a:gd name="connsiteX1" fmla="*/ 9598103 w 11983720"/>
              <a:gd name="connsiteY1" fmla="*/ 908210 h 7010404"/>
              <a:gd name="connsiteX2" fmla="*/ 9549720 w 11983720"/>
              <a:gd name="connsiteY2" fmla="*/ 967963 h 7010404"/>
              <a:gd name="connsiteX3" fmla="*/ 9565847 w 11983720"/>
              <a:gd name="connsiteY3" fmla="*/ 1006376 h 7010404"/>
              <a:gd name="connsiteX4" fmla="*/ 9606167 w 11983720"/>
              <a:gd name="connsiteY4" fmla="*/ 1006911 h 7010404"/>
              <a:gd name="connsiteX5" fmla="*/ 9623130 w 11983720"/>
              <a:gd name="connsiteY5" fmla="*/ 1003094 h 7010404"/>
              <a:gd name="connsiteX6" fmla="*/ 9645264 w 11983720"/>
              <a:gd name="connsiteY6" fmla="*/ 955148 h 7010404"/>
              <a:gd name="connsiteX7" fmla="*/ 9647718 w 11983720"/>
              <a:gd name="connsiteY7" fmla="*/ 887712 h 7010404"/>
              <a:gd name="connsiteX8" fmla="*/ 9654329 w 11983720"/>
              <a:gd name="connsiteY8" fmla="*/ 867292 h 7010404"/>
              <a:gd name="connsiteX9" fmla="*/ 0 w 11983720"/>
              <a:gd name="connsiteY9" fmla="*/ 0 h 7010404"/>
              <a:gd name="connsiteX10" fmla="*/ 4015946 w 11983720"/>
              <a:gd name="connsiteY10" fmla="*/ 0 h 7010404"/>
              <a:gd name="connsiteX11" fmla="*/ 5313406 w 11983720"/>
              <a:gd name="connsiteY11" fmla="*/ 0 h 7010404"/>
              <a:gd name="connsiteX12" fmla="*/ 5930185 w 11983720"/>
              <a:gd name="connsiteY12" fmla="*/ 423059 h 7010404"/>
              <a:gd name="connsiteX13" fmla="*/ 6106703 w 11983720"/>
              <a:gd name="connsiteY13" fmla="*/ 516658 h 7010404"/>
              <a:gd name="connsiteX14" fmla="*/ 6087006 w 11983720"/>
              <a:gd name="connsiteY14" fmla="*/ 491542 h 7010404"/>
              <a:gd name="connsiteX15" fmla="*/ 6060800 w 11983720"/>
              <a:gd name="connsiteY15" fmla="*/ 460064 h 7010404"/>
              <a:gd name="connsiteX16" fmla="*/ 5964034 w 11983720"/>
              <a:gd name="connsiteY16" fmla="*/ 387506 h 7010404"/>
              <a:gd name="connsiteX17" fmla="*/ 5915651 w 11983720"/>
              <a:gd name="connsiteY17" fmla="*/ 302144 h 7010404"/>
              <a:gd name="connsiteX18" fmla="*/ 6001664 w 11983720"/>
              <a:gd name="connsiteY18" fmla="*/ 203978 h 7010404"/>
              <a:gd name="connsiteX19" fmla="*/ 6055424 w 11983720"/>
              <a:gd name="connsiteY19" fmla="*/ 203978 h 7010404"/>
              <a:gd name="connsiteX20" fmla="*/ 6071551 w 11983720"/>
              <a:gd name="connsiteY20" fmla="*/ 233856 h 7010404"/>
              <a:gd name="connsiteX21" fmla="*/ 6130684 w 11983720"/>
              <a:gd name="connsiteY21" fmla="*/ 391774 h 7010404"/>
              <a:gd name="connsiteX22" fmla="*/ 6152189 w 11983720"/>
              <a:gd name="connsiteY22" fmla="*/ 434455 h 7010404"/>
              <a:gd name="connsiteX23" fmla="*/ 6238202 w 11983720"/>
              <a:gd name="connsiteY23" fmla="*/ 545425 h 7010404"/>
              <a:gd name="connsiteX24" fmla="*/ 6285697 w 11983720"/>
              <a:gd name="connsiteY24" fmla="*/ 614557 h 7010404"/>
              <a:gd name="connsiteX25" fmla="*/ 6545877 w 11983720"/>
              <a:gd name="connsiteY25" fmla="*/ 784372 h 7010404"/>
              <a:gd name="connsiteX26" fmla="*/ 6570160 w 11983720"/>
              <a:gd name="connsiteY26" fmla="*/ 760429 h 7010404"/>
              <a:gd name="connsiteX27" fmla="*/ 6603760 w 11983720"/>
              <a:gd name="connsiteY27" fmla="*/ 716148 h 7010404"/>
              <a:gd name="connsiteX28" fmla="*/ 6722027 w 11983720"/>
              <a:gd name="connsiteY28" fmla="*/ 703343 h 7010404"/>
              <a:gd name="connsiteX29" fmla="*/ 6947814 w 11983720"/>
              <a:gd name="connsiteY29" fmla="*/ 733221 h 7010404"/>
              <a:gd name="connsiteX30" fmla="*/ 7012322 w 11983720"/>
              <a:gd name="connsiteY30" fmla="*/ 686272 h 7010404"/>
              <a:gd name="connsiteX31" fmla="*/ 7028451 w 11983720"/>
              <a:gd name="connsiteY31" fmla="*/ 600910 h 7010404"/>
              <a:gd name="connsiteX32" fmla="*/ 7028451 w 11983720"/>
              <a:gd name="connsiteY32" fmla="*/ 545425 h 7010404"/>
              <a:gd name="connsiteX33" fmla="*/ 7130592 w 11983720"/>
              <a:gd name="connsiteY33" fmla="*/ 515549 h 7010404"/>
              <a:gd name="connsiteX34" fmla="*/ 7211230 w 11983720"/>
              <a:gd name="connsiteY34" fmla="*/ 579570 h 7010404"/>
              <a:gd name="connsiteX35" fmla="*/ 7259611 w 11983720"/>
              <a:gd name="connsiteY35" fmla="*/ 613714 h 7010404"/>
              <a:gd name="connsiteX36" fmla="*/ 7313371 w 11983720"/>
              <a:gd name="connsiteY36" fmla="*/ 583839 h 7010404"/>
              <a:gd name="connsiteX37" fmla="*/ 7356376 w 11983720"/>
              <a:gd name="connsiteY37" fmla="*/ 472869 h 7010404"/>
              <a:gd name="connsiteX38" fmla="*/ 7388632 w 11983720"/>
              <a:gd name="connsiteY38" fmla="*/ 438723 h 7010404"/>
              <a:gd name="connsiteX39" fmla="*/ 7442390 w 11983720"/>
              <a:gd name="connsiteY39" fmla="*/ 442991 h 7010404"/>
              <a:gd name="connsiteX40" fmla="*/ 7501525 w 11983720"/>
              <a:gd name="connsiteY40" fmla="*/ 485671 h 7010404"/>
              <a:gd name="connsiteX41" fmla="*/ 7587538 w 11983720"/>
              <a:gd name="connsiteY41" fmla="*/ 545425 h 7010404"/>
              <a:gd name="connsiteX42" fmla="*/ 7721933 w 11983720"/>
              <a:gd name="connsiteY42" fmla="*/ 481403 h 7010404"/>
              <a:gd name="connsiteX43" fmla="*/ 7807946 w 11983720"/>
              <a:gd name="connsiteY43" fmla="*/ 366167 h 7010404"/>
              <a:gd name="connsiteX44" fmla="*/ 7872457 w 11983720"/>
              <a:gd name="connsiteY44" fmla="*/ 349094 h 7010404"/>
              <a:gd name="connsiteX45" fmla="*/ 7931592 w 11983720"/>
              <a:gd name="connsiteY45" fmla="*/ 494208 h 7010404"/>
              <a:gd name="connsiteX46" fmla="*/ 7920842 w 11983720"/>
              <a:gd name="connsiteY46" fmla="*/ 507013 h 7010404"/>
              <a:gd name="connsiteX47" fmla="*/ 8028357 w 11983720"/>
              <a:gd name="connsiteY47" fmla="*/ 532622 h 7010404"/>
              <a:gd name="connsiteX48" fmla="*/ 8119746 w 11983720"/>
              <a:gd name="connsiteY48" fmla="*/ 498476 h 7010404"/>
              <a:gd name="connsiteX49" fmla="*/ 8135874 w 11983720"/>
              <a:gd name="connsiteY49" fmla="*/ 485671 h 7010404"/>
              <a:gd name="connsiteX50" fmla="*/ 8313276 w 11983720"/>
              <a:gd name="connsiteY50" fmla="*/ 477137 h 7010404"/>
              <a:gd name="connsiteX51" fmla="*/ 8415417 w 11983720"/>
              <a:gd name="connsiteY51" fmla="*/ 468600 h 7010404"/>
              <a:gd name="connsiteX52" fmla="*/ 8474552 w 11983720"/>
              <a:gd name="connsiteY52" fmla="*/ 357630 h 7010404"/>
              <a:gd name="connsiteX53" fmla="*/ 8565942 w 11983720"/>
              <a:gd name="connsiteY53" fmla="*/ 131422 h 7010404"/>
              <a:gd name="connsiteX54" fmla="*/ 8646579 w 11983720"/>
              <a:gd name="connsiteY54" fmla="*/ 33255 h 7010404"/>
              <a:gd name="connsiteX55" fmla="*/ 8704368 w 11983720"/>
              <a:gd name="connsiteY55" fmla="*/ 2846 h 7010404"/>
              <a:gd name="connsiteX56" fmla="*/ 8741831 w 11983720"/>
              <a:gd name="connsiteY56" fmla="*/ 245 h 7010404"/>
              <a:gd name="connsiteX57" fmla="*/ 8786350 w 11983720"/>
              <a:gd name="connsiteY57" fmla="*/ 7648 h 7010404"/>
              <a:gd name="connsiteX58" fmla="*/ 8732592 w 11983720"/>
              <a:gd name="connsiteY58" fmla="*/ 152762 h 7010404"/>
              <a:gd name="connsiteX59" fmla="*/ 8678833 w 11983720"/>
              <a:gd name="connsiteY59" fmla="*/ 323485 h 7010404"/>
              <a:gd name="connsiteX60" fmla="*/ 8619698 w 11983720"/>
              <a:gd name="connsiteY60" fmla="*/ 489940 h 7010404"/>
              <a:gd name="connsiteX61" fmla="*/ 8754096 w 11983720"/>
              <a:gd name="connsiteY61" fmla="*/ 613714 h 7010404"/>
              <a:gd name="connsiteX62" fmla="*/ 8786350 w 11983720"/>
              <a:gd name="connsiteY62" fmla="*/ 596641 h 7010404"/>
              <a:gd name="connsiteX63" fmla="*/ 8802476 w 11983720"/>
              <a:gd name="connsiteY63" fmla="*/ 566766 h 7010404"/>
              <a:gd name="connsiteX64" fmla="*/ 8909996 w 11983720"/>
              <a:gd name="connsiteY64" fmla="*/ 532622 h 7010404"/>
              <a:gd name="connsiteX65" fmla="*/ 8969128 w 11983720"/>
              <a:gd name="connsiteY65" fmla="*/ 600910 h 7010404"/>
              <a:gd name="connsiteX66" fmla="*/ 8969128 w 11983720"/>
              <a:gd name="connsiteY66" fmla="*/ 635055 h 7010404"/>
              <a:gd name="connsiteX67" fmla="*/ 9130404 w 11983720"/>
              <a:gd name="connsiteY67" fmla="*/ 801509 h 7010404"/>
              <a:gd name="connsiteX68" fmla="*/ 9205667 w 11983720"/>
              <a:gd name="connsiteY68" fmla="*/ 797240 h 7010404"/>
              <a:gd name="connsiteX69" fmla="*/ 9431451 w 11983720"/>
              <a:gd name="connsiteY69" fmla="*/ 754560 h 7010404"/>
              <a:gd name="connsiteX70" fmla="*/ 9479834 w 11983720"/>
              <a:gd name="connsiteY70" fmla="*/ 771633 h 7010404"/>
              <a:gd name="connsiteX71" fmla="*/ 9538969 w 11983720"/>
              <a:gd name="connsiteY71" fmla="*/ 831386 h 7010404"/>
              <a:gd name="connsiteX72" fmla="*/ 9603477 w 11983720"/>
              <a:gd name="connsiteY72" fmla="*/ 839921 h 7010404"/>
              <a:gd name="connsiteX73" fmla="*/ 9624983 w 11983720"/>
              <a:gd name="connsiteY73" fmla="*/ 822850 h 7010404"/>
              <a:gd name="connsiteX74" fmla="*/ 9651190 w 11983720"/>
              <a:gd name="connsiteY74" fmla="*/ 818048 h 7010404"/>
              <a:gd name="connsiteX75" fmla="*/ 9669014 w 11983720"/>
              <a:gd name="connsiteY75" fmla="*/ 821907 h 7010404"/>
              <a:gd name="connsiteX76" fmla="*/ 9673039 w 11983720"/>
              <a:gd name="connsiteY76" fmla="*/ 803062 h 7010404"/>
              <a:gd name="connsiteX77" fmla="*/ 9655026 w 11983720"/>
              <a:gd name="connsiteY77" fmla="*/ 789260 h 7010404"/>
              <a:gd name="connsiteX78" fmla="*/ 9654322 w 11983720"/>
              <a:gd name="connsiteY78" fmla="*/ 763084 h 7010404"/>
              <a:gd name="connsiteX79" fmla="*/ 9655769 w 11983720"/>
              <a:gd name="connsiteY79" fmla="*/ 732353 h 7010404"/>
              <a:gd name="connsiteX80" fmla="*/ 9701303 w 11983720"/>
              <a:gd name="connsiteY80" fmla="*/ 753698 h 7010404"/>
              <a:gd name="connsiteX81" fmla="*/ 9702007 w 11983720"/>
              <a:gd name="connsiteY81" fmla="*/ 779876 h 7010404"/>
              <a:gd name="connsiteX82" fmla="*/ 9686852 w 11983720"/>
              <a:gd name="connsiteY82" fmla="*/ 977913 h 7010404"/>
              <a:gd name="connsiteX83" fmla="*/ 9687132 w 11983720"/>
              <a:gd name="connsiteY83" fmla="*/ 988259 h 7010404"/>
              <a:gd name="connsiteX84" fmla="*/ 9689493 w 11983720"/>
              <a:gd name="connsiteY84" fmla="*/ 987703 h 7010404"/>
              <a:gd name="connsiteX85" fmla="*/ 9732498 w 11983720"/>
              <a:gd name="connsiteY85" fmla="*/ 1006376 h 7010404"/>
              <a:gd name="connsiteX86" fmla="*/ 9761691 w 11983720"/>
              <a:gd name="connsiteY86" fmla="*/ 1050670 h 7010404"/>
              <a:gd name="connsiteX87" fmla="*/ 9776468 w 11983720"/>
              <a:gd name="connsiteY87" fmla="*/ 1051331 h 7010404"/>
              <a:gd name="connsiteX88" fmla="*/ 9831703 w 11983720"/>
              <a:gd name="connsiteY88" fmla="*/ 1031420 h 7010404"/>
              <a:gd name="connsiteX89" fmla="*/ 9890882 w 11983720"/>
              <a:gd name="connsiteY89" fmla="*/ 1010084 h 7010404"/>
              <a:gd name="connsiteX90" fmla="*/ 9937461 w 11983720"/>
              <a:gd name="connsiteY90" fmla="*/ 1091465 h 7010404"/>
              <a:gd name="connsiteX91" fmla="*/ 10052199 w 11983720"/>
              <a:gd name="connsiteY91" fmla="*/ 1125620 h 7010404"/>
              <a:gd name="connsiteX92" fmla="*/ 10145781 w 11983720"/>
              <a:gd name="connsiteY92" fmla="*/ 1156072 h 7010404"/>
              <a:gd name="connsiteX93" fmla="*/ 10180181 w 11983720"/>
              <a:gd name="connsiteY93" fmla="*/ 1207863 h 7010404"/>
              <a:gd name="connsiteX94" fmla="*/ 10255808 w 11983720"/>
              <a:gd name="connsiteY94" fmla="*/ 1290100 h 7010404"/>
              <a:gd name="connsiteX95" fmla="*/ 10280908 w 11983720"/>
              <a:gd name="connsiteY95" fmla="*/ 1292379 h 7010404"/>
              <a:gd name="connsiteX96" fmla="*/ 10418271 w 11983720"/>
              <a:gd name="connsiteY96" fmla="*/ 1257963 h 7010404"/>
              <a:gd name="connsiteX97" fmla="*/ 10468473 w 11983720"/>
              <a:gd name="connsiteY97" fmla="*/ 1262519 h 7010404"/>
              <a:gd name="connsiteX98" fmla="*/ 10469541 w 11983720"/>
              <a:gd name="connsiteY98" fmla="*/ 1281014 h 7010404"/>
              <a:gd name="connsiteX99" fmla="*/ 10376646 w 11983720"/>
              <a:gd name="connsiteY99" fmla="*/ 1318280 h 7010404"/>
              <a:gd name="connsiteX100" fmla="*/ 10353678 w 11983720"/>
              <a:gd name="connsiteY100" fmla="*/ 1352992 h 7010404"/>
              <a:gd name="connsiteX101" fmla="*/ 10402430 w 11983720"/>
              <a:gd name="connsiteY101" fmla="*/ 1388279 h 7010404"/>
              <a:gd name="connsiteX102" fmla="*/ 10454062 w 11983720"/>
              <a:gd name="connsiteY102" fmla="*/ 1403649 h 7010404"/>
              <a:gd name="connsiteX103" fmla="*/ 10384838 w 11983720"/>
              <a:gd name="connsiteY103" fmla="*/ 1432382 h 7010404"/>
              <a:gd name="connsiteX104" fmla="*/ 10356497 w 11983720"/>
              <a:gd name="connsiteY104" fmla="*/ 1457701 h 7010404"/>
              <a:gd name="connsiteX105" fmla="*/ 10384456 w 11983720"/>
              <a:gd name="connsiteY105" fmla="*/ 1481607 h 7010404"/>
              <a:gd name="connsiteX106" fmla="*/ 10490253 w 11983720"/>
              <a:gd name="connsiteY106" fmla="*/ 1458567 h 7010404"/>
              <a:gd name="connsiteX107" fmla="*/ 10705797 w 11983720"/>
              <a:gd name="connsiteY107" fmla="*/ 1411069 h 7010404"/>
              <a:gd name="connsiteX108" fmla="*/ 10741308 w 11983720"/>
              <a:gd name="connsiteY108" fmla="*/ 1398266 h 7010404"/>
              <a:gd name="connsiteX109" fmla="*/ 10776089 w 11983720"/>
              <a:gd name="connsiteY109" fmla="*/ 1400830 h 7010404"/>
              <a:gd name="connsiteX110" fmla="*/ 10764958 w 11983720"/>
              <a:gd name="connsiteY110" fmla="*/ 1431274 h 7010404"/>
              <a:gd name="connsiteX111" fmla="*/ 10739133 w 11983720"/>
              <a:gd name="connsiteY111" fmla="*/ 1444362 h 7010404"/>
              <a:gd name="connsiteX112" fmla="*/ 10655214 w 11983720"/>
              <a:gd name="connsiteY112" fmla="*/ 1455735 h 7010404"/>
              <a:gd name="connsiteX113" fmla="*/ 10584562 w 11983720"/>
              <a:gd name="connsiteY113" fmla="*/ 1473656 h 7010404"/>
              <a:gd name="connsiteX114" fmla="*/ 10539372 w 11983720"/>
              <a:gd name="connsiteY114" fmla="*/ 1486173 h 7010404"/>
              <a:gd name="connsiteX115" fmla="*/ 10442891 w 11983720"/>
              <a:gd name="connsiteY115" fmla="*/ 1517179 h 7010404"/>
              <a:gd name="connsiteX116" fmla="*/ 10354284 w 11983720"/>
              <a:gd name="connsiteY116" fmla="*/ 1586884 h 7010404"/>
              <a:gd name="connsiteX117" fmla="*/ 10445006 w 11983720"/>
              <a:gd name="connsiteY117" fmla="*/ 1595712 h 7010404"/>
              <a:gd name="connsiteX118" fmla="*/ 10636879 w 11983720"/>
              <a:gd name="connsiteY118" fmla="*/ 1556747 h 7010404"/>
              <a:gd name="connsiteX119" fmla="*/ 10753788 w 11983720"/>
              <a:gd name="connsiteY119" fmla="*/ 1544806 h 7010404"/>
              <a:gd name="connsiteX120" fmla="*/ 10777803 w 11983720"/>
              <a:gd name="connsiteY120" fmla="*/ 1570131 h 7010404"/>
              <a:gd name="connsiteX121" fmla="*/ 10757713 w 11983720"/>
              <a:gd name="connsiteY121" fmla="*/ 1584926 h 7010404"/>
              <a:gd name="connsiteX122" fmla="*/ 10560468 w 11983720"/>
              <a:gd name="connsiteY122" fmla="*/ 1614502 h 7010404"/>
              <a:gd name="connsiteX123" fmla="*/ 10494123 w 11983720"/>
              <a:gd name="connsiteY123" fmla="*/ 1623317 h 7010404"/>
              <a:gd name="connsiteX124" fmla="*/ 10406239 w 11983720"/>
              <a:gd name="connsiteY124" fmla="*/ 1677656 h 7010404"/>
              <a:gd name="connsiteX125" fmla="*/ 10301507 w 11983720"/>
              <a:gd name="connsiteY125" fmla="*/ 1719189 h 7010404"/>
              <a:gd name="connsiteX126" fmla="*/ 10294674 w 11983720"/>
              <a:gd name="connsiteY126" fmla="*/ 1720608 h 7010404"/>
              <a:gd name="connsiteX127" fmla="*/ 10286934 w 11983720"/>
              <a:gd name="connsiteY127" fmla="*/ 1727395 h 7010404"/>
              <a:gd name="connsiteX128" fmla="*/ 10286934 w 11983720"/>
              <a:gd name="connsiteY128" fmla="*/ 1753945 h 7010404"/>
              <a:gd name="connsiteX129" fmla="*/ 10303755 w 11983720"/>
              <a:gd name="connsiteY129" fmla="*/ 1789340 h 7010404"/>
              <a:gd name="connsiteX130" fmla="*/ 10186011 w 11983720"/>
              <a:gd name="connsiteY130" fmla="*/ 1833590 h 7010404"/>
              <a:gd name="connsiteX131" fmla="*/ 10175112 w 11983720"/>
              <a:gd name="connsiteY131" fmla="*/ 1845056 h 7010404"/>
              <a:gd name="connsiteX132" fmla="*/ 10189445 w 11983720"/>
              <a:gd name="connsiteY132" fmla="*/ 1864261 h 7010404"/>
              <a:gd name="connsiteX133" fmla="*/ 10196948 w 11983720"/>
              <a:gd name="connsiteY133" fmla="*/ 1869997 h 7010404"/>
              <a:gd name="connsiteX134" fmla="*/ 10234180 w 11983720"/>
              <a:gd name="connsiteY134" fmla="*/ 1873441 h 7010404"/>
              <a:gd name="connsiteX135" fmla="*/ 10237828 w 11983720"/>
              <a:gd name="connsiteY135" fmla="*/ 1872797 h 7010404"/>
              <a:gd name="connsiteX136" fmla="*/ 10372223 w 11983720"/>
              <a:gd name="connsiteY136" fmla="*/ 1864261 h 7010404"/>
              <a:gd name="connsiteX137" fmla="*/ 10413552 w 11983720"/>
              <a:gd name="connsiteY137" fmla="*/ 1878132 h 7010404"/>
              <a:gd name="connsiteX138" fmla="*/ 10436251 w 11983720"/>
              <a:gd name="connsiteY138" fmla="*/ 1899836 h 7010404"/>
              <a:gd name="connsiteX139" fmla="*/ 10449881 w 11983720"/>
              <a:gd name="connsiteY139" fmla="*/ 1897743 h 7010404"/>
              <a:gd name="connsiteX140" fmla="*/ 10480367 w 11983720"/>
              <a:gd name="connsiteY140" fmla="*/ 1895534 h 7010404"/>
              <a:gd name="connsiteX141" fmla="*/ 10522416 w 11983720"/>
              <a:gd name="connsiteY141" fmla="*/ 1922083 h 7010404"/>
              <a:gd name="connsiteX142" fmla="*/ 10497187 w 11983720"/>
              <a:gd name="connsiteY142" fmla="*/ 1957479 h 7010404"/>
              <a:gd name="connsiteX143" fmla="*/ 10456302 w 11983720"/>
              <a:gd name="connsiteY143" fmla="*/ 1965299 h 7010404"/>
              <a:gd name="connsiteX144" fmla="*/ 10452862 w 11983720"/>
              <a:gd name="connsiteY144" fmla="*/ 1983767 h 7010404"/>
              <a:gd name="connsiteX145" fmla="*/ 10361470 w 11983720"/>
              <a:gd name="connsiteY145" fmla="*/ 2116076 h 7010404"/>
              <a:gd name="connsiteX146" fmla="*/ 10313088 w 11983720"/>
              <a:gd name="connsiteY146" fmla="*/ 2120344 h 7010404"/>
              <a:gd name="connsiteX147" fmla="*/ 10287555 w 11983720"/>
              <a:gd name="connsiteY147" fmla="*/ 2119278 h 7010404"/>
              <a:gd name="connsiteX148" fmla="*/ 10271220 w 11983720"/>
              <a:gd name="connsiteY148" fmla="*/ 2136237 h 7010404"/>
              <a:gd name="connsiteX149" fmla="*/ 10286934 w 11983720"/>
              <a:gd name="connsiteY149" fmla="*/ 2152158 h 7010404"/>
              <a:gd name="connsiteX150" fmla="*/ 10286934 w 11983720"/>
              <a:gd name="connsiteY150" fmla="*/ 2169860 h 7010404"/>
              <a:gd name="connsiteX151" fmla="*/ 10261704 w 11983720"/>
              <a:gd name="connsiteY151" fmla="*/ 2178706 h 7010404"/>
              <a:gd name="connsiteX152" fmla="*/ 10237044 w 11983720"/>
              <a:gd name="connsiteY152" fmla="*/ 2176761 h 7010404"/>
              <a:gd name="connsiteX153" fmla="*/ 10227075 w 11983720"/>
              <a:gd name="connsiteY153" fmla="*/ 2188634 h 7010404"/>
              <a:gd name="connsiteX154" fmla="*/ 10229444 w 11983720"/>
              <a:gd name="connsiteY154" fmla="*/ 2205255 h 7010404"/>
              <a:gd name="connsiteX155" fmla="*/ 10261704 w 11983720"/>
              <a:gd name="connsiteY155" fmla="*/ 2205255 h 7010404"/>
              <a:gd name="connsiteX156" fmla="*/ 10345804 w 11983720"/>
              <a:gd name="connsiteY156" fmla="*/ 2205255 h 7010404"/>
              <a:gd name="connsiteX157" fmla="*/ 10387856 w 11983720"/>
              <a:gd name="connsiteY157" fmla="*/ 2205255 h 7010404"/>
              <a:gd name="connsiteX158" fmla="*/ 10455137 w 11983720"/>
              <a:gd name="connsiteY158" fmla="*/ 2249505 h 7010404"/>
              <a:gd name="connsiteX159" fmla="*/ 10556056 w 11983720"/>
              <a:gd name="connsiteY159" fmla="*/ 2284901 h 7010404"/>
              <a:gd name="connsiteX160" fmla="*/ 10581287 w 11983720"/>
              <a:gd name="connsiteY160" fmla="*/ 2311449 h 7010404"/>
              <a:gd name="connsiteX161" fmla="*/ 10556056 w 11983720"/>
              <a:gd name="connsiteY161" fmla="*/ 2329142 h 7010404"/>
              <a:gd name="connsiteX162" fmla="*/ 10547649 w 11983720"/>
              <a:gd name="connsiteY162" fmla="*/ 2355692 h 7010404"/>
              <a:gd name="connsiteX163" fmla="*/ 10539238 w 11983720"/>
              <a:gd name="connsiteY163" fmla="*/ 2391087 h 7010404"/>
              <a:gd name="connsiteX164" fmla="*/ 10539238 w 11983720"/>
              <a:gd name="connsiteY164" fmla="*/ 2417635 h 7010404"/>
              <a:gd name="connsiteX165" fmla="*/ 10547649 w 11983720"/>
              <a:gd name="connsiteY165" fmla="*/ 2417635 h 7010404"/>
              <a:gd name="connsiteX166" fmla="*/ 10547649 w 11983720"/>
              <a:gd name="connsiteY166" fmla="*/ 2479580 h 7010404"/>
              <a:gd name="connsiteX167" fmla="*/ 10480367 w 11983720"/>
              <a:gd name="connsiteY167" fmla="*/ 2541532 h 7010404"/>
              <a:gd name="connsiteX168" fmla="*/ 10564468 w 11983720"/>
              <a:gd name="connsiteY168" fmla="*/ 2568073 h 7010404"/>
              <a:gd name="connsiteX169" fmla="*/ 10556056 w 11983720"/>
              <a:gd name="connsiteY169" fmla="*/ 2576928 h 7010404"/>
              <a:gd name="connsiteX170" fmla="*/ 10256798 w 11983720"/>
              <a:gd name="connsiteY170" fmla="*/ 2576928 h 7010404"/>
              <a:gd name="connsiteX171" fmla="*/ 10235811 w 11983720"/>
              <a:gd name="connsiteY171" fmla="*/ 2587165 h 7010404"/>
              <a:gd name="connsiteX172" fmla="*/ 10234442 w 11983720"/>
              <a:gd name="connsiteY172" fmla="*/ 2590655 h 7010404"/>
              <a:gd name="connsiteX173" fmla="*/ 10253293 w 11983720"/>
              <a:gd name="connsiteY173" fmla="*/ 2594621 h 7010404"/>
              <a:gd name="connsiteX174" fmla="*/ 10320575 w 11983720"/>
              <a:gd name="connsiteY174" fmla="*/ 2638871 h 7010404"/>
              <a:gd name="connsiteX175" fmla="*/ 10354215 w 11983720"/>
              <a:gd name="connsiteY175" fmla="*/ 2665420 h 7010404"/>
              <a:gd name="connsiteX176" fmla="*/ 10446726 w 11983720"/>
              <a:gd name="connsiteY176" fmla="*/ 2683114 h 7010404"/>
              <a:gd name="connsiteX177" fmla="*/ 10463546 w 11983720"/>
              <a:gd name="connsiteY177" fmla="*/ 2700816 h 7010404"/>
              <a:gd name="connsiteX178" fmla="*/ 10446726 w 11983720"/>
              <a:gd name="connsiteY178" fmla="*/ 2709662 h 7010404"/>
              <a:gd name="connsiteX179" fmla="*/ 10244884 w 11983720"/>
              <a:gd name="connsiteY179" fmla="*/ 2709662 h 7010404"/>
              <a:gd name="connsiteX180" fmla="*/ 10229113 w 11983720"/>
              <a:gd name="connsiteY180" fmla="*/ 2710767 h 7010404"/>
              <a:gd name="connsiteX181" fmla="*/ 10228202 w 11983720"/>
              <a:gd name="connsiteY181" fmla="*/ 2711514 h 7010404"/>
              <a:gd name="connsiteX182" fmla="*/ 10228418 w 11983720"/>
              <a:gd name="connsiteY182" fmla="*/ 2712006 h 7010404"/>
              <a:gd name="connsiteX183" fmla="*/ 10313088 w 11983720"/>
              <a:gd name="connsiteY183" fmla="*/ 2730679 h 7010404"/>
              <a:gd name="connsiteX184" fmla="*/ 10431358 w 11983720"/>
              <a:gd name="connsiteY184" fmla="*/ 2816042 h 7010404"/>
              <a:gd name="connsiteX185" fmla="*/ 10431358 w 11983720"/>
              <a:gd name="connsiteY185" fmla="*/ 2824702 h 7010404"/>
              <a:gd name="connsiteX186" fmla="*/ 10530827 w 11983720"/>
              <a:gd name="connsiteY186" fmla="*/ 2824702 h 7010404"/>
              <a:gd name="connsiteX187" fmla="*/ 10606520 w 11983720"/>
              <a:gd name="connsiteY187" fmla="*/ 2815857 h 7010404"/>
              <a:gd name="connsiteX188" fmla="*/ 10640160 w 11983720"/>
              <a:gd name="connsiteY188" fmla="*/ 2842405 h 7010404"/>
              <a:gd name="connsiteX189" fmla="*/ 10631749 w 11983720"/>
              <a:gd name="connsiteY189" fmla="*/ 2868954 h 7010404"/>
              <a:gd name="connsiteX190" fmla="*/ 10589697 w 11983720"/>
              <a:gd name="connsiteY190" fmla="*/ 2868954 h 7010404"/>
              <a:gd name="connsiteX191" fmla="*/ 10480367 w 11983720"/>
              <a:gd name="connsiteY191" fmla="*/ 2860098 h 7010404"/>
              <a:gd name="connsiteX192" fmla="*/ 10450274 w 11983720"/>
              <a:gd name="connsiteY192" fmla="*/ 2855261 h 7010404"/>
              <a:gd name="connsiteX193" fmla="*/ 10428982 w 11983720"/>
              <a:gd name="connsiteY193" fmla="*/ 2859828 h 7010404"/>
              <a:gd name="connsiteX194" fmla="*/ 10411872 w 11983720"/>
              <a:gd name="connsiteY194" fmla="*/ 2867792 h 7010404"/>
              <a:gd name="connsiteX195" fmla="*/ 10400777 w 11983720"/>
              <a:gd name="connsiteY195" fmla="*/ 2867539 h 7010404"/>
              <a:gd name="connsiteX196" fmla="*/ 10396397 w 11983720"/>
              <a:gd name="connsiteY196" fmla="*/ 2868814 h 7010404"/>
              <a:gd name="connsiteX197" fmla="*/ 10383387 w 11983720"/>
              <a:gd name="connsiteY197" fmla="*/ 2868887 h 7010404"/>
              <a:gd name="connsiteX198" fmla="*/ 10350425 w 11983720"/>
              <a:gd name="connsiteY198" fmla="*/ 2879700 h 7010404"/>
              <a:gd name="connsiteX199" fmla="*/ 10443573 w 11983720"/>
              <a:gd name="connsiteY199" fmla="*/ 2893285 h 7010404"/>
              <a:gd name="connsiteX200" fmla="*/ 10556056 w 11983720"/>
              <a:gd name="connsiteY200" fmla="*/ 2895495 h 7010404"/>
              <a:gd name="connsiteX201" fmla="*/ 10589697 w 11983720"/>
              <a:gd name="connsiteY201" fmla="*/ 2895495 h 7010404"/>
              <a:gd name="connsiteX202" fmla="*/ 10631749 w 11983720"/>
              <a:gd name="connsiteY202" fmla="*/ 2913195 h 7010404"/>
              <a:gd name="connsiteX203" fmla="*/ 10640160 w 11983720"/>
              <a:gd name="connsiteY203" fmla="*/ 2939745 h 7010404"/>
              <a:gd name="connsiteX204" fmla="*/ 10623338 w 11983720"/>
              <a:gd name="connsiteY204" fmla="*/ 2957445 h 7010404"/>
              <a:gd name="connsiteX205" fmla="*/ 10497187 w 11983720"/>
              <a:gd name="connsiteY205" fmla="*/ 2957445 h 7010404"/>
              <a:gd name="connsiteX206" fmla="*/ 10631749 w 11983720"/>
              <a:gd name="connsiteY206" fmla="*/ 2992841 h 7010404"/>
              <a:gd name="connsiteX207" fmla="*/ 10656979 w 11983720"/>
              <a:gd name="connsiteY207" fmla="*/ 3010536 h 7010404"/>
              <a:gd name="connsiteX208" fmla="*/ 10623338 w 11983720"/>
              <a:gd name="connsiteY208" fmla="*/ 3019391 h 7010404"/>
              <a:gd name="connsiteX209" fmla="*/ 10413085 w 11983720"/>
              <a:gd name="connsiteY209" fmla="*/ 3019391 h 7010404"/>
              <a:gd name="connsiteX210" fmla="*/ 10379444 w 11983720"/>
              <a:gd name="connsiteY210" fmla="*/ 3037084 h 7010404"/>
              <a:gd name="connsiteX211" fmla="*/ 10438316 w 11983720"/>
              <a:gd name="connsiteY211" fmla="*/ 3037084 h 7010404"/>
              <a:gd name="connsiteX212" fmla="*/ 10514008 w 11983720"/>
              <a:gd name="connsiteY212" fmla="*/ 3063633 h 7010404"/>
              <a:gd name="connsiteX213" fmla="*/ 10589697 w 11983720"/>
              <a:gd name="connsiteY213" fmla="*/ 3063633 h 7010404"/>
              <a:gd name="connsiteX214" fmla="*/ 10614928 w 11983720"/>
              <a:gd name="connsiteY214" fmla="*/ 3090181 h 7010404"/>
              <a:gd name="connsiteX215" fmla="*/ 10589697 w 11983720"/>
              <a:gd name="connsiteY215" fmla="*/ 3116729 h 7010404"/>
              <a:gd name="connsiteX216" fmla="*/ 10413085 w 11983720"/>
              <a:gd name="connsiteY216" fmla="*/ 3116729 h 7010404"/>
              <a:gd name="connsiteX217" fmla="*/ 10337393 w 11983720"/>
              <a:gd name="connsiteY217" fmla="*/ 3125577 h 7010404"/>
              <a:gd name="connsiteX218" fmla="*/ 10429905 w 11983720"/>
              <a:gd name="connsiteY218" fmla="*/ 3125577 h 7010404"/>
              <a:gd name="connsiteX219" fmla="*/ 10488777 w 11983720"/>
              <a:gd name="connsiteY219" fmla="*/ 3160972 h 7010404"/>
              <a:gd name="connsiteX220" fmla="*/ 10488777 w 11983720"/>
              <a:gd name="connsiteY220" fmla="*/ 3187520 h 7010404"/>
              <a:gd name="connsiteX221" fmla="*/ 10455137 w 11983720"/>
              <a:gd name="connsiteY221" fmla="*/ 3205222 h 7010404"/>
              <a:gd name="connsiteX222" fmla="*/ 10345804 w 11983720"/>
              <a:gd name="connsiteY222" fmla="*/ 3222925 h 7010404"/>
              <a:gd name="connsiteX223" fmla="*/ 10309953 w 11983720"/>
              <a:gd name="connsiteY223" fmla="*/ 3228471 h 7010404"/>
              <a:gd name="connsiteX224" fmla="*/ 10318171 w 11983720"/>
              <a:gd name="connsiteY224" fmla="*/ 3237002 h 7010404"/>
              <a:gd name="connsiteX225" fmla="*/ 10254820 w 11983720"/>
              <a:gd name="connsiteY225" fmla="*/ 3266341 h 7010404"/>
              <a:gd name="connsiteX226" fmla="*/ 10220483 w 11983720"/>
              <a:gd name="connsiteY226" fmla="*/ 3279517 h 7010404"/>
              <a:gd name="connsiteX227" fmla="*/ 10307712 w 11983720"/>
              <a:gd name="connsiteY227" fmla="*/ 3302602 h 7010404"/>
              <a:gd name="connsiteX228" fmla="*/ 10458238 w 11983720"/>
              <a:gd name="connsiteY228" fmla="*/ 3285529 h 7010404"/>
              <a:gd name="connsiteX229" fmla="*/ 10528122 w 11983720"/>
              <a:gd name="connsiteY229" fmla="*/ 3251385 h 7010404"/>
              <a:gd name="connsiteX230" fmla="*/ 10646392 w 11983720"/>
              <a:gd name="connsiteY230" fmla="*/ 3153218 h 7010404"/>
              <a:gd name="connsiteX231" fmla="*/ 10845296 w 11983720"/>
              <a:gd name="connsiteY231" fmla="*/ 2986763 h 7010404"/>
              <a:gd name="connsiteX232" fmla="*/ 11103337 w 11983720"/>
              <a:gd name="connsiteY232" fmla="*/ 2905671 h 7010404"/>
              <a:gd name="connsiteX233" fmla="*/ 11312997 w 11983720"/>
              <a:gd name="connsiteY233" fmla="*/ 2811774 h 7010404"/>
              <a:gd name="connsiteX234" fmla="*/ 11329123 w 11983720"/>
              <a:gd name="connsiteY234" fmla="*/ 2798969 h 7010404"/>
              <a:gd name="connsiteX235" fmla="*/ 11544157 w 11983720"/>
              <a:gd name="connsiteY235" fmla="*/ 2726411 h 7010404"/>
              <a:gd name="connsiteX236" fmla="*/ 11566038 w 11983720"/>
              <a:gd name="connsiteY236" fmla="*/ 2720593 h 7010404"/>
              <a:gd name="connsiteX237" fmla="*/ 11568979 w 11983720"/>
              <a:gd name="connsiteY237" fmla="*/ 2716533 h 7010404"/>
              <a:gd name="connsiteX238" fmla="*/ 11593617 w 11983720"/>
              <a:gd name="connsiteY238" fmla="*/ 2694886 h 7010404"/>
              <a:gd name="connsiteX239" fmla="*/ 11697591 w 11983720"/>
              <a:gd name="connsiteY239" fmla="*/ 2642160 h 7010404"/>
              <a:gd name="connsiteX240" fmla="*/ 11755711 w 11983720"/>
              <a:gd name="connsiteY240" fmla="*/ 2626902 h 7010404"/>
              <a:gd name="connsiteX241" fmla="*/ 11871035 w 11983720"/>
              <a:gd name="connsiteY241" fmla="*/ 2656253 h 7010404"/>
              <a:gd name="connsiteX242" fmla="*/ 11892132 w 11983720"/>
              <a:gd name="connsiteY242" fmla="*/ 2688788 h 7010404"/>
              <a:gd name="connsiteX243" fmla="*/ 11900477 w 11983720"/>
              <a:gd name="connsiteY243" fmla="*/ 2702474 h 7010404"/>
              <a:gd name="connsiteX244" fmla="*/ 11929839 w 11983720"/>
              <a:gd name="connsiteY244" fmla="*/ 2712074 h 7010404"/>
              <a:gd name="connsiteX245" fmla="*/ 11928724 w 11983720"/>
              <a:gd name="connsiteY245" fmla="*/ 2722859 h 7010404"/>
              <a:gd name="connsiteX246" fmla="*/ 11963471 w 11983720"/>
              <a:gd name="connsiteY246" fmla="*/ 2743484 h 7010404"/>
              <a:gd name="connsiteX247" fmla="*/ 11979600 w 11983720"/>
              <a:gd name="connsiteY247" fmla="*/ 2764823 h 7010404"/>
              <a:gd name="connsiteX248" fmla="*/ 11952719 w 11983720"/>
              <a:gd name="connsiteY248" fmla="*/ 2914207 h 7010404"/>
              <a:gd name="connsiteX249" fmla="*/ 11829076 w 11983720"/>
              <a:gd name="connsiteY249" fmla="*/ 3003836 h 7010404"/>
              <a:gd name="connsiteX250" fmla="*/ 11716183 w 11983720"/>
              <a:gd name="connsiteY250" fmla="*/ 3012372 h 7010404"/>
              <a:gd name="connsiteX251" fmla="*/ 11571035 w 11983720"/>
              <a:gd name="connsiteY251" fmla="*/ 3008104 h 7010404"/>
              <a:gd name="connsiteX252" fmla="*/ 11538781 w 11983720"/>
              <a:gd name="connsiteY252" fmla="*/ 3025177 h 7010404"/>
              <a:gd name="connsiteX253" fmla="*/ 11409759 w 11983720"/>
              <a:gd name="connsiteY253" fmla="*/ 3076394 h 7010404"/>
              <a:gd name="connsiteX254" fmla="*/ 11291492 w 11983720"/>
              <a:gd name="connsiteY254" fmla="*/ 3114806 h 7010404"/>
              <a:gd name="connsiteX255" fmla="*/ 11022700 w 11983720"/>
              <a:gd name="connsiteY255" fmla="*/ 3174559 h 7010404"/>
              <a:gd name="connsiteX256" fmla="*/ 10764661 w 11983720"/>
              <a:gd name="connsiteY256" fmla="*/ 3259920 h 7010404"/>
              <a:gd name="connsiteX257" fmla="*/ 10603386 w 11983720"/>
              <a:gd name="connsiteY257" fmla="*/ 3358087 h 7010404"/>
              <a:gd name="connsiteX258" fmla="*/ 10528122 w 11983720"/>
              <a:gd name="connsiteY258" fmla="*/ 3396499 h 7010404"/>
              <a:gd name="connsiteX259" fmla="*/ 10221699 w 11983720"/>
              <a:gd name="connsiteY259" fmla="*/ 3537345 h 7010404"/>
              <a:gd name="connsiteX260" fmla="*/ 10200631 w 11983720"/>
              <a:gd name="connsiteY260" fmla="*/ 3547150 h 7010404"/>
              <a:gd name="connsiteX261" fmla="*/ 10185532 w 11983720"/>
              <a:gd name="connsiteY261" fmla="*/ 3639988 h 7010404"/>
              <a:gd name="connsiteX262" fmla="*/ 10132344 w 11983720"/>
              <a:gd name="connsiteY262" fmla="*/ 3746654 h 7010404"/>
              <a:gd name="connsiteX263" fmla="*/ 10127906 w 11983720"/>
              <a:gd name="connsiteY263" fmla="*/ 3767789 h 7010404"/>
              <a:gd name="connsiteX264" fmla="*/ 10141062 w 11983720"/>
              <a:gd name="connsiteY264" fmla="*/ 3772089 h 7010404"/>
              <a:gd name="connsiteX265" fmla="*/ 10555002 w 11983720"/>
              <a:gd name="connsiteY265" fmla="*/ 3891595 h 7010404"/>
              <a:gd name="connsiteX266" fmla="*/ 10646392 w 11983720"/>
              <a:gd name="connsiteY266" fmla="*/ 3917205 h 7010404"/>
              <a:gd name="connsiteX267" fmla="*/ 10770037 w 11983720"/>
              <a:gd name="connsiteY267" fmla="*/ 3904400 h 7010404"/>
              <a:gd name="connsiteX268" fmla="*/ 10839921 w 11983720"/>
              <a:gd name="connsiteY268" fmla="*/ 3895864 h 7010404"/>
              <a:gd name="connsiteX269" fmla="*/ 10915183 w 11983720"/>
              <a:gd name="connsiteY269" fmla="*/ 3912937 h 7010404"/>
              <a:gd name="connsiteX270" fmla="*/ 10947439 w 11983720"/>
              <a:gd name="connsiteY270" fmla="*/ 3942812 h 7010404"/>
              <a:gd name="connsiteX271" fmla="*/ 10807667 w 11983720"/>
              <a:gd name="connsiteY271" fmla="*/ 4169020 h 7010404"/>
              <a:gd name="connsiteX272" fmla="*/ 10657143 w 11983720"/>
              <a:gd name="connsiteY272" fmla="*/ 4169020 h 7010404"/>
              <a:gd name="connsiteX273" fmla="*/ 10533498 w 11983720"/>
              <a:gd name="connsiteY273" fmla="*/ 4100731 h 7010404"/>
              <a:gd name="connsiteX274" fmla="*/ 10399103 w 11983720"/>
              <a:gd name="connsiteY274" fmla="*/ 4079391 h 7010404"/>
              <a:gd name="connsiteX275" fmla="*/ 10259332 w 11983720"/>
              <a:gd name="connsiteY275" fmla="*/ 4023907 h 7010404"/>
              <a:gd name="connsiteX276" fmla="*/ 10178692 w 11983720"/>
              <a:gd name="connsiteY276" fmla="*/ 3921471 h 7010404"/>
              <a:gd name="connsiteX277" fmla="*/ 10144901 w 11983720"/>
              <a:gd name="connsiteY277" fmla="*/ 3898797 h 7010404"/>
              <a:gd name="connsiteX278" fmla="*/ 10115451 w 11983720"/>
              <a:gd name="connsiteY278" fmla="*/ 3921009 h 7010404"/>
              <a:gd name="connsiteX279" fmla="*/ 10014092 w 11983720"/>
              <a:gd name="connsiteY279" fmla="*/ 3921009 h 7010404"/>
              <a:gd name="connsiteX280" fmla="*/ 9862052 w 11983720"/>
              <a:gd name="connsiteY280" fmla="*/ 3947832 h 7010404"/>
              <a:gd name="connsiteX281" fmla="*/ 9819818 w 11983720"/>
              <a:gd name="connsiteY281" fmla="*/ 4048423 h 7010404"/>
              <a:gd name="connsiteX282" fmla="*/ 9574865 w 11983720"/>
              <a:gd name="connsiteY282" fmla="*/ 4309956 h 7010404"/>
              <a:gd name="connsiteX283" fmla="*/ 9515737 w 11983720"/>
              <a:gd name="connsiteY283" fmla="*/ 4323367 h 7010404"/>
              <a:gd name="connsiteX284" fmla="*/ 9177872 w 11983720"/>
              <a:gd name="connsiteY284" fmla="*/ 4323367 h 7010404"/>
              <a:gd name="connsiteX285" fmla="*/ 9245444 w 11983720"/>
              <a:gd name="connsiteY285" fmla="*/ 4544663 h 7010404"/>
              <a:gd name="connsiteX286" fmla="*/ 9051170 w 11983720"/>
              <a:gd name="connsiteY286" fmla="*/ 4423957 h 7010404"/>
              <a:gd name="connsiteX287" fmla="*/ 8747091 w 11983720"/>
              <a:gd name="connsiteY287" fmla="*/ 4363603 h 7010404"/>
              <a:gd name="connsiteX288" fmla="*/ 8603497 w 11983720"/>
              <a:gd name="connsiteY288" fmla="*/ 4558076 h 7010404"/>
              <a:gd name="connsiteX289" fmla="*/ 8392330 w 11983720"/>
              <a:gd name="connsiteY289" fmla="*/ 4658664 h 7010404"/>
              <a:gd name="connsiteX290" fmla="*/ 8248737 w 11983720"/>
              <a:gd name="connsiteY290" fmla="*/ 4698900 h 7010404"/>
              <a:gd name="connsiteX291" fmla="*/ 8012231 w 11983720"/>
              <a:gd name="connsiteY291" fmla="*/ 4812901 h 7010404"/>
              <a:gd name="connsiteX292" fmla="*/ 7936211 w 11983720"/>
              <a:gd name="connsiteY292" fmla="*/ 4866550 h 7010404"/>
              <a:gd name="connsiteX293" fmla="*/ 7969997 w 11983720"/>
              <a:gd name="connsiteY293" fmla="*/ 5034199 h 7010404"/>
              <a:gd name="connsiteX294" fmla="*/ 7998540 w 11983720"/>
              <a:gd name="connsiteY294" fmla="*/ 5142809 h 7010404"/>
              <a:gd name="connsiteX295" fmla="*/ 8017821 w 11983720"/>
              <a:gd name="connsiteY295" fmla="*/ 5144903 h 7010404"/>
              <a:gd name="connsiteX296" fmla="*/ 8037579 w 11983720"/>
              <a:gd name="connsiteY296" fmla="*/ 5157192 h 7010404"/>
              <a:gd name="connsiteX297" fmla="*/ 8053670 w 11983720"/>
              <a:gd name="connsiteY297" fmla="*/ 5182005 h 7010404"/>
              <a:gd name="connsiteX298" fmla="*/ 8060034 w 11983720"/>
              <a:gd name="connsiteY298" fmla="*/ 5192443 h 7010404"/>
              <a:gd name="connsiteX299" fmla="*/ 8080361 w 11983720"/>
              <a:gd name="connsiteY299" fmla="*/ 5219711 h 7010404"/>
              <a:gd name="connsiteX300" fmla="*/ 8090960 w 11983720"/>
              <a:gd name="connsiteY300" fmla="*/ 5232605 h 7010404"/>
              <a:gd name="connsiteX301" fmla="*/ 8098078 w 11983720"/>
              <a:gd name="connsiteY301" fmla="*/ 5251423 h 7010404"/>
              <a:gd name="connsiteX302" fmla="*/ 8096978 w 11983720"/>
              <a:gd name="connsiteY302" fmla="*/ 5272625 h 7010404"/>
              <a:gd name="connsiteX303" fmla="*/ 8087316 w 11983720"/>
              <a:gd name="connsiteY303" fmla="*/ 5325796 h 7010404"/>
              <a:gd name="connsiteX304" fmla="*/ 8012542 w 11983720"/>
              <a:gd name="connsiteY304" fmla="*/ 5402777 h 7010404"/>
              <a:gd name="connsiteX305" fmla="*/ 8001958 w 11983720"/>
              <a:gd name="connsiteY305" fmla="*/ 5403392 h 7010404"/>
              <a:gd name="connsiteX306" fmla="*/ 7956134 w 11983720"/>
              <a:gd name="connsiteY306" fmla="*/ 5411777 h 7010404"/>
              <a:gd name="connsiteX307" fmla="*/ 7943179 w 11983720"/>
              <a:gd name="connsiteY307" fmla="*/ 5410623 h 7010404"/>
              <a:gd name="connsiteX308" fmla="*/ 7908186 w 11983720"/>
              <a:gd name="connsiteY308" fmla="*/ 5412181 h 7010404"/>
              <a:gd name="connsiteX309" fmla="*/ 7889254 w 11983720"/>
              <a:gd name="connsiteY309" fmla="*/ 5411532 h 7010404"/>
              <a:gd name="connsiteX310" fmla="*/ 7872676 w 11983720"/>
              <a:gd name="connsiteY310" fmla="*/ 5399145 h 7010404"/>
              <a:gd name="connsiteX311" fmla="*/ 7817726 w 11983720"/>
              <a:gd name="connsiteY311" fmla="*/ 5370869 h 7010404"/>
              <a:gd name="connsiteX312" fmla="*/ 7789309 w 11983720"/>
              <a:gd name="connsiteY312" fmla="*/ 5349635 h 7010404"/>
              <a:gd name="connsiteX313" fmla="*/ 7783316 w 11983720"/>
              <a:gd name="connsiteY313" fmla="*/ 5336631 h 7010404"/>
              <a:gd name="connsiteX314" fmla="*/ 7783534 w 11983720"/>
              <a:gd name="connsiteY314" fmla="*/ 5303401 h 7010404"/>
              <a:gd name="connsiteX315" fmla="*/ 7780741 w 11983720"/>
              <a:gd name="connsiteY315" fmla="*/ 5250159 h 7010404"/>
              <a:gd name="connsiteX316" fmla="*/ 7789188 w 11983720"/>
              <a:gd name="connsiteY316" fmla="*/ 5228052 h 7010404"/>
              <a:gd name="connsiteX317" fmla="*/ 7807221 w 11983720"/>
              <a:gd name="connsiteY317" fmla="*/ 5203164 h 7010404"/>
              <a:gd name="connsiteX318" fmla="*/ 7826011 w 11983720"/>
              <a:gd name="connsiteY318" fmla="*/ 5186655 h 7010404"/>
              <a:gd name="connsiteX319" fmla="*/ 7859673 w 11983720"/>
              <a:gd name="connsiteY319" fmla="*/ 5158612 h 7010404"/>
              <a:gd name="connsiteX320" fmla="*/ 7860190 w 11983720"/>
              <a:gd name="connsiteY320" fmla="*/ 5158473 h 7010404"/>
              <a:gd name="connsiteX321" fmla="*/ 7860190 w 11983720"/>
              <a:gd name="connsiteY321" fmla="*/ 5114670 h 7010404"/>
              <a:gd name="connsiteX322" fmla="*/ 7851743 w 11983720"/>
              <a:gd name="connsiteY322" fmla="*/ 5000669 h 7010404"/>
              <a:gd name="connsiteX323" fmla="*/ 7751440 w 11983720"/>
              <a:gd name="connsiteY323" fmla="*/ 4868226 h 7010404"/>
              <a:gd name="connsiteX324" fmla="*/ 7719881 w 11983720"/>
              <a:gd name="connsiteY324" fmla="*/ 4861044 h 7010404"/>
              <a:gd name="connsiteX325" fmla="*/ 7716299 w 11983720"/>
              <a:gd name="connsiteY325" fmla="*/ 4869585 h 7010404"/>
              <a:gd name="connsiteX326" fmla="*/ 7547189 w 11983720"/>
              <a:gd name="connsiteY326" fmla="*/ 5175990 h 7010404"/>
              <a:gd name="connsiteX327" fmla="*/ 7451364 w 11983720"/>
              <a:gd name="connsiteY327" fmla="*/ 5313663 h 7010404"/>
              <a:gd name="connsiteX328" fmla="*/ 7487412 w 11983720"/>
              <a:gd name="connsiteY328" fmla="*/ 5335807 h 7010404"/>
              <a:gd name="connsiteX329" fmla="*/ 7576786 w 11983720"/>
              <a:gd name="connsiteY329" fmla="*/ 5411032 h 7010404"/>
              <a:gd name="connsiteX330" fmla="*/ 7609041 w 11983720"/>
              <a:gd name="connsiteY330" fmla="*/ 5530539 h 7010404"/>
              <a:gd name="connsiteX331" fmla="*/ 7506901 w 11983720"/>
              <a:gd name="connsiteY331" fmla="*/ 5658580 h 7010404"/>
              <a:gd name="connsiteX332" fmla="*/ 7501525 w 11983720"/>
              <a:gd name="connsiteY332" fmla="*/ 5688457 h 7010404"/>
              <a:gd name="connsiteX333" fmla="*/ 7528403 w 11983720"/>
              <a:gd name="connsiteY333" fmla="*/ 5833571 h 7010404"/>
              <a:gd name="connsiteX334" fmla="*/ 7394008 w 11983720"/>
              <a:gd name="connsiteY334" fmla="*/ 6029902 h 7010404"/>
              <a:gd name="connsiteX335" fmla="*/ 7264987 w 11983720"/>
              <a:gd name="connsiteY335" fmla="*/ 6076852 h 7010404"/>
              <a:gd name="connsiteX336" fmla="*/ 7001570 w 11983720"/>
              <a:gd name="connsiteY336" fmla="*/ 6046974 h 7010404"/>
              <a:gd name="connsiteX337" fmla="*/ 6926897 w 11983720"/>
              <a:gd name="connsiteY337" fmla="*/ 6000025 h 7010404"/>
              <a:gd name="connsiteX338" fmla="*/ 6881457 w 11983720"/>
              <a:gd name="connsiteY338" fmla="*/ 5958970 h 7010404"/>
              <a:gd name="connsiteX339" fmla="*/ 6855649 w 11983720"/>
              <a:gd name="connsiteY339" fmla="*/ 5983754 h 7010404"/>
              <a:gd name="connsiteX340" fmla="*/ 6741475 w 11983720"/>
              <a:gd name="connsiteY340" fmla="*/ 6074326 h 7010404"/>
              <a:gd name="connsiteX341" fmla="*/ 6743866 w 11983720"/>
              <a:gd name="connsiteY341" fmla="*/ 6076719 h 7010404"/>
              <a:gd name="connsiteX342" fmla="*/ 6754281 w 11983720"/>
              <a:gd name="connsiteY342" fmla="*/ 6081120 h 7010404"/>
              <a:gd name="connsiteX343" fmla="*/ 6797290 w 11983720"/>
              <a:gd name="connsiteY343" fmla="*/ 6098191 h 7010404"/>
              <a:gd name="connsiteX344" fmla="*/ 6743529 w 11983720"/>
              <a:gd name="connsiteY344" fmla="*/ 6128069 h 7010404"/>
              <a:gd name="connsiteX345" fmla="*/ 6705899 w 11983720"/>
              <a:gd name="connsiteY345" fmla="*/ 6115264 h 7010404"/>
              <a:gd name="connsiteX346" fmla="*/ 6694619 w 11983720"/>
              <a:gd name="connsiteY346" fmla="*/ 6111495 h 7010404"/>
              <a:gd name="connsiteX347" fmla="*/ 6570461 w 11983720"/>
              <a:gd name="connsiteY347" fmla="*/ 6209987 h 7010404"/>
              <a:gd name="connsiteX348" fmla="*/ 5396764 w 11983720"/>
              <a:gd name="connsiteY348" fmla="*/ 6797710 h 7010404"/>
              <a:gd name="connsiteX349" fmla="*/ 5313406 w 11983720"/>
              <a:gd name="connsiteY349" fmla="*/ 6820826 h 7010404"/>
              <a:gd name="connsiteX350" fmla="*/ 5313406 w 11983720"/>
              <a:gd name="connsiteY350" fmla="*/ 6858002 h 7010404"/>
              <a:gd name="connsiteX351" fmla="*/ 5179349 w 11983720"/>
              <a:gd name="connsiteY351" fmla="*/ 6858002 h 7010404"/>
              <a:gd name="connsiteX352" fmla="*/ 5067596 w 11983720"/>
              <a:gd name="connsiteY352" fmla="*/ 6888993 h 7010404"/>
              <a:gd name="connsiteX353" fmla="*/ 4015946 w 11983720"/>
              <a:gd name="connsiteY353" fmla="*/ 7010404 h 7010404"/>
              <a:gd name="connsiteX354" fmla="*/ 2964297 w 11983720"/>
              <a:gd name="connsiteY354" fmla="*/ 6888993 h 7010404"/>
              <a:gd name="connsiteX355" fmla="*/ 2852545 w 11983720"/>
              <a:gd name="connsiteY355" fmla="*/ 6858002 h 7010404"/>
              <a:gd name="connsiteX356" fmla="*/ 0 w 11983720"/>
              <a:gd name="connsiteY356" fmla="*/ 3505202 h 7010404"/>
              <a:gd name="connsiteX357" fmla="*/ 0 w 11983720"/>
              <a:gd name="connsiteY357" fmla="*/ 0 h 7010404"/>
              <a:gd name="connsiteX0" fmla="*/ 9654329 w 11983720"/>
              <a:gd name="connsiteY0" fmla="*/ 867292 h 7010404"/>
              <a:gd name="connsiteX1" fmla="*/ 9598103 w 11983720"/>
              <a:gd name="connsiteY1" fmla="*/ 908210 h 7010404"/>
              <a:gd name="connsiteX2" fmla="*/ 9549720 w 11983720"/>
              <a:gd name="connsiteY2" fmla="*/ 967963 h 7010404"/>
              <a:gd name="connsiteX3" fmla="*/ 9565847 w 11983720"/>
              <a:gd name="connsiteY3" fmla="*/ 1006376 h 7010404"/>
              <a:gd name="connsiteX4" fmla="*/ 9606167 w 11983720"/>
              <a:gd name="connsiteY4" fmla="*/ 1006911 h 7010404"/>
              <a:gd name="connsiteX5" fmla="*/ 9623130 w 11983720"/>
              <a:gd name="connsiteY5" fmla="*/ 1003094 h 7010404"/>
              <a:gd name="connsiteX6" fmla="*/ 9645264 w 11983720"/>
              <a:gd name="connsiteY6" fmla="*/ 955148 h 7010404"/>
              <a:gd name="connsiteX7" fmla="*/ 9647718 w 11983720"/>
              <a:gd name="connsiteY7" fmla="*/ 887712 h 7010404"/>
              <a:gd name="connsiteX8" fmla="*/ 9654329 w 11983720"/>
              <a:gd name="connsiteY8" fmla="*/ 867292 h 7010404"/>
              <a:gd name="connsiteX9" fmla="*/ 0 w 11983720"/>
              <a:gd name="connsiteY9" fmla="*/ 0 h 7010404"/>
              <a:gd name="connsiteX10" fmla="*/ 4015946 w 11983720"/>
              <a:gd name="connsiteY10" fmla="*/ 0 h 7010404"/>
              <a:gd name="connsiteX11" fmla="*/ 5313406 w 11983720"/>
              <a:gd name="connsiteY11" fmla="*/ 0 h 7010404"/>
              <a:gd name="connsiteX12" fmla="*/ 5930185 w 11983720"/>
              <a:gd name="connsiteY12" fmla="*/ 423059 h 7010404"/>
              <a:gd name="connsiteX13" fmla="*/ 6106703 w 11983720"/>
              <a:gd name="connsiteY13" fmla="*/ 516658 h 7010404"/>
              <a:gd name="connsiteX14" fmla="*/ 6087006 w 11983720"/>
              <a:gd name="connsiteY14" fmla="*/ 491542 h 7010404"/>
              <a:gd name="connsiteX15" fmla="*/ 6060800 w 11983720"/>
              <a:gd name="connsiteY15" fmla="*/ 460064 h 7010404"/>
              <a:gd name="connsiteX16" fmla="*/ 5964034 w 11983720"/>
              <a:gd name="connsiteY16" fmla="*/ 387506 h 7010404"/>
              <a:gd name="connsiteX17" fmla="*/ 5915651 w 11983720"/>
              <a:gd name="connsiteY17" fmla="*/ 302144 h 7010404"/>
              <a:gd name="connsiteX18" fmla="*/ 6001664 w 11983720"/>
              <a:gd name="connsiteY18" fmla="*/ 203978 h 7010404"/>
              <a:gd name="connsiteX19" fmla="*/ 6055424 w 11983720"/>
              <a:gd name="connsiteY19" fmla="*/ 203978 h 7010404"/>
              <a:gd name="connsiteX20" fmla="*/ 6071551 w 11983720"/>
              <a:gd name="connsiteY20" fmla="*/ 233856 h 7010404"/>
              <a:gd name="connsiteX21" fmla="*/ 6130684 w 11983720"/>
              <a:gd name="connsiteY21" fmla="*/ 391774 h 7010404"/>
              <a:gd name="connsiteX22" fmla="*/ 6152189 w 11983720"/>
              <a:gd name="connsiteY22" fmla="*/ 434455 h 7010404"/>
              <a:gd name="connsiteX23" fmla="*/ 6238202 w 11983720"/>
              <a:gd name="connsiteY23" fmla="*/ 545425 h 7010404"/>
              <a:gd name="connsiteX24" fmla="*/ 6285697 w 11983720"/>
              <a:gd name="connsiteY24" fmla="*/ 614557 h 7010404"/>
              <a:gd name="connsiteX25" fmla="*/ 6545877 w 11983720"/>
              <a:gd name="connsiteY25" fmla="*/ 784372 h 7010404"/>
              <a:gd name="connsiteX26" fmla="*/ 6570160 w 11983720"/>
              <a:gd name="connsiteY26" fmla="*/ 760429 h 7010404"/>
              <a:gd name="connsiteX27" fmla="*/ 6603760 w 11983720"/>
              <a:gd name="connsiteY27" fmla="*/ 716148 h 7010404"/>
              <a:gd name="connsiteX28" fmla="*/ 6722027 w 11983720"/>
              <a:gd name="connsiteY28" fmla="*/ 703343 h 7010404"/>
              <a:gd name="connsiteX29" fmla="*/ 6947814 w 11983720"/>
              <a:gd name="connsiteY29" fmla="*/ 733221 h 7010404"/>
              <a:gd name="connsiteX30" fmla="*/ 7012322 w 11983720"/>
              <a:gd name="connsiteY30" fmla="*/ 686272 h 7010404"/>
              <a:gd name="connsiteX31" fmla="*/ 7028451 w 11983720"/>
              <a:gd name="connsiteY31" fmla="*/ 600910 h 7010404"/>
              <a:gd name="connsiteX32" fmla="*/ 7028451 w 11983720"/>
              <a:gd name="connsiteY32" fmla="*/ 545425 h 7010404"/>
              <a:gd name="connsiteX33" fmla="*/ 7130592 w 11983720"/>
              <a:gd name="connsiteY33" fmla="*/ 515549 h 7010404"/>
              <a:gd name="connsiteX34" fmla="*/ 7211230 w 11983720"/>
              <a:gd name="connsiteY34" fmla="*/ 579570 h 7010404"/>
              <a:gd name="connsiteX35" fmla="*/ 7259611 w 11983720"/>
              <a:gd name="connsiteY35" fmla="*/ 613714 h 7010404"/>
              <a:gd name="connsiteX36" fmla="*/ 7313371 w 11983720"/>
              <a:gd name="connsiteY36" fmla="*/ 583839 h 7010404"/>
              <a:gd name="connsiteX37" fmla="*/ 7356376 w 11983720"/>
              <a:gd name="connsiteY37" fmla="*/ 472869 h 7010404"/>
              <a:gd name="connsiteX38" fmla="*/ 7388632 w 11983720"/>
              <a:gd name="connsiteY38" fmla="*/ 438723 h 7010404"/>
              <a:gd name="connsiteX39" fmla="*/ 7442390 w 11983720"/>
              <a:gd name="connsiteY39" fmla="*/ 442991 h 7010404"/>
              <a:gd name="connsiteX40" fmla="*/ 7501525 w 11983720"/>
              <a:gd name="connsiteY40" fmla="*/ 485671 h 7010404"/>
              <a:gd name="connsiteX41" fmla="*/ 7587538 w 11983720"/>
              <a:gd name="connsiteY41" fmla="*/ 545425 h 7010404"/>
              <a:gd name="connsiteX42" fmla="*/ 7721933 w 11983720"/>
              <a:gd name="connsiteY42" fmla="*/ 481403 h 7010404"/>
              <a:gd name="connsiteX43" fmla="*/ 7807946 w 11983720"/>
              <a:gd name="connsiteY43" fmla="*/ 366167 h 7010404"/>
              <a:gd name="connsiteX44" fmla="*/ 7872457 w 11983720"/>
              <a:gd name="connsiteY44" fmla="*/ 349094 h 7010404"/>
              <a:gd name="connsiteX45" fmla="*/ 7931592 w 11983720"/>
              <a:gd name="connsiteY45" fmla="*/ 494208 h 7010404"/>
              <a:gd name="connsiteX46" fmla="*/ 7920842 w 11983720"/>
              <a:gd name="connsiteY46" fmla="*/ 507013 h 7010404"/>
              <a:gd name="connsiteX47" fmla="*/ 8028357 w 11983720"/>
              <a:gd name="connsiteY47" fmla="*/ 532622 h 7010404"/>
              <a:gd name="connsiteX48" fmla="*/ 8119746 w 11983720"/>
              <a:gd name="connsiteY48" fmla="*/ 498476 h 7010404"/>
              <a:gd name="connsiteX49" fmla="*/ 8135874 w 11983720"/>
              <a:gd name="connsiteY49" fmla="*/ 485671 h 7010404"/>
              <a:gd name="connsiteX50" fmla="*/ 8313276 w 11983720"/>
              <a:gd name="connsiteY50" fmla="*/ 477137 h 7010404"/>
              <a:gd name="connsiteX51" fmla="*/ 8415417 w 11983720"/>
              <a:gd name="connsiteY51" fmla="*/ 468600 h 7010404"/>
              <a:gd name="connsiteX52" fmla="*/ 8474552 w 11983720"/>
              <a:gd name="connsiteY52" fmla="*/ 357630 h 7010404"/>
              <a:gd name="connsiteX53" fmla="*/ 8565942 w 11983720"/>
              <a:gd name="connsiteY53" fmla="*/ 131422 h 7010404"/>
              <a:gd name="connsiteX54" fmla="*/ 8646579 w 11983720"/>
              <a:gd name="connsiteY54" fmla="*/ 33255 h 7010404"/>
              <a:gd name="connsiteX55" fmla="*/ 8704368 w 11983720"/>
              <a:gd name="connsiteY55" fmla="*/ 2846 h 7010404"/>
              <a:gd name="connsiteX56" fmla="*/ 8741831 w 11983720"/>
              <a:gd name="connsiteY56" fmla="*/ 245 h 7010404"/>
              <a:gd name="connsiteX57" fmla="*/ 8786350 w 11983720"/>
              <a:gd name="connsiteY57" fmla="*/ 7648 h 7010404"/>
              <a:gd name="connsiteX58" fmla="*/ 8732592 w 11983720"/>
              <a:gd name="connsiteY58" fmla="*/ 152762 h 7010404"/>
              <a:gd name="connsiteX59" fmla="*/ 8678833 w 11983720"/>
              <a:gd name="connsiteY59" fmla="*/ 323485 h 7010404"/>
              <a:gd name="connsiteX60" fmla="*/ 8619698 w 11983720"/>
              <a:gd name="connsiteY60" fmla="*/ 489940 h 7010404"/>
              <a:gd name="connsiteX61" fmla="*/ 8754096 w 11983720"/>
              <a:gd name="connsiteY61" fmla="*/ 613714 h 7010404"/>
              <a:gd name="connsiteX62" fmla="*/ 8786350 w 11983720"/>
              <a:gd name="connsiteY62" fmla="*/ 596641 h 7010404"/>
              <a:gd name="connsiteX63" fmla="*/ 8802476 w 11983720"/>
              <a:gd name="connsiteY63" fmla="*/ 566766 h 7010404"/>
              <a:gd name="connsiteX64" fmla="*/ 8909996 w 11983720"/>
              <a:gd name="connsiteY64" fmla="*/ 532622 h 7010404"/>
              <a:gd name="connsiteX65" fmla="*/ 8969128 w 11983720"/>
              <a:gd name="connsiteY65" fmla="*/ 600910 h 7010404"/>
              <a:gd name="connsiteX66" fmla="*/ 8969128 w 11983720"/>
              <a:gd name="connsiteY66" fmla="*/ 635055 h 7010404"/>
              <a:gd name="connsiteX67" fmla="*/ 9130404 w 11983720"/>
              <a:gd name="connsiteY67" fmla="*/ 801509 h 7010404"/>
              <a:gd name="connsiteX68" fmla="*/ 9205667 w 11983720"/>
              <a:gd name="connsiteY68" fmla="*/ 797240 h 7010404"/>
              <a:gd name="connsiteX69" fmla="*/ 9431451 w 11983720"/>
              <a:gd name="connsiteY69" fmla="*/ 754560 h 7010404"/>
              <a:gd name="connsiteX70" fmla="*/ 9479834 w 11983720"/>
              <a:gd name="connsiteY70" fmla="*/ 771633 h 7010404"/>
              <a:gd name="connsiteX71" fmla="*/ 9538969 w 11983720"/>
              <a:gd name="connsiteY71" fmla="*/ 831386 h 7010404"/>
              <a:gd name="connsiteX72" fmla="*/ 9603477 w 11983720"/>
              <a:gd name="connsiteY72" fmla="*/ 839921 h 7010404"/>
              <a:gd name="connsiteX73" fmla="*/ 9624983 w 11983720"/>
              <a:gd name="connsiteY73" fmla="*/ 822850 h 7010404"/>
              <a:gd name="connsiteX74" fmla="*/ 9651190 w 11983720"/>
              <a:gd name="connsiteY74" fmla="*/ 818048 h 7010404"/>
              <a:gd name="connsiteX75" fmla="*/ 9669014 w 11983720"/>
              <a:gd name="connsiteY75" fmla="*/ 821907 h 7010404"/>
              <a:gd name="connsiteX76" fmla="*/ 9673039 w 11983720"/>
              <a:gd name="connsiteY76" fmla="*/ 803062 h 7010404"/>
              <a:gd name="connsiteX77" fmla="*/ 9655026 w 11983720"/>
              <a:gd name="connsiteY77" fmla="*/ 789260 h 7010404"/>
              <a:gd name="connsiteX78" fmla="*/ 9654322 w 11983720"/>
              <a:gd name="connsiteY78" fmla="*/ 763084 h 7010404"/>
              <a:gd name="connsiteX79" fmla="*/ 9655769 w 11983720"/>
              <a:gd name="connsiteY79" fmla="*/ 732353 h 7010404"/>
              <a:gd name="connsiteX80" fmla="*/ 9701303 w 11983720"/>
              <a:gd name="connsiteY80" fmla="*/ 753698 h 7010404"/>
              <a:gd name="connsiteX81" fmla="*/ 9702007 w 11983720"/>
              <a:gd name="connsiteY81" fmla="*/ 779876 h 7010404"/>
              <a:gd name="connsiteX82" fmla="*/ 9686852 w 11983720"/>
              <a:gd name="connsiteY82" fmla="*/ 977913 h 7010404"/>
              <a:gd name="connsiteX83" fmla="*/ 9687132 w 11983720"/>
              <a:gd name="connsiteY83" fmla="*/ 988259 h 7010404"/>
              <a:gd name="connsiteX84" fmla="*/ 9689493 w 11983720"/>
              <a:gd name="connsiteY84" fmla="*/ 987703 h 7010404"/>
              <a:gd name="connsiteX85" fmla="*/ 9732498 w 11983720"/>
              <a:gd name="connsiteY85" fmla="*/ 1006376 h 7010404"/>
              <a:gd name="connsiteX86" fmla="*/ 9761691 w 11983720"/>
              <a:gd name="connsiteY86" fmla="*/ 1050670 h 7010404"/>
              <a:gd name="connsiteX87" fmla="*/ 9776468 w 11983720"/>
              <a:gd name="connsiteY87" fmla="*/ 1051331 h 7010404"/>
              <a:gd name="connsiteX88" fmla="*/ 9831703 w 11983720"/>
              <a:gd name="connsiteY88" fmla="*/ 1031420 h 7010404"/>
              <a:gd name="connsiteX89" fmla="*/ 9890882 w 11983720"/>
              <a:gd name="connsiteY89" fmla="*/ 1010084 h 7010404"/>
              <a:gd name="connsiteX90" fmla="*/ 9937461 w 11983720"/>
              <a:gd name="connsiteY90" fmla="*/ 1091465 h 7010404"/>
              <a:gd name="connsiteX91" fmla="*/ 10052199 w 11983720"/>
              <a:gd name="connsiteY91" fmla="*/ 1125620 h 7010404"/>
              <a:gd name="connsiteX92" fmla="*/ 10145781 w 11983720"/>
              <a:gd name="connsiteY92" fmla="*/ 1156072 h 7010404"/>
              <a:gd name="connsiteX93" fmla="*/ 10180181 w 11983720"/>
              <a:gd name="connsiteY93" fmla="*/ 1207863 h 7010404"/>
              <a:gd name="connsiteX94" fmla="*/ 10255808 w 11983720"/>
              <a:gd name="connsiteY94" fmla="*/ 1290100 h 7010404"/>
              <a:gd name="connsiteX95" fmla="*/ 10280908 w 11983720"/>
              <a:gd name="connsiteY95" fmla="*/ 1292379 h 7010404"/>
              <a:gd name="connsiteX96" fmla="*/ 10418271 w 11983720"/>
              <a:gd name="connsiteY96" fmla="*/ 1257963 h 7010404"/>
              <a:gd name="connsiteX97" fmla="*/ 10468473 w 11983720"/>
              <a:gd name="connsiteY97" fmla="*/ 1262519 h 7010404"/>
              <a:gd name="connsiteX98" fmla="*/ 10469541 w 11983720"/>
              <a:gd name="connsiteY98" fmla="*/ 1281014 h 7010404"/>
              <a:gd name="connsiteX99" fmla="*/ 10376646 w 11983720"/>
              <a:gd name="connsiteY99" fmla="*/ 1318280 h 7010404"/>
              <a:gd name="connsiteX100" fmla="*/ 10353678 w 11983720"/>
              <a:gd name="connsiteY100" fmla="*/ 1352992 h 7010404"/>
              <a:gd name="connsiteX101" fmla="*/ 10402430 w 11983720"/>
              <a:gd name="connsiteY101" fmla="*/ 1388279 h 7010404"/>
              <a:gd name="connsiteX102" fmla="*/ 10454062 w 11983720"/>
              <a:gd name="connsiteY102" fmla="*/ 1403649 h 7010404"/>
              <a:gd name="connsiteX103" fmla="*/ 10384838 w 11983720"/>
              <a:gd name="connsiteY103" fmla="*/ 1432382 h 7010404"/>
              <a:gd name="connsiteX104" fmla="*/ 10356497 w 11983720"/>
              <a:gd name="connsiteY104" fmla="*/ 1457701 h 7010404"/>
              <a:gd name="connsiteX105" fmla="*/ 10384456 w 11983720"/>
              <a:gd name="connsiteY105" fmla="*/ 1481607 h 7010404"/>
              <a:gd name="connsiteX106" fmla="*/ 10490253 w 11983720"/>
              <a:gd name="connsiteY106" fmla="*/ 1458567 h 7010404"/>
              <a:gd name="connsiteX107" fmla="*/ 10705797 w 11983720"/>
              <a:gd name="connsiteY107" fmla="*/ 1411069 h 7010404"/>
              <a:gd name="connsiteX108" fmla="*/ 10741308 w 11983720"/>
              <a:gd name="connsiteY108" fmla="*/ 1398266 h 7010404"/>
              <a:gd name="connsiteX109" fmla="*/ 10776089 w 11983720"/>
              <a:gd name="connsiteY109" fmla="*/ 1400830 h 7010404"/>
              <a:gd name="connsiteX110" fmla="*/ 10764958 w 11983720"/>
              <a:gd name="connsiteY110" fmla="*/ 1431274 h 7010404"/>
              <a:gd name="connsiteX111" fmla="*/ 10739133 w 11983720"/>
              <a:gd name="connsiteY111" fmla="*/ 1444362 h 7010404"/>
              <a:gd name="connsiteX112" fmla="*/ 10655214 w 11983720"/>
              <a:gd name="connsiteY112" fmla="*/ 1455735 h 7010404"/>
              <a:gd name="connsiteX113" fmla="*/ 10584562 w 11983720"/>
              <a:gd name="connsiteY113" fmla="*/ 1473656 h 7010404"/>
              <a:gd name="connsiteX114" fmla="*/ 10539372 w 11983720"/>
              <a:gd name="connsiteY114" fmla="*/ 1486173 h 7010404"/>
              <a:gd name="connsiteX115" fmla="*/ 10442891 w 11983720"/>
              <a:gd name="connsiteY115" fmla="*/ 1517179 h 7010404"/>
              <a:gd name="connsiteX116" fmla="*/ 10354284 w 11983720"/>
              <a:gd name="connsiteY116" fmla="*/ 1586884 h 7010404"/>
              <a:gd name="connsiteX117" fmla="*/ 10445006 w 11983720"/>
              <a:gd name="connsiteY117" fmla="*/ 1595712 h 7010404"/>
              <a:gd name="connsiteX118" fmla="*/ 10636879 w 11983720"/>
              <a:gd name="connsiteY118" fmla="*/ 1556747 h 7010404"/>
              <a:gd name="connsiteX119" fmla="*/ 10753788 w 11983720"/>
              <a:gd name="connsiteY119" fmla="*/ 1544806 h 7010404"/>
              <a:gd name="connsiteX120" fmla="*/ 10777803 w 11983720"/>
              <a:gd name="connsiteY120" fmla="*/ 1570131 h 7010404"/>
              <a:gd name="connsiteX121" fmla="*/ 10757713 w 11983720"/>
              <a:gd name="connsiteY121" fmla="*/ 1584926 h 7010404"/>
              <a:gd name="connsiteX122" fmla="*/ 10560468 w 11983720"/>
              <a:gd name="connsiteY122" fmla="*/ 1614502 h 7010404"/>
              <a:gd name="connsiteX123" fmla="*/ 10494123 w 11983720"/>
              <a:gd name="connsiteY123" fmla="*/ 1623317 h 7010404"/>
              <a:gd name="connsiteX124" fmla="*/ 10406239 w 11983720"/>
              <a:gd name="connsiteY124" fmla="*/ 1677656 h 7010404"/>
              <a:gd name="connsiteX125" fmla="*/ 10301507 w 11983720"/>
              <a:gd name="connsiteY125" fmla="*/ 1719189 h 7010404"/>
              <a:gd name="connsiteX126" fmla="*/ 10294674 w 11983720"/>
              <a:gd name="connsiteY126" fmla="*/ 1720608 h 7010404"/>
              <a:gd name="connsiteX127" fmla="*/ 10286934 w 11983720"/>
              <a:gd name="connsiteY127" fmla="*/ 1727395 h 7010404"/>
              <a:gd name="connsiteX128" fmla="*/ 10286934 w 11983720"/>
              <a:gd name="connsiteY128" fmla="*/ 1753945 h 7010404"/>
              <a:gd name="connsiteX129" fmla="*/ 10303755 w 11983720"/>
              <a:gd name="connsiteY129" fmla="*/ 1789340 h 7010404"/>
              <a:gd name="connsiteX130" fmla="*/ 10186011 w 11983720"/>
              <a:gd name="connsiteY130" fmla="*/ 1833590 h 7010404"/>
              <a:gd name="connsiteX131" fmla="*/ 10175112 w 11983720"/>
              <a:gd name="connsiteY131" fmla="*/ 1845056 h 7010404"/>
              <a:gd name="connsiteX132" fmla="*/ 10189445 w 11983720"/>
              <a:gd name="connsiteY132" fmla="*/ 1864261 h 7010404"/>
              <a:gd name="connsiteX133" fmla="*/ 10196948 w 11983720"/>
              <a:gd name="connsiteY133" fmla="*/ 1869997 h 7010404"/>
              <a:gd name="connsiteX134" fmla="*/ 10234180 w 11983720"/>
              <a:gd name="connsiteY134" fmla="*/ 1873441 h 7010404"/>
              <a:gd name="connsiteX135" fmla="*/ 10237828 w 11983720"/>
              <a:gd name="connsiteY135" fmla="*/ 1872797 h 7010404"/>
              <a:gd name="connsiteX136" fmla="*/ 10372223 w 11983720"/>
              <a:gd name="connsiteY136" fmla="*/ 1864261 h 7010404"/>
              <a:gd name="connsiteX137" fmla="*/ 10413552 w 11983720"/>
              <a:gd name="connsiteY137" fmla="*/ 1878132 h 7010404"/>
              <a:gd name="connsiteX138" fmla="*/ 10436251 w 11983720"/>
              <a:gd name="connsiteY138" fmla="*/ 1899836 h 7010404"/>
              <a:gd name="connsiteX139" fmla="*/ 10449881 w 11983720"/>
              <a:gd name="connsiteY139" fmla="*/ 1897743 h 7010404"/>
              <a:gd name="connsiteX140" fmla="*/ 10480367 w 11983720"/>
              <a:gd name="connsiteY140" fmla="*/ 1895534 h 7010404"/>
              <a:gd name="connsiteX141" fmla="*/ 10522416 w 11983720"/>
              <a:gd name="connsiteY141" fmla="*/ 1922083 h 7010404"/>
              <a:gd name="connsiteX142" fmla="*/ 10497187 w 11983720"/>
              <a:gd name="connsiteY142" fmla="*/ 1957479 h 7010404"/>
              <a:gd name="connsiteX143" fmla="*/ 10456302 w 11983720"/>
              <a:gd name="connsiteY143" fmla="*/ 1965299 h 7010404"/>
              <a:gd name="connsiteX144" fmla="*/ 10452862 w 11983720"/>
              <a:gd name="connsiteY144" fmla="*/ 1983767 h 7010404"/>
              <a:gd name="connsiteX145" fmla="*/ 10361470 w 11983720"/>
              <a:gd name="connsiteY145" fmla="*/ 2116076 h 7010404"/>
              <a:gd name="connsiteX146" fmla="*/ 10313088 w 11983720"/>
              <a:gd name="connsiteY146" fmla="*/ 2120344 h 7010404"/>
              <a:gd name="connsiteX147" fmla="*/ 10287555 w 11983720"/>
              <a:gd name="connsiteY147" fmla="*/ 2119278 h 7010404"/>
              <a:gd name="connsiteX148" fmla="*/ 10271220 w 11983720"/>
              <a:gd name="connsiteY148" fmla="*/ 2136237 h 7010404"/>
              <a:gd name="connsiteX149" fmla="*/ 10286934 w 11983720"/>
              <a:gd name="connsiteY149" fmla="*/ 2152158 h 7010404"/>
              <a:gd name="connsiteX150" fmla="*/ 10286934 w 11983720"/>
              <a:gd name="connsiteY150" fmla="*/ 2169860 h 7010404"/>
              <a:gd name="connsiteX151" fmla="*/ 10261704 w 11983720"/>
              <a:gd name="connsiteY151" fmla="*/ 2178706 h 7010404"/>
              <a:gd name="connsiteX152" fmla="*/ 10237044 w 11983720"/>
              <a:gd name="connsiteY152" fmla="*/ 2176761 h 7010404"/>
              <a:gd name="connsiteX153" fmla="*/ 10227075 w 11983720"/>
              <a:gd name="connsiteY153" fmla="*/ 2188634 h 7010404"/>
              <a:gd name="connsiteX154" fmla="*/ 10229444 w 11983720"/>
              <a:gd name="connsiteY154" fmla="*/ 2205255 h 7010404"/>
              <a:gd name="connsiteX155" fmla="*/ 10261704 w 11983720"/>
              <a:gd name="connsiteY155" fmla="*/ 2205255 h 7010404"/>
              <a:gd name="connsiteX156" fmla="*/ 10345804 w 11983720"/>
              <a:gd name="connsiteY156" fmla="*/ 2205255 h 7010404"/>
              <a:gd name="connsiteX157" fmla="*/ 10387856 w 11983720"/>
              <a:gd name="connsiteY157" fmla="*/ 2205255 h 7010404"/>
              <a:gd name="connsiteX158" fmla="*/ 10455137 w 11983720"/>
              <a:gd name="connsiteY158" fmla="*/ 2249505 h 7010404"/>
              <a:gd name="connsiteX159" fmla="*/ 10556056 w 11983720"/>
              <a:gd name="connsiteY159" fmla="*/ 2284901 h 7010404"/>
              <a:gd name="connsiteX160" fmla="*/ 10581287 w 11983720"/>
              <a:gd name="connsiteY160" fmla="*/ 2311449 h 7010404"/>
              <a:gd name="connsiteX161" fmla="*/ 10556056 w 11983720"/>
              <a:gd name="connsiteY161" fmla="*/ 2329142 h 7010404"/>
              <a:gd name="connsiteX162" fmla="*/ 10547649 w 11983720"/>
              <a:gd name="connsiteY162" fmla="*/ 2355692 h 7010404"/>
              <a:gd name="connsiteX163" fmla="*/ 10539238 w 11983720"/>
              <a:gd name="connsiteY163" fmla="*/ 2391087 h 7010404"/>
              <a:gd name="connsiteX164" fmla="*/ 10539238 w 11983720"/>
              <a:gd name="connsiteY164" fmla="*/ 2417635 h 7010404"/>
              <a:gd name="connsiteX165" fmla="*/ 10547649 w 11983720"/>
              <a:gd name="connsiteY165" fmla="*/ 2417635 h 7010404"/>
              <a:gd name="connsiteX166" fmla="*/ 10547649 w 11983720"/>
              <a:gd name="connsiteY166" fmla="*/ 2479580 h 7010404"/>
              <a:gd name="connsiteX167" fmla="*/ 10480367 w 11983720"/>
              <a:gd name="connsiteY167" fmla="*/ 2541532 h 7010404"/>
              <a:gd name="connsiteX168" fmla="*/ 10564468 w 11983720"/>
              <a:gd name="connsiteY168" fmla="*/ 2568073 h 7010404"/>
              <a:gd name="connsiteX169" fmla="*/ 10556056 w 11983720"/>
              <a:gd name="connsiteY169" fmla="*/ 2576928 h 7010404"/>
              <a:gd name="connsiteX170" fmla="*/ 10256798 w 11983720"/>
              <a:gd name="connsiteY170" fmla="*/ 2576928 h 7010404"/>
              <a:gd name="connsiteX171" fmla="*/ 10235811 w 11983720"/>
              <a:gd name="connsiteY171" fmla="*/ 2587165 h 7010404"/>
              <a:gd name="connsiteX172" fmla="*/ 10234442 w 11983720"/>
              <a:gd name="connsiteY172" fmla="*/ 2590655 h 7010404"/>
              <a:gd name="connsiteX173" fmla="*/ 10253293 w 11983720"/>
              <a:gd name="connsiteY173" fmla="*/ 2594621 h 7010404"/>
              <a:gd name="connsiteX174" fmla="*/ 10320575 w 11983720"/>
              <a:gd name="connsiteY174" fmla="*/ 2638871 h 7010404"/>
              <a:gd name="connsiteX175" fmla="*/ 10354215 w 11983720"/>
              <a:gd name="connsiteY175" fmla="*/ 2665420 h 7010404"/>
              <a:gd name="connsiteX176" fmla="*/ 10446726 w 11983720"/>
              <a:gd name="connsiteY176" fmla="*/ 2683114 h 7010404"/>
              <a:gd name="connsiteX177" fmla="*/ 10463546 w 11983720"/>
              <a:gd name="connsiteY177" fmla="*/ 2700816 h 7010404"/>
              <a:gd name="connsiteX178" fmla="*/ 10446726 w 11983720"/>
              <a:gd name="connsiteY178" fmla="*/ 2709662 h 7010404"/>
              <a:gd name="connsiteX179" fmla="*/ 10244884 w 11983720"/>
              <a:gd name="connsiteY179" fmla="*/ 2709662 h 7010404"/>
              <a:gd name="connsiteX180" fmla="*/ 10229113 w 11983720"/>
              <a:gd name="connsiteY180" fmla="*/ 2710767 h 7010404"/>
              <a:gd name="connsiteX181" fmla="*/ 10228202 w 11983720"/>
              <a:gd name="connsiteY181" fmla="*/ 2711514 h 7010404"/>
              <a:gd name="connsiteX182" fmla="*/ 10228418 w 11983720"/>
              <a:gd name="connsiteY182" fmla="*/ 2712006 h 7010404"/>
              <a:gd name="connsiteX183" fmla="*/ 10313088 w 11983720"/>
              <a:gd name="connsiteY183" fmla="*/ 2730679 h 7010404"/>
              <a:gd name="connsiteX184" fmla="*/ 10431358 w 11983720"/>
              <a:gd name="connsiteY184" fmla="*/ 2816042 h 7010404"/>
              <a:gd name="connsiteX185" fmla="*/ 10431358 w 11983720"/>
              <a:gd name="connsiteY185" fmla="*/ 2824702 h 7010404"/>
              <a:gd name="connsiteX186" fmla="*/ 10530827 w 11983720"/>
              <a:gd name="connsiteY186" fmla="*/ 2824702 h 7010404"/>
              <a:gd name="connsiteX187" fmla="*/ 10606520 w 11983720"/>
              <a:gd name="connsiteY187" fmla="*/ 2815857 h 7010404"/>
              <a:gd name="connsiteX188" fmla="*/ 10640160 w 11983720"/>
              <a:gd name="connsiteY188" fmla="*/ 2842405 h 7010404"/>
              <a:gd name="connsiteX189" fmla="*/ 10631749 w 11983720"/>
              <a:gd name="connsiteY189" fmla="*/ 2868954 h 7010404"/>
              <a:gd name="connsiteX190" fmla="*/ 10589697 w 11983720"/>
              <a:gd name="connsiteY190" fmla="*/ 2868954 h 7010404"/>
              <a:gd name="connsiteX191" fmla="*/ 10480367 w 11983720"/>
              <a:gd name="connsiteY191" fmla="*/ 2860098 h 7010404"/>
              <a:gd name="connsiteX192" fmla="*/ 10450274 w 11983720"/>
              <a:gd name="connsiteY192" fmla="*/ 2855261 h 7010404"/>
              <a:gd name="connsiteX193" fmla="*/ 10428982 w 11983720"/>
              <a:gd name="connsiteY193" fmla="*/ 2859828 h 7010404"/>
              <a:gd name="connsiteX194" fmla="*/ 10411872 w 11983720"/>
              <a:gd name="connsiteY194" fmla="*/ 2867792 h 7010404"/>
              <a:gd name="connsiteX195" fmla="*/ 10400777 w 11983720"/>
              <a:gd name="connsiteY195" fmla="*/ 2867539 h 7010404"/>
              <a:gd name="connsiteX196" fmla="*/ 10396397 w 11983720"/>
              <a:gd name="connsiteY196" fmla="*/ 2868814 h 7010404"/>
              <a:gd name="connsiteX197" fmla="*/ 10383387 w 11983720"/>
              <a:gd name="connsiteY197" fmla="*/ 2868887 h 7010404"/>
              <a:gd name="connsiteX198" fmla="*/ 10350425 w 11983720"/>
              <a:gd name="connsiteY198" fmla="*/ 2879700 h 7010404"/>
              <a:gd name="connsiteX199" fmla="*/ 10443573 w 11983720"/>
              <a:gd name="connsiteY199" fmla="*/ 2893285 h 7010404"/>
              <a:gd name="connsiteX200" fmla="*/ 10556056 w 11983720"/>
              <a:gd name="connsiteY200" fmla="*/ 2895495 h 7010404"/>
              <a:gd name="connsiteX201" fmla="*/ 10589697 w 11983720"/>
              <a:gd name="connsiteY201" fmla="*/ 2895495 h 7010404"/>
              <a:gd name="connsiteX202" fmla="*/ 10631749 w 11983720"/>
              <a:gd name="connsiteY202" fmla="*/ 2913195 h 7010404"/>
              <a:gd name="connsiteX203" fmla="*/ 10640160 w 11983720"/>
              <a:gd name="connsiteY203" fmla="*/ 2939745 h 7010404"/>
              <a:gd name="connsiteX204" fmla="*/ 10623338 w 11983720"/>
              <a:gd name="connsiteY204" fmla="*/ 2957445 h 7010404"/>
              <a:gd name="connsiteX205" fmla="*/ 10497187 w 11983720"/>
              <a:gd name="connsiteY205" fmla="*/ 2957445 h 7010404"/>
              <a:gd name="connsiteX206" fmla="*/ 10631749 w 11983720"/>
              <a:gd name="connsiteY206" fmla="*/ 2992841 h 7010404"/>
              <a:gd name="connsiteX207" fmla="*/ 10656979 w 11983720"/>
              <a:gd name="connsiteY207" fmla="*/ 3010536 h 7010404"/>
              <a:gd name="connsiteX208" fmla="*/ 10623338 w 11983720"/>
              <a:gd name="connsiteY208" fmla="*/ 3019391 h 7010404"/>
              <a:gd name="connsiteX209" fmla="*/ 10413085 w 11983720"/>
              <a:gd name="connsiteY209" fmla="*/ 3019391 h 7010404"/>
              <a:gd name="connsiteX210" fmla="*/ 10379444 w 11983720"/>
              <a:gd name="connsiteY210" fmla="*/ 3037084 h 7010404"/>
              <a:gd name="connsiteX211" fmla="*/ 10438316 w 11983720"/>
              <a:gd name="connsiteY211" fmla="*/ 3037084 h 7010404"/>
              <a:gd name="connsiteX212" fmla="*/ 10514008 w 11983720"/>
              <a:gd name="connsiteY212" fmla="*/ 3063633 h 7010404"/>
              <a:gd name="connsiteX213" fmla="*/ 10589697 w 11983720"/>
              <a:gd name="connsiteY213" fmla="*/ 3063633 h 7010404"/>
              <a:gd name="connsiteX214" fmla="*/ 10614928 w 11983720"/>
              <a:gd name="connsiteY214" fmla="*/ 3090181 h 7010404"/>
              <a:gd name="connsiteX215" fmla="*/ 10589697 w 11983720"/>
              <a:gd name="connsiteY215" fmla="*/ 3116729 h 7010404"/>
              <a:gd name="connsiteX216" fmla="*/ 10413085 w 11983720"/>
              <a:gd name="connsiteY216" fmla="*/ 3116729 h 7010404"/>
              <a:gd name="connsiteX217" fmla="*/ 10337393 w 11983720"/>
              <a:gd name="connsiteY217" fmla="*/ 3125577 h 7010404"/>
              <a:gd name="connsiteX218" fmla="*/ 10429905 w 11983720"/>
              <a:gd name="connsiteY218" fmla="*/ 3125577 h 7010404"/>
              <a:gd name="connsiteX219" fmla="*/ 10488777 w 11983720"/>
              <a:gd name="connsiteY219" fmla="*/ 3160972 h 7010404"/>
              <a:gd name="connsiteX220" fmla="*/ 10488777 w 11983720"/>
              <a:gd name="connsiteY220" fmla="*/ 3187520 h 7010404"/>
              <a:gd name="connsiteX221" fmla="*/ 10455137 w 11983720"/>
              <a:gd name="connsiteY221" fmla="*/ 3205222 h 7010404"/>
              <a:gd name="connsiteX222" fmla="*/ 10345804 w 11983720"/>
              <a:gd name="connsiteY222" fmla="*/ 3222925 h 7010404"/>
              <a:gd name="connsiteX223" fmla="*/ 10309953 w 11983720"/>
              <a:gd name="connsiteY223" fmla="*/ 3228471 h 7010404"/>
              <a:gd name="connsiteX224" fmla="*/ 10318171 w 11983720"/>
              <a:gd name="connsiteY224" fmla="*/ 3237002 h 7010404"/>
              <a:gd name="connsiteX225" fmla="*/ 10254820 w 11983720"/>
              <a:gd name="connsiteY225" fmla="*/ 3266341 h 7010404"/>
              <a:gd name="connsiteX226" fmla="*/ 10220483 w 11983720"/>
              <a:gd name="connsiteY226" fmla="*/ 3279517 h 7010404"/>
              <a:gd name="connsiteX227" fmla="*/ 10307712 w 11983720"/>
              <a:gd name="connsiteY227" fmla="*/ 3302602 h 7010404"/>
              <a:gd name="connsiteX228" fmla="*/ 10458238 w 11983720"/>
              <a:gd name="connsiteY228" fmla="*/ 3285529 h 7010404"/>
              <a:gd name="connsiteX229" fmla="*/ 10528122 w 11983720"/>
              <a:gd name="connsiteY229" fmla="*/ 3251385 h 7010404"/>
              <a:gd name="connsiteX230" fmla="*/ 10646392 w 11983720"/>
              <a:gd name="connsiteY230" fmla="*/ 3153218 h 7010404"/>
              <a:gd name="connsiteX231" fmla="*/ 10845296 w 11983720"/>
              <a:gd name="connsiteY231" fmla="*/ 2986763 h 7010404"/>
              <a:gd name="connsiteX232" fmla="*/ 11103337 w 11983720"/>
              <a:gd name="connsiteY232" fmla="*/ 2905671 h 7010404"/>
              <a:gd name="connsiteX233" fmla="*/ 11312997 w 11983720"/>
              <a:gd name="connsiteY233" fmla="*/ 2811774 h 7010404"/>
              <a:gd name="connsiteX234" fmla="*/ 11329123 w 11983720"/>
              <a:gd name="connsiteY234" fmla="*/ 2798969 h 7010404"/>
              <a:gd name="connsiteX235" fmla="*/ 11544157 w 11983720"/>
              <a:gd name="connsiteY235" fmla="*/ 2726411 h 7010404"/>
              <a:gd name="connsiteX236" fmla="*/ 11566038 w 11983720"/>
              <a:gd name="connsiteY236" fmla="*/ 2720593 h 7010404"/>
              <a:gd name="connsiteX237" fmla="*/ 11568979 w 11983720"/>
              <a:gd name="connsiteY237" fmla="*/ 2716533 h 7010404"/>
              <a:gd name="connsiteX238" fmla="*/ 11593617 w 11983720"/>
              <a:gd name="connsiteY238" fmla="*/ 2694886 h 7010404"/>
              <a:gd name="connsiteX239" fmla="*/ 11697591 w 11983720"/>
              <a:gd name="connsiteY239" fmla="*/ 2642160 h 7010404"/>
              <a:gd name="connsiteX240" fmla="*/ 11755711 w 11983720"/>
              <a:gd name="connsiteY240" fmla="*/ 2626902 h 7010404"/>
              <a:gd name="connsiteX241" fmla="*/ 11871035 w 11983720"/>
              <a:gd name="connsiteY241" fmla="*/ 2656253 h 7010404"/>
              <a:gd name="connsiteX242" fmla="*/ 11892132 w 11983720"/>
              <a:gd name="connsiteY242" fmla="*/ 2688788 h 7010404"/>
              <a:gd name="connsiteX243" fmla="*/ 11900477 w 11983720"/>
              <a:gd name="connsiteY243" fmla="*/ 2702474 h 7010404"/>
              <a:gd name="connsiteX244" fmla="*/ 11929839 w 11983720"/>
              <a:gd name="connsiteY244" fmla="*/ 2712074 h 7010404"/>
              <a:gd name="connsiteX245" fmla="*/ 11928724 w 11983720"/>
              <a:gd name="connsiteY245" fmla="*/ 2722859 h 7010404"/>
              <a:gd name="connsiteX246" fmla="*/ 11963471 w 11983720"/>
              <a:gd name="connsiteY246" fmla="*/ 2743484 h 7010404"/>
              <a:gd name="connsiteX247" fmla="*/ 11979600 w 11983720"/>
              <a:gd name="connsiteY247" fmla="*/ 2764823 h 7010404"/>
              <a:gd name="connsiteX248" fmla="*/ 11952719 w 11983720"/>
              <a:gd name="connsiteY248" fmla="*/ 2914207 h 7010404"/>
              <a:gd name="connsiteX249" fmla="*/ 11829076 w 11983720"/>
              <a:gd name="connsiteY249" fmla="*/ 3003836 h 7010404"/>
              <a:gd name="connsiteX250" fmla="*/ 11716183 w 11983720"/>
              <a:gd name="connsiteY250" fmla="*/ 3012372 h 7010404"/>
              <a:gd name="connsiteX251" fmla="*/ 11571035 w 11983720"/>
              <a:gd name="connsiteY251" fmla="*/ 3008104 h 7010404"/>
              <a:gd name="connsiteX252" fmla="*/ 11538781 w 11983720"/>
              <a:gd name="connsiteY252" fmla="*/ 3025177 h 7010404"/>
              <a:gd name="connsiteX253" fmla="*/ 11409759 w 11983720"/>
              <a:gd name="connsiteY253" fmla="*/ 3076394 h 7010404"/>
              <a:gd name="connsiteX254" fmla="*/ 11291492 w 11983720"/>
              <a:gd name="connsiteY254" fmla="*/ 3114806 h 7010404"/>
              <a:gd name="connsiteX255" fmla="*/ 11022700 w 11983720"/>
              <a:gd name="connsiteY255" fmla="*/ 3174559 h 7010404"/>
              <a:gd name="connsiteX256" fmla="*/ 10764661 w 11983720"/>
              <a:gd name="connsiteY256" fmla="*/ 3259920 h 7010404"/>
              <a:gd name="connsiteX257" fmla="*/ 10603386 w 11983720"/>
              <a:gd name="connsiteY257" fmla="*/ 3358087 h 7010404"/>
              <a:gd name="connsiteX258" fmla="*/ 10528122 w 11983720"/>
              <a:gd name="connsiteY258" fmla="*/ 3396499 h 7010404"/>
              <a:gd name="connsiteX259" fmla="*/ 10221699 w 11983720"/>
              <a:gd name="connsiteY259" fmla="*/ 3537345 h 7010404"/>
              <a:gd name="connsiteX260" fmla="*/ 10200631 w 11983720"/>
              <a:gd name="connsiteY260" fmla="*/ 3547150 h 7010404"/>
              <a:gd name="connsiteX261" fmla="*/ 10185532 w 11983720"/>
              <a:gd name="connsiteY261" fmla="*/ 3639988 h 7010404"/>
              <a:gd name="connsiteX262" fmla="*/ 10132344 w 11983720"/>
              <a:gd name="connsiteY262" fmla="*/ 3746654 h 7010404"/>
              <a:gd name="connsiteX263" fmla="*/ 10127906 w 11983720"/>
              <a:gd name="connsiteY263" fmla="*/ 3767789 h 7010404"/>
              <a:gd name="connsiteX264" fmla="*/ 10141062 w 11983720"/>
              <a:gd name="connsiteY264" fmla="*/ 3772089 h 7010404"/>
              <a:gd name="connsiteX265" fmla="*/ 10555002 w 11983720"/>
              <a:gd name="connsiteY265" fmla="*/ 3891595 h 7010404"/>
              <a:gd name="connsiteX266" fmla="*/ 10646392 w 11983720"/>
              <a:gd name="connsiteY266" fmla="*/ 3917205 h 7010404"/>
              <a:gd name="connsiteX267" fmla="*/ 10770037 w 11983720"/>
              <a:gd name="connsiteY267" fmla="*/ 3904400 h 7010404"/>
              <a:gd name="connsiteX268" fmla="*/ 10839921 w 11983720"/>
              <a:gd name="connsiteY268" fmla="*/ 3895864 h 7010404"/>
              <a:gd name="connsiteX269" fmla="*/ 10915183 w 11983720"/>
              <a:gd name="connsiteY269" fmla="*/ 3912937 h 7010404"/>
              <a:gd name="connsiteX270" fmla="*/ 10947439 w 11983720"/>
              <a:gd name="connsiteY270" fmla="*/ 3942812 h 7010404"/>
              <a:gd name="connsiteX271" fmla="*/ 10807667 w 11983720"/>
              <a:gd name="connsiteY271" fmla="*/ 4169020 h 7010404"/>
              <a:gd name="connsiteX272" fmla="*/ 10657143 w 11983720"/>
              <a:gd name="connsiteY272" fmla="*/ 4169020 h 7010404"/>
              <a:gd name="connsiteX273" fmla="*/ 10533498 w 11983720"/>
              <a:gd name="connsiteY273" fmla="*/ 4100731 h 7010404"/>
              <a:gd name="connsiteX274" fmla="*/ 10399103 w 11983720"/>
              <a:gd name="connsiteY274" fmla="*/ 4079391 h 7010404"/>
              <a:gd name="connsiteX275" fmla="*/ 10259332 w 11983720"/>
              <a:gd name="connsiteY275" fmla="*/ 4023907 h 7010404"/>
              <a:gd name="connsiteX276" fmla="*/ 10178692 w 11983720"/>
              <a:gd name="connsiteY276" fmla="*/ 3921471 h 7010404"/>
              <a:gd name="connsiteX277" fmla="*/ 10144901 w 11983720"/>
              <a:gd name="connsiteY277" fmla="*/ 3898797 h 7010404"/>
              <a:gd name="connsiteX278" fmla="*/ 10115451 w 11983720"/>
              <a:gd name="connsiteY278" fmla="*/ 3921009 h 7010404"/>
              <a:gd name="connsiteX279" fmla="*/ 10014092 w 11983720"/>
              <a:gd name="connsiteY279" fmla="*/ 3921009 h 7010404"/>
              <a:gd name="connsiteX280" fmla="*/ 9862052 w 11983720"/>
              <a:gd name="connsiteY280" fmla="*/ 3947832 h 7010404"/>
              <a:gd name="connsiteX281" fmla="*/ 9819818 w 11983720"/>
              <a:gd name="connsiteY281" fmla="*/ 4048423 h 7010404"/>
              <a:gd name="connsiteX282" fmla="*/ 9574865 w 11983720"/>
              <a:gd name="connsiteY282" fmla="*/ 4309956 h 7010404"/>
              <a:gd name="connsiteX283" fmla="*/ 9515737 w 11983720"/>
              <a:gd name="connsiteY283" fmla="*/ 4323367 h 7010404"/>
              <a:gd name="connsiteX284" fmla="*/ 9177872 w 11983720"/>
              <a:gd name="connsiteY284" fmla="*/ 4323367 h 7010404"/>
              <a:gd name="connsiteX285" fmla="*/ 9245444 w 11983720"/>
              <a:gd name="connsiteY285" fmla="*/ 4544663 h 7010404"/>
              <a:gd name="connsiteX286" fmla="*/ 9051170 w 11983720"/>
              <a:gd name="connsiteY286" fmla="*/ 4423957 h 7010404"/>
              <a:gd name="connsiteX287" fmla="*/ 8747091 w 11983720"/>
              <a:gd name="connsiteY287" fmla="*/ 4363603 h 7010404"/>
              <a:gd name="connsiteX288" fmla="*/ 8603497 w 11983720"/>
              <a:gd name="connsiteY288" fmla="*/ 4558076 h 7010404"/>
              <a:gd name="connsiteX289" fmla="*/ 8392330 w 11983720"/>
              <a:gd name="connsiteY289" fmla="*/ 4658664 h 7010404"/>
              <a:gd name="connsiteX290" fmla="*/ 8248737 w 11983720"/>
              <a:gd name="connsiteY290" fmla="*/ 4698900 h 7010404"/>
              <a:gd name="connsiteX291" fmla="*/ 8012231 w 11983720"/>
              <a:gd name="connsiteY291" fmla="*/ 4812901 h 7010404"/>
              <a:gd name="connsiteX292" fmla="*/ 7936211 w 11983720"/>
              <a:gd name="connsiteY292" fmla="*/ 4866550 h 7010404"/>
              <a:gd name="connsiteX293" fmla="*/ 7969997 w 11983720"/>
              <a:gd name="connsiteY293" fmla="*/ 5034199 h 7010404"/>
              <a:gd name="connsiteX294" fmla="*/ 7998540 w 11983720"/>
              <a:gd name="connsiteY294" fmla="*/ 5142809 h 7010404"/>
              <a:gd name="connsiteX295" fmla="*/ 8017821 w 11983720"/>
              <a:gd name="connsiteY295" fmla="*/ 5144903 h 7010404"/>
              <a:gd name="connsiteX296" fmla="*/ 8037579 w 11983720"/>
              <a:gd name="connsiteY296" fmla="*/ 5157192 h 7010404"/>
              <a:gd name="connsiteX297" fmla="*/ 8053670 w 11983720"/>
              <a:gd name="connsiteY297" fmla="*/ 5182005 h 7010404"/>
              <a:gd name="connsiteX298" fmla="*/ 8060034 w 11983720"/>
              <a:gd name="connsiteY298" fmla="*/ 5192443 h 7010404"/>
              <a:gd name="connsiteX299" fmla="*/ 8080361 w 11983720"/>
              <a:gd name="connsiteY299" fmla="*/ 5219711 h 7010404"/>
              <a:gd name="connsiteX300" fmla="*/ 8090960 w 11983720"/>
              <a:gd name="connsiteY300" fmla="*/ 5232605 h 7010404"/>
              <a:gd name="connsiteX301" fmla="*/ 8098078 w 11983720"/>
              <a:gd name="connsiteY301" fmla="*/ 5251423 h 7010404"/>
              <a:gd name="connsiteX302" fmla="*/ 8096978 w 11983720"/>
              <a:gd name="connsiteY302" fmla="*/ 5272625 h 7010404"/>
              <a:gd name="connsiteX303" fmla="*/ 8087316 w 11983720"/>
              <a:gd name="connsiteY303" fmla="*/ 5325796 h 7010404"/>
              <a:gd name="connsiteX304" fmla="*/ 8012542 w 11983720"/>
              <a:gd name="connsiteY304" fmla="*/ 5402777 h 7010404"/>
              <a:gd name="connsiteX305" fmla="*/ 8001958 w 11983720"/>
              <a:gd name="connsiteY305" fmla="*/ 5403392 h 7010404"/>
              <a:gd name="connsiteX306" fmla="*/ 7956134 w 11983720"/>
              <a:gd name="connsiteY306" fmla="*/ 5411777 h 7010404"/>
              <a:gd name="connsiteX307" fmla="*/ 7943179 w 11983720"/>
              <a:gd name="connsiteY307" fmla="*/ 5410623 h 7010404"/>
              <a:gd name="connsiteX308" fmla="*/ 7908186 w 11983720"/>
              <a:gd name="connsiteY308" fmla="*/ 5412181 h 7010404"/>
              <a:gd name="connsiteX309" fmla="*/ 7889254 w 11983720"/>
              <a:gd name="connsiteY309" fmla="*/ 5411532 h 7010404"/>
              <a:gd name="connsiteX310" fmla="*/ 7872676 w 11983720"/>
              <a:gd name="connsiteY310" fmla="*/ 5399145 h 7010404"/>
              <a:gd name="connsiteX311" fmla="*/ 7817726 w 11983720"/>
              <a:gd name="connsiteY311" fmla="*/ 5370869 h 7010404"/>
              <a:gd name="connsiteX312" fmla="*/ 7789309 w 11983720"/>
              <a:gd name="connsiteY312" fmla="*/ 5349635 h 7010404"/>
              <a:gd name="connsiteX313" fmla="*/ 7783316 w 11983720"/>
              <a:gd name="connsiteY313" fmla="*/ 5336631 h 7010404"/>
              <a:gd name="connsiteX314" fmla="*/ 7783534 w 11983720"/>
              <a:gd name="connsiteY314" fmla="*/ 5303401 h 7010404"/>
              <a:gd name="connsiteX315" fmla="*/ 7780741 w 11983720"/>
              <a:gd name="connsiteY315" fmla="*/ 5250159 h 7010404"/>
              <a:gd name="connsiteX316" fmla="*/ 7789188 w 11983720"/>
              <a:gd name="connsiteY316" fmla="*/ 5228052 h 7010404"/>
              <a:gd name="connsiteX317" fmla="*/ 7807221 w 11983720"/>
              <a:gd name="connsiteY317" fmla="*/ 5203164 h 7010404"/>
              <a:gd name="connsiteX318" fmla="*/ 7826011 w 11983720"/>
              <a:gd name="connsiteY318" fmla="*/ 5186655 h 7010404"/>
              <a:gd name="connsiteX319" fmla="*/ 7859673 w 11983720"/>
              <a:gd name="connsiteY319" fmla="*/ 5158612 h 7010404"/>
              <a:gd name="connsiteX320" fmla="*/ 7860190 w 11983720"/>
              <a:gd name="connsiteY320" fmla="*/ 5158473 h 7010404"/>
              <a:gd name="connsiteX321" fmla="*/ 7860190 w 11983720"/>
              <a:gd name="connsiteY321" fmla="*/ 5114670 h 7010404"/>
              <a:gd name="connsiteX322" fmla="*/ 7851743 w 11983720"/>
              <a:gd name="connsiteY322" fmla="*/ 5000669 h 7010404"/>
              <a:gd name="connsiteX323" fmla="*/ 7751440 w 11983720"/>
              <a:gd name="connsiteY323" fmla="*/ 4868226 h 7010404"/>
              <a:gd name="connsiteX324" fmla="*/ 7719881 w 11983720"/>
              <a:gd name="connsiteY324" fmla="*/ 4861044 h 7010404"/>
              <a:gd name="connsiteX325" fmla="*/ 7716299 w 11983720"/>
              <a:gd name="connsiteY325" fmla="*/ 4869585 h 7010404"/>
              <a:gd name="connsiteX326" fmla="*/ 7547189 w 11983720"/>
              <a:gd name="connsiteY326" fmla="*/ 5175990 h 7010404"/>
              <a:gd name="connsiteX327" fmla="*/ 7451364 w 11983720"/>
              <a:gd name="connsiteY327" fmla="*/ 5313663 h 7010404"/>
              <a:gd name="connsiteX328" fmla="*/ 7487412 w 11983720"/>
              <a:gd name="connsiteY328" fmla="*/ 5335807 h 7010404"/>
              <a:gd name="connsiteX329" fmla="*/ 7576786 w 11983720"/>
              <a:gd name="connsiteY329" fmla="*/ 5411032 h 7010404"/>
              <a:gd name="connsiteX330" fmla="*/ 7609041 w 11983720"/>
              <a:gd name="connsiteY330" fmla="*/ 5530539 h 7010404"/>
              <a:gd name="connsiteX331" fmla="*/ 7506901 w 11983720"/>
              <a:gd name="connsiteY331" fmla="*/ 5658580 h 7010404"/>
              <a:gd name="connsiteX332" fmla="*/ 7501525 w 11983720"/>
              <a:gd name="connsiteY332" fmla="*/ 5688457 h 7010404"/>
              <a:gd name="connsiteX333" fmla="*/ 7528403 w 11983720"/>
              <a:gd name="connsiteY333" fmla="*/ 5833571 h 7010404"/>
              <a:gd name="connsiteX334" fmla="*/ 7394008 w 11983720"/>
              <a:gd name="connsiteY334" fmla="*/ 6029902 h 7010404"/>
              <a:gd name="connsiteX335" fmla="*/ 7264987 w 11983720"/>
              <a:gd name="connsiteY335" fmla="*/ 6076852 h 7010404"/>
              <a:gd name="connsiteX336" fmla="*/ 7001570 w 11983720"/>
              <a:gd name="connsiteY336" fmla="*/ 6046974 h 7010404"/>
              <a:gd name="connsiteX337" fmla="*/ 6926897 w 11983720"/>
              <a:gd name="connsiteY337" fmla="*/ 6000025 h 7010404"/>
              <a:gd name="connsiteX338" fmla="*/ 6881457 w 11983720"/>
              <a:gd name="connsiteY338" fmla="*/ 5958970 h 7010404"/>
              <a:gd name="connsiteX339" fmla="*/ 6855649 w 11983720"/>
              <a:gd name="connsiteY339" fmla="*/ 5983754 h 7010404"/>
              <a:gd name="connsiteX340" fmla="*/ 6741475 w 11983720"/>
              <a:gd name="connsiteY340" fmla="*/ 6074326 h 7010404"/>
              <a:gd name="connsiteX341" fmla="*/ 6743866 w 11983720"/>
              <a:gd name="connsiteY341" fmla="*/ 6076719 h 7010404"/>
              <a:gd name="connsiteX342" fmla="*/ 6754281 w 11983720"/>
              <a:gd name="connsiteY342" fmla="*/ 6081120 h 7010404"/>
              <a:gd name="connsiteX343" fmla="*/ 6797290 w 11983720"/>
              <a:gd name="connsiteY343" fmla="*/ 6098191 h 7010404"/>
              <a:gd name="connsiteX344" fmla="*/ 6743529 w 11983720"/>
              <a:gd name="connsiteY344" fmla="*/ 6128069 h 7010404"/>
              <a:gd name="connsiteX345" fmla="*/ 6705899 w 11983720"/>
              <a:gd name="connsiteY345" fmla="*/ 6115264 h 7010404"/>
              <a:gd name="connsiteX346" fmla="*/ 6694619 w 11983720"/>
              <a:gd name="connsiteY346" fmla="*/ 6111495 h 7010404"/>
              <a:gd name="connsiteX347" fmla="*/ 6570461 w 11983720"/>
              <a:gd name="connsiteY347" fmla="*/ 6209987 h 7010404"/>
              <a:gd name="connsiteX348" fmla="*/ 5396764 w 11983720"/>
              <a:gd name="connsiteY348" fmla="*/ 6797710 h 7010404"/>
              <a:gd name="connsiteX349" fmla="*/ 5313406 w 11983720"/>
              <a:gd name="connsiteY349" fmla="*/ 6820826 h 7010404"/>
              <a:gd name="connsiteX350" fmla="*/ 5313406 w 11983720"/>
              <a:gd name="connsiteY350" fmla="*/ 6858002 h 7010404"/>
              <a:gd name="connsiteX351" fmla="*/ 5179349 w 11983720"/>
              <a:gd name="connsiteY351" fmla="*/ 6858002 h 7010404"/>
              <a:gd name="connsiteX352" fmla="*/ 5067596 w 11983720"/>
              <a:gd name="connsiteY352" fmla="*/ 6888993 h 7010404"/>
              <a:gd name="connsiteX353" fmla="*/ 4015946 w 11983720"/>
              <a:gd name="connsiteY353" fmla="*/ 7010404 h 7010404"/>
              <a:gd name="connsiteX354" fmla="*/ 2964297 w 11983720"/>
              <a:gd name="connsiteY354" fmla="*/ 6888993 h 7010404"/>
              <a:gd name="connsiteX355" fmla="*/ 2852545 w 11983720"/>
              <a:gd name="connsiteY355" fmla="*/ 6858002 h 7010404"/>
              <a:gd name="connsiteX356" fmla="*/ 0 w 11983720"/>
              <a:gd name="connsiteY356" fmla="*/ 0 h 7010404"/>
              <a:gd name="connsiteX0" fmla="*/ 6801784 w 9131175"/>
              <a:gd name="connsiteY0" fmla="*/ 867292 h 7010404"/>
              <a:gd name="connsiteX1" fmla="*/ 6745558 w 9131175"/>
              <a:gd name="connsiteY1" fmla="*/ 908210 h 7010404"/>
              <a:gd name="connsiteX2" fmla="*/ 6697175 w 9131175"/>
              <a:gd name="connsiteY2" fmla="*/ 967963 h 7010404"/>
              <a:gd name="connsiteX3" fmla="*/ 6713302 w 9131175"/>
              <a:gd name="connsiteY3" fmla="*/ 1006376 h 7010404"/>
              <a:gd name="connsiteX4" fmla="*/ 6753622 w 9131175"/>
              <a:gd name="connsiteY4" fmla="*/ 1006911 h 7010404"/>
              <a:gd name="connsiteX5" fmla="*/ 6770585 w 9131175"/>
              <a:gd name="connsiteY5" fmla="*/ 1003094 h 7010404"/>
              <a:gd name="connsiteX6" fmla="*/ 6792719 w 9131175"/>
              <a:gd name="connsiteY6" fmla="*/ 955148 h 7010404"/>
              <a:gd name="connsiteX7" fmla="*/ 6795173 w 9131175"/>
              <a:gd name="connsiteY7" fmla="*/ 887712 h 7010404"/>
              <a:gd name="connsiteX8" fmla="*/ 6801784 w 9131175"/>
              <a:gd name="connsiteY8" fmla="*/ 867292 h 7010404"/>
              <a:gd name="connsiteX9" fmla="*/ 0 w 9131175"/>
              <a:gd name="connsiteY9" fmla="*/ 6858002 h 7010404"/>
              <a:gd name="connsiteX10" fmla="*/ 1163401 w 9131175"/>
              <a:gd name="connsiteY10" fmla="*/ 0 h 7010404"/>
              <a:gd name="connsiteX11" fmla="*/ 2460861 w 9131175"/>
              <a:gd name="connsiteY11" fmla="*/ 0 h 7010404"/>
              <a:gd name="connsiteX12" fmla="*/ 3077640 w 9131175"/>
              <a:gd name="connsiteY12" fmla="*/ 423059 h 7010404"/>
              <a:gd name="connsiteX13" fmla="*/ 3254158 w 9131175"/>
              <a:gd name="connsiteY13" fmla="*/ 516658 h 7010404"/>
              <a:gd name="connsiteX14" fmla="*/ 3234461 w 9131175"/>
              <a:gd name="connsiteY14" fmla="*/ 491542 h 7010404"/>
              <a:gd name="connsiteX15" fmla="*/ 3208255 w 9131175"/>
              <a:gd name="connsiteY15" fmla="*/ 460064 h 7010404"/>
              <a:gd name="connsiteX16" fmla="*/ 3111489 w 9131175"/>
              <a:gd name="connsiteY16" fmla="*/ 387506 h 7010404"/>
              <a:gd name="connsiteX17" fmla="*/ 3063106 w 9131175"/>
              <a:gd name="connsiteY17" fmla="*/ 302144 h 7010404"/>
              <a:gd name="connsiteX18" fmla="*/ 3149119 w 9131175"/>
              <a:gd name="connsiteY18" fmla="*/ 203978 h 7010404"/>
              <a:gd name="connsiteX19" fmla="*/ 3202879 w 9131175"/>
              <a:gd name="connsiteY19" fmla="*/ 203978 h 7010404"/>
              <a:gd name="connsiteX20" fmla="*/ 3219006 w 9131175"/>
              <a:gd name="connsiteY20" fmla="*/ 233856 h 7010404"/>
              <a:gd name="connsiteX21" fmla="*/ 3278139 w 9131175"/>
              <a:gd name="connsiteY21" fmla="*/ 391774 h 7010404"/>
              <a:gd name="connsiteX22" fmla="*/ 3299644 w 9131175"/>
              <a:gd name="connsiteY22" fmla="*/ 434455 h 7010404"/>
              <a:gd name="connsiteX23" fmla="*/ 3385657 w 9131175"/>
              <a:gd name="connsiteY23" fmla="*/ 545425 h 7010404"/>
              <a:gd name="connsiteX24" fmla="*/ 3433152 w 9131175"/>
              <a:gd name="connsiteY24" fmla="*/ 614557 h 7010404"/>
              <a:gd name="connsiteX25" fmla="*/ 3693332 w 9131175"/>
              <a:gd name="connsiteY25" fmla="*/ 784372 h 7010404"/>
              <a:gd name="connsiteX26" fmla="*/ 3717615 w 9131175"/>
              <a:gd name="connsiteY26" fmla="*/ 760429 h 7010404"/>
              <a:gd name="connsiteX27" fmla="*/ 3751215 w 9131175"/>
              <a:gd name="connsiteY27" fmla="*/ 716148 h 7010404"/>
              <a:gd name="connsiteX28" fmla="*/ 3869482 w 9131175"/>
              <a:gd name="connsiteY28" fmla="*/ 703343 h 7010404"/>
              <a:gd name="connsiteX29" fmla="*/ 4095269 w 9131175"/>
              <a:gd name="connsiteY29" fmla="*/ 733221 h 7010404"/>
              <a:gd name="connsiteX30" fmla="*/ 4159777 w 9131175"/>
              <a:gd name="connsiteY30" fmla="*/ 686272 h 7010404"/>
              <a:gd name="connsiteX31" fmla="*/ 4175906 w 9131175"/>
              <a:gd name="connsiteY31" fmla="*/ 600910 h 7010404"/>
              <a:gd name="connsiteX32" fmla="*/ 4175906 w 9131175"/>
              <a:gd name="connsiteY32" fmla="*/ 545425 h 7010404"/>
              <a:gd name="connsiteX33" fmla="*/ 4278047 w 9131175"/>
              <a:gd name="connsiteY33" fmla="*/ 515549 h 7010404"/>
              <a:gd name="connsiteX34" fmla="*/ 4358685 w 9131175"/>
              <a:gd name="connsiteY34" fmla="*/ 579570 h 7010404"/>
              <a:gd name="connsiteX35" fmla="*/ 4407066 w 9131175"/>
              <a:gd name="connsiteY35" fmla="*/ 613714 h 7010404"/>
              <a:gd name="connsiteX36" fmla="*/ 4460826 w 9131175"/>
              <a:gd name="connsiteY36" fmla="*/ 583839 h 7010404"/>
              <a:gd name="connsiteX37" fmla="*/ 4503831 w 9131175"/>
              <a:gd name="connsiteY37" fmla="*/ 472869 h 7010404"/>
              <a:gd name="connsiteX38" fmla="*/ 4536087 w 9131175"/>
              <a:gd name="connsiteY38" fmla="*/ 438723 h 7010404"/>
              <a:gd name="connsiteX39" fmla="*/ 4589845 w 9131175"/>
              <a:gd name="connsiteY39" fmla="*/ 442991 h 7010404"/>
              <a:gd name="connsiteX40" fmla="*/ 4648980 w 9131175"/>
              <a:gd name="connsiteY40" fmla="*/ 485671 h 7010404"/>
              <a:gd name="connsiteX41" fmla="*/ 4734993 w 9131175"/>
              <a:gd name="connsiteY41" fmla="*/ 545425 h 7010404"/>
              <a:gd name="connsiteX42" fmla="*/ 4869388 w 9131175"/>
              <a:gd name="connsiteY42" fmla="*/ 481403 h 7010404"/>
              <a:gd name="connsiteX43" fmla="*/ 4955401 w 9131175"/>
              <a:gd name="connsiteY43" fmla="*/ 366167 h 7010404"/>
              <a:gd name="connsiteX44" fmla="*/ 5019912 w 9131175"/>
              <a:gd name="connsiteY44" fmla="*/ 349094 h 7010404"/>
              <a:gd name="connsiteX45" fmla="*/ 5079047 w 9131175"/>
              <a:gd name="connsiteY45" fmla="*/ 494208 h 7010404"/>
              <a:gd name="connsiteX46" fmla="*/ 5068297 w 9131175"/>
              <a:gd name="connsiteY46" fmla="*/ 507013 h 7010404"/>
              <a:gd name="connsiteX47" fmla="*/ 5175812 w 9131175"/>
              <a:gd name="connsiteY47" fmla="*/ 532622 h 7010404"/>
              <a:gd name="connsiteX48" fmla="*/ 5267201 w 9131175"/>
              <a:gd name="connsiteY48" fmla="*/ 498476 h 7010404"/>
              <a:gd name="connsiteX49" fmla="*/ 5283329 w 9131175"/>
              <a:gd name="connsiteY49" fmla="*/ 485671 h 7010404"/>
              <a:gd name="connsiteX50" fmla="*/ 5460731 w 9131175"/>
              <a:gd name="connsiteY50" fmla="*/ 477137 h 7010404"/>
              <a:gd name="connsiteX51" fmla="*/ 5562872 w 9131175"/>
              <a:gd name="connsiteY51" fmla="*/ 468600 h 7010404"/>
              <a:gd name="connsiteX52" fmla="*/ 5622007 w 9131175"/>
              <a:gd name="connsiteY52" fmla="*/ 357630 h 7010404"/>
              <a:gd name="connsiteX53" fmla="*/ 5713397 w 9131175"/>
              <a:gd name="connsiteY53" fmla="*/ 131422 h 7010404"/>
              <a:gd name="connsiteX54" fmla="*/ 5794034 w 9131175"/>
              <a:gd name="connsiteY54" fmla="*/ 33255 h 7010404"/>
              <a:gd name="connsiteX55" fmla="*/ 5851823 w 9131175"/>
              <a:gd name="connsiteY55" fmla="*/ 2846 h 7010404"/>
              <a:gd name="connsiteX56" fmla="*/ 5889286 w 9131175"/>
              <a:gd name="connsiteY56" fmla="*/ 245 h 7010404"/>
              <a:gd name="connsiteX57" fmla="*/ 5933805 w 9131175"/>
              <a:gd name="connsiteY57" fmla="*/ 7648 h 7010404"/>
              <a:gd name="connsiteX58" fmla="*/ 5880047 w 9131175"/>
              <a:gd name="connsiteY58" fmla="*/ 152762 h 7010404"/>
              <a:gd name="connsiteX59" fmla="*/ 5826288 w 9131175"/>
              <a:gd name="connsiteY59" fmla="*/ 323485 h 7010404"/>
              <a:gd name="connsiteX60" fmla="*/ 5767153 w 9131175"/>
              <a:gd name="connsiteY60" fmla="*/ 489940 h 7010404"/>
              <a:gd name="connsiteX61" fmla="*/ 5901551 w 9131175"/>
              <a:gd name="connsiteY61" fmla="*/ 613714 h 7010404"/>
              <a:gd name="connsiteX62" fmla="*/ 5933805 w 9131175"/>
              <a:gd name="connsiteY62" fmla="*/ 596641 h 7010404"/>
              <a:gd name="connsiteX63" fmla="*/ 5949931 w 9131175"/>
              <a:gd name="connsiteY63" fmla="*/ 566766 h 7010404"/>
              <a:gd name="connsiteX64" fmla="*/ 6057451 w 9131175"/>
              <a:gd name="connsiteY64" fmla="*/ 532622 h 7010404"/>
              <a:gd name="connsiteX65" fmla="*/ 6116583 w 9131175"/>
              <a:gd name="connsiteY65" fmla="*/ 600910 h 7010404"/>
              <a:gd name="connsiteX66" fmla="*/ 6116583 w 9131175"/>
              <a:gd name="connsiteY66" fmla="*/ 635055 h 7010404"/>
              <a:gd name="connsiteX67" fmla="*/ 6277859 w 9131175"/>
              <a:gd name="connsiteY67" fmla="*/ 801509 h 7010404"/>
              <a:gd name="connsiteX68" fmla="*/ 6353122 w 9131175"/>
              <a:gd name="connsiteY68" fmla="*/ 797240 h 7010404"/>
              <a:gd name="connsiteX69" fmla="*/ 6578906 w 9131175"/>
              <a:gd name="connsiteY69" fmla="*/ 754560 h 7010404"/>
              <a:gd name="connsiteX70" fmla="*/ 6627289 w 9131175"/>
              <a:gd name="connsiteY70" fmla="*/ 771633 h 7010404"/>
              <a:gd name="connsiteX71" fmla="*/ 6686424 w 9131175"/>
              <a:gd name="connsiteY71" fmla="*/ 831386 h 7010404"/>
              <a:gd name="connsiteX72" fmla="*/ 6750932 w 9131175"/>
              <a:gd name="connsiteY72" fmla="*/ 839921 h 7010404"/>
              <a:gd name="connsiteX73" fmla="*/ 6772438 w 9131175"/>
              <a:gd name="connsiteY73" fmla="*/ 822850 h 7010404"/>
              <a:gd name="connsiteX74" fmla="*/ 6798645 w 9131175"/>
              <a:gd name="connsiteY74" fmla="*/ 818048 h 7010404"/>
              <a:gd name="connsiteX75" fmla="*/ 6816469 w 9131175"/>
              <a:gd name="connsiteY75" fmla="*/ 821907 h 7010404"/>
              <a:gd name="connsiteX76" fmla="*/ 6820494 w 9131175"/>
              <a:gd name="connsiteY76" fmla="*/ 803062 h 7010404"/>
              <a:gd name="connsiteX77" fmla="*/ 6802481 w 9131175"/>
              <a:gd name="connsiteY77" fmla="*/ 789260 h 7010404"/>
              <a:gd name="connsiteX78" fmla="*/ 6801777 w 9131175"/>
              <a:gd name="connsiteY78" fmla="*/ 763084 h 7010404"/>
              <a:gd name="connsiteX79" fmla="*/ 6803224 w 9131175"/>
              <a:gd name="connsiteY79" fmla="*/ 732353 h 7010404"/>
              <a:gd name="connsiteX80" fmla="*/ 6848758 w 9131175"/>
              <a:gd name="connsiteY80" fmla="*/ 753698 h 7010404"/>
              <a:gd name="connsiteX81" fmla="*/ 6849462 w 9131175"/>
              <a:gd name="connsiteY81" fmla="*/ 779876 h 7010404"/>
              <a:gd name="connsiteX82" fmla="*/ 6834307 w 9131175"/>
              <a:gd name="connsiteY82" fmla="*/ 977913 h 7010404"/>
              <a:gd name="connsiteX83" fmla="*/ 6834587 w 9131175"/>
              <a:gd name="connsiteY83" fmla="*/ 988259 h 7010404"/>
              <a:gd name="connsiteX84" fmla="*/ 6836948 w 9131175"/>
              <a:gd name="connsiteY84" fmla="*/ 987703 h 7010404"/>
              <a:gd name="connsiteX85" fmla="*/ 6879953 w 9131175"/>
              <a:gd name="connsiteY85" fmla="*/ 1006376 h 7010404"/>
              <a:gd name="connsiteX86" fmla="*/ 6909146 w 9131175"/>
              <a:gd name="connsiteY86" fmla="*/ 1050670 h 7010404"/>
              <a:gd name="connsiteX87" fmla="*/ 6923923 w 9131175"/>
              <a:gd name="connsiteY87" fmla="*/ 1051331 h 7010404"/>
              <a:gd name="connsiteX88" fmla="*/ 6979158 w 9131175"/>
              <a:gd name="connsiteY88" fmla="*/ 1031420 h 7010404"/>
              <a:gd name="connsiteX89" fmla="*/ 7038337 w 9131175"/>
              <a:gd name="connsiteY89" fmla="*/ 1010084 h 7010404"/>
              <a:gd name="connsiteX90" fmla="*/ 7084916 w 9131175"/>
              <a:gd name="connsiteY90" fmla="*/ 1091465 h 7010404"/>
              <a:gd name="connsiteX91" fmla="*/ 7199654 w 9131175"/>
              <a:gd name="connsiteY91" fmla="*/ 1125620 h 7010404"/>
              <a:gd name="connsiteX92" fmla="*/ 7293236 w 9131175"/>
              <a:gd name="connsiteY92" fmla="*/ 1156072 h 7010404"/>
              <a:gd name="connsiteX93" fmla="*/ 7327636 w 9131175"/>
              <a:gd name="connsiteY93" fmla="*/ 1207863 h 7010404"/>
              <a:gd name="connsiteX94" fmla="*/ 7403263 w 9131175"/>
              <a:gd name="connsiteY94" fmla="*/ 1290100 h 7010404"/>
              <a:gd name="connsiteX95" fmla="*/ 7428363 w 9131175"/>
              <a:gd name="connsiteY95" fmla="*/ 1292379 h 7010404"/>
              <a:gd name="connsiteX96" fmla="*/ 7565726 w 9131175"/>
              <a:gd name="connsiteY96" fmla="*/ 1257963 h 7010404"/>
              <a:gd name="connsiteX97" fmla="*/ 7615928 w 9131175"/>
              <a:gd name="connsiteY97" fmla="*/ 1262519 h 7010404"/>
              <a:gd name="connsiteX98" fmla="*/ 7616996 w 9131175"/>
              <a:gd name="connsiteY98" fmla="*/ 1281014 h 7010404"/>
              <a:gd name="connsiteX99" fmla="*/ 7524101 w 9131175"/>
              <a:gd name="connsiteY99" fmla="*/ 1318280 h 7010404"/>
              <a:gd name="connsiteX100" fmla="*/ 7501133 w 9131175"/>
              <a:gd name="connsiteY100" fmla="*/ 1352992 h 7010404"/>
              <a:gd name="connsiteX101" fmla="*/ 7549885 w 9131175"/>
              <a:gd name="connsiteY101" fmla="*/ 1388279 h 7010404"/>
              <a:gd name="connsiteX102" fmla="*/ 7601517 w 9131175"/>
              <a:gd name="connsiteY102" fmla="*/ 1403649 h 7010404"/>
              <a:gd name="connsiteX103" fmla="*/ 7532293 w 9131175"/>
              <a:gd name="connsiteY103" fmla="*/ 1432382 h 7010404"/>
              <a:gd name="connsiteX104" fmla="*/ 7503952 w 9131175"/>
              <a:gd name="connsiteY104" fmla="*/ 1457701 h 7010404"/>
              <a:gd name="connsiteX105" fmla="*/ 7531911 w 9131175"/>
              <a:gd name="connsiteY105" fmla="*/ 1481607 h 7010404"/>
              <a:gd name="connsiteX106" fmla="*/ 7637708 w 9131175"/>
              <a:gd name="connsiteY106" fmla="*/ 1458567 h 7010404"/>
              <a:gd name="connsiteX107" fmla="*/ 7853252 w 9131175"/>
              <a:gd name="connsiteY107" fmla="*/ 1411069 h 7010404"/>
              <a:gd name="connsiteX108" fmla="*/ 7888763 w 9131175"/>
              <a:gd name="connsiteY108" fmla="*/ 1398266 h 7010404"/>
              <a:gd name="connsiteX109" fmla="*/ 7923544 w 9131175"/>
              <a:gd name="connsiteY109" fmla="*/ 1400830 h 7010404"/>
              <a:gd name="connsiteX110" fmla="*/ 7912413 w 9131175"/>
              <a:gd name="connsiteY110" fmla="*/ 1431274 h 7010404"/>
              <a:gd name="connsiteX111" fmla="*/ 7886588 w 9131175"/>
              <a:gd name="connsiteY111" fmla="*/ 1444362 h 7010404"/>
              <a:gd name="connsiteX112" fmla="*/ 7802669 w 9131175"/>
              <a:gd name="connsiteY112" fmla="*/ 1455735 h 7010404"/>
              <a:gd name="connsiteX113" fmla="*/ 7732017 w 9131175"/>
              <a:gd name="connsiteY113" fmla="*/ 1473656 h 7010404"/>
              <a:gd name="connsiteX114" fmla="*/ 7686827 w 9131175"/>
              <a:gd name="connsiteY114" fmla="*/ 1486173 h 7010404"/>
              <a:gd name="connsiteX115" fmla="*/ 7590346 w 9131175"/>
              <a:gd name="connsiteY115" fmla="*/ 1517179 h 7010404"/>
              <a:gd name="connsiteX116" fmla="*/ 7501739 w 9131175"/>
              <a:gd name="connsiteY116" fmla="*/ 1586884 h 7010404"/>
              <a:gd name="connsiteX117" fmla="*/ 7592461 w 9131175"/>
              <a:gd name="connsiteY117" fmla="*/ 1595712 h 7010404"/>
              <a:gd name="connsiteX118" fmla="*/ 7784334 w 9131175"/>
              <a:gd name="connsiteY118" fmla="*/ 1556747 h 7010404"/>
              <a:gd name="connsiteX119" fmla="*/ 7901243 w 9131175"/>
              <a:gd name="connsiteY119" fmla="*/ 1544806 h 7010404"/>
              <a:gd name="connsiteX120" fmla="*/ 7925258 w 9131175"/>
              <a:gd name="connsiteY120" fmla="*/ 1570131 h 7010404"/>
              <a:gd name="connsiteX121" fmla="*/ 7905168 w 9131175"/>
              <a:gd name="connsiteY121" fmla="*/ 1584926 h 7010404"/>
              <a:gd name="connsiteX122" fmla="*/ 7707923 w 9131175"/>
              <a:gd name="connsiteY122" fmla="*/ 1614502 h 7010404"/>
              <a:gd name="connsiteX123" fmla="*/ 7641578 w 9131175"/>
              <a:gd name="connsiteY123" fmla="*/ 1623317 h 7010404"/>
              <a:gd name="connsiteX124" fmla="*/ 7553694 w 9131175"/>
              <a:gd name="connsiteY124" fmla="*/ 1677656 h 7010404"/>
              <a:gd name="connsiteX125" fmla="*/ 7448962 w 9131175"/>
              <a:gd name="connsiteY125" fmla="*/ 1719189 h 7010404"/>
              <a:gd name="connsiteX126" fmla="*/ 7442129 w 9131175"/>
              <a:gd name="connsiteY126" fmla="*/ 1720608 h 7010404"/>
              <a:gd name="connsiteX127" fmla="*/ 7434389 w 9131175"/>
              <a:gd name="connsiteY127" fmla="*/ 1727395 h 7010404"/>
              <a:gd name="connsiteX128" fmla="*/ 7434389 w 9131175"/>
              <a:gd name="connsiteY128" fmla="*/ 1753945 h 7010404"/>
              <a:gd name="connsiteX129" fmla="*/ 7451210 w 9131175"/>
              <a:gd name="connsiteY129" fmla="*/ 1789340 h 7010404"/>
              <a:gd name="connsiteX130" fmla="*/ 7333466 w 9131175"/>
              <a:gd name="connsiteY130" fmla="*/ 1833590 h 7010404"/>
              <a:gd name="connsiteX131" fmla="*/ 7322567 w 9131175"/>
              <a:gd name="connsiteY131" fmla="*/ 1845056 h 7010404"/>
              <a:gd name="connsiteX132" fmla="*/ 7336900 w 9131175"/>
              <a:gd name="connsiteY132" fmla="*/ 1864261 h 7010404"/>
              <a:gd name="connsiteX133" fmla="*/ 7344403 w 9131175"/>
              <a:gd name="connsiteY133" fmla="*/ 1869997 h 7010404"/>
              <a:gd name="connsiteX134" fmla="*/ 7381635 w 9131175"/>
              <a:gd name="connsiteY134" fmla="*/ 1873441 h 7010404"/>
              <a:gd name="connsiteX135" fmla="*/ 7385283 w 9131175"/>
              <a:gd name="connsiteY135" fmla="*/ 1872797 h 7010404"/>
              <a:gd name="connsiteX136" fmla="*/ 7519678 w 9131175"/>
              <a:gd name="connsiteY136" fmla="*/ 1864261 h 7010404"/>
              <a:gd name="connsiteX137" fmla="*/ 7561007 w 9131175"/>
              <a:gd name="connsiteY137" fmla="*/ 1878132 h 7010404"/>
              <a:gd name="connsiteX138" fmla="*/ 7583706 w 9131175"/>
              <a:gd name="connsiteY138" fmla="*/ 1899836 h 7010404"/>
              <a:gd name="connsiteX139" fmla="*/ 7597336 w 9131175"/>
              <a:gd name="connsiteY139" fmla="*/ 1897743 h 7010404"/>
              <a:gd name="connsiteX140" fmla="*/ 7627822 w 9131175"/>
              <a:gd name="connsiteY140" fmla="*/ 1895534 h 7010404"/>
              <a:gd name="connsiteX141" fmla="*/ 7669871 w 9131175"/>
              <a:gd name="connsiteY141" fmla="*/ 1922083 h 7010404"/>
              <a:gd name="connsiteX142" fmla="*/ 7644642 w 9131175"/>
              <a:gd name="connsiteY142" fmla="*/ 1957479 h 7010404"/>
              <a:gd name="connsiteX143" fmla="*/ 7603757 w 9131175"/>
              <a:gd name="connsiteY143" fmla="*/ 1965299 h 7010404"/>
              <a:gd name="connsiteX144" fmla="*/ 7600317 w 9131175"/>
              <a:gd name="connsiteY144" fmla="*/ 1983767 h 7010404"/>
              <a:gd name="connsiteX145" fmla="*/ 7508925 w 9131175"/>
              <a:gd name="connsiteY145" fmla="*/ 2116076 h 7010404"/>
              <a:gd name="connsiteX146" fmla="*/ 7460543 w 9131175"/>
              <a:gd name="connsiteY146" fmla="*/ 2120344 h 7010404"/>
              <a:gd name="connsiteX147" fmla="*/ 7435010 w 9131175"/>
              <a:gd name="connsiteY147" fmla="*/ 2119278 h 7010404"/>
              <a:gd name="connsiteX148" fmla="*/ 7418675 w 9131175"/>
              <a:gd name="connsiteY148" fmla="*/ 2136237 h 7010404"/>
              <a:gd name="connsiteX149" fmla="*/ 7434389 w 9131175"/>
              <a:gd name="connsiteY149" fmla="*/ 2152158 h 7010404"/>
              <a:gd name="connsiteX150" fmla="*/ 7434389 w 9131175"/>
              <a:gd name="connsiteY150" fmla="*/ 2169860 h 7010404"/>
              <a:gd name="connsiteX151" fmla="*/ 7409159 w 9131175"/>
              <a:gd name="connsiteY151" fmla="*/ 2178706 h 7010404"/>
              <a:gd name="connsiteX152" fmla="*/ 7384499 w 9131175"/>
              <a:gd name="connsiteY152" fmla="*/ 2176761 h 7010404"/>
              <a:gd name="connsiteX153" fmla="*/ 7374530 w 9131175"/>
              <a:gd name="connsiteY153" fmla="*/ 2188634 h 7010404"/>
              <a:gd name="connsiteX154" fmla="*/ 7376899 w 9131175"/>
              <a:gd name="connsiteY154" fmla="*/ 2205255 h 7010404"/>
              <a:gd name="connsiteX155" fmla="*/ 7409159 w 9131175"/>
              <a:gd name="connsiteY155" fmla="*/ 2205255 h 7010404"/>
              <a:gd name="connsiteX156" fmla="*/ 7493259 w 9131175"/>
              <a:gd name="connsiteY156" fmla="*/ 2205255 h 7010404"/>
              <a:gd name="connsiteX157" fmla="*/ 7535311 w 9131175"/>
              <a:gd name="connsiteY157" fmla="*/ 2205255 h 7010404"/>
              <a:gd name="connsiteX158" fmla="*/ 7602592 w 9131175"/>
              <a:gd name="connsiteY158" fmla="*/ 2249505 h 7010404"/>
              <a:gd name="connsiteX159" fmla="*/ 7703511 w 9131175"/>
              <a:gd name="connsiteY159" fmla="*/ 2284901 h 7010404"/>
              <a:gd name="connsiteX160" fmla="*/ 7728742 w 9131175"/>
              <a:gd name="connsiteY160" fmla="*/ 2311449 h 7010404"/>
              <a:gd name="connsiteX161" fmla="*/ 7703511 w 9131175"/>
              <a:gd name="connsiteY161" fmla="*/ 2329142 h 7010404"/>
              <a:gd name="connsiteX162" fmla="*/ 7695104 w 9131175"/>
              <a:gd name="connsiteY162" fmla="*/ 2355692 h 7010404"/>
              <a:gd name="connsiteX163" fmla="*/ 7686693 w 9131175"/>
              <a:gd name="connsiteY163" fmla="*/ 2391087 h 7010404"/>
              <a:gd name="connsiteX164" fmla="*/ 7686693 w 9131175"/>
              <a:gd name="connsiteY164" fmla="*/ 2417635 h 7010404"/>
              <a:gd name="connsiteX165" fmla="*/ 7695104 w 9131175"/>
              <a:gd name="connsiteY165" fmla="*/ 2417635 h 7010404"/>
              <a:gd name="connsiteX166" fmla="*/ 7695104 w 9131175"/>
              <a:gd name="connsiteY166" fmla="*/ 2479580 h 7010404"/>
              <a:gd name="connsiteX167" fmla="*/ 7627822 w 9131175"/>
              <a:gd name="connsiteY167" fmla="*/ 2541532 h 7010404"/>
              <a:gd name="connsiteX168" fmla="*/ 7711923 w 9131175"/>
              <a:gd name="connsiteY168" fmla="*/ 2568073 h 7010404"/>
              <a:gd name="connsiteX169" fmla="*/ 7703511 w 9131175"/>
              <a:gd name="connsiteY169" fmla="*/ 2576928 h 7010404"/>
              <a:gd name="connsiteX170" fmla="*/ 7404253 w 9131175"/>
              <a:gd name="connsiteY170" fmla="*/ 2576928 h 7010404"/>
              <a:gd name="connsiteX171" fmla="*/ 7383266 w 9131175"/>
              <a:gd name="connsiteY171" fmla="*/ 2587165 h 7010404"/>
              <a:gd name="connsiteX172" fmla="*/ 7381897 w 9131175"/>
              <a:gd name="connsiteY172" fmla="*/ 2590655 h 7010404"/>
              <a:gd name="connsiteX173" fmla="*/ 7400748 w 9131175"/>
              <a:gd name="connsiteY173" fmla="*/ 2594621 h 7010404"/>
              <a:gd name="connsiteX174" fmla="*/ 7468030 w 9131175"/>
              <a:gd name="connsiteY174" fmla="*/ 2638871 h 7010404"/>
              <a:gd name="connsiteX175" fmla="*/ 7501670 w 9131175"/>
              <a:gd name="connsiteY175" fmla="*/ 2665420 h 7010404"/>
              <a:gd name="connsiteX176" fmla="*/ 7594181 w 9131175"/>
              <a:gd name="connsiteY176" fmla="*/ 2683114 h 7010404"/>
              <a:gd name="connsiteX177" fmla="*/ 7611001 w 9131175"/>
              <a:gd name="connsiteY177" fmla="*/ 2700816 h 7010404"/>
              <a:gd name="connsiteX178" fmla="*/ 7594181 w 9131175"/>
              <a:gd name="connsiteY178" fmla="*/ 2709662 h 7010404"/>
              <a:gd name="connsiteX179" fmla="*/ 7392339 w 9131175"/>
              <a:gd name="connsiteY179" fmla="*/ 2709662 h 7010404"/>
              <a:gd name="connsiteX180" fmla="*/ 7376568 w 9131175"/>
              <a:gd name="connsiteY180" fmla="*/ 2710767 h 7010404"/>
              <a:gd name="connsiteX181" fmla="*/ 7375657 w 9131175"/>
              <a:gd name="connsiteY181" fmla="*/ 2711514 h 7010404"/>
              <a:gd name="connsiteX182" fmla="*/ 7375873 w 9131175"/>
              <a:gd name="connsiteY182" fmla="*/ 2712006 h 7010404"/>
              <a:gd name="connsiteX183" fmla="*/ 7460543 w 9131175"/>
              <a:gd name="connsiteY183" fmla="*/ 2730679 h 7010404"/>
              <a:gd name="connsiteX184" fmla="*/ 7578813 w 9131175"/>
              <a:gd name="connsiteY184" fmla="*/ 2816042 h 7010404"/>
              <a:gd name="connsiteX185" fmla="*/ 7578813 w 9131175"/>
              <a:gd name="connsiteY185" fmla="*/ 2824702 h 7010404"/>
              <a:gd name="connsiteX186" fmla="*/ 7678282 w 9131175"/>
              <a:gd name="connsiteY186" fmla="*/ 2824702 h 7010404"/>
              <a:gd name="connsiteX187" fmla="*/ 7753975 w 9131175"/>
              <a:gd name="connsiteY187" fmla="*/ 2815857 h 7010404"/>
              <a:gd name="connsiteX188" fmla="*/ 7787615 w 9131175"/>
              <a:gd name="connsiteY188" fmla="*/ 2842405 h 7010404"/>
              <a:gd name="connsiteX189" fmla="*/ 7779204 w 9131175"/>
              <a:gd name="connsiteY189" fmla="*/ 2868954 h 7010404"/>
              <a:gd name="connsiteX190" fmla="*/ 7737152 w 9131175"/>
              <a:gd name="connsiteY190" fmla="*/ 2868954 h 7010404"/>
              <a:gd name="connsiteX191" fmla="*/ 7627822 w 9131175"/>
              <a:gd name="connsiteY191" fmla="*/ 2860098 h 7010404"/>
              <a:gd name="connsiteX192" fmla="*/ 7597729 w 9131175"/>
              <a:gd name="connsiteY192" fmla="*/ 2855261 h 7010404"/>
              <a:gd name="connsiteX193" fmla="*/ 7576437 w 9131175"/>
              <a:gd name="connsiteY193" fmla="*/ 2859828 h 7010404"/>
              <a:gd name="connsiteX194" fmla="*/ 7559327 w 9131175"/>
              <a:gd name="connsiteY194" fmla="*/ 2867792 h 7010404"/>
              <a:gd name="connsiteX195" fmla="*/ 7548232 w 9131175"/>
              <a:gd name="connsiteY195" fmla="*/ 2867539 h 7010404"/>
              <a:gd name="connsiteX196" fmla="*/ 7543852 w 9131175"/>
              <a:gd name="connsiteY196" fmla="*/ 2868814 h 7010404"/>
              <a:gd name="connsiteX197" fmla="*/ 7530842 w 9131175"/>
              <a:gd name="connsiteY197" fmla="*/ 2868887 h 7010404"/>
              <a:gd name="connsiteX198" fmla="*/ 7497880 w 9131175"/>
              <a:gd name="connsiteY198" fmla="*/ 2879700 h 7010404"/>
              <a:gd name="connsiteX199" fmla="*/ 7591028 w 9131175"/>
              <a:gd name="connsiteY199" fmla="*/ 2893285 h 7010404"/>
              <a:gd name="connsiteX200" fmla="*/ 7703511 w 9131175"/>
              <a:gd name="connsiteY200" fmla="*/ 2895495 h 7010404"/>
              <a:gd name="connsiteX201" fmla="*/ 7737152 w 9131175"/>
              <a:gd name="connsiteY201" fmla="*/ 2895495 h 7010404"/>
              <a:gd name="connsiteX202" fmla="*/ 7779204 w 9131175"/>
              <a:gd name="connsiteY202" fmla="*/ 2913195 h 7010404"/>
              <a:gd name="connsiteX203" fmla="*/ 7787615 w 9131175"/>
              <a:gd name="connsiteY203" fmla="*/ 2939745 h 7010404"/>
              <a:gd name="connsiteX204" fmla="*/ 7770793 w 9131175"/>
              <a:gd name="connsiteY204" fmla="*/ 2957445 h 7010404"/>
              <a:gd name="connsiteX205" fmla="*/ 7644642 w 9131175"/>
              <a:gd name="connsiteY205" fmla="*/ 2957445 h 7010404"/>
              <a:gd name="connsiteX206" fmla="*/ 7779204 w 9131175"/>
              <a:gd name="connsiteY206" fmla="*/ 2992841 h 7010404"/>
              <a:gd name="connsiteX207" fmla="*/ 7804434 w 9131175"/>
              <a:gd name="connsiteY207" fmla="*/ 3010536 h 7010404"/>
              <a:gd name="connsiteX208" fmla="*/ 7770793 w 9131175"/>
              <a:gd name="connsiteY208" fmla="*/ 3019391 h 7010404"/>
              <a:gd name="connsiteX209" fmla="*/ 7560540 w 9131175"/>
              <a:gd name="connsiteY209" fmla="*/ 3019391 h 7010404"/>
              <a:gd name="connsiteX210" fmla="*/ 7526899 w 9131175"/>
              <a:gd name="connsiteY210" fmla="*/ 3037084 h 7010404"/>
              <a:gd name="connsiteX211" fmla="*/ 7585771 w 9131175"/>
              <a:gd name="connsiteY211" fmla="*/ 3037084 h 7010404"/>
              <a:gd name="connsiteX212" fmla="*/ 7661463 w 9131175"/>
              <a:gd name="connsiteY212" fmla="*/ 3063633 h 7010404"/>
              <a:gd name="connsiteX213" fmla="*/ 7737152 w 9131175"/>
              <a:gd name="connsiteY213" fmla="*/ 3063633 h 7010404"/>
              <a:gd name="connsiteX214" fmla="*/ 7762383 w 9131175"/>
              <a:gd name="connsiteY214" fmla="*/ 3090181 h 7010404"/>
              <a:gd name="connsiteX215" fmla="*/ 7737152 w 9131175"/>
              <a:gd name="connsiteY215" fmla="*/ 3116729 h 7010404"/>
              <a:gd name="connsiteX216" fmla="*/ 7560540 w 9131175"/>
              <a:gd name="connsiteY216" fmla="*/ 3116729 h 7010404"/>
              <a:gd name="connsiteX217" fmla="*/ 7484848 w 9131175"/>
              <a:gd name="connsiteY217" fmla="*/ 3125577 h 7010404"/>
              <a:gd name="connsiteX218" fmla="*/ 7577360 w 9131175"/>
              <a:gd name="connsiteY218" fmla="*/ 3125577 h 7010404"/>
              <a:gd name="connsiteX219" fmla="*/ 7636232 w 9131175"/>
              <a:gd name="connsiteY219" fmla="*/ 3160972 h 7010404"/>
              <a:gd name="connsiteX220" fmla="*/ 7636232 w 9131175"/>
              <a:gd name="connsiteY220" fmla="*/ 3187520 h 7010404"/>
              <a:gd name="connsiteX221" fmla="*/ 7602592 w 9131175"/>
              <a:gd name="connsiteY221" fmla="*/ 3205222 h 7010404"/>
              <a:gd name="connsiteX222" fmla="*/ 7493259 w 9131175"/>
              <a:gd name="connsiteY222" fmla="*/ 3222925 h 7010404"/>
              <a:gd name="connsiteX223" fmla="*/ 7457408 w 9131175"/>
              <a:gd name="connsiteY223" fmla="*/ 3228471 h 7010404"/>
              <a:gd name="connsiteX224" fmla="*/ 7465626 w 9131175"/>
              <a:gd name="connsiteY224" fmla="*/ 3237002 h 7010404"/>
              <a:gd name="connsiteX225" fmla="*/ 7402275 w 9131175"/>
              <a:gd name="connsiteY225" fmla="*/ 3266341 h 7010404"/>
              <a:gd name="connsiteX226" fmla="*/ 7367938 w 9131175"/>
              <a:gd name="connsiteY226" fmla="*/ 3279517 h 7010404"/>
              <a:gd name="connsiteX227" fmla="*/ 7455167 w 9131175"/>
              <a:gd name="connsiteY227" fmla="*/ 3302602 h 7010404"/>
              <a:gd name="connsiteX228" fmla="*/ 7605693 w 9131175"/>
              <a:gd name="connsiteY228" fmla="*/ 3285529 h 7010404"/>
              <a:gd name="connsiteX229" fmla="*/ 7675577 w 9131175"/>
              <a:gd name="connsiteY229" fmla="*/ 3251385 h 7010404"/>
              <a:gd name="connsiteX230" fmla="*/ 7793847 w 9131175"/>
              <a:gd name="connsiteY230" fmla="*/ 3153218 h 7010404"/>
              <a:gd name="connsiteX231" fmla="*/ 7992751 w 9131175"/>
              <a:gd name="connsiteY231" fmla="*/ 2986763 h 7010404"/>
              <a:gd name="connsiteX232" fmla="*/ 8250792 w 9131175"/>
              <a:gd name="connsiteY232" fmla="*/ 2905671 h 7010404"/>
              <a:gd name="connsiteX233" fmla="*/ 8460452 w 9131175"/>
              <a:gd name="connsiteY233" fmla="*/ 2811774 h 7010404"/>
              <a:gd name="connsiteX234" fmla="*/ 8476578 w 9131175"/>
              <a:gd name="connsiteY234" fmla="*/ 2798969 h 7010404"/>
              <a:gd name="connsiteX235" fmla="*/ 8691612 w 9131175"/>
              <a:gd name="connsiteY235" fmla="*/ 2726411 h 7010404"/>
              <a:gd name="connsiteX236" fmla="*/ 8713493 w 9131175"/>
              <a:gd name="connsiteY236" fmla="*/ 2720593 h 7010404"/>
              <a:gd name="connsiteX237" fmla="*/ 8716434 w 9131175"/>
              <a:gd name="connsiteY237" fmla="*/ 2716533 h 7010404"/>
              <a:gd name="connsiteX238" fmla="*/ 8741072 w 9131175"/>
              <a:gd name="connsiteY238" fmla="*/ 2694886 h 7010404"/>
              <a:gd name="connsiteX239" fmla="*/ 8845046 w 9131175"/>
              <a:gd name="connsiteY239" fmla="*/ 2642160 h 7010404"/>
              <a:gd name="connsiteX240" fmla="*/ 8903166 w 9131175"/>
              <a:gd name="connsiteY240" fmla="*/ 2626902 h 7010404"/>
              <a:gd name="connsiteX241" fmla="*/ 9018490 w 9131175"/>
              <a:gd name="connsiteY241" fmla="*/ 2656253 h 7010404"/>
              <a:gd name="connsiteX242" fmla="*/ 9039587 w 9131175"/>
              <a:gd name="connsiteY242" fmla="*/ 2688788 h 7010404"/>
              <a:gd name="connsiteX243" fmla="*/ 9047932 w 9131175"/>
              <a:gd name="connsiteY243" fmla="*/ 2702474 h 7010404"/>
              <a:gd name="connsiteX244" fmla="*/ 9077294 w 9131175"/>
              <a:gd name="connsiteY244" fmla="*/ 2712074 h 7010404"/>
              <a:gd name="connsiteX245" fmla="*/ 9076179 w 9131175"/>
              <a:gd name="connsiteY245" fmla="*/ 2722859 h 7010404"/>
              <a:gd name="connsiteX246" fmla="*/ 9110926 w 9131175"/>
              <a:gd name="connsiteY246" fmla="*/ 2743484 h 7010404"/>
              <a:gd name="connsiteX247" fmla="*/ 9127055 w 9131175"/>
              <a:gd name="connsiteY247" fmla="*/ 2764823 h 7010404"/>
              <a:gd name="connsiteX248" fmla="*/ 9100174 w 9131175"/>
              <a:gd name="connsiteY248" fmla="*/ 2914207 h 7010404"/>
              <a:gd name="connsiteX249" fmla="*/ 8976531 w 9131175"/>
              <a:gd name="connsiteY249" fmla="*/ 3003836 h 7010404"/>
              <a:gd name="connsiteX250" fmla="*/ 8863638 w 9131175"/>
              <a:gd name="connsiteY250" fmla="*/ 3012372 h 7010404"/>
              <a:gd name="connsiteX251" fmla="*/ 8718490 w 9131175"/>
              <a:gd name="connsiteY251" fmla="*/ 3008104 h 7010404"/>
              <a:gd name="connsiteX252" fmla="*/ 8686236 w 9131175"/>
              <a:gd name="connsiteY252" fmla="*/ 3025177 h 7010404"/>
              <a:gd name="connsiteX253" fmla="*/ 8557214 w 9131175"/>
              <a:gd name="connsiteY253" fmla="*/ 3076394 h 7010404"/>
              <a:gd name="connsiteX254" fmla="*/ 8438947 w 9131175"/>
              <a:gd name="connsiteY254" fmla="*/ 3114806 h 7010404"/>
              <a:gd name="connsiteX255" fmla="*/ 8170155 w 9131175"/>
              <a:gd name="connsiteY255" fmla="*/ 3174559 h 7010404"/>
              <a:gd name="connsiteX256" fmla="*/ 7912116 w 9131175"/>
              <a:gd name="connsiteY256" fmla="*/ 3259920 h 7010404"/>
              <a:gd name="connsiteX257" fmla="*/ 7750841 w 9131175"/>
              <a:gd name="connsiteY257" fmla="*/ 3358087 h 7010404"/>
              <a:gd name="connsiteX258" fmla="*/ 7675577 w 9131175"/>
              <a:gd name="connsiteY258" fmla="*/ 3396499 h 7010404"/>
              <a:gd name="connsiteX259" fmla="*/ 7369154 w 9131175"/>
              <a:gd name="connsiteY259" fmla="*/ 3537345 h 7010404"/>
              <a:gd name="connsiteX260" fmla="*/ 7348086 w 9131175"/>
              <a:gd name="connsiteY260" fmla="*/ 3547150 h 7010404"/>
              <a:gd name="connsiteX261" fmla="*/ 7332987 w 9131175"/>
              <a:gd name="connsiteY261" fmla="*/ 3639988 h 7010404"/>
              <a:gd name="connsiteX262" fmla="*/ 7279799 w 9131175"/>
              <a:gd name="connsiteY262" fmla="*/ 3746654 h 7010404"/>
              <a:gd name="connsiteX263" fmla="*/ 7275361 w 9131175"/>
              <a:gd name="connsiteY263" fmla="*/ 3767789 h 7010404"/>
              <a:gd name="connsiteX264" fmla="*/ 7288517 w 9131175"/>
              <a:gd name="connsiteY264" fmla="*/ 3772089 h 7010404"/>
              <a:gd name="connsiteX265" fmla="*/ 7702457 w 9131175"/>
              <a:gd name="connsiteY265" fmla="*/ 3891595 h 7010404"/>
              <a:gd name="connsiteX266" fmla="*/ 7793847 w 9131175"/>
              <a:gd name="connsiteY266" fmla="*/ 3917205 h 7010404"/>
              <a:gd name="connsiteX267" fmla="*/ 7917492 w 9131175"/>
              <a:gd name="connsiteY267" fmla="*/ 3904400 h 7010404"/>
              <a:gd name="connsiteX268" fmla="*/ 7987376 w 9131175"/>
              <a:gd name="connsiteY268" fmla="*/ 3895864 h 7010404"/>
              <a:gd name="connsiteX269" fmla="*/ 8062638 w 9131175"/>
              <a:gd name="connsiteY269" fmla="*/ 3912937 h 7010404"/>
              <a:gd name="connsiteX270" fmla="*/ 8094894 w 9131175"/>
              <a:gd name="connsiteY270" fmla="*/ 3942812 h 7010404"/>
              <a:gd name="connsiteX271" fmla="*/ 7955122 w 9131175"/>
              <a:gd name="connsiteY271" fmla="*/ 4169020 h 7010404"/>
              <a:gd name="connsiteX272" fmla="*/ 7804598 w 9131175"/>
              <a:gd name="connsiteY272" fmla="*/ 4169020 h 7010404"/>
              <a:gd name="connsiteX273" fmla="*/ 7680953 w 9131175"/>
              <a:gd name="connsiteY273" fmla="*/ 4100731 h 7010404"/>
              <a:gd name="connsiteX274" fmla="*/ 7546558 w 9131175"/>
              <a:gd name="connsiteY274" fmla="*/ 4079391 h 7010404"/>
              <a:gd name="connsiteX275" fmla="*/ 7406787 w 9131175"/>
              <a:gd name="connsiteY275" fmla="*/ 4023907 h 7010404"/>
              <a:gd name="connsiteX276" fmla="*/ 7326147 w 9131175"/>
              <a:gd name="connsiteY276" fmla="*/ 3921471 h 7010404"/>
              <a:gd name="connsiteX277" fmla="*/ 7292356 w 9131175"/>
              <a:gd name="connsiteY277" fmla="*/ 3898797 h 7010404"/>
              <a:gd name="connsiteX278" fmla="*/ 7262906 w 9131175"/>
              <a:gd name="connsiteY278" fmla="*/ 3921009 h 7010404"/>
              <a:gd name="connsiteX279" fmla="*/ 7161547 w 9131175"/>
              <a:gd name="connsiteY279" fmla="*/ 3921009 h 7010404"/>
              <a:gd name="connsiteX280" fmla="*/ 7009507 w 9131175"/>
              <a:gd name="connsiteY280" fmla="*/ 3947832 h 7010404"/>
              <a:gd name="connsiteX281" fmla="*/ 6967273 w 9131175"/>
              <a:gd name="connsiteY281" fmla="*/ 4048423 h 7010404"/>
              <a:gd name="connsiteX282" fmla="*/ 6722320 w 9131175"/>
              <a:gd name="connsiteY282" fmla="*/ 4309956 h 7010404"/>
              <a:gd name="connsiteX283" fmla="*/ 6663192 w 9131175"/>
              <a:gd name="connsiteY283" fmla="*/ 4323367 h 7010404"/>
              <a:gd name="connsiteX284" fmla="*/ 6325327 w 9131175"/>
              <a:gd name="connsiteY284" fmla="*/ 4323367 h 7010404"/>
              <a:gd name="connsiteX285" fmla="*/ 6392899 w 9131175"/>
              <a:gd name="connsiteY285" fmla="*/ 4544663 h 7010404"/>
              <a:gd name="connsiteX286" fmla="*/ 6198625 w 9131175"/>
              <a:gd name="connsiteY286" fmla="*/ 4423957 h 7010404"/>
              <a:gd name="connsiteX287" fmla="*/ 5894546 w 9131175"/>
              <a:gd name="connsiteY287" fmla="*/ 4363603 h 7010404"/>
              <a:gd name="connsiteX288" fmla="*/ 5750952 w 9131175"/>
              <a:gd name="connsiteY288" fmla="*/ 4558076 h 7010404"/>
              <a:gd name="connsiteX289" fmla="*/ 5539785 w 9131175"/>
              <a:gd name="connsiteY289" fmla="*/ 4658664 h 7010404"/>
              <a:gd name="connsiteX290" fmla="*/ 5396192 w 9131175"/>
              <a:gd name="connsiteY290" fmla="*/ 4698900 h 7010404"/>
              <a:gd name="connsiteX291" fmla="*/ 5159686 w 9131175"/>
              <a:gd name="connsiteY291" fmla="*/ 4812901 h 7010404"/>
              <a:gd name="connsiteX292" fmla="*/ 5083666 w 9131175"/>
              <a:gd name="connsiteY292" fmla="*/ 4866550 h 7010404"/>
              <a:gd name="connsiteX293" fmla="*/ 5117452 w 9131175"/>
              <a:gd name="connsiteY293" fmla="*/ 5034199 h 7010404"/>
              <a:gd name="connsiteX294" fmla="*/ 5145995 w 9131175"/>
              <a:gd name="connsiteY294" fmla="*/ 5142809 h 7010404"/>
              <a:gd name="connsiteX295" fmla="*/ 5165276 w 9131175"/>
              <a:gd name="connsiteY295" fmla="*/ 5144903 h 7010404"/>
              <a:gd name="connsiteX296" fmla="*/ 5185034 w 9131175"/>
              <a:gd name="connsiteY296" fmla="*/ 5157192 h 7010404"/>
              <a:gd name="connsiteX297" fmla="*/ 5201125 w 9131175"/>
              <a:gd name="connsiteY297" fmla="*/ 5182005 h 7010404"/>
              <a:gd name="connsiteX298" fmla="*/ 5207489 w 9131175"/>
              <a:gd name="connsiteY298" fmla="*/ 5192443 h 7010404"/>
              <a:gd name="connsiteX299" fmla="*/ 5227816 w 9131175"/>
              <a:gd name="connsiteY299" fmla="*/ 5219711 h 7010404"/>
              <a:gd name="connsiteX300" fmla="*/ 5238415 w 9131175"/>
              <a:gd name="connsiteY300" fmla="*/ 5232605 h 7010404"/>
              <a:gd name="connsiteX301" fmla="*/ 5245533 w 9131175"/>
              <a:gd name="connsiteY301" fmla="*/ 5251423 h 7010404"/>
              <a:gd name="connsiteX302" fmla="*/ 5244433 w 9131175"/>
              <a:gd name="connsiteY302" fmla="*/ 5272625 h 7010404"/>
              <a:gd name="connsiteX303" fmla="*/ 5234771 w 9131175"/>
              <a:gd name="connsiteY303" fmla="*/ 5325796 h 7010404"/>
              <a:gd name="connsiteX304" fmla="*/ 5159997 w 9131175"/>
              <a:gd name="connsiteY304" fmla="*/ 5402777 h 7010404"/>
              <a:gd name="connsiteX305" fmla="*/ 5149413 w 9131175"/>
              <a:gd name="connsiteY305" fmla="*/ 5403392 h 7010404"/>
              <a:gd name="connsiteX306" fmla="*/ 5103589 w 9131175"/>
              <a:gd name="connsiteY306" fmla="*/ 5411777 h 7010404"/>
              <a:gd name="connsiteX307" fmla="*/ 5090634 w 9131175"/>
              <a:gd name="connsiteY307" fmla="*/ 5410623 h 7010404"/>
              <a:gd name="connsiteX308" fmla="*/ 5055641 w 9131175"/>
              <a:gd name="connsiteY308" fmla="*/ 5412181 h 7010404"/>
              <a:gd name="connsiteX309" fmla="*/ 5036709 w 9131175"/>
              <a:gd name="connsiteY309" fmla="*/ 5411532 h 7010404"/>
              <a:gd name="connsiteX310" fmla="*/ 5020131 w 9131175"/>
              <a:gd name="connsiteY310" fmla="*/ 5399145 h 7010404"/>
              <a:gd name="connsiteX311" fmla="*/ 4965181 w 9131175"/>
              <a:gd name="connsiteY311" fmla="*/ 5370869 h 7010404"/>
              <a:gd name="connsiteX312" fmla="*/ 4936764 w 9131175"/>
              <a:gd name="connsiteY312" fmla="*/ 5349635 h 7010404"/>
              <a:gd name="connsiteX313" fmla="*/ 4930771 w 9131175"/>
              <a:gd name="connsiteY313" fmla="*/ 5336631 h 7010404"/>
              <a:gd name="connsiteX314" fmla="*/ 4930989 w 9131175"/>
              <a:gd name="connsiteY314" fmla="*/ 5303401 h 7010404"/>
              <a:gd name="connsiteX315" fmla="*/ 4928196 w 9131175"/>
              <a:gd name="connsiteY315" fmla="*/ 5250159 h 7010404"/>
              <a:gd name="connsiteX316" fmla="*/ 4936643 w 9131175"/>
              <a:gd name="connsiteY316" fmla="*/ 5228052 h 7010404"/>
              <a:gd name="connsiteX317" fmla="*/ 4954676 w 9131175"/>
              <a:gd name="connsiteY317" fmla="*/ 5203164 h 7010404"/>
              <a:gd name="connsiteX318" fmla="*/ 4973466 w 9131175"/>
              <a:gd name="connsiteY318" fmla="*/ 5186655 h 7010404"/>
              <a:gd name="connsiteX319" fmla="*/ 5007128 w 9131175"/>
              <a:gd name="connsiteY319" fmla="*/ 5158612 h 7010404"/>
              <a:gd name="connsiteX320" fmla="*/ 5007645 w 9131175"/>
              <a:gd name="connsiteY320" fmla="*/ 5158473 h 7010404"/>
              <a:gd name="connsiteX321" fmla="*/ 5007645 w 9131175"/>
              <a:gd name="connsiteY321" fmla="*/ 5114670 h 7010404"/>
              <a:gd name="connsiteX322" fmla="*/ 4999198 w 9131175"/>
              <a:gd name="connsiteY322" fmla="*/ 5000669 h 7010404"/>
              <a:gd name="connsiteX323" fmla="*/ 4898895 w 9131175"/>
              <a:gd name="connsiteY323" fmla="*/ 4868226 h 7010404"/>
              <a:gd name="connsiteX324" fmla="*/ 4867336 w 9131175"/>
              <a:gd name="connsiteY324" fmla="*/ 4861044 h 7010404"/>
              <a:gd name="connsiteX325" fmla="*/ 4863754 w 9131175"/>
              <a:gd name="connsiteY325" fmla="*/ 4869585 h 7010404"/>
              <a:gd name="connsiteX326" fmla="*/ 4694644 w 9131175"/>
              <a:gd name="connsiteY326" fmla="*/ 5175990 h 7010404"/>
              <a:gd name="connsiteX327" fmla="*/ 4598819 w 9131175"/>
              <a:gd name="connsiteY327" fmla="*/ 5313663 h 7010404"/>
              <a:gd name="connsiteX328" fmla="*/ 4634867 w 9131175"/>
              <a:gd name="connsiteY328" fmla="*/ 5335807 h 7010404"/>
              <a:gd name="connsiteX329" fmla="*/ 4724241 w 9131175"/>
              <a:gd name="connsiteY329" fmla="*/ 5411032 h 7010404"/>
              <a:gd name="connsiteX330" fmla="*/ 4756496 w 9131175"/>
              <a:gd name="connsiteY330" fmla="*/ 5530539 h 7010404"/>
              <a:gd name="connsiteX331" fmla="*/ 4654356 w 9131175"/>
              <a:gd name="connsiteY331" fmla="*/ 5658580 h 7010404"/>
              <a:gd name="connsiteX332" fmla="*/ 4648980 w 9131175"/>
              <a:gd name="connsiteY332" fmla="*/ 5688457 h 7010404"/>
              <a:gd name="connsiteX333" fmla="*/ 4675858 w 9131175"/>
              <a:gd name="connsiteY333" fmla="*/ 5833571 h 7010404"/>
              <a:gd name="connsiteX334" fmla="*/ 4541463 w 9131175"/>
              <a:gd name="connsiteY334" fmla="*/ 6029902 h 7010404"/>
              <a:gd name="connsiteX335" fmla="*/ 4412442 w 9131175"/>
              <a:gd name="connsiteY335" fmla="*/ 6076852 h 7010404"/>
              <a:gd name="connsiteX336" fmla="*/ 4149025 w 9131175"/>
              <a:gd name="connsiteY336" fmla="*/ 6046974 h 7010404"/>
              <a:gd name="connsiteX337" fmla="*/ 4074352 w 9131175"/>
              <a:gd name="connsiteY337" fmla="*/ 6000025 h 7010404"/>
              <a:gd name="connsiteX338" fmla="*/ 4028912 w 9131175"/>
              <a:gd name="connsiteY338" fmla="*/ 5958970 h 7010404"/>
              <a:gd name="connsiteX339" fmla="*/ 4003104 w 9131175"/>
              <a:gd name="connsiteY339" fmla="*/ 5983754 h 7010404"/>
              <a:gd name="connsiteX340" fmla="*/ 3888930 w 9131175"/>
              <a:gd name="connsiteY340" fmla="*/ 6074326 h 7010404"/>
              <a:gd name="connsiteX341" fmla="*/ 3891321 w 9131175"/>
              <a:gd name="connsiteY341" fmla="*/ 6076719 h 7010404"/>
              <a:gd name="connsiteX342" fmla="*/ 3901736 w 9131175"/>
              <a:gd name="connsiteY342" fmla="*/ 6081120 h 7010404"/>
              <a:gd name="connsiteX343" fmla="*/ 3944745 w 9131175"/>
              <a:gd name="connsiteY343" fmla="*/ 6098191 h 7010404"/>
              <a:gd name="connsiteX344" fmla="*/ 3890984 w 9131175"/>
              <a:gd name="connsiteY344" fmla="*/ 6128069 h 7010404"/>
              <a:gd name="connsiteX345" fmla="*/ 3853354 w 9131175"/>
              <a:gd name="connsiteY345" fmla="*/ 6115264 h 7010404"/>
              <a:gd name="connsiteX346" fmla="*/ 3842074 w 9131175"/>
              <a:gd name="connsiteY346" fmla="*/ 6111495 h 7010404"/>
              <a:gd name="connsiteX347" fmla="*/ 3717916 w 9131175"/>
              <a:gd name="connsiteY347" fmla="*/ 6209987 h 7010404"/>
              <a:gd name="connsiteX348" fmla="*/ 2544219 w 9131175"/>
              <a:gd name="connsiteY348" fmla="*/ 6797710 h 7010404"/>
              <a:gd name="connsiteX349" fmla="*/ 2460861 w 9131175"/>
              <a:gd name="connsiteY349" fmla="*/ 6820826 h 7010404"/>
              <a:gd name="connsiteX350" fmla="*/ 2460861 w 9131175"/>
              <a:gd name="connsiteY350" fmla="*/ 6858002 h 7010404"/>
              <a:gd name="connsiteX351" fmla="*/ 2326804 w 9131175"/>
              <a:gd name="connsiteY351" fmla="*/ 6858002 h 7010404"/>
              <a:gd name="connsiteX352" fmla="*/ 2215051 w 9131175"/>
              <a:gd name="connsiteY352" fmla="*/ 6888993 h 7010404"/>
              <a:gd name="connsiteX353" fmla="*/ 1163401 w 9131175"/>
              <a:gd name="connsiteY353" fmla="*/ 7010404 h 7010404"/>
              <a:gd name="connsiteX354" fmla="*/ 111752 w 9131175"/>
              <a:gd name="connsiteY354" fmla="*/ 6888993 h 7010404"/>
              <a:gd name="connsiteX355" fmla="*/ 0 w 9131175"/>
              <a:gd name="connsiteY355" fmla="*/ 6858002 h 7010404"/>
              <a:gd name="connsiteX0" fmla="*/ 6801784 w 9131175"/>
              <a:gd name="connsiteY0" fmla="*/ 867292 h 7010404"/>
              <a:gd name="connsiteX1" fmla="*/ 6745558 w 9131175"/>
              <a:gd name="connsiteY1" fmla="*/ 908210 h 7010404"/>
              <a:gd name="connsiteX2" fmla="*/ 6697175 w 9131175"/>
              <a:gd name="connsiteY2" fmla="*/ 967963 h 7010404"/>
              <a:gd name="connsiteX3" fmla="*/ 6713302 w 9131175"/>
              <a:gd name="connsiteY3" fmla="*/ 1006376 h 7010404"/>
              <a:gd name="connsiteX4" fmla="*/ 6753622 w 9131175"/>
              <a:gd name="connsiteY4" fmla="*/ 1006911 h 7010404"/>
              <a:gd name="connsiteX5" fmla="*/ 6770585 w 9131175"/>
              <a:gd name="connsiteY5" fmla="*/ 1003094 h 7010404"/>
              <a:gd name="connsiteX6" fmla="*/ 6792719 w 9131175"/>
              <a:gd name="connsiteY6" fmla="*/ 955148 h 7010404"/>
              <a:gd name="connsiteX7" fmla="*/ 6795173 w 9131175"/>
              <a:gd name="connsiteY7" fmla="*/ 887712 h 7010404"/>
              <a:gd name="connsiteX8" fmla="*/ 6801784 w 9131175"/>
              <a:gd name="connsiteY8" fmla="*/ 867292 h 7010404"/>
              <a:gd name="connsiteX9" fmla="*/ 0 w 9131175"/>
              <a:gd name="connsiteY9" fmla="*/ 6858002 h 7010404"/>
              <a:gd name="connsiteX10" fmla="*/ 239305 w 9131175"/>
              <a:gd name="connsiteY10" fmla="*/ 85060 h 7010404"/>
              <a:gd name="connsiteX11" fmla="*/ 2460861 w 9131175"/>
              <a:gd name="connsiteY11" fmla="*/ 0 h 7010404"/>
              <a:gd name="connsiteX12" fmla="*/ 3077640 w 9131175"/>
              <a:gd name="connsiteY12" fmla="*/ 423059 h 7010404"/>
              <a:gd name="connsiteX13" fmla="*/ 3254158 w 9131175"/>
              <a:gd name="connsiteY13" fmla="*/ 516658 h 7010404"/>
              <a:gd name="connsiteX14" fmla="*/ 3234461 w 9131175"/>
              <a:gd name="connsiteY14" fmla="*/ 491542 h 7010404"/>
              <a:gd name="connsiteX15" fmla="*/ 3208255 w 9131175"/>
              <a:gd name="connsiteY15" fmla="*/ 460064 h 7010404"/>
              <a:gd name="connsiteX16" fmla="*/ 3111489 w 9131175"/>
              <a:gd name="connsiteY16" fmla="*/ 387506 h 7010404"/>
              <a:gd name="connsiteX17" fmla="*/ 3063106 w 9131175"/>
              <a:gd name="connsiteY17" fmla="*/ 302144 h 7010404"/>
              <a:gd name="connsiteX18" fmla="*/ 3149119 w 9131175"/>
              <a:gd name="connsiteY18" fmla="*/ 203978 h 7010404"/>
              <a:gd name="connsiteX19" fmla="*/ 3202879 w 9131175"/>
              <a:gd name="connsiteY19" fmla="*/ 203978 h 7010404"/>
              <a:gd name="connsiteX20" fmla="*/ 3219006 w 9131175"/>
              <a:gd name="connsiteY20" fmla="*/ 233856 h 7010404"/>
              <a:gd name="connsiteX21" fmla="*/ 3278139 w 9131175"/>
              <a:gd name="connsiteY21" fmla="*/ 391774 h 7010404"/>
              <a:gd name="connsiteX22" fmla="*/ 3299644 w 9131175"/>
              <a:gd name="connsiteY22" fmla="*/ 434455 h 7010404"/>
              <a:gd name="connsiteX23" fmla="*/ 3385657 w 9131175"/>
              <a:gd name="connsiteY23" fmla="*/ 545425 h 7010404"/>
              <a:gd name="connsiteX24" fmla="*/ 3433152 w 9131175"/>
              <a:gd name="connsiteY24" fmla="*/ 614557 h 7010404"/>
              <a:gd name="connsiteX25" fmla="*/ 3693332 w 9131175"/>
              <a:gd name="connsiteY25" fmla="*/ 784372 h 7010404"/>
              <a:gd name="connsiteX26" fmla="*/ 3717615 w 9131175"/>
              <a:gd name="connsiteY26" fmla="*/ 760429 h 7010404"/>
              <a:gd name="connsiteX27" fmla="*/ 3751215 w 9131175"/>
              <a:gd name="connsiteY27" fmla="*/ 716148 h 7010404"/>
              <a:gd name="connsiteX28" fmla="*/ 3869482 w 9131175"/>
              <a:gd name="connsiteY28" fmla="*/ 703343 h 7010404"/>
              <a:gd name="connsiteX29" fmla="*/ 4095269 w 9131175"/>
              <a:gd name="connsiteY29" fmla="*/ 733221 h 7010404"/>
              <a:gd name="connsiteX30" fmla="*/ 4159777 w 9131175"/>
              <a:gd name="connsiteY30" fmla="*/ 686272 h 7010404"/>
              <a:gd name="connsiteX31" fmla="*/ 4175906 w 9131175"/>
              <a:gd name="connsiteY31" fmla="*/ 600910 h 7010404"/>
              <a:gd name="connsiteX32" fmla="*/ 4175906 w 9131175"/>
              <a:gd name="connsiteY32" fmla="*/ 545425 h 7010404"/>
              <a:gd name="connsiteX33" fmla="*/ 4278047 w 9131175"/>
              <a:gd name="connsiteY33" fmla="*/ 515549 h 7010404"/>
              <a:gd name="connsiteX34" fmla="*/ 4358685 w 9131175"/>
              <a:gd name="connsiteY34" fmla="*/ 579570 h 7010404"/>
              <a:gd name="connsiteX35" fmla="*/ 4407066 w 9131175"/>
              <a:gd name="connsiteY35" fmla="*/ 613714 h 7010404"/>
              <a:gd name="connsiteX36" fmla="*/ 4460826 w 9131175"/>
              <a:gd name="connsiteY36" fmla="*/ 583839 h 7010404"/>
              <a:gd name="connsiteX37" fmla="*/ 4503831 w 9131175"/>
              <a:gd name="connsiteY37" fmla="*/ 472869 h 7010404"/>
              <a:gd name="connsiteX38" fmla="*/ 4536087 w 9131175"/>
              <a:gd name="connsiteY38" fmla="*/ 438723 h 7010404"/>
              <a:gd name="connsiteX39" fmla="*/ 4589845 w 9131175"/>
              <a:gd name="connsiteY39" fmla="*/ 442991 h 7010404"/>
              <a:gd name="connsiteX40" fmla="*/ 4648980 w 9131175"/>
              <a:gd name="connsiteY40" fmla="*/ 485671 h 7010404"/>
              <a:gd name="connsiteX41" fmla="*/ 4734993 w 9131175"/>
              <a:gd name="connsiteY41" fmla="*/ 545425 h 7010404"/>
              <a:gd name="connsiteX42" fmla="*/ 4869388 w 9131175"/>
              <a:gd name="connsiteY42" fmla="*/ 481403 h 7010404"/>
              <a:gd name="connsiteX43" fmla="*/ 4955401 w 9131175"/>
              <a:gd name="connsiteY43" fmla="*/ 366167 h 7010404"/>
              <a:gd name="connsiteX44" fmla="*/ 5019912 w 9131175"/>
              <a:gd name="connsiteY44" fmla="*/ 349094 h 7010404"/>
              <a:gd name="connsiteX45" fmla="*/ 5079047 w 9131175"/>
              <a:gd name="connsiteY45" fmla="*/ 494208 h 7010404"/>
              <a:gd name="connsiteX46" fmla="*/ 5068297 w 9131175"/>
              <a:gd name="connsiteY46" fmla="*/ 507013 h 7010404"/>
              <a:gd name="connsiteX47" fmla="*/ 5175812 w 9131175"/>
              <a:gd name="connsiteY47" fmla="*/ 532622 h 7010404"/>
              <a:gd name="connsiteX48" fmla="*/ 5267201 w 9131175"/>
              <a:gd name="connsiteY48" fmla="*/ 498476 h 7010404"/>
              <a:gd name="connsiteX49" fmla="*/ 5283329 w 9131175"/>
              <a:gd name="connsiteY49" fmla="*/ 485671 h 7010404"/>
              <a:gd name="connsiteX50" fmla="*/ 5460731 w 9131175"/>
              <a:gd name="connsiteY50" fmla="*/ 477137 h 7010404"/>
              <a:gd name="connsiteX51" fmla="*/ 5562872 w 9131175"/>
              <a:gd name="connsiteY51" fmla="*/ 468600 h 7010404"/>
              <a:gd name="connsiteX52" fmla="*/ 5622007 w 9131175"/>
              <a:gd name="connsiteY52" fmla="*/ 357630 h 7010404"/>
              <a:gd name="connsiteX53" fmla="*/ 5713397 w 9131175"/>
              <a:gd name="connsiteY53" fmla="*/ 131422 h 7010404"/>
              <a:gd name="connsiteX54" fmla="*/ 5794034 w 9131175"/>
              <a:gd name="connsiteY54" fmla="*/ 33255 h 7010404"/>
              <a:gd name="connsiteX55" fmla="*/ 5851823 w 9131175"/>
              <a:gd name="connsiteY55" fmla="*/ 2846 h 7010404"/>
              <a:gd name="connsiteX56" fmla="*/ 5889286 w 9131175"/>
              <a:gd name="connsiteY56" fmla="*/ 245 h 7010404"/>
              <a:gd name="connsiteX57" fmla="*/ 5933805 w 9131175"/>
              <a:gd name="connsiteY57" fmla="*/ 7648 h 7010404"/>
              <a:gd name="connsiteX58" fmla="*/ 5880047 w 9131175"/>
              <a:gd name="connsiteY58" fmla="*/ 152762 h 7010404"/>
              <a:gd name="connsiteX59" fmla="*/ 5826288 w 9131175"/>
              <a:gd name="connsiteY59" fmla="*/ 323485 h 7010404"/>
              <a:gd name="connsiteX60" fmla="*/ 5767153 w 9131175"/>
              <a:gd name="connsiteY60" fmla="*/ 489940 h 7010404"/>
              <a:gd name="connsiteX61" fmla="*/ 5901551 w 9131175"/>
              <a:gd name="connsiteY61" fmla="*/ 613714 h 7010404"/>
              <a:gd name="connsiteX62" fmla="*/ 5933805 w 9131175"/>
              <a:gd name="connsiteY62" fmla="*/ 596641 h 7010404"/>
              <a:gd name="connsiteX63" fmla="*/ 5949931 w 9131175"/>
              <a:gd name="connsiteY63" fmla="*/ 566766 h 7010404"/>
              <a:gd name="connsiteX64" fmla="*/ 6057451 w 9131175"/>
              <a:gd name="connsiteY64" fmla="*/ 532622 h 7010404"/>
              <a:gd name="connsiteX65" fmla="*/ 6116583 w 9131175"/>
              <a:gd name="connsiteY65" fmla="*/ 600910 h 7010404"/>
              <a:gd name="connsiteX66" fmla="*/ 6116583 w 9131175"/>
              <a:gd name="connsiteY66" fmla="*/ 635055 h 7010404"/>
              <a:gd name="connsiteX67" fmla="*/ 6277859 w 9131175"/>
              <a:gd name="connsiteY67" fmla="*/ 801509 h 7010404"/>
              <a:gd name="connsiteX68" fmla="*/ 6353122 w 9131175"/>
              <a:gd name="connsiteY68" fmla="*/ 797240 h 7010404"/>
              <a:gd name="connsiteX69" fmla="*/ 6578906 w 9131175"/>
              <a:gd name="connsiteY69" fmla="*/ 754560 h 7010404"/>
              <a:gd name="connsiteX70" fmla="*/ 6627289 w 9131175"/>
              <a:gd name="connsiteY70" fmla="*/ 771633 h 7010404"/>
              <a:gd name="connsiteX71" fmla="*/ 6686424 w 9131175"/>
              <a:gd name="connsiteY71" fmla="*/ 831386 h 7010404"/>
              <a:gd name="connsiteX72" fmla="*/ 6750932 w 9131175"/>
              <a:gd name="connsiteY72" fmla="*/ 839921 h 7010404"/>
              <a:gd name="connsiteX73" fmla="*/ 6772438 w 9131175"/>
              <a:gd name="connsiteY73" fmla="*/ 822850 h 7010404"/>
              <a:gd name="connsiteX74" fmla="*/ 6798645 w 9131175"/>
              <a:gd name="connsiteY74" fmla="*/ 818048 h 7010404"/>
              <a:gd name="connsiteX75" fmla="*/ 6816469 w 9131175"/>
              <a:gd name="connsiteY75" fmla="*/ 821907 h 7010404"/>
              <a:gd name="connsiteX76" fmla="*/ 6820494 w 9131175"/>
              <a:gd name="connsiteY76" fmla="*/ 803062 h 7010404"/>
              <a:gd name="connsiteX77" fmla="*/ 6802481 w 9131175"/>
              <a:gd name="connsiteY77" fmla="*/ 789260 h 7010404"/>
              <a:gd name="connsiteX78" fmla="*/ 6801777 w 9131175"/>
              <a:gd name="connsiteY78" fmla="*/ 763084 h 7010404"/>
              <a:gd name="connsiteX79" fmla="*/ 6803224 w 9131175"/>
              <a:gd name="connsiteY79" fmla="*/ 732353 h 7010404"/>
              <a:gd name="connsiteX80" fmla="*/ 6848758 w 9131175"/>
              <a:gd name="connsiteY80" fmla="*/ 753698 h 7010404"/>
              <a:gd name="connsiteX81" fmla="*/ 6849462 w 9131175"/>
              <a:gd name="connsiteY81" fmla="*/ 779876 h 7010404"/>
              <a:gd name="connsiteX82" fmla="*/ 6834307 w 9131175"/>
              <a:gd name="connsiteY82" fmla="*/ 977913 h 7010404"/>
              <a:gd name="connsiteX83" fmla="*/ 6834587 w 9131175"/>
              <a:gd name="connsiteY83" fmla="*/ 988259 h 7010404"/>
              <a:gd name="connsiteX84" fmla="*/ 6836948 w 9131175"/>
              <a:gd name="connsiteY84" fmla="*/ 987703 h 7010404"/>
              <a:gd name="connsiteX85" fmla="*/ 6879953 w 9131175"/>
              <a:gd name="connsiteY85" fmla="*/ 1006376 h 7010404"/>
              <a:gd name="connsiteX86" fmla="*/ 6909146 w 9131175"/>
              <a:gd name="connsiteY86" fmla="*/ 1050670 h 7010404"/>
              <a:gd name="connsiteX87" fmla="*/ 6923923 w 9131175"/>
              <a:gd name="connsiteY87" fmla="*/ 1051331 h 7010404"/>
              <a:gd name="connsiteX88" fmla="*/ 6979158 w 9131175"/>
              <a:gd name="connsiteY88" fmla="*/ 1031420 h 7010404"/>
              <a:gd name="connsiteX89" fmla="*/ 7038337 w 9131175"/>
              <a:gd name="connsiteY89" fmla="*/ 1010084 h 7010404"/>
              <a:gd name="connsiteX90" fmla="*/ 7084916 w 9131175"/>
              <a:gd name="connsiteY90" fmla="*/ 1091465 h 7010404"/>
              <a:gd name="connsiteX91" fmla="*/ 7199654 w 9131175"/>
              <a:gd name="connsiteY91" fmla="*/ 1125620 h 7010404"/>
              <a:gd name="connsiteX92" fmla="*/ 7293236 w 9131175"/>
              <a:gd name="connsiteY92" fmla="*/ 1156072 h 7010404"/>
              <a:gd name="connsiteX93" fmla="*/ 7327636 w 9131175"/>
              <a:gd name="connsiteY93" fmla="*/ 1207863 h 7010404"/>
              <a:gd name="connsiteX94" fmla="*/ 7403263 w 9131175"/>
              <a:gd name="connsiteY94" fmla="*/ 1290100 h 7010404"/>
              <a:gd name="connsiteX95" fmla="*/ 7428363 w 9131175"/>
              <a:gd name="connsiteY95" fmla="*/ 1292379 h 7010404"/>
              <a:gd name="connsiteX96" fmla="*/ 7565726 w 9131175"/>
              <a:gd name="connsiteY96" fmla="*/ 1257963 h 7010404"/>
              <a:gd name="connsiteX97" fmla="*/ 7615928 w 9131175"/>
              <a:gd name="connsiteY97" fmla="*/ 1262519 h 7010404"/>
              <a:gd name="connsiteX98" fmla="*/ 7616996 w 9131175"/>
              <a:gd name="connsiteY98" fmla="*/ 1281014 h 7010404"/>
              <a:gd name="connsiteX99" fmla="*/ 7524101 w 9131175"/>
              <a:gd name="connsiteY99" fmla="*/ 1318280 h 7010404"/>
              <a:gd name="connsiteX100" fmla="*/ 7501133 w 9131175"/>
              <a:gd name="connsiteY100" fmla="*/ 1352992 h 7010404"/>
              <a:gd name="connsiteX101" fmla="*/ 7549885 w 9131175"/>
              <a:gd name="connsiteY101" fmla="*/ 1388279 h 7010404"/>
              <a:gd name="connsiteX102" fmla="*/ 7601517 w 9131175"/>
              <a:gd name="connsiteY102" fmla="*/ 1403649 h 7010404"/>
              <a:gd name="connsiteX103" fmla="*/ 7532293 w 9131175"/>
              <a:gd name="connsiteY103" fmla="*/ 1432382 h 7010404"/>
              <a:gd name="connsiteX104" fmla="*/ 7503952 w 9131175"/>
              <a:gd name="connsiteY104" fmla="*/ 1457701 h 7010404"/>
              <a:gd name="connsiteX105" fmla="*/ 7531911 w 9131175"/>
              <a:gd name="connsiteY105" fmla="*/ 1481607 h 7010404"/>
              <a:gd name="connsiteX106" fmla="*/ 7637708 w 9131175"/>
              <a:gd name="connsiteY106" fmla="*/ 1458567 h 7010404"/>
              <a:gd name="connsiteX107" fmla="*/ 7853252 w 9131175"/>
              <a:gd name="connsiteY107" fmla="*/ 1411069 h 7010404"/>
              <a:gd name="connsiteX108" fmla="*/ 7888763 w 9131175"/>
              <a:gd name="connsiteY108" fmla="*/ 1398266 h 7010404"/>
              <a:gd name="connsiteX109" fmla="*/ 7923544 w 9131175"/>
              <a:gd name="connsiteY109" fmla="*/ 1400830 h 7010404"/>
              <a:gd name="connsiteX110" fmla="*/ 7912413 w 9131175"/>
              <a:gd name="connsiteY110" fmla="*/ 1431274 h 7010404"/>
              <a:gd name="connsiteX111" fmla="*/ 7886588 w 9131175"/>
              <a:gd name="connsiteY111" fmla="*/ 1444362 h 7010404"/>
              <a:gd name="connsiteX112" fmla="*/ 7802669 w 9131175"/>
              <a:gd name="connsiteY112" fmla="*/ 1455735 h 7010404"/>
              <a:gd name="connsiteX113" fmla="*/ 7732017 w 9131175"/>
              <a:gd name="connsiteY113" fmla="*/ 1473656 h 7010404"/>
              <a:gd name="connsiteX114" fmla="*/ 7686827 w 9131175"/>
              <a:gd name="connsiteY114" fmla="*/ 1486173 h 7010404"/>
              <a:gd name="connsiteX115" fmla="*/ 7590346 w 9131175"/>
              <a:gd name="connsiteY115" fmla="*/ 1517179 h 7010404"/>
              <a:gd name="connsiteX116" fmla="*/ 7501739 w 9131175"/>
              <a:gd name="connsiteY116" fmla="*/ 1586884 h 7010404"/>
              <a:gd name="connsiteX117" fmla="*/ 7592461 w 9131175"/>
              <a:gd name="connsiteY117" fmla="*/ 1595712 h 7010404"/>
              <a:gd name="connsiteX118" fmla="*/ 7784334 w 9131175"/>
              <a:gd name="connsiteY118" fmla="*/ 1556747 h 7010404"/>
              <a:gd name="connsiteX119" fmla="*/ 7901243 w 9131175"/>
              <a:gd name="connsiteY119" fmla="*/ 1544806 h 7010404"/>
              <a:gd name="connsiteX120" fmla="*/ 7925258 w 9131175"/>
              <a:gd name="connsiteY120" fmla="*/ 1570131 h 7010404"/>
              <a:gd name="connsiteX121" fmla="*/ 7905168 w 9131175"/>
              <a:gd name="connsiteY121" fmla="*/ 1584926 h 7010404"/>
              <a:gd name="connsiteX122" fmla="*/ 7707923 w 9131175"/>
              <a:gd name="connsiteY122" fmla="*/ 1614502 h 7010404"/>
              <a:gd name="connsiteX123" fmla="*/ 7641578 w 9131175"/>
              <a:gd name="connsiteY123" fmla="*/ 1623317 h 7010404"/>
              <a:gd name="connsiteX124" fmla="*/ 7553694 w 9131175"/>
              <a:gd name="connsiteY124" fmla="*/ 1677656 h 7010404"/>
              <a:gd name="connsiteX125" fmla="*/ 7448962 w 9131175"/>
              <a:gd name="connsiteY125" fmla="*/ 1719189 h 7010404"/>
              <a:gd name="connsiteX126" fmla="*/ 7442129 w 9131175"/>
              <a:gd name="connsiteY126" fmla="*/ 1720608 h 7010404"/>
              <a:gd name="connsiteX127" fmla="*/ 7434389 w 9131175"/>
              <a:gd name="connsiteY127" fmla="*/ 1727395 h 7010404"/>
              <a:gd name="connsiteX128" fmla="*/ 7434389 w 9131175"/>
              <a:gd name="connsiteY128" fmla="*/ 1753945 h 7010404"/>
              <a:gd name="connsiteX129" fmla="*/ 7451210 w 9131175"/>
              <a:gd name="connsiteY129" fmla="*/ 1789340 h 7010404"/>
              <a:gd name="connsiteX130" fmla="*/ 7333466 w 9131175"/>
              <a:gd name="connsiteY130" fmla="*/ 1833590 h 7010404"/>
              <a:gd name="connsiteX131" fmla="*/ 7322567 w 9131175"/>
              <a:gd name="connsiteY131" fmla="*/ 1845056 h 7010404"/>
              <a:gd name="connsiteX132" fmla="*/ 7336900 w 9131175"/>
              <a:gd name="connsiteY132" fmla="*/ 1864261 h 7010404"/>
              <a:gd name="connsiteX133" fmla="*/ 7344403 w 9131175"/>
              <a:gd name="connsiteY133" fmla="*/ 1869997 h 7010404"/>
              <a:gd name="connsiteX134" fmla="*/ 7381635 w 9131175"/>
              <a:gd name="connsiteY134" fmla="*/ 1873441 h 7010404"/>
              <a:gd name="connsiteX135" fmla="*/ 7385283 w 9131175"/>
              <a:gd name="connsiteY135" fmla="*/ 1872797 h 7010404"/>
              <a:gd name="connsiteX136" fmla="*/ 7519678 w 9131175"/>
              <a:gd name="connsiteY136" fmla="*/ 1864261 h 7010404"/>
              <a:gd name="connsiteX137" fmla="*/ 7561007 w 9131175"/>
              <a:gd name="connsiteY137" fmla="*/ 1878132 h 7010404"/>
              <a:gd name="connsiteX138" fmla="*/ 7583706 w 9131175"/>
              <a:gd name="connsiteY138" fmla="*/ 1899836 h 7010404"/>
              <a:gd name="connsiteX139" fmla="*/ 7597336 w 9131175"/>
              <a:gd name="connsiteY139" fmla="*/ 1897743 h 7010404"/>
              <a:gd name="connsiteX140" fmla="*/ 7627822 w 9131175"/>
              <a:gd name="connsiteY140" fmla="*/ 1895534 h 7010404"/>
              <a:gd name="connsiteX141" fmla="*/ 7669871 w 9131175"/>
              <a:gd name="connsiteY141" fmla="*/ 1922083 h 7010404"/>
              <a:gd name="connsiteX142" fmla="*/ 7644642 w 9131175"/>
              <a:gd name="connsiteY142" fmla="*/ 1957479 h 7010404"/>
              <a:gd name="connsiteX143" fmla="*/ 7603757 w 9131175"/>
              <a:gd name="connsiteY143" fmla="*/ 1965299 h 7010404"/>
              <a:gd name="connsiteX144" fmla="*/ 7600317 w 9131175"/>
              <a:gd name="connsiteY144" fmla="*/ 1983767 h 7010404"/>
              <a:gd name="connsiteX145" fmla="*/ 7508925 w 9131175"/>
              <a:gd name="connsiteY145" fmla="*/ 2116076 h 7010404"/>
              <a:gd name="connsiteX146" fmla="*/ 7460543 w 9131175"/>
              <a:gd name="connsiteY146" fmla="*/ 2120344 h 7010404"/>
              <a:gd name="connsiteX147" fmla="*/ 7435010 w 9131175"/>
              <a:gd name="connsiteY147" fmla="*/ 2119278 h 7010404"/>
              <a:gd name="connsiteX148" fmla="*/ 7418675 w 9131175"/>
              <a:gd name="connsiteY148" fmla="*/ 2136237 h 7010404"/>
              <a:gd name="connsiteX149" fmla="*/ 7434389 w 9131175"/>
              <a:gd name="connsiteY149" fmla="*/ 2152158 h 7010404"/>
              <a:gd name="connsiteX150" fmla="*/ 7434389 w 9131175"/>
              <a:gd name="connsiteY150" fmla="*/ 2169860 h 7010404"/>
              <a:gd name="connsiteX151" fmla="*/ 7409159 w 9131175"/>
              <a:gd name="connsiteY151" fmla="*/ 2178706 h 7010404"/>
              <a:gd name="connsiteX152" fmla="*/ 7384499 w 9131175"/>
              <a:gd name="connsiteY152" fmla="*/ 2176761 h 7010404"/>
              <a:gd name="connsiteX153" fmla="*/ 7374530 w 9131175"/>
              <a:gd name="connsiteY153" fmla="*/ 2188634 h 7010404"/>
              <a:gd name="connsiteX154" fmla="*/ 7376899 w 9131175"/>
              <a:gd name="connsiteY154" fmla="*/ 2205255 h 7010404"/>
              <a:gd name="connsiteX155" fmla="*/ 7409159 w 9131175"/>
              <a:gd name="connsiteY155" fmla="*/ 2205255 h 7010404"/>
              <a:gd name="connsiteX156" fmla="*/ 7493259 w 9131175"/>
              <a:gd name="connsiteY156" fmla="*/ 2205255 h 7010404"/>
              <a:gd name="connsiteX157" fmla="*/ 7535311 w 9131175"/>
              <a:gd name="connsiteY157" fmla="*/ 2205255 h 7010404"/>
              <a:gd name="connsiteX158" fmla="*/ 7602592 w 9131175"/>
              <a:gd name="connsiteY158" fmla="*/ 2249505 h 7010404"/>
              <a:gd name="connsiteX159" fmla="*/ 7703511 w 9131175"/>
              <a:gd name="connsiteY159" fmla="*/ 2284901 h 7010404"/>
              <a:gd name="connsiteX160" fmla="*/ 7728742 w 9131175"/>
              <a:gd name="connsiteY160" fmla="*/ 2311449 h 7010404"/>
              <a:gd name="connsiteX161" fmla="*/ 7703511 w 9131175"/>
              <a:gd name="connsiteY161" fmla="*/ 2329142 h 7010404"/>
              <a:gd name="connsiteX162" fmla="*/ 7695104 w 9131175"/>
              <a:gd name="connsiteY162" fmla="*/ 2355692 h 7010404"/>
              <a:gd name="connsiteX163" fmla="*/ 7686693 w 9131175"/>
              <a:gd name="connsiteY163" fmla="*/ 2391087 h 7010404"/>
              <a:gd name="connsiteX164" fmla="*/ 7686693 w 9131175"/>
              <a:gd name="connsiteY164" fmla="*/ 2417635 h 7010404"/>
              <a:gd name="connsiteX165" fmla="*/ 7695104 w 9131175"/>
              <a:gd name="connsiteY165" fmla="*/ 2417635 h 7010404"/>
              <a:gd name="connsiteX166" fmla="*/ 7695104 w 9131175"/>
              <a:gd name="connsiteY166" fmla="*/ 2479580 h 7010404"/>
              <a:gd name="connsiteX167" fmla="*/ 7627822 w 9131175"/>
              <a:gd name="connsiteY167" fmla="*/ 2541532 h 7010404"/>
              <a:gd name="connsiteX168" fmla="*/ 7711923 w 9131175"/>
              <a:gd name="connsiteY168" fmla="*/ 2568073 h 7010404"/>
              <a:gd name="connsiteX169" fmla="*/ 7703511 w 9131175"/>
              <a:gd name="connsiteY169" fmla="*/ 2576928 h 7010404"/>
              <a:gd name="connsiteX170" fmla="*/ 7404253 w 9131175"/>
              <a:gd name="connsiteY170" fmla="*/ 2576928 h 7010404"/>
              <a:gd name="connsiteX171" fmla="*/ 7383266 w 9131175"/>
              <a:gd name="connsiteY171" fmla="*/ 2587165 h 7010404"/>
              <a:gd name="connsiteX172" fmla="*/ 7381897 w 9131175"/>
              <a:gd name="connsiteY172" fmla="*/ 2590655 h 7010404"/>
              <a:gd name="connsiteX173" fmla="*/ 7400748 w 9131175"/>
              <a:gd name="connsiteY173" fmla="*/ 2594621 h 7010404"/>
              <a:gd name="connsiteX174" fmla="*/ 7468030 w 9131175"/>
              <a:gd name="connsiteY174" fmla="*/ 2638871 h 7010404"/>
              <a:gd name="connsiteX175" fmla="*/ 7501670 w 9131175"/>
              <a:gd name="connsiteY175" fmla="*/ 2665420 h 7010404"/>
              <a:gd name="connsiteX176" fmla="*/ 7594181 w 9131175"/>
              <a:gd name="connsiteY176" fmla="*/ 2683114 h 7010404"/>
              <a:gd name="connsiteX177" fmla="*/ 7611001 w 9131175"/>
              <a:gd name="connsiteY177" fmla="*/ 2700816 h 7010404"/>
              <a:gd name="connsiteX178" fmla="*/ 7594181 w 9131175"/>
              <a:gd name="connsiteY178" fmla="*/ 2709662 h 7010404"/>
              <a:gd name="connsiteX179" fmla="*/ 7392339 w 9131175"/>
              <a:gd name="connsiteY179" fmla="*/ 2709662 h 7010404"/>
              <a:gd name="connsiteX180" fmla="*/ 7376568 w 9131175"/>
              <a:gd name="connsiteY180" fmla="*/ 2710767 h 7010404"/>
              <a:gd name="connsiteX181" fmla="*/ 7375657 w 9131175"/>
              <a:gd name="connsiteY181" fmla="*/ 2711514 h 7010404"/>
              <a:gd name="connsiteX182" fmla="*/ 7375873 w 9131175"/>
              <a:gd name="connsiteY182" fmla="*/ 2712006 h 7010404"/>
              <a:gd name="connsiteX183" fmla="*/ 7460543 w 9131175"/>
              <a:gd name="connsiteY183" fmla="*/ 2730679 h 7010404"/>
              <a:gd name="connsiteX184" fmla="*/ 7578813 w 9131175"/>
              <a:gd name="connsiteY184" fmla="*/ 2816042 h 7010404"/>
              <a:gd name="connsiteX185" fmla="*/ 7578813 w 9131175"/>
              <a:gd name="connsiteY185" fmla="*/ 2824702 h 7010404"/>
              <a:gd name="connsiteX186" fmla="*/ 7678282 w 9131175"/>
              <a:gd name="connsiteY186" fmla="*/ 2824702 h 7010404"/>
              <a:gd name="connsiteX187" fmla="*/ 7753975 w 9131175"/>
              <a:gd name="connsiteY187" fmla="*/ 2815857 h 7010404"/>
              <a:gd name="connsiteX188" fmla="*/ 7787615 w 9131175"/>
              <a:gd name="connsiteY188" fmla="*/ 2842405 h 7010404"/>
              <a:gd name="connsiteX189" fmla="*/ 7779204 w 9131175"/>
              <a:gd name="connsiteY189" fmla="*/ 2868954 h 7010404"/>
              <a:gd name="connsiteX190" fmla="*/ 7737152 w 9131175"/>
              <a:gd name="connsiteY190" fmla="*/ 2868954 h 7010404"/>
              <a:gd name="connsiteX191" fmla="*/ 7627822 w 9131175"/>
              <a:gd name="connsiteY191" fmla="*/ 2860098 h 7010404"/>
              <a:gd name="connsiteX192" fmla="*/ 7597729 w 9131175"/>
              <a:gd name="connsiteY192" fmla="*/ 2855261 h 7010404"/>
              <a:gd name="connsiteX193" fmla="*/ 7576437 w 9131175"/>
              <a:gd name="connsiteY193" fmla="*/ 2859828 h 7010404"/>
              <a:gd name="connsiteX194" fmla="*/ 7559327 w 9131175"/>
              <a:gd name="connsiteY194" fmla="*/ 2867792 h 7010404"/>
              <a:gd name="connsiteX195" fmla="*/ 7548232 w 9131175"/>
              <a:gd name="connsiteY195" fmla="*/ 2867539 h 7010404"/>
              <a:gd name="connsiteX196" fmla="*/ 7543852 w 9131175"/>
              <a:gd name="connsiteY196" fmla="*/ 2868814 h 7010404"/>
              <a:gd name="connsiteX197" fmla="*/ 7530842 w 9131175"/>
              <a:gd name="connsiteY197" fmla="*/ 2868887 h 7010404"/>
              <a:gd name="connsiteX198" fmla="*/ 7497880 w 9131175"/>
              <a:gd name="connsiteY198" fmla="*/ 2879700 h 7010404"/>
              <a:gd name="connsiteX199" fmla="*/ 7591028 w 9131175"/>
              <a:gd name="connsiteY199" fmla="*/ 2893285 h 7010404"/>
              <a:gd name="connsiteX200" fmla="*/ 7703511 w 9131175"/>
              <a:gd name="connsiteY200" fmla="*/ 2895495 h 7010404"/>
              <a:gd name="connsiteX201" fmla="*/ 7737152 w 9131175"/>
              <a:gd name="connsiteY201" fmla="*/ 2895495 h 7010404"/>
              <a:gd name="connsiteX202" fmla="*/ 7779204 w 9131175"/>
              <a:gd name="connsiteY202" fmla="*/ 2913195 h 7010404"/>
              <a:gd name="connsiteX203" fmla="*/ 7787615 w 9131175"/>
              <a:gd name="connsiteY203" fmla="*/ 2939745 h 7010404"/>
              <a:gd name="connsiteX204" fmla="*/ 7770793 w 9131175"/>
              <a:gd name="connsiteY204" fmla="*/ 2957445 h 7010404"/>
              <a:gd name="connsiteX205" fmla="*/ 7644642 w 9131175"/>
              <a:gd name="connsiteY205" fmla="*/ 2957445 h 7010404"/>
              <a:gd name="connsiteX206" fmla="*/ 7779204 w 9131175"/>
              <a:gd name="connsiteY206" fmla="*/ 2992841 h 7010404"/>
              <a:gd name="connsiteX207" fmla="*/ 7804434 w 9131175"/>
              <a:gd name="connsiteY207" fmla="*/ 3010536 h 7010404"/>
              <a:gd name="connsiteX208" fmla="*/ 7770793 w 9131175"/>
              <a:gd name="connsiteY208" fmla="*/ 3019391 h 7010404"/>
              <a:gd name="connsiteX209" fmla="*/ 7560540 w 9131175"/>
              <a:gd name="connsiteY209" fmla="*/ 3019391 h 7010404"/>
              <a:gd name="connsiteX210" fmla="*/ 7526899 w 9131175"/>
              <a:gd name="connsiteY210" fmla="*/ 3037084 h 7010404"/>
              <a:gd name="connsiteX211" fmla="*/ 7585771 w 9131175"/>
              <a:gd name="connsiteY211" fmla="*/ 3037084 h 7010404"/>
              <a:gd name="connsiteX212" fmla="*/ 7661463 w 9131175"/>
              <a:gd name="connsiteY212" fmla="*/ 3063633 h 7010404"/>
              <a:gd name="connsiteX213" fmla="*/ 7737152 w 9131175"/>
              <a:gd name="connsiteY213" fmla="*/ 3063633 h 7010404"/>
              <a:gd name="connsiteX214" fmla="*/ 7762383 w 9131175"/>
              <a:gd name="connsiteY214" fmla="*/ 3090181 h 7010404"/>
              <a:gd name="connsiteX215" fmla="*/ 7737152 w 9131175"/>
              <a:gd name="connsiteY215" fmla="*/ 3116729 h 7010404"/>
              <a:gd name="connsiteX216" fmla="*/ 7560540 w 9131175"/>
              <a:gd name="connsiteY216" fmla="*/ 3116729 h 7010404"/>
              <a:gd name="connsiteX217" fmla="*/ 7484848 w 9131175"/>
              <a:gd name="connsiteY217" fmla="*/ 3125577 h 7010404"/>
              <a:gd name="connsiteX218" fmla="*/ 7577360 w 9131175"/>
              <a:gd name="connsiteY218" fmla="*/ 3125577 h 7010404"/>
              <a:gd name="connsiteX219" fmla="*/ 7636232 w 9131175"/>
              <a:gd name="connsiteY219" fmla="*/ 3160972 h 7010404"/>
              <a:gd name="connsiteX220" fmla="*/ 7636232 w 9131175"/>
              <a:gd name="connsiteY220" fmla="*/ 3187520 h 7010404"/>
              <a:gd name="connsiteX221" fmla="*/ 7602592 w 9131175"/>
              <a:gd name="connsiteY221" fmla="*/ 3205222 h 7010404"/>
              <a:gd name="connsiteX222" fmla="*/ 7493259 w 9131175"/>
              <a:gd name="connsiteY222" fmla="*/ 3222925 h 7010404"/>
              <a:gd name="connsiteX223" fmla="*/ 7457408 w 9131175"/>
              <a:gd name="connsiteY223" fmla="*/ 3228471 h 7010404"/>
              <a:gd name="connsiteX224" fmla="*/ 7465626 w 9131175"/>
              <a:gd name="connsiteY224" fmla="*/ 3237002 h 7010404"/>
              <a:gd name="connsiteX225" fmla="*/ 7402275 w 9131175"/>
              <a:gd name="connsiteY225" fmla="*/ 3266341 h 7010404"/>
              <a:gd name="connsiteX226" fmla="*/ 7367938 w 9131175"/>
              <a:gd name="connsiteY226" fmla="*/ 3279517 h 7010404"/>
              <a:gd name="connsiteX227" fmla="*/ 7455167 w 9131175"/>
              <a:gd name="connsiteY227" fmla="*/ 3302602 h 7010404"/>
              <a:gd name="connsiteX228" fmla="*/ 7605693 w 9131175"/>
              <a:gd name="connsiteY228" fmla="*/ 3285529 h 7010404"/>
              <a:gd name="connsiteX229" fmla="*/ 7675577 w 9131175"/>
              <a:gd name="connsiteY229" fmla="*/ 3251385 h 7010404"/>
              <a:gd name="connsiteX230" fmla="*/ 7793847 w 9131175"/>
              <a:gd name="connsiteY230" fmla="*/ 3153218 h 7010404"/>
              <a:gd name="connsiteX231" fmla="*/ 7992751 w 9131175"/>
              <a:gd name="connsiteY231" fmla="*/ 2986763 h 7010404"/>
              <a:gd name="connsiteX232" fmla="*/ 8250792 w 9131175"/>
              <a:gd name="connsiteY232" fmla="*/ 2905671 h 7010404"/>
              <a:gd name="connsiteX233" fmla="*/ 8460452 w 9131175"/>
              <a:gd name="connsiteY233" fmla="*/ 2811774 h 7010404"/>
              <a:gd name="connsiteX234" fmla="*/ 8476578 w 9131175"/>
              <a:gd name="connsiteY234" fmla="*/ 2798969 h 7010404"/>
              <a:gd name="connsiteX235" fmla="*/ 8691612 w 9131175"/>
              <a:gd name="connsiteY235" fmla="*/ 2726411 h 7010404"/>
              <a:gd name="connsiteX236" fmla="*/ 8713493 w 9131175"/>
              <a:gd name="connsiteY236" fmla="*/ 2720593 h 7010404"/>
              <a:gd name="connsiteX237" fmla="*/ 8716434 w 9131175"/>
              <a:gd name="connsiteY237" fmla="*/ 2716533 h 7010404"/>
              <a:gd name="connsiteX238" fmla="*/ 8741072 w 9131175"/>
              <a:gd name="connsiteY238" fmla="*/ 2694886 h 7010404"/>
              <a:gd name="connsiteX239" fmla="*/ 8845046 w 9131175"/>
              <a:gd name="connsiteY239" fmla="*/ 2642160 h 7010404"/>
              <a:gd name="connsiteX240" fmla="*/ 8903166 w 9131175"/>
              <a:gd name="connsiteY240" fmla="*/ 2626902 h 7010404"/>
              <a:gd name="connsiteX241" fmla="*/ 9018490 w 9131175"/>
              <a:gd name="connsiteY241" fmla="*/ 2656253 h 7010404"/>
              <a:gd name="connsiteX242" fmla="*/ 9039587 w 9131175"/>
              <a:gd name="connsiteY242" fmla="*/ 2688788 h 7010404"/>
              <a:gd name="connsiteX243" fmla="*/ 9047932 w 9131175"/>
              <a:gd name="connsiteY243" fmla="*/ 2702474 h 7010404"/>
              <a:gd name="connsiteX244" fmla="*/ 9077294 w 9131175"/>
              <a:gd name="connsiteY244" fmla="*/ 2712074 h 7010404"/>
              <a:gd name="connsiteX245" fmla="*/ 9076179 w 9131175"/>
              <a:gd name="connsiteY245" fmla="*/ 2722859 h 7010404"/>
              <a:gd name="connsiteX246" fmla="*/ 9110926 w 9131175"/>
              <a:gd name="connsiteY246" fmla="*/ 2743484 h 7010404"/>
              <a:gd name="connsiteX247" fmla="*/ 9127055 w 9131175"/>
              <a:gd name="connsiteY247" fmla="*/ 2764823 h 7010404"/>
              <a:gd name="connsiteX248" fmla="*/ 9100174 w 9131175"/>
              <a:gd name="connsiteY248" fmla="*/ 2914207 h 7010404"/>
              <a:gd name="connsiteX249" fmla="*/ 8976531 w 9131175"/>
              <a:gd name="connsiteY249" fmla="*/ 3003836 h 7010404"/>
              <a:gd name="connsiteX250" fmla="*/ 8863638 w 9131175"/>
              <a:gd name="connsiteY250" fmla="*/ 3012372 h 7010404"/>
              <a:gd name="connsiteX251" fmla="*/ 8718490 w 9131175"/>
              <a:gd name="connsiteY251" fmla="*/ 3008104 h 7010404"/>
              <a:gd name="connsiteX252" fmla="*/ 8686236 w 9131175"/>
              <a:gd name="connsiteY252" fmla="*/ 3025177 h 7010404"/>
              <a:gd name="connsiteX253" fmla="*/ 8557214 w 9131175"/>
              <a:gd name="connsiteY253" fmla="*/ 3076394 h 7010404"/>
              <a:gd name="connsiteX254" fmla="*/ 8438947 w 9131175"/>
              <a:gd name="connsiteY254" fmla="*/ 3114806 h 7010404"/>
              <a:gd name="connsiteX255" fmla="*/ 8170155 w 9131175"/>
              <a:gd name="connsiteY255" fmla="*/ 3174559 h 7010404"/>
              <a:gd name="connsiteX256" fmla="*/ 7912116 w 9131175"/>
              <a:gd name="connsiteY256" fmla="*/ 3259920 h 7010404"/>
              <a:gd name="connsiteX257" fmla="*/ 7750841 w 9131175"/>
              <a:gd name="connsiteY257" fmla="*/ 3358087 h 7010404"/>
              <a:gd name="connsiteX258" fmla="*/ 7675577 w 9131175"/>
              <a:gd name="connsiteY258" fmla="*/ 3396499 h 7010404"/>
              <a:gd name="connsiteX259" fmla="*/ 7369154 w 9131175"/>
              <a:gd name="connsiteY259" fmla="*/ 3537345 h 7010404"/>
              <a:gd name="connsiteX260" fmla="*/ 7348086 w 9131175"/>
              <a:gd name="connsiteY260" fmla="*/ 3547150 h 7010404"/>
              <a:gd name="connsiteX261" fmla="*/ 7332987 w 9131175"/>
              <a:gd name="connsiteY261" fmla="*/ 3639988 h 7010404"/>
              <a:gd name="connsiteX262" fmla="*/ 7279799 w 9131175"/>
              <a:gd name="connsiteY262" fmla="*/ 3746654 h 7010404"/>
              <a:gd name="connsiteX263" fmla="*/ 7275361 w 9131175"/>
              <a:gd name="connsiteY263" fmla="*/ 3767789 h 7010404"/>
              <a:gd name="connsiteX264" fmla="*/ 7288517 w 9131175"/>
              <a:gd name="connsiteY264" fmla="*/ 3772089 h 7010404"/>
              <a:gd name="connsiteX265" fmla="*/ 7702457 w 9131175"/>
              <a:gd name="connsiteY265" fmla="*/ 3891595 h 7010404"/>
              <a:gd name="connsiteX266" fmla="*/ 7793847 w 9131175"/>
              <a:gd name="connsiteY266" fmla="*/ 3917205 h 7010404"/>
              <a:gd name="connsiteX267" fmla="*/ 7917492 w 9131175"/>
              <a:gd name="connsiteY267" fmla="*/ 3904400 h 7010404"/>
              <a:gd name="connsiteX268" fmla="*/ 7987376 w 9131175"/>
              <a:gd name="connsiteY268" fmla="*/ 3895864 h 7010404"/>
              <a:gd name="connsiteX269" fmla="*/ 8062638 w 9131175"/>
              <a:gd name="connsiteY269" fmla="*/ 3912937 h 7010404"/>
              <a:gd name="connsiteX270" fmla="*/ 8094894 w 9131175"/>
              <a:gd name="connsiteY270" fmla="*/ 3942812 h 7010404"/>
              <a:gd name="connsiteX271" fmla="*/ 7955122 w 9131175"/>
              <a:gd name="connsiteY271" fmla="*/ 4169020 h 7010404"/>
              <a:gd name="connsiteX272" fmla="*/ 7804598 w 9131175"/>
              <a:gd name="connsiteY272" fmla="*/ 4169020 h 7010404"/>
              <a:gd name="connsiteX273" fmla="*/ 7680953 w 9131175"/>
              <a:gd name="connsiteY273" fmla="*/ 4100731 h 7010404"/>
              <a:gd name="connsiteX274" fmla="*/ 7546558 w 9131175"/>
              <a:gd name="connsiteY274" fmla="*/ 4079391 h 7010404"/>
              <a:gd name="connsiteX275" fmla="*/ 7406787 w 9131175"/>
              <a:gd name="connsiteY275" fmla="*/ 4023907 h 7010404"/>
              <a:gd name="connsiteX276" fmla="*/ 7326147 w 9131175"/>
              <a:gd name="connsiteY276" fmla="*/ 3921471 h 7010404"/>
              <a:gd name="connsiteX277" fmla="*/ 7292356 w 9131175"/>
              <a:gd name="connsiteY277" fmla="*/ 3898797 h 7010404"/>
              <a:gd name="connsiteX278" fmla="*/ 7262906 w 9131175"/>
              <a:gd name="connsiteY278" fmla="*/ 3921009 h 7010404"/>
              <a:gd name="connsiteX279" fmla="*/ 7161547 w 9131175"/>
              <a:gd name="connsiteY279" fmla="*/ 3921009 h 7010404"/>
              <a:gd name="connsiteX280" fmla="*/ 7009507 w 9131175"/>
              <a:gd name="connsiteY280" fmla="*/ 3947832 h 7010404"/>
              <a:gd name="connsiteX281" fmla="*/ 6967273 w 9131175"/>
              <a:gd name="connsiteY281" fmla="*/ 4048423 h 7010404"/>
              <a:gd name="connsiteX282" fmla="*/ 6722320 w 9131175"/>
              <a:gd name="connsiteY282" fmla="*/ 4309956 h 7010404"/>
              <a:gd name="connsiteX283" fmla="*/ 6663192 w 9131175"/>
              <a:gd name="connsiteY283" fmla="*/ 4323367 h 7010404"/>
              <a:gd name="connsiteX284" fmla="*/ 6325327 w 9131175"/>
              <a:gd name="connsiteY284" fmla="*/ 4323367 h 7010404"/>
              <a:gd name="connsiteX285" fmla="*/ 6392899 w 9131175"/>
              <a:gd name="connsiteY285" fmla="*/ 4544663 h 7010404"/>
              <a:gd name="connsiteX286" fmla="*/ 6198625 w 9131175"/>
              <a:gd name="connsiteY286" fmla="*/ 4423957 h 7010404"/>
              <a:gd name="connsiteX287" fmla="*/ 5894546 w 9131175"/>
              <a:gd name="connsiteY287" fmla="*/ 4363603 h 7010404"/>
              <a:gd name="connsiteX288" fmla="*/ 5750952 w 9131175"/>
              <a:gd name="connsiteY288" fmla="*/ 4558076 h 7010404"/>
              <a:gd name="connsiteX289" fmla="*/ 5539785 w 9131175"/>
              <a:gd name="connsiteY289" fmla="*/ 4658664 h 7010404"/>
              <a:gd name="connsiteX290" fmla="*/ 5396192 w 9131175"/>
              <a:gd name="connsiteY290" fmla="*/ 4698900 h 7010404"/>
              <a:gd name="connsiteX291" fmla="*/ 5159686 w 9131175"/>
              <a:gd name="connsiteY291" fmla="*/ 4812901 h 7010404"/>
              <a:gd name="connsiteX292" fmla="*/ 5083666 w 9131175"/>
              <a:gd name="connsiteY292" fmla="*/ 4866550 h 7010404"/>
              <a:gd name="connsiteX293" fmla="*/ 5117452 w 9131175"/>
              <a:gd name="connsiteY293" fmla="*/ 5034199 h 7010404"/>
              <a:gd name="connsiteX294" fmla="*/ 5145995 w 9131175"/>
              <a:gd name="connsiteY294" fmla="*/ 5142809 h 7010404"/>
              <a:gd name="connsiteX295" fmla="*/ 5165276 w 9131175"/>
              <a:gd name="connsiteY295" fmla="*/ 5144903 h 7010404"/>
              <a:gd name="connsiteX296" fmla="*/ 5185034 w 9131175"/>
              <a:gd name="connsiteY296" fmla="*/ 5157192 h 7010404"/>
              <a:gd name="connsiteX297" fmla="*/ 5201125 w 9131175"/>
              <a:gd name="connsiteY297" fmla="*/ 5182005 h 7010404"/>
              <a:gd name="connsiteX298" fmla="*/ 5207489 w 9131175"/>
              <a:gd name="connsiteY298" fmla="*/ 5192443 h 7010404"/>
              <a:gd name="connsiteX299" fmla="*/ 5227816 w 9131175"/>
              <a:gd name="connsiteY299" fmla="*/ 5219711 h 7010404"/>
              <a:gd name="connsiteX300" fmla="*/ 5238415 w 9131175"/>
              <a:gd name="connsiteY300" fmla="*/ 5232605 h 7010404"/>
              <a:gd name="connsiteX301" fmla="*/ 5245533 w 9131175"/>
              <a:gd name="connsiteY301" fmla="*/ 5251423 h 7010404"/>
              <a:gd name="connsiteX302" fmla="*/ 5244433 w 9131175"/>
              <a:gd name="connsiteY302" fmla="*/ 5272625 h 7010404"/>
              <a:gd name="connsiteX303" fmla="*/ 5234771 w 9131175"/>
              <a:gd name="connsiteY303" fmla="*/ 5325796 h 7010404"/>
              <a:gd name="connsiteX304" fmla="*/ 5159997 w 9131175"/>
              <a:gd name="connsiteY304" fmla="*/ 5402777 h 7010404"/>
              <a:gd name="connsiteX305" fmla="*/ 5149413 w 9131175"/>
              <a:gd name="connsiteY305" fmla="*/ 5403392 h 7010404"/>
              <a:gd name="connsiteX306" fmla="*/ 5103589 w 9131175"/>
              <a:gd name="connsiteY306" fmla="*/ 5411777 h 7010404"/>
              <a:gd name="connsiteX307" fmla="*/ 5090634 w 9131175"/>
              <a:gd name="connsiteY307" fmla="*/ 5410623 h 7010404"/>
              <a:gd name="connsiteX308" fmla="*/ 5055641 w 9131175"/>
              <a:gd name="connsiteY308" fmla="*/ 5412181 h 7010404"/>
              <a:gd name="connsiteX309" fmla="*/ 5036709 w 9131175"/>
              <a:gd name="connsiteY309" fmla="*/ 5411532 h 7010404"/>
              <a:gd name="connsiteX310" fmla="*/ 5020131 w 9131175"/>
              <a:gd name="connsiteY310" fmla="*/ 5399145 h 7010404"/>
              <a:gd name="connsiteX311" fmla="*/ 4965181 w 9131175"/>
              <a:gd name="connsiteY311" fmla="*/ 5370869 h 7010404"/>
              <a:gd name="connsiteX312" fmla="*/ 4936764 w 9131175"/>
              <a:gd name="connsiteY312" fmla="*/ 5349635 h 7010404"/>
              <a:gd name="connsiteX313" fmla="*/ 4930771 w 9131175"/>
              <a:gd name="connsiteY313" fmla="*/ 5336631 h 7010404"/>
              <a:gd name="connsiteX314" fmla="*/ 4930989 w 9131175"/>
              <a:gd name="connsiteY314" fmla="*/ 5303401 h 7010404"/>
              <a:gd name="connsiteX315" fmla="*/ 4928196 w 9131175"/>
              <a:gd name="connsiteY315" fmla="*/ 5250159 h 7010404"/>
              <a:gd name="connsiteX316" fmla="*/ 4936643 w 9131175"/>
              <a:gd name="connsiteY316" fmla="*/ 5228052 h 7010404"/>
              <a:gd name="connsiteX317" fmla="*/ 4954676 w 9131175"/>
              <a:gd name="connsiteY317" fmla="*/ 5203164 h 7010404"/>
              <a:gd name="connsiteX318" fmla="*/ 4973466 w 9131175"/>
              <a:gd name="connsiteY318" fmla="*/ 5186655 h 7010404"/>
              <a:gd name="connsiteX319" fmla="*/ 5007128 w 9131175"/>
              <a:gd name="connsiteY319" fmla="*/ 5158612 h 7010404"/>
              <a:gd name="connsiteX320" fmla="*/ 5007645 w 9131175"/>
              <a:gd name="connsiteY320" fmla="*/ 5158473 h 7010404"/>
              <a:gd name="connsiteX321" fmla="*/ 5007645 w 9131175"/>
              <a:gd name="connsiteY321" fmla="*/ 5114670 h 7010404"/>
              <a:gd name="connsiteX322" fmla="*/ 4999198 w 9131175"/>
              <a:gd name="connsiteY322" fmla="*/ 5000669 h 7010404"/>
              <a:gd name="connsiteX323" fmla="*/ 4898895 w 9131175"/>
              <a:gd name="connsiteY323" fmla="*/ 4868226 h 7010404"/>
              <a:gd name="connsiteX324" fmla="*/ 4867336 w 9131175"/>
              <a:gd name="connsiteY324" fmla="*/ 4861044 h 7010404"/>
              <a:gd name="connsiteX325" fmla="*/ 4863754 w 9131175"/>
              <a:gd name="connsiteY325" fmla="*/ 4869585 h 7010404"/>
              <a:gd name="connsiteX326" fmla="*/ 4694644 w 9131175"/>
              <a:gd name="connsiteY326" fmla="*/ 5175990 h 7010404"/>
              <a:gd name="connsiteX327" fmla="*/ 4598819 w 9131175"/>
              <a:gd name="connsiteY327" fmla="*/ 5313663 h 7010404"/>
              <a:gd name="connsiteX328" fmla="*/ 4634867 w 9131175"/>
              <a:gd name="connsiteY328" fmla="*/ 5335807 h 7010404"/>
              <a:gd name="connsiteX329" fmla="*/ 4724241 w 9131175"/>
              <a:gd name="connsiteY329" fmla="*/ 5411032 h 7010404"/>
              <a:gd name="connsiteX330" fmla="*/ 4756496 w 9131175"/>
              <a:gd name="connsiteY330" fmla="*/ 5530539 h 7010404"/>
              <a:gd name="connsiteX331" fmla="*/ 4654356 w 9131175"/>
              <a:gd name="connsiteY331" fmla="*/ 5658580 h 7010404"/>
              <a:gd name="connsiteX332" fmla="*/ 4648980 w 9131175"/>
              <a:gd name="connsiteY332" fmla="*/ 5688457 h 7010404"/>
              <a:gd name="connsiteX333" fmla="*/ 4675858 w 9131175"/>
              <a:gd name="connsiteY333" fmla="*/ 5833571 h 7010404"/>
              <a:gd name="connsiteX334" fmla="*/ 4541463 w 9131175"/>
              <a:gd name="connsiteY334" fmla="*/ 6029902 h 7010404"/>
              <a:gd name="connsiteX335" fmla="*/ 4412442 w 9131175"/>
              <a:gd name="connsiteY335" fmla="*/ 6076852 h 7010404"/>
              <a:gd name="connsiteX336" fmla="*/ 4149025 w 9131175"/>
              <a:gd name="connsiteY336" fmla="*/ 6046974 h 7010404"/>
              <a:gd name="connsiteX337" fmla="*/ 4074352 w 9131175"/>
              <a:gd name="connsiteY337" fmla="*/ 6000025 h 7010404"/>
              <a:gd name="connsiteX338" fmla="*/ 4028912 w 9131175"/>
              <a:gd name="connsiteY338" fmla="*/ 5958970 h 7010404"/>
              <a:gd name="connsiteX339" fmla="*/ 4003104 w 9131175"/>
              <a:gd name="connsiteY339" fmla="*/ 5983754 h 7010404"/>
              <a:gd name="connsiteX340" fmla="*/ 3888930 w 9131175"/>
              <a:gd name="connsiteY340" fmla="*/ 6074326 h 7010404"/>
              <a:gd name="connsiteX341" fmla="*/ 3891321 w 9131175"/>
              <a:gd name="connsiteY341" fmla="*/ 6076719 h 7010404"/>
              <a:gd name="connsiteX342" fmla="*/ 3901736 w 9131175"/>
              <a:gd name="connsiteY342" fmla="*/ 6081120 h 7010404"/>
              <a:gd name="connsiteX343" fmla="*/ 3944745 w 9131175"/>
              <a:gd name="connsiteY343" fmla="*/ 6098191 h 7010404"/>
              <a:gd name="connsiteX344" fmla="*/ 3890984 w 9131175"/>
              <a:gd name="connsiteY344" fmla="*/ 6128069 h 7010404"/>
              <a:gd name="connsiteX345" fmla="*/ 3853354 w 9131175"/>
              <a:gd name="connsiteY345" fmla="*/ 6115264 h 7010404"/>
              <a:gd name="connsiteX346" fmla="*/ 3842074 w 9131175"/>
              <a:gd name="connsiteY346" fmla="*/ 6111495 h 7010404"/>
              <a:gd name="connsiteX347" fmla="*/ 3717916 w 9131175"/>
              <a:gd name="connsiteY347" fmla="*/ 6209987 h 7010404"/>
              <a:gd name="connsiteX348" fmla="*/ 2544219 w 9131175"/>
              <a:gd name="connsiteY348" fmla="*/ 6797710 h 7010404"/>
              <a:gd name="connsiteX349" fmla="*/ 2460861 w 9131175"/>
              <a:gd name="connsiteY349" fmla="*/ 6820826 h 7010404"/>
              <a:gd name="connsiteX350" fmla="*/ 2460861 w 9131175"/>
              <a:gd name="connsiteY350" fmla="*/ 6858002 h 7010404"/>
              <a:gd name="connsiteX351" fmla="*/ 2326804 w 9131175"/>
              <a:gd name="connsiteY351" fmla="*/ 6858002 h 7010404"/>
              <a:gd name="connsiteX352" fmla="*/ 2215051 w 9131175"/>
              <a:gd name="connsiteY352" fmla="*/ 6888993 h 7010404"/>
              <a:gd name="connsiteX353" fmla="*/ 1163401 w 9131175"/>
              <a:gd name="connsiteY353" fmla="*/ 7010404 h 7010404"/>
              <a:gd name="connsiteX354" fmla="*/ 111752 w 9131175"/>
              <a:gd name="connsiteY354" fmla="*/ 6888993 h 7010404"/>
              <a:gd name="connsiteX355" fmla="*/ 0 w 9131175"/>
              <a:gd name="connsiteY355" fmla="*/ 6858002 h 7010404"/>
              <a:gd name="connsiteX0" fmla="*/ 6801784 w 9131175"/>
              <a:gd name="connsiteY0" fmla="*/ 867292 h 7012541"/>
              <a:gd name="connsiteX1" fmla="*/ 6745558 w 9131175"/>
              <a:gd name="connsiteY1" fmla="*/ 908210 h 7012541"/>
              <a:gd name="connsiteX2" fmla="*/ 6697175 w 9131175"/>
              <a:gd name="connsiteY2" fmla="*/ 967963 h 7012541"/>
              <a:gd name="connsiteX3" fmla="*/ 6713302 w 9131175"/>
              <a:gd name="connsiteY3" fmla="*/ 1006376 h 7012541"/>
              <a:gd name="connsiteX4" fmla="*/ 6753622 w 9131175"/>
              <a:gd name="connsiteY4" fmla="*/ 1006911 h 7012541"/>
              <a:gd name="connsiteX5" fmla="*/ 6770585 w 9131175"/>
              <a:gd name="connsiteY5" fmla="*/ 1003094 h 7012541"/>
              <a:gd name="connsiteX6" fmla="*/ 6792719 w 9131175"/>
              <a:gd name="connsiteY6" fmla="*/ 955148 h 7012541"/>
              <a:gd name="connsiteX7" fmla="*/ 6795173 w 9131175"/>
              <a:gd name="connsiteY7" fmla="*/ 887712 h 7012541"/>
              <a:gd name="connsiteX8" fmla="*/ 6801784 w 9131175"/>
              <a:gd name="connsiteY8" fmla="*/ 867292 h 7012541"/>
              <a:gd name="connsiteX9" fmla="*/ 0 w 9131175"/>
              <a:gd name="connsiteY9" fmla="*/ 6858002 h 7012541"/>
              <a:gd name="connsiteX10" fmla="*/ 239305 w 9131175"/>
              <a:gd name="connsiteY10" fmla="*/ 85060 h 7012541"/>
              <a:gd name="connsiteX11" fmla="*/ 2460861 w 9131175"/>
              <a:gd name="connsiteY11" fmla="*/ 0 h 7012541"/>
              <a:gd name="connsiteX12" fmla="*/ 3077640 w 9131175"/>
              <a:gd name="connsiteY12" fmla="*/ 423059 h 7012541"/>
              <a:gd name="connsiteX13" fmla="*/ 3254158 w 9131175"/>
              <a:gd name="connsiteY13" fmla="*/ 516658 h 7012541"/>
              <a:gd name="connsiteX14" fmla="*/ 3234461 w 9131175"/>
              <a:gd name="connsiteY14" fmla="*/ 491542 h 7012541"/>
              <a:gd name="connsiteX15" fmla="*/ 3208255 w 9131175"/>
              <a:gd name="connsiteY15" fmla="*/ 460064 h 7012541"/>
              <a:gd name="connsiteX16" fmla="*/ 3111489 w 9131175"/>
              <a:gd name="connsiteY16" fmla="*/ 387506 h 7012541"/>
              <a:gd name="connsiteX17" fmla="*/ 3063106 w 9131175"/>
              <a:gd name="connsiteY17" fmla="*/ 302144 h 7012541"/>
              <a:gd name="connsiteX18" fmla="*/ 3149119 w 9131175"/>
              <a:gd name="connsiteY18" fmla="*/ 203978 h 7012541"/>
              <a:gd name="connsiteX19" fmla="*/ 3202879 w 9131175"/>
              <a:gd name="connsiteY19" fmla="*/ 203978 h 7012541"/>
              <a:gd name="connsiteX20" fmla="*/ 3219006 w 9131175"/>
              <a:gd name="connsiteY20" fmla="*/ 233856 h 7012541"/>
              <a:gd name="connsiteX21" fmla="*/ 3278139 w 9131175"/>
              <a:gd name="connsiteY21" fmla="*/ 391774 h 7012541"/>
              <a:gd name="connsiteX22" fmla="*/ 3299644 w 9131175"/>
              <a:gd name="connsiteY22" fmla="*/ 434455 h 7012541"/>
              <a:gd name="connsiteX23" fmla="*/ 3385657 w 9131175"/>
              <a:gd name="connsiteY23" fmla="*/ 545425 h 7012541"/>
              <a:gd name="connsiteX24" fmla="*/ 3433152 w 9131175"/>
              <a:gd name="connsiteY24" fmla="*/ 614557 h 7012541"/>
              <a:gd name="connsiteX25" fmla="*/ 3693332 w 9131175"/>
              <a:gd name="connsiteY25" fmla="*/ 784372 h 7012541"/>
              <a:gd name="connsiteX26" fmla="*/ 3717615 w 9131175"/>
              <a:gd name="connsiteY26" fmla="*/ 760429 h 7012541"/>
              <a:gd name="connsiteX27" fmla="*/ 3751215 w 9131175"/>
              <a:gd name="connsiteY27" fmla="*/ 716148 h 7012541"/>
              <a:gd name="connsiteX28" fmla="*/ 3869482 w 9131175"/>
              <a:gd name="connsiteY28" fmla="*/ 703343 h 7012541"/>
              <a:gd name="connsiteX29" fmla="*/ 4095269 w 9131175"/>
              <a:gd name="connsiteY29" fmla="*/ 733221 h 7012541"/>
              <a:gd name="connsiteX30" fmla="*/ 4159777 w 9131175"/>
              <a:gd name="connsiteY30" fmla="*/ 686272 h 7012541"/>
              <a:gd name="connsiteX31" fmla="*/ 4175906 w 9131175"/>
              <a:gd name="connsiteY31" fmla="*/ 600910 h 7012541"/>
              <a:gd name="connsiteX32" fmla="*/ 4175906 w 9131175"/>
              <a:gd name="connsiteY32" fmla="*/ 545425 h 7012541"/>
              <a:gd name="connsiteX33" fmla="*/ 4278047 w 9131175"/>
              <a:gd name="connsiteY33" fmla="*/ 515549 h 7012541"/>
              <a:gd name="connsiteX34" fmla="*/ 4358685 w 9131175"/>
              <a:gd name="connsiteY34" fmla="*/ 579570 h 7012541"/>
              <a:gd name="connsiteX35" fmla="*/ 4407066 w 9131175"/>
              <a:gd name="connsiteY35" fmla="*/ 613714 h 7012541"/>
              <a:gd name="connsiteX36" fmla="*/ 4460826 w 9131175"/>
              <a:gd name="connsiteY36" fmla="*/ 583839 h 7012541"/>
              <a:gd name="connsiteX37" fmla="*/ 4503831 w 9131175"/>
              <a:gd name="connsiteY37" fmla="*/ 472869 h 7012541"/>
              <a:gd name="connsiteX38" fmla="*/ 4536087 w 9131175"/>
              <a:gd name="connsiteY38" fmla="*/ 438723 h 7012541"/>
              <a:gd name="connsiteX39" fmla="*/ 4589845 w 9131175"/>
              <a:gd name="connsiteY39" fmla="*/ 442991 h 7012541"/>
              <a:gd name="connsiteX40" fmla="*/ 4648980 w 9131175"/>
              <a:gd name="connsiteY40" fmla="*/ 485671 h 7012541"/>
              <a:gd name="connsiteX41" fmla="*/ 4734993 w 9131175"/>
              <a:gd name="connsiteY41" fmla="*/ 545425 h 7012541"/>
              <a:gd name="connsiteX42" fmla="*/ 4869388 w 9131175"/>
              <a:gd name="connsiteY42" fmla="*/ 481403 h 7012541"/>
              <a:gd name="connsiteX43" fmla="*/ 4955401 w 9131175"/>
              <a:gd name="connsiteY43" fmla="*/ 366167 h 7012541"/>
              <a:gd name="connsiteX44" fmla="*/ 5019912 w 9131175"/>
              <a:gd name="connsiteY44" fmla="*/ 349094 h 7012541"/>
              <a:gd name="connsiteX45" fmla="*/ 5079047 w 9131175"/>
              <a:gd name="connsiteY45" fmla="*/ 494208 h 7012541"/>
              <a:gd name="connsiteX46" fmla="*/ 5068297 w 9131175"/>
              <a:gd name="connsiteY46" fmla="*/ 507013 h 7012541"/>
              <a:gd name="connsiteX47" fmla="*/ 5175812 w 9131175"/>
              <a:gd name="connsiteY47" fmla="*/ 532622 h 7012541"/>
              <a:gd name="connsiteX48" fmla="*/ 5267201 w 9131175"/>
              <a:gd name="connsiteY48" fmla="*/ 498476 h 7012541"/>
              <a:gd name="connsiteX49" fmla="*/ 5283329 w 9131175"/>
              <a:gd name="connsiteY49" fmla="*/ 485671 h 7012541"/>
              <a:gd name="connsiteX50" fmla="*/ 5460731 w 9131175"/>
              <a:gd name="connsiteY50" fmla="*/ 477137 h 7012541"/>
              <a:gd name="connsiteX51" fmla="*/ 5562872 w 9131175"/>
              <a:gd name="connsiteY51" fmla="*/ 468600 h 7012541"/>
              <a:gd name="connsiteX52" fmla="*/ 5622007 w 9131175"/>
              <a:gd name="connsiteY52" fmla="*/ 357630 h 7012541"/>
              <a:gd name="connsiteX53" fmla="*/ 5713397 w 9131175"/>
              <a:gd name="connsiteY53" fmla="*/ 131422 h 7012541"/>
              <a:gd name="connsiteX54" fmla="*/ 5794034 w 9131175"/>
              <a:gd name="connsiteY54" fmla="*/ 33255 h 7012541"/>
              <a:gd name="connsiteX55" fmla="*/ 5851823 w 9131175"/>
              <a:gd name="connsiteY55" fmla="*/ 2846 h 7012541"/>
              <a:gd name="connsiteX56" fmla="*/ 5889286 w 9131175"/>
              <a:gd name="connsiteY56" fmla="*/ 245 h 7012541"/>
              <a:gd name="connsiteX57" fmla="*/ 5933805 w 9131175"/>
              <a:gd name="connsiteY57" fmla="*/ 7648 h 7012541"/>
              <a:gd name="connsiteX58" fmla="*/ 5880047 w 9131175"/>
              <a:gd name="connsiteY58" fmla="*/ 152762 h 7012541"/>
              <a:gd name="connsiteX59" fmla="*/ 5826288 w 9131175"/>
              <a:gd name="connsiteY59" fmla="*/ 323485 h 7012541"/>
              <a:gd name="connsiteX60" fmla="*/ 5767153 w 9131175"/>
              <a:gd name="connsiteY60" fmla="*/ 489940 h 7012541"/>
              <a:gd name="connsiteX61" fmla="*/ 5901551 w 9131175"/>
              <a:gd name="connsiteY61" fmla="*/ 613714 h 7012541"/>
              <a:gd name="connsiteX62" fmla="*/ 5933805 w 9131175"/>
              <a:gd name="connsiteY62" fmla="*/ 596641 h 7012541"/>
              <a:gd name="connsiteX63" fmla="*/ 5949931 w 9131175"/>
              <a:gd name="connsiteY63" fmla="*/ 566766 h 7012541"/>
              <a:gd name="connsiteX64" fmla="*/ 6057451 w 9131175"/>
              <a:gd name="connsiteY64" fmla="*/ 532622 h 7012541"/>
              <a:gd name="connsiteX65" fmla="*/ 6116583 w 9131175"/>
              <a:gd name="connsiteY65" fmla="*/ 600910 h 7012541"/>
              <a:gd name="connsiteX66" fmla="*/ 6116583 w 9131175"/>
              <a:gd name="connsiteY66" fmla="*/ 635055 h 7012541"/>
              <a:gd name="connsiteX67" fmla="*/ 6277859 w 9131175"/>
              <a:gd name="connsiteY67" fmla="*/ 801509 h 7012541"/>
              <a:gd name="connsiteX68" fmla="*/ 6353122 w 9131175"/>
              <a:gd name="connsiteY68" fmla="*/ 797240 h 7012541"/>
              <a:gd name="connsiteX69" fmla="*/ 6578906 w 9131175"/>
              <a:gd name="connsiteY69" fmla="*/ 754560 h 7012541"/>
              <a:gd name="connsiteX70" fmla="*/ 6627289 w 9131175"/>
              <a:gd name="connsiteY70" fmla="*/ 771633 h 7012541"/>
              <a:gd name="connsiteX71" fmla="*/ 6686424 w 9131175"/>
              <a:gd name="connsiteY71" fmla="*/ 831386 h 7012541"/>
              <a:gd name="connsiteX72" fmla="*/ 6750932 w 9131175"/>
              <a:gd name="connsiteY72" fmla="*/ 839921 h 7012541"/>
              <a:gd name="connsiteX73" fmla="*/ 6772438 w 9131175"/>
              <a:gd name="connsiteY73" fmla="*/ 822850 h 7012541"/>
              <a:gd name="connsiteX74" fmla="*/ 6798645 w 9131175"/>
              <a:gd name="connsiteY74" fmla="*/ 818048 h 7012541"/>
              <a:gd name="connsiteX75" fmla="*/ 6816469 w 9131175"/>
              <a:gd name="connsiteY75" fmla="*/ 821907 h 7012541"/>
              <a:gd name="connsiteX76" fmla="*/ 6820494 w 9131175"/>
              <a:gd name="connsiteY76" fmla="*/ 803062 h 7012541"/>
              <a:gd name="connsiteX77" fmla="*/ 6802481 w 9131175"/>
              <a:gd name="connsiteY77" fmla="*/ 789260 h 7012541"/>
              <a:gd name="connsiteX78" fmla="*/ 6801777 w 9131175"/>
              <a:gd name="connsiteY78" fmla="*/ 763084 h 7012541"/>
              <a:gd name="connsiteX79" fmla="*/ 6803224 w 9131175"/>
              <a:gd name="connsiteY79" fmla="*/ 732353 h 7012541"/>
              <a:gd name="connsiteX80" fmla="*/ 6848758 w 9131175"/>
              <a:gd name="connsiteY80" fmla="*/ 753698 h 7012541"/>
              <a:gd name="connsiteX81" fmla="*/ 6849462 w 9131175"/>
              <a:gd name="connsiteY81" fmla="*/ 779876 h 7012541"/>
              <a:gd name="connsiteX82" fmla="*/ 6834307 w 9131175"/>
              <a:gd name="connsiteY82" fmla="*/ 977913 h 7012541"/>
              <a:gd name="connsiteX83" fmla="*/ 6834587 w 9131175"/>
              <a:gd name="connsiteY83" fmla="*/ 988259 h 7012541"/>
              <a:gd name="connsiteX84" fmla="*/ 6836948 w 9131175"/>
              <a:gd name="connsiteY84" fmla="*/ 987703 h 7012541"/>
              <a:gd name="connsiteX85" fmla="*/ 6879953 w 9131175"/>
              <a:gd name="connsiteY85" fmla="*/ 1006376 h 7012541"/>
              <a:gd name="connsiteX86" fmla="*/ 6909146 w 9131175"/>
              <a:gd name="connsiteY86" fmla="*/ 1050670 h 7012541"/>
              <a:gd name="connsiteX87" fmla="*/ 6923923 w 9131175"/>
              <a:gd name="connsiteY87" fmla="*/ 1051331 h 7012541"/>
              <a:gd name="connsiteX88" fmla="*/ 6979158 w 9131175"/>
              <a:gd name="connsiteY88" fmla="*/ 1031420 h 7012541"/>
              <a:gd name="connsiteX89" fmla="*/ 7038337 w 9131175"/>
              <a:gd name="connsiteY89" fmla="*/ 1010084 h 7012541"/>
              <a:gd name="connsiteX90" fmla="*/ 7084916 w 9131175"/>
              <a:gd name="connsiteY90" fmla="*/ 1091465 h 7012541"/>
              <a:gd name="connsiteX91" fmla="*/ 7199654 w 9131175"/>
              <a:gd name="connsiteY91" fmla="*/ 1125620 h 7012541"/>
              <a:gd name="connsiteX92" fmla="*/ 7293236 w 9131175"/>
              <a:gd name="connsiteY92" fmla="*/ 1156072 h 7012541"/>
              <a:gd name="connsiteX93" fmla="*/ 7327636 w 9131175"/>
              <a:gd name="connsiteY93" fmla="*/ 1207863 h 7012541"/>
              <a:gd name="connsiteX94" fmla="*/ 7403263 w 9131175"/>
              <a:gd name="connsiteY94" fmla="*/ 1290100 h 7012541"/>
              <a:gd name="connsiteX95" fmla="*/ 7428363 w 9131175"/>
              <a:gd name="connsiteY95" fmla="*/ 1292379 h 7012541"/>
              <a:gd name="connsiteX96" fmla="*/ 7565726 w 9131175"/>
              <a:gd name="connsiteY96" fmla="*/ 1257963 h 7012541"/>
              <a:gd name="connsiteX97" fmla="*/ 7615928 w 9131175"/>
              <a:gd name="connsiteY97" fmla="*/ 1262519 h 7012541"/>
              <a:gd name="connsiteX98" fmla="*/ 7616996 w 9131175"/>
              <a:gd name="connsiteY98" fmla="*/ 1281014 h 7012541"/>
              <a:gd name="connsiteX99" fmla="*/ 7524101 w 9131175"/>
              <a:gd name="connsiteY99" fmla="*/ 1318280 h 7012541"/>
              <a:gd name="connsiteX100" fmla="*/ 7501133 w 9131175"/>
              <a:gd name="connsiteY100" fmla="*/ 1352992 h 7012541"/>
              <a:gd name="connsiteX101" fmla="*/ 7549885 w 9131175"/>
              <a:gd name="connsiteY101" fmla="*/ 1388279 h 7012541"/>
              <a:gd name="connsiteX102" fmla="*/ 7601517 w 9131175"/>
              <a:gd name="connsiteY102" fmla="*/ 1403649 h 7012541"/>
              <a:gd name="connsiteX103" fmla="*/ 7532293 w 9131175"/>
              <a:gd name="connsiteY103" fmla="*/ 1432382 h 7012541"/>
              <a:gd name="connsiteX104" fmla="*/ 7503952 w 9131175"/>
              <a:gd name="connsiteY104" fmla="*/ 1457701 h 7012541"/>
              <a:gd name="connsiteX105" fmla="*/ 7531911 w 9131175"/>
              <a:gd name="connsiteY105" fmla="*/ 1481607 h 7012541"/>
              <a:gd name="connsiteX106" fmla="*/ 7637708 w 9131175"/>
              <a:gd name="connsiteY106" fmla="*/ 1458567 h 7012541"/>
              <a:gd name="connsiteX107" fmla="*/ 7853252 w 9131175"/>
              <a:gd name="connsiteY107" fmla="*/ 1411069 h 7012541"/>
              <a:gd name="connsiteX108" fmla="*/ 7888763 w 9131175"/>
              <a:gd name="connsiteY108" fmla="*/ 1398266 h 7012541"/>
              <a:gd name="connsiteX109" fmla="*/ 7923544 w 9131175"/>
              <a:gd name="connsiteY109" fmla="*/ 1400830 h 7012541"/>
              <a:gd name="connsiteX110" fmla="*/ 7912413 w 9131175"/>
              <a:gd name="connsiteY110" fmla="*/ 1431274 h 7012541"/>
              <a:gd name="connsiteX111" fmla="*/ 7886588 w 9131175"/>
              <a:gd name="connsiteY111" fmla="*/ 1444362 h 7012541"/>
              <a:gd name="connsiteX112" fmla="*/ 7802669 w 9131175"/>
              <a:gd name="connsiteY112" fmla="*/ 1455735 h 7012541"/>
              <a:gd name="connsiteX113" fmla="*/ 7732017 w 9131175"/>
              <a:gd name="connsiteY113" fmla="*/ 1473656 h 7012541"/>
              <a:gd name="connsiteX114" fmla="*/ 7686827 w 9131175"/>
              <a:gd name="connsiteY114" fmla="*/ 1486173 h 7012541"/>
              <a:gd name="connsiteX115" fmla="*/ 7590346 w 9131175"/>
              <a:gd name="connsiteY115" fmla="*/ 1517179 h 7012541"/>
              <a:gd name="connsiteX116" fmla="*/ 7501739 w 9131175"/>
              <a:gd name="connsiteY116" fmla="*/ 1586884 h 7012541"/>
              <a:gd name="connsiteX117" fmla="*/ 7592461 w 9131175"/>
              <a:gd name="connsiteY117" fmla="*/ 1595712 h 7012541"/>
              <a:gd name="connsiteX118" fmla="*/ 7784334 w 9131175"/>
              <a:gd name="connsiteY118" fmla="*/ 1556747 h 7012541"/>
              <a:gd name="connsiteX119" fmla="*/ 7901243 w 9131175"/>
              <a:gd name="connsiteY119" fmla="*/ 1544806 h 7012541"/>
              <a:gd name="connsiteX120" fmla="*/ 7925258 w 9131175"/>
              <a:gd name="connsiteY120" fmla="*/ 1570131 h 7012541"/>
              <a:gd name="connsiteX121" fmla="*/ 7905168 w 9131175"/>
              <a:gd name="connsiteY121" fmla="*/ 1584926 h 7012541"/>
              <a:gd name="connsiteX122" fmla="*/ 7707923 w 9131175"/>
              <a:gd name="connsiteY122" fmla="*/ 1614502 h 7012541"/>
              <a:gd name="connsiteX123" fmla="*/ 7641578 w 9131175"/>
              <a:gd name="connsiteY123" fmla="*/ 1623317 h 7012541"/>
              <a:gd name="connsiteX124" fmla="*/ 7553694 w 9131175"/>
              <a:gd name="connsiteY124" fmla="*/ 1677656 h 7012541"/>
              <a:gd name="connsiteX125" fmla="*/ 7448962 w 9131175"/>
              <a:gd name="connsiteY125" fmla="*/ 1719189 h 7012541"/>
              <a:gd name="connsiteX126" fmla="*/ 7442129 w 9131175"/>
              <a:gd name="connsiteY126" fmla="*/ 1720608 h 7012541"/>
              <a:gd name="connsiteX127" fmla="*/ 7434389 w 9131175"/>
              <a:gd name="connsiteY127" fmla="*/ 1727395 h 7012541"/>
              <a:gd name="connsiteX128" fmla="*/ 7434389 w 9131175"/>
              <a:gd name="connsiteY128" fmla="*/ 1753945 h 7012541"/>
              <a:gd name="connsiteX129" fmla="*/ 7451210 w 9131175"/>
              <a:gd name="connsiteY129" fmla="*/ 1789340 h 7012541"/>
              <a:gd name="connsiteX130" fmla="*/ 7333466 w 9131175"/>
              <a:gd name="connsiteY130" fmla="*/ 1833590 h 7012541"/>
              <a:gd name="connsiteX131" fmla="*/ 7322567 w 9131175"/>
              <a:gd name="connsiteY131" fmla="*/ 1845056 h 7012541"/>
              <a:gd name="connsiteX132" fmla="*/ 7336900 w 9131175"/>
              <a:gd name="connsiteY132" fmla="*/ 1864261 h 7012541"/>
              <a:gd name="connsiteX133" fmla="*/ 7344403 w 9131175"/>
              <a:gd name="connsiteY133" fmla="*/ 1869997 h 7012541"/>
              <a:gd name="connsiteX134" fmla="*/ 7381635 w 9131175"/>
              <a:gd name="connsiteY134" fmla="*/ 1873441 h 7012541"/>
              <a:gd name="connsiteX135" fmla="*/ 7385283 w 9131175"/>
              <a:gd name="connsiteY135" fmla="*/ 1872797 h 7012541"/>
              <a:gd name="connsiteX136" fmla="*/ 7519678 w 9131175"/>
              <a:gd name="connsiteY136" fmla="*/ 1864261 h 7012541"/>
              <a:gd name="connsiteX137" fmla="*/ 7561007 w 9131175"/>
              <a:gd name="connsiteY137" fmla="*/ 1878132 h 7012541"/>
              <a:gd name="connsiteX138" fmla="*/ 7583706 w 9131175"/>
              <a:gd name="connsiteY138" fmla="*/ 1899836 h 7012541"/>
              <a:gd name="connsiteX139" fmla="*/ 7597336 w 9131175"/>
              <a:gd name="connsiteY139" fmla="*/ 1897743 h 7012541"/>
              <a:gd name="connsiteX140" fmla="*/ 7627822 w 9131175"/>
              <a:gd name="connsiteY140" fmla="*/ 1895534 h 7012541"/>
              <a:gd name="connsiteX141" fmla="*/ 7669871 w 9131175"/>
              <a:gd name="connsiteY141" fmla="*/ 1922083 h 7012541"/>
              <a:gd name="connsiteX142" fmla="*/ 7644642 w 9131175"/>
              <a:gd name="connsiteY142" fmla="*/ 1957479 h 7012541"/>
              <a:gd name="connsiteX143" fmla="*/ 7603757 w 9131175"/>
              <a:gd name="connsiteY143" fmla="*/ 1965299 h 7012541"/>
              <a:gd name="connsiteX144" fmla="*/ 7600317 w 9131175"/>
              <a:gd name="connsiteY144" fmla="*/ 1983767 h 7012541"/>
              <a:gd name="connsiteX145" fmla="*/ 7508925 w 9131175"/>
              <a:gd name="connsiteY145" fmla="*/ 2116076 h 7012541"/>
              <a:gd name="connsiteX146" fmla="*/ 7460543 w 9131175"/>
              <a:gd name="connsiteY146" fmla="*/ 2120344 h 7012541"/>
              <a:gd name="connsiteX147" fmla="*/ 7435010 w 9131175"/>
              <a:gd name="connsiteY147" fmla="*/ 2119278 h 7012541"/>
              <a:gd name="connsiteX148" fmla="*/ 7418675 w 9131175"/>
              <a:gd name="connsiteY148" fmla="*/ 2136237 h 7012541"/>
              <a:gd name="connsiteX149" fmla="*/ 7434389 w 9131175"/>
              <a:gd name="connsiteY149" fmla="*/ 2152158 h 7012541"/>
              <a:gd name="connsiteX150" fmla="*/ 7434389 w 9131175"/>
              <a:gd name="connsiteY150" fmla="*/ 2169860 h 7012541"/>
              <a:gd name="connsiteX151" fmla="*/ 7409159 w 9131175"/>
              <a:gd name="connsiteY151" fmla="*/ 2178706 h 7012541"/>
              <a:gd name="connsiteX152" fmla="*/ 7384499 w 9131175"/>
              <a:gd name="connsiteY152" fmla="*/ 2176761 h 7012541"/>
              <a:gd name="connsiteX153" fmla="*/ 7374530 w 9131175"/>
              <a:gd name="connsiteY153" fmla="*/ 2188634 h 7012541"/>
              <a:gd name="connsiteX154" fmla="*/ 7376899 w 9131175"/>
              <a:gd name="connsiteY154" fmla="*/ 2205255 h 7012541"/>
              <a:gd name="connsiteX155" fmla="*/ 7409159 w 9131175"/>
              <a:gd name="connsiteY155" fmla="*/ 2205255 h 7012541"/>
              <a:gd name="connsiteX156" fmla="*/ 7493259 w 9131175"/>
              <a:gd name="connsiteY156" fmla="*/ 2205255 h 7012541"/>
              <a:gd name="connsiteX157" fmla="*/ 7535311 w 9131175"/>
              <a:gd name="connsiteY157" fmla="*/ 2205255 h 7012541"/>
              <a:gd name="connsiteX158" fmla="*/ 7602592 w 9131175"/>
              <a:gd name="connsiteY158" fmla="*/ 2249505 h 7012541"/>
              <a:gd name="connsiteX159" fmla="*/ 7703511 w 9131175"/>
              <a:gd name="connsiteY159" fmla="*/ 2284901 h 7012541"/>
              <a:gd name="connsiteX160" fmla="*/ 7728742 w 9131175"/>
              <a:gd name="connsiteY160" fmla="*/ 2311449 h 7012541"/>
              <a:gd name="connsiteX161" fmla="*/ 7703511 w 9131175"/>
              <a:gd name="connsiteY161" fmla="*/ 2329142 h 7012541"/>
              <a:gd name="connsiteX162" fmla="*/ 7695104 w 9131175"/>
              <a:gd name="connsiteY162" fmla="*/ 2355692 h 7012541"/>
              <a:gd name="connsiteX163" fmla="*/ 7686693 w 9131175"/>
              <a:gd name="connsiteY163" fmla="*/ 2391087 h 7012541"/>
              <a:gd name="connsiteX164" fmla="*/ 7686693 w 9131175"/>
              <a:gd name="connsiteY164" fmla="*/ 2417635 h 7012541"/>
              <a:gd name="connsiteX165" fmla="*/ 7695104 w 9131175"/>
              <a:gd name="connsiteY165" fmla="*/ 2417635 h 7012541"/>
              <a:gd name="connsiteX166" fmla="*/ 7695104 w 9131175"/>
              <a:gd name="connsiteY166" fmla="*/ 2479580 h 7012541"/>
              <a:gd name="connsiteX167" fmla="*/ 7627822 w 9131175"/>
              <a:gd name="connsiteY167" fmla="*/ 2541532 h 7012541"/>
              <a:gd name="connsiteX168" fmla="*/ 7711923 w 9131175"/>
              <a:gd name="connsiteY168" fmla="*/ 2568073 h 7012541"/>
              <a:gd name="connsiteX169" fmla="*/ 7703511 w 9131175"/>
              <a:gd name="connsiteY169" fmla="*/ 2576928 h 7012541"/>
              <a:gd name="connsiteX170" fmla="*/ 7404253 w 9131175"/>
              <a:gd name="connsiteY170" fmla="*/ 2576928 h 7012541"/>
              <a:gd name="connsiteX171" fmla="*/ 7383266 w 9131175"/>
              <a:gd name="connsiteY171" fmla="*/ 2587165 h 7012541"/>
              <a:gd name="connsiteX172" fmla="*/ 7381897 w 9131175"/>
              <a:gd name="connsiteY172" fmla="*/ 2590655 h 7012541"/>
              <a:gd name="connsiteX173" fmla="*/ 7400748 w 9131175"/>
              <a:gd name="connsiteY173" fmla="*/ 2594621 h 7012541"/>
              <a:gd name="connsiteX174" fmla="*/ 7468030 w 9131175"/>
              <a:gd name="connsiteY174" fmla="*/ 2638871 h 7012541"/>
              <a:gd name="connsiteX175" fmla="*/ 7501670 w 9131175"/>
              <a:gd name="connsiteY175" fmla="*/ 2665420 h 7012541"/>
              <a:gd name="connsiteX176" fmla="*/ 7594181 w 9131175"/>
              <a:gd name="connsiteY176" fmla="*/ 2683114 h 7012541"/>
              <a:gd name="connsiteX177" fmla="*/ 7611001 w 9131175"/>
              <a:gd name="connsiteY177" fmla="*/ 2700816 h 7012541"/>
              <a:gd name="connsiteX178" fmla="*/ 7594181 w 9131175"/>
              <a:gd name="connsiteY178" fmla="*/ 2709662 h 7012541"/>
              <a:gd name="connsiteX179" fmla="*/ 7392339 w 9131175"/>
              <a:gd name="connsiteY179" fmla="*/ 2709662 h 7012541"/>
              <a:gd name="connsiteX180" fmla="*/ 7376568 w 9131175"/>
              <a:gd name="connsiteY180" fmla="*/ 2710767 h 7012541"/>
              <a:gd name="connsiteX181" fmla="*/ 7375657 w 9131175"/>
              <a:gd name="connsiteY181" fmla="*/ 2711514 h 7012541"/>
              <a:gd name="connsiteX182" fmla="*/ 7375873 w 9131175"/>
              <a:gd name="connsiteY182" fmla="*/ 2712006 h 7012541"/>
              <a:gd name="connsiteX183" fmla="*/ 7460543 w 9131175"/>
              <a:gd name="connsiteY183" fmla="*/ 2730679 h 7012541"/>
              <a:gd name="connsiteX184" fmla="*/ 7578813 w 9131175"/>
              <a:gd name="connsiteY184" fmla="*/ 2816042 h 7012541"/>
              <a:gd name="connsiteX185" fmla="*/ 7578813 w 9131175"/>
              <a:gd name="connsiteY185" fmla="*/ 2824702 h 7012541"/>
              <a:gd name="connsiteX186" fmla="*/ 7678282 w 9131175"/>
              <a:gd name="connsiteY186" fmla="*/ 2824702 h 7012541"/>
              <a:gd name="connsiteX187" fmla="*/ 7753975 w 9131175"/>
              <a:gd name="connsiteY187" fmla="*/ 2815857 h 7012541"/>
              <a:gd name="connsiteX188" fmla="*/ 7787615 w 9131175"/>
              <a:gd name="connsiteY188" fmla="*/ 2842405 h 7012541"/>
              <a:gd name="connsiteX189" fmla="*/ 7779204 w 9131175"/>
              <a:gd name="connsiteY189" fmla="*/ 2868954 h 7012541"/>
              <a:gd name="connsiteX190" fmla="*/ 7737152 w 9131175"/>
              <a:gd name="connsiteY190" fmla="*/ 2868954 h 7012541"/>
              <a:gd name="connsiteX191" fmla="*/ 7627822 w 9131175"/>
              <a:gd name="connsiteY191" fmla="*/ 2860098 h 7012541"/>
              <a:gd name="connsiteX192" fmla="*/ 7597729 w 9131175"/>
              <a:gd name="connsiteY192" fmla="*/ 2855261 h 7012541"/>
              <a:gd name="connsiteX193" fmla="*/ 7576437 w 9131175"/>
              <a:gd name="connsiteY193" fmla="*/ 2859828 h 7012541"/>
              <a:gd name="connsiteX194" fmla="*/ 7559327 w 9131175"/>
              <a:gd name="connsiteY194" fmla="*/ 2867792 h 7012541"/>
              <a:gd name="connsiteX195" fmla="*/ 7548232 w 9131175"/>
              <a:gd name="connsiteY195" fmla="*/ 2867539 h 7012541"/>
              <a:gd name="connsiteX196" fmla="*/ 7543852 w 9131175"/>
              <a:gd name="connsiteY196" fmla="*/ 2868814 h 7012541"/>
              <a:gd name="connsiteX197" fmla="*/ 7530842 w 9131175"/>
              <a:gd name="connsiteY197" fmla="*/ 2868887 h 7012541"/>
              <a:gd name="connsiteX198" fmla="*/ 7497880 w 9131175"/>
              <a:gd name="connsiteY198" fmla="*/ 2879700 h 7012541"/>
              <a:gd name="connsiteX199" fmla="*/ 7591028 w 9131175"/>
              <a:gd name="connsiteY199" fmla="*/ 2893285 h 7012541"/>
              <a:gd name="connsiteX200" fmla="*/ 7703511 w 9131175"/>
              <a:gd name="connsiteY200" fmla="*/ 2895495 h 7012541"/>
              <a:gd name="connsiteX201" fmla="*/ 7737152 w 9131175"/>
              <a:gd name="connsiteY201" fmla="*/ 2895495 h 7012541"/>
              <a:gd name="connsiteX202" fmla="*/ 7779204 w 9131175"/>
              <a:gd name="connsiteY202" fmla="*/ 2913195 h 7012541"/>
              <a:gd name="connsiteX203" fmla="*/ 7787615 w 9131175"/>
              <a:gd name="connsiteY203" fmla="*/ 2939745 h 7012541"/>
              <a:gd name="connsiteX204" fmla="*/ 7770793 w 9131175"/>
              <a:gd name="connsiteY204" fmla="*/ 2957445 h 7012541"/>
              <a:gd name="connsiteX205" fmla="*/ 7644642 w 9131175"/>
              <a:gd name="connsiteY205" fmla="*/ 2957445 h 7012541"/>
              <a:gd name="connsiteX206" fmla="*/ 7779204 w 9131175"/>
              <a:gd name="connsiteY206" fmla="*/ 2992841 h 7012541"/>
              <a:gd name="connsiteX207" fmla="*/ 7804434 w 9131175"/>
              <a:gd name="connsiteY207" fmla="*/ 3010536 h 7012541"/>
              <a:gd name="connsiteX208" fmla="*/ 7770793 w 9131175"/>
              <a:gd name="connsiteY208" fmla="*/ 3019391 h 7012541"/>
              <a:gd name="connsiteX209" fmla="*/ 7560540 w 9131175"/>
              <a:gd name="connsiteY209" fmla="*/ 3019391 h 7012541"/>
              <a:gd name="connsiteX210" fmla="*/ 7526899 w 9131175"/>
              <a:gd name="connsiteY210" fmla="*/ 3037084 h 7012541"/>
              <a:gd name="connsiteX211" fmla="*/ 7585771 w 9131175"/>
              <a:gd name="connsiteY211" fmla="*/ 3037084 h 7012541"/>
              <a:gd name="connsiteX212" fmla="*/ 7661463 w 9131175"/>
              <a:gd name="connsiteY212" fmla="*/ 3063633 h 7012541"/>
              <a:gd name="connsiteX213" fmla="*/ 7737152 w 9131175"/>
              <a:gd name="connsiteY213" fmla="*/ 3063633 h 7012541"/>
              <a:gd name="connsiteX214" fmla="*/ 7762383 w 9131175"/>
              <a:gd name="connsiteY214" fmla="*/ 3090181 h 7012541"/>
              <a:gd name="connsiteX215" fmla="*/ 7737152 w 9131175"/>
              <a:gd name="connsiteY215" fmla="*/ 3116729 h 7012541"/>
              <a:gd name="connsiteX216" fmla="*/ 7560540 w 9131175"/>
              <a:gd name="connsiteY216" fmla="*/ 3116729 h 7012541"/>
              <a:gd name="connsiteX217" fmla="*/ 7484848 w 9131175"/>
              <a:gd name="connsiteY217" fmla="*/ 3125577 h 7012541"/>
              <a:gd name="connsiteX218" fmla="*/ 7577360 w 9131175"/>
              <a:gd name="connsiteY218" fmla="*/ 3125577 h 7012541"/>
              <a:gd name="connsiteX219" fmla="*/ 7636232 w 9131175"/>
              <a:gd name="connsiteY219" fmla="*/ 3160972 h 7012541"/>
              <a:gd name="connsiteX220" fmla="*/ 7636232 w 9131175"/>
              <a:gd name="connsiteY220" fmla="*/ 3187520 h 7012541"/>
              <a:gd name="connsiteX221" fmla="*/ 7602592 w 9131175"/>
              <a:gd name="connsiteY221" fmla="*/ 3205222 h 7012541"/>
              <a:gd name="connsiteX222" fmla="*/ 7493259 w 9131175"/>
              <a:gd name="connsiteY222" fmla="*/ 3222925 h 7012541"/>
              <a:gd name="connsiteX223" fmla="*/ 7457408 w 9131175"/>
              <a:gd name="connsiteY223" fmla="*/ 3228471 h 7012541"/>
              <a:gd name="connsiteX224" fmla="*/ 7465626 w 9131175"/>
              <a:gd name="connsiteY224" fmla="*/ 3237002 h 7012541"/>
              <a:gd name="connsiteX225" fmla="*/ 7402275 w 9131175"/>
              <a:gd name="connsiteY225" fmla="*/ 3266341 h 7012541"/>
              <a:gd name="connsiteX226" fmla="*/ 7367938 w 9131175"/>
              <a:gd name="connsiteY226" fmla="*/ 3279517 h 7012541"/>
              <a:gd name="connsiteX227" fmla="*/ 7455167 w 9131175"/>
              <a:gd name="connsiteY227" fmla="*/ 3302602 h 7012541"/>
              <a:gd name="connsiteX228" fmla="*/ 7605693 w 9131175"/>
              <a:gd name="connsiteY228" fmla="*/ 3285529 h 7012541"/>
              <a:gd name="connsiteX229" fmla="*/ 7675577 w 9131175"/>
              <a:gd name="connsiteY229" fmla="*/ 3251385 h 7012541"/>
              <a:gd name="connsiteX230" fmla="*/ 7793847 w 9131175"/>
              <a:gd name="connsiteY230" fmla="*/ 3153218 h 7012541"/>
              <a:gd name="connsiteX231" fmla="*/ 7992751 w 9131175"/>
              <a:gd name="connsiteY231" fmla="*/ 2986763 h 7012541"/>
              <a:gd name="connsiteX232" fmla="*/ 8250792 w 9131175"/>
              <a:gd name="connsiteY232" fmla="*/ 2905671 h 7012541"/>
              <a:gd name="connsiteX233" fmla="*/ 8460452 w 9131175"/>
              <a:gd name="connsiteY233" fmla="*/ 2811774 h 7012541"/>
              <a:gd name="connsiteX234" fmla="*/ 8476578 w 9131175"/>
              <a:gd name="connsiteY234" fmla="*/ 2798969 h 7012541"/>
              <a:gd name="connsiteX235" fmla="*/ 8691612 w 9131175"/>
              <a:gd name="connsiteY235" fmla="*/ 2726411 h 7012541"/>
              <a:gd name="connsiteX236" fmla="*/ 8713493 w 9131175"/>
              <a:gd name="connsiteY236" fmla="*/ 2720593 h 7012541"/>
              <a:gd name="connsiteX237" fmla="*/ 8716434 w 9131175"/>
              <a:gd name="connsiteY237" fmla="*/ 2716533 h 7012541"/>
              <a:gd name="connsiteX238" fmla="*/ 8741072 w 9131175"/>
              <a:gd name="connsiteY238" fmla="*/ 2694886 h 7012541"/>
              <a:gd name="connsiteX239" fmla="*/ 8845046 w 9131175"/>
              <a:gd name="connsiteY239" fmla="*/ 2642160 h 7012541"/>
              <a:gd name="connsiteX240" fmla="*/ 8903166 w 9131175"/>
              <a:gd name="connsiteY240" fmla="*/ 2626902 h 7012541"/>
              <a:gd name="connsiteX241" fmla="*/ 9018490 w 9131175"/>
              <a:gd name="connsiteY241" fmla="*/ 2656253 h 7012541"/>
              <a:gd name="connsiteX242" fmla="*/ 9039587 w 9131175"/>
              <a:gd name="connsiteY242" fmla="*/ 2688788 h 7012541"/>
              <a:gd name="connsiteX243" fmla="*/ 9047932 w 9131175"/>
              <a:gd name="connsiteY243" fmla="*/ 2702474 h 7012541"/>
              <a:gd name="connsiteX244" fmla="*/ 9077294 w 9131175"/>
              <a:gd name="connsiteY244" fmla="*/ 2712074 h 7012541"/>
              <a:gd name="connsiteX245" fmla="*/ 9076179 w 9131175"/>
              <a:gd name="connsiteY245" fmla="*/ 2722859 h 7012541"/>
              <a:gd name="connsiteX246" fmla="*/ 9110926 w 9131175"/>
              <a:gd name="connsiteY246" fmla="*/ 2743484 h 7012541"/>
              <a:gd name="connsiteX247" fmla="*/ 9127055 w 9131175"/>
              <a:gd name="connsiteY247" fmla="*/ 2764823 h 7012541"/>
              <a:gd name="connsiteX248" fmla="*/ 9100174 w 9131175"/>
              <a:gd name="connsiteY248" fmla="*/ 2914207 h 7012541"/>
              <a:gd name="connsiteX249" fmla="*/ 8976531 w 9131175"/>
              <a:gd name="connsiteY249" fmla="*/ 3003836 h 7012541"/>
              <a:gd name="connsiteX250" fmla="*/ 8863638 w 9131175"/>
              <a:gd name="connsiteY250" fmla="*/ 3012372 h 7012541"/>
              <a:gd name="connsiteX251" fmla="*/ 8718490 w 9131175"/>
              <a:gd name="connsiteY251" fmla="*/ 3008104 h 7012541"/>
              <a:gd name="connsiteX252" fmla="*/ 8686236 w 9131175"/>
              <a:gd name="connsiteY252" fmla="*/ 3025177 h 7012541"/>
              <a:gd name="connsiteX253" fmla="*/ 8557214 w 9131175"/>
              <a:gd name="connsiteY253" fmla="*/ 3076394 h 7012541"/>
              <a:gd name="connsiteX254" fmla="*/ 8438947 w 9131175"/>
              <a:gd name="connsiteY254" fmla="*/ 3114806 h 7012541"/>
              <a:gd name="connsiteX255" fmla="*/ 8170155 w 9131175"/>
              <a:gd name="connsiteY255" fmla="*/ 3174559 h 7012541"/>
              <a:gd name="connsiteX256" fmla="*/ 7912116 w 9131175"/>
              <a:gd name="connsiteY256" fmla="*/ 3259920 h 7012541"/>
              <a:gd name="connsiteX257" fmla="*/ 7750841 w 9131175"/>
              <a:gd name="connsiteY257" fmla="*/ 3358087 h 7012541"/>
              <a:gd name="connsiteX258" fmla="*/ 7675577 w 9131175"/>
              <a:gd name="connsiteY258" fmla="*/ 3396499 h 7012541"/>
              <a:gd name="connsiteX259" fmla="*/ 7369154 w 9131175"/>
              <a:gd name="connsiteY259" fmla="*/ 3537345 h 7012541"/>
              <a:gd name="connsiteX260" fmla="*/ 7348086 w 9131175"/>
              <a:gd name="connsiteY260" fmla="*/ 3547150 h 7012541"/>
              <a:gd name="connsiteX261" fmla="*/ 7332987 w 9131175"/>
              <a:gd name="connsiteY261" fmla="*/ 3639988 h 7012541"/>
              <a:gd name="connsiteX262" fmla="*/ 7279799 w 9131175"/>
              <a:gd name="connsiteY262" fmla="*/ 3746654 h 7012541"/>
              <a:gd name="connsiteX263" fmla="*/ 7275361 w 9131175"/>
              <a:gd name="connsiteY263" fmla="*/ 3767789 h 7012541"/>
              <a:gd name="connsiteX264" fmla="*/ 7288517 w 9131175"/>
              <a:gd name="connsiteY264" fmla="*/ 3772089 h 7012541"/>
              <a:gd name="connsiteX265" fmla="*/ 7702457 w 9131175"/>
              <a:gd name="connsiteY265" fmla="*/ 3891595 h 7012541"/>
              <a:gd name="connsiteX266" fmla="*/ 7793847 w 9131175"/>
              <a:gd name="connsiteY266" fmla="*/ 3917205 h 7012541"/>
              <a:gd name="connsiteX267" fmla="*/ 7917492 w 9131175"/>
              <a:gd name="connsiteY267" fmla="*/ 3904400 h 7012541"/>
              <a:gd name="connsiteX268" fmla="*/ 7987376 w 9131175"/>
              <a:gd name="connsiteY268" fmla="*/ 3895864 h 7012541"/>
              <a:gd name="connsiteX269" fmla="*/ 8062638 w 9131175"/>
              <a:gd name="connsiteY269" fmla="*/ 3912937 h 7012541"/>
              <a:gd name="connsiteX270" fmla="*/ 8094894 w 9131175"/>
              <a:gd name="connsiteY270" fmla="*/ 3942812 h 7012541"/>
              <a:gd name="connsiteX271" fmla="*/ 7955122 w 9131175"/>
              <a:gd name="connsiteY271" fmla="*/ 4169020 h 7012541"/>
              <a:gd name="connsiteX272" fmla="*/ 7804598 w 9131175"/>
              <a:gd name="connsiteY272" fmla="*/ 4169020 h 7012541"/>
              <a:gd name="connsiteX273" fmla="*/ 7680953 w 9131175"/>
              <a:gd name="connsiteY273" fmla="*/ 4100731 h 7012541"/>
              <a:gd name="connsiteX274" fmla="*/ 7546558 w 9131175"/>
              <a:gd name="connsiteY274" fmla="*/ 4079391 h 7012541"/>
              <a:gd name="connsiteX275" fmla="*/ 7406787 w 9131175"/>
              <a:gd name="connsiteY275" fmla="*/ 4023907 h 7012541"/>
              <a:gd name="connsiteX276" fmla="*/ 7326147 w 9131175"/>
              <a:gd name="connsiteY276" fmla="*/ 3921471 h 7012541"/>
              <a:gd name="connsiteX277" fmla="*/ 7292356 w 9131175"/>
              <a:gd name="connsiteY277" fmla="*/ 3898797 h 7012541"/>
              <a:gd name="connsiteX278" fmla="*/ 7262906 w 9131175"/>
              <a:gd name="connsiteY278" fmla="*/ 3921009 h 7012541"/>
              <a:gd name="connsiteX279" fmla="*/ 7161547 w 9131175"/>
              <a:gd name="connsiteY279" fmla="*/ 3921009 h 7012541"/>
              <a:gd name="connsiteX280" fmla="*/ 7009507 w 9131175"/>
              <a:gd name="connsiteY280" fmla="*/ 3947832 h 7012541"/>
              <a:gd name="connsiteX281" fmla="*/ 6967273 w 9131175"/>
              <a:gd name="connsiteY281" fmla="*/ 4048423 h 7012541"/>
              <a:gd name="connsiteX282" fmla="*/ 6722320 w 9131175"/>
              <a:gd name="connsiteY282" fmla="*/ 4309956 h 7012541"/>
              <a:gd name="connsiteX283" fmla="*/ 6663192 w 9131175"/>
              <a:gd name="connsiteY283" fmla="*/ 4323367 h 7012541"/>
              <a:gd name="connsiteX284" fmla="*/ 6325327 w 9131175"/>
              <a:gd name="connsiteY284" fmla="*/ 4323367 h 7012541"/>
              <a:gd name="connsiteX285" fmla="*/ 6392899 w 9131175"/>
              <a:gd name="connsiteY285" fmla="*/ 4544663 h 7012541"/>
              <a:gd name="connsiteX286" fmla="*/ 6198625 w 9131175"/>
              <a:gd name="connsiteY286" fmla="*/ 4423957 h 7012541"/>
              <a:gd name="connsiteX287" fmla="*/ 5894546 w 9131175"/>
              <a:gd name="connsiteY287" fmla="*/ 4363603 h 7012541"/>
              <a:gd name="connsiteX288" fmla="*/ 5750952 w 9131175"/>
              <a:gd name="connsiteY288" fmla="*/ 4558076 h 7012541"/>
              <a:gd name="connsiteX289" fmla="*/ 5539785 w 9131175"/>
              <a:gd name="connsiteY289" fmla="*/ 4658664 h 7012541"/>
              <a:gd name="connsiteX290" fmla="*/ 5396192 w 9131175"/>
              <a:gd name="connsiteY290" fmla="*/ 4698900 h 7012541"/>
              <a:gd name="connsiteX291" fmla="*/ 5159686 w 9131175"/>
              <a:gd name="connsiteY291" fmla="*/ 4812901 h 7012541"/>
              <a:gd name="connsiteX292" fmla="*/ 5083666 w 9131175"/>
              <a:gd name="connsiteY292" fmla="*/ 4866550 h 7012541"/>
              <a:gd name="connsiteX293" fmla="*/ 5117452 w 9131175"/>
              <a:gd name="connsiteY293" fmla="*/ 5034199 h 7012541"/>
              <a:gd name="connsiteX294" fmla="*/ 5145995 w 9131175"/>
              <a:gd name="connsiteY294" fmla="*/ 5142809 h 7012541"/>
              <a:gd name="connsiteX295" fmla="*/ 5165276 w 9131175"/>
              <a:gd name="connsiteY295" fmla="*/ 5144903 h 7012541"/>
              <a:gd name="connsiteX296" fmla="*/ 5185034 w 9131175"/>
              <a:gd name="connsiteY296" fmla="*/ 5157192 h 7012541"/>
              <a:gd name="connsiteX297" fmla="*/ 5201125 w 9131175"/>
              <a:gd name="connsiteY297" fmla="*/ 5182005 h 7012541"/>
              <a:gd name="connsiteX298" fmla="*/ 5207489 w 9131175"/>
              <a:gd name="connsiteY298" fmla="*/ 5192443 h 7012541"/>
              <a:gd name="connsiteX299" fmla="*/ 5227816 w 9131175"/>
              <a:gd name="connsiteY299" fmla="*/ 5219711 h 7012541"/>
              <a:gd name="connsiteX300" fmla="*/ 5238415 w 9131175"/>
              <a:gd name="connsiteY300" fmla="*/ 5232605 h 7012541"/>
              <a:gd name="connsiteX301" fmla="*/ 5245533 w 9131175"/>
              <a:gd name="connsiteY301" fmla="*/ 5251423 h 7012541"/>
              <a:gd name="connsiteX302" fmla="*/ 5244433 w 9131175"/>
              <a:gd name="connsiteY302" fmla="*/ 5272625 h 7012541"/>
              <a:gd name="connsiteX303" fmla="*/ 5234771 w 9131175"/>
              <a:gd name="connsiteY303" fmla="*/ 5325796 h 7012541"/>
              <a:gd name="connsiteX304" fmla="*/ 5159997 w 9131175"/>
              <a:gd name="connsiteY304" fmla="*/ 5402777 h 7012541"/>
              <a:gd name="connsiteX305" fmla="*/ 5149413 w 9131175"/>
              <a:gd name="connsiteY305" fmla="*/ 5403392 h 7012541"/>
              <a:gd name="connsiteX306" fmla="*/ 5103589 w 9131175"/>
              <a:gd name="connsiteY306" fmla="*/ 5411777 h 7012541"/>
              <a:gd name="connsiteX307" fmla="*/ 5090634 w 9131175"/>
              <a:gd name="connsiteY307" fmla="*/ 5410623 h 7012541"/>
              <a:gd name="connsiteX308" fmla="*/ 5055641 w 9131175"/>
              <a:gd name="connsiteY308" fmla="*/ 5412181 h 7012541"/>
              <a:gd name="connsiteX309" fmla="*/ 5036709 w 9131175"/>
              <a:gd name="connsiteY309" fmla="*/ 5411532 h 7012541"/>
              <a:gd name="connsiteX310" fmla="*/ 5020131 w 9131175"/>
              <a:gd name="connsiteY310" fmla="*/ 5399145 h 7012541"/>
              <a:gd name="connsiteX311" fmla="*/ 4965181 w 9131175"/>
              <a:gd name="connsiteY311" fmla="*/ 5370869 h 7012541"/>
              <a:gd name="connsiteX312" fmla="*/ 4936764 w 9131175"/>
              <a:gd name="connsiteY312" fmla="*/ 5349635 h 7012541"/>
              <a:gd name="connsiteX313" fmla="*/ 4930771 w 9131175"/>
              <a:gd name="connsiteY313" fmla="*/ 5336631 h 7012541"/>
              <a:gd name="connsiteX314" fmla="*/ 4930989 w 9131175"/>
              <a:gd name="connsiteY314" fmla="*/ 5303401 h 7012541"/>
              <a:gd name="connsiteX315" fmla="*/ 4928196 w 9131175"/>
              <a:gd name="connsiteY315" fmla="*/ 5250159 h 7012541"/>
              <a:gd name="connsiteX316" fmla="*/ 4936643 w 9131175"/>
              <a:gd name="connsiteY316" fmla="*/ 5228052 h 7012541"/>
              <a:gd name="connsiteX317" fmla="*/ 4954676 w 9131175"/>
              <a:gd name="connsiteY317" fmla="*/ 5203164 h 7012541"/>
              <a:gd name="connsiteX318" fmla="*/ 4973466 w 9131175"/>
              <a:gd name="connsiteY318" fmla="*/ 5186655 h 7012541"/>
              <a:gd name="connsiteX319" fmla="*/ 5007128 w 9131175"/>
              <a:gd name="connsiteY319" fmla="*/ 5158612 h 7012541"/>
              <a:gd name="connsiteX320" fmla="*/ 5007645 w 9131175"/>
              <a:gd name="connsiteY320" fmla="*/ 5158473 h 7012541"/>
              <a:gd name="connsiteX321" fmla="*/ 5007645 w 9131175"/>
              <a:gd name="connsiteY321" fmla="*/ 5114670 h 7012541"/>
              <a:gd name="connsiteX322" fmla="*/ 4999198 w 9131175"/>
              <a:gd name="connsiteY322" fmla="*/ 5000669 h 7012541"/>
              <a:gd name="connsiteX323" fmla="*/ 4898895 w 9131175"/>
              <a:gd name="connsiteY323" fmla="*/ 4868226 h 7012541"/>
              <a:gd name="connsiteX324" fmla="*/ 4867336 w 9131175"/>
              <a:gd name="connsiteY324" fmla="*/ 4861044 h 7012541"/>
              <a:gd name="connsiteX325" fmla="*/ 4863754 w 9131175"/>
              <a:gd name="connsiteY325" fmla="*/ 4869585 h 7012541"/>
              <a:gd name="connsiteX326" fmla="*/ 4694644 w 9131175"/>
              <a:gd name="connsiteY326" fmla="*/ 5175990 h 7012541"/>
              <a:gd name="connsiteX327" fmla="*/ 4598819 w 9131175"/>
              <a:gd name="connsiteY327" fmla="*/ 5313663 h 7012541"/>
              <a:gd name="connsiteX328" fmla="*/ 4634867 w 9131175"/>
              <a:gd name="connsiteY328" fmla="*/ 5335807 h 7012541"/>
              <a:gd name="connsiteX329" fmla="*/ 4724241 w 9131175"/>
              <a:gd name="connsiteY329" fmla="*/ 5411032 h 7012541"/>
              <a:gd name="connsiteX330" fmla="*/ 4756496 w 9131175"/>
              <a:gd name="connsiteY330" fmla="*/ 5530539 h 7012541"/>
              <a:gd name="connsiteX331" fmla="*/ 4654356 w 9131175"/>
              <a:gd name="connsiteY331" fmla="*/ 5658580 h 7012541"/>
              <a:gd name="connsiteX332" fmla="*/ 4648980 w 9131175"/>
              <a:gd name="connsiteY332" fmla="*/ 5688457 h 7012541"/>
              <a:gd name="connsiteX333" fmla="*/ 4675858 w 9131175"/>
              <a:gd name="connsiteY333" fmla="*/ 5833571 h 7012541"/>
              <a:gd name="connsiteX334" fmla="*/ 4541463 w 9131175"/>
              <a:gd name="connsiteY334" fmla="*/ 6029902 h 7012541"/>
              <a:gd name="connsiteX335" fmla="*/ 4412442 w 9131175"/>
              <a:gd name="connsiteY335" fmla="*/ 6076852 h 7012541"/>
              <a:gd name="connsiteX336" fmla="*/ 4149025 w 9131175"/>
              <a:gd name="connsiteY336" fmla="*/ 6046974 h 7012541"/>
              <a:gd name="connsiteX337" fmla="*/ 4074352 w 9131175"/>
              <a:gd name="connsiteY337" fmla="*/ 6000025 h 7012541"/>
              <a:gd name="connsiteX338" fmla="*/ 4028912 w 9131175"/>
              <a:gd name="connsiteY338" fmla="*/ 5958970 h 7012541"/>
              <a:gd name="connsiteX339" fmla="*/ 4003104 w 9131175"/>
              <a:gd name="connsiteY339" fmla="*/ 5983754 h 7012541"/>
              <a:gd name="connsiteX340" fmla="*/ 3888930 w 9131175"/>
              <a:gd name="connsiteY340" fmla="*/ 6074326 h 7012541"/>
              <a:gd name="connsiteX341" fmla="*/ 3891321 w 9131175"/>
              <a:gd name="connsiteY341" fmla="*/ 6076719 h 7012541"/>
              <a:gd name="connsiteX342" fmla="*/ 3901736 w 9131175"/>
              <a:gd name="connsiteY342" fmla="*/ 6081120 h 7012541"/>
              <a:gd name="connsiteX343" fmla="*/ 3944745 w 9131175"/>
              <a:gd name="connsiteY343" fmla="*/ 6098191 h 7012541"/>
              <a:gd name="connsiteX344" fmla="*/ 3890984 w 9131175"/>
              <a:gd name="connsiteY344" fmla="*/ 6128069 h 7012541"/>
              <a:gd name="connsiteX345" fmla="*/ 3853354 w 9131175"/>
              <a:gd name="connsiteY345" fmla="*/ 6115264 h 7012541"/>
              <a:gd name="connsiteX346" fmla="*/ 3842074 w 9131175"/>
              <a:gd name="connsiteY346" fmla="*/ 6111495 h 7012541"/>
              <a:gd name="connsiteX347" fmla="*/ 3717916 w 9131175"/>
              <a:gd name="connsiteY347" fmla="*/ 6209987 h 7012541"/>
              <a:gd name="connsiteX348" fmla="*/ 2544219 w 9131175"/>
              <a:gd name="connsiteY348" fmla="*/ 6797710 h 7012541"/>
              <a:gd name="connsiteX349" fmla="*/ 2460861 w 9131175"/>
              <a:gd name="connsiteY349" fmla="*/ 6820826 h 7012541"/>
              <a:gd name="connsiteX350" fmla="*/ 2460861 w 9131175"/>
              <a:gd name="connsiteY350" fmla="*/ 6858002 h 7012541"/>
              <a:gd name="connsiteX351" fmla="*/ 2326804 w 9131175"/>
              <a:gd name="connsiteY351" fmla="*/ 6858002 h 7012541"/>
              <a:gd name="connsiteX352" fmla="*/ 2215051 w 9131175"/>
              <a:gd name="connsiteY352" fmla="*/ 6888993 h 7012541"/>
              <a:gd name="connsiteX353" fmla="*/ 1163401 w 9131175"/>
              <a:gd name="connsiteY353" fmla="*/ 7010404 h 7012541"/>
              <a:gd name="connsiteX354" fmla="*/ 363779 w 9131175"/>
              <a:gd name="connsiteY354" fmla="*/ 6931523 h 7012541"/>
              <a:gd name="connsiteX355" fmla="*/ 0 w 9131175"/>
              <a:gd name="connsiteY355" fmla="*/ 6858002 h 7012541"/>
              <a:gd name="connsiteX0" fmla="*/ 6562479 w 8891870"/>
              <a:gd name="connsiteY0" fmla="*/ 867292 h 7012541"/>
              <a:gd name="connsiteX1" fmla="*/ 6506253 w 8891870"/>
              <a:gd name="connsiteY1" fmla="*/ 908210 h 7012541"/>
              <a:gd name="connsiteX2" fmla="*/ 6457870 w 8891870"/>
              <a:gd name="connsiteY2" fmla="*/ 967963 h 7012541"/>
              <a:gd name="connsiteX3" fmla="*/ 6473997 w 8891870"/>
              <a:gd name="connsiteY3" fmla="*/ 1006376 h 7012541"/>
              <a:gd name="connsiteX4" fmla="*/ 6514317 w 8891870"/>
              <a:gd name="connsiteY4" fmla="*/ 1006911 h 7012541"/>
              <a:gd name="connsiteX5" fmla="*/ 6531280 w 8891870"/>
              <a:gd name="connsiteY5" fmla="*/ 1003094 h 7012541"/>
              <a:gd name="connsiteX6" fmla="*/ 6553414 w 8891870"/>
              <a:gd name="connsiteY6" fmla="*/ 955148 h 7012541"/>
              <a:gd name="connsiteX7" fmla="*/ 6555868 w 8891870"/>
              <a:gd name="connsiteY7" fmla="*/ 887712 h 7012541"/>
              <a:gd name="connsiteX8" fmla="*/ 6562479 w 8891870"/>
              <a:gd name="connsiteY8" fmla="*/ 867292 h 7012541"/>
              <a:gd name="connsiteX9" fmla="*/ 320752 w 8891870"/>
              <a:gd name="connsiteY9" fmla="*/ 5816011 h 7012541"/>
              <a:gd name="connsiteX10" fmla="*/ 0 w 8891870"/>
              <a:gd name="connsiteY10" fmla="*/ 85060 h 7012541"/>
              <a:gd name="connsiteX11" fmla="*/ 2221556 w 8891870"/>
              <a:gd name="connsiteY11" fmla="*/ 0 h 7012541"/>
              <a:gd name="connsiteX12" fmla="*/ 2838335 w 8891870"/>
              <a:gd name="connsiteY12" fmla="*/ 423059 h 7012541"/>
              <a:gd name="connsiteX13" fmla="*/ 3014853 w 8891870"/>
              <a:gd name="connsiteY13" fmla="*/ 516658 h 7012541"/>
              <a:gd name="connsiteX14" fmla="*/ 2995156 w 8891870"/>
              <a:gd name="connsiteY14" fmla="*/ 491542 h 7012541"/>
              <a:gd name="connsiteX15" fmla="*/ 2968950 w 8891870"/>
              <a:gd name="connsiteY15" fmla="*/ 460064 h 7012541"/>
              <a:gd name="connsiteX16" fmla="*/ 2872184 w 8891870"/>
              <a:gd name="connsiteY16" fmla="*/ 387506 h 7012541"/>
              <a:gd name="connsiteX17" fmla="*/ 2823801 w 8891870"/>
              <a:gd name="connsiteY17" fmla="*/ 302144 h 7012541"/>
              <a:gd name="connsiteX18" fmla="*/ 2909814 w 8891870"/>
              <a:gd name="connsiteY18" fmla="*/ 203978 h 7012541"/>
              <a:gd name="connsiteX19" fmla="*/ 2963574 w 8891870"/>
              <a:gd name="connsiteY19" fmla="*/ 203978 h 7012541"/>
              <a:gd name="connsiteX20" fmla="*/ 2979701 w 8891870"/>
              <a:gd name="connsiteY20" fmla="*/ 233856 h 7012541"/>
              <a:gd name="connsiteX21" fmla="*/ 3038834 w 8891870"/>
              <a:gd name="connsiteY21" fmla="*/ 391774 h 7012541"/>
              <a:gd name="connsiteX22" fmla="*/ 3060339 w 8891870"/>
              <a:gd name="connsiteY22" fmla="*/ 434455 h 7012541"/>
              <a:gd name="connsiteX23" fmla="*/ 3146352 w 8891870"/>
              <a:gd name="connsiteY23" fmla="*/ 545425 h 7012541"/>
              <a:gd name="connsiteX24" fmla="*/ 3193847 w 8891870"/>
              <a:gd name="connsiteY24" fmla="*/ 614557 h 7012541"/>
              <a:gd name="connsiteX25" fmla="*/ 3454027 w 8891870"/>
              <a:gd name="connsiteY25" fmla="*/ 784372 h 7012541"/>
              <a:gd name="connsiteX26" fmla="*/ 3478310 w 8891870"/>
              <a:gd name="connsiteY26" fmla="*/ 760429 h 7012541"/>
              <a:gd name="connsiteX27" fmla="*/ 3511910 w 8891870"/>
              <a:gd name="connsiteY27" fmla="*/ 716148 h 7012541"/>
              <a:gd name="connsiteX28" fmla="*/ 3630177 w 8891870"/>
              <a:gd name="connsiteY28" fmla="*/ 703343 h 7012541"/>
              <a:gd name="connsiteX29" fmla="*/ 3855964 w 8891870"/>
              <a:gd name="connsiteY29" fmla="*/ 733221 h 7012541"/>
              <a:gd name="connsiteX30" fmla="*/ 3920472 w 8891870"/>
              <a:gd name="connsiteY30" fmla="*/ 686272 h 7012541"/>
              <a:gd name="connsiteX31" fmla="*/ 3936601 w 8891870"/>
              <a:gd name="connsiteY31" fmla="*/ 600910 h 7012541"/>
              <a:gd name="connsiteX32" fmla="*/ 3936601 w 8891870"/>
              <a:gd name="connsiteY32" fmla="*/ 545425 h 7012541"/>
              <a:gd name="connsiteX33" fmla="*/ 4038742 w 8891870"/>
              <a:gd name="connsiteY33" fmla="*/ 515549 h 7012541"/>
              <a:gd name="connsiteX34" fmla="*/ 4119380 w 8891870"/>
              <a:gd name="connsiteY34" fmla="*/ 579570 h 7012541"/>
              <a:gd name="connsiteX35" fmla="*/ 4167761 w 8891870"/>
              <a:gd name="connsiteY35" fmla="*/ 613714 h 7012541"/>
              <a:gd name="connsiteX36" fmla="*/ 4221521 w 8891870"/>
              <a:gd name="connsiteY36" fmla="*/ 583839 h 7012541"/>
              <a:gd name="connsiteX37" fmla="*/ 4264526 w 8891870"/>
              <a:gd name="connsiteY37" fmla="*/ 472869 h 7012541"/>
              <a:gd name="connsiteX38" fmla="*/ 4296782 w 8891870"/>
              <a:gd name="connsiteY38" fmla="*/ 438723 h 7012541"/>
              <a:gd name="connsiteX39" fmla="*/ 4350540 w 8891870"/>
              <a:gd name="connsiteY39" fmla="*/ 442991 h 7012541"/>
              <a:gd name="connsiteX40" fmla="*/ 4409675 w 8891870"/>
              <a:gd name="connsiteY40" fmla="*/ 485671 h 7012541"/>
              <a:gd name="connsiteX41" fmla="*/ 4495688 w 8891870"/>
              <a:gd name="connsiteY41" fmla="*/ 545425 h 7012541"/>
              <a:gd name="connsiteX42" fmla="*/ 4630083 w 8891870"/>
              <a:gd name="connsiteY42" fmla="*/ 481403 h 7012541"/>
              <a:gd name="connsiteX43" fmla="*/ 4716096 w 8891870"/>
              <a:gd name="connsiteY43" fmla="*/ 366167 h 7012541"/>
              <a:gd name="connsiteX44" fmla="*/ 4780607 w 8891870"/>
              <a:gd name="connsiteY44" fmla="*/ 349094 h 7012541"/>
              <a:gd name="connsiteX45" fmla="*/ 4839742 w 8891870"/>
              <a:gd name="connsiteY45" fmla="*/ 494208 h 7012541"/>
              <a:gd name="connsiteX46" fmla="*/ 4828992 w 8891870"/>
              <a:gd name="connsiteY46" fmla="*/ 507013 h 7012541"/>
              <a:gd name="connsiteX47" fmla="*/ 4936507 w 8891870"/>
              <a:gd name="connsiteY47" fmla="*/ 532622 h 7012541"/>
              <a:gd name="connsiteX48" fmla="*/ 5027896 w 8891870"/>
              <a:gd name="connsiteY48" fmla="*/ 498476 h 7012541"/>
              <a:gd name="connsiteX49" fmla="*/ 5044024 w 8891870"/>
              <a:gd name="connsiteY49" fmla="*/ 485671 h 7012541"/>
              <a:gd name="connsiteX50" fmla="*/ 5221426 w 8891870"/>
              <a:gd name="connsiteY50" fmla="*/ 477137 h 7012541"/>
              <a:gd name="connsiteX51" fmla="*/ 5323567 w 8891870"/>
              <a:gd name="connsiteY51" fmla="*/ 468600 h 7012541"/>
              <a:gd name="connsiteX52" fmla="*/ 5382702 w 8891870"/>
              <a:gd name="connsiteY52" fmla="*/ 357630 h 7012541"/>
              <a:gd name="connsiteX53" fmla="*/ 5474092 w 8891870"/>
              <a:gd name="connsiteY53" fmla="*/ 131422 h 7012541"/>
              <a:gd name="connsiteX54" fmla="*/ 5554729 w 8891870"/>
              <a:gd name="connsiteY54" fmla="*/ 33255 h 7012541"/>
              <a:gd name="connsiteX55" fmla="*/ 5612518 w 8891870"/>
              <a:gd name="connsiteY55" fmla="*/ 2846 h 7012541"/>
              <a:gd name="connsiteX56" fmla="*/ 5649981 w 8891870"/>
              <a:gd name="connsiteY56" fmla="*/ 245 h 7012541"/>
              <a:gd name="connsiteX57" fmla="*/ 5694500 w 8891870"/>
              <a:gd name="connsiteY57" fmla="*/ 7648 h 7012541"/>
              <a:gd name="connsiteX58" fmla="*/ 5640742 w 8891870"/>
              <a:gd name="connsiteY58" fmla="*/ 152762 h 7012541"/>
              <a:gd name="connsiteX59" fmla="*/ 5586983 w 8891870"/>
              <a:gd name="connsiteY59" fmla="*/ 323485 h 7012541"/>
              <a:gd name="connsiteX60" fmla="*/ 5527848 w 8891870"/>
              <a:gd name="connsiteY60" fmla="*/ 489940 h 7012541"/>
              <a:gd name="connsiteX61" fmla="*/ 5662246 w 8891870"/>
              <a:gd name="connsiteY61" fmla="*/ 613714 h 7012541"/>
              <a:gd name="connsiteX62" fmla="*/ 5694500 w 8891870"/>
              <a:gd name="connsiteY62" fmla="*/ 596641 h 7012541"/>
              <a:gd name="connsiteX63" fmla="*/ 5710626 w 8891870"/>
              <a:gd name="connsiteY63" fmla="*/ 566766 h 7012541"/>
              <a:gd name="connsiteX64" fmla="*/ 5818146 w 8891870"/>
              <a:gd name="connsiteY64" fmla="*/ 532622 h 7012541"/>
              <a:gd name="connsiteX65" fmla="*/ 5877278 w 8891870"/>
              <a:gd name="connsiteY65" fmla="*/ 600910 h 7012541"/>
              <a:gd name="connsiteX66" fmla="*/ 5877278 w 8891870"/>
              <a:gd name="connsiteY66" fmla="*/ 635055 h 7012541"/>
              <a:gd name="connsiteX67" fmla="*/ 6038554 w 8891870"/>
              <a:gd name="connsiteY67" fmla="*/ 801509 h 7012541"/>
              <a:gd name="connsiteX68" fmla="*/ 6113817 w 8891870"/>
              <a:gd name="connsiteY68" fmla="*/ 797240 h 7012541"/>
              <a:gd name="connsiteX69" fmla="*/ 6339601 w 8891870"/>
              <a:gd name="connsiteY69" fmla="*/ 754560 h 7012541"/>
              <a:gd name="connsiteX70" fmla="*/ 6387984 w 8891870"/>
              <a:gd name="connsiteY70" fmla="*/ 771633 h 7012541"/>
              <a:gd name="connsiteX71" fmla="*/ 6447119 w 8891870"/>
              <a:gd name="connsiteY71" fmla="*/ 831386 h 7012541"/>
              <a:gd name="connsiteX72" fmla="*/ 6511627 w 8891870"/>
              <a:gd name="connsiteY72" fmla="*/ 839921 h 7012541"/>
              <a:gd name="connsiteX73" fmla="*/ 6533133 w 8891870"/>
              <a:gd name="connsiteY73" fmla="*/ 822850 h 7012541"/>
              <a:gd name="connsiteX74" fmla="*/ 6559340 w 8891870"/>
              <a:gd name="connsiteY74" fmla="*/ 818048 h 7012541"/>
              <a:gd name="connsiteX75" fmla="*/ 6577164 w 8891870"/>
              <a:gd name="connsiteY75" fmla="*/ 821907 h 7012541"/>
              <a:gd name="connsiteX76" fmla="*/ 6581189 w 8891870"/>
              <a:gd name="connsiteY76" fmla="*/ 803062 h 7012541"/>
              <a:gd name="connsiteX77" fmla="*/ 6563176 w 8891870"/>
              <a:gd name="connsiteY77" fmla="*/ 789260 h 7012541"/>
              <a:gd name="connsiteX78" fmla="*/ 6562472 w 8891870"/>
              <a:gd name="connsiteY78" fmla="*/ 763084 h 7012541"/>
              <a:gd name="connsiteX79" fmla="*/ 6563919 w 8891870"/>
              <a:gd name="connsiteY79" fmla="*/ 732353 h 7012541"/>
              <a:gd name="connsiteX80" fmla="*/ 6609453 w 8891870"/>
              <a:gd name="connsiteY80" fmla="*/ 753698 h 7012541"/>
              <a:gd name="connsiteX81" fmla="*/ 6610157 w 8891870"/>
              <a:gd name="connsiteY81" fmla="*/ 779876 h 7012541"/>
              <a:gd name="connsiteX82" fmla="*/ 6595002 w 8891870"/>
              <a:gd name="connsiteY82" fmla="*/ 977913 h 7012541"/>
              <a:gd name="connsiteX83" fmla="*/ 6595282 w 8891870"/>
              <a:gd name="connsiteY83" fmla="*/ 988259 h 7012541"/>
              <a:gd name="connsiteX84" fmla="*/ 6597643 w 8891870"/>
              <a:gd name="connsiteY84" fmla="*/ 987703 h 7012541"/>
              <a:gd name="connsiteX85" fmla="*/ 6640648 w 8891870"/>
              <a:gd name="connsiteY85" fmla="*/ 1006376 h 7012541"/>
              <a:gd name="connsiteX86" fmla="*/ 6669841 w 8891870"/>
              <a:gd name="connsiteY86" fmla="*/ 1050670 h 7012541"/>
              <a:gd name="connsiteX87" fmla="*/ 6684618 w 8891870"/>
              <a:gd name="connsiteY87" fmla="*/ 1051331 h 7012541"/>
              <a:gd name="connsiteX88" fmla="*/ 6739853 w 8891870"/>
              <a:gd name="connsiteY88" fmla="*/ 1031420 h 7012541"/>
              <a:gd name="connsiteX89" fmla="*/ 6799032 w 8891870"/>
              <a:gd name="connsiteY89" fmla="*/ 1010084 h 7012541"/>
              <a:gd name="connsiteX90" fmla="*/ 6845611 w 8891870"/>
              <a:gd name="connsiteY90" fmla="*/ 1091465 h 7012541"/>
              <a:gd name="connsiteX91" fmla="*/ 6960349 w 8891870"/>
              <a:gd name="connsiteY91" fmla="*/ 1125620 h 7012541"/>
              <a:gd name="connsiteX92" fmla="*/ 7053931 w 8891870"/>
              <a:gd name="connsiteY92" fmla="*/ 1156072 h 7012541"/>
              <a:gd name="connsiteX93" fmla="*/ 7088331 w 8891870"/>
              <a:gd name="connsiteY93" fmla="*/ 1207863 h 7012541"/>
              <a:gd name="connsiteX94" fmla="*/ 7163958 w 8891870"/>
              <a:gd name="connsiteY94" fmla="*/ 1290100 h 7012541"/>
              <a:gd name="connsiteX95" fmla="*/ 7189058 w 8891870"/>
              <a:gd name="connsiteY95" fmla="*/ 1292379 h 7012541"/>
              <a:gd name="connsiteX96" fmla="*/ 7326421 w 8891870"/>
              <a:gd name="connsiteY96" fmla="*/ 1257963 h 7012541"/>
              <a:gd name="connsiteX97" fmla="*/ 7376623 w 8891870"/>
              <a:gd name="connsiteY97" fmla="*/ 1262519 h 7012541"/>
              <a:gd name="connsiteX98" fmla="*/ 7377691 w 8891870"/>
              <a:gd name="connsiteY98" fmla="*/ 1281014 h 7012541"/>
              <a:gd name="connsiteX99" fmla="*/ 7284796 w 8891870"/>
              <a:gd name="connsiteY99" fmla="*/ 1318280 h 7012541"/>
              <a:gd name="connsiteX100" fmla="*/ 7261828 w 8891870"/>
              <a:gd name="connsiteY100" fmla="*/ 1352992 h 7012541"/>
              <a:gd name="connsiteX101" fmla="*/ 7310580 w 8891870"/>
              <a:gd name="connsiteY101" fmla="*/ 1388279 h 7012541"/>
              <a:gd name="connsiteX102" fmla="*/ 7362212 w 8891870"/>
              <a:gd name="connsiteY102" fmla="*/ 1403649 h 7012541"/>
              <a:gd name="connsiteX103" fmla="*/ 7292988 w 8891870"/>
              <a:gd name="connsiteY103" fmla="*/ 1432382 h 7012541"/>
              <a:gd name="connsiteX104" fmla="*/ 7264647 w 8891870"/>
              <a:gd name="connsiteY104" fmla="*/ 1457701 h 7012541"/>
              <a:gd name="connsiteX105" fmla="*/ 7292606 w 8891870"/>
              <a:gd name="connsiteY105" fmla="*/ 1481607 h 7012541"/>
              <a:gd name="connsiteX106" fmla="*/ 7398403 w 8891870"/>
              <a:gd name="connsiteY106" fmla="*/ 1458567 h 7012541"/>
              <a:gd name="connsiteX107" fmla="*/ 7613947 w 8891870"/>
              <a:gd name="connsiteY107" fmla="*/ 1411069 h 7012541"/>
              <a:gd name="connsiteX108" fmla="*/ 7649458 w 8891870"/>
              <a:gd name="connsiteY108" fmla="*/ 1398266 h 7012541"/>
              <a:gd name="connsiteX109" fmla="*/ 7684239 w 8891870"/>
              <a:gd name="connsiteY109" fmla="*/ 1400830 h 7012541"/>
              <a:gd name="connsiteX110" fmla="*/ 7673108 w 8891870"/>
              <a:gd name="connsiteY110" fmla="*/ 1431274 h 7012541"/>
              <a:gd name="connsiteX111" fmla="*/ 7647283 w 8891870"/>
              <a:gd name="connsiteY111" fmla="*/ 1444362 h 7012541"/>
              <a:gd name="connsiteX112" fmla="*/ 7563364 w 8891870"/>
              <a:gd name="connsiteY112" fmla="*/ 1455735 h 7012541"/>
              <a:gd name="connsiteX113" fmla="*/ 7492712 w 8891870"/>
              <a:gd name="connsiteY113" fmla="*/ 1473656 h 7012541"/>
              <a:gd name="connsiteX114" fmla="*/ 7447522 w 8891870"/>
              <a:gd name="connsiteY114" fmla="*/ 1486173 h 7012541"/>
              <a:gd name="connsiteX115" fmla="*/ 7351041 w 8891870"/>
              <a:gd name="connsiteY115" fmla="*/ 1517179 h 7012541"/>
              <a:gd name="connsiteX116" fmla="*/ 7262434 w 8891870"/>
              <a:gd name="connsiteY116" fmla="*/ 1586884 h 7012541"/>
              <a:gd name="connsiteX117" fmla="*/ 7353156 w 8891870"/>
              <a:gd name="connsiteY117" fmla="*/ 1595712 h 7012541"/>
              <a:gd name="connsiteX118" fmla="*/ 7545029 w 8891870"/>
              <a:gd name="connsiteY118" fmla="*/ 1556747 h 7012541"/>
              <a:gd name="connsiteX119" fmla="*/ 7661938 w 8891870"/>
              <a:gd name="connsiteY119" fmla="*/ 1544806 h 7012541"/>
              <a:gd name="connsiteX120" fmla="*/ 7685953 w 8891870"/>
              <a:gd name="connsiteY120" fmla="*/ 1570131 h 7012541"/>
              <a:gd name="connsiteX121" fmla="*/ 7665863 w 8891870"/>
              <a:gd name="connsiteY121" fmla="*/ 1584926 h 7012541"/>
              <a:gd name="connsiteX122" fmla="*/ 7468618 w 8891870"/>
              <a:gd name="connsiteY122" fmla="*/ 1614502 h 7012541"/>
              <a:gd name="connsiteX123" fmla="*/ 7402273 w 8891870"/>
              <a:gd name="connsiteY123" fmla="*/ 1623317 h 7012541"/>
              <a:gd name="connsiteX124" fmla="*/ 7314389 w 8891870"/>
              <a:gd name="connsiteY124" fmla="*/ 1677656 h 7012541"/>
              <a:gd name="connsiteX125" fmla="*/ 7209657 w 8891870"/>
              <a:gd name="connsiteY125" fmla="*/ 1719189 h 7012541"/>
              <a:gd name="connsiteX126" fmla="*/ 7202824 w 8891870"/>
              <a:gd name="connsiteY126" fmla="*/ 1720608 h 7012541"/>
              <a:gd name="connsiteX127" fmla="*/ 7195084 w 8891870"/>
              <a:gd name="connsiteY127" fmla="*/ 1727395 h 7012541"/>
              <a:gd name="connsiteX128" fmla="*/ 7195084 w 8891870"/>
              <a:gd name="connsiteY128" fmla="*/ 1753945 h 7012541"/>
              <a:gd name="connsiteX129" fmla="*/ 7211905 w 8891870"/>
              <a:gd name="connsiteY129" fmla="*/ 1789340 h 7012541"/>
              <a:gd name="connsiteX130" fmla="*/ 7094161 w 8891870"/>
              <a:gd name="connsiteY130" fmla="*/ 1833590 h 7012541"/>
              <a:gd name="connsiteX131" fmla="*/ 7083262 w 8891870"/>
              <a:gd name="connsiteY131" fmla="*/ 1845056 h 7012541"/>
              <a:gd name="connsiteX132" fmla="*/ 7097595 w 8891870"/>
              <a:gd name="connsiteY132" fmla="*/ 1864261 h 7012541"/>
              <a:gd name="connsiteX133" fmla="*/ 7105098 w 8891870"/>
              <a:gd name="connsiteY133" fmla="*/ 1869997 h 7012541"/>
              <a:gd name="connsiteX134" fmla="*/ 7142330 w 8891870"/>
              <a:gd name="connsiteY134" fmla="*/ 1873441 h 7012541"/>
              <a:gd name="connsiteX135" fmla="*/ 7145978 w 8891870"/>
              <a:gd name="connsiteY135" fmla="*/ 1872797 h 7012541"/>
              <a:gd name="connsiteX136" fmla="*/ 7280373 w 8891870"/>
              <a:gd name="connsiteY136" fmla="*/ 1864261 h 7012541"/>
              <a:gd name="connsiteX137" fmla="*/ 7321702 w 8891870"/>
              <a:gd name="connsiteY137" fmla="*/ 1878132 h 7012541"/>
              <a:gd name="connsiteX138" fmla="*/ 7344401 w 8891870"/>
              <a:gd name="connsiteY138" fmla="*/ 1899836 h 7012541"/>
              <a:gd name="connsiteX139" fmla="*/ 7358031 w 8891870"/>
              <a:gd name="connsiteY139" fmla="*/ 1897743 h 7012541"/>
              <a:gd name="connsiteX140" fmla="*/ 7388517 w 8891870"/>
              <a:gd name="connsiteY140" fmla="*/ 1895534 h 7012541"/>
              <a:gd name="connsiteX141" fmla="*/ 7430566 w 8891870"/>
              <a:gd name="connsiteY141" fmla="*/ 1922083 h 7012541"/>
              <a:gd name="connsiteX142" fmla="*/ 7405337 w 8891870"/>
              <a:gd name="connsiteY142" fmla="*/ 1957479 h 7012541"/>
              <a:gd name="connsiteX143" fmla="*/ 7364452 w 8891870"/>
              <a:gd name="connsiteY143" fmla="*/ 1965299 h 7012541"/>
              <a:gd name="connsiteX144" fmla="*/ 7361012 w 8891870"/>
              <a:gd name="connsiteY144" fmla="*/ 1983767 h 7012541"/>
              <a:gd name="connsiteX145" fmla="*/ 7269620 w 8891870"/>
              <a:gd name="connsiteY145" fmla="*/ 2116076 h 7012541"/>
              <a:gd name="connsiteX146" fmla="*/ 7221238 w 8891870"/>
              <a:gd name="connsiteY146" fmla="*/ 2120344 h 7012541"/>
              <a:gd name="connsiteX147" fmla="*/ 7195705 w 8891870"/>
              <a:gd name="connsiteY147" fmla="*/ 2119278 h 7012541"/>
              <a:gd name="connsiteX148" fmla="*/ 7179370 w 8891870"/>
              <a:gd name="connsiteY148" fmla="*/ 2136237 h 7012541"/>
              <a:gd name="connsiteX149" fmla="*/ 7195084 w 8891870"/>
              <a:gd name="connsiteY149" fmla="*/ 2152158 h 7012541"/>
              <a:gd name="connsiteX150" fmla="*/ 7195084 w 8891870"/>
              <a:gd name="connsiteY150" fmla="*/ 2169860 h 7012541"/>
              <a:gd name="connsiteX151" fmla="*/ 7169854 w 8891870"/>
              <a:gd name="connsiteY151" fmla="*/ 2178706 h 7012541"/>
              <a:gd name="connsiteX152" fmla="*/ 7145194 w 8891870"/>
              <a:gd name="connsiteY152" fmla="*/ 2176761 h 7012541"/>
              <a:gd name="connsiteX153" fmla="*/ 7135225 w 8891870"/>
              <a:gd name="connsiteY153" fmla="*/ 2188634 h 7012541"/>
              <a:gd name="connsiteX154" fmla="*/ 7137594 w 8891870"/>
              <a:gd name="connsiteY154" fmla="*/ 2205255 h 7012541"/>
              <a:gd name="connsiteX155" fmla="*/ 7169854 w 8891870"/>
              <a:gd name="connsiteY155" fmla="*/ 2205255 h 7012541"/>
              <a:gd name="connsiteX156" fmla="*/ 7253954 w 8891870"/>
              <a:gd name="connsiteY156" fmla="*/ 2205255 h 7012541"/>
              <a:gd name="connsiteX157" fmla="*/ 7296006 w 8891870"/>
              <a:gd name="connsiteY157" fmla="*/ 2205255 h 7012541"/>
              <a:gd name="connsiteX158" fmla="*/ 7363287 w 8891870"/>
              <a:gd name="connsiteY158" fmla="*/ 2249505 h 7012541"/>
              <a:gd name="connsiteX159" fmla="*/ 7464206 w 8891870"/>
              <a:gd name="connsiteY159" fmla="*/ 2284901 h 7012541"/>
              <a:gd name="connsiteX160" fmla="*/ 7489437 w 8891870"/>
              <a:gd name="connsiteY160" fmla="*/ 2311449 h 7012541"/>
              <a:gd name="connsiteX161" fmla="*/ 7464206 w 8891870"/>
              <a:gd name="connsiteY161" fmla="*/ 2329142 h 7012541"/>
              <a:gd name="connsiteX162" fmla="*/ 7455799 w 8891870"/>
              <a:gd name="connsiteY162" fmla="*/ 2355692 h 7012541"/>
              <a:gd name="connsiteX163" fmla="*/ 7447388 w 8891870"/>
              <a:gd name="connsiteY163" fmla="*/ 2391087 h 7012541"/>
              <a:gd name="connsiteX164" fmla="*/ 7447388 w 8891870"/>
              <a:gd name="connsiteY164" fmla="*/ 2417635 h 7012541"/>
              <a:gd name="connsiteX165" fmla="*/ 7455799 w 8891870"/>
              <a:gd name="connsiteY165" fmla="*/ 2417635 h 7012541"/>
              <a:gd name="connsiteX166" fmla="*/ 7455799 w 8891870"/>
              <a:gd name="connsiteY166" fmla="*/ 2479580 h 7012541"/>
              <a:gd name="connsiteX167" fmla="*/ 7388517 w 8891870"/>
              <a:gd name="connsiteY167" fmla="*/ 2541532 h 7012541"/>
              <a:gd name="connsiteX168" fmla="*/ 7472618 w 8891870"/>
              <a:gd name="connsiteY168" fmla="*/ 2568073 h 7012541"/>
              <a:gd name="connsiteX169" fmla="*/ 7464206 w 8891870"/>
              <a:gd name="connsiteY169" fmla="*/ 2576928 h 7012541"/>
              <a:gd name="connsiteX170" fmla="*/ 7164948 w 8891870"/>
              <a:gd name="connsiteY170" fmla="*/ 2576928 h 7012541"/>
              <a:gd name="connsiteX171" fmla="*/ 7143961 w 8891870"/>
              <a:gd name="connsiteY171" fmla="*/ 2587165 h 7012541"/>
              <a:gd name="connsiteX172" fmla="*/ 7142592 w 8891870"/>
              <a:gd name="connsiteY172" fmla="*/ 2590655 h 7012541"/>
              <a:gd name="connsiteX173" fmla="*/ 7161443 w 8891870"/>
              <a:gd name="connsiteY173" fmla="*/ 2594621 h 7012541"/>
              <a:gd name="connsiteX174" fmla="*/ 7228725 w 8891870"/>
              <a:gd name="connsiteY174" fmla="*/ 2638871 h 7012541"/>
              <a:gd name="connsiteX175" fmla="*/ 7262365 w 8891870"/>
              <a:gd name="connsiteY175" fmla="*/ 2665420 h 7012541"/>
              <a:gd name="connsiteX176" fmla="*/ 7354876 w 8891870"/>
              <a:gd name="connsiteY176" fmla="*/ 2683114 h 7012541"/>
              <a:gd name="connsiteX177" fmla="*/ 7371696 w 8891870"/>
              <a:gd name="connsiteY177" fmla="*/ 2700816 h 7012541"/>
              <a:gd name="connsiteX178" fmla="*/ 7354876 w 8891870"/>
              <a:gd name="connsiteY178" fmla="*/ 2709662 h 7012541"/>
              <a:gd name="connsiteX179" fmla="*/ 7153034 w 8891870"/>
              <a:gd name="connsiteY179" fmla="*/ 2709662 h 7012541"/>
              <a:gd name="connsiteX180" fmla="*/ 7137263 w 8891870"/>
              <a:gd name="connsiteY180" fmla="*/ 2710767 h 7012541"/>
              <a:gd name="connsiteX181" fmla="*/ 7136352 w 8891870"/>
              <a:gd name="connsiteY181" fmla="*/ 2711514 h 7012541"/>
              <a:gd name="connsiteX182" fmla="*/ 7136568 w 8891870"/>
              <a:gd name="connsiteY182" fmla="*/ 2712006 h 7012541"/>
              <a:gd name="connsiteX183" fmla="*/ 7221238 w 8891870"/>
              <a:gd name="connsiteY183" fmla="*/ 2730679 h 7012541"/>
              <a:gd name="connsiteX184" fmla="*/ 7339508 w 8891870"/>
              <a:gd name="connsiteY184" fmla="*/ 2816042 h 7012541"/>
              <a:gd name="connsiteX185" fmla="*/ 7339508 w 8891870"/>
              <a:gd name="connsiteY185" fmla="*/ 2824702 h 7012541"/>
              <a:gd name="connsiteX186" fmla="*/ 7438977 w 8891870"/>
              <a:gd name="connsiteY186" fmla="*/ 2824702 h 7012541"/>
              <a:gd name="connsiteX187" fmla="*/ 7514670 w 8891870"/>
              <a:gd name="connsiteY187" fmla="*/ 2815857 h 7012541"/>
              <a:gd name="connsiteX188" fmla="*/ 7548310 w 8891870"/>
              <a:gd name="connsiteY188" fmla="*/ 2842405 h 7012541"/>
              <a:gd name="connsiteX189" fmla="*/ 7539899 w 8891870"/>
              <a:gd name="connsiteY189" fmla="*/ 2868954 h 7012541"/>
              <a:gd name="connsiteX190" fmla="*/ 7497847 w 8891870"/>
              <a:gd name="connsiteY190" fmla="*/ 2868954 h 7012541"/>
              <a:gd name="connsiteX191" fmla="*/ 7388517 w 8891870"/>
              <a:gd name="connsiteY191" fmla="*/ 2860098 h 7012541"/>
              <a:gd name="connsiteX192" fmla="*/ 7358424 w 8891870"/>
              <a:gd name="connsiteY192" fmla="*/ 2855261 h 7012541"/>
              <a:gd name="connsiteX193" fmla="*/ 7337132 w 8891870"/>
              <a:gd name="connsiteY193" fmla="*/ 2859828 h 7012541"/>
              <a:gd name="connsiteX194" fmla="*/ 7320022 w 8891870"/>
              <a:gd name="connsiteY194" fmla="*/ 2867792 h 7012541"/>
              <a:gd name="connsiteX195" fmla="*/ 7308927 w 8891870"/>
              <a:gd name="connsiteY195" fmla="*/ 2867539 h 7012541"/>
              <a:gd name="connsiteX196" fmla="*/ 7304547 w 8891870"/>
              <a:gd name="connsiteY196" fmla="*/ 2868814 h 7012541"/>
              <a:gd name="connsiteX197" fmla="*/ 7291537 w 8891870"/>
              <a:gd name="connsiteY197" fmla="*/ 2868887 h 7012541"/>
              <a:gd name="connsiteX198" fmla="*/ 7258575 w 8891870"/>
              <a:gd name="connsiteY198" fmla="*/ 2879700 h 7012541"/>
              <a:gd name="connsiteX199" fmla="*/ 7351723 w 8891870"/>
              <a:gd name="connsiteY199" fmla="*/ 2893285 h 7012541"/>
              <a:gd name="connsiteX200" fmla="*/ 7464206 w 8891870"/>
              <a:gd name="connsiteY200" fmla="*/ 2895495 h 7012541"/>
              <a:gd name="connsiteX201" fmla="*/ 7497847 w 8891870"/>
              <a:gd name="connsiteY201" fmla="*/ 2895495 h 7012541"/>
              <a:gd name="connsiteX202" fmla="*/ 7539899 w 8891870"/>
              <a:gd name="connsiteY202" fmla="*/ 2913195 h 7012541"/>
              <a:gd name="connsiteX203" fmla="*/ 7548310 w 8891870"/>
              <a:gd name="connsiteY203" fmla="*/ 2939745 h 7012541"/>
              <a:gd name="connsiteX204" fmla="*/ 7531488 w 8891870"/>
              <a:gd name="connsiteY204" fmla="*/ 2957445 h 7012541"/>
              <a:gd name="connsiteX205" fmla="*/ 7405337 w 8891870"/>
              <a:gd name="connsiteY205" fmla="*/ 2957445 h 7012541"/>
              <a:gd name="connsiteX206" fmla="*/ 7539899 w 8891870"/>
              <a:gd name="connsiteY206" fmla="*/ 2992841 h 7012541"/>
              <a:gd name="connsiteX207" fmla="*/ 7565129 w 8891870"/>
              <a:gd name="connsiteY207" fmla="*/ 3010536 h 7012541"/>
              <a:gd name="connsiteX208" fmla="*/ 7531488 w 8891870"/>
              <a:gd name="connsiteY208" fmla="*/ 3019391 h 7012541"/>
              <a:gd name="connsiteX209" fmla="*/ 7321235 w 8891870"/>
              <a:gd name="connsiteY209" fmla="*/ 3019391 h 7012541"/>
              <a:gd name="connsiteX210" fmla="*/ 7287594 w 8891870"/>
              <a:gd name="connsiteY210" fmla="*/ 3037084 h 7012541"/>
              <a:gd name="connsiteX211" fmla="*/ 7346466 w 8891870"/>
              <a:gd name="connsiteY211" fmla="*/ 3037084 h 7012541"/>
              <a:gd name="connsiteX212" fmla="*/ 7422158 w 8891870"/>
              <a:gd name="connsiteY212" fmla="*/ 3063633 h 7012541"/>
              <a:gd name="connsiteX213" fmla="*/ 7497847 w 8891870"/>
              <a:gd name="connsiteY213" fmla="*/ 3063633 h 7012541"/>
              <a:gd name="connsiteX214" fmla="*/ 7523078 w 8891870"/>
              <a:gd name="connsiteY214" fmla="*/ 3090181 h 7012541"/>
              <a:gd name="connsiteX215" fmla="*/ 7497847 w 8891870"/>
              <a:gd name="connsiteY215" fmla="*/ 3116729 h 7012541"/>
              <a:gd name="connsiteX216" fmla="*/ 7321235 w 8891870"/>
              <a:gd name="connsiteY216" fmla="*/ 3116729 h 7012541"/>
              <a:gd name="connsiteX217" fmla="*/ 7245543 w 8891870"/>
              <a:gd name="connsiteY217" fmla="*/ 3125577 h 7012541"/>
              <a:gd name="connsiteX218" fmla="*/ 7338055 w 8891870"/>
              <a:gd name="connsiteY218" fmla="*/ 3125577 h 7012541"/>
              <a:gd name="connsiteX219" fmla="*/ 7396927 w 8891870"/>
              <a:gd name="connsiteY219" fmla="*/ 3160972 h 7012541"/>
              <a:gd name="connsiteX220" fmla="*/ 7396927 w 8891870"/>
              <a:gd name="connsiteY220" fmla="*/ 3187520 h 7012541"/>
              <a:gd name="connsiteX221" fmla="*/ 7363287 w 8891870"/>
              <a:gd name="connsiteY221" fmla="*/ 3205222 h 7012541"/>
              <a:gd name="connsiteX222" fmla="*/ 7253954 w 8891870"/>
              <a:gd name="connsiteY222" fmla="*/ 3222925 h 7012541"/>
              <a:gd name="connsiteX223" fmla="*/ 7218103 w 8891870"/>
              <a:gd name="connsiteY223" fmla="*/ 3228471 h 7012541"/>
              <a:gd name="connsiteX224" fmla="*/ 7226321 w 8891870"/>
              <a:gd name="connsiteY224" fmla="*/ 3237002 h 7012541"/>
              <a:gd name="connsiteX225" fmla="*/ 7162970 w 8891870"/>
              <a:gd name="connsiteY225" fmla="*/ 3266341 h 7012541"/>
              <a:gd name="connsiteX226" fmla="*/ 7128633 w 8891870"/>
              <a:gd name="connsiteY226" fmla="*/ 3279517 h 7012541"/>
              <a:gd name="connsiteX227" fmla="*/ 7215862 w 8891870"/>
              <a:gd name="connsiteY227" fmla="*/ 3302602 h 7012541"/>
              <a:gd name="connsiteX228" fmla="*/ 7366388 w 8891870"/>
              <a:gd name="connsiteY228" fmla="*/ 3285529 h 7012541"/>
              <a:gd name="connsiteX229" fmla="*/ 7436272 w 8891870"/>
              <a:gd name="connsiteY229" fmla="*/ 3251385 h 7012541"/>
              <a:gd name="connsiteX230" fmla="*/ 7554542 w 8891870"/>
              <a:gd name="connsiteY230" fmla="*/ 3153218 h 7012541"/>
              <a:gd name="connsiteX231" fmla="*/ 7753446 w 8891870"/>
              <a:gd name="connsiteY231" fmla="*/ 2986763 h 7012541"/>
              <a:gd name="connsiteX232" fmla="*/ 8011487 w 8891870"/>
              <a:gd name="connsiteY232" fmla="*/ 2905671 h 7012541"/>
              <a:gd name="connsiteX233" fmla="*/ 8221147 w 8891870"/>
              <a:gd name="connsiteY233" fmla="*/ 2811774 h 7012541"/>
              <a:gd name="connsiteX234" fmla="*/ 8237273 w 8891870"/>
              <a:gd name="connsiteY234" fmla="*/ 2798969 h 7012541"/>
              <a:gd name="connsiteX235" fmla="*/ 8452307 w 8891870"/>
              <a:gd name="connsiteY235" fmla="*/ 2726411 h 7012541"/>
              <a:gd name="connsiteX236" fmla="*/ 8474188 w 8891870"/>
              <a:gd name="connsiteY236" fmla="*/ 2720593 h 7012541"/>
              <a:gd name="connsiteX237" fmla="*/ 8477129 w 8891870"/>
              <a:gd name="connsiteY237" fmla="*/ 2716533 h 7012541"/>
              <a:gd name="connsiteX238" fmla="*/ 8501767 w 8891870"/>
              <a:gd name="connsiteY238" fmla="*/ 2694886 h 7012541"/>
              <a:gd name="connsiteX239" fmla="*/ 8605741 w 8891870"/>
              <a:gd name="connsiteY239" fmla="*/ 2642160 h 7012541"/>
              <a:gd name="connsiteX240" fmla="*/ 8663861 w 8891870"/>
              <a:gd name="connsiteY240" fmla="*/ 2626902 h 7012541"/>
              <a:gd name="connsiteX241" fmla="*/ 8779185 w 8891870"/>
              <a:gd name="connsiteY241" fmla="*/ 2656253 h 7012541"/>
              <a:gd name="connsiteX242" fmla="*/ 8800282 w 8891870"/>
              <a:gd name="connsiteY242" fmla="*/ 2688788 h 7012541"/>
              <a:gd name="connsiteX243" fmla="*/ 8808627 w 8891870"/>
              <a:gd name="connsiteY243" fmla="*/ 2702474 h 7012541"/>
              <a:gd name="connsiteX244" fmla="*/ 8837989 w 8891870"/>
              <a:gd name="connsiteY244" fmla="*/ 2712074 h 7012541"/>
              <a:gd name="connsiteX245" fmla="*/ 8836874 w 8891870"/>
              <a:gd name="connsiteY245" fmla="*/ 2722859 h 7012541"/>
              <a:gd name="connsiteX246" fmla="*/ 8871621 w 8891870"/>
              <a:gd name="connsiteY246" fmla="*/ 2743484 h 7012541"/>
              <a:gd name="connsiteX247" fmla="*/ 8887750 w 8891870"/>
              <a:gd name="connsiteY247" fmla="*/ 2764823 h 7012541"/>
              <a:gd name="connsiteX248" fmla="*/ 8860869 w 8891870"/>
              <a:gd name="connsiteY248" fmla="*/ 2914207 h 7012541"/>
              <a:gd name="connsiteX249" fmla="*/ 8737226 w 8891870"/>
              <a:gd name="connsiteY249" fmla="*/ 3003836 h 7012541"/>
              <a:gd name="connsiteX250" fmla="*/ 8624333 w 8891870"/>
              <a:gd name="connsiteY250" fmla="*/ 3012372 h 7012541"/>
              <a:gd name="connsiteX251" fmla="*/ 8479185 w 8891870"/>
              <a:gd name="connsiteY251" fmla="*/ 3008104 h 7012541"/>
              <a:gd name="connsiteX252" fmla="*/ 8446931 w 8891870"/>
              <a:gd name="connsiteY252" fmla="*/ 3025177 h 7012541"/>
              <a:gd name="connsiteX253" fmla="*/ 8317909 w 8891870"/>
              <a:gd name="connsiteY253" fmla="*/ 3076394 h 7012541"/>
              <a:gd name="connsiteX254" fmla="*/ 8199642 w 8891870"/>
              <a:gd name="connsiteY254" fmla="*/ 3114806 h 7012541"/>
              <a:gd name="connsiteX255" fmla="*/ 7930850 w 8891870"/>
              <a:gd name="connsiteY255" fmla="*/ 3174559 h 7012541"/>
              <a:gd name="connsiteX256" fmla="*/ 7672811 w 8891870"/>
              <a:gd name="connsiteY256" fmla="*/ 3259920 h 7012541"/>
              <a:gd name="connsiteX257" fmla="*/ 7511536 w 8891870"/>
              <a:gd name="connsiteY257" fmla="*/ 3358087 h 7012541"/>
              <a:gd name="connsiteX258" fmla="*/ 7436272 w 8891870"/>
              <a:gd name="connsiteY258" fmla="*/ 3396499 h 7012541"/>
              <a:gd name="connsiteX259" fmla="*/ 7129849 w 8891870"/>
              <a:gd name="connsiteY259" fmla="*/ 3537345 h 7012541"/>
              <a:gd name="connsiteX260" fmla="*/ 7108781 w 8891870"/>
              <a:gd name="connsiteY260" fmla="*/ 3547150 h 7012541"/>
              <a:gd name="connsiteX261" fmla="*/ 7093682 w 8891870"/>
              <a:gd name="connsiteY261" fmla="*/ 3639988 h 7012541"/>
              <a:gd name="connsiteX262" fmla="*/ 7040494 w 8891870"/>
              <a:gd name="connsiteY262" fmla="*/ 3746654 h 7012541"/>
              <a:gd name="connsiteX263" fmla="*/ 7036056 w 8891870"/>
              <a:gd name="connsiteY263" fmla="*/ 3767789 h 7012541"/>
              <a:gd name="connsiteX264" fmla="*/ 7049212 w 8891870"/>
              <a:gd name="connsiteY264" fmla="*/ 3772089 h 7012541"/>
              <a:gd name="connsiteX265" fmla="*/ 7463152 w 8891870"/>
              <a:gd name="connsiteY265" fmla="*/ 3891595 h 7012541"/>
              <a:gd name="connsiteX266" fmla="*/ 7554542 w 8891870"/>
              <a:gd name="connsiteY266" fmla="*/ 3917205 h 7012541"/>
              <a:gd name="connsiteX267" fmla="*/ 7678187 w 8891870"/>
              <a:gd name="connsiteY267" fmla="*/ 3904400 h 7012541"/>
              <a:gd name="connsiteX268" fmla="*/ 7748071 w 8891870"/>
              <a:gd name="connsiteY268" fmla="*/ 3895864 h 7012541"/>
              <a:gd name="connsiteX269" fmla="*/ 7823333 w 8891870"/>
              <a:gd name="connsiteY269" fmla="*/ 3912937 h 7012541"/>
              <a:gd name="connsiteX270" fmla="*/ 7855589 w 8891870"/>
              <a:gd name="connsiteY270" fmla="*/ 3942812 h 7012541"/>
              <a:gd name="connsiteX271" fmla="*/ 7715817 w 8891870"/>
              <a:gd name="connsiteY271" fmla="*/ 4169020 h 7012541"/>
              <a:gd name="connsiteX272" fmla="*/ 7565293 w 8891870"/>
              <a:gd name="connsiteY272" fmla="*/ 4169020 h 7012541"/>
              <a:gd name="connsiteX273" fmla="*/ 7441648 w 8891870"/>
              <a:gd name="connsiteY273" fmla="*/ 4100731 h 7012541"/>
              <a:gd name="connsiteX274" fmla="*/ 7307253 w 8891870"/>
              <a:gd name="connsiteY274" fmla="*/ 4079391 h 7012541"/>
              <a:gd name="connsiteX275" fmla="*/ 7167482 w 8891870"/>
              <a:gd name="connsiteY275" fmla="*/ 4023907 h 7012541"/>
              <a:gd name="connsiteX276" fmla="*/ 7086842 w 8891870"/>
              <a:gd name="connsiteY276" fmla="*/ 3921471 h 7012541"/>
              <a:gd name="connsiteX277" fmla="*/ 7053051 w 8891870"/>
              <a:gd name="connsiteY277" fmla="*/ 3898797 h 7012541"/>
              <a:gd name="connsiteX278" fmla="*/ 7023601 w 8891870"/>
              <a:gd name="connsiteY278" fmla="*/ 3921009 h 7012541"/>
              <a:gd name="connsiteX279" fmla="*/ 6922242 w 8891870"/>
              <a:gd name="connsiteY279" fmla="*/ 3921009 h 7012541"/>
              <a:gd name="connsiteX280" fmla="*/ 6770202 w 8891870"/>
              <a:gd name="connsiteY280" fmla="*/ 3947832 h 7012541"/>
              <a:gd name="connsiteX281" fmla="*/ 6727968 w 8891870"/>
              <a:gd name="connsiteY281" fmla="*/ 4048423 h 7012541"/>
              <a:gd name="connsiteX282" fmla="*/ 6483015 w 8891870"/>
              <a:gd name="connsiteY282" fmla="*/ 4309956 h 7012541"/>
              <a:gd name="connsiteX283" fmla="*/ 6423887 w 8891870"/>
              <a:gd name="connsiteY283" fmla="*/ 4323367 h 7012541"/>
              <a:gd name="connsiteX284" fmla="*/ 6086022 w 8891870"/>
              <a:gd name="connsiteY284" fmla="*/ 4323367 h 7012541"/>
              <a:gd name="connsiteX285" fmla="*/ 6153594 w 8891870"/>
              <a:gd name="connsiteY285" fmla="*/ 4544663 h 7012541"/>
              <a:gd name="connsiteX286" fmla="*/ 5959320 w 8891870"/>
              <a:gd name="connsiteY286" fmla="*/ 4423957 h 7012541"/>
              <a:gd name="connsiteX287" fmla="*/ 5655241 w 8891870"/>
              <a:gd name="connsiteY287" fmla="*/ 4363603 h 7012541"/>
              <a:gd name="connsiteX288" fmla="*/ 5511647 w 8891870"/>
              <a:gd name="connsiteY288" fmla="*/ 4558076 h 7012541"/>
              <a:gd name="connsiteX289" fmla="*/ 5300480 w 8891870"/>
              <a:gd name="connsiteY289" fmla="*/ 4658664 h 7012541"/>
              <a:gd name="connsiteX290" fmla="*/ 5156887 w 8891870"/>
              <a:gd name="connsiteY290" fmla="*/ 4698900 h 7012541"/>
              <a:gd name="connsiteX291" fmla="*/ 4920381 w 8891870"/>
              <a:gd name="connsiteY291" fmla="*/ 4812901 h 7012541"/>
              <a:gd name="connsiteX292" fmla="*/ 4844361 w 8891870"/>
              <a:gd name="connsiteY292" fmla="*/ 4866550 h 7012541"/>
              <a:gd name="connsiteX293" fmla="*/ 4878147 w 8891870"/>
              <a:gd name="connsiteY293" fmla="*/ 5034199 h 7012541"/>
              <a:gd name="connsiteX294" fmla="*/ 4906690 w 8891870"/>
              <a:gd name="connsiteY294" fmla="*/ 5142809 h 7012541"/>
              <a:gd name="connsiteX295" fmla="*/ 4925971 w 8891870"/>
              <a:gd name="connsiteY295" fmla="*/ 5144903 h 7012541"/>
              <a:gd name="connsiteX296" fmla="*/ 4945729 w 8891870"/>
              <a:gd name="connsiteY296" fmla="*/ 5157192 h 7012541"/>
              <a:gd name="connsiteX297" fmla="*/ 4961820 w 8891870"/>
              <a:gd name="connsiteY297" fmla="*/ 5182005 h 7012541"/>
              <a:gd name="connsiteX298" fmla="*/ 4968184 w 8891870"/>
              <a:gd name="connsiteY298" fmla="*/ 5192443 h 7012541"/>
              <a:gd name="connsiteX299" fmla="*/ 4988511 w 8891870"/>
              <a:gd name="connsiteY299" fmla="*/ 5219711 h 7012541"/>
              <a:gd name="connsiteX300" fmla="*/ 4999110 w 8891870"/>
              <a:gd name="connsiteY300" fmla="*/ 5232605 h 7012541"/>
              <a:gd name="connsiteX301" fmla="*/ 5006228 w 8891870"/>
              <a:gd name="connsiteY301" fmla="*/ 5251423 h 7012541"/>
              <a:gd name="connsiteX302" fmla="*/ 5005128 w 8891870"/>
              <a:gd name="connsiteY302" fmla="*/ 5272625 h 7012541"/>
              <a:gd name="connsiteX303" fmla="*/ 4995466 w 8891870"/>
              <a:gd name="connsiteY303" fmla="*/ 5325796 h 7012541"/>
              <a:gd name="connsiteX304" fmla="*/ 4920692 w 8891870"/>
              <a:gd name="connsiteY304" fmla="*/ 5402777 h 7012541"/>
              <a:gd name="connsiteX305" fmla="*/ 4910108 w 8891870"/>
              <a:gd name="connsiteY305" fmla="*/ 5403392 h 7012541"/>
              <a:gd name="connsiteX306" fmla="*/ 4864284 w 8891870"/>
              <a:gd name="connsiteY306" fmla="*/ 5411777 h 7012541"/>
              <a:gd name="connsiteX307" fmla="*/ 4851329 w 8891870"/>
              <a:gd name="connsiteY307" fmla="*/ 5410623 h 7012541"/>
              <a:gd name="connsiteX308" fmla="*/ 4816336 w 8891870"/>
              <a:gd name="connsiteY308" fmla="*/ 5412181 h 7012541"/>
              <a:gd name="connsiteX309" fmla="*/ 4797404 w 8891870"/>
              <a:gd name="connsiteY309" fmla="*/ 5411532 h 7012541"/>
              <a:gd name="connsiteX310" fmla="*/ 4780826 w 8891870"/>
              <a:gd name="connsiteY310" fmla="*/ 5399145 h 7012541"/>
              <a:gd name="connsiteX311" fmla="*/ 4725876 w 8891870"/>
              <a:gd name="connsiteY311" fmla="*/ 5370869 h 7012541"/>
              <a:gd name="connsiteX312" fmla="*/ 4697459 w 8891870"/>
              <a:gd name="connsiteY312" fmla="*/ 5349635 h 7012541"/>
              <a:gd name="connsiteX313" fmla="*/ 4691466 w 8891870"/>
              <a:gd name="connsiteY313" fmla="*/ 5336631 h 7012541"/>
              <a:gd name="connsiteX314" fmla="*/ 4691684 w 8891870"/>
              <a:gd name="connsiteY314" fmla="*/ 5303401 h 7012541"/>
              <a:gd name="connsiteX315" fmla="*/ 4688891 w 8891870"/>
              <a:gd name="connsiteY315" fmla="*/ 5250159 h 7012541"/>
              <a:gd name="connsiteX316" fmla="*/ 4697338 w 8891870"/>
              <a:gd name="connsiteY316" fmla="*/ 5228052 h 7012541"/>
              <a:gd name="connsiteX317" fmla="*/ 4715371 w 8891870"/>
              <a:gd name="connsiteY317" fmla="*/ 5203164 h 7012541"/>
              <a:gd name="connsiteX318" fmla="*/ 4734161 w 8891870"/>
              <a:gd name="connsiteY318" fmla="*/ 5186655 h 7012541"/>
              <a:gd name="connsiteX319" fmla="*/ 4767823 w 8891870"/>
              <a:gd name="connsiteY319" fmla="*/ 5158612 h 7012541"/>
              <a:gd name="connsiteX320" fmla="*/ 4768340 w 8891870"/>
              <a:gd name="connsiteY320" fmla="*/ 5158473 h 7012541"/>
              <a:gd name="connsiteX321" fmla="*/ 4768340 w 8891870"/>
              <a:gd name="connsiteY321" fmla="*/ 5114670 h 7012541"/>
              <a:gd name="connsiteX322" fmla="*/ 4759893 w 8891870"/>
              <a:gd name="connsiteY322" fmla="*/ 5000669 h 7012541"/>
              <a:gd name="connsiteX323" fmla="*/ 4659590 w 8891870"/>
              <a:gd name="connsiteY323" fmla="*/ 4868226 h 7012541"/>
              <a:gd name="connsiteX324" fmla="*/ 4628031 w 8891870"/>
              <a:gd name="connsiteY324" fmla="*/ 4861044 h 7012541"/>
              <a:gd name="connsiteX325" fmla="*/ 4624449 w 8891870"/>
              <a:gd name="connsiteY325" fmla="*/ 4869585 h 7012541"/>
              <a:gd name="connsiteX326" fmla="*/ 4455339 w 8891870"/>
              <a:gd name="connsiteY326" fmla="*/ 5175990 h 7012541"/>
              <a:gd name="connsiteX327" fmla="*/ 4359514 w 8891870"/>
              <a:gd name="connsiteY327" fmla="*/ 5313663 h 7012541"/>
              <a:gd name="connsiteX328" fmla="*/ 4395562 w 8891870"/>
              <a:gd name="connsiteY328" fmla="*/ 5335807 h 7012541"/>
              <a:gd name="connsiteX329" fmla="*/ 4484936 w 8891870"/>
              <a:gd name="connsiteY329" fmla="*/ 5411032 h 7012541"/>
              <a:gd name="connsiteX330" fmla="*/ 4517191 w 8891870"/>
              <a:gd name="connsiteY330" fmla="*/ 5530539 h 7012541"/>
              <a:gd name="connsiteX331" fmla="*/ 4415051 w 8891870"/>
              <a:gd name="connsiteY331" fmla="*/ 5658580 h 7012541"/>
              <a:gd name="connsiteX332" fmla="*/ 4409675 w 8891870"/>
              <a:gd name="connsiteY332" fmla="*/ 5688457 h 7012541"/>
              <a:gd name="connsiteX333" fmla="*/ 4436553 w 8891870"/>
              <a:gd name="connsiteY333" fmla="*/ 5833571 h 7012541"/>
              <a:gd name="connsiteX334" fmla="*/ 4302158 w 8891870"/>
              <a:gd name="connsiteY334" fmla="*/ 6029902 h 7012541"/>
              <a:gd name="connsiteX335" fmla="*/ 4173137 w 8891870"/>
              <a:gd name="connsiteY335" fmla="*/ 6076852 h 7012541"/>
              <a:gd name="connsiteX336" fmla="*/ 3909720 w 8891870"/>
              <a:gd name="connsiteY336" fmla="*/ 6046974 h 7012541"/>
              <a:gd name="connsiteX337" fmla="*/ 3835047 w 8891870"/>
              <a:gd name="connsiteY337" fmla="*/ 6000025 h 7012541"/>
              <a:gd name="connsiteX338" fmla="*/ 3789607 w 8891870"/>
              <a:gd name="connsiteY338" fmla="*/ 5958970 h 7012541"/>
              <a:gd name="connsiteX339" fmla="*/ 3763799 w 8891870"/>
              <a:gd name="connsiteY339" fmla="*/ 5983754 h 7012541"/>
              <a:gd name="connsiteX340" fmla="*/ 3649625 w 8891870"/>
              <a:gd name="connsiteY340" fmla="*/ 6074326 h 7012541"/>
              <a:gd name="connsiteX341" fmla="*/ 3652016 w 8891870"/>
              <a:gd name="connsiteY341" fmla="*/ 6076719 h 7012541"/>
              <a:gd name="connsiteX342" fmla="*/ 3662431 w 8891870"/>
              <a:gd name="connsiteY342" fmla="*/ 6081120 h 7012541"/>
              <a:gd name="connsiteX343" fmla="*/ 3705440 w 8891870"/>
              <a:gd name="connsiteY343" fmla="*/ 6098191 h 7012541"/>
              <a:gd name="connsiteX344" fmla="*/ 3651679 w 8891870"/>
              <a:gd name="connsiteY344" fmla="*/ 6128069 h 7012541"/>
              <a:gd name="connsiteX345" fmla="*/ 3614049 w 8891870"/>
              <a:gd name="connsiteY345" fmla="*/ 6115264 h 7012541"/>
              <a:gd name="connsiteX346" fmla="*/ 3602769 w 8891870"/>
              <a:gd name="connsiteY346" fmla="*/ 6111495 h 7012541"/>
              <a:gd name="connsiteX347" fmla="*/ 3478611 w 8891870"/>
              <a:gd name="connsiteY347" fmla="*/ 6209987 h 7012541"/>
              <a:gd name="connsiteX348" fmla="*/ 2304914 w 8891870"/>
              <a:gd name="connsiteY348" fmla="*/ 6797710 h 7012541"/>
              <a:gd name="connsiteX349" fmla="*/ 2221556 w 8891870"/>
              <a:gd name="connsiteY349" fmla="*/ 6820826 h 7012541"/>
              <a:gd name="connsiteX350" fmla="*/ 2221556 w 8891870"/>
              <a:gd name="connsiteY350" fmla="*/ 6858002 h 7012541"/>
              <a:gd name="connsiteX351" fmla="*/ 2087499 w 8891870"/>
              <a:gd name="connsiteY351" fmla="*/ 6858002 h 7012541"/>
              <a:gd name="connsiteX352" fmla="*/ 1975746 w 8891870"/>
              <a:gd name="connsiteY352" fmla="*/ 6888993 h 7012541"/>
              <a:gd name="connsiteX353" fmla="*/ 924096 w 8891870"/>
              <a:gd name="connsiteY353" fmla="*/ 7010404 h 7012541"/>
              <a:gd name="connsiteX354" fmla="*/ 124474 w 8891870"/>
              <a:gd name="connsiteY354" fmla="*/ 6931523 h 7012541"/>
              <a:gd name="connsiteX355" fmla="*/ 320752 w 8891870"/>
              <a:gd name="connsiteY355" fmla="*/ 5816011 h 7012541"/>
              <a:gd name="connsiteX0" fmla="*/ 6562479 w 8891870"/>
              <a:gd name="connsiteY0" fmla="*/ 867292 h 7012541"/>
              <a:gd name="connsiteX1" fmla="*/ 6506253 w 8891870"/>
              <a:gd name="connsiteY1" fmla="*/ 908210 h 7012541"/>
              <a:gd name="connsiteX2" fmla="*/ 6457870 w 8891870"/>
              <a:gd name="connsiteY2" fmla="*/ 967963 h 7012541"/>
              <a:gd name="connsiteX3" fmla="*/ 6473997 w 8891870"/>
              <a:gd name="connsiteY3" fmla="*/ 1006376 h 7012541"/>
              <a:gd name="connsiteX4" fmla="*/ 6514317 w 8891870"/>
              <a:gd name="connsiteY4" fmla="*/ 1006911 h 7012541"/>
              <a:gd name="connsiteX5" fmla="*/ 6531280 w 8891870"/>
              <a:gd name="connsiteY5" fmla="*/ 1003094 h 7012541"/>
              <a:gd name="connsiteX6" fmla="*/ 6553414 w 8891870"/>
              <a:gd name="connsiteY6" fmla="*/ 955148 h 7012541"/>
              <a:gd name="connsiteX7" fmla="*/ 6555868 w 8891870"/>
              <a:gd name="connsiteY7" fmla="*/ 887712 h 7012541"/>
              <a:gd name="connsiteX8" fmla="*/ 6562479 w 8891870"/>
              <a:gd name="connsiteY8" fmla="*/ 867292 h 7012541"/>
              <a:gd name="connsiteX9" fmla="*/ 96729 w 8891870"/>
              <a:gd name="connsiteY9" fmla="*/ 5135527 h 7012541"/>
              <a:gd name="connsiteX10" fmla="*/ 0 w 8891870"/>
              <a:gd name="connsiteY10" fmla="*/ 85060 h 7012541"/>
              <a:gd name="connsiteX11" fmla="*/ 2221556 w 8891870"/>
              <a:gd name="connsiteY11" fmla="*/ 0 h 7012541"/>
              <a:gd name="connsiteX12" fmla="*/ 2838335 w 8891870"/>
              <a:gd name="connsiteY12" fmla="*/ 423059 h 7012541"/>
              <a:gd name="connsiteX13" fmla="*/ 3014853 w 8891870"/>
              <a:gd name="connsiteY13" fmla="*/ 516658 h 7012541"/>
              <a:gd name="connsiteX14" fmla="*/ 2995156 w 8891870"/>
              <a:gd name="connsiteY14" fmla="*/ 491542 h 7012541"/>
              <a:gd name="connsiteX15" fmla="*/ 2968950 w 8891870"/>
              <a:gd name="connsiteY15" fmla="*/ 460064 h 7012541"/>
              <a:gd name="connsiteX16" fmla="*/ 2872184 w 8891870"/>
              <a:gd name="connsiteY16" fmla="*/ 387506 h 7012541"/>
              <a:gd name="connsiteX17" fmla="*/ 2823801 w 8891870"/>
              <a:gd name="connsiteY17" fmla="*/ 302144 h 7012541"/>
              <a:gd name="connsiteX18" fmla="*/ 2909814 w 8891870"/>
              <a:gd name="connsiteY18" fmla="*/ 203978 h 7012541"/>
              <a:gd name="connsiteX19" fmla="*/ 2963574 w 8891870"/>
              <a:gd name="connsiteY19" fmla="*/ 203978 h 7012541"/>
              <a:gd name="connsiteX20" fmla="*/ 2979701 w 8891870"/>
              <a:gd name="connsiteY20" fmla="*/ 233856 h 7012541"/>
              <a:gd name="connsiteX21" fmla="*/ 3038834 w 8891870"/>
              <a:gd name="connsiteY21" fmla="*/ 391774 h 7012541"/>
              <a:gd name="connsiteX22" fmla="*/ 3060339 w 8891870"/>
              <a:gd name="connsiteY22" fmla="*/ 434455 h 7012541"/>
              <a:gd name="connsiteX23" fmla="*/ 3146352 w 8891870"/>
              <a:gd name="connsiteY23" fmla="*/ 545425 h 7012541"/>
              <a:gd name="connsiteX24" fmla="*/ 3193847 w 8891870"/>
              <a:gd name="connsiteY24" fmla="*/ 614557 h 7012541"/>
              <a:gd name="connsiteX25" fmla="*/ 3454027 w 8891870"/>
              <a:gd name="connsiteY25" fmla="*/ 784372 h 7012541"/>
              <a:gd name="connsiteX26" fmla="*/ 3478310 w 8891870"/>
              <a:gd name="connsiteY26" fmla="*/ 760429 h 7012541"/>
              <a:gd name="connsiteX27" fmla="*/ 3511910 w 8891870"/>
              <a:gd name="connsiteY27" fmla="*/ 716148 h 7012541"/>
              <a:gd name="connsiteX28" fmla="*/ 3630177 w 8891870"/>
              <a:gd name="connsiteY28" fmla="*/ 703343 h 7012541"/>
              <a:gd name="connsiteX29" fmla="*/ 3855964 w 8891870"/>
              <a:gd name="connsiteY29" fmla="*/ 733221 h 7012541"/>
              <a:gd name="connsiteX30" fmla="*/ 3920472 w 8891870"/>
              <a:gd name="connsiteY30" fmla="*/ 686272 h 7012541"/>
              <a:gd name="connsiteX31" fmla="*/ 3936601 w 8891870"/>
              <a:gd name="connsiteY31" fmla="*/ 600910 h 7012541"/>
              <a:gd name="connsiteX32" fmla="*/ 3936601 w 8891870"/>
              <a:gd name="connsiteY32" fmla="*/ 545425 h 7012541"/>
              <a:gd name="connsiteX33" fmla="*/ 4038742 w 8891870"/>
              <a:gd name="connsiteY33" fmla="*/ 515549 h 7012541"/>
              <a:gd name="connsiteX34" fmla="*/ 4119380 w 8891870"/>
              <a:gd name="connsiteY34" fmla="*/ 579570 h 7012541"/>
              <a:gd name="connsiteX35" fmla="*/ 4167761 w 8891870"/>
              <a:gd name="connsiteY35" fmla="*/ 613714 h 7012541"/>
              <a:gd name="connsiteX36" fmla="*/ 4221521 w 8891870"/>
              <a:gd name="connsiteY36" fmla="*/ 583839 h 7012541"/>
              <a:gd name="connsiteX37" fmla="*/ 4264526 w 8891870"/>
              <a:gd name="connsiteY37" fmla="*/ 472869 h 7012541"/>
              <a:gd name="connsiteX38" fmla="*/ 4296782 w 8891870"/>
              <a:gd name="connsiteY38" fmla="*/ 438723 h 7012541"/>
              <a:gd name="connsiteX39" fmla="*/ 4350540 w 8891870"/>
              <a:gd name="connsiteY39" fmla="*/ 442991 h 7012541"/>
              <a:gd name="connsiteX40" fmla="*/ 4409675 w 8891870"/>
              <a:gd name="connsiteY40" fmla="*/ 485671 h 7012541"/>
              <a:gd name="connsiteX41" fmla="*/ 4495688 w 8891870"/>
              <a:gd name="connsiteY41" fmla="*/ 545425 h 7012541"/>
              <a:gd name="connsiteX42" fmla="*/ 4630083 w 8891870"/>
              <a:gd name="connsiteY42" fmla="*/ 481403 h 7012541"/>
              <a:gd name="connsiteX43" fmla="*/ 4716096 w 8891870"/>
              <a:gd name="connsiteY43" fmla="*/ 366167 h 7012541"/>
              <a:gd name="connsiteX44" fmla="*/ 4780607 w 8891870"/>
              <a:gd name="connsiteY44" fmla="*/ 349094 h 7012541"/>
              <a:gd name="connsiteX45" fmla="*/ 4839742 w 8891870"/>
              <a:gd name="connsiteY45" fmla="*/ 494208 h 7012541"/>
              <a:gd name="connsiteX46" fmla="*/ 4828992 w 8891870"/>
              <a:gd name="connsiteY46" fmla="*/ 507013 h 7012541"/>
              <a:gd name="connsiteX47" fmla="*/ 4936507 w 8891870"/>
              <a:gd name="connsiteY47" fmla="*/ 532622 h 7012541"/>
              <a:gd name="connsiteX48" fmla="*/ 5027896 w 8891870"/>
              <a:gd name="connsiteY48" fmla="*/ 498476 h 7012541"/>
              <a:gd name="connsiteX49" fmla="*/ 5044024 w 8891870"/>
              <a:gd name="connsiteY49" fmla="*/ 485671 h 7012541"/>
              <a:gd name="connsiteX50" fmla="*/ 5221426 w 8891870"/>
              <a:gd name="connsiteY50" fmla="*/ 477137 h 7012541"/>
              <a:gd name="connsiteX51" fmla="*/ 5323567 w 8891870"/>
              <a:gd name="connsiteY51" fmla="*/ 468600 h 7012541"/>
              <a:gd name="connsiteX52" fmla="*/ 5382702 w 8891870"/>
              <a:gd name="connsiteY52" fmla="*/ 357630 h 7012541"/>
              <a:gd name="connsiteX53" fmla="*/ 5474092 w 8891870"/>
              <a:gd name="connsiteY53" fmla="*/ 131422 h 7012541"/>
              <a:gd name="connsiteX54" fmla="*/ 5554729 w 8891870"/>
              <a:gd name="connsiteY54" fmla="*/ 33255 h 7012541"/>
              <a:gd name="connsiteX55" fmla="*/ 5612518 w 8891870"/>
              <a:gd name="connsiteY55" fmla="*/ 2846 h 7012541"/>
              <a:gd name="connsiteX56" fmla="*/ 5649981 w 8891870"/>
              <a:gd name="connsiteY56" fmla="*/ 245 h 7012541"/>
              <a:gd name="connsiteX57" fmla="*/ 5694500 w 8891870"/>
              <a:gd name="connsiteY57" fmla="*/ 7648 h 7012541"/>
              <a:gd name="connsiteX58" fmla="*/ 5640742 w 8891870"/>
              <a:gd name="connsiteY58" fmla="*/ 152762 h 7012541"/>
              <a:gd name="connsiteX59" fmla="*/ 5586983 w 8891870"/>
              <a:gd name="connsiteY59" fmla="*/ 323485 h 7012541"/>
              <a:gd name="connsiteX60" fmla="*/ 5527848 w 8891870"/>
              <a:gd name="connsiteY60" fmla="*/ 489940 h 7012541"/>
              <a:gd name="connsiteX61" fmla="*/ 5662246 w 8891870"/>
              <a:gd name="connsiteY61" fmla="*/ 613714 h 7012541"/>
              <a:gd name="connsiteX62" fmla="*/ 5694500 w 8891870"/>
              <a:gd name="connsiteY62" fmla="*/ 596641 h 7012541"/>
              <a:gd name="connsiteX63" fmla="*/ 5710626 w 8891870"/>
              <a:gd name="connsiteY63" fmla="*/ 566766 h 7012541"/>
              <a:gd name="connsiteX64" fmla="*/ 5818146 w 8891870"/>
              <a:gd name="connsiteY64" fmla="*/ 532622 h 7012541"/>
              <a:gd name="connsiteX65" fmla="*/ 5877278 w 8891870"/>
              <a:gd name="connsiteY65" fmla="*/ 600910 h 7012541"/>
              <a:gd name="connsiteX66" fmla="*/ 5877278 w 8891870"/>
              <a:gd name="connsiteY66" fmla="*/ 635055 h 7012541"/>
              <a:gd name="connsiteX67" fmla="*/ 6038554 w 8891870"/>
              <a:gd name="connsiteY67" fmla="*/ 801509 h 7012541"/>
              <a:gd name="connsiteX68" fmla="*/ 6113817 w 8891870"/>
              <a:gd name="connsiteY68" fmla="*/ 797240 h 7012541"/>
              <a:gd name="connsiteX69" fmla="*/ 6339601 w 8891870"/>
              <a:gd name="connsiteY69" fmla="*/ 754560 h 7012541"/>
              <a:gd name="connsiteX70" fmla="*/ 6387984 w 8891870"/>
              <a:gd name="connsiteY70" fmla="*/ 771633 h 7012541"/>
              <a:gd name="connsiteX71" fmla="*/ 6447119 w 8891870"/>
              <a:gd name="connsiteY71" fmla="*/ 831386 h 7012541"/>
              <a:gd name="connsiteX72" fmla="*/ 6511627 w 8891870"/>
              <a:gd name="connsiteY72" fmla="*/ 839921 h 7012541"/>
              <a:gd name="connsiteX73" fmla="*/ 6533133 w 8891870"/>
              <a:gd name="connsiteY73" fmla="*/ 822850 h 7012541"/>
              <a:gd name="connsiteX74" fmla="*/ 6559340 w 8891870"/>
              <a:gd name="connsiteY74" fmla="*/ 818048 h 7012541"/>
              <a:gd name="connsiteX75" fmla="*/ 6577164 w 8891870"/>
              <a:gd name="connsiteY75" fmla="*/ 821907 h 7012541"/>
              <a:gd name="connsiteX76" fmla="*/ 6581189 w 8891870"/>
              <a:gd name="connsiteY76" fmla="*/ 803062 h 7012541"/>
              <a:gd name="connsiteX77" fmla="*/ 6563176 w 8891870"/>
              <a:gd name="connsiteY77" fmla="*/ 789260 h 7012541"/>
              <a:gd name="connsiteX78" fmla="*/ 6562472 w 8891870"/>
              <a:gd name="connsiteY78" fmla="*/ 763084 h 7012541"/>
              <a:gd name="connsiteX79" fmla="*/ 6563919 w 8891870"/>
              <a:gd name="connsiteY79" fmla="*/ 732353 h 7012541"/>
              <a:gd name="connsiteX80" fmla="*/ 6609453 w 8891870"/>
              <a:gd name="connsiteY80" fmla="*/ 753698 h 7012541"/>
              <a:gd name="connsiteX81" fmla="*/ 6610157 w 8891870"/>
              <a:gd name="connsiteY81" fmla="*/ 779876 h 7012541"/>
              <a:gd name="connsiteX82" fmla="*/ 6595002 w 8891870"/>
              <a:gd name="connsiteY82" fmla="*/ 977913 h 7012541"/>
              <a:gd name="connsiteX83" fmla="*/ 6595282 w 8891870"/>
              <a:gd name="connsiteY83" fmla="*/ 988259 h 7012541"/>
              <a:gd name="connsiteX84" fmla="*/ 6597643 w 8891870"/>
              <a:gd name="connsiteY84" fmla="*/ 987703 h 7012541"/>
              <a:gd name="connsiteX85" fmla="*/ 6640648 w 8891870"/>
              <a:gd name="connsiteY85" fmla="*/ 1006376 h 7012541"/>
              <a:gd name="connsiteX86" fmla="*/ 6669841 w 8891870"/>
              <a:gd name="connsiteY86" fmla="*/ 1050670 h 7012541"/>
              <a:gd name="connsiteX87" fmla="*/ 6684618 w 8891870"/>
              <a:gd name="connsiteY87" fmla="*/ 1051331 h 7012541"/>
              <a:gd name="connsiteX88" fmla="*/ 6739853 w 8891870"/>
              <a:gd name="connsiteY88" fmla="*/ 1031420 h 7012541"/>
              <a:gd name="connsiteX89" fmla="*/ 6799032 w 8891870"/>
              <a:gd name="connsiteY89" fmla="*/ 1010084 h 7012541"/>
              <a:gd name="connsiteX90" fmla="*/ 6845611 w 8891870"/>
              <a:gd name="connsiteY90" fmla="*/ 1091465 h 7012541"/>
              <a:gd name="connsiteX91" fmla="*/ 6960349 w 8891870"/>
              <a:gd name="connsiteY91" fmla="*/ 1125620 h 7012541"/>
              <a:gd name="connsiteX92" fmla="*/ 7053931 w 8891870"/>
              <a:gd name="connsiteY92" fmla="*/ 1156072 h 7012541"/>
              <a:gd name="connsiteX93" fmla="*/ 7088331 w 8891870"/>
              <a:gd name="connsiteY93" fmla="*/ 1207863 h 7012541"/>
              <a:gd name="connsiteX94" fmla="*/ 7163958 w 8891870"/>
              <a:gd name="connsiteY94" fmla="*/ 1290100 h 7012541"/>
              <a:gd name="connsiteX95" fmla="*/ 7189058 w 8891870"/>
              <a:gd name="connsiteY95" fmla="*/ 1292379 h 7012541"/>
              <a:gd name="connsiteX96" fmla="*/ 7326421 w 8891870"/>
              <a:gd name="connsiteY96" fmla="*/ 1257963 h 7012541"/>
              <a:gd name="connsiteX97" fmla="*/ 7376623 w 8891870"/>
              <a:gd name="connsiteY97" fmla="*/ 1262519 h 7012541"/>
              <a:gd name="connsiteX98" fmla="*/ 7377691 w 8891870"/>
              <a:gd name="connsiteY98" fmla="*/ 1281014 h 7012541"/>
              <a:gd name="connsiteX99" fmla="*/ 7284796 w 8891870"/>
              <a:gd name="connsiteY99" fmla="*/ 1318280 h 7012541"/>
              <a:gd name="connsiteX100" fmla="*/ 7261828 w 8891870"/>
              <a:gd name="connsiteY100" fmla="*/ 1352992 h 7012541"/>
              <a:gd name="connsiteX101" fmla="*/ 7310580 w 8891870"/>
              <a:gd name="connsiteY101" fmla="*/ 1388279 h 7012541"/>
              <a:gd name="connsiteX102" fmla="*/ 7362212 w 8891870"/>
              <a:gd name="connsiteY102" fmla="*/ 1403649 h 7012541"/>
              <a:gd name="connsiteX103" fmla="*/ 7292988 w 8891870"/>
              <a:gd name="connsiteY103" fmla="*/ 1432382 h 7012541"/>
              <a:gd name="connsiteX104" fmla="*/ 7264647 w 8891870"/>
              <a:gd name="connsiteY104" fmla="*/ 1457701 h 7012541"/>
              <a:gd name="connsiteX105" fmla="*/ 7292606 w 8891870"/>
              <a:gd name="connsiteY105" fmla="*/ 1481607 h 7012541"/>
              <a:gd name="connsiteX106" fmla="*/ 7398403 w 8891870"/>
              <a:gd name="connsiteY106" fmla="*/ 1458567 h 7012541"/>
              <a:gd name="connsiteX107" fmla="*/ 7613947 w 8891870"/>
              <a:gd name="connsiteY107" fmla="*/ 1411069 h 7012541"/>
              <a:gd name="connsiteX108" fmla="*/ 7649458 w 8891870"/>
              <a:gd name="connsiteY108" fmla="*/ 1398266 h 7012541"/>
              <a:gd name="connsiteX109" fmla="*/ 7684239 w 8891870"/>
              <a:gd name="connsiteY109" fmla="*/ 1400830 h 7012541"/>
              <a:gd name="connsiteX110" fmla="*/ 7673108 w 8891870"/>
              <a:gd name="connsiteY110" fmla="*/ 1431274 h 7012541"/>
              <a:gd name="connsiteX111" fmla="*/ 7647283 w 8891870"/>
              <a:gd name="connsiteY111" fmla="*/ 1444362 h 7012541"/>
              <a:gd name="connsiteX112" fmla="*/ 7563364 w 8891870"/>
              <a:gd name="connsiteY112" fmla="*/ 1455735 h 7012541"/>
              <a:gd name="connsiteX113" fmla="*/ 7492712 w 8891870"/>
              <a:gd name="connsiteY113" fmla="*/ 1473656 h 7012541"/>
              <a:gd name="connsiteX114" fmla="*/ 7447522 w 8891870"/>
              <a:gd name="connsiteY114" fmla="*/ 1486173 h 7012541"/>
              <a:gd name="connsiteX115" fmla="*/ 7351041 w 8891870"/>
              <a:gd name="connsiteY115" fmla="*/ 1517179 h 7012541"/>
              <a:gd name="connsiteX116" fmla="*/ 7262434 w 8891870"/>
              <a:gd name="connsiteY116" fmla="*/ 1586884 h 7012541"/>
              <a:gd name="connsiteX117" fmla="*/ 7353156 w 8891870"/>
              <a:gd name="connsiteY117" fmla="*/ 1595712 h 7012541"/>
              <a:gd name="connsiteX118" fmla="*/ 7545029 w 8891870"/>
              <a:gd name="connsiteY118" fmla="*/ 1556747 h 7012541"/>
              <a:gd name="connsiteX119" fmla="*/ 7661938 w 8891870"/>
              <a:gd name="connsiteY119" fmla="*/ 1544806 h 7012541"/>
              <a:gd name="connsiteX120" fmla="*/ 7685953 w 8891870"/>
              <a:gd name="connsiteY120" fmla="*/ 1570131 h 7012541"/>
              <a:gd name="connsiteX121" fmla="*/ 7665863 w 8891870"/>
              <a:gd name="connsiteY121" fmla="*/ 1584926 h 7012541"/>
              <a:gd name="connsiteX122" fmla="*/ 7468618 w 8891870"/>
              <a:gd name="connsiteY122" fmla="*/ 1614502 h 7012541"/>
              <a:gd name="connsiteX123" fmla="*/ 7402273 w 8891870"/>
              <a:gd name="connsiteY123" fmla="*/ 1623317 h 7012541"/>
              <a:gd name="connsiteX124" fmla="*/ 7314389 w 8891870"/>
              <a:gd name="connsiteY124" fmla="*/ 1677656 h 7012541"/>
              <a:gd name="connsiteX125" fmla="*/ 7209657 w 8891870"/>
              <a:gd name="connsiteY125" fmla="*/ 1719189 h 7012541"/>
              <a:gd name="connsiteX126" fmla="*/ 7202824 w 8891870"/>
              <a:gd name="connsiteY126" fmla="*/ 1720608 h 7012541"/>
              <a:gd name="connsiteX127" fmla="*/ 7195084 w 8891870"/>
              <a:gd name="connsiteY127" fmla="*/ 1727395 h 7012541"/>
              <a:gd name="connsiteX128" fmla="*/ 7195084 w 8891870"/>
              <a:gd name="connsiteY128" fmla="*/ 1753945 h 7012541"/>
              <a:gd name="connsiteX129" fmla="*/ 7211905 w 8891870"/>
              <a:gd name="connsiteY129" fmla="*/ 1789340 h 7012541"/>
              <a:gd name="connsiteX130" fmla="*/ 7094161 w 8891870"/>
              <a:gd name="connsiteY130" fmla="*/ 1833590 h 7012541"/>
              <a:gd name="connsiteX131" fmla="*/ 7083262 w 8891870"/>
              <a:gd name="connsiteY131" fmla="*/ 1845056 h 7012541"/>
              <a:gd name="connsiteX132" fmla="*/ 7097595 w 8891870"/>
              <a:gd name="connsiteY132" fmla="*/ 1864261 h 7012541"/>
              <a:gd name="connsiteX133" fmla="*/ 7105098 w 8891870"/>
              <a:gd name="connsiteY133" fmla="*/ 1869997 h 7012541"/>
              <a:gd name="connsiteX134" fmla="*/ 7142330 w 8891870"/>
              <a:gd name="connsiteY134" fmla="*/ 1873441 h 7012541"/>
              <a:gd name="connsiteX135" fmla="*/ 7145978 w 8891870"/>
              <a:gd name="connsiteY135" fmla="*/ 1872797 h 7012541"/>
              <a:gd name="connsiteX136" fmla="*/ 7280373 w 8891870"/>
              <a:gd name="connsiteY136" fmla="*/ 1864261 h 7012541"/>
              <a:gd name="connsiteX137" fmla="*/ 7321702 w 8891870"/>
              <a:gd name="connsiteY137" fmla="*/ 1878132 h 7012541"/>
              <a:gd name="connsiteX138" fmla="*/ 7344401 w 8891870"/>
              <a:gd name="connsiteY138" fmla="*/ 1899836 h 7012541"/>
              <a:gd name="connsiteX139" fmla="*/ 7358031 w 8891870"/>
              <a:gd name="connsiteY139" fmla="*/ 1897743 h 7012541"/>
              <a:gd name="connsiteX140" fmla="*/ 7388517 w 8891870"/>
              <a:gd name="connsiteY140" fmla="*/ 1895534 h 7012541"/>
              <a:gd name="connsiteX141" fmla="*/ 7430566 w 8891870"/>
              <a:gd name="connsiteY141" fmla="*/ 1922083 h 7012541"/>
              <a:gd name="connsiteX142" fmla="*/ 7405337 w 8891870"/>
              <a:gd name="connsiteY142" fmla="*/ 1957479 h 7012541"/>
              <a:gd name="connsiteX143" fmla="*/ 7364452 w 8891870"/>
              <a:gd name="connsiteY143" fmla="*/ 1965299 h 7012541"/>
              <a:gd name="connsiteX144" fmla="*/ 7361012 w 8891870"/>
              <a:gd name="connsiteY144" fmla="*/ 1983767 h 7012541"/>
              <a:gd name="connsiteX145" fmla="*/ 7269620 w 8891870"/>
              <a:gd name="connsiteY145" fmla="*/ 2116076 h 7012541"/>
              <a:gd name="connsiteX146" fmla="*/ 7221238 w 8891870"/>
              <a:gd name="connsiteY146" fmla="*/ 2120344 h 7012541"/>
              <a:gd name="connsiteX147" fmla="*/ 7195705 w 8891870"/>
              <a:gd name="connsiteY147" fmla="*/ 2119278 h 7012541"/>
              <a:gd name="connsiteX148" fmla="*/ 7179370 w 8891870"/>
              <a:gd name="connsiteY148" fmla="*/ 2136237 h 7012541"/>
              <a:gd name="connsiteX149" fmla="*/ 7195084 w 8891870"/>
              <a:gd name="connsiteY149" fmla="*/ 2152158 h 7012541"/>
              <a:gd name="connsiteX150" fmla="*/ 7195084 w 8891870"/>
              <a:gd name="connsiteY150" fmla="*/ 2169860 h 7012541"/>
              <a:gd name="connsiteX151" fmla="*/ 7169854 w 8891870"/>
              <a:gd name="connsiteY151" fmla="*/ 2178706 h 7012541"/>
              <a:gd name="connsiteX152" fmla="*/ 7145194 w 8891870"/>
              <a:gd name="connsiteY152" fmla="*/ 2176761 h 7012541"/>
              <a:gd name="connsiteX153" fmla="*/ 7135225 w 8891870"/>
              <a:gd name="connsiteY153" fmla="*/ 2188634 h 7012541"/>
              <a:gd name="connsiteX154" fmla="*/ 7137594 w 8891870"/>
              <a:gd name="connsiteY154" fmla="*/ 2205255 h 7012541"/>
              <a:gd name="connsiteX155" fmla="*/ 7169854 w 8891870"/>
              <a:gd name="connsiteY155" fmla="*/ 2205255 h 7012541"/>
              <a:gd name="connsiteX156" fmla="*/ 7253954 w 8891870"/>
              <a:gd name="connsiteY156" fmla="*/ 2205255 h 7012541"/>
              <a:gd name="connsiteX157" fmla="*/ 7296006 w 8891870"/>
              <a:gd name="connsiteY157" fmla="*/ 2205255 h 7012541"/>
              <a:gd name="connsiteX158" fmla="*/ 7363287 w 8891870"/>
              <a:gd name="connsiteY158" fmla="*/ 2249505 h 7012541"/>
              <a:gd name="connsiteX159" fmla="*/ 7464206 w 8891870"/>
              <a:gd name="connsiteY159" fmla="*/ 2284901 h 7012541"/>
              <a:gd name="connsiteX160" fmla="*/ 7489437 w 8891870"/>
              <a:gd name="connsiteY160" fmla="*/ 2311449 h 7012541"/>
              <a:gd name="connsiteX161" fmla="*/ 7464206 w 8891870"/>
              <a:gd name="connsiteY161" fmla="*/ 2329142 h 7012541"/>
              <a:gd name="connsiteX162" fmla="*/ 7455799 w 8891870"/>
              <a:gd name="connsiteY162" fmla="*/ 2355692 h 7012541"/>
              <a:gd name="connsiteX163" fmla="*/ 7447388 w 8891870"/>
              <a:gd name="connsiteY163" fmla="*/ 2391087 h 7012541"/>
              <a:gd name="connsiteX164" fmla="*/ 7447388 w 8891870"/>
              <a:gd name="connsiteY164" fmla="*/ 2417635 h 7012541"/>
              <a:gd name="connsiteX165" fmla="*/ 7455799 w 8891870"/>
              <a:gd name="connsiteY165" fmla="*/ 2417635 h 7012541"/>
              <a:gd name="connsiteX166" fmla="*/ 7455799 w 8891870"/>
              <a:gd name="connsiteY166" fmla="*/ 2479580 h 7012541"/>
              <a:gd name="connsiteX167" fmla="*/ 7388517 w 8891870"/>
              <a:gd name="connsiteY167" fmla="*/ 2541532 h 7012541"/>
              <a:gd name="connsiteX168" fmla="*/ 7472618 w 8891870"/>
              <a:gd name="connsiteY168" fmla="*/ 2568073 h 7012541"/>
              <a:gd name="connsiteX169" fmla="*/ 7464206 w 8891870"/>
              <a:gd name="connsiteY169" fmla="*/ 2576928 h 7012541"/>
              <a:gd name="connsiteX170" fmla="*/ 7164948 w 8891870"/>
              <a:gd name="connsiteY170" fmla="*/ 2576928 h 7012541"/>
              <a:gd name="connsiteX171" fmla="*/ 7143961 w 8891870"/>
              <a:gd name="connsiteY171" fmla="*/ 2587165 h 7012541"/>
              <a:gd name="connsiteX172" fmla="*/ 7142592 w 8891870"/>
              <a:gd name="connsiteY172" fmla="*/ 2590655 h 7012541"/>
              <a:gd name="connsiteX173" fmla="*/ 7161443 w 8891870"/>
              <a:gd name="connsiteY173" fmla="*/ 2594621 h 7012541"/>
              <a:gd name="connsiteX174" fmla="*/ 7228725 w 8891870"/>
              <a:gd name="connsiteY174" fmla="*/ 2638871 h 7012541"/>
              <a:gd name="connsiteX175" fmla="*/ 7262365 w 8891870"/>
              <a:gd name="connsiteY175" fmla="*/ 2665420 h 7012541"/>
              <a:gd name="connsiteX176" fmla="*/ 7354876 w 8891870"/>
              <a:gd name="connsiteY176" fmla="*/ 2683114 h 7012541"/>
              <a:gd name="connsiteX177" fmla="*/ 7371696 w 8891870"/>
              <a:gd name="connsiteY177" fmla="*/ 2700816 h 7012541"/>
              <a:gd name="connsiteX178" fmla="*/ 7354876 w 8891870"/>
              <a:gd name="connsiteY178" fmla="*/ 2709662 h 7012541"/>
              <a:gd name="connsiteX179" fmla="*/ 7153034 w 8891870"/>
              <a:gd name="connsiteY179" fmla="*/ 2709662 h 7012541"/>
              <a:gd name="connsiteX180" fmla="*/ 7137263 w 8891870"/>
              <a:gd name="connsiteY180" fmla="*/ 2710767 h 7012541"/>
              <a:gd name="connsiteX181" fmla="*/ 7136352 w 8891870"/>
              <a:gd name="connsiteY181" fmla="*/ 2711514 h 7012541"/>
              <a:gd name="connsiteX182" fmla="*/ 7136568 w 8891870"/>
              <a:gd name="connsiteY182" fmla="*/ 2712006 h 7012541"/>
              <a:gd name="connsiteX183" fmla="*/ 7221238 w 8891870"/>
              <a:gd name="connsiteY183" fmla="*/ 2730679 h 7012541"/>
              <a:gd name="connsiteX184" fmla="*/ 7339508 w 8891870"/>
              <a:gd name="connsiteY184" fmla="*/ 2816042 h 7012541"/>
              <a:gd name="connsiteX185" fmla="*/ 7339508 w 8891870"/>
              <a:gd name="connsiteY185" fmla="*/ 2824702 h 7012541"/>
              <a:gd name="connsiteX186" fmla="*/ 7438977 w 8891870"/>
              <a:gd name="connsiteY186" fmla="*/ 2824702 h 7012541"/>
              <a:gd name="connsiteX187" fmla="*/ 7514670 w 8891870"/>
              <a:gd name="connsiteY187" fmla="*/ 2815857 h 7012541"/>
              <a:gd name="connsiteX188" fmla="*/ 7548310 w 8891870"/>
              <a:gd name="connsiteY188" fmla="*/ 2842405 h 7012541"/>
              <a:gd name="connsiteX189" fmla="*/ 7539899 w 8891870"/>
              <a:gd name="connsiteY189" fmla="*/ 2868954 h 7012541"/>
              <a:gd name="connsiteX190" fmla="*/ 7497847 w 8891870"/>
              <a:gd name="connsiteY190" fmla="*/ 2868954 h 7012541"/>
              <a:gd name="connsiteX191" fmla="*/ 7388517 w 8891870"/>
              <a:gd name="connsiteY191" fmla="*/ 2860098 h 7012541"/>
              <a:gd name="connsiteX192" fmla="*/ 7358424 w 8891870"/>
              <a:gd name="connsiteY192" fmla="*/ 2855261 h 7012541"/>
              <a:gd name="connsiteX193" fmla="*/ 7337132 w 8891870"/>
              <a:gd name="connsiteY193" fmla="*/ 2859828 h 7012541"/>
              <a:gd name="connsiteX194" fmla="*/ 7320022 w 8891870"/>
              <a:gd name="connsiteY194" fmla="*/ 2867792 h 7012541"/>
              <a:gd name="connsiteX195" fmla="*/ 7308927 w 8891870"/>
              <a:gd name="connsiteY195" fmla="*/ 2867539 h 7012541"/>
              <a:gd name="connsiteX196" fmla="*/ 7304547 w 8891870"/>
              <a:gd name="connsiteY196" fmla="*/ 2868814 h 7012541"/>
              <a:gd name="connsiteX197" fmla="*/ 7291537 w 8891870"/>
              <a:gd name="connsiteY197" fmla="*/ 2868887 h 7012541"/>
              <a:gd name="connsiteX198" fmla="*/ 7258575 w 8891870"/>
              <a:gd name="connsiteY198" fmla="*/ 2879700 h 7012541"/>
              <a:gd name="connsiteX199" fmla="*/ 7351723 w 8891870"/>
              <a:gd name="connsiteY199" fmla="*/ 2893285 h 7012541"/>
              <a:gd name="connsiteX200" fmla="*/ 7464206 w 8891870"/>
              <a:gd name="connsiteY200" fmla="*/ 2895495 h 7012541"/>
              <a:gd name="connsiteX201" fmla="*/ 7497847 w 8891870"/>
              <a:gd name="connsiteY201" fmla="*/ 2895495 h 7012541"/>
              <a:gd name="connsiteX202" fmla="*/ 7539899 w 8891870"/>
              <a:gd name="connsiteY202" fmla="*/ 2913195 h 7012541"/>
              <a:gd name="connsiteX203" fmla="*/ 7548310 w 8891870"/>
              <a:gd name="connsiteY203" fmla="*/ 2939745 h 7012541"/>
              <a:gd name="connsiteX204" fmla="*/ 7531488 w 8891870"/>
              <a:gd name="connsiteY204" fmla="*/ 2957445 h 7012541"/>
              <a:gd name="connsiteX205" fmla="*/ 7405337 w 8891870"/>
              <a:gd name="connsiteY205" fmla="*/ 2957445 h 7012541"/>
              <a:gd name="connsiteX206" fmla="*/ 7539899 w 8891870"/>
              <a:gd name="connsiteY206" fmla="*/ 2992841 h 7012541"/>
              <a:gd name="connsiteX207" fmla="*/ 7565129 w 8891870"/>
              <a:gd name="connsiteY207" fmla="*/ 3010536 h 7012541"/>
              <a:gd name="connsiteX208" fmla="*/ 7531488 w 8891870"/>
              <a:gd name="connsiteY208" fmla="*/ 3019391 h 7012541"/>
              <a:gd name="connsiteX209" fmla="*/ 7321235 w 8891870"/>
              <a:gd name="connsiteY209" fmla="*/ 3019391 h 7012541"/>
              <a:gd name="connsiteX210" fmla="*/ 7287594 w 8891870"/>
              <a:gd name="connsiteY210" fmla="*/ 3037084 h 7012541"/>
              <a:gd name="connsiteX211" fmla="*/ 7346466 w 8891870"/>
              <a:gd name="connsiteY211" fmla="*/ 3037084 h 7012541"/>
              <a:gd name="connsiteX212" fmla="*/ 7422158 w 8891870"/>
              <a:gd name="connsiteY212" fmla="*/ 3063633 h 7012541"/>
              <a:gd name="connsiteX213" fmla="*/ 7497847 w 8891870"/>
              <a:gd name="connsiteY213" fmla="*/ 3063633 h 7012541"/>
              <a:gd name="connsiteX214" fmla="*/ 7523078 w 8891870"/>
              <a:gd name="connsiteY214" fmla="*/ 3090181 h 7012541"/>
              <a:gd name="connsiteX215" fmla="*/ 7497847 w 8891870"/>
              <a:gd name="connsiteY215" fmla="*/ 3116729 h 7012541"/>
              <a:gd name="connsiteX216" fmla="*/ 7321235 w 8891870"/>
              <a:gd name="connsiteY216" fmla="*/ 3116729 h 7012541"/>
              <a:gd name="connsiteX217" fmla="*/ 7245543 w 8891870"/>
              <a:gd name="connsiteY217" fmla="*/ 3125577 h 7012541"/>
              <a:gd name="connsiteX218" fmla="*/ 7338055 w 8891870"/>
              <a:gd name="connsiteY218" fmla="*/ 3125577 h 7012541"/>
              <a:gd name="connsiteX219" fmla="*/ 7396927 w 8891870"/>
              <a:gd name="connsiteY219" fmla="*/ 3160972 h 7012541"/>
              <a:gd name="connsiteX220" fmla="*/ 7396927 w 8891870"/>
              <a:gd name="connsiteY220" fmla="*/ 3187520 h 7012541"/>
              <a:gd name="connsiteX221" fmla="*/ 7363287 w 8891870"/>
              <a:gd name="connsiteY221" fmla="*/ 3205222 h 7012541"/>
              <a:gd name="connsiteX222" fmla="*/ 7253954 w 8891870"/>
              <a:gd name="connsiteY222" fmla="*/ 3222925 h 7012541"/>
              <a:gd name="connsiteX223" fmla="*/ 7218103 w 8891870"/>
              <a:gd name="connsiteY223" fmla="*/ 3228471 h 7012541"/>
              <a:gd name="connsiteX224" fmla="*/ 7226321 w 8891870"/>
              <a:gd name="connsiteY224" fmla="*/ 3237002 h 7012541"/>
              <a:gd name="connsiteX225" fmla="*/ 7162970 w 8891870"/>
              <a:gd name="connsiteY225" fmla="*/ 3266341 h 7012541"/>
              <a:gd name="connsiteX226" fmla="*/ 7128633 w 8891870"/>
              <a:gd name="connsiteY226" fmla="*/ 3279517 h 7012541"/>
              <a:gd name="connsiteX227" fmla="*/ 7215862 w 8891870"/>
              <a:gd name="connsiteY227" fmla="*/ 3302602 h 7012541"/>
              <a:gd name="connsiteX228" fmla="*/ 7366388 w 8891870"/>
              <a:gd name="connsiteY228" fmla="*/ 3285529 h 7012541"/>
              <a:gd name="connsiteX229" fmla="*/ 7436272 w 8891870"/>
              <a:gd name="connsiteY229" fmla="*/ 3251385 h 7012541"/>
              <a:gd name="connsiteX230" fmla="*/ 7554542 w 8891870"/>
              <a:gd name="connsiteY230" fmla="*/ 3153218 h 7012541"/>
              <a:gd name="connsiteX231" fmla="*/ 7753446 w 8891870"/>
              <a:gd name="connsiteY231" fmla="*/ 2986763 h 7012541"/>
              <a:gd name="connsiteX232" fmla="*/ 8011487 w 8891870"/>
              <a:gd name="connsiteY232" fmla="*/ 2905671 h 7012541"/>
              <a:gd name="connsiteX233" fmla="*/ 8221147 w 8891870"/>
              <a:gd name="connsiteY233" fmla="*/ 2811774 h 7012541"/>
              <a:gd name="connsiteX234" fmla="*/ 8237273 w 8891870"/>
              <a:gd name="connsiteY234" fmla="*/ 2798969 h 7012541"/>
              <a:gd name="connsiteX235" fmla="*/ 8452307 w 8891870"/>
              <a:gd name="connsiteY235" fmla="*/ 2726411 h 7012541"/>
              <a:gd name="connsiteX236" fmla="*/ 8474188 w 8891870"/>
              <a:gd name="connsiteY236" fmla="*/ 2720593 h 7012541"/>
              <a:gd name="connsiteX237" fmla="*/ 8477129 w 8891870"/>
              <a:gd name="connsiteY237" fmla="*/ 2716533 h 7012541"/>
              <a:gd name="connsiteX238" fmla="*/ 8501767 w 8891870"/>
              <a:gd name="connsiteY238" fmla="*/ 2694886 h 7012541"/>
              <a:gd name="connsiteX239" fmla="*/ 8605741 w 8891870"/>
              <a:gd name="connsiteY239" fmla="*/ 2642160 h 7012541"/>
              <a:gd name="connsiteX240" fmla="*/ 8663861 w 8891870"/>
              <a:gd name="connsiteY240" fmla="*/ 2626902 h 7012541"/>
              <a:gd name="connsiteX241" fmla="*/ 8779185 w 8891870"/>
              <a:gd name="connsiteY241" fmla="*/ 2656253 h 7012541"/>
              <a:gd name="connsiteX242" fmla="*/ 8800282 w 8891870"/>
              <a:gd name="connsiteY242" fmla="*/ 2688788 h 7012541"/>
              <a:gd name="connsiteX243" fmla="*/ 8808627 w 8891870"/>
              <a:gd name="connsiteY243" fmla="*/ 2702474 h 7012541"/>
              <a:gd name="connsiteX244" fmla="*/ 8837989 w 8891870"/>
              <a:gd name="connsiteY244" fmla="*/ 2712074 h 7012541"/>
              <a:gd name="connsiteX245" fmla="*/ 8836874 w 8891870"/>
              <a:gd name="connsiteY245" fmla="*/ 2722859 h 7012541"/>
              <a:gd name="connsiteX246" fmla="*/ 8871621 w 8891870"/>
              <a:gd name="connsiteY246" fmla="*/ 2743484 h 7012541"/>
              <a:gd name="connsiteX247" fmla="*/ 8887750 w 8891870"/>
              <a:gd name="connsiteY247" fmla="*/ 2764823 h 7012541"/>
              <a:gd name="connsiteX248" fmla="*/ 8860869 w 8891870"/>
              <a:gd name="connsiteY248" fmla="*/ 2914207 h 7012541"/>
              <a:gd name="connsiteX249" fmla="*/ 8737226 w 8891870"/>
              <a:gd name="connsiteY249" fmla="*/ 3003836 h 7012541"/>
              <a:gd name="connsiteX250" fmla="*/ 8624333 w 8891870"/>
              <a:gd name="connsiteY250" fmla="*/ 3012372 h 7012541"/>
              <a:gd name="connsiteX251" fmla="*/ 8479185 w 8891870"/>
              <a:gd name="connsiteY251" fmla="*/ 3008104 h 7012541"/>
              <a:gd name="connsiteX252" fmla="*/ 8446931 w 8891870"/>
              <a:gd name="connsiteY252" fmla="*/ 3025177 h 7012541"/>
              <a:gd name="connsiteX253" fmla="*/ 8317909 w 8891870"/>
              <a:gd name="connsiteY253" fmla="*/ 3076394 h 7012541"/>
              <a:gd name="connsiteX254" fmla="*/ 8199642 w 8891870"/>
              <a:gd name="connsiteY254" fmla="*/ 3114806 h 7012541"/>
              <a:gd name="connsiteX255" fmla="*/ 7930850 w 8891870"/>
              <a:gd name="connsiteY255" fmla="*/ 3174559 h 7012541"/>
              <a:gd name="connsiteX256" fmla="*/ 7672811 w 8891870"/>
              <a:gd name="connsiteY256" fmla="*/ 3259920 h 7012541"/>
              <a:gd name="connsiteX257" fmla="*/ 7511536 w 8891870"/>
              <a:gd name="connsiteY257" fmla="*/ 3358087 h 7012541"/>
              <a:gd name="connsiteX258" fmla="*/ 7436272 w 8891870"/>
              <a:gd name="connsiteY258" fmla="*/ 3396499 h 7012541"/>
              <a:gd name="connsiteX259" fmla="*/ 7129849 w 8891870"/>
              <a:gd name="connsiteY259" fmla="*/ 3537345 h 7012541"/>
              <a:gd name="connsiteX260" fmla="*/ 7108781 w 8891870"/>
              <a:gd name="connsiteY260" fmla="*/ 3547150 h 7012541"/>
              <a:gd name="connsiteX261" fmla="*/ 7093682 w 8891870"/>
              <a:gd name="connsiteY261" fmla="*/ 3639988 h 7012541"/>
              <a:gd name="connsiteX262" fmla="*/ 7040494 w 8891870"/>
              <a:gd name="connsiteY262" fmla="*/ 3746654 h 7012541"/>
              <a:gd name="connsiteX263" fmla="*/ 7036056 w 8891870"/>
              <a:gd name="connsiteY263" fmla="*/ 3767789 h 7012541"/>
              <a:gd name="connsiteX264" fmla="*/ 7049212 w 8891870"/>
              <a:gd name="connsiteY264" fmla="*/ 3772089 h 7012541"/>
              <a:gd name="connsiteX265" fmla="*/ 7463152 w 8891870"/>
              <a:gd name="connsiteY265" fmla="*/ 3891595 h 7012541"/>
              <a:gd name="connsiteX266" fmla="*/ 7554542 w 8891870"/>
              <a:gd name="connsiteY266" fmla="*/ 3917205 h 7012541"/>
              <a:gd name="connsiteX267" fmla="*/ 7678187 w 8891870"/>
              <a:gd name="connsiteY267" fmla="*/ 3904400 h 7012541"/>
              <a:gd name="connsiteX268" fmla="*/ 7748071 w 8891870"/>
              <a:gd name="connsiteY268" fmla="*/ 3895864 h 7012541"/>
              <a:gd name="connsiteX269" fmla="*/ 7823333 w 8891870"/>
              <a:gd name="connsiteY269" fmla="*/ 3912937 h 7012541"/>
              <a:gd name="connsiteX270" fmla="*/ 7855589 w 8891870"/>
              <a:gd name="connsiteY270" fmla="*/ 3942812 h 7012541"/>
              <a:gd name="connsiteX271" fmla="*/ 7715817 w 8891870"/>
              <a:gd name="connsiteY271" fmla="*/ 4169020 h 7012541"/>
              <a:gd name="connsiteX272" fmla="*/ 7565293 w 8891870"/>
              <a:gd name="connsiteY272" fmla="*/ 4169020 h 7012541"/>
              <a:gd name="connsiteX273" fmla="*/ 7441648 w 8891870"/>
              <a:gd name="connsiteY273" fmla="*/ 4100731 h 7012541"/>
              <a:gd name="connsiteX274" fmla="*/ 7307253 w 8891870"/>
              <a:gd name="connsiteY274" fmla="*/ 4079391 h 7012541"/>
              <a:gd name="connsiteX275" fmla="*/ 7167482 w 8891870"/>
              <a:gd name="connsiteY275" fmla="*/ 4023907 h 7012541"/>
              <a:gd name="connsiteX276" fmla="*/ 7086842 w 8891870"/>
              <a:gd name="connsiteY276" fmla="*/ 3921471 h 7012541"/>
              <a:gd name="connsiteX277" fmla="*/ 7053051 w 8891870"/>
              <a:gd name="connsiteY277" fmla="*/ 3898797 h 7012541"/>
              <a:gd name="connsiteX278" fmla="*/ 7023601 w 8891870"/>
              <a:gd name="connsiteY278" fmla="*/ 3921009 h 7012541"/>
              <a:gd name="connsiteX279" fmla="*/ 6922242 w 8891870"/>
              <a:gd name="connsiteY279" fmla="*/ 3921009 h 7012541"/>
              <a:gd name="connsiteX280" fmla="*/ 6770202 w 8891870"/>
              <a:gd name="connsiteY280" fmla="*/ 3947832 h 7012541"/>
              <a:gd name="connsiteX281" fmla="*/ 6727968 w 8891870"/>
              <a:gd name="connsiteY281" fmla="*/ 4048423 h 7012541"/>
              <a:gd name="connsiteX282" fmla="*/ 6483015 w 8891870"/>
              <a:gd name="connsiteY282" fmla="*/ 4309956 h 7012541"/>
              <a:gd name="connsiteX283" fmla="*/ 6423887 w 8891870"/>
              <a:gd name="connsiteY283" fmla="*/ 4323367 h 7012541"/>
              <a:gd name="connsiteX284" fmla="*/ 6086022 w 8891870"/>
              <a:gd name="connsiteY284" fmla="*/ 4323367 h 7012541"/>
              <a:gd name="connsiteX285" fmla="*/ 6153594 w 8891870"/>
              <a:gd name="connsiteY285" fmla="*/ 4544663 h 7012541"/>
              <a:gd name="connsiteX286" fmla="*/ 5959320 w 8891870"/>
              <a:gd name="connsiteY286" fmla="*/ 4423957 h 7012541"/>
              <a:gd name="connsiteX287" fmla="*/ 5655241 w 8891870"/>
              <a:gd name="connsiteY287" fmla="*/ 4363603 h 7012541"/>
              <a:gd name="connsiteX288" fmla="*/ 5511647 w 8891870"/>
              <a:gd name="connsiteY288" fmla="*/ 4558076 h 7012541"/>
              <a:gd name="connsiteX289" fmla="*/ 5300480 w 8891870"/>
              <a:gd name="connsiteY289" fmla="*/ 4658664 h 7012541"/>
              <a:gd name="connsiteX290" fmla="*/ 5156887 w 8891870"/>
              <a:gd name="connsiteY290" fmla="*/ 4698900 h 7012541"/>
              <a:gd name="connsiteX291" fmla="*/ 4920381 w 8891870"/>
              <a:gd name="connsiteY291" fmla="*/ 4812901 h 7012541"/>
              <a:gd name="connsiteX292" fmla="*/ 4844361 w 8891870"/>
              <a:gd name="connsiteY292" fmla="*/ 4866550 h 7012541"/>
              <a:gd name="connsiteX293" fmla="*/ 4878147 w 8891870"/>
              <a:gd name="connsiteY293" fmla="*/ 5034199 h 7012541"/>
              <a:gd name="connsiteX294" fmla="*/ 4906690 w 8891870"/>
              <a:gd name="connsiteY294" fmla="*/ 5142809 h 7012541"/>
              <a:gd name="connsiteX295" fmla="*/ 4925971 w 8891870"/>
              <a:gd name="connsiteY295" fmla="*/ 5144903 h 7012541"/>
              <a:gd name="connsiteX296" fmla="*/ 4945729 w 8891870"/>
              <a:gd name="connsiteY296" fmla="*/ 5157192 h 7012541"/>
              <a:gd name="connsiteX297" fmla="*/ 4961820 w 8891870"/>
              <a:gd name="connsiteY297" fmla="*/ 5182005 h 7012541"/>
              <a:gd name="connsiteX298" fmla="*/ 4968184 w 8891870"/>
              <a:gd name="connsiteY298" fmla="*/ 5192443 h 7012541"/>
              <a:gd name="connsiteX299" fmla="*/ 4988511 w 8891870"/>
              <a:gd name="connsiteY299" fmla="*/ 5219711 h 7012541"/>
              <a:gd name="connsiteX300" fmla="*/ 4999110 w 8891870"/>
              <a:gd name="connsiteY300" fmla="*/ 5232605 h 7012541"/>
              <a:gd name="connsiteX301" fmla="*/ 5006228 w 8891870"/>
              <a:gd name="connsiteY301" fmla="*/ 5251423 h 7012541"/>
              <a:gd name="connsiteX302" fmla="*/ 5005128 w 8891870"/>
              <a:gd name="connsiteY302" fmla="*/ 5272625 h 7012541"/>
              <a:gd name="connsiteX303" fmla="*/ 4995466 w 8891870"/>
              <a:gd name="connsiteY303" fmla="*/ 5325796 h 7012541"/>
              <a:gd name="connsiteX304" fmla="*/ 4920692 w 8891870"/>
              <a:gd name="connsiteY304" fmla="*/ 5402777 h 7012541"/>
              <a:gd name="connsiteX305" fmla="*/ 4910108 w 8891870"/>
              <a:gd name="connsiteY305" fmla="*/ 5403392 h 7012541"/>
              <a:gd name="connsiteX306" fmla="*/ 4864284 w 8891870"/>
              <a:gd name="connsiteY306" fmla="*/ 5411777 h 7012541"/>
              <a:gd name="connsiteX307" fmla="*/ 4851329 w 8891870"/>
              <a:gd name="connsiteY307" fmla="*/ 5410623 h 7012541"/>
              <a:gd name="connsiteX308" fmla="*/ 4816336 w 8891870"/>
              <a:gd name="connsiteY308" fmla="*/ 5412181 h 7012541"/>
              <a:gd name="connsiteX309" fmla="*/ 4797404 w 8891870"/>
              <a:gd name="connsiteY309" fmla="*/ 5411532 h 7012541"/>
              <a:gd name="connsiteX310" fmla="*/ 4780826 w 8891870"/>
              <a:gd name="connsiteY310" fmla="*/ 5399145 h 7012541"/>
              <a:gd name="connsiteX311" fmla="*/ 4725876 w 8891870"/>
              <a:gd name="connsiteY311" fmla="*/ 5370869 h 7012541"/>
              <a:gd name="connsiteX312" fmla="*/ 4697459 w 8891870"/>
              <a:gd name="connsiteY312" fmla="*/ 5349635 h 7012541"/>
              <a:gd name="connsiteX313" fmla="*/ 4691466 w 8891870"/>
              <a:gd name="connsiteY313" fmla="*/ 5336631 h 7012541"/>
              <a:gd name="connsiteX314" fmla="*/ 4691684 w 8891870"/>
              <a:gd name="connsiteY314" fmla="*/ 5303401 h 7012541"/>
              <a:gd name="connsiteX315" fmla="*/ 4688891 w 8891870"/>
              <a:gd name="connsiteY315" fmla="*/ 5250159 h 7012541"/>
              <a:gd name="connsiteX316" fmla="*/ 4697338 w 8891870"/>
              <a:gd name="connsiteY316" fmla="*/ 5228052 h 7012541"/>
              <a:gd name="connsiteX317" fmla="*/ 4715371 w 8891870"/>
              <a:gd name="connsiteY317" fmla="*/ 5203164 h 7012541"/>
              <a:gd name="connsiteX318" fmla="*/ 4734161 w 8891870"/>
              <a:gd name="connsiteY318" fmla="*/ 5186655 h 7012541"/>
              <a:gd name="connsiteX319" fmla="*/ 4767823 w 8891870"/>
              <a:gd name="connsiteY319" fmla="*/ 5158612 h 7012541"/>
              <a:gd name="connsiteX320" fmla="*/ 4768340 w 8891870"/>
              <a:gd name="connsiteY320" fmla="*/ 5158473 h 7012541"/>
              <a:gd name="connsiteX321" fmla="*/ 4768340 w 8891870"/>
              <a:gd name="connsiteY321" fmla="*/ 5114670 h 7012541"/>
              <a:gd name="connsiteX322" fmla="*/ 4759893 w 8891870"/>
              <a:gd name="connsiteY322" fmla="*/ 5000669 h 7012541"/>
              <a:gd name="connsiteX323" fmla="*/ 4659590 w 8891870"/>
              <a:gd name="connsiteY323" fmla="*/ 4868226 h 7012541"/>
              <a:gd name="connsiteX324" fmla="*/ 4628031 w 8891870"/>
              <a:gd name="connsiteY324" fmla="*/ 4861044 h 7012541"/>
              <a:gd name="connsiteX325" fmla="*/ 4624449 w 8891870"/>
              <a:gd name="connsiteY325" fmla="*/ 4869585 h 7012541"/>
              <a:gd name="connsiteX326" fmla="*/ 4455339 w 8891870"/>
              <a:gd name="connsiteY326" fmla="*/ 5175990 h 7012541"/>
              <a:gd name="connsiteX327" fmla="*/ 4359514 w 8891870"/>
              <a:gd name="connsiteY327" fmla="*/ 5313663 h 7012541"/>
              <a:gd name="connsiteX328" fmla="*/ 4395562 w 8891870"/>
              <a:gd name="connsiteY328" fmla="*/ 5335807 h 7012541"/>
              <a:gd name="connsiteX329" fmla="*/ 4484936 w 8891870"/>
              <a:gd name="connsiteY329" fmla="*/ 5411032 h 7012541"/>
              <a:gd name="connsiteX330" fmla="*/ 4517191 w 8891870"/>
              <a:gd name="connsiteY330" fmla="*/ 5530539 h 7012541"/>
              <a:gd name="connsiteX331" fmla="*/ 4415051 w 8891870"/>
              <a:gd name="connsiteY331" fmla="*/ 5658580 h 7012541"/>
              <a:gd name="connsiteX332" fmla="*/ 4409675 w 8891870"/>
              <a:gd name="connsiteY332" fmla="*/ 5688457 h 7012541"/>
              <a:gd name="connsiteX333" fmla="*/ 4436553 w 8891870"/>
              <a:gd name="connsiteY333" fmla="*/ 5833571 h 7012541"/>
              <a:gd name="connsiteX334" fmla="*/ 4302158 w 8891870"/>
              <a:gd name="connsiteY334" fmla="*/ 6029902 h 7012541"/>
              <a:gd name="connsiteX335" fmla="*/ 4173137 w 8891870"/>
              <a:gd name="connsiteY335" fmla="*/ 6076852 h 7012541"/>
              <a:gd name="connsiteX336" fmla="*/ 3909720 w 8891870"/>
              <a:gd name="connsiteY336" fmla="*/ 6046974 h 7012541"/>
              <a:gd name="connsiteX337" fmla="*/ 3835047 w 8891870"/>
              <a:gd name="connsiteY337" fmla="*/ 6000025 h 7012541"/>
              <a:gd name="connsiteX338" fmla="*/ 3789607 w 8891870"/>
              <a:gd name="connsiteY338" fmla="*/ 5958970 h 7012541"/>
              <a:gd name="connsiteX339" fmla="*/ 3763799 w 8891870"/>
              <a:gd name="connsiteY339" fmla="*/ 5983754 h 7012541"/>
              <a:gd name="connsiteX340" fmla="*/ 3649625 w 8891870"/>
              <a:gd name="connsiteY340" fmla="*/ 6074326 h 7012541"/>
              <a:gd name="connsiteX341" fmla="*/ 3652016 w 8891870"/>
              <a:gd name="connsiteY341" fmla="*/ 6076719 h 7012541"/>
              <a:gd name="connsiteX342" fmla="*/ 3662431 w 8891870"/>
              <a:gd name="connsiteY342" fmla="*/ 6081120 h 7012541"/>
              <a:gd name="connsiteX343" fmla="*/ 3705440 w 8891870"/>
              <a:gd name="connsiteY343" fmla="*/ 6098191 h 7012541"/>
              <a:gd name="connsiteX344" fmla="*/ 3651679 w 8891870"/>
              <a:gd name="connsiteY344" fmla="*/ 6128069 h 7012541"/>
              <a:gd name="connsiteX345" fmla="*/ 3614049 w 8891870"/>
              <a:gd name="connsiteY345" fmla="*/ 6115264 h 7012541"/>
              <a:gd name="connsiteX346" fmla="*/ 3602769 w 8891870"/>
              <a:gd name="connsiteY346" fmla="*/ 6111495 h 7012541"/>
              <a:gd name="connsiteX347" fmla="*/ 3478611 w 8891870"/>
              <a:gd name="connsiteY347" fmla="*/ 6209987 h 7012541"/>
              <a:gd name="connsiteX348" fmla="*/ 2304914 w 8891870"/>
              <a:gd name="connsiteY348" fmla="*/ 6797710 h 7012541"/>
              <a:gd name="connsiteX349" fmla="*/ 2221556 w 8891870"/>
              <a:gd name="connsiteY349" fmla="*/ 6820826 h 7012541"/>
              <a:gd name="connsiteX350" fmla="*/ 2221556 w 8891870"/>
              <a:gd name="connsiteY350" fmla="*/ 6858002 h 7012541"/>
              <a:gd name="connsiteX351" fmla="*/ 2087499 w 8891870"/>
              <a:gd name="connsiteY351" fmla="*/ 6858002 h 7012541"/>
              <a:gd name="connsiteX352" fmla="*/ 1975746 w 8891870"/>
              <a:gd name="connsiteY352" fmla="*/ 6888993 h 7012541"/>
              <a:gd name="connsiteX353" fmla="*/ 924096 w 8891870"/>
              <a:gd name="connsiteY353" fmla="*/ 7010404 h 7012541"/>
              <a:gd name="connsiteX354" fmla="*/ 124474 w 8891870"/>
              <a:gd name="connsiteY354" fmla="*/ 6931523 h 7012541"/>
              <a:gd name="connsiteX355" fmla="*/ 96729 w 8891870"/>
              <a:gd name="connsiteY355" fmla="*/ 5135527 h 7012541"/>
              <a:gd name="connsiteX0" fmla="*/ 6634026 w 8963417"/>
              <a:gd name="connsiteY0" fmla="*/ 867292 h 7012541"/>
              <a:gd name="connsiteX1" fmla="*/ 6577800 w 8963417"/>
              <a:gd name="connsiteY1" fmla="*/ 908210 h 7012541"/>
              <a:gd name="connsiteX2" fmla="*/ 6529417 w 8963417"/>
              <a:gd name="connsiteY2" fmla="*/ 967963 h 7012541"/>
              <a:gd name="connsiteX3" fmla="*/ 6545544 w 8963417"/>
              <a:gd name="connsiteY3" fmla="*/ 1006376 h 7012541"/>
              <a:gd name="connsiteX4" fmla="*/ 6585864 w 8963417"/>
              <a:gd name="connsiteY4" fmla="*/ 1006911 h 7012541"/>
              <a:gd name="connsiteX5" fmla="*/ 6602827 w 8963417"/>
              <a:gd name="connsiteY5" fmla="*/ 1003094 h 7012541"/>
              <a:gd name="connsiteX6" fmla="*/ 6624961 w 8963417"/>
              <a:gd name="connsiteY6" fmla="*/ 955148 h 7012541"/>
              <a:gd name="connsiteX7" fmla="*/ 6627415 w 8963417"/>
              <a:gd name="connsiteY7" fmla="*/ 887712 h 7012541"/>
              <a:gd name="connsiteX8" fmla="*/ 6634026 w 8963417"/>
              <a:gd name="connsiteY8" fmla="*/ 867292 h 7012541"/>
              <a:gd name="connsiteX9" fmla="*/ 168276 w 8963417"/>
              <a:gd name="connsiteY9" fmla="*/ 5135527 h 7012541"/>
              <a:gd name="connsiteX10" fmla="*/ 71547 w 8963417"/>
              <a:gd name="connsiteY10" fmla="*/ 85060 h 7012541"/>
              <a:gd name="connsiteX11" fmla="*/ 2293103 w 8963417"/>
              <a:gd name="connsiteY11" fmla="*/ 0 h 7012541"/>
              <a:gd name="connsiteX12" fmla="*/ 2909882 w 8963417"/>
              <a:gd name="connsiteY12" fmla="*/ 423059 h 7012541"/>
              <a:gd name="connsiteX13" fmla="*/ 3086400 w 8963417"/>
              <a:gd name="connsiteY13" fmla="*/ 516658 h 7012541"/>
              <a:gd name="connsiteX14" fmla="*/ 3066703 w 8963417"/>
              <a:gd name="connsiteY14" fmla="*/ 491542 h 7012541"/>
              <a:gd name="connsiteX15" fmla="*/ 3040497 w 8963417"/>
              <a:gd name="connsiteY15" fmla="*/ 460064 h 7012541"/>
              <a:gd name="connsiteX16" fmla="*/ 2943731 w 8963417"/>
              <a:gd name="connsiteY16" fmla="*/ 387506 h 7012541"/>
              <a:gd name="connsiteX17" fmla="*/ 2895348 w 8963417"/>
              <a:gd name="connsiteY17" fmla="*/ 302144 h 7012541"/>
              <a:gd name="connsiteX18" fmla="*/ 2981361 w 8963417"/>
              <a:gd name="connsiteY18" fmla="*/ 203978 h 7012541"/>
              <a:gd name="connsiteX19" fmla="*/ 3035121 w 8963417"/>
              <a:gd name="connsiteY19" fmla="*/ 203978 h 7012541"/>
              <a:gd name="connsiteX20" fmla="*/ 3051248 w 8963417"/>
              <a:gd name="connsiteY20" fmla="*/ 233856 h 7012541"/>
              <a:gd name="connsiteX21" fmla="*/ 3110381 w 8963417"/>
              <a:gd name="connsiteY21" fmla="*/ 391774 h 7012541"/>
              <a:gd name="connsiteX22" fmla="*/ 3131886 w 8963417"/>
              <a:gd name="connsiteY22" fmla="*/ 434455 h 7012541"/>
              <a:gd name="connsiteX23" fmla="*/ 3217899 w 8963417"/>
              <a:gd name="connsiteY23" fmla="*/ 545425 h 7012541"/>
              <a:gd name="connsiteX24" fmla="*/ 3265394 w 8963417"/>
              <a:gd name="connsiteY24" fmla="*/ 614557 h 7012541"/>
              <a:gd name="connsiteX25" fmla="*/ 3525574 w 8963417"/>
              <a:gd name="connsiteY25" fmla="*/ 784372 h 7012541"/>
              <a:gd name="connsiteX26" fmla="*/ 3549857 w 8963417"/>
              <a:gd name="connsiteY26" fmla="*/ 760429 h 7012541"/>
              <a:gd name="connsiteX27" fmla="*/ 3583457 w 8963417"/>
              <a:gd name="connsiteY27" fmla="*/ 716148 h 7012541"/>
              <a:gd name="connsiteX28" fmla="*/ 3701724 w 8963417"/>
              <a:gd name="connsiteY28" fmla="*/ 703343 h 7012541"/>
              <a:gd name="connsiteX29" fmla="*/ 3927511 w 8963417"/>
              <a:gd name="connsiteY29" fmla="*/ 733221 h 7012541"/>
              <a:gd name="connsiteX30" fmla="*/ 3992019 w 8963417"/>
              <a:gd name="connsiteY30" fmla="*/ 686272 h 7012541"/>
              <a:gd name="connsiteX31" fmla="*/ 4008148 w 8963417"/>
              <a:gd name="connsiteY31" fmla="*/ 600910 h 7012541"/>
              <a:gd name="connsiteX32" fmla="*/ 4008148 w 8963417"/>
              <a:gd name="connsiteY32" fmla="*/ 545425 h 7012541"/>
              <a:gd name="connsiteX33" fmla="*/ 4110289 w 8963417"/>
              <a:gd name="connsiteY33" fmla="*/ 515549 h 7012541"/>
              <a:gd name="connsiteX34" fmla="*/ 4190927 w 8963417"/>
              <a:gd name="connsiteY34" fmla="*/ 579570 h 7012541"/>
              <a:gd name="connsiteX35" fmla="*/ 4239308 w 8963417"/>
              <a:gd name="connsiteY35" fmla="*/ 613714 h 7012541"/>
              <a:gd name="connsiteX36" fmla="*/ 4293068 w 8963417"/>
              <a:gd name="connsiteY36" fmla="*/ 583839 h 7012541"/>
              <a:gd name="connsiteX37" fmla="*/ 4336073 w 8963417"/>
              <a:gd name="connsiteY37" fmla="*/ 472869 h 7012541"/>
              <a:gd name="connsiteX38" fmla="*/ 4368329 w 8963417"/>
              <a:gd name="connsiteY38" fmla="*/ 438723 h 7012541"/>
              <a:gd name="connsiteX39" fmla="*/ 4422087 w 8963417"/>
              <a:gd name="connsiteY39" fmla="*/ 442991 h 7012541"/>
              <a:gd name="connsiteX40" fmla="*/ 4481222 w 8963417"/>
              <a:gd name="connsiteY40" fmla="*/ 485671 h 7012541"/>
              <a:gd name="connsiteX41" fmla="*/ 4567235 w 8963417"/>
              <a:gd name="connsiteY41" fmla="*/ 545425 h 7012541"/>
              <a:gd name="connsiteX42" fmla="*/ 4701630 w 8963417"/>
              <a:gd name="connsiteY42" fmla="*/ 481403 h 7012541"/>
              <a:gd name="connsiteX43" fmla="*/ 4787643 w 8963417"/>
              <a:gd name="connsiteY43" fmla="*/ 366167 h 7012541"/>
              <a:gd name="connsiteX44" fmla="*/ 4852154 w 8963417"/>
              <a:gd name="connsiteY44" fmla="*/ 349094 h 7012541"/>
              <a:gd name="connsiteX45" fmla="*/ 4911289 w 8963417"/>
              <a:gd name="connsiteY45" fmla="*/ 494208 h 7012541"/>
              <a:gd name="connsiteX46" fmla="*/ 4900539 w 8963417"/>
              <a:gd name="connsiteY46" fmla="*/ 507013 h 7012541"/>
              <a:gd name="connsiteX47" fmla="*/ 5008054 w 8963417"/>
              <a:gd name="connsiteY47" fmla="*/ 532622 h 7012541"/>
              <a:gd name="connsiteX48" fmla="*/ 5099443 w 8963417"/>
              <a:gd name="connsiteY48" fmla="*/ 498476 h 7012541"/>
              <a:gd name="connsiteX49" fmla="*/ 5115571 w 8963417"/>
              <a:gd name="connsiteY49" fmla="*/ 485671 h 7012541"/>
              <a:gd name="connsiteX50" fmla="*/ 5292973 w 8963417"/>
              <a:gd name="connsiteY50" fmla="*/ 477137 h 7012541"/>
              <a:gd name="connsiteX51" fmla="*/ 5395114 w 8963417"/>
              <a:gd name="connsiteY51" fmla="*/ 468600 h 7012541"/>
              <a:gd name="connsiteX52" fmla="*/ 5454249 w 8963417"/>
              <a:gd name="connsiteY52" fmla="*/ 357630 h 7012541"/>
              <a:gd name="connsiteX53" fmla="*/ 5545639 w 8963417"/>
              <a:gd name="connsiteY53" fmla="*/ 131422 h 7012541"/>
              <a:gd name="connsiteX54" fmla="*/ 5626276 w 8963417"/>
              <a:gd name="connsiteY54" fmla="*/ 33255 h 7012541"/>
              <a:gd name="connsiteX55" fmla="*/ 5684065 w 8963417"/>
              <a:gd name="connsiteY55" fmla="*/ 2846 h 7012541"/>
              <a:gd name="connsiteX56" fmla="*/ 5721528 w 8963417"/>
              <a:gd name="connsiteY56" fmla="*/ 245 h 7012541"/>
              <a:gd name="connsiteX57" fmla="*/ 5766047 w 8963417"/>
              <a:gd name="connsiteY57" fmla="*/ 7648 h 7012541"/>
              <a:gd name="connsiteX58" fmla="*/ 5712289 w 8963417"/>
              <a:gd name="connsiteY58" fmla="*/ 152762 h 7012541"/>
              <a:gd name="connsiteX59" fmla="*/ 5658530 w 8963417"/>
              <a:gd name="connsiteY59" fmla="*/ 323485 h 7012541"/>
              <a:gd name="connsiteX60" fmla="*/ 5599395 w 8963417"/>
              <a:gd name="connsiteY60" fmla="*/ 489940 h 7012541"/>
              <a:gd name="connsiteX61" fmla="*/ 5733793 w 8963417"/>
              <a:gd name="connsiteY61" fmla="*/ 613714 h 7012541"/>
              <a:gd name="connsiteX62" fmla="*/ 5766047 w 8963417"/>
              <a:gd name="connsiteY62" fmla="*/ 596641 h 7012541"/>
              <a:gd name="connsiteX63" fmla="*/ 5782173 w 8963417"/>
              <a:gd name="connsiteY63" fmla="*/ 566766 h 7012541"/>
              <a:gd name="connsiteX64" fmla="*/ 5889693 w 8963417"/>
              <a:gd name="connsiteY64" fmla="*/ 532622 h 7012541"/>
              <a:gd name="connsiteX65" fmla="*/ 5948825 w 8963417"/>
              <a:gd name="connsiteY65" fmla="*/ 600910 h 7012541"/>
              <a:gd name="connsiteX66" fmla="*/ 5948825 w 8963417"/>
              <a:gd name="connsiteY66" fmla="*/ 635055 h 7012541"/>
              <a:gd name="connsiteX67" fmla="*/ 6110101 w 8963417"/>
              <a:gd name="connsiteY67" fmla="*/ 801509 h 7012541"/>
              <a:gd name="connsiteX68" fmla="*/ 6185364 w 8963417"/>
              <a:gd name="connsiteY68" fmla="*/ 797240 h 7012541"/>
              <a:gd name="connsiteX69" fmla="*/ 6411148 w 8963417"/>
              <a:gd name="connsiteY69" fmla="*/ 754560 h 7012541"/>
              <a:gd name="connsiteX70" fmla="*/ 6459531 w 8963417"/>
              <a:gd name="connsiteY70" fmla="*/ 771633 h 7012541"/>
              <a:gd name="connsiteX71" fmla="*/ 6518666 w 8963417"/>
              <a:gd name="connsiteY71" fmla="*/ 831386 h 7012541"/>
              <a:gd name="connsiteX72" fmla="*/ 6583174 w 8963417"/>
              <a:gd name="connsiteY72" fmla="*/ 839921 h 7012541"/>
              <a:gd name="connsiteX73" fmla="*/ 6604680 w 8963417"/>
              <a:gd name="connsiteY73" fmla="*/ 822850 h 7012541"/>
              <a:gd name="connsiteX74" fmla="*/ 6630887 w 8963417"/>
              <a:gd name="connsiteY74" fmla="*/ 818048 h 7012541"/>
              <a:gd name="connsiteX75" fmla="*/ 6648711 w 8963417"/>
              <a:gd name="connsiteY75" fmla="*/ 821907 h 7012541"/>
              <a:gd name="connsiteX76" fmla="*/ 6652736 w 8963417"/>
              <a:gd name="connsiteY76" fmla="*/ 803062 h 7012541"/>
              <a:gd name="connsiteX77" fmla="*/ 6634723 w 8963417"/>
              <a:gd name="connsiteY77" fmla="*/ 789260 h 7012541"/>
              <a:gd name="connsiteX78" fmla="*/ 6634019 w 8963417"/>
              <a:gd name="connsiteY78" fmla="*/ 763084 h 7012541"/>
              <a:gd name="connsiteX79" fmla="*/ 6635466 w 8963417"/>
              <a:gd name="connsiteY79" fmla="*/ 732353 h 7012541"/>
              <a:gd name="connsiteX80" fmla="*/ 6681000 w 8963417"/>
              <a:gd name="connsiteY80" fmla="*/ 753698 h 7012541"/>
              <a:gd name="connsiteX81" fmla="*/ 6681704 w 8963417"/>
              <a:gd name="connsiteY81" fmla="*/ 779876 h 7012541"/>
              <a:gd name="connsiteX82" fmla="*/ 6666549 w 8963417"/>
              <a:gd name="connsiteY82" fmla="*/ 977913 h 7012541"/>
              <a:gd name="connsiteX83" fmla="*/ 6666829 w 8963417"/>
              <a:gd name="connsiteY83" fmla="*/ 988259 h 7012541"/>
              <a:gd name="connsiteX84" fmla="*/ 6669190 w 8963417"/>
              <a:gd name="connsiteY84" fmla="*/ 987703 h 7012541"/>
              <a:gd name="connsiteX85" fmla="*/ 6712195 w 8963417"/>
              <a:gd name="connsiteY85" fmla="*/ 1006376 h 7012541"/>
              <a:gd name="connsiteX86" fmla="*/ 6741388 w 8963417"/>
              <a:gd name="connsiteY86" fmla="*/ 1050670 h 7012541"/>
              <a:gd name="connsiteX87" fmla="*/ 6756165 w 8963417"/>
              <a:gd name="connsiteY87" fmla="*/ 1051331 h 7012541"/>
              <a:gd name="connsiteX88" fmla="*/ 6811400 w 8963417"/>
              <a:gd name="connsiteY88" fmla="*/ 1031420 h 7012541"/>
              <a:gd name="connsiteX89" fmla="*/ 6870579 w 8963417"/>
              <a:gd name="connsiteY89" fmla="*/ 1010084 h 7012541"/>
              <a:gd name="connsiteX90" fmla="*/ 6917158 w 8963417"/>
              <a:gd name="connsiteY90" fmla="*/ 1091465 h 7012541"/>
              <a:gd name="connsiteX91" fmla="*/ 7031896 w 8963417"/>
              <a:gd name="connsiteY91" fmla="*/ 1125620 h 7012541"/>
              <a:gd name="connsiteX92" fmla="*/ 7125478 w 8963417"/>
              <a:gd name="connsiteY92" fmla="*/ 1156072 h 7012541"/>
              <a:gd name="connsiteX93" fmla="*/ 7159878 w 8963417"/>
              <a:gd name="connsiteY93" fmla="*/ 1207863 h 7012541"/>
              <a:gd name="connsiteX94" fmla="*/ 7235505 w 8963417"/>
              <a:gd name="connsiteY94" fmla="*/ 1290100 h 7012541"/>
              <a:gd name="connsiteX95" fmla="*/ 7260605 w 8963417"/>
              <a:gd name="connsiteY95" fmla="*/ 1292379 h 7012541"/>
              <a:gd name="connsiteX96" fmla="*/ 7397968 w 8963417"/>
              <a:gd name="connsiteY96" fmla="*/ 1257963 h 7012541"/>
              <a:gd name="connsiteX97" fmla="*/ 7448170 w 8963417"/>
              <a:gd name="connsiteY97" fmla="*/ 1262519 h 7012541"/>
              <a:gd name="connsiteX98" fmla="*/ 7449238 w 8963417"/>
              <a:gd name="connsiteY98" fmla="*/ 1281014 h 7012541"/>
              <a:gd name="connsiteX99" fmla="*/ 7356343 w 8963417"/>
              <a:gd name="connsiteY99" fmla="*/ 1318280 h 7012541"/>
              <a:gd name="connsiteX100" fmla="*/ 7333375 w 8963417"/>
              <a:gd name="connsiteY100" fmla="*/ 1352992 h 7012541"/>
              <a:gd name="connsiteX101" fmla="*/ 7382127 w 8963417"/>
              <a:gd name="connsiteY101" fmla="*/ 1388279 h 7012541"/>
              <a:gd name="connsiteX102" fmla="*/ 7433759 w 8963417"/>
              <a:gd name="connsiteY102" fmla="*/ 1403649 h 7012541"/>
              <a:gd name="connsiteX103" fmla="*/ 7364535 w 8963417"/>
              <a:gd name="connsiteY103" fmla="*/ 1432382 h 7012541"/>
              <a:gd name="connsiteX104" fmla="*/ 7336194 w 8963417"/>
              <a:gd name="connsiteY104" fmla="*/ 1457701 h 7012541"/>
              <a:gd name="connsiteX105" fmla="*/ 7364153 w 8963417"/>
              <a:gd name="connsiteY105" fmla="*/ 1481607 h 7012541"/>
              <a:gd name="connsiteX106" fmla="*/ 7469950 w 8963417"/>
              <a:gd name="connsiteY106" fmla="*/ 1458567 h 7012541"/>
              <a:gd name="connsiteX107" fmla="*/ 7685494 w 8963417"/>
              <a:gd name="connsiteY107" fmla="*/ 1411069 h 7012541"/>
              <a:gd name="connsiteX108" fmla="*/ 7721005 w 8963417"/>
              <a:gd name="connsiteY108" fmla="*/ 1398266 h 7012541"/>
              <a:gd name="connsiteX109" fmla="*/ 7755786 w 8963417"/>
              <a:gd name="connsiteY109" fmla="*/ 1400830 h 7012541"/>
              <a:gd name="connsiteX110" fmla="*/ 7744655 w 8963417"/>
              <a:gd name="connsiteY110" fmla="*/ 1431274 h 7012541"/>
              <a:gd name="connsiteX111" fmla="*/ 7718830 w 8963417"/>
              <a:gd name="connsiteY111" fmla="*/ 1444362 h 7012541"/>
              <a:gd name="connsiteX112" fmla="*/ 7634911 w 8963417"/>
              <a:gd name="connsiteY112" fmla="*/ 1455735 h 7012541"/>
              <a:gd name="connsiteX113" fmla="*/ 7564259 w 8963417"/>
              <a:gd name="connsiteY113" fmla="*/ 1473656 h 7012541"/>
              <a:gd name="connsiteX114" fmla="*/ 7519069 w 8963417"/>
              <a:gd name="connsiteY114" fmla="*/ 1486173 h 7012541"/>
              <a:gd name="connsiteX115" fmla="*/ 7422588 w 8963417"/>
              <a:gd name="connsiteY115" fmla="*/ 1517179 h 7012541"/>
              <a:gd name="connsiteX116" fmla="*/ 7333981 w 8963417"/>
              <a:gd name="connsiteY116" fmla="*/ 1586884 h 7012541"/>
              <a:gd name="connsiteX117" fmla="*/ 7424703 w 8963417"/>
              <a:gd name="connsiteY117" fmla="*/ 1595712 h 7012541"/>
              <a:gd name="connsiteX118" fmla="*/ 7616576 w 8963417"/>
              <a:gd name="connsiteY118" fmla="*/ 1556747 h 7012541"/>
              <a:gd name="connsiteX119" fmla="*/ 7733485 w 8963417"/>
              <a:gd name="connsiteY119" fmla="*/ 1544806 h 7012541"/>
              <a:gd name="connsiteX120" fmla="*/ 7757500 w 8963417"/>
              <a:gd name="connsiteY120" fmla="*/ 1570131 h 7012541"/>
              <a:gd name="connsiteX121" fmla="*/ 7737410 w 8963417"/>
              <a:gd name="connsiteY121" fmla="*/ 1584926 h 7012541"/>
              <a:gd name="connsiteX122" fmla="*/ 7540165 w 8963417"/>
              <a:gd name="connsiteY122" fmla="*/ 1614502 h 7012541"/>
              <a:gd name="connsiteX123" fmla="*/ 7473820 w 8963417"/>
              <a:gd name="connsiteY123" fmla="*/ 1623317 h 7012541"/>
              <a:gd name="connsiteX124" fmla="*/ 7385936 w 8963417"/>
              <a:gd name="connsiteY124" fmla="*/ 1677656 h 7012541"/>
              <a:gd name="connsiteX125" fmla="*/ 7281204 w 8963417"/>
              <a:gd name="connsiteY125" fmla="*/ 1719189 h 7012541"/>
              <a:gd name="connsiteX126" fmla="*/ 7274371 w 8963417"/>
              <a:gd name="connsiteY126" fmla="*/ 1720608 h 7012541"/>
              <a:gd name="connsiteX127" fmla="*/ 7266631 w 8963417"/>
              <a:gd name="connsiteY127" fmla="*/ 1727395 h 7012541"/>
              <a:gd name="connsiteX128" fmla="*/ 7266631 w 8963417"/>
              <a:gd name="connsiteY128" fmla="*/ 1753945 h 7012541"/>
              <a:gd name="connsiteX129" fmla="*/ 7283452 w 8963417"/>
              <a:gd name="connsiteY129" fmla="*/ 1789340 h 7012541"/>
              <a:gd name="connsiteX130" fmla="*/ 7165708 w 8963417"/>
              <a:gd name="connsiteY130" fmla="*/ 1833590 h 7012541"/>
              <a:gd name="connsiteX131" fmla="*/ 7154809 w 8963417"/>
              <a:gd name="connsiteY131" fmla="*/ 1845056 h 7012541"/>
              <a:gd name="connsiteX132" fmla="*/ 7169142 w 8963417"/>
              <a:gd name="connsiteY132" fmla="*/ 1864261 h 7012541"/>
              <a:gd name="connsiteX133" fmla="*/ 7176645 w 8963417"/>
              <a:gd name="connsiteY133" fmla="*/ 1869997 h 7012541"/>
              <a:gd name="connsiteX134" fmla="*/ 7213877 w 8963417"/>
              <a:gd name="connsiteY134" fmla="*/ 1873441 h 7012541"/>
              <a:gd name="connsiteX135" fmla="*/ 7217525 w 8963417"/>
              <a:gd name="connsiteY135" fmla="*/ 1872797 h 7012541"/>
              <a:gd name="connsiteX136" fmla="*/ 7351920 w 8963417"/>
              <a:gd name="connsiteY136" fmla="*/ 1864261 h 7012541"/>
              <a:gd name="connsiteX137" fmla="*/ 7393249 w 8963417"/>
              <a:gd name="connsiteY137" fmla="*/ 1878132 h 7012541"/>
              <a:gd name="connsiteX138" fmla="*/ 7415948 w 8963417"/>
              <a:gd name="connsiteY138" fmla="*/ 1899836 h 7012541"/>
              <a:gd name="connsiteX139" fmla="*/ 7429578 w 8963417"/>
              <a:gd name="connsiteY139" fmla="*/ 1897743 h 7012541"/>
              <a:gd name="connsiteX140" fmla="*/ 7460064 w 8963417"/>
              <a:gd name="connsiteY140" fmla="*/ 1895534 h 7012541"/>
              <a:gd name="connsiteX141" fmla="*/ 7502113 w 8963417"/>
              <a:gd name="connsiteY141" fmla="*/ 1922083 h 7012541"/>
              <a:gd name="connsiteX142" fmla="*/ 7476884 w 8963417"/>
              <a:gd name="connsiteY142" fmla="*/ 1957479 h 7012541"/>
              <a:gd name="connsiteX143" fmla="*/ 7435999 w 8963417"/>
              <a:gd name="connsiteY143" fmla="*/ 1965299 h 7012541"/>
              <a:gd name="connsiteX144" fmla="*/ 7432559 w 8963417"/>
              <a:gd name="connsiteY144" fmla="*/ 1983767 h 7012541"/>
              <a:gd name="connsiteX145" fmla="*/ 7341167 w 8963417"/>
              <a:gd name="connsiteY145" fmla="*/ 2116076 h 7012541"/>
              <a:gd name="connsiteX146" fmla="*/ 7292785 w 8963417"/>
              <a:gd name="connsiteY146" fmla="*/ 2120344 h 7012541"/>
              <a:gd name="connsiteX147" fmla="*/ 7267252 w 8963417"/>
              <a:gd name="connsiteY147" fmla="*/ 2119278 h 7012541"/>
              <a:gd name="connsiteX148" fmla="*/ 7250917 w 8963417"/>
              <a:gd name="connsiteY148" fmla="*/ 2136237 h 7012541"/>
              <a:gd name="connsiteX149" fmla="*/ 7266631 w 8963417"/>
              <a:gd name="connsiteY149" fmla="*/ 2152158 h 7012541"/>
              <a:gd name="connsiteX150" fmla="*/ 7266631 w 8963417"/>
              <a:gd name="connsiteY150" fmla="*/ 2169860 h 7012541"/>
              <a:gd name="connsiteX151" fmla="*/ 7241401 w 8963417"/>
              <a:gd name="connsiteY151" fmla="*/ 2178706 h 7012541"/>
              <a:gd name="connsiteX152" fmla="*/ 7216741 w 8963417"/>
              <a:gd name="connsiteY152" fmla="*/ 2176761 h 7012541"/>
              <a:gd name="connsiteX153" fmla="*/ 7206772 w 8963417"/>
              <a:gd name="connsiteY153" fmla="*/ 2188634 h 7012541"/>
              <a:gd name="connsiteX154" fmla="*/ 7209141 w 8963417"/>
              <a:gd name="connsiteY154" fmla="*/ 2205255 h 7012541"/>
              <a:gd name="connsiteX155" fmla="*/ 7241401 w 8963417"/>
              <a:gd name="connsiteY155" fmla="*/ 2205255 h 7012541"/>
              <a:gd name="connsiteX156" fmla="*/ 7325501 w 8963417"/>
              <a:gd name="connsiteY156" fmla="*/ 2205255 h 7012541"/>
              <a:gd name="connsiteX157" fmla="*/ 7367553 w 8963417"/>
              <a:gd name="connsiteY157" fmla="*/ 2205255 h 7012541"/>
              <a:gd name="connsiteX158" fmla="*/ 7434834 w 8963417"/>
              <a:gd name="connsiteY158" fmla="*/ 2249505 h 7012541"/>
              <a:gd name="connsiteX159" fmla="*/ 7535753 w 8963417"/>
              <a:gd name="connsiteY159" fmla="*/ 2284901 h 7012541"/>
              <a:gd name="connsiteX160" fmla="*/ 7560984 w 8963417"/>
              <a:gd name="connsiteY160" fmla="*/ 2311449 h 7012541"/>
              <a:gd name="connsiteX161" fmla="*/ 7535753 w 8963417"/>
              <a:gd name="connsiteY161" fmla="*/ 2329142 h 7012541"/>
              <a:gd name="connsiteX162" fmla="*/ 7527346 w 8963417"/>
              <a:gd name="connsiteY162" fmla="*/ 2355692 h 7012541"/>
              <a:gd name="connsiteX163" fmla="*/ 7518935 w 8963417"/>
              <a:gd name="connsiteY163" fmla="*/ 2391087 h 7012541"/>
              <a:gd name="connsiteX164" fmla="*/ 7518935 w 8963417"/>
              <a:gd name="connsiteY164" fmla="*/ 2417635 h 7012541"/>
              <a:gd name="connsiteX165" fmla="*/ 7527346 w 8963417"/>
              <a:gd name="connsiteY165" fmla="*/ 2417635 h 7012541"/>
              <a:gd name="connsiteX166" fmla="*/ 7527346 w 8963417"/>
              <a:gd name="connsiteY166" fmla="*/ 2479580 h 7012541"/>
              <a:gd name="connsiteX167" fmla="*/ 7460064 w 8963417"/>
              <a:gd name="connsiteY167" fmla="*/ 2541532 h 7012541"/>
              <a:gd name="connsiteX168" fmla="*/ 7544165 w 8963417"/>
              <a:gd name="connsiteY168" fmla="*/ 2568073 h 7012541"/>
              <a:gd name="connsiteX169" fmla="*/ 7535753 w 8963417"/>
              <a:gd name="connsiteY169" fmla="*/ 2576928 h 7012541"/>
              <a:gd name="connsiteX170" fmla="*/ 7236495 w 8963417"/>
              <a:gd name="connsiteY170" fmla="*/ 2576928 h 7012541"/>
              <a:gd name="connsiteX171" fmla="*/ 7215508 w 8963417"/>
              <a:gd name="connsiteY171" fmla="*/ 2587165 h 7012541"/>
              <a:gd name="connsiteX172" fmla="*/ 7214139 w 8963417"/>
              <a:gd name="connsiteY172" fmla="*/ 2590655 h 7012541"/>
              <a:gd name="connsiteX173" fmla="*/ 7232990 w 8963417"/>
              <a:gd name="connsiteY173" fmla="*/ 2594621 h 7012541"/>
              <a:gd name="connsiteX174" fmla="*/ 7300272 w 8963417"/>
              <a:gd name="connsiteY174" fmla="*/ 2638871 h 7012541"/>
              <a:gd name="connsiteX175" fmla="*/ 7333912 w 8963417"/>
              <a:gd name="connsiteY175" fmla="*/ 2665420 h 7012541"/>
              <a:gd name="connsiteX176" fmla="*/ 7426423 w 8963417"/>
              <a:gd name="connsiteY176" fmla="*/ 2683114 h 7012541"/>
              <a:gd name="connsiteX177" fmla="*/ 7443243 w 8963417"/>
              <a:gd name="connsiteY177" fmla="*/ 2700816 h 7012541"/>
              <a:gd name="connsiteX178" fmla="*/ 7426423 w 8963417"/>
              <a:gd name="connsiteY178" fmla="*/ 2709662 h 7012541"/>
              <a:gd name="connsiteX179" fmla="*/ 7224581 w 8963417"/>
              <a:gd name="connsiteY179" fmla="*/ 2709662 h 7012541"/>
              <a:gd name="connsiteX180" fmla="*/ 7208810 w 8963417"/>
              <a:gd name="connsiteY180" fmla="*/ 2710767 h 7012541"/>
              <a:gd name="connsiteX181" fmla="*/ 7207899 w 8963417"/>
              <a:gd name="connsiteY181" fmla="*/ 2711514 h 7012541"/>
              <a:gd name="connsiteX182" fmla="*/ 7208115 w 8963417"/>
              <a:gd name="connsiteY182" fmla="*/ 2712006 h 7012541"/>
              <a:gd name="connsiteX183" fmla="*/ 7292785 w 8963417"/>
              <a:gd name="connsiteY183" fmla="*/ 2730679 h 7012541"/>
              <a:gd name="connsiteX184" fmla="*/ 7411055 w 8963417"/>
              <a:gd name="connsiteY184" fmla="*/ 2816042 h 7012541"/>
              <a:gd name="connsiteX185" fmla="*/ 7411055 w 8963417"/>
              <a:gd name="connsiteY185" fmla="*/ 2824702 h 7012541"/>
              <a:gd name="connsiteX186" fmla="*/ 7510524 w 8963417"/>
              <a:gd name="connsiteY186" fmla="*/ 2824702 h 7012541"/>
              <a:gd name="connsiteX187" fmla="*/ 7586217 w 8963417"/>
              <a:gd name="connsiteY187" fmla="*/ 2815857 h 7012541"/>
              <a:gd name="connsiteX188" fmla="*/ 7619857 w 8963417"/>
              <a:gd name="connsiteY188" fmla="*/ 2842405 h 7012541"/>
              <a:gd name="connsiteX189" fmla="*/ 7611446 w 8963417"/>
              <a:gd name="connsiteY189" fmla="*/ 2868954 h 7012541"/>
              <a:gd name="connsiteX190" fmla="*/ 7569394 w 8963417"/>
              <a:gd name="connsiteY190" fmla="*/ 2868954 h 7012541"/>
              <a:gd name="connsiteX191" fmla="*/ 7460064 w 8963417"/>
              <a:gd name="connsiteY191" fmla="*/ 2860098 h 7012541"/>
              <a:gd name="connsiteX192" fmla="*/ 7429971 w 8963417"/>
              <a:gd name="connsiteY192" fmla="*/ 2855261 h 7012541"/>
              <a:gd name="connsiteX193" fmla="*/ 7408679 w 8963417"/>
              <a:gd name="connsiteY193" fmla="*/ 2859828 h 7012541"/>
              <a:gd name="connsiteX194" fmla="*/ 7391569 w 8963417"/>
              <a:gd name="connsiteY194" fmla="*/ 2867792 h 7012541"/>
              <a:gd name="connsiteX195" fmla="*/ 7380474 w 8963417"/>
              <a:gd name="connsiteY195" fmla="*/ 2867539 h 7012541"/>
              <a:gd name="connsiteX196" fmla="*/ 7376094 w 8963417"/>
              <a:gd name="connsiteY196" fmla="*/ 2868814 h 7012541"/>
              <a:gd name="connsiteX197" fmla="*/ 7363084 w 8963417"/>
              <a:gd name="connsiteY197" fmla="*/ 2868887 h 7012541"/>
              <a:gd name="connsiteX198" fmla="*/ 7330122 w 8963417"/>
              <a:gd name="connsiteY198" fmla="*/ 2879700 h 7012541"/>
              <a:gd name="connsiteX199" fmla="*/ 7423270 w 8963417"/>
              <a:gd name="connsiteY199" fmla="*/ 2893285 h 7012541"/>
              <a:gd name="connsiteX200" fmla="*/ 7535753 w 8963417"/>
              <a:gd name="connsiteY200" fmla="*/ 2895495 h 7012541"/>
              <a:gd name="connsiteX201" fmla="*/ 7569394 w 8963417"/>
              <a:gd name="connsiteY201" fmla="*/ 2895495 h 7012541"/>
              <a:gd name="connsiteX202" fmla="*/ 7611446 w 8963417"/>
              <a:gd name="connsiteY202" fmla="*/ 2913195 h 7012541"/>
              <a:gd name="connsiteX203" fmla="*/ 7619857 w 8963417"/>
              <a:gd name="connsiteY203" fmla="*/ 2939745 h 7012541"/>
              <a:gd name="connsiteX204" fmla="*/ 7603035 w 8963417"/>
              <a:gd name="connsiteY204" fmla="*/ 2957445 h 7012541"/>
              <a:gd name="connsiteX205" fmla="*/ 7476884 w 8963417"/>
              <a:gd name="connsiteY205" fmla="*/ 2957445 h 7012541"/>
              <a:gd name="connsiteX206" fmla="*/ 7611446 w 8963417"/>
              <a:gd name="connsiteY206" fmla="*/ 2992841 h 7012541"/>
              <a:gd name="connsiteX207" fmla="*/ 7636676 w 8963417"/>
              <a:gd name="connsiteY207" fmla="*/ 3010536 h 7012541"/>
              <a:gd name="connsiteX208" fmla="*/ 7603035 w 8963417"/>
              <a:gd name="connsiteY208" fmla="*/ 3019391 h 7012541"/>
              <a:gd name="connsiteX209" fmla="*/ 7392782 w 8963417"/>
              <a:gd name="connsiteY209" fmla="*/ 3019391 h 7012541"/>
              <a:gd name="connsiteX210" fmla="*/ 7359141 w 8963417"/>
              <a:gd name="connsiteY210" fmla="*/ 3037084 h 7012541"/>
              <a:gd name="connsiteX211" fmla="*/ 7418013 w 8963417"/>
              <a:gd name="connsiteY211" fmla="*/ 3037084 h 7012541"/>
              <a:gd name="connsiteX212" fmla="*/ 7493705 w 8963417"/>
              <a:gd name="connsiteY212" fmla="*/ 3063633 h 7012541"/>
              <a:gd name="connsiteX213" fmla="*/ 7569394 w 8963417"/>
              <a:gd name="connsiteY213" fmla="*/ 3063633 h 7012541"/>
              <a:gd name="connsiteX214" fmla="*/ 7594625 w 8963417"/>
              <a:gd name="connsiteY214" fmla="*/ 3090181 h 7012541"/>
              <a:gd name="connsiteX215" fmla="*/ 7569394 w 8963417"/>
              <a:gd name="connsiteY215" fmla="*/ 3116729 h 7012541"/>
              <a:gd name="connsiteX216" fmla="*/ 7392782 w 8963417"/>
              <a:gd name="connsiteY216" fmla="*/ 3116729 h 7012541"/>
              <a:gd name="connsiteX217" fmla="*/ 7317090 w 8963417"/>
              <a:gd name="connsiteY217" fmla="*/ 3125577 h 7012541"/>
              <a:gd name="connsiteX218" fmla="*/ 7409602 w 8963417"/>
              <a:gd name="connsiteY218" fmla="*/ 3125577 h 7012541"/>
              <a:gd name="connsiteX219" fmla="*/ 7468474 w 8963417"/>
              <a:gd name="connsiteY219" fmla="*/ 3160972 h 7012541"/>
              <a:gd name="connsiteX220" fmla="*/ 7468474 w 8963417"/>
              <a:gd name="connsiteY220" fmla="*/ 3187520 h 7012541"/>
              <a:gd name="connsiteX221" fmla="*/ 7434834 w 8963417"/>
              <a:gd name="connsiteY221" fmla="*/ 3205222 h 7012541"/>
              <a:gd name="connsiteX222" fmla="*/ 7325501 w 8963417"/>
              <a:gd name="connsiteY222" fmla="*/ 3222925 h 7012541"/>
              <a:gd name="connsiteX223" fmla="*/ 7289650 w 8963417"/>
              <a:gd name="connsiteY223" fmla="*/ 3228471 h 7012541"/>
              <a:gd name="connsiteX224" fmla="*/ 7297868 w 8963417"/>
              <a:gd name="connsiteY224" fmla="*/ 3237002 h 7012541"/>
              <a:gd name="connsiteX225" fmla="*/ 7234517 w 8963417"/>
              <a:gd name="connsiteY225" fmla="*/ 3266341 h 7012541"/>
              <a:gd name="connsiteX226" fmla="*/ 7200180 w 8963417"/>
              <a:gd name="connsiteY226" fmla="*/ 3279517 h 7012541"/>
              <a:gd name="connsiteX227" fmla="*/ 7287409 w 8963417"/>
              <a:gd name="connsiteY227" fmla="*/ 3302602 h 7012541"/>
              <a:gd name="connsiteX228" fmla="*/ 7437935 w 8963417"/>
              <a:gd name="connsiteY228" fmla="*/ 3285529 h 7012541"/>
              <a:gd name="connsiteX229" fmla="*/ 7507819 w 8963417"/>
              <a:gd name="connsiteY229" fmla="*/ 3251385 h 7012541"/>
              <a:gd name="connsiteX230" fmla="*/ 7626089 w 8963417"/>
              <a:gd name="connsiteY230" fmla="*/ 3153218 h 7012541"/>
              <a:gd name="connsiteX231" fmla="*/ 7824993 w 8963417"/>
              <a:gd name="connsiteY231" fmla="*/ 2986763 h 7012541"/>
              <a:gd name="connsiteX232" fmla="*/ 8083034 w 8963417"/>
              <a:gd name="connsiteY232" fmla="*/ 2905671 h 7012541"/>
              <a:gd name="connsiteX233" fmla="*/ 8292694 w 8963417"/>
              <a:gd name="connsiteY233" fmla="*/ 2811774 h 7012541"/>
              <a:gd name="connsiteX234" fmla="*/ 8308820 w 8963417"/>
              <a:gd name="connsiteY234" fmla="*/ 2798969 h 7012541"/>
              <a:gd name="connsiteX235" fmla="*/ 8523854 w 8963417"/>
              <a:gd name="connsiteY235" fmla="*/ 2726411 h 7012541"/>
              <a:gd name="connsiteX236" fmla="*/ 8545735 w 8963417"/>
              <a:gd name="connsiteY236" fmla="*/ 2720593 h 7012541"/>
              <a:gd name="connsiteX237" fmla="*/ 8548676 w 8963417"/>
              <a:gd name="connsiteY237" fmla="*/ 2716533 h 7012541"/>
              <a:gd name="connsiteX238" fmla="*/ 8573314 w 8963417"/>
              <a:gd name="connsiteY238" fmla="*/ 2694886 h 7012541"/>
              <a:gd name="connsiteX239" fmla="*/ 8677288 w 8963417"/>
              <a:gd name="connsiteY239" fmla="*/ 2642160 h 7012541"/>
              <a:gd name="connsiteX240" fmla="*/ 8735408 w 8963417"/>
              <a:gd name="connsiteY240" fmla="*/ 2626902 h 7012541"/>
              <a:gd name="connsiteX241" fmla="*/ 8850732 w 8963417"/>
              <a:gd name="connsiteY241" fmla="*/ 2656253 h 7012541"/>
              <a:gd name="connsiteX242" fmla="*/ 8871829 w 8963417"/>
              <a:gd name="connsiteY242" fmla="*/ 2688788 h 7012541"/>
              <a:gd name="connsiteX243" fmla="*/ 8880174 w 8963417"/>
              <a:gd name="connsiteY243" fmla="*/ 2702474 h 7012541"/>
              <a:gd name="connsiteX244" fmla="*/ 8909536 w 8963417"/>
              <a:gd name="connsiteY244" fmla="*/ 2712074 h 7012541"/>
              <a:gd name="connsiteX245" fmla="*/ 8908421 w 8963417"/>
              <a:gd name="connsiteY245" fmla="*/ 2722859 h 7012541"/>
              <a:gd name="connsiteX246" fmla="*/ 8943168 w 8963417"/>
              <a:gd name="connsiteY246" fmla="*/ 2743484 h 7012541"/>
              <a:gd name="connsiteX247" fmla="*/ 8959297 w 8963417"/>
              <a:gd name="connsiteY247" fmla="*/ 2764823 h 7012541"/>
              <a:gd name="connsiteX248" fmla="*/ 8932416 w 8963417"/>
              <a:gd name="connsiteY248" fmla="*/ 2914207 h 7012541"/>
              <a:gd name="connsiteX249" fmla="*/ 8808773 w 8963417"/>
              <a:gd name="connsiteY249" fmla="*/ 3003836 h 7012541"/>
              <a:gd name="connsiteX250" fmla="*/ 8695880 w 8963417"/>
              <a:gd name="connsiteY250" fmla="*/ 3012372 h 7012541"/>
              <a:gd name="connsiteX251" fmla="*/ 8550732 w 8963417"/>
              <a:gd name="connsiteY251" fmla="*/ 3008104 h 7012541"/>
              <a:gd name="connsiteX252" fmla="*/ 8518478 w 8963417"/>
              <a:gd name="connsiteY252" fmla="*/ 3025177 h 7012541"/>
              <a:gd name="connsiteX253" fmla="*/ 8389456 w 8963417"/>
              <a:gd name="connsiteY253" fmla="*/ 3076394 h 7012541"/>
              <a:gd name="connsiteX254" fmla="*/ 8271189 w 8963417"/>
              <a:gd name="connsiteY254" fmla="*/ 3114806 h 7012541"/>
              <a:gd name="connsiteX255" fmla="*/ 8002397 w 8963417"/>
              <a:gd name="connsiteY255" fmla="*/ 3174559 h 7012541"/>
              <a:gd name="connsiteX256" fmla="*/ 7744358 w 8963417"/>
              <a:gd name="connsiteY256" fmla="*/ 3259920 h 7012541"/>
              <a:gd name="connsiteX257" fmla="*/ 7583083 w 8963417"/>
              <a:gd name="connsiteY257" fmla="*/ 3358087 h 7012541"/>
              <a:gd name="connsiteX258" fmla="*/ 7507819 w 8963417"/>
              <a:gd name="connsiteY258" fmla="*/ 3396499 h 7012541"/>
              <a:gd name="connsiteX259" fmla="*/ 7201396 w 8963417"/>
              <a:gd name="connsiteY259" fmla="*/ 3537345 h 7012541"/>
              <a:gd name="connsiteX260" fmla="*/ 7180328 w 8963417"/>
              <a:gd name="connsiteY260" fmla="*/ 3547150 h 7012541"/>
              <a:gd name="connsiteX261" fmla="*/ 7165229 w 8963417"/>
              <a:gd name="connsiteY261" fmla="*/ 3639988 h 7012541"/>
              <a:gd name="connsiteX262" fmla="*/ 7112041 w 8963417"/>
              <a:gd name="connsiteY262" fmla="*/ 3746654 h 7012541"/>
              <a:gd name="connsiteX263" fmla="*/ 7107603 w 8963417"/>
              <a:gd name="connsiteY263" fmla="*/ 3767789 h 7012541"/>
              <a:gd name="connsiteX264" fmla="*/ 7120759 w 8963417"/>
              <a:gd name="connsiteY264" fmla="*/ 3772089 h 7012541"/>
              <a:gd name="connsiteX265" fmla="*/ 7534699 w 8963417"/>
              <a:gd name="connsiteY265" fmla="*/ 3891595 h 7012541"/>
              <a:gd name="connsiteX266" fmla="*/ 7626089 w 8963417"/>
              <a:gd name="connsiteY266" fmla="*/ 3917205 h 7012541"/>
              <a:gd name="connsiteX267" fmla="*/ 7749734 w 8963417"/>
              <a:gd name="connsiteY267" fmla="*/ 3904400 h 7012541"/>
              <a:gd name="connsiteX268" fmla="*/ 7819618 w 8963417"/>
              <a:gd name="connsiteY268" fmla="*/ 3895864 h 7012541"/>
              <a:gd name="connsiteX269" fmla="*/ 7894880 w 8963417"/>
              <a:gd name="connsiteY269" fmla="*/ 3912937 h 7012541"/>
              <a:gd name="connsiteX270" fmla="*/ 7927136 w 8963417"/>
              <a:gd name="connsiteY270" fmla="*/ 3942812 h 7012541"/>
              <a:gd name="connsiteX271" fmla="*/ 7787364 w 8963417"/>
              <a:gd name="connsiteY271" fmla="*/ 4169020 h 7012541"/>
              <a:gd name="connsiteX272" fmla="*/ 7636840 w 8963417"/>
              <a:gd name="connsiteY272" fmla="*/ 4169020 h 7012541"/>
              <a:gd name="connsiteX273" fmla="*/ 7513195 w 8963417"/>
              <a:gd name="connsiteY273" fmla="*/ 4100731 h 7012541"/>
              <a:gd name="connsiteX274" fmla="*/ 7378800 w 8963417"/>
              <a:gd name="connsiteY274" fmla="*/ 4079391 h 7012541"/>
              <a:gd name="connsiteX275" fmla="*/ 7239029 w 8963417"/>
              <a:gd name="connsiteY275" fmla="*/ 4023907 h 7012541"/>
              <a:gd name="connsiteX276" fmla="*/ 7158389 w 8963417"/>
              <a:gd name="connsiteY276" fmla="*/ 3921471 h 7012541"/>
              <a:gd name="connsiteX277" fmla="*/ 7124598 w 8963417"/>
              <a:gd name="connsiteY277" fmla="*/ 3898797 h 7012541"/>
              <a:gd name="connsiteX278" fmla="*/ 7095148 w 8963417"/>
              <a:gd name="connsiteY278" fmla="*/ 3921009 h 7012541"/>
              <a:gd name="connsiteX279" fmla="*/ 6993789 w 8963417"/>
              <a:gd name="connsiteY279" fmla="*/ 3921009 h 7012541"/>
              <a:gd name="connsiteX280" fmla="*/ 6841749 w 8963417"/>
              <a:gd name="connsiteY280" fmla="*/ 3947832 h 7012541"/>
              <a:gd name="connsiteX281" fmla="*/ 6799515 w 8963417"/>
              <a:gd name="connsiteY281" fmla="*/ 4048423 h 7012541"/>
              <a:gd name="connsiteX282" fmla="*/ 6554562 w 8963417"/>
              <a:gd name="connsiteY282" fmla="*/ 4309956 h 7012541"/>
              <a:gd name="connsiteX283" fmla="*/ 6495434 w 8963417"/>
              <a:gd name="connsiteY283" fmla="*/ 4323367 h 7012541"/>
              <a:gd name="connsiteX284" fmla="*/ 6157569 w 8963417"/>
              <a:gd name="connsiteY284" fmla="*/ 4323367 h 7012541"/>
              <a:gd name="connsiteX285" fmla="*/ 6225141 w 8963417"/>
              <a:gd name="connsiteY285" fmla="*/ 4544663 h 7012541"/>
              <a:gd name="connsiteX286" fmla="*/ 6030867 w 8963417"/>
              <a:gd name="connsiteY286" fmla="*/ 4423957 h 7012541"/>
              <a:gd name="connsiteX287" fmla="*/ 5726788 w 8963417"/>
              <a:gd name="connsiteY287" fmla="*/ 4363603 h 7012541"/>
              <a:gd name="connsiteX288" fmla="*/ 5583194 w 8963417"/>
              <a:gd name="connsiteY288" fmla="*/ 4558076 h 7012541"/>
              <a:gd name="connsiteX289" fmla="*/ 5372027 w 8963417"/>
              <a:gd name="connsiteY289" fmla="*/ 4658664 h 7012541"/>
              <a:gd name="connsiteX290" fmla="*/ 5228434 w 8963417"/>
              <a:gd name="connsiteY290" fmla="*/ 4698900 h 7012541"/>
              <a:gd name="connsiteX291" fmla="*/ 4991928 w 8963417"/>
              <a:gd name="connsiteY291" fmla="*/ 4812901 h 7012541"/>
              <a:gd name="connsiteX292" fmla="*/ 4915908 w 8963417"/>
              <a:gd name="connsiteY292" fmla="*/ 4866550 h 7012541"/>
              <a:gd name="connsiteX293" fmla="*/ 4949694 w 8963417"/>
              <a:gd name="connsiteY293" fmla="*/ 5034199 h 7012541"/>
              <a:gd name="connsiteX294" fmla="*/ 4978237 w 8963417"/>
              <a:gd name="connsiteY294" fmla="*/ 5142809 h 7012541"/>
              <a:gd name="connsiteX295" fmla="*/ 4997518 w 8963417"/>
              <a:gd name="connsiteY295" fmla="*/ 5144903 h 7012541"/>
              <a:gd name="connsiteX296" fmla="*/ 5017276 w 8963417"/>
              <a:gd name="connsiteY296" fmla="*/ 5157192 h 7012541"/>
              <a:gd name="connsiteX297" fmla="*/ 5033367 w 8963417"/>
              <a:gd name="connsiteY297" fmla="*/ 5182005 h 7012541"/>
              <a:gd name="connsiteX298" fmla="*/ 5039731 w 8963417"/>
              <a:gd name="connsiteY298" fmla="*/ 5192443 h 7012541"/>
              <a:gd name="connsiteX299" fmla="*/ 5060058 w 8963417"/>
              <a:gd name="connsiteY299" fmla="*/ 5219711 h 7012541"/>
              <a:gd name="connsiteX300" fmla="*/ 5070657 w 8963417"/>
              <a:gd name="connsiteY300" fmla="*/ 5232605 h 7012541"/>
              <a:gd name="connsiteX301" fmla="*/ 5077775 w 8963417"/>
              <a:gd name="connsiteY301" fmla="*/ 5251423 h 7012541"/>
              <a:gd name="connsiteX302" fmla="*/ 5076675 w 8963417"/>
              <a:gd name="connsiteY302" fmla="*/ 5272625 h 7012541"/>
              <a:gd name="connsiteX303" fmla="*/ 5067013 w 8963417"/>
              <a:gd name="connsiteY303" fmla="*/ 5325796 h 7012541"/>
              <a:gd name="connsiteX304" fmla="*/ 4992239 w 8963417"/>
              <a:gd name="connsiteY304" fmla="*/ 5402777 h 7012541"/>
              <a:gd name="connsiteX305" fmla="*/ 4981655 w 8963417"/>
              <a:gd name="connsiteY305" fmla="*/ 5403392 h 7012541"/>
              <a:gd name="connsiteX306" fmla="*/ 4935831 w 8963417"/>
              <a:gd name="connsiteY306" fmla="*/ 5411777 h 7012541"/>
              <a:gd name="connsiteX307" fmla="*/ 4922876 w 8963417"/>
              <a:gd name="connsiteY307" fmla="*/ 5410623 h 7012541"/>
              <a:gd name="connsiteX308" fmla="*/ 4887883 w 8963417"/>
              <a:gd name="connsiteY308" fmla="*/ 5412181 h 7012541"/>
              <a:gd name="connsiteX309" fmla="*/ 4868951 w 8963417"/>
              <a:gd name="connsiteY309" fmla="*/ 5411532 h 7012541"/>
              <a:gd name="connsiteX310" fmla="*/ 4852373 w 8963417"/>
              <a:gd name="connsiteY310" fmla="*/ 5399145 h 7012541"/>
              <a:gd name="connsiteX311" fmla="*/ 4797423 w 8963417"/>
              <a:gd name="connsiteY311" fmla="*/ 5370869 h 7012541"/>
              <a:gd name="connsiteX312" fmla="*/ 4769006 w 8963417"/>
              <a:gd name="connsiteY312" fmla="*/ 5349635 h 7012541"/>
              <a:gd name="connsiteX313" fmla="*/ 4763013 w 8963417"/>
              <a:gd name="connsiteY313" fmla="*/ 5336631 h 7012541"/>
              <a:gd name="connsiteX314" fmla="*/ 4763231 w 8963417"/>
              <a:gd name="connsiteY314" fmla="*/ 5303401 h 7012541"/>
              <a:gd name="connsiteX315" fmla="*/ 4760438 w 8963417"/>
              <a:gd name="connsiteY315" fmla="*/ 5250159 h 7012541"/>
              <a:gd name="connsiteX316" fmla="*/ 4768885 w 8963417"/>
              <a:gd name="connsiteY316" fmla="*/ 5228052 h 7012541"/>
              <a:gd name="connsiteX317" fmla="*/ 4786918 w 8963417"/>
              <a:gd name="connsiteY317" fmla="*/ 5203164 h 7012541"/>
              <a:gd name="connsiteX318" fmla="*/ 4805708 w 8963417"/>
              <a:gd name="connsiteY318" fmla="*/ 5186655 h 7012541"/>
              <a:gd name="connsiteX319" fmla="*/ 4839370 w 8963417"/>
              <a:gd name="connsiteY319" fmla="*/ 5158612 h 7012541"/>
              <a:gd name="connsiteX320" fmla="*/ 4839887 w 8963417"/>
              <a:gd name="connsiteY320" fmla="*/ 5158473 h 7012541"/>
              <a:gd name="connsiteX321" fmla="*/ 4839887 w 8963417"/>
              <a:gd name="connsiteY321" fmla="*/ 5114670 h 7012541"/>
              <a:gd name="connsiteX322" fmla="*/ 4831440 w 8963417"/>
              <a:gd name="connsiteY322" fmla="*/ 5000669 h 7012541"/>
              <a:gd name="connsiteX323" fmla="*/ 4731137 w 8963417"/>
              <a:gd name="connsiteY323" fmla="*/ 4868226 h 7012541"/>
              <a:gd name="connsiteX324" fmla="*/ 4699578 w 8963417"/>
              <a:gd name="connsiteY324" fmla="*/ 4861044 h 7012541"/>
              <a:gd name="connsiteX325" fmla="*/ 4695996 w 8963417"/>
              <a:gd name="connsiteY325" fmla="*/ 4869585 h 7012541"/>
              <a:gd name="connsiteX326" fmla="*/ 4526886 w 8963417"/>
              <a:gd name="connsiteY326" fmla="*/ 5175990 h 7012541"/>
              <a:gd name="connsiteX327" fmla="*/ 4431061 w 8963417"/>
              <a:gd name="connsiteY327" fmla="*/ 5313663 h 7012541"/>
              <a:gd name="connsiteX328" fmla="*/ 4467109 w 8963417"/>
              <a:gd name="connsiteY328" fmla="*/ 5335807 h 7012541"/>
              <a:gd name="connsiteX329" fmla="*/ 4556483 w 8963417"/>
              <a:gd name="connsiteY329" fmla="*/ 5411032 h 7012541"/>
              <a:gd name="connsiteX330" fmla="*/ 4588738 w 8963417"/>
              <a:gd name="connsiteY330" fmla="*/ 5530539 h 7012541"/>
              <a:gd name="connsiteX331" fmla="*/ 4486598 w 8963417"/>
              <a:gd name="connsiteY331" fmla="*/ 5658580 h 7012541"/>
              <a:gd name="connsiteX332" fmla="*/ 4481222 w 8963417"/>
              <a:gd name="connsiteY332" fmla="*/ 5688457 h 7012541"/>
              <a:gd name="connsiteX333" fmla="*/ 4508100 w 8963417"/>
              <a:gd name="connsiteY333" fmla="*/ 5833571 h 7012541"/>
              <a:gd name="connsiteX334" fmla="*/ 4373705 w 8963417"/>
              <a:gd name="connsiteY334" fmla="*/ 6029902 h 7012541"/>
              <a:gd name="connsiteX335" fmla="*/ 4244684 w 8963417"/>
              <a:gd name="connsiteY335" fmla="*/ 6076852 h 7012541"/>
              <a:gd name="connsiteX336" fmla="*/ 3981267 w 8963417"/>
              <a:gd name="connsiteY336" fmla="*/ 6046974 h 7012541"/>
              <a:gd name="connsiteX337" fmla="*/ 3906594 w 8963417"/>
              <a:gd name="connsiteY337" fmla="*/ 6000025 h 7012541"/>
              <a:gd name="connsiteX338" fmla="*/ 3861154 w 8963417"/>
              <a:gd name="connsiteY338" fmla="*/ 5958970 h 7012541"/>
              <a:gd name="connsiteX339" fmla="*/ 3835346 w 8963417"/>
              <a:gd name="connsiteY339" fmla="*/ 5983754 h 7012541"/>
              <a:gd name="connsiteX340" fmla="*/ 3721172 w 8963417"/>
              <a:gd name="connsiteY340" fmla="*/ 6074326 h 7012541"/>
              <a:gd name="connsiteX341" fmla="*/ 3723563 w 8963417"/>
              <a:gd name="connsiteY341" fmla="*/ 6076719 h 7012541"/>
              <a:gd name="connsiteX342" fmla="*/ 3733978 w 8963417"/>
              <a:gd name="connsiteY342" fmla="*/ 6081120 h 7012541"/>
              <a:gd name="connsiteX343" fmla="*/ 3776987 w 8963417"/>
              <a:gd name="connsiteY343" fmla="*/ 6098191 h 7012541"/>
              <a:gd name="connsiteX344" fmla="*/ 3723226 w 8963417"/>
              <a:gd name="connsiteY344" fmla="*/ 6128069 h 7012541"/>
              <a:gd name="connsiteX345" fmla="*/ 3685596 w 8963417"/>
              <a:gd name="connsiteY345" fmla="*/ 6115264 h 7012541"/>
              <a:gd name="connsiteX346" fmla="*/ 3674316 w 8963417"/>
              <a:gd name="connsiteY346" fmla="*/ 6111495 h 7012541"/>
              <a:gd name="connsiteX347" fmla="*/ 3550158 w 8963417"/>
              <a:gd name="connsiteY347" fmla="*/ 6209987 h 7012541"/>
              <a:gd name="connsiteX348" fmla="*/ 2376461 w 8963417"/>
              <a:gd name="connsiteY348" fmla="*/ 6797710 h 7012541"/>
              <a:gd name="connsiteX349" fmla="*/ 2293103 w 8963417"/>
              <a:gd name="connsiteY349" fmla="*/ 6820826 h 7012541"/>
              <a:gd name="connsiteX350" fmla="*/ 2293103 w 8963417"/>
              <a:gd name="connsiteY350" fmla="*/ 6858002 h 7012541"/>
              <a:gd name="connsiteX351" fmla="*/ 2159046 w 8963417"/>
              <a:gd name="connsiteY351" fmla="*/ 6858002 h 7012541"/>
              <a:gd name="connsiteX352" fmla="*/ 2047293 w 8963417"/>
              <a:gd name="connsiteY352" fmla="*/ 6888993 h 7012541"/>
              <a:gd name="connsiteX353" fmla="*/ 995643 w 8963417"/>
              <a:gd name="connsiteY353" fmla="*/ 7010404 h 7012541"/>
              <a:gd name="connsiteX354" fmla="*/ 0 w 8963417"/>
              <a:gd name="connsiteY354" fmla="*/ 6931523 h 7012541"/>
              <a:gd name="connsiteX355" fmla="*/ 168276 w 8963417"/>
              <a:gd name="connsiteY355" fmla="*/ 5135527 h 7012541"/>
              <a:gd name="connsiteX0" fmla="*/ 6634026 w 8963417"/>
              <a:gd name="connsiteY0" fmla="*/ 867292 h 7012541"/>
              <a:gd name="connsiteX1" fmla="*/ 6577800 w 8963417"/>
              <a:gd name="connsiteY1" fmla="*/ 908210 h 7012541"/>
              <a:gd name="connsiteX2" fmla="*/ 6529417 w 8963417"/>
              <a:gd name="connsiteY2" fmla="*/ 967963 h 7012541"/>
              <a:gd name="connsiteX3" fmla="*/ 6545544 w 8963417"/>
              <a:gd name="connsiteY3" fmla="*/ 1006376 h 7012541"/>
              <a:gd name="connsiteX4" fmla="*/ 6585864 w 8963417"/>
              <a:gd name="connsiteY4" fmla="*/ 1006911 h 7012541"/>
              <a:gd name="connsiteX5" fmla="*/ 6602827 w 8963417"/>
              <a:gd name="connsiteY5" fmla="*/ 1003094 h 7012541"/>
              <a:gd name="connsiteX6" fmla="*/ 6624961 w 8963417"/>
              <a:gd name="connsiteY6" fmla="*/ 955148 h 7012541"/>
              <a:gd name="connsiteX7" fmla="*/ 6627415 w 8963417"/>
              <a:gd name="connsiteY7" fmla="*/ 887712 h 7012541"/>
              <a:gd name="connsiteX8" fmla="*/ 6634026 w 8963417"/>
              <a:gd name="connsiteY8" fmla="*/ 867292 h 7012541"/>
              <a:gd name="connsiteX9" fmla="*/ 28261 w 8963417"/>
              <a:gd name="connsiteY9" fmla="*/ 5029202 h 7012541"/>
              <a:gd name="connsiteX10" fmla="*/ 71547 w 8963417"/>
              <a:gd name="connsiteY10" fmla="*/ 85060 h 7012541"/>
              <a:gd name="connsiteX11" fmla="*/ 2293103 w 8963417"/>
              <a:gd name="connsiteY11" fmla="*/ 0 h 7012541"/>
              <a:gd name="connsiteX12" fmla="*/ 2909882 w 8963417"/>
              <a:gd name="connsiteY12" fmla="*/ 423059 h 7012541"/>
              <a:gd name="connsiteX13" fmla="*/ 3086400 w 8963417"/>
              <a:gd name="connsiteY13" fmla="*/ 516658 h 7012541"/>
              <a:gd name="connsiteX14" fmla="*/ 3066703 w 8963417"/>
              <a:gd name="connsiteY14" fmla="*/ 491542 h 7012541"/>
              <a:gd name="connsiteX15" fmla="*/ 3040497 w 8963417"/>
              <a:gd name="connsiteY15" fmla="*/ 460064 h 7012541"/>
              <a:gd name="connsiteX16" fmla="*/ 2943731 w 8963417"/>
              <a:gd name="connsiteY16" fmla="*/ 387506 h 7012541"/>
              <a:gd name="connsiteX17" fmla="*/ 2895348 w 8963417"/>
              <a:gd name="connsiteY17" fmla="*/ 302144 h 7012541"/>
              <a:gd name="connsiteX18" fmla="*/ 2981361 w 8963417"/>
              <a:gd name="connsiteY18" fmla="*/ 203978 h 7012541"/>
              <a:gd name="connsiteX19" fmla="*/ 3035121 w 8963417"/>
              <a:gd name="connsiteY19" fmla="*/ 203978 h 7012541"/>
              <a:gd name="connsiteX20" fmla="*/ 3051248 w 8963417"/>
              <a:gd name="connsiteY20" fmla="*/ 233856 h 7012541"/>
              <a:gd name="connsiteX21" fmla="*/ 3110381 w 8963417"/>
              <a:gd name="connsiteY21" fmla="*/ 391774 h 7012541"/>
              <a:gd name="connsiteX22" fmla="*/ 3131886 w 8963417"/>
              <a:gd name="connsiteY22" fmla="*/ 434455 h 7012541"/>
              <a:gd name="connsiteX23" fmla="*/ 3217899 w 8963417"/>
              <a:gd name="connsiteY23" fmla="*/ 545425 h 7012541"/>
              <a:gd name="connsiteX24" fmla="*/ 3265394 w 8963417"/>
              <a:gd name="connsiteY24" fmla="*/ 614557 h 7012541"/>
              <a:gd name="connsiteX25" fmla="*/ 3525574 w 8963417"/>
              <a:gd name="connsiteY25" fmla="*/ 784372 h 7012541"/>
              <a:gd name="connsiteX26" fmla="*/ 3549857 w 8963417"/>
              <a:gd name="connsiteY26" fmla="*/ 760429 h 7012541"/>
              <a:gd name="connsiteX27" fmla="*/ 3583457 w 8963417"/>
              <a:gd name="connsiteY27" fmla="*/ 716148 h 7012541"/>
              <a:gd name="connsiteX28" fmla="*/ 3701724 w 8963417"/>
              <a:gd name="connsiteY28" fmla="*/ 703343 h 7012541"/>
              <a:gd name="connsiteX29" fmla="*/ 3927511 w 8963417"/>
              <a:gd name="connsiteY29" fmla="*/ 733221 h 7012541"/>
              <a:gd name="connsiteX30" fmla="*/ 3992019 w 8963417"/>
              <a:gd name="connsiteY30" fmla="*/ 686272 h 7012541"/>
              <a:gd name="connsiteX31" fmla="*/ 4008148 w 8963417"/>
              <a:gd name="connsiteY31" fmla="*/ 600910 h 7012541"/>
              <a:gd name="connsiteX32" fmla="*/ 4008148 w 8963417"/>
              <a:gd name="connsiteY32" fmla="*/ 545425 h 7012541"/>
              <a:gd name="connsiteX33" fmla="*/ 4110289 w 8963417"/>
              <a:gd name="connsiteY33" fmla="*/ 515549 h 7012541"/>
              <a:gd name="connsiteX34" fmla="*/ 4190927 w 8963417"/>
              <a:gd name="connsiteY34" fmla="*/ 579570 h 7012541"/>
              <a:gd name="connsiteX35" fmla="*/ 4239308 w 8963417"/>
              <a:gd name="connsiteY35" fmla="*/ 613714 h 7012541"/>
              <a:gd name="connsiteX36" fmla="*/ 4293068 w 8963417"/>
              <a:gd name="connsiteY36" fmla="*/ 583839 h 7012541"/>
              <a:gd name="connsiteX37" fmla="*/ 4336073 w 8963417"/>
              <a:gd name="connsiteY37" fmla="*/ 472869 h 7012541"/>
              <a:gd name="connsiteX38" fmla="*/ 4368329 w 8963417"/>
              <a:gd name="connsiteY38" fmla="*/ 438723 h 7012541"/>
              <a:gd name="connsiteX39" fmla="*/ 4422087 w 8963417"/>
              <a:gd name="connsiteY39" fmla="*/ 442991 h 7012541"/>
              <a:gd name="connsiteX40" fmla="*/ 4481222 w 8963417"/>
              <a:gd name="connsiteY40" fmla="*/ 485671 h 7012541"/>
              <a:gd name="connsiteX41" fmla="*/ 4567235 w 8963417"/>
              <a:gd name="connsiteY41" fmla="*/ 545425 h 7012541"/>
              <a:gd name="connsiteX42" fmla="*/ 4701630 w 8963417"/>
              <a:gd name="connsiteY42" fmla="*/ 481403 h 7012541"/>
              <a:gd name="connsiteX43" fmla="*/ 4787643 w 8963417"/>
              <a:gd name="connsiteY43" fmla="*/ 366167 h 7012541"/>
              <a:gd name="connsiteX44" fmla="*/ 4852154 w 8963417"/>
              <a:gd name="connsiteY44" fmla="*/ 349094 h 7012541"/>
              <a:gd name="connsiteX45" fmla="*/ 4911289 w 8963417"/>
              <a:gd name="connsiteY45" fmla="*/ 494208 h 7012541"/>
              <a:gd name="connsiteX46" fmla="*/ 4900539 w 8963417"/>
              <a:gd name="connsiteY46" fmla="*/ 507013 h 7012541"/>
              <a:gd name="connsiteX47" fmla="*/ 5008054 w 8963417"/>
              <a:gd name="connsiteY47" fmla="*/ 532622 h 7012541"/>
              <a:gd name="connsiteX48" fmla="*/ 5099443 w 8963417"/>
              <a:gd name="connsiteY48" fmla="*/ 498476 h 7012541"/>
              <a:gd name="connsiteX49" fmla="*/ 5115571 w 8963417"/>
              <a:gd name="connsiteY49" fmla="*/ 485671 h 7012541"/>
              <a:gd name="connsiteX50" fmla="*/ 5292973 w 8963417"/>
              <a:gd name="connsiteY50" fmla="*/ 477137 h 7012541"/>
              <a:gd name="connsiteX51" fmla="*/ 5395114 w 8963417"/>
              <a:gd name="connsiteY51" fmla="*/ 468600 h 7012541"/>
              <a:gd name="connsiteX52" fmla="*/ 5454249 w 8963417"/>
              <a:gd name="connsiteY52" fmla="*/ 357630 h 7012541"/>
              <a:gd name="connsiteX53" fmla="*/ 5545639 w 8963417"/>
              <a:gd name="connsiteY53" fmla="*/ 131422 h 7012541"/>
              <a:gd name="connsiteX54" fmla="*/ 5626276 w 8963417"/>
              <a:gd name="connsiteY54" fmla="*/ 33255 h 7012541"/>
              <a:gd name="connsiteX55" fmla="*/ 5684065 w 8963417"/>
              <a:gd name="connsiteY55" fmla="*/ 2846 h 7012541"/>
              <a:gd name="connsiteX56" fmla="*/ 5721528 w 8963417"/>
              <a:gd name="connsiteY56" fmla="*/ 245 h 7012541"/>
              <a:gd name="connsiteX57" fmla="*/ 5766047 w 8963417"/>
              <a:gd name="connsiteY57" fmla="*/ 7648 h 7012541"/>
              <a:gd name="connsiteX58" fmla="*/ 5712289 w 8963417"/>
              <a:gd name="connsiteY58" fmla="*/ 152762 h 7012541"/>
              <a:gd name="connsiteX59" fmla="*/ 5658530 w 8963417"/>
              <a:gd name="connsiteY59" fmla="*/ 323485 h 7012541"/>
              <a:gd name="connsiteX60" fmla="*/ 5599395 w 8963417"/>
              <a:gd name="connsiteY60" fmla="*/ 489940 h 7012541"/>
              <a:gd name="connsiteX61" fmla="*/ 5733793 w 8963417"/>
              <a:gd name="connsiteY61" fmla="*/ 613714 h 7012541"/>
              <a:gd name="connsiteX62" fmla="*/ 5766047 w 8963417"/>
              <a:gd name="connsiteY62" fmla="*/ 596641 h 7012541"/>
              <a:gd name="connsiteX63" fmla="*/ 5782173 w 8963417"/>
              <a:gd name="connsiteY63" fmla="*/ 566766 h 7012541"/>
              <a:gd name="connsiteX64" fmla="*/ 5889693 w 8963417"/>
              <a:gd name="connsiteY64" fmla="*/ 532622 h 7012541"/>
              <a:gd name="connsiteX65" fmla="*/ 5948825 w 8963417"/>
              <a:gd name="connsiteY65" fmla="*/ 600910 h 7012541"/>
              <a:gd name="connsiteX66" fmla="*/ 5948825 w 8963417"/>
              <a:gd name="connsiteY66" fmla="*/ 635055 h 7012541"/>
              <a:gd name="connsiteX67" fmla="*/ 6110101 w 8963417"/>
              <a:gd name="connsiteY67" fmla="*/ 801509 h 7012541"/>
              <a:gd name="connsiteX68" fmla="*/ 6185364 w 8963417"/>
              <a:gd name="connsiteY68" fmla="*/ 797240 h 7012541"/>
              <a:gd name="connsiteX69" fmla="*/ 6411148 w 8963417"/>
              <a:gd name="connsiteY69" fmla="*/ 754560 h 7012541"/>
              <a:gd name="connsiteX70" fmla="*/ 6459531 w 8963417"/>
              <a:gd name="connsiteY70" fmla="*/ 771633 h 7012541"/>
              <a:gd name="connsiteX71" fmla="*/ 6518666 w 8963417"/>
              <a:gd name="connsiteY71" fmla="*/ 831386 h 7012541"/>
              <a:gd name="connsiteX72" fmla="*/ 6583174 w 8963417"/>
              <a:gd name="connsiteY72" fmla="*/ 839921 h 7012541"/>
              <a:gd name="connsiteX73" fmla="*/ 6604680 w 8963417"/>
              <a:gd name="connsiteY73" fmla="*/ 822850 h 7012541"/>
              <a:gd name="connsiteX74" fmla="*/ 6630887 w 8963417"/>
              <a:gd name="connsiteY74" fmla="*/ 818048 h 7012541"/>
              <a:gd name="connsiteX75" fmla="*/ 6648711 w 8963417"/>
              <a:gd name="connsiteY75" fmla="*/ 821907 h 7012541"/>
              <a:gd name="connsiteX76" fmla="*/ 6652736 w 8963417"/>
              <a:gd name="connsiteY76" fmla="*/ 803062 h 7012541"/>
              <a:gd name="connsiteX77" fmla="*/ 6634723 w 8963417"/>
              <a:gd name="connsiteY77" fmla="*/ 789260 h 7012541"/>
              <a:gd name="connsiteX78" fmla="*/ 6634019 w 8963417"/>
              <a:gd name="connsiteY78" fmla="*/ 763084 h 7012541"/>
              <a:gd name="connsiteX79" fmla="*/ 6635466 w 8963417"/>
              <a:gd name="connsiteY79" fmla="*/ 732353 h 7012541"/>
              <a:gd name="connsiteX80" fmla="*/ 6681000 w 8963417"/>
              <a:gd name="connsiteY80" fmla="*/ 753698 h 7012541"/>
              <a:gd name="connsiteX81" fmla="*/ 6681704 w 8963417"/>
              <a:gd name="connsiteY81" fmla="*/ 779876 h 7012541"/>
              <a:gd name="connsiteX82" fmla="*/ 6666549 w 8963417"/>
              <a:gd name="connsiteY82" fmla="*/ 977913 h 7012541"/>
              <a:gd name="connsiteX83" fmla="*/ 6666829 w 8963417"/>
              <a:gd name="connsiteY83" fmla="*/ 988259 h 7012541"/>
              <a:gd name="connsiteX84" fmla="*/ 6669190 w 8963417"/>
              <a:gd name="connsiteY84" fmla="*/ 987703 h 7012541"/>
              <a:gd name="connsiteX85" fmla="*/ 6712195 w 8963417"/>
              <a:gd name="connsiteY85" fmla="*/ 1006376 h 7012541"/>
              <a:gd name="connsiteX86" fmla="*/ 6741388 w 8963417"/>
              <a:gd name="connsiteY86" fmla="*/ 1050670 h 7012541"/>
              <a:gd name="connsiteX87" fmla="*/ 6756165 w 8963417"/>
              <a:gd name="connsiteY87" fmla="*/ 1051331 h 7012541"/>
              <a:gd name="connsiteX88" fmla="*/ 6811400 w 8963417"/>
              <a:gd name="connsiteY88" fmla="*/ 1031420 h 7012541"/>
              <a:gd name="connsiteX89" fmla="*/ 6870579 w 8963417"/>
              <a:gd name="connsiteY89" fmla="*/ 1010084 h 7012541"/>
              <a:gd name="connsiteX90" fmla="*/ 6917158 w 8963417"/>
              <a:gd name="connsiteY90" fmla="*/ 1091465 h 7012541"/>
              <a:gd name="connsiteX91" fmla="*/ 7031896 w 8963417"/>
              <a:gd name="connsiteY91" fmla="*/ 1125620 h 7012541"/>
              <a:gd name="connsiteX92" fmla="*/ 7125478 w 8963417"/>
              <a:gd name="connsiteY92" fmla="*/ 1156072 h 7012541"/>
              <a:gd name="connsiteX93" fmla="*/ 7159878 w 8963417"/>
              <a:gd name="connsiteY93" fmla="*/ 1207863 h 7012541"/>
              <a:gd name="connsiteX94" fmla="*/ 7235505 w 8963417"/>
              <a:gd name="connsiteY94" fmla="*/ 1290100 h 7012541"/>
              <a:gd name="connsiteX95" fmla="*/ 7260605 w 8963417"/>
              <a:gd name="connsiteY95" fmla="*/ 1292379 h 7012541"/>
              <a:gd name="connsiteX96" fmla="*/ 7397968 w 8963417"/>
              <a:gd name="connsiteY96" fmla="*/ 1257963 h 7012541"/>
              <a:gd name="connsiteX97" fmla="*/ 7448170 w 8963417"/>
              <a:gd name="connsiteY97" fmla="*/ 1262519 h 7012541"/>
              <a:gd name="connsiteX98" fmla="*/ 7449238 w 8963417"/>
              <a:gd name="connsiteY98" fmla="*/ 1281014 h 7012541"/>
              <a:gd name="connsiteX99" fmla="*/ 7356343 w 8963417"/>
              <a:gd name="connsiteY99" fmla="*/ 1318280 h 7012541"/>
              <a:gd name="connsiteX100" fmla="*/ 7333375 w 8963417"/>
              <a:gd name="connsiteY100" fmla="*/ 1352992 h 7012541"/>
              <a:gd name="connsiteX101" fmla="*/ 7382127 w 8963417"/>
              <a:gd name="connsiteY101" fmla="*/ 1388279 h 7012541"/>
              <a:gd name="connsiteX102" fmla="*/ 7433759 w 8963417"/>
              <a:gd name="connsiteY102" fmla="*/ 1403649 h 7012541"/>
              <a:gd name="connsiteX103" fmla="*/ 7364535 w 8963417"/>
              <a:gd name="connsiteY103" fmla="*/ 1432382 h 7012541"/>
              <a:gd name="connsiteX104" fmla="*/ 7336194 w 8963417"/>
              <a:gd name="connsiteY104" fmla="*/ 1457701 h 7012541"/>
              <a:gd name="connsiteX105" fmla="*/ 7364153 w 8963417"/>
              <a:gd name="connsiteY105" fmla="*/ 1481607 h 7012541"/>
              <a:gd name="connsiteX106" fmla="*/ 7469950 w 8963417"/>
              <a:gd name="connsiteY106" fmla="*/ 1458567 h 7012541"/>
              <a:gd name="connsiteX107" fmla="*/ 7685494 w 8963417"/>
              <a:gd name="connsiteY107" fmla="*/ 1411069 h 7012541"/>
              <a:gd name="connsiteX108" fmla="*/ 7721005 w 8963417"/>
              <a:gd name="connsiteY108" fmla="*/ 1398266 h 7012541"/>
              <a:gd name="connsiteX109" fmla="*/ 7755786 w 8963417"/>
              <a:gd name="connsiteY109" fmla="*/ 1400830 h 7012541"/>
              <a:gd name="connsiteX110" fmla="*/ 7744655 w 8963417"/>
              <a:gd name="connsiteY110" fmla="*/ 1431274 h 7012541"/>
              <a:gd name="connsiteX111" fmla="*/ 7718830 w 8963417"/>
              <a:gd name="connsiteY111" fmla="*/ 1444362 h 7012541"/>
              <a:gd name="connsiteX112" fmla="*/ 7634911 w 8963417"/>
              <a:gd name="connsiteY112" fmla="*/ 1455735 h 7012541"/>
              <a:gd name="connsiteX113" fmla="*/ 7564259 w 8963417"/>
              <a:gd name="connsiteY113" fmla="*/ 1473656 h 7012541"/>
              <a:gd name="connsiteX114" fmla="*/ 7519069 w 8963417"/>
              <a:gd name="connsiteY114" fmla="*/ 1486173 h 7012541"/>
              <a:gd name="connsiteX115" fmla="*/ 7422588 w 8963417"/>
              <a:gd name="connsiteY115" fmla="*/ 1517179 h 7012541"/>
              <a:gd name="connsiteX116" fmla="*/ 7333981 w 8963417"/>
              <a:gd name="connsiteY116" fmla="*/ 1586884 h 7012541"/>
              <a:gd name="connsiteX117" fmla="*/ 7424703 w 8963417"/>
              <a:gd name="connsiteY117" fmla="*/ 1595712 h 7012541"/>
              <a:gd name="connsiteX118" fmla="*/ 7616576 w 8963417"/>
              <a:gd name="connsiteY118" fmla="*/ 1556747 h 7012541"/>
              <a:gd name="connsiteX119" fmla="*/ 7733485 w 8963417"/>
              <a:gd name="connsiteY119" fmla="*/ 1544806 h 7012541"/>
              <a:gd name="connsiteX120" fmla="*/ 7757500 w 8963417"/>
              <a:gd name="connsiteY120" fmla="*/ 1570131 h 7012541"/>
              <a:gd name="connsiteX121" fmla="*/ 7737410 w 8963417"/>
              <a:gd name="connsiteY121" fmla="*/ 1584926 h 7012541"/>
              <a:gd name="connsiteX122" fmla="*/ 7540165 w 8963417"/>
              <a:gd name="connsiteY122" fmla="*/ 1614502 h 7012541"/>
              <a:gd name="connsiteX123" fmla="*/ 7473820 w 8963417"/>
              <a:gd name="connsiteY123" fmla="*/ 1623317 h 7012541"/>
              <a:gd name="connsiteX124" fmla="*/ 7385936 w 8963417"/>
              <a:gd name="connsiteY124" fmla="*/ 1677656 h 7012541"/>
              <a:gd name="connsiteX125" fmla="*/ 7281204 w 8963417"/>
              <a:gd name="connsiteY125" fmla="*/ 1719189 h 7012541"/>
              <a:gd name="connsiteX126" fmla="*/ 7274371 w 8963417"/>
              <a:gd name="connsiteY126" fmla="*/ 1720608 h 7012541"/>
              <a:gd name="connsiteX127" fmla="*/ 7266631 w 8963417"/>
              <a:gd name="connsiteY127" fmla="*/ 1727395 h 7012541"/>
              <a:gd name="connsiteX128" fmla="*/ 7266631 w 8963417"/>
              <a:gd name="connsiteY128" fmla="*/ 1753945 h 7012541"/>
              <a:gd name="connsiteX129" fmla="*/ 7283452 w 8963417"/>
              <a:gd name="connsiteY129" fmla="*/ 1789340 h 7012541"/>
              <a:gd name="connsiteX130" fmla="*/ 7165708 w 8963417"/>
              <a:gd name="connsiteY130" fmla="*/ 1833590 h 7012541"/>
              <a:gd name="connsiteX131" fmla="*/ 7154809 w 8963417"/>
              <a:gd name="connsiteY131" fmla="*/ 1845056 h 7012541"/>
              <a:gd name="connsiteX132" fmla="*/ 7169142 w 8963417"/>
              <a:gd name="connsiteY132" fmla="*/ 1864261 h 7012541"/>
              <a:gd name="connsiteX133" fmla="*/ 7176645 w 8963417"/>
              <a:gd name="connsiteY133" fmla="*/ 1869997 h 7012541"/>
              <a:gd name="connsiteX134" fmla="*/ 7213877 w 8963417"/>
              <a:gd name="connsiteY134" fmla="*/ 1873441 h 7012541"/>
              <a:gd name="connsiteX135" fmla="*/ 7217525 w 8963417"/>
              <a:gd name="connsiteY135" fmla="*/ 1872797 h 7012541"/>
              <a:gd name="connsiteX136" fmla="*/ 7351920 w 8963417"/>
              <a:gd name="connsiteY136" fmla="*/ 1864261 h 7012541"/>
              <a:gd name="connsiteX137" fmla="*/ 7393249 w 8963417"/>
              <a:gd name="connsiteY137" fmla="*/ 1878132 h 7012541"/>
              <a:gd name="connsiteX138" fmla="*/ 7415948 w 8963417"/>
              <a:gd name="connsiteY138" fmla="*/ 1899836 h 7012541"/>
              <a:gd name="connsiteX139" fmla="*/ 7429578 w 8963417"/>
              <a:gd name="connsiteY139" fmla="*/ 1897743 h 7012541"/>
              <a:gd name="connsiteX140" fmla="*/ 7460064 w 8963417"/>
              <a:gd name="connsiteY140" fmla="*/ 1895534 h 7012541"/>
              <a:gd name="connsiteX141" fmla="*/ 7502113 w 8963417"/>
              <a:gd name="connsiteY141" fmla="*/ 1922083 h 7012541"/>
              <a:gd name="connsiteX142" fmla="*/ 7476884 w 8963417"/>
              <a:gd name="connsiteY142" fmla="*/ 1957479 h 7012541"/>
              <a:gd name="connsiteX143" fmla="*/ 7435999 w 8963417"/>
              <a:gd name="connsiteY143" fmla="*/ 1965299 h 7012541"/>
              <a:gd name="connsiteX144" fmla="*/ 7432559 w 8963417"/>
              <a:gd name="connsiteY144" fmla="*/ 1983767 h 7012541"/>
              <a:gd name="connsiteX145" fmla="*/ 7341167 w 8963417"/>
              <a:gd name="connsiteY145" fmla="*/ 2116076 h 7012541"/>
              <a:gd name="connsiteX146" fmla="*/ 7292785 w 8963417"/>
              <a:gd name="connsiteY146" fmla="*/ 2120344 h 7012541"/>
              <a:gd name="connsiteX147" fmla="*/ 7267252 w 8963417"/>
              <a:gd name="connsiteY147" fmla="*/ 2119278 h 7012541"/>
              <a:gd name="connsiteX148" fmla="*/ 7250917 w 8963417"/>
              <a:gd name="connsiteY148" fmla="*/ 2136237 h 7012541"/>
              <a:gd name="connsiteX149" fmla="*/ 7266631 w 8963417"/>
              <a:gd name="connsiteY149" fmla="*/ 2152158 h 7012541"/>
              <a:gd name="connsiteX150" fmla="*/ 7266631 w 8963417"/>
              <a:gd name="connsiteY150" fmla="*/ 2169860 h 7012541"/>
              <a:gd name="connsiteX151" fmla="*/ 7241401 w 8963417"/>
              <a:gd name="connsiteY151" fmla="*/ 2178706 h 7012541"/>
              <a:gd name="connsiteX152" fmla="*/ 7216741 w 8963417"/>
              <a:gd name="connsiteY152" fmla="*/ 2176761 h 7012541"/>
              <a:gd name="connsiteX153" fmla="*/ 7206772 w 8963417"/>
              <a:gd name="connsiteY153" fmla="*/ 2188634 h 7012541"/>
              <a:gd name="connsiteX154" fmla="*/ 7209141 w 8963417"/>
              <a:gd name="connsiteY154" fmla="*/ 2205255 h 7012541"/>
              <a:gd name="connsiteX155" fmla="*/ 7241401 w 8963417"/>
              <a:gd name="connsiteY155" fmla="*/ 2205255 h 7012541"/>
              <a:gd name="connsiteX156" fmla="*/ 7325501 w 8963417"/>
              <a:gd name="connsiteY156" fmla="*/ 2205255 h 7012541"/>
              <a:gd name="connsiteX157" fmla="*/ 7367553 w 8963417"/>
              <a:gd name="connsiteY157" fmla="*/ 2205255 h 7012541"/>
              <a:gd name="connsiteX158" fmla="*/ 7434834 w 8963417"/>
              <a:gd name="connsiteY158" fmla="*/ 2249505 h 7012541"/>
              <a:gd name="connsiteX159" fmla="*/ 7535753 w 8963417"/>
              <a:gd name="connsiteY159" fmla="*/ 2284901 h 7012541"/>
              <a:gd name="connsiteX160" fmla="*/ 7560984 w 8963417"/>
              <a:gd name="connsiteY160" fmla="*/ 2311449 h 7012541"/>
              <a:gd name="connsiteX161" fmla="*/ 7535753 w 8963417"/>
              <a:gd name="connsiteY161" fmla="*/ 2329142 h 7012541"/>
              <a:gd name="connsiteX162" fmla="*/ 7527346 w 8963417"/>
              <a:gd name="connsiteY162" fmla="*/ 2355692 h 7012541"/>
              <a:gd name="connsiteX163" fmla="*/ 7518935 w 8963417"/>
              <a:gd name="connsiteY163" fmla="*/ 2391087 h 7012541"/>
              <a:gd name="connsiteX164" fmla="*/ 7518935 w 8963417"/>
              <a:gd name="connsiteY164" fmla="*/ 2417635 h 7012541"/>
              <a:gd name="connsiteX165" fmla="*/ 7527346 w 8963417"/>
              <a:gd name="connsiteY165" fmla="*/ 2417635 h 7012541"/>
              <a:gd name="connsiteX166" fmla="*/ 7527346 w 8963417"/>
              <a:gd name="connsiteY166" fmla="*/ 2479580 h 7012541"/>
              <a:gd name="connsiteX167" fmla="*/ 7460064 w 8963417"/>
              <a:gd name="connsiteY167" fmla="*/ 2541532 h 7012541"/>
              <a:gd name="connsiteX168" fmla="*/ 7544165 w 8963417"/>
              <a:gd name="connsiteY168" fmla="*/ 2568073 h 7012541"/>
              <a:gd name="connsiteX169" fmla="*/ 7535753 w 8963417"/>
              <a:gd name="connsiteY169" fmla="*/ 2576928 h 7012541"/>
              <a:gd name="connsiteX170" fmla="*/ 7236495 w 8963417"/>
              <a:gd name="connsiteY170" fmla="*/ 2576928 h 7012541"/>
              <a:gd name="connsiteX171" fmla="*/ 7215508 w 8963417"/>
              <a:gd name="connsiteY171" fmla="*/ 2587165 h 7012541"/>
              <a:gd name="connsiteX172" fmla="*/ 7214139 w 8963417"/>
              <a:gd name="connsiteY172" fmla="*/ 2590655 h 7012541"/>
              <a:gd name="connsiteX173" fmla="*/ 7232990 w 8963417"/>
              <a:gd name="connsiteY173" fmla="*/ 2594621 h 7012541"/>
              <a:gd name="connsiteX174" fmla="*/ 7300272 w 8963417"/>
              <a:gd name="connsiteY174" fmla="*/ 2638871 h 7012541"/>
              <a:gd name="connsiteX175" fmla="*/ 7333912 w 8963417"/>
              <a:gd name="connsiteY175" fmla="*/ 2665420 h 7012541"/>
              <a:gd name="connsiteX176" fmla="*/ 7426423 w 8963417"/>
              <a:gd name="connsiteY176" fmla="*/ 2683114 h 7012541"/>
              <a:gd name="connsiteX177" fmla="*/ 7443243 w 8963417"/>
              <a:gd name="connsiteY177" fmla="*/ 2700816 h 7012541"/>
              <a:gd name="connsiteX178" fmla="*/ 7426423 w 8963417"/>
              <a:gd name="connsiteY178" fmla="*/ 2709662 h 7012541"/>
              <a:gd name="connsiteX179" fmla="*/ 7224581 w 8963417"/>
              <a:gd name="connsiteY179" fmla="*/ 2709662 h 7012541"/>
              <a:gd name="connsiteX180" fmla="*/ 7208810 w 8963417"/>
              <a:gd name="connsiteY180" fmla="*/ 2710767 h 7012541"/>
              <a:gd name="connsiteX181" fmla="*/ 7207899 w 8963417"/>
              <a:gd name="connsiteY181" fmla="*/ 2711514 h 7012541"/>
              <a:gd name="connsiteX182" fmla="*/ 7208115 w 8963417"/>
              <a:gd name="connsiteY182" fmla="*/ 2712006 h 7012541"/>
              <a:gd name="connsiteX183" fmla="*/ 7292785 w 8963417"/>
              <a:gd name="connsiteY183" fmla="*/ 2730679 h 7012541"/>
              <a:gd name="connsiteX184" fmla="*/ 7411055 w 8963417"/>
              <a:gd name="connsiteY184" fmla="*/ 2816042 h 7012541"/>
              <a:gd name="connsiteX185" fmla="*/ 7411055 w 8963417"/>
              <a:gd name="connsiteY185" fmla="*/ 2824702 h 7012541"/>
              <a:gd name="connsiteX186" fmla="*/ 7510524 w 8963417"/>
              <a:gd name="connsiteY186" fmla="*/ 2824702 h 7012541"/>
              <a:gd name="connsiteX187" fmla="*/ 7586217 w 8963417"/>
              <a:gd name="connsiteY187" fmla="*/ 2815857 h 7012541"/>
              <a:gd name="connsiteX188" fmla="*/ 7619857 w 8963417"/>
              <a:gd name="connsiteY188" fmla="*/ 2842405 h 7012541"/>
              <a:gd name="connsiteX189" fmla="*/ 7611446 w 8963417"/>
              <a:gd name="connsiteY189" fmla="*/ 2868954 h 7012541"/>
              <a:gd name="connsiteX190" fmla="*/ 7569394 w 8963417"/>
              <a:gd name="connsiteY190" fmla="*/ 2868954 h 7012541"/>
              <a:gd name="connsiteX191" fmla="*/ 7460064 w 8963417"/>
              <a:gd name="connsiteY191" fmla="*/ 2860098 h 7012541"/>
              <a:gd name="connsiteX192" fmla="*/ 7429971 w 8963417"/>
              <a:gd name="connsiteY192" fmla="*/ 2855261 h 7012541"/>
              <a:gd name="connsiteX193" fmla="*/ 7408679 w 8963417"/>
              <a:gd name="connsiteY193" fmla="*/ 2859828 h 7012541"/>
              <a:gd name="connsiteX194" fmla="*/ 7391569 w 8963417"/>
              <a:gd name="connsiteY194" fmla="*/ 2867792 h 7012541"/>
              <a:gd name="connsiteX195" fmla="*/ 7380474 w 8963417"/>
              <a:gd name="connsiteY195" fmla="*/ 2867539 h 7012541"/>
              <a:gd name="connsiteX196" fmla="*/ 7376094 w 8963417"/>
              <a:gd name="connsiteY196" fmla="*/ 2868814 h 7012541"/>
              <a:gd name="connsiteX197" fmla="*/ 7363084 w 8963417"/>
              <a:gd name="connsiteY197" fmla="*/ 2868887 h 7012541"/>
              <a:gd name="connsiteX198" fmla="*/ 7330122 w 8963417"/>
              <a:gd name="connsiteY198" fmla="*/ 2879700 h 7012541"/>
              <a:gd name="connsiteX199" fmla="*/ 7423270 w 8963417"/>
              <a:gd name="connsiteY199" fmla="*/ 2893285 h 7012541"/>
              <a:gd name="connsiteX200" fmla="*/ 7535753 w 8963417"/>
              <a:gd name="connsiteY200" fmla="*/ 2895495 h 7012541"/>
              <a:gd name="connsiteX201" fmla="*/ 7569394 w 8963417"/>
              <a:gd name="connsiteY201" fmla="*/ 2895495 h 7012541"/>
              <a:gd name="connsiteX202" fmla="*/ 7611446 w 8963417"/>
              <a:gd name="connsiteY202" fmla="*/ 2913195 h 7012541"/>
              <a:gd name="connsiteX203" fmla="*/ 7619857 w 8963417"/>
              <a:gd name="connsiteY203" fmla="*/ 2939745 h 7012541"/>
              <a:gd name="connsiteX204" fmla="*/ 7603035 w 8963417"/>
              <a:gd name="connsiteY204" fmla="*/ 2957445 h 7012541"/>
              <a:gd name="connsiteX205" fmla="*/ 7476884 w 8963417"/>
              <a:gd name="connsiteY205" fmla="*/ 2957445 h 7012541"/>
              <a:gd name="connsiteX206" fmla="*/ 7611446 w 8963417"/>
              <a:gd name="connsiteY206" fmla="*/ 2992841 h 7012541"/>
              <a:gd name="connsiteX207" fmla="*/ 7636676 w 8963417"/>
              <a:gd name="connsiteY207" fmla="*/ 3010536 h 7012541"/>
              <a:gd name="connsiteX208" fmla="*/ 7603035 w 8963417"/>
              <a:gd name="connsiteY208" fmla="*/ 3019391 h 7012541"/>
              <a:gd name="connsiteX209" fmla="*/ 7392782 w 8963417"/>
              <a:gd name="connsiteY209" fmla="*/ 3019391 h 7012541"/>
              <a:gd name="connsiteX210" fmla="*/ 7359141 w 8963417"/>
              <a:gd name="connsiteY210" fmla="*/ 3037084 h 7012541"/>
              <a:gd name="connsiteX211" fmla="*/ 7418013 w 8963417"/>
              <a:gd name="connsiteY211" fmla="*/ 3037084 h 7012541"/>
              <a:gd name="connsiteX212" fmla="*/ 7493705 w 8963417"/>
              <a:gd name="connsiteY212" fmla="*/ 3063633 h 7012541"/>
              <a:gd name="connsiteX213" fmla="*/ 7569394 w 8963417"/>
              <a:gd name="connsiteY213" fmla="*/ 3063633 h 7012541"/>
              <a:gd name="connsiteX214" fmla="*/ 7594625 w 8963417"/>
              <a:gd name="connsiteY214" fmla="*/ 3090181 h 7012541"/>
              <a:gd name="connsiteX215" fmla="*/ 7569394 w 8963417"/>
              <a:gd name="connsiteY215" fmla="*/ 3116729 h 7012541"/>
              <a:gd name="connsiteX216" fmla="*/ 7392782 w 8963417"/>
              <a:gd name="connsiteY216" fmla="*/ 3116729 h 7012541"/>
              <a:gd name="connsiteX217" fmla="*/ 7317090 w 8963417"/>
              <a:gd name="connsiteY217" fmla="*/ 3125577 h 7012541"/>
              <a:gd name="connsiteX218" fmla="*/ 7409602 w 8963417"/>
              <a:gd name="connsiteY218" fmla="*/ 3125577 h 7012541"/>
              <a:gd name="connsiteX219" fmla="*/ 7468474 w 8963417"/>
              <a:gd name="connsiteY219" fmla="*/ 3160972 h 7012541"/>
              <a:gd name="connsiteX220" fmla="*/ 7468474 w 8963417"/>
              <a:gd name="connsiteY220" fmla="*/ 3187520 h 7012541"/>
              <a:gd name="connsiteX221" fmla="*/ 7434834 w 8963417"/>
              <a:gd name="connsiteY221" fmla="*/ 3205222 h 7012541"/>
              <a:gd name="connsiteX222" fmla="*/ 7325501 w 8963417"/>
              <a:gd name="connsiteY222" fmla="*/ 3222925 h 7012541"/>
              <a:gd name="connsiteX223" fmla="*/ 7289650 w 8963417"/>
              <a:gd name="connsiteY223" fmla="*/ 3228471 h 7012541"/>
              <a:gd name="connsiteX224" fmla="*/ 7297868 w 8963417"/>
              <a:gd name="connsiteY224" fmla="*/ 3237002 h 7012541"/>
              <a:gd name="connsiteX225" fmla="*/ 7234517 w 8963417"/>
              <a:gd name="connsiteY225" fmla="*/ 3266341 h 7012541"/>
              <a:gd name="connsiteX226" fmla="*/ 7200180 w 8963417"/>
              <a:gd name="connsiteY226" fmla="*/ 3279517 h 7012541"/>
              <a:gd name="connsiteX227" fmla="*/ 7287409 w 8963417"/>
              <a:gd name="connsiteY227" fmla="*/ 3302602 h 7012541"/>
              <a:gd name="connsiteX228" fmla="*/ 7437935 w 8963417"/>
              <a:gd name="connsiteY228" fmla="*/ 3285529 h 7012541"/>
              <a:gd name="connsiteX229" fmla="*/ 7507819 w 8963417"/>
              <a:gd name="connsiteY229" fmla="*/ 3251385 h 7012541"/>
              <a:gd name="connsiteX230" fmla="*/ 7626089 w 8963417"/>
              <a:gd name="connsiteY230" fmla="*/ 3153218 h 7012541"/>
              <a:gd name="connsiteX231" fmla="*/ 7824993 w 8963417"/>
              <a:gd name="connsiteY231" fmla="*/ 2986763 h 7012541"/>
              <a:gd name="connsiteX232" fmla="*/ 8083034 w 8963417"/>
              <a:gd name="connsiteY232" fmla="*/ 2905671 h 7012541"/>
              <a:gd name="connsiteX233" fmla="*/ 8292694 w 8963417"/>
              <a:gd name="connsiteY233" fmla="*/ 2811774 h 7012541"/>
              <a:gd name="connsiteX234" fmla="*/ 8308820 w 8963417"/>
              <a:gd name="connsiteY234" fmla="*/ 2798969 h 7012541"/>
              <a:gd name="connsiteX235" fmla="*/ 8523854 w 8963417"/>
              <a:gd name="connsiteY235" fmla="*/ 2726411 h 7012541"/>
              <a:gd name="connsiteX236" fmla="*/ 8545735 w 8963417"/>
              <a:gd name="connsiteY236" fmla="*/ 2720593 h 7012541"/>
              <a:gd name="connsiteX237" fmla="*/ 8548676 w 8963417"/>
              <a:gd name="connsiteY237" fmla="*/ 2716533 h 7012541"/>
              <a:gd name="connsiteX238" fmla="*/ 8573314 w 8963417"/>
              <a:gd name="connsiteY238" fmla="*/ 2694886 h 7012541"/>
              <a:gd name="connsiteX239" fmla="*/ 8677288 w 8963417"/>
              <a:gd name="connsiteY239" fmla="*/ 2642160 h 7012541"/>
              <a:gd name="connsiteX240" fmla="*/ 8735408 w 8963417"/>
              <a:gd name="connsiteY240" fmla="*/ 2626902 h 7012541"/>
              <a:gd name="connsiteX241" fmla="*/ 8850732 w 8963417"/>
              <a:gd name="connsiteY241" fmla="*/ 2656253 h 7012541"/>
              <a:gd name="connsiteX242" fmla="*/ 8871829 w 8963417"/>
              <a:gd name="connsiteY242" fmla="*/ 2688788 h 7012541"/>
              <a:gd name="connsiteX243" fmla="*/ 8880174 w 8963417"/>
              <a:gd name="connsiteY243" fmla="*/ 2702474 h 7012541"/>
              <a:gd name="connsiteX244" fmla="*/ 8909536 w 8963417"/>
              <a:gd name="connsiteY244" fmla="*/ 2712074 h 7012541"/>
              <a:gd name="connsiteX245" fmla="*/ 8908421 w 8963417"/>
              <a:gd name="connsiteY245" fmla="*/ 2722859 h 7012541"/>
              <a:gd name="connsiteX246" fmla="*/ 8943168 w 8963417"/>
              <a:gd name="connsiteY246" fmla="*/ 2743484 h 7012541"/>
              <a:gd name="connsiteX247" fmla="*/ 8959297 w 8963417"/>
              <a:gd name="connsiteY247" fmla="*/ 2764823 h 7012541"/>
              <a:gd name="connsiteX248" fmla="*/ 8932416 w 8963417"/>
              <a:gd name="connsiteY248" fmla="*/ 2914207 h 7012541"/>
              <a:gd name="connsiteX249" fmla="*/ 8808773 w 8963417"/>
              <a:gd name="connsiteY249" fmla="*/ 3003836 h 7012541"/>
              <a:gd name="connsiteX250" fmla="*/ 8695880 w 8963417"/>
              <a:gd name="connsiteY250" fmla="*/ 3012372 h 7012541"/>
              <a:gd name="connsiteX251" fmla="*/ 8550732 w 8963417"/>
              <a:gd name="connsiteY251" fmla="*/ 3008104 h 7012541"/>
              <a:gd name="connsiteX252" fmla="*/ 8518478 w 8963417"/>
              <a:gd name="connsiteY252" fmla="*/ 3025177 h 7012541"/>
              <a:gd name="connsiteX253" fmla="*/ 8389456 w 8963417"/>
              <a:gd name="connsiteY253" fmla="*/ 3076394 h 7012541"/>
              <a:gd name="connsiteX254" fmla="*/ 8271189 w 8963417"/>
              <a:gd name="connsiteY254" fmla="*/ 3114806 h 7012541"/>
              <a:gd name="connsiteX255" fmla="*/ 8002397 w 8963417"/>
              <a:gd name="connsiteY255" fmla="*/ 3174559 h 7012541"/>
              <a:gd name="connsiteX256" fmla="*/ 7744358 w 8963417"/>
              <a:gd name="connsiteY256" fmla="*/ 3259920 h 7012541"/>
              <a:gd name="connsiteX257" fmla="*/ 7583083 w 8963417"/>
              <a:gd name="connsiteY257" fmla="*/ 3358087 h 7012541"/>
              <a:gd name="connsiteX258" fmla="*/ 7507819 w 8963417"/>
              <a:gd name="connsiteY258" fmla="*/ 3396499 h 7012541"/>
              <a:gd name="connsiteX259" fmla="*/ 7201396 w 8963417"/>
              <a:gd name="connsiteY259" fmla="*/ 3537345 h 7012541"/>
              <a:gd name="connsiteX260" fmla="*/ 7180328 w 8963417"/>
              <a:gd name="connsiteY260" fmla="*/ 3547150 h 7012541"/>
              <a:gd name="connsiteX261" fmla="*/ 7165229 w 8963417"/>
              <a:gd name="connsiteY261" fmla="*/ 3639988 h 7012541"/>
              <a:gd name="connsiteX262" fmla="*/ 7112041 w 8963417"/>
              <a:gd name="connsiteY262" fmla="*/ 3746654 h 7012541"/>
              <a:gd name="connsiteX263" fmla="*/ 7107603 w 8963417"/>
              <a:gd name="connsiteY263" fmla="*/ 3767789 h 7012541"/>
              <a:gd name="connsiteX264" fmla="*/ 7120759 w 8963417"/>
              <a:gd name="connsiteY264" fmla="*/ 3772089 h 7012541"/>
              <a:gd name="connsiteX265" fmla="*/ 7534699 w 8963417"/>
              <a:gd name="connsiteY265" fmla="*/ 3891595 h 7012541"/>
              <a:gd name="connsiteX266" fmla="*/ 7626089 w 8963417"/>
              <a:gd name="connsiteY266" fmla="*/ 3917205 h 7012541"/>
              <a:gd name="connsiteX267" fmla="*/ 7749734 w 8963417"/>
              <a:gd name="connsiteY267" fmla="*/ 3904400 h 7012541"/>
              <a:gd name="connsiteX268" fmla="*/ 7819618 w 8963417"/>
              <a:gd name="connsiteY268" fmla="*/ 3895864 h 7012541"/>
              <a:gd name="connsiteX269" fmla="*/ 7894880 w 8963417"/>
              <a:gd name="connsiteY269" fmla="*/ 3912937 h 7012541"/>
              <a:gd name="connsiteX270" fmla="*/ 7927136 w 8963417"/>
              <a:gd name="connsiteY270" fmla="*/ 3942812 h 7012541"/>
              <a:gd name="connsiteX271" fmla="*/ 7787364 w 8963417"/>
              <a:gd name="connsiteY271" fmla="*/ 4169020 h 7012541"/>
              <a:gd name="connsiteX272" fmla="*/ 7636840 w 8963417"/>
              <a:gd name="connsiteY272" fmla="*/ 4169020 h 7012541"/>
              <a:gd name="connsiteX273" fmla="*/ 7513195 w 8963417"/>
              <a:gd name="connsiteY273" fmla="*/ 4100731 h 7012541"/>
              <a:gd name="connsiteX274" fmla="*/ 7378800 w 8963417"/>
              <a:gd name="connsiteY274" fmla="*/ 4079391 h 7012541"/>
              <a:gd name="connsiteX275" fmla="*/ 7239029 w 8963417"/>
              <a:gd name="connsiteY275" fmla="*/ 4023907 h 7012541"/>
              <a:gd name="connsiteX276" fmla="*/ 7158389 w 8963417"/>
              <a:gd name="connsiteY276" fmla="*/ 3921471 h 7012541"/>
              <a:gd name="connsiteX277" fmla="*/ 7124598 w 8963417"/>
              <a:gd name="connsiteY277" fmla="*/ 3898797 h 7012541"/>
              <a:gd name="connsiteX278" fmla="*/ 7095148 w 8963417"/>
              <a:gd name="connsiteY278" fmla="*/ 3921009 h 7012541"/>
              <a:gd name="connsiteX279" fmla="*/ 6993789 w 8963417"/>
              <a:gd name="connsiteY279" fmla="*/ 3921009 h 7012541"/>
              <a:gd name="connsiteX280" fmla="*/ 6841749 w 8963417"/>
              <a:gd name="connsiteY280" fmla="*/ 3947832 h 7012541"/>
              <a:gd name="connsiteX281" fmla="*/ 6799515 w 8963417"/>
              <a:gd name="connsiteY281" fmla="*/ 4048423 h 7012541"/>
              <a:gd name="connsiteX282" fmla="*/ 6554562 w 8963417"/>
              <a:gd name="connsiteY282" fmla="*/ 4309956 h 7012541"/>
              <a:gd name="connsiteX283" fmla="*/ 6495434 w 8963417"/>
              <a:gd name="connsiteY283" fmla="*/ 4323367 h 7012541"/>
              <a:gd name="connsiteX284" fmla="*/ 6157569 w 8963417"/>
              <a:gd name="connsiteY284" fmla="*/ 4323367 h 7012541"/>
              <a:gd name="connsiteX285" fmla="*/ 6225141 w 8963417"/>
              <a:gd name="connsiteY285" fmla="*/ 4544663 h 7012541"/>
              <a:gd name="connsiteX286" fmla="*/ 6030867 w 8963417"/>
              <a:gd name="connsiteY286" fmla="*/ 4423957 h 7012541"/>
              <a:gd name="connsiteX287" fmla="*/ 5726788 w 8963417"/>
              <a:gd name="connsiteY287" fmla="*/ 4363603 h 7012541"/>
              <a:gd name="connsiteX288" fmla="*/ 5583194 w 8963417"/>
              <a:gd name="connsiteY288" fmla="*/ 4558076 h 7012541"/>
              <a:gd name="connsiteX289" fmla="*/ 5372027 w 8963417"/>
              <a:gd name="connsiteY289" fmla="*/ 4658664 h 7012541"/>
              <a:gd name="connsiteX290" fmla="*/ 5228434 w 8963417"/>
              <a:gd name="connsiteY290" fmla="*/ 4698900 h 7012541"/>
              <a:gd name="connsiteX291" fmla="*/ 4991928 w 8963417"/>
              <a:gd name="connsiteY291" fmla="*/ 4812901 h 7012541"/>
              <a:gd name="connsiteX292" fmla="*/ 4915908 w 8963417"/>
              <a:gd name="connsiteY292" fmla="*/ 4866550 h 7012541"/>
              <a:gd name="connsiteX293" fmla="*/ 4949694 w 8963417"/>
              <a:gd name="connsiteY293" fmla="*/ 5034199 h 7012541"/>
              <a:gd name="connsiteX294" fmla="*/ 4978237 w 8963417"/>
              <a:gd name="connsiteY294" fmla="*/ 5142809 h 7012541"/>
              <a:gd name="connsiteX295" fmla="*/ 4997518 w 8963417"/>
              <a:gd name="connsiteY295" fmla="*/ 5144903 h 7012541"/>
              <a:gd name="connsiteX296" fmla="*/ 5017276 w 8963417"/>
              <a:gd name="connsiteY296" fmla="*/ 5157192 h 7012541"/>
              <a:gd name="connsiteX297" fmla="*/ 5033367 w 8963417"/>
              <a:gd name="connsiteY297" fmla="*/ 5182005 h 7012541"/>
              <a:gd name="connsiteX298" fmla="*/ 5039731 w 8963417"/>
              <a:gd name="connsiteY298" fmla="*/ 5192443 h 7012541"/>
              <a:gd name="connsiteX299" fmla="*/ 5060058 w 8963417"/>
              <a:gd name="connsiteY299" fmla="*/ 5219711 h 7012541"/>
              <a:gd name="connsiteX300" fmla="*/ 5070657 w 8963417"/>
              <a:gd name="connsiteY300" fmla="*/ 5232605 h 7012541"/>
              <a:gd name="connsiteX301" fmla="*/ 5077775 w 8963417"/>
              <a:gd name="connsiteY301" fmla="*/ 5251423 h 7012541"/>
              <a:gd name="connsiteX302" fmla="*/ 5076675 w 8963417"/>
              <a:gd name="connsiteY302" fmla="*/ 5272625 h 7012541"/>
              <a:gd name="connsiteX303" fmla="*/ 5067013 w 8963417"/>
              <a:gd name="connsiteY303" fmla="*/ 5325796 h 7012541"/>
              <a:gd name="connsiteX304" fmla="*/ 4992239 w 8963417"/>
              <a:gd name="connsiteY304" fmla="*/ 5402777 h 7012541"/>
              <a:gd name="connsiteX305" fmla="*/ 4981655 w 8963417"/>
              <a:gd name="connsiteY305" fmla="*/ 5403392 h 7012541"/>
              <a:gd name="connsiteX306" fmla="*/ 4935831 w 8963417"/>
              <a:gd name="connsiteY306" fmla="*/ 5411777 h 7012541"/>
              <a:gd name="connsiteX307" fmla="*/ 4922876 w 8963417"/>
              <a:gd name="connsiteY307" fmla="*/ 5410623 h 7012541"/>
              <a:gd name="connsiteX308" fmla="*/ 4887883 w 8963417"/>
              <a:gd name="connsiteY308" fmla="*/ 5412181 h 7012541"/>
              <a:gd name="connsiteX309" fmla="*/ 4868951 w 8963417"/>
              <a:gd name="connsiteY309" fmla="*/ 5411532 h 7012541"/>
              <a:gd name="connsiteX310" fmla="*/ 4852373 w 8963417"/>
              <a:gd name="connsiteY310" fmla="*/ 5399145 h 7012541"/>
              <a:gd name="connsiteX311" fmla="*/ 4797423 w 8963417"/>
              <a:gd name="connsiteY311" fmla="*/ 5370869 h 7012541"/>
              <a:gd name="connsiteX312" fmla="*/ 4769006 w 8963417"/>
              <a:gd name="connsiteY312" fmla="*/ 5349635 h 7012541"/>
              <a:gd name="connsiteX313" fmla="*/ 4763013 w 8963417"/>
              <a:gd name="connsiteY313" fmla="*/ 5336631 h 7012541"/>
              <a:gd name="connsiteX314" fmla="*/ 4763231 w 8963417"/>
              <a:gd name="connsiteY314" fmla="*/ 5303401 h 7012541"/>
              <a:gd name="connsiteX315" fmla="*/ 4760438 w 8963417"/>
              <a:gd name="connsiteY315" fmla="*/ 5250159 h 7012541"/>
              <a:gd name="connsiteX316" fmla="*/ 4768885 w 8963417"/>
              <a:gd name="connsiteY316" fmla="*/ 5228052 h 7012541"/>
              <a:gd name="connsiteX317" fmla="*/ 4786918 w 8963417"/>
              <a:gd name="connsiteY317" fmla="*/ 5203164 h 7012541"/>
              <a:gd name="connsiteX318" fmla="*/ 4805708 w 8963417"/>
              <a:gd name="connsiteY318" fmla="*/ 5186655 h 7012541"/>
              <a:gd name="connsiteX319" fmla="*/ 4839370 w 8963417"/>
              <a:gd name="connsiteY319" fmla="*/ 5158612 h 7012541"/>
              <a:gd name="connsiteX320" fmla="*/ 4839887 w 8963417"/>
              <a:gd name="connsiteY320" fmla="*/ 5158473 h 7012541"/>
              <a:gd name="connsiteX321" fmla="*/ 4839887 w 8963417"/>
              <a:gd name="connsiteY321" fmla="*/ 5114670 h 7012541"/>
              <a:gd name="connsiteX322" fmla="*/ 4831440 w 8963417"/>
              <a:gd name="connsiteY322" fmla="*/ 5000669 h 7012541"/>
              <a:gd name="connsiteX323" fmla="*/ 4731137 w 8963417"/>
              <a:gd name="connsiteY323" fmla="*/ 4868226 h 7012541"/>
              <a:gd name="connsiteX324" fmla="*/ 4699578 w 8963417"/>
              <a:gd name="connsiteY324" fmla="*/ 4861044 h 7012541"/>
              <a:gd name="connsiteX325" fmla="*/ 4695996 w 8963417"/>
              <a:gd name="connsiteY325" fmla="*/ 4869585 h 7012541"/>
              <a:gd name="connsiteX326" fmla="*/ 4526886 w 8963417"/>
              <a:gd name="connsiteY326" fmla="*/ 5175990 h 7012541"/>
              <a:gd name="connsiteX327" fmla="*/ 4431061 w 8963417"/>
              <a:gd name="connsiteY327" fmla="*/ 5313663 h 7012541"/>
              <a:gd name="connsiteX328" fmla="*/ 4467109 w 8963417"/>
              <a:gd name="connsiteY328" fmla="*/ 5335807 h 7012541"/>
              <a:gd name="connsiteX329" fmla="*/ 4556483 w 8963417"/>
              <a:gd name="connsiteY329" fmla="*/ 5411032 h 7012541"/>
              <a:gd name="connsiteX330" fmla="*/ 4588738 w 8963417"/>
              <a:gd name="connsiteY330" fmla="*/ 5530539 h 7012541"/>
              <a:gd name="connsiteX331" fmla="*/ 4486598 w 8963417"/>
              <a:gd name="connsiteY331" fmla="*/ 5658580 h 7012541"/>
              <a:gd name="connsiteX332" fmla="*/ 4481222 w 8963417"/>
              <a:gd name="connsiteY332" fmla="*/ 5688457 h 7012541"/>
              <a:gd name="connsiteX333" fmla="*/ 4508100 w 8963417"/>
              <a:gd name="connsiteY333" fmla="*/ 5833571 h 7012541"/>
              <a:gd name="connsiteX334" fmla="*/ 4373705 w 8963417"/>
              <a:gd name="connsiteY334" fmla="*/ 6029902 h 7012541"/>
              <a:gd name="connsiteX335" fmla="*/ 4244684 w 8963417"/>
              <a:gd name="connsiteY335" fmla="*/ 6076852 h 7012541"/>
              <a:gd name="connsiteX336" fmla="*/ 3981267 w 8963417"/>
              <a:gd name="connsiteY336" fmla="*/ 6046974 h 7012541"/>
              <a:gd name="connsiteX337" fmla="*/ 3906594 w 8963417"/>
              <a:gd name="connsiteY337" fmla="*/ 6000025 h 7012541"/>
              <a:gd name="connsiteX338" fmla="*/ 3861154 w 8963417"/>
              <a:gd name="connsiteY338" fmla="*/ 5958970 h 7012541"/>
              <a:gd name="connsiteX339" fmla="*/ 3835346 w 8963417"/>
              <a:gd name="connsiteY339" fmla="*/ 5983754 h 7012541"/>
              <a:gd name="connsiteX340" fmla="*/ 3721172 w 8963417"/>
              <a:gd name="connsiteY340" fmla="*/ 6074326 h 7012541"/>
              <a:gd name="connsiteX341" fmla="*/ 3723563 w 8963417"/>
              <a:gd name="connsiteY341" fmla="*/ 6076719 h 7012541"/>
              <a:gd name="connsiteX342" fmla="*/ 3733978 w 8963417"/>
              <a:gd name="connsiteY342" fmla="*/ 6081120 h 7012541"/>
              <a:gd name="connsiteX343" fmla="*/ 3776987 w 8963417"/>
              <a:gd name="connsiteY343" fmla="*/ 6098191 h 7012541"/>
              <a:gd name="connsiteX344" fmla="*/ 3723226 w 8963417"/>
              <a:gd name="connsiteY344" fmla="*/ 6128069 h 7012541"/>
              <a:gd name="connsiteX345" fmla="*/ 3685596 w 8963417"/>
              <a:gd name="connsiteY345" fmla="*/ 6115264 h 7012541"/>
              <a:gd name="connsiteX346" fmla="*/ 3674316 w 8963417"/>
              <a:gd name="connsiteY346" fmla="*/ 6111495 h 7012541"/>
              <a:gd name="connsiteX347" fmla="*/ 3550158 w 8963417"/>
              <a:gd name="connsiteY347" fmla="*/ 6209987 h 7012541"/>
              <a:gd name="connsiteX348" fmla="*/ 2376461 w 8963417"/>
              <a:gd name="connsiteY348" fmla="*/ 6797710 h 7012541"/>
              <a:gd name="connsiteX349" fmla="*/ 2293103 w 8963417"/>
              <a:gd name="connsiteY349" fmla="*/ 6820826 h 7012541"/>
              <a:gd name="connsiteX350" fmla="*/ 2293103 w 8963417"/>
              <a:gd name="connsiteY350" fmla="*/ 6858002 h 7012541"/>
              <a:gd name="connsiteX351" fmla="*/ 2159046 w 8963417"/>
              <a:gd name="connsiteY351" fmla="*/ 6858002 h 7012541"/>
              <a:gd name="connsiteX352" fmla="*/ 2047293 w 8963417"/>
              <a:gd name="connsiteY352" fmla="*/ 6888993 h 7012541"/>
              <a:gd name="connsiteX353" fmla="*/ 995643 w 8963417"/>
              <a:gd name="connsiteY353" fmla="*/ 7010404 h 7012541"/>
              <a:gd name="connsiteX354" fmla="*/ 0 w 8963417"/>
              <a:gd name="connsiteY354" fmla="*/ 6931523 h 7012541"/>
              <a:gd name="connsiteX355" fmla="*/ 28261 w 8963417"/>
              <a:gd name="connsiteY355" fmla="*/ 5029202 h 7012541"/>
              <a:gd name="connsiteX0" fmla="*/ 6634026 w 8959297"/>
              <a:gd name="connsiteY0" fmla="*/ 867292 h 7012541"/>
              <a:gd name="connsiteX1" fmla="*/ 6577800 w 8959297"/>
              <a:gd name="connsiteY1" fmla="*/ 908210 h 7012541"/>
              <a:gd name="connsiteX2" fmla="*/ 6529417 w 8959297"/>
              <a:gd name="connsiteY2" fmla="*/ 967963 h 7012541"/>
              <a:gd name="connsiteX3" fmla="*/ 6545544 w 8959297"/>
              <a:gd name="connsiteY3" fmla="*/ 1006376 h 7012541"/>
              <a:gd name="connsiteX4" fmla="*/ 6585864 w 8959297"/>
              <a:gd name="connsiteY4" fmla="*/ 1006911 h 7012541"/>
              <a:gd name="connsiteX5" fmla="*/ 6602827 w 8959297"/>
              <a:gd name="connsiteY5" fmla="*/ 1003094 h 7012541"/>
              <a:gd name="connsiteX6" fmla="*/ 6624961 w 8959297"/>
              <a:gd name="connsiteY6" fmla="*/ 955148 h 7012541"/>
              <a:gd name="connsiteX7" fmla="*/ 6627415 w 8959297"/>
              <a:gd name="connsiteY7" fmla="*/ 887712 h 7012541"/>
              <a:gd name="connsiteX8" fmla="*/ 6634026 w 8959297"/>
              <a:gd name="connsiteY8" fmla="*/ 867292 h 7012541"/>
              <a:gd name="connsiteX9" fmla="*/ 28261 w 8959297"/>
              <a:gd name="connsiteY9" fmla="*/ 5029202 h 7012541"/>
              <a:gd name="connsiteX10" fmla="*/ 71547 w 8959297"/>
              <a:gd name="connsiteY10" fmla="*/ 85060 h 7012541"/>
              <a:gd name="connsiteX11" fmla="*/ 2293103 w 8959297"/>
              <a:gd name="connsiteY11" fmla="*/ 0 h 7012541"/>
              <a:gd name="connsiteX12" fmla="*/ 2909882 w 8959297"/>
              <a:gd name="connsiteY12" fmla="*/ 423059 h 7012541"/>
              <a:gd name="connsiteX13" fmla="*/ 3086400 w 8959297"/>
              <a:gd name="connsiteY13" fmla="*/ 516658 h 7012541"/>
              <a:gd name="connsiteX14" fmla="*/ 3066703 w 8959297"/>
              <a:gd name="connsiteY14" fmla="*/ 491542 h 7012541"/>
              <a:gd name="connsiteX15" fmla="*/ 3040497 w 8959297"/>
              <a:gd name="connsiteY15" fmla="*/ 460064 h 7012541"/>
              <a:gd name="connsiteX16" fmla="*/ 2943731 w 8959297"/>
              <a:gd name="connsiteY16" fmla="*/ 387506 h 7012541"/>
              <a:gd name="connsiteX17" fmla="*/ 2895348 w 8959297"/>
              <a:gd name="connsiteY17" fmla="*/ 302144 h 7012541"/>
              <a:gd name="connsiteX18" fmla="*/ 2981361 w 8959297"/>
              <a:gd name="connsiteY18" fmla="*/ 203978 h 7012541"/>
              <a:gd name="connsiteX19" fmla="*/ 3035121 w 8959297"/>
              <a:gd name="connsiteY19" fmla="*/ 203978 h 7012541"/>
              <a:gd name="connsiteX20" fmla="*/ 3051248 w 8959297"/>
              <a:gd name="connsiteY20" fmla="*/ 233856 h 7012541"/>
              <a:gd name="connsiteX21" fmla="*/ 3110381 w 8959297"/>
              <a:gd name="connsiteY21" fmla="*/ 391774 h 7012541"/>
              <a:gd name="connsiteX22" fmla="*/ 3131886 w 8959297"/>
              <a:gd name="connsiteY22" fmla="*/ 434455 h 7012541"/>
              <a:gd name="connsiteX23" fmla="*/ 3217899 w 8959297"/>
              <a:gd name="connsiteY23" fmla="*/ 545425 h 7012541"/>
              <a:gd name="connsiteX24" fmla="*/ 3265394 w 8959297"/>
              <a:gd name="connsiteY24" fmla="*/ 614557 h 7012541"/>
              <a:gd name="connsiteX25" fmla="*/ 3525574 w 8959297"/>
              <a:gd name="connsiteY25" fmla="*/ 784372 h 7012541"/>
              <a:gd name="connsiteX26" fmla="*/ 3549857 w 8959297"/>
              <a:gd name="connsiteY26" fmla="*/ 760429 h 7012541"/>
              <a:gd name="connsiteX27" fmla="*/ 3583457 w 8959297"/>
              <a:gd name="connsiteY27" fmla="*/ 716148 h 7012541"/>
              <a:gd name="connsiteX28" fmla="*/ 3701724 w 8959297"/>
              <a:gd name="connsiteY28" fmla="*/ 703343 h 7012541"/>
              <a:gd name="connsiteX29" fmla="*/ 3927511 w 8959297"/>
              <a:gd name="connsiteY29" fmla="*/ 733221 h 7012541"/>
              <a:gd name="connsiteX30" fmla="*/ 3992019 w 8959297"/>
              <a:gd name="connsiteY30" fmla="*/ 686272 h 7012541"/>
              <a:gd name="connsiteX31" fmla="*/ 4008148 w 8959297"/>
              <a:gd name="connsiteY31" fmla="*/ 600910 h 7012541"/>
              <a:gd name="connsiteX32" fmla="*/ 4008148 w 8959297"/>
              <a:gd name="connsiteY32" fmla="*/ 545425 h 7012541"/>
              <a:gd name="connsiteX33" fmla="*/ 4110289 w 8959297"/>
              <a:gd name="connsiteY33" fmla="*/ 515549 h 7012541"/>
              <a:gd name="connsiteX34" fmla="*/ 4190927 w 8959297"/>
              <a:gd name="connsiteY34" fmla="*/ 579570 h 7012541"/>
              <a:gd name="connsiteX35" fmla="*/ 4239308 w 8959297"/>
              <a:gd name="connsiteY35" fmla="*/ 613714 h 7012541"/>
              <a:gd name="connsiteX36" fmla="*/ 4293068 w 8959297"/>
              <a:gd name="connsiteY36" fmla="*/ 583839 h 7012541"/>
              <a:gd name="connsiteX37" fmla="*/ 4336073 w 8959297"/>
              <a:gd name="connsiteY37" fmla="*/ 472869 h 7012541"/>
              <a:gd name="connsiteX38" fmla="*/ 4368329 w 8959297"/>
              <a:gd name="connsiteY38" fmla="*/ 438723 h 7012541"/>
              <a:gd name="connsiteX39" fmla="*/ 4422087 w 8959297"/>
              <a:gd name="connsiteY39" fmla="*/ 442991 h 7012541"/>
              <a:gd name="connsiteX40" fmla="*/ 4481222 w 8959297"/>
              <a:gd name="connsiteY40" fmla="*/ 485671 h 7012541"/>
              <a:gd name="connsiteX41" fmla="*/ 4567235 w 8959297"/>
              <a:gd name="connsiteY41" fmla="*/ 545425 h 7012541"/>
              <a:gd name="connsiteX42" fmla="*/ 4701630 w 8959297"/>
              <a:gd name="connsiteY42" fmla="*/ 481403 h 7012541"/>
              <a:gd name="connsiteX43" fmla="*/ 4787643 w 8959297"/>
              <a:gd name="connsiteY43" fmla="*/ 366167 h 7012541"/>
              <a:gd name="connsiteX44" fmla="*/ 4852154 w 8959297"/>
              <a:gd name="connsiteY44" fmla="*/ 349094 h 7012541"/>
              <a:gd name="connsiteX45" fmla="*/ 4911289 w 8959297"/>
              <a:gd name="connsiteY45" fmla="*/ 494208 h 7012541"/>
              <a:gd name="connsiteX46" fmla="*/ 4900539 w 8959297"/>
              <a:gd name="connsiteY46" fmla="*/ 507013 h 7012541"/>
              <a:gd name="connsiteX47" fmla="*/ 5008054 w 8959297"/>
              <a:gd name="connsiteY47" fmla="*/ 532622 h 7012541"/>
              <a:gd name="connsiteX48" fmla="*/ 5099443 w 8959297"/>
              <a:gd name="connsiteY48" fmla="*/ 498476 h 7012541"/>
              <a:gd name="connsiteX49" fmla="*/ 5115571 w 8959297"/>
              <a:gd name="connsiteY49" fmla="*/ 485671 h 7012541"/>
              <a:gd name="connsiteX50" fmla="*/ 5292973 w 8959297"/>
              <a:gd name="connsiteY50" fmla="*/ 477137 h 7012541"/>
              <a:gd name="connsiteX51" fmla="*/ 5395114 w 8959297"/>
              <a:gd name="connsiteY51" fmla="*/ 468600 h 7012541"/>
              <a:gd name="connsiteX52" fmla="*/ 5454249 w 8959297"/>
              <a:gd name="connsiteY52" fmla="*/ 357630 h 7012541"/>
              <a:gd name="connsiteX53" fmla="*/ 5545639 w 8959297"/>
              <a:gd name="connsiteY53" fmla="*/ 131422 h 7012541"/>
              <a:gd name="connsiteX54" fmla="*/ 5626276 w 8959297"/>
              <a:gd name="connsiteY54" fmla="*/ 33255 h 7012541"/>
              <a:gd name="connsiteX55" fmla="*/ 5684065 w 8959297"/>
              <a:gd name="connsiteY55" fmla="*/ 2846 h 7012541"/>
              <a:gd name="connsiteX56" fmla="*/ 5721528 w 8959297"/>
              <a:gd name="connsiteY56" fmla="*/ 245 h 7012541"/>
              <a:gd name="connsiteX57" fmla="*/ 5766047 w 8959297"/>
              <a:gd name="connsiteY57" fmla="*/ 7648 h 7012541"/>
              <a:gd name="connsiteX58" fmla="*/ 5712289 w 8959297"/>
              <a:gd name="connsiteY58" fmla="*/ 152762 h 7012541"/>
              <a:gd name="connsiteX59" fmla="*/ 5658530 w 8959297"/>
              <a:gd name="connsiteY59" fmla="*/ 323485 h 7012541"/>
              <a:gd name="connsiteX60" fmla="*/ 5599395 w 8959297"/>
              <a:gd name="connsiteY60" fmla="*/ 489940 h 7012541"/>
              <a:gd name="connsiteX61" fmla="*/ 5733793 w 8959297"/>
              <a:gd name="connsiteY61" fmla="*/ 613714 h 7012541"/>
              <a:gd name="connsiteX62" fmla="*/ 5766047 w 8959297"/>
              <a:gd name="connsiteY62" fmla="*/ 596641 h 7012541"/>
              <a:gd name="connsiteX63" fmla="*/ 5782173 w 8959297"/>
              <a:gd name="connsiteY63" fmla="*/ 566766 h 7012541"/>
              <a:gd name="connsiteX64" fmla="*/ 5889693 w 8959297"/>
              <a:gd name="connsiteY64" fmla="*/ 532622 h 7012541"/>
              <a:gd name="connsiteX65" fmla="*/ 5948825 w 8959297"/>
              <a:gd name="connsiteY65" fmla="*/ 600910 h 7012541"/>
              <a:gd name="connsiteX66" fmla="*/ 5948825 w 8959297"/>
              <a:gd name="connsiteY66" fmla="*/ 635055 h 7012541"/>
              <a:gd name="connsiteX67" fmla="*/ 6110101 w 8959297"/>
              <a:gd name="connsiteY67" fmla="*/ 801509 h 7012541"/>
              <a:gd name="connsiteX68" fmla="*/ 6185364 w 8959297"/>
              <a:gd name="connsiteY68" fmla="*/ 797240 h 7012541"/>
              <a:gd name="connsiteX69" fmla="*/ 6411148 w 8959297"/>
              <a:gd name="connsiteY69" fmla="*/ 754560 h 7012541"/>
              <a:gd name="connsiteX70" fmla="*/ 6459531 w 8959297"/>
              <a:gd name="connsiteY70" fmla="*/ 771633 h 7012541"/>
              <a:gd name="connsiteX71" fmla="*/ 6518666 w 8959297"/>
              <a:gd name="connsiteY71" fmla="*/ 831386 h 7012541"/>
              <a:gd name="connsiteX72" fmla="*/ 6583174 w 8959297"/>
              <a:gd name="connsiteY72" fmla="*/ 839921 h 7012541"/>
              <a:gd name="connsiteX73" fmla="*/ 6604680 w 8959297"/>
              <a:gd name="connsiteY73" fmla="*/ 822850 h 7012541"/>
              <a:gd name="connsiteX74" fmla="*/ 6630887 w 8959297"/>
              <a:gd name="connsiteY74" fmla="*/ 818048 h 7012541"/>
              <a:gd name="connsiteX75" fmla="*/ 6648711 w 8959297"/>
              <a:gd name="connsiteY75" fmla="*/ 821907 h 7012541"/>
              <a:gd name="connsiteX76" fmla="*/ 6652736 w 8959297"/>
              <a:gd name="connsiteY76" fmla="*/ 803062 h 7012541"/>
              <a:gd name="connsiteX77" fmla="*/ 6634723 w 8959297"/>
              <a:gd name="connsiteY77" fmla="*/ 789260 h 7012541"/>
              <a:gd name="connsiteX78" fmla="*/ 6634019 w 8959297"/>
              <a:gd name="connsiteY78" fmla="*/ 763084 h 7012541"/>
              <a:gd name="connsiteX79" fmla="*/ 6635466 w 8959297"/>
              <a:gd name="connsiteY79" fmla="*/ 732353 h 7012541"/>
              <a:gd name="connsiteX80" fmla="*/ 6681000 w 8959297"/>
              <a:gd name="connsiteY80" fmla="*/ 753698 h 7012541"/>
              <a:gd name="connsiteX81" fmla="*/ 6681704 w 8959297"/>
              <a:gd name="connsiteY81" fmla="*/ 779876 h 7012541"/>
              <a:gd name="connsiteX82" fmla="*/ 6666549 w 8959297"/>
              <a:gd name="connsiteY82" fmla="*/ 977913 h 7012541"/>
              <a:gd name="connsiteX83" fmla="*/ 6666829 w 8959297"/>
              <a:gd name="connsiteY83" fmla="*/ 988259 h 7012541"/>
              <a:gd name="connsiteX84" fmla="*/ 6669190 w 8959297"/>
              <a:gd name="connsiteY84" fmla="*/ 987703 h 7012541"/>
              <a:gd name="connsiteX85" fmla="*/ 6712195 w 8959297"/>
              <a:gd name="connsiteY85" fmla="*/ 1006376 h 7012541"/>
              <a:gd name="connsiteX86" fmla="*/ 6741388 w 8959297"/>
              <a:gd name="connsiteY86" fmla="*/ 1050670 h 7012541"/>
              <a:gd name="connsiteX87" fmla="*/ 6756165 w 8959297"/>
              <a:gd name="connsiteY87" fmla="*/ 1051331 h 7012541"/>
              <a:gd name="connsiteX88" fmla="*/ 6811400 w 8959297"/>
              <a:gd name="connsiteY88" fmla="*/ 1031420 h 7012541"/>
              <a:gd name="connsiteX89" fmla="*/ 6870579 w 8959297"/>
              <a:gd name="connsiteY89" fmla="*/ 1010084 h 7012541"/>
              <a:gd name="connsiteX90" fmla="*/ 6917158 w 8959297"/>
              <a:gd name="connsiteY90" fmla="*/ 1091465 h 7012541"/>
              <a:gd name="connsiteX91" fmla="*/ 7031896 w 8959297"/>
              <a:gd name="connsiteY91" fmla="*/ 1125620 h 7012541"/>
              <a:gd name="connsiteX92" fmla="*/ 7125478 w 8959297"/>
              <a:gd name="connsiteY92" fmla="*/ 1156072 h 7012541"/>
              <a:gd name="connsiteX93" fmla="*/ 7159878 w 8959297"/>
              <a:gd name="connsiteY93" fmla="*/ 1207863 h 7012541"/>
              <a:gd name="connsiteX94" fmla="*/ 7235505 w 8959297"/>
              <a:gd name="connsiteY94" fmla="*/ 1290100 h 7012541"/>
              <a:gd name="connsiteX95" fmla="*/ 7260605 w 8959297"/>
              <a:gd name="connsiteY95" fmla="*/ 1292379 h 7012541"/>
              <a:gd name="connsiteX96" fmla="*/ 7397968 w 8959297"/>
              <a:gd name="connsiteY96" fmla="*/ 1257963 h 7012541"/>
              <a:gd name="connsiteX97" fmla="*/ 7448170 w 8959297"/>
              <a:gd name="connsiteY97" fmla="*/ 1262519 h 7012541"/>
              <a:gd name="connsiteX98" fmla="*/ 7449238 w 8959297"/>
              <a:gd name="connsiteY98" fmla="*/ 1281014 h 7012541"/>
              <a:gd name="connsiteX99" fmla="*/ 7356343 w 8959297"/>
              <a:gd name="connsiteY99" fmla="*/ 1318280 h 7012541"/>
              <a:gd name="connsiteX100" fmla="*/ 7333375 w 8959297"/>
              <a:gd name="connsiteY100" fmla="*/ 1352992 h 7012541"/>
              <a:gd name="connsiteX101" fmla="*/ 7382127 w 8959297"/>
              <a:gd name="connsiteY101" fmla="*/ 1388279 h 7012541"/>
              <a:gd name="connsiteX102" fmla="*/ 7433759 w 8959297"/>
              <a:gd name="connsiteY102" fmla="*/ 1403649 h 7012541"/>
              <a:gd name="connsiteX103" fmla="*/ 7364535 w 8959297"/>
              <a:gd name="connsiteY103" fmla="*/ 1432382 h 7012541"/>
              <a:gd name="connsiteX104" fmla="*/ 7336194 w 8959297"/>
              <a:gd name="connsiteY104" fmla="*/ 1457701 h 7012541"/>
              <a:gd name="connsiteX105" fmla="*/ 7364153 w 8959297"/>
              <a:gd name="connsiteY105" fmla="*/ 1481607 h 7012541"/>
              <a:gd name="connsiteX106" fmla="*/ 7469950 w 8959297"/>
              <a:gd name="connsiteY106" fmla="*/ 1458567 h 7012541"/>
              <a:gd name="connsiteX107" fmla="*/ 7685494 w 8959297"/>
              <a:gd name="connsiteY107" fmla="*/ 1411069 h 7012541"/>
              <a:gd name="connsiteX108" fmla="*/ 7721005 w 8959297"/>
              <a:gd name="connsiteY108" fmla="*/ 1398266 h 7012541"/>
              <a:gd name="connsiteX109" fmla="*/ 7755786 w 8959297"/>
              <a:gd name="connsiteY109" fmla="*/ 1400830 h 7012541"/>
              <a:gd name="connsiteX110" fmla="*/ 7744655 w 8959297"/>
              <a:gd name="connsiteY110" fmla="*/ 1431274 h 7012541"/>
              <a:gd name="connsiteX111" fmla="*/ 7718830 w 8959297"/>
              <a:gd name="connsiteY111" fmla="*/ 1444362 h 7012541"/>
              <a:gd name="connsiteX112" fmla="*/ 7634911 w 8959297"/>
              <a:gd name="connsiteY112" fmla="*/ 1455735 h 7012541"/>
              <a:gd name="connsiteX113" fmla="*/ 7564259 w 8959297"/>
              <a:gd name="connsiteY113" fmla="*/ 1473656 h 7012541"/>
              <a:gd name="connsiteX114" fmla="*/ 7519069 w 8959297"/>
              <a:gd name="connsiteY114" fmla="*/ 1486173 h 7012541"/>
              <a:gd name="connsiteX115" fmla="*/ 7422588 w 8959297"/>
              <a:gd name="connsiteY115" fmla="*/ 1517179 h 7012541"/>
              <a:gd name="connsiteX116" fmla="*/ 7333981 w 8959297"/>
              <a:gd name="connsiteY116" fmla="*/ 1586884 h 7012541"/>
              <a:gd name="connsiteX117" fmla="*/ 7424703 w 8959297"/>
              <a:gd name="connsiteY117" fmla="*/ 1595712 h 7012541"/>
              <a:gd name="connsiteX118" fmla="*/ 7616576 w 8959297"/>
              <a:gd name="connsiteY118" fmla="*/ 1556747 h 7012541"/>
              <a:gd name="connsiteX119" fmla="*/ 7733485 w 8959297"/>
              <a:gd name="connsiteY119" fmla="*/ 1544806 h 7012541"/>
              <a:gd name="connsiteX120" fmla="*/ 7757500 w 8959297"/>
              <a:gd name="connsiteY120" fmla="*/ 1570131 h 7012541"/>
              <a:gd name="connsiteX121" fmla="*/ 7737410 w 8959297"/>
              <a:gd name="connsiteY121" fmla="*/ 1584926 h 7012541"/>
              <a:gd name="connsiteX122" fmla="*/ 7540165 w 8959297"/>
              <a:gd name="connsiteY122" fmla="*/ 1614502 h 7012541"/>
              <a:gd name="connsiteX123" fmla="*/ 7473820 w 8959297"/>
              <a:gd name="connsiteY123" fmla="*/ 1623317 h 7012541"/>
              <a:gd name="connsiteX124" fmla="*/ 7385936 w 8959297"/>
              <a:gd name="connsiteY124" fmla="*/ 1677656 h 7012541"/>
              <a:gd name="connsiteX125" fmla="*/ 7281204 w 8959297"/>
              <a:gd name="connsiteY125" fmla="*/ 1719189 h 7012541"/>
              <a:gd name="connsiteX126" fmla="*/ 7274371 w 8959297"/>
              <a:gd name="connsiteY126" fmla="*/ 1720608 h 7012541"/>
              <a:gd name="connsiteX127" fmla="*/ 7266631 w 8959297"/>
              <a:gd name="connsiteY127" fmla="*/ 1727395 h 7012541"/>
              <a:gd name="connsiteX128" fmla="*/ 7266631 w 8959297"/>
              <a:gd name="connsiteY128" fmla="*/ 1753945 h 7012541"/>
              <a:gd name="connsiteX129" fmla="*/ 7283452 w 8959297"/>
              <a:gd name="connsiteY129" fmla="*/ 1789340 h 7012541"/>
              <a:gd name="connsiteX130" fmla="*/ 7165708 w 8959297"/>
              <a:gd name="connsiteY130" fmla="*/ 1833590 h 7012541"/>
              <a:gd name="connsiteX131" fmla="*/ 7154809 w 8959297"/>
              <a:gd name="connsiteY131" fmla="*/ 1845056 h 7012541"/>
              <a:gd name="connsiteX132" fmla="*/ 7169142 w 8959297"/>
              <a:gd name="connsiteY132" fmla="*/ 1864261 h 7012541"/>
              <a:gd name="connsiteX133" fmla="*/ 7176645 w 8959297"/>
              <a:gd name="connsiteY133" fmla="*/ 1869997 h 7012541"/>
              <a:gd name="connsiteX134" fmla="*/ 7213877 w 8959297"/>
              <a:gd name="connsiteY134" fmla="*/ 1873441 h 7012541"/>
              <a:gd name="connsiteX135" fmla="*/ 7217525 w 8959297"/>
              <a:gd name="connsiteY135" fmla="*/ 1872797 h 7012541"/>
              <a:gd name="connsiteX136" fmla="*/ 7351920 w 8959297"/>
              <a:gd name="connsiteY136" fmla="*/ 1864261 h 7012541"/>
              <a:gd name="connsiteX137" fmla="*/ 7393249 w 8959297"/>
              <a:gd name="connsiteY137" fmla="*/ 1878132 h 7012541"/>
              <a:gd name="connsiteX138" fmla="*/ 7415948 w 8959297"/>
              <a:gd name="connsiteY138" fmla="*/ 1899836 h 7012541"/>
              <a:gd name="connsiteX139" fmla="*/ 7429578 w 8959297"/>
              <a:gd name="connsiteY139" fmla="*/ 1897743 h 7012541"/>
              <a:gd name="connsiteX140" fmla="*/ 7460064 w 8959297"/>
              <a:gd name="connsiteY140" fmla="*/ 1895534 h 7012541"/>
              <a:gd name="connsiteX141" fmla="*/ 7502113 w 8959297"/>
              <a:gd name="connsiteY141" fmla="*/ 1922083 h 7012541"/>
              <a:gd name="connsiteX142" fmla="*/ 7476884 w 8959297"/>
              <a:gd name="connsiteY142" fmla="*/ 1957479 h 7012541"/>
              <a:gd name="connsiteX143" fmla="*/ 7435999 w 8959297"/>
              <a:gd name="connsiteY143" fmla="*/ 1965299 h 7012541"/>
              <a:gd name="connsiteX144" fmla="*/ 7432559 w 8959297"/>
              <a:gd name="connsiteY144" fmla="*/ 1983767 h 7012541"/>
              <a:gd name="connsiteX145" fmla="*/ 7341167 w 8959297"/>
              <a:gd name="connsiteY145" fmla="*/ 2116076 h 7012541"/>
              <a:gd name="connsiteX146" fmla="*/ 7292785 w 8959297"/>
              <a:gd name="connsiteY146" fmla="*/ 2120344 h 7012541"/>
              <a:gd name="connsiteX147" fmla="*/ 7267252 w 8959297"/>
              <a:gd name="connsiteY147" fmla="*/ 2119278 h 7012541"/>
              <a:gd name="connsiteX148" fmla="*/ 7250917 w 8959297"/>
              <a:gd name="connsiteY148" fmla="*/ 2136237 h 7012541"/>
              <a:gd name="connsiteX149" fmla="*/ 7266631 w 8959297"/>
              <a:gd name="connsiteY149" fmla="*/ 2152158 h 7012541"/>
              <a:gd name="connsiteX150" fmla="*/ 7266631 w 8959297"/>
              <a:gd name="connsiteY150" fmla="*/ 2169860 h 7012541"/>
              <a:gd name="connsiteX151" fmla="*/ 7241401 w 8959297"/>
              <a:gd name="connsiteY151" fmla="*/ 2178706 h 7012541"/>
              <a:gd name="connsiteX152" fmla="*/ 7216741 w 8959297"/>
              <a:gd name="connsiteY152" fmla="*/ 2176761 h 7012541"/>
              <a:gd name="connsiteX153" fmla="*/ 7206772 w 8959297"/>
              <a:gd name="connsiteY153" fmla="*/ 2188634 h 7012541"/>
              <a:gd name="connsiteX154" fmla="*/ 7209141 w 8959297"/>
              <a:gd name="connsiteY154" fmla="*/ 2205255 h 7012541"/>
              <a:gd name="connsiteX155" fmla="*/ 7241401 w 8959297"/>
              <a:gd name="connsiteY155" fmla="*/ 2205255 h 7012541"/>
              <a:gd name="connsiteX156" fmla="*/ 7325501 w 8959297"/>
              <a:gd name="connsiteY156" fmla="*/ 2205255 h 7012541"/>
              <a:gd name="connsiteX157" fmla="*/ 7367553 w 8959297"/>
              <a:gd name="connsiteY157" fmla="*/ 2205255 h 7012541"/>
              <a:gd name="connsiteX158" fmla="*/ 7434834 w 8959297"/>
              <a:gd name="connsiteY158" fmla="*/ 2249505 h 7012541"/>
              <a:gd name="connsiteX159" fmla="*/ 7535753 w 8959297"/>
              <a:gd name="connsiteY159" fmla="*/ 2284901 h 7012541"/>
              <a:gd name="connsiteX160" fmla="*/ 7560984 w 8959297"/>
              <a:gd name="connsiteY160" fmla="*/ 2311449 h 7012541"/>
              <a:gd name="connsiteX161" fmla="*/ 7535753 w 8959297"/>
              <a:gd name="connsiteY161" fmla="*/ 2329142 h 7012541"/>
              <a:gd name="connsiteX162" fmla="*/ 7527346 w 8959297"/>
              <a:gd name="connsiteY162" fmla="*/ 2355692 h 7012541"/>
              <a:gd name="connsiteX163" fmla="*/ 7518935 w 8959297"/>
              <a:gd name="connsiteY163" fmla="*/ 2391087 h 7012541"/>
              <a:gd name="connsiteX164" fmla="*/ 7518935 w 8959297"/>
              <a:gd name="connsiteY164" fmla="*/ 2417635 h 7012541"/>
              <a:gd name="connsiteX165" fmla="*/ 7527346 w 8959297"/>
              <a:gd name="connsiteY165" fmla="*/ 2417635 h 7012541"/>
              <a:gd name="connsiteX166" fmla="*/ 7527346 w 8959297"/>
              <a:gd name="connsiteY166" fmla="*/ 2479580 h 7012541"/>
              <a:gd name="connsiteX167" fmla="*/ 7460064 w 8959297"/>
              <a:gd name="connsiteY167" fmla="*/ 2541532 h 7012541"/>
              <a:gd name="connsiteX168" fmla="*/ 7544165 w 8959297"/>
              <a:gd name="connsiteY168" fmla="*/ 2568073 h 7012541"/>
              <a:gd name="connsiteX169" fmla="*/ 7535753 w 8959297"/>
              <a:gd name="connsiteY169" fmla="*/ 2576928 h 7012541"/>
              <a:gd name="connsiteX170" fmla="*/ 7236495 w 8959297"/>
              <a:gd name="connsiteY170" fmla="*/ 2576928 h 7012541"/>
              <a:gd name="connsiteX171" fmla="*/ 7215508 w 8959297"/>
              <a:gd name="connsiteY171" fmla="*/ 2587165 h 7012541"/>
              <a:gd name="connsiteX172" fmla="*/ 7214139 w 8959297"/>
              <a:gd name="connsiteY172" fmla="*/ 2590655 h 7012541"/>
              <a:gd name="connsiteX173" fmla="*/ 7232990 w 8959297"/>
              <a:gd name="connsiteY173" fmla="*/ 2594621 h 7012541"/>
              <a:gd name="connsiteX174" fmla="*/ 7300272 w 8959297"/>
              <a:gd name="connsiteY174" fmla="*/ 2638871 h 7012541"/>
              <a:gd name="connsiteX175" fmla="*/ 7333912 w 8959297"/>
              <a:gd name="connsiteY175" fmla="*/ 2665420 h 7012541"/>
              <a:gd name="connsiteX176" fmla="*/ 7426423 w 8959297"/>
              <a:gd name="connsiteY176" fmla="*/ 2683114 h 7012541"/>
              <a:gd name="connsiteX177" fmla="*/ 7443243 w 8959297"/>
              <a:gd name="connsiteY177" fmla="*/ 2700816 h 7012541"/>
              <a:gd name="connsiteX178" fmla="*/ 7426423 w 8959297"/>
              <a:gd name="connsiteY178" fmla="*/ 2709662 h 7012541"/>
              <a:gd name="connsiteX179" fmla="*/ 7224581 w 8959297"/>
              <a:gd name="connsiteY179" fmla="*/ 2709662 h 7012541"/>
              <a:gd name="connsiteX180" fmla="*/ 7208810 w 8959297"/>
              <a:gd name="connsiteY180" fmla="*/ 2710767 h 7012541"/>
              <a:gd name="connsiteX181" fmla="*/ 7207899 w 8959297"/>
              <a:gd name="connsiteY181" fmla="*/ 2711514 h 7012541"/>
              <a:gd name="connsiteX182" fmla="*/ 7208115 w 8959297"/>
              <a:gd name="connsiteY182" fmla="*/ 2712006 h 7012541"/>
              <a:gd name="connsiteX183" fmla="*/ 7292785 w 8959297"/>
              <a:gd name="connsiteY183" fmla="*/ 2730679 h 7012541"/>
              <a:gd name="connsiteX184" fmla="*/ 7411055 w 8959297"/>
              <a:gd name="connsiteY184" fmla="*/ 2816042 h 7012541"/>
              <a:gd name="connsiteX185" fmla="*/ 7411055 w 8959297"/>
              <a:gd name="connsiteY185" fmla="*/ 2824702 h 7012541"/>
              <a:gd name="connsiteX186" fmla="*/ 7510524 w 8959297"/>
              <a:gd name="connsiteY186" fmla="*/ 2824702 h 7012541"/>
              <a:gd name="connsiteX187" fmla="*/ 7586217 w 8959297"/>
              <a:gd name="connsiteY187" fmla="*/ 2815857 h 7012541"/>
              <a:gd name="connsiteX188" fmla="*/ 7619857 w 8959297"/>
              <a:gd name="connsiteY188" fmla="*/ 2842405 h 7012541"/>
              <a:gd name="connsiteX189" fmla="*/ 7611446 w 8959297"/>
              <a:gd name="connsiteY189" fmla="*/ 2868954 h 7012541"/>
              <a:gd name="connsiteX190" fmla="*/ 7569394 w 8959297"/>
              <a:gd name="connsiteY190" fmla="*/ 2868954 h 7012541"/>
              <a:gd name="connsiteX191" fmla="*/ 7460064 w 8959297"/>
              <a:gd name="connsiteY191" fmla="*/ 2860098 h 7012541"/>
              <a:gd name="connsiteX192" fmla="*/ 7429971 w 8959297"/>
              <a:gd name="connsiteY192" fmla="*/ 2855261 h 7012541"/>
              <a:gd name="connsiteX193" fmla="*/ 7408679 w 8959297"/>
              <a:gd name="connsiteY193" fmla="*/ 2859828 h 7012541"/>
              <a:gd name="connsiteX194" fmla="*/ 7391569 w 8959297"/>
              <a:gd name="connsiteY194" fmla="*/ 2867792 h 7012541"/>
              <a:gd name="connsiteX195" fmla="*/ 7380474 w 8959297"/>
              <a:gd name="connsiteY195" fmla="*/ 2867539 h 7012541"/>
              <a:gd name="connsiteX196" fmla="*/ 7376094 w 8959297"/>
              <a:gd name="connsiteY196" fmla="*/ 2868814 h 7012541"/>
              <a:gd name="connsiteX197" fmla="*/ 7363084 w 8959297"/>
              <a:gd name="connsiteY197" fmla="*/ 2868887 h 7012541"/>
              <a:gd name="connsiteX198" fmla="*/ 7330122 w 8959297"/>
              <a:gd name="connsiteY198" fmla="*/ 2879700 h 7012541"/>
              <a:gd name="connsiteX199" fmla="*/ 7423270 w 8959297"/>
              <a:gd name="connsiteY199" fmla="*/ 2893285 h 7012541"/>
              <a:gd name="connsiteX200" fmla="*/ 7535753 w 8959297"/>
              <a:gd name="connsiteY200" fmla="*/ 2895495 h 7012541"/>
              <a:gd name="connsiteX201" fmla="*/ 7569394 w 8959297"/>
              <a:gd name="connsiteY201" fmla="*/ 2895495 h 7012541"/>
              <a:gd name="connsiteX202" fmla="*/ 7611446 w 8959297"/>
              <a:gd name="connsiteY202" fmla="*/ 2913195 h 7012541"/>
              <a:gd name="connsiteX203" fmla="*/ 7619857 w 8959297"/>
              <a:gd name="connsiteY203" fmla="*/ 2939745 h 7012541"/>
              <a:gd name="connsiteX204" fmla="*/ 7603035 w 8959297"/>
              <a:gd name="connsiteY204" fmla="*/ 2957445 h 7012541"/>
              <a:gd name="connsiteX205" fmla="*/ 7476884 w 8959297"/>
              <a:gd name="connsiteY205" fmla="*/ 2957445 h 7012541"/>
              <a:gd name="connsiteX206" fmla="*/ 7611446 w 8959297"/>
              <a:gd name="connsiteY206" fmla="*/ 2992841 h 7012541"/>
              <a:gd name="connsiteX207" fmla="*/ 7636676 w 8959297"/>
              <a:gd name="connsiteY207" fmla="*/ 3010536 h 7012541"/>
              <a:gd name="connsiteX208" fmla="*/ 7603035 w 8959297"/>
              <a:gd name="connsiteY208" fmla="*/ 3019391 h 7012541"/>
              <a:gd name="connsiteX209" fmla="*/ 7392782 w 8959297"/>
              <a:gd name="connsiteY209" fmla="*/ 3019391 h 7012541"/>
              <a:gd name="connsiteX210" fmla="*/ 7359141 w 8959297"/>
              <a:gd name="connsiteY210" fmla="*/ 3037084 h 7012541"/>
              <a:gd name="connsiteX211" fmla="*/ 7418013 w 8959297"/>
              <a:gd name="connsiteY211" fmla="*/ 3037084 h 7012541"/>
              <a:gd name="connsiteX212" fmla="*/ 7493705 w 8959297"/>
              <a:gd name="connsiteY212" fmla="*/ 3063633 h 7012541"/>
              <a:gd name="connsiteX213" fmla="*/ 7569394 w 8959297"/>
              <a:gd name="connsiteY213" fmla="*/ 3063633 h 7012541"/>
              <a:gd name="connsiteX214" fmla="*/ 7594625 w 8959297"/>
              <a:gd name="connsiteY214" fmla="*/ 3090181 h 7012541"/>
              <a:gd name="connsiteX215" fmla="*/ 7569394 w 8959297"/>
              <a:gd name="connsiteY215" fmla="*/ 3116729 h 7012541"/>
              <a:gd name="connsiteX216" fmla="*/ 7392782 w 8959297"/>
              <a:gd name="connsiteY216" fmla="*/ 3116729 h 7012541"/>
              <a:gd name="connsiteX217" fmla="*/ 7317090 w 8959297"/>
              <a:gd name="connsiteY217" fmla="*/ 3125577 h 7012541"/>
              <a:gd name="connsiteX218" fmla="*/ 7409602 w 8959297"/>
              <a:gd name="connsiteY218" fmla="*/ 3125577 h 7012541"/>
              <a:gd name="connsiteX219" fmla="*/ 7468474 w 8959297"/>
              <a:gd name="connsiteY219" fmla="*/ 3160972 h 7012541"/>
              <a:gd name="connsiteX220" fmla="*/ 7468474 w 8959297"/>
              <a:gd name="connsiteY220" fmla="*/ 3187520 h 7012541"/>
              <a:gd name="connsiteX221" fmla="*/ 7434834 w 8959297"/>
              <a:gd name="connsiteY221" fmla="*/ 3205222 h 7012541"/>
              <a:gd name="connsiteX222" fmla="*/ 7325501 w 8959297"/>
              <a:gd name="connsiteY222" fmla="*/ 3222925 h 7012541"/>
              <a:gd name="connsiteX223" fmla="*/ 7289650 w 8959297"/>
              <a:gd name="connsiteY223" fmla="*/ 3228471 h 7012541"/>
              <a:gd name="connsiteX224" fmla="*/ 7297868 w 8959297"/>
              <a:gd name="connsiteY224" fmla="*/ 3237002 h 7012541"/>
              <a:gd name="connsiteX225" fmla="*/ 7234517 w 8959297"/>
              <a:gd name="connsiteY225" fmla="*/ 3266341 h 7012541"/>
              <a:gd name="connsiteX226" fmla="*/ 7200180 w 8959297"/>
              <a:gd name="connsiteY226" fmla="*/ 3279517 h 7012541"/>
              <a:gd name="connsiteX227" fmla="*/ 7287409 w 8959297"/>
              <a:gd name="connsiteY227" fmla="*/ 3302602 h 7012541"/>
              <a:gd name="connsiteX228" fmla="*/ 7437935 w 8959297"/>
              <a:gd name="connsiteY228" fmla="*/ 3285529 h 7012541"/>
              <a:gd name="connsiteX229" fmla="*/ 7507819 w 8959297"/>
              <a:gd name="connsiteY229" fmla="*/ 3251385 h 7012541"/>
              <a:gd name="connsiteX230" fmla="*/ 7626089 w 8959297"/>
              <a:gd name="connsiteY230" fmla="*/ 3153218 h 7012541"/>
              <a:gd name="connsiteX231" fmla="*/ 7824993 w 8959297"/>
              <a:gd name="connsiteY231" fmla="*/ 2986763 h 7012541"/>
              <a:gd name="connsiteX232" fmla="*/ 8083034 w 8959297"/>
              <a:gd name="connsiteY232" fmla="*/ 2905671 h 7012541"/>
              <a:gd name="connsiteX233" fmla="*/ 8292694 w 8959297"/>
              <a:gd name="connsiteY233" fmla="*/ 2811774 h 7012541"/>
              <a:gd name="connsiteX234" fmla="*/ 8308820 w 8959297"/>
              <a:gd name="connsiteY234" fmla="*/ 2798969 h 7012541"/>
              <a:gd name="connsiteX235" fmla="*/ 8523854 w 8959297"/>
              <a:gd name="connsiteY235" fmla="*/ 2726411 h 7012541"/>
              <a:gd name="connsiteX236" fmla="*/ 8545735 w 8959297"/>
              <a:gd name="connsiteY236" fmla="*/ 2720593 h 7012541"/>
              <a:gd name="connsiteX237" fmla="*/ 8548676 w 8959297"/>
              <a:gd name="connsiteY237" fmla="*/ 2716533 h 7012541"/>
              <a:gd name="connsiteX238" fmla="*/ 8573314 w 8959297"/>
              <a:gd name="connsiteY238" fmla="*/ 2694886 h 7012541"/>
              <a:gd name="connsiteX239" fmla="*/ 8677288 w 8959297"/>
              <a:gd name="connsiteY239" fmla="*/ 2642160 h 7012541"/>
              <a:gd name="connsiteX240" fmla="*/ 8735408 w 8959297"/>
              <a:gd name="connsiteY240" fmla="*/ 2626902 h 7012541"/>
              <a:gd name="connsiteX241" fmla="*/ 8850732 w 8959297"/>
              <a:gd name="connsiteY241" fmla="*/ 2656253 h 7012541"/>
              <a:gd name="connsiteX242" fmla="*/ 8871829 w 8959297"/>
              <a:gd name="connsiteY242" fmla="*/ 2688788 h 7012541"/>
              <a:gd name="connsiteX243" fmla="*/ 8880174 w 8959297"/>
              <a:gd name="connsiteY243" fmla="*/ 2702474 h 7012541"/>
              <a:gd name="connsiteX244" fmla="*/ 8909536 w 8959297"/>
              <a:gd name="connsiteY244" fmla="*/ 2712074 h 7012541"/>
              <a:gd name="connsiteX245" fmla="*/ 8908421 w 8959297"/>
              <a:gd name="connsiteY245" fmla="*/ 2722859 h 7012541"/>
              <a:gd name="connsiteX246" fmla="*/ 8943168 w 8959297"/>
              <a:gd name="connsiteY246" fmla="*/ 2743484 h 7012541"/>
              <a:gd name="connsiteX247" fmla="*/ 8959297 w 8959297"/>
              <a:gd name="connsiteY247" fmla="*/ 2764823 h 7012541"/>
              <a:gd name="connsiteX248" fmla="*/ 8808773 w 8959297"/>
              <a:gd name="connsiteY248" fmla="*/ 3003836 h 7012541"/>
              <a:gd name="connsiteX249" fmla="*/ 8695880 w 8959297"/>
              <a:gd name="connsiteY249" fmla="*/ 3012372 h 7012541"/>
              <a:gd name="connsiteX250" fmla="*/ 8550732 w 8959297"/>
              <a:gd name="connsiteY250" fmla="*/ 3008104 h 7012541"/>
              <a:gd name="connsiteX251" fmla="*/ 8518478 w 8959297"/>
              <a:gd name="connsiteY251" fmla="*/ 3025177 h 7012541"/>
              <a:gd name="connsiteX252" fmla="*/ 8389456 w 8959297"/>
              <a:gd name="connsiteY252" fmla="*/ 3076394 h 7012541"/>
              <a:gd name="connsiteX253" fmla="*/ 8271189 w 8959297"/>
              <a:gd name="connsiteY253" fmla="*/ 3114806 h 7012541"/>
              <a:gd name="connsiteX254" fmla="*/ 8002397 w 8959297"/>
              <a:gd name="connsiteY254" fmla="*/ 3174559 h 7012541"/>
              <a:gd name="connsiteX255" fmla="*/ 7744358 w 8959297"/>
              <a:gd name="connsiteY255" fmla="*/ 3259920 h 7012541"/>
              <a:gd name="connsiteX256" fmla="*/ 7583083 w 8959297"/>
              <a:gd name="connsiteY256" fmla="*/ 3358087 h 7012541"/>
              <a:gd name="connsiteX257" fmla="*/ 7507819 w 8959297"/>
              <a:gd name="connsiteY257" fmla="*/ 3396499 h 7012541"/>
              <a:gd name="connsiteX258" fmla="*/ 7201396 w 8959297"/>
              <a:gd name="connsiteY258" fmla="*/ 3537345 h 7012541"/>
              <a:gd name="connsiteX259" fmla="*/ 7180328 w 8959297"/>
              <a:gd name="connsiteY259" fmla="*/ 3547150 h 7012541"/>
              <a:gd name="connsiteX260" fmla="*/ 7165229 w 8959297"/>
              <a:gd name="connsiteY260" fmla="*/ 3639988 h 7012541"/>
              <a:gd name="connsiteX261" fmla="*/ 7112041 w 8959297"/>
              <a:gd name="connsiteY261" fmla="*/ 3746654 h 7012541"/>
              <a:gd name="connsiteX262" fmla="*/ 7107603 w 8959297"/>
              <a:gd name="connsiteY262" fmla="*/ 3767789 h 7012541"/>
              <a:gd name="connsiteX263" fmla="*/ 7120759 w 8959297"/>
              <a:gd name="connsiteY263" fmla="*/ 3772089 h 7012541"/>
              <a:gd name="connsiteX264" fmla="*/ 7534699 w 8959297"/>
              <a:gd name="connsiteY264" fmla="*/ 3891595 h 7012541"/>
              <a:gd name="connsiteX265" fmla="*/ 7626089 w 8959297"/>
              <a:gd name="connsiteY265" fmla="*/ 3917205 h 7012541"/>
              <a:gd name="connsiteX266" fmla="*/ 7749734 w 8959297"/>
              <a:gd name="connsiteY266" fmla="*/ 3904400 h 7012541"/>
              <a:gd name="connsiteX267" fmla="*/ 7819618 w 8959297"/>
              <a:gd name="connsiteY267" fmla="*/ 3895864 h 7012541"/>
              <a:gd name="connsiteX268" fmla="*/ 7894880 w 8959297"/>
              <a:gd name="connsiteY268" fmla="*/ 3912937 h 7012541"/>
              <a:gd name="connsiteX269" fmla="*/ 7927136 w 8959297"/>
              <a:gd name="connsiteY269" fmla="*/ 3942812 h 7012541"/>
              <a:gd name="connsiteX270" fmla="*/ 7787364 w 8959297"/>
              <a:gd name="connsiteY270" fmla="*/ 4169020 h 7012541"/>
              <a:gd name="connsiteX271" fmla="*/ 7636840 w 8959297"/>
              <a:gd name="connsiteY271" fmla="*/ 4169020 h 7012541"/>
              <a:gd name="connsiteX272" fmla="*/ 7513195 w 8959297"/>
              <a:gd name="connsiteY272" fmla="*/ 4100731 h 7012541"/>
              <a:gd name="connsiteX273" fmla="*/ 7378800 w 8959297"/>
              <a:gd name="connsiteY273" fmla="*/ 4079391 h 7012541"/>
              <a:gd name="connsiteX274" fmla="*/ 7239029 w 8959297"/>
              <a:gd name="connsiteY274" fmla="*/ 4023907 h 7012541"/>
              <a:gd name="connsiteX275" fmla="*/ 7158389 w 8959297"/>
              <a:gd name="connsiteY275" fmla="*/ 3921471 h 7012541"/>
              <a:gd name="connsiteX276" fmla="*/ 7124598 w 8959297"/>
              <a:gd name="connsiteY276" fmla="*/ 3898797 h 7012541"/>
              <a:gd name="connsiteX277" fmla="*/ 7095148 w 8959297"/>
              <a:gd name="connsiteY277" fmla="*/ 3921009 h 7012541"/>
              <a:gd name="connsiteX278" fmla="*/ 6993789 w 8959297"/>
              <a:gd name="connsiteY278" fmla="*/ 3921009 h 7012541"/>
              <a:gd name="connsiteX279" fmla="*/ 6841749 w 8959297"/>
              <a:gd name="connsiteY279" fmla="*/ 3947832 h 7012541"/>
              <a:gd name="connsiteX280" fmla="*/ 6799515 w 8959297"/>
              <a:gd name="connsiteY280" fmla="*/ 4048423 h 7012541"/>
              <a:gd name="connsiteX281" fmla="*/ 6554562 w 8959297"/>
              <a:gd name="connsiteY281" fmla="*/ 4309956 h 7012541"/>
              <a:gd name="connsiteX282" fmla="*/ 6495434 w 8959297"/>
              <a:gd name="connsiteY282" fmla="*/ 4323367 h 7012541"/>
              <a:gd name="connsiteX283" fmla="*/ 6157569 w 8959297"/>
              <a:gd name="connsiteY283" fmla="*/ 4323367 h 7012541"/>
              <a:gd name="connsiteX284" fmla="*/ 6225141 w 8959297"/>
              <a:gd name="connsiteY284" fmla="*/ 4544663 h 7012541"/>
              <a:gd name="connsiteX285" fmla="*/ 6030867 w 8959297"/>
              <a:gd name="connsiteY285" fmla="*/ 4423957 h 7012541"/>
              <a:gd name="connsiteX286" fmla="*/ 5726788 w 8959297"/>
              <a:gd name="connsiteY286" fmla="*/ 4363603 h 7012541"/>
              <a:gd name="connsiteX287" fmla="*/ 5583194 w 8959297"/>
              <a:gd name="connsiteY287" fmla="*/ 4558076 h 7012541"/>
              <a:gd name="connsiteX288" fmla="*/ 5372027 w 8959297"/>
              <a:gd name="connsiteY288" fmla="*/ 4658664 h 7012541"/>
              <a:gd name="connsiteX289" fmla="*/ 5228434 w 8959297"/>
              <a:gd name="connsiteY289" fmla="*/ 4698900 h 7012541"/>
              <a:gd name="connsiteX290" fmla="*/ 4991928 w 8959297"/>
              <a:gd name="connsiteY290" fmla="*/ 4812901 h 7012541"/>
              <a:gd name="connsiteX291" fmla="*/ 4915908 w 8959297"/>
              <a:gd name="connsiteY291" fmla="*/ 4866550 h 7012541"/>
              <a:gd name="connsiteX292" fmla="*/ 4949694 w 8959297"/>
              <a:gd name="connsiteY292" fmla="*/ 5034199 h 7012541"/>
              <a:gd name="connsiteX293" fmla="*/ 4978237 w 8959297"/>
              <a:gd name="connsiteY293" fmla="*/ 5142809 h 7012541"/>
              <a:gd name="connsiteX294" fmla="*/ 4997518 w 8959297"/>
              <a:gd name="connsiteY294" fmla="*/ 5144903 h 7012541"/>
              <a:gd name="connsiteX295" fmla="*/ 5017276 w 8959297"/>
              <a:gd name="connsiteY295" fmla="*/ 5157192 h 7012541"/>
              <a:gd name="connsiteX296" fmla="*/ 5033367 w 8959297"/>
              <a:gd name="connsiteY296" fmla="*/ 5182005 h 7012541"/>
              <a:gd name="connsiteX297" fmla="*/ 5039731 w 8959297"/>
              <a:gd name="connsiteY297" fmla="*/ 5192443 h 7012541"/>
              <a:gd name="connsiteX298" fmla="*/ 5060058 w 8959297"/>
              <a:gd name="connsiteY298" fmla="*/ 5219711 h 7012541"/>
              <a:gd name="connsiteX299" fmla="*/ 5070657 w 8959297"/>
              <a:gd name="connsiteY299" fmla="*/ 5232605 h 7012541"/>
              <a:gd name="connsiteX300" fmla="*/ 5077775 w 8959297"/>
              <a:gd name="connsiteY300" fmla="*/ 5251423 h 7012541"/>
              <a:gd name="connsiteX301" fmla="*/ 5076675 w 8959297"/>
              <a:gd name="connsiteY301" fmla="*/ 5272625 h 7012541"/>
              <a:gd name="connsiteX302" fmla="*/ 5067013 w 8959297"/>
              <a:gd name="connsiteY302" fmla="*/ 5325796 h 7012541"/>
              <a:gd name="connsiteX303" fmla="*/ 4992239 w 8959297"/>
              <a:gd name="connsiteY303" fmla="*/ 5402777 h 7012541"/>
              <a:gd name="connsiteX304" fmla="*/ 4981655 w 8959297"/>
              <a:gd name="connsiteY304" fmla="*/ 5403392 h 7012541"/>
              <a:gd name="connsiteX305" fmla="*/ 4935831 w 8959297"/>
              <a:gd name="connsiteY305" fmla="*/ 5411777 h 7012541"/>
              <a:gd name="connsiteX306" fmla="*/ 4922876 w 8959297"/>
              <a:gd name="connsiteY306" fmla="*/ 5410623 h 7012541"/>
              <a:gd name="connsiteX307" fmla="*/ 4887883 w 8959297"/>
              <a:gd name="connsiteY307" fmla="*/ 5412181 h 7012541"/>
              <a:gd name="connsiteX308" fmla="*/ 4868951 w 8959297"/>
              <a:gd name="connsiteY308" fmla="*/ 5411532 h 7012541"/>
              <a:gd name="connsiteX309" fmla="*/ 4852373 w 8959297"/>
              <a:gd name="connsiteY309" fmla="*/ 5399145 h 7012541"/>
              <a:gd name="connsiteX310" fmla="*/ 4797423 w 8959297"/>
              <a:gd name="connsiteY310" fmla="*/ 5370869 h 7012541"/>
              <a:gd name="connsiteX311" fmla="*/ 4769006 w 8959297"/>
              <a:gd name="connsiteY311" fmla="*/ 5349635 h 7012541"/>
              <a:gd name="connsiteX312" fmla="*/ 4763013 w 8959297"/>
              <a:gd name="connsiteY312" fmla="*/ 5336631 h 7012541"/>
              <a:gd name="connsiteX313" fmla="*/ 4763231 w 8959297"/>
              <a:gd name="connsiteY313" fmla="*/ 5303401 h 7012541"/>
              <a:gd name="connsiteX314" fmla="*/ 4760438 w 8959297"/>
              <a:gd name="connsiteY314" fmla="*/ 5250159 h 7012541"/>
              <a:gd name="connsiteX315" fmla="*/ 4768885 w 8959297"/>
              <a:gd name="connsiteY315" fmla="*/ 5228052 h 7012541"/>
              <a:gd name="connsiteX316" fmla="*/ 4786918 w 8959297"/>
              <a:gd name="connsiteY316" fmla="*/ 5203164 h 7012541"/>
              <a:gd name="connsiteX317" fmla="*/ 4805708 w 8959297"/>
              <a:gd name="connsiteY317" fmla="*/ 5186655 h 7012541"/>
              <a:gd name="connsiteX318" fmla="*/ 4839370 w 8959297"/>
              <a:gd name="connsiteY318" fmla="*/ 5158612 h 7012541"/>
              <a:gd name="connsiteX319" fmla="*/ 4839887 w 8959297"/>
              <a:gd name="connsiteY319" fmla="*/ 5158473 h 7012541"/>
              <a:gd name="connsiteX320" fmla="*/ 4839887 w 8959297"/>
              <a:gd name="connsiteY320" fmla="*/ 5114670 h 7012541"/>
              <a:gd name="connsiteX321" fmla="*/ 4831440 w 8959297"/>
              <a:gd name="connsiteY321" fmla="*/ 5000669 h 7012541"/>
              <a:gd name="connsiteX322" fmla="*/ 4731137 w 8959297"/>
              <a:gd name="connsiteY322" fmla="*/ 4868226 h 7012541"/>
              <a:gd name="connsiteX323" fmla="*/ 4699578 w 8959297"/>
              <a:gd name="connsiteY323" fmla="*/ 4861044 h 7012541"/>
              <a:gd name="connsiteX324" fmla="*/ 4695996 w 8959297"/>
              <a:gd name="connsiteY324" fmla="*/ 4869585 h 7012541"/>
              <a:gd name="connsiteX325" fmla="*/ 4526886 w 8959297"/>
              <a:gd name="connsiteY325" fmla="*/ 5175990 h 7012541"/>
              <a:gd name="connsiteX326" fmla="*/ 4431061 w 8959297"/>
              <a:gd name="connsiteY326" fmla="*/ 5313663 h 7012541"/>
              <a:gd name="connsiteX327" fmla="*/ 4467109 w 8959297"/>
              <a:gd name="connsiteY327" fmla="*/ 5335807 h 7012541"/>
              <a:gd name="connsiteX328" fmla="*/ 4556483 w 8959297"/>
              <a:gd name="connsiteY328" fmla="*/ 5411032 h 7012541"/>
              <a:gd name="connsiteX329" fmla="*/ 4588738 w 8959297"/>
              <a:gd name="connsiteY329" fmla="*/ 5530539 h 7012541"/>
              <a:gd name="connsiteX330" fmla="*/ 4486598 w 8959297"/>
              <a:gd name="connsiteY330" fmla="*/ 5658580 h 7012541"/>
              <a:gd name="connsiteX331" fmla="*/ 4481222 w 8959297"/>
              <a:gd name="connsiteY331" fmla="*/ 5688457 h 7012541"/>
              <a:gd name="connsiteX332" fmla="*/ 4508100 w 8959297"/>
              <a:gd name="connsiteY332" fmla="*/ 5833571 h 7012541"/>
              <a:gd name="connsiteX333" fmla="*/ 4373705 w 8959297"/>
              <a:gd name="connsiteY333" fmla="*/ 6029902 h 7012541"/>
              <a:gd name="connsiteX334" fmla="*/ 4244684 w 8959297"/>
              <a:gd name="connsiteY334" fmla="*/ 6076852 h 7012541"/>
              <a:gd name="connsiteX335" fmla="*/ 3981267 w 8959297"/>
              <a:gd name="connsiteY335" fmla="*/ 6046974 h 7012541"/>
              <a:gd name="connsiteX336" fmla="*/ 3906594 w 8959297"/>
              <a:gd name="connsiteY336" fmla="*/ 6000025 h 7012541"/>
              <a:gd name="connsiteX337" fmla="*/ 3861154 w 8959297"/>
              <a:gd name="connsiteY337" fmla="*/ 5958970 h 7012541"/>
              <a:gd name="connsiteX338" fmla="*/ 3835346 w 8959297"/>
              <a:gd name="connsiteY338" fmla="*/ 5983754 h 7012541"/>
              <a:gd name="connsiteX339" fmla="*/ 3721172 w 8959297"/>
              <a:gd name="connsiteY339" fmla="*/ 6074326 h 7012541"/>
              <a:gd name="connsiteX340" fmla="*/ 3723563 w 8959297"/>
              <a:gd name="connsiteY340" fmla="*/ 6076719 h 7012541"/>
              <a:gd name="connsiteX341" fmla="*/ 3733978 w 8959297"/>
              <a:gd name="connsiteY341" fmla="*/ 6081120 h 7012541"/>
              <a:gd name="connsiteX342" fmla="*/ 3776987 w 8959297"/>
              <a:gd name="connsiteY342" fmla="*/ 6098191 h 7012541"/>
              <a:gd name="connsiteX343" fmla="*/ 3723226 w 8959297"/>
              <a:gd name="connsiteY343" fmla="*/ 6128069 h 7012541"/>
              <a:gd name="connsiteX344" fmla="*/ 3685596 w 8959297"/>
              <a:gd name="connsiteY344" fmla="*/ 6115264 h 7012541"/>
              <a:gd name="connsiteX345" fmla="*/ 3674316 w 8959297"/>
              <a:gd name="connsiteY345" fmla="*/ 6111495 h 7012541"/>
              <a:gd name="connsiteX346" fmla="*/ 3550158 w 8959297"/>
              <a:gd name="connsiteY346" fmla="*/ 6209987 h 7012541"/>
              <a:gd name="connsiteX347" fmla="*/ 2376461 w 8959297"/>
              <a:gd name="connsiteY347" fmla="*/ 6797710 h 7012541"/>
              <a:gd name="connsiteX348" fmla="*/ 2293103 w 8959297"/>
              <a:gd name="connsiteY348" fmla="*/ 6820826 h 7012541"/>
              <a:gd name="connsiteX349" fmla="*/ 2293103 w 8959297"/>
              <a:gd name="connsiteY349" fmla="*/ 6858002 h 7012541"/>
              <a:gd name="connsiteX350" fmla="*/ 2159046 w 8959297"/>
              <a:gd name="connsiteY350" fmla="*/ 6858002 h 7012541"/>
              <a:gd name="connsiteX351" fmla="*/ 2047293 w 8959297"/>
              <a:gd name="connsiteY351" fmla="*/ 6888993 h 7012541"/>
              <a:gd name="connsiteX352" fmla="*/ 995643 w 8959297"/>
              <a:gd name="connsiteY352" fmla="*/ 7010404 h 7012541"/>
              <a:gd name="connsiteX353" fmla="*/ 0 w 8959297"/>
              <a:gd name="connsiteY353" fmla="*/ 6931523 h 7012541"/>
              <a:gd name="connsiteX354" fmla="*/ 28261 w 8959297"/>
              <a:gd name="connsiteY354" fmla="*/ 5029202 h 7012541"/>
              <a:gd name="connsiteX0" fmla="*/ 6634026 w 8943168"/>
              <a:gd name="connsiteY0" fmla="*/ 867292 h 7012541"/>
              <a:gd name="connsiteX1" fmla="*/ 6577800 w 8943168"/>
              <a:gd name="connsiteY1" fmla="*/ 908210 h 7012541"/>
              <a:gd name="connsiteX2" fmla="*/ 6529417 w 8943168"/>
              <a:gd name="connsiteY2" fmla="*/ 967963 h 7012541"/>
              <a:gd name="connsiteX3" fmla="*/ 6545544 w 8943168"/>
              <a:gd name="connsiteY3" fmla="*/ 1006376 h 7012541"/>
              <a:gd name="connsiteX4" fmla="*/ 6585864 w 8943168"/>
              <a:gd name="connsiteY4" fmla="*/ 1006911 h 7012541"/>
              <a:gd name="connsiteX5" fmla="*/ 6602827 w 8943168"/>
              <a:gd name="connsiteY5" fmla="*/ 1003094 h 7012541"/>
              <a:gd name="connsiteX6" fmla="*/ 6624961 w 8943168"/>
              <a:gd name="connsiteY6" fmla="*/ 955148 h 7012541"/>
              <a:gd name="connsiteX7" fmla="*/ 6627415 w 8943168"/>
              <a:gd name="connsiteY7" fmla="*/ 887712 h 7012541"/>
              <a:gd name="connsiteX8" fmla="*/ 6634026 w 8943168"/>
              <a:gd name="connsiteY8" fmla="*/ 867292 h 7012541"/>
              <a:gd name="connsiteX9" fmla="*/ 28261 w 8943168"/>
              <a:gd name="connsiteY9" fmla="*/ 5029202 h 7012541"/>
              <a:gd name="connsiteX10" fmla="*/ 71547 w 8943168"/>
              <a:gd name="connsiteY10" fmla="*/ 85060 h 7012541"/>
              <a:gd name="connsiteX11" fmla="*/ 2293103 w 8943168"/>
              <a:gd name="connsiteY11" fmla="*/ 0 h 7012541"/>
              <a:gd name="connsiteX12" fmla="*/ 2909882 w 8943168"/>
              <a:gd name="connsiteY12" fmla="*/ 423059 h 7012541"/>
              <a:gd name="connsiteX13" fmla="*/ 3086400 w 8943168"/>
              <a:gd name="connsiteY13" fmla="*/ 516658 h 7012541"/>
              <a:gd name="connsiteX14" fmla="*/ 3066703 w 8943168"/>
              <a:gd name="connsiteY14" fmla="*/ 491542 h 7012541"/>
              <a:gd name="connsiteX15" fmla="*/ 3040497 w 8943168"/>
              <a:gd name="connsiteY15" fmla="*/ 460064 h 7012541"/>
              <a:gd name="connsiteX16" fmla="*/ 2943731 w 8943168"/>
              <a:gd name="connsiteY16" fmla="*/ 387506 h 7012541"/>
              <a:gd name="connsiteX17" fmla="*/ 2895348 w 8943168"/>
              <a:gd name="connsiteY17" fmla="*/ 302144 h 7012541"/>
              <a:gd name="connsiteX18" fmla="*/ 2981361 w 8943168"/>
              <a:gd name="connsiteY18" fmla="*/ 203978 h 7012541"/>
              <a:gd name="connsiteX19" fmla="*/ 3035121 w 8943168"/>
              <a:gd name="connsiteY19" fmla="*/ 203978 h 7012541"/>
              <a:gd name="connsiteX20" fmla="*/ 3051248 w 8943168"/>
              <a:gd name="connsiteY20" fmla="*/ 233856 h 7012541"/>
              <a:gd name="connsiteX21" fmla="*/ 3110381 w 8943168"/>
              <a:gd name="connsiteY21" fmla="*/ 391774 h 7012541"/>
              <a:gd name="connsiteX22" fmla="*/ 3131886 w 8943168"/>
              <a:gd name="connsiteY22" fmla="*/ 434455 h 7012541"/>
              <a:gd name="connsiteX23" fmla="*/ 3217899 w 8943168"/>
              <a:gd name="connsiteY23" fmla="*/ 545425 h 7012541"/>
              <a:gd name="connsiteX24" fmla="*/ 3265394 w 8943168"/>
              <a:gd name="connsiteY24" fmla="*/ 614557 h 7012541"/>
              <a:gd name="connsiteX25" fmla="*/ 3525574 w 8943168"/>
              <a:gd name="connsiteY25" fmla="*/ 784372 h 7012541"/>
              <a:gd name="connsiteX26" fmla="*/ 3549857 w 8943168"/>
              <a:gd name="connsiteY26" fmla="*/ 760429 h 7012541"/>
              <a:gd name="connsiteX27" fmla="*/ 3583457 w 8943168"/>
              <a:gd name="connsiteY27" fmla="*/ 716148 h 7012541"/>
              <a:gd name="connsiteX28" fmla="*/ 3701724 w 8943168"/>
              <a:gd name="connsiteY28" fmla="*/ 703343 h 7012541"/>
              <a:gd name="connsiteX29" fmla="*/ 3927511 w 8943168"/>
              <a:gd name="connsiteY29" fmla="*/ 733221 h 7012541"/>
              <a:gd name="connsiteX30" fmla="*/ 3992019 w 8943168"/>
              <a:gd name="connsiteY30" fmla="*/ 686272 h 7012541"/>
              <a:gd name="connsiteX31" fmla="*/ 4008148 w 8943168"/>
              <a:gd name="connsiteY31" fmla="*/ 600910 h 7012541"/>
              <a:gd name="connsiteX32" fmla="*/ 4008148 w 8943168"/>
              <a:gd name="connsiteY32" fmla="*/ 545425 h 7012541"/>
              <a:gd name="connsiteX33" fmla="*/ 4110289 w 8943168"/>
              <a:gd name="connsiteY33" fmla="*/ 515549 h 7012541"/>
              <a:gd name="connsiteX34" fmla="*/ 4190927 w 8943168"/>
              <a:gd name="connsiteY34" fmla="*/ 579570 h 7012541"/>
              <a:gd name="connsiteX35" fmla="*/ 4239308 w 8943168"/>
              <a:gd name="connsiteY35" fmla="*/ 613714 h 7012541"/>
              <a:gd name="connsiteX36" fmla="*/ 4293068 w 8943168"/>
              <a:gd name="connsiteY36" fmla="*/ 583839 h 7012541"/>
              <a:gd name="connsiteX37" fmla="*/ 4336073 w 8943168"/>
              <a:gd name="connsiteY37" fmla="*/ 472869 h 7012541"/>
              <a:gd name="connsiteX38" fmla="*/ 4368329 w 8943168"/>
              <a:gd name="connsiteY38" fmla="*/ 438723 h 7012541"/>
              <a:gd name="connsiteX39" fmla="*/ 4422087 w 8943168"/>
              <a:gd name="connsiteY39" fmla="*/ 442991 h 7012541"/>
              <a:gd name="connsiteX40" fmla="*/ 4481222 w 8943168"/>
              <a:gd name="connsiteY40" fmla="*/ 485671 h 7012541"/>
              <a:gd name="connsiteX41" fmla="*/ 4567235 w 8943168"/>
              <a:gd name="connsiteY41" fmla="*/ 545425 h 7012541"/>
              <a:gd name="connsiteX42" fmla="*/ 4701630 w 8943168"/>
              <a:gd name="connsiteY42" fmla="*/ 481403 h 7012541"/>
              <a:gd name="connsiteX43" fmla="*/ 4787643 w 8943168"/>
              <a:gd name="connsiteY43" fmla="*/ 366167 h 7012541"/>
              <a:gd name="connsiteX44" fmla="*/ 4852154 w 8943168"/>
              <a:gd name="connsiteY44" fmla="*/ 349094 h 7012541"/>
              <a:gd name="connsiteX45" fmla="*/ 4911289 w 8943168"/>
              <a:gd name="connsiteY45" fmla="*/ 494208 h 7012541"/>
              <a:gd name="connsiteX46" fmla="*/ 4900539 w 8943168"/>
              <a:gd name="connsiteY46" fmla="*/ 507013 h 7012541"/>
              <a:gd name="connsiteX47" fmla="*/ 5008054 w 8943168"/>
              <a:gd name="connsiteY47" fmla="*/ 532622 h 7012541"/>
              <a:gd name="connsiteX48" fmla="*/ 5099443 w 8943168"/>
              <a:gd name="connsiteY48" fmla="*/ 498476 h 7012541"/>
              <a:gd name="connsiteX49" fmla="*/ 5115571 w 8943168"/>
              <a:gd name="connsiteY49" fmla="*/ 485671 h 7012541"/>
              <a:gd name="connsiteX50" fmla="*/ 5292973 w 8943168"/>
              <a:gd name="connsiteY50" fmla="*/ 477137 h 7012541"/>
              <a:gd name="connsiteX51" fmla="*/ 5395114 w 8943168"/>
              <a:gd name="connsiteY51" fmla="*/ 468600 h 7012541"/>
              <a:gd name="connsiteX52" fmla="*/ 5454249 w 8943168"/>
              <a:gd name="connsiteY52" fmla="*/ 357630 h 7012541"/>
              <a:gd name="connsiteX53" fmla="*/ 5545639 w 8943168"/>
              <a:gd name="connsiteY53" fmla="*/ 131422 h 7012541"/>
              <a:gd name="connsiteX54" fmla="*/ 5626276 w 8943168"/>
              <a:gd name="connsiteY54" fmla="*/ 33255 h 7012541"/>
              <a:gd name="connsiteX55" fmla="*/ 5684065 w 8943168"/>
              <a:gd name="connsiteY55" fmla="*/ 2846 h 7012541"/>
              <a:gd name="connsiteX56" fmla="*/ 5721528 w 8943168"/>
              <a:gd name="connsiteY56" fmla="*/ 245 h 7012541"/>
              <a:gd name="connsiteX57" fmla="*/ 5766047 w 8943168"/>
              <a:gd name="connsiteY57" fmla="*/ 7648 h 7012541"/>
              <a:gd name="connsiteX58" fmla="*/ 5712289 w 8943168"/>
              <a:gd name="connsiteY58" fmla="*/ 152762 h 7012541"/>
              <a:gd name="connsiteX59" fmla="*/ 5658530 w 8943168"/>
              <a:gd name="connsiteY59" fmla="*/ 323485 h 7012541"/>
              <a:gd name="connsiteX60" fmla="*/ 5599395 w 8943168"/>
              <a:gd name="connsiteY60" fmla="*/ 489940 h 7012541"/>
              <a:gd name="connsiteX61" fmla="*/ 5733793 w 8943168"/>
              <a:gd name="connsiteY61" fmla="*/ 613714 h 7012541"/>
              <a:gd name="connsiteX62" fmla="*/ 5766047 w 8943168"/>
              <a:gd name="connsiteY62" fmla="*/ 596641 h 7012541"/>
              <a:gd name="connsiteX63" fmla="*/ 5782173 w 8943168"/>
              <a:gd name="connsiteY63" fmla="*/ 566766 h 7012541"/>
              <a:gd name="connsiteX64" fmla="*/ 5889693 w 8943168"/>
              <a:gd name="connsiteY64" fmla="*/ 532622 h 7012541"/>
              <a:gd name="connsiteX65" fmla="*/ 5948825 w 8943168"/>
              <a:gd name="connsiteY65" fmla="*/ 600910 h 7012541"/>
              <a:gd name="connsiteX66" fmla="*/ 5948825 w 8943168"/>
              <a:gd name="connsiteY66" fmla="*/ 635055 h 7012541"/>
              <a:gd name="connsiteX67" fmla="*/ 6110101 w 8943168"/>
              <a:gd name="connsiteY67" fmla="*/ 801509 h 7012541"/>
              <a:gd name="connsiteX68" fmla="*/ 6185364 w 8943168"/>
              <a:gd name="connsiteY68" fmla="*/ 797240 h 7012541"/>
              <a:gd name="connsiteX69" fmla="*/ 6411148 w 8943168"/>
              <a:gd name="connsiteY69" fmla="*/ 754560 h 7012541"/>
              <a:gd name="connsiteX70" fmla="*/ 6459531 w 8943168"/>
              <a:gd name="connsiteY70" fmla="*/ 771633 h 7012541"/>
              <a:gd name="connsiteX71" fmla="*/ 6518666 w 8943168"/>
              <a:gd name="connsiteY71" fmla="*/ 831386 h 7012541"/>
              <a:gd name="connsiteX72" fmla="*/ 6583174 w 8943168"/>
              <a:gd name="connsiteY72" fmla="*/ 839921 h 7012541"/>
              <a:gd name="connsiteX73" fmla="*/ 6604680 w 8943168"/>
              <a:gd name="connsiteY73" fmla="*/ 822850 h 7012541"/>
              <a:gd name="connsiteX74" fmla="*/ 6630887 w 8943168"/>
              <a:gd name="connsiteY74" fmla="*/ 818048 h 7012541"/>
              <a:gd name="connsiteX75" fmla="*/ 6648711 w 8943168"/>
              <a:gd name="connsiteY75" fmla="*/ 821907 h 7012541"/>
              <a:gd name="connsiteX76" fmla="*/ 6652736 w 8943168"/>
              <a:gd name="connsiteY76" fmla="*/ 803062 h 7012541"/>
              <a:gd name="connsiteX77" fmla="*/ 6634723 w 8943168"/>
              <a:gd name="connsiteY77" fmla="*/ 789260 h 7012541"/>
              <a:gd name="connsiteX78" fmla="*/ 6634019 w 8943168"/>
              <a:gd name="connsiteY78" fmla="*/ 763084 h 7012541"/>
              <a:gd name="connsiteX79" fmla="*/ 6635466 w 8943168"/>
              <a:gd name="connsiteY79" fmla="*/ 732353 h 7012541"/>
              <a:gd name="connsiteX80" fmla="*/ 6681000 w 8943168"/>
              <a:gd name="connsiteY80" fmla="*/ 753698 h 7012541"/>
              <a:gd name="connsiteX81" fmla="*/ 6681704 w 8943168"/>
              <a:gd name="connsiteY81" fmla="*/ 779876 h 7012541"/>
              <a:gd name="connsiteX82" fmla="*/ 6666549 w 8943168"/>
              <a:gd name="connsiteY82" fmla="*/ 977913 h 7012541"/>
              <a:gd name="connsiteX83" fmla="*/ 6666829 w 8943168"/>
              <a:gd name="connsiteY83" fmla="*/ 988259 h 7012541"/>
              <a:gd name="connsiteX84" fmla="*/ 6669190 w 8943168"/>
              <a:gd name="connsiteY84" fmla="*/ 987703 h 7012541"/>
              <a:gd name="connsiteX85" fmla="*/ 6712195 w 8943168"/>
              <a:gd name="connsiteY85" fmla="*/ 1006376 h 7012541"/>
              <a:gd name="connsiteX86" fmla="*/ 6741388 w 8943168"/>
              <a:gd name="connsiteY86" fmla="*/ 1050670 h 7012541"/>
              <a:gd name="connsiteX87" fmla="*/ 6756165 w 8943168"/>
              <a:gd name="connsiteY87" fmla="*/ 1051331 h 7012541"/>
              <a:gd name="connsiteX88" fmla="*/ 6811400 w 8943168"/>
              <a:gd name="connsiteY88" fmla="*/ 1031420 h 7012541"/>
              <a:gd name="connsiteX89" fmla="*/ 6870579 w 8943168"/>
              <a:gd name="connsiteY89" fmla="*/ 1010084 h 7012541"/>
              <a:gd name="connsiteX90" fmla="*/ 6917158 w 8943168"/>
              <a:gd name="connsiteY90" fmla="*/ 1091465 h 7012541"/>
              <a:gd name="connsiteX91" fmla="*/ 7031896 w 8943168"/>
              <a:gd name="connsiteY91" fmla="*/ 1125620 h 7012541"/>
              <a:gd name="connsiteX92" fmla="*/ 7125478 w 8943168"/>
              <a:gd name="connsiteY92" fmla="*/ 1156072 h 7012541"/>
              <a:gd name="connsiteX93" fmla="*/ 7159878 w 8943168"/>
              <a:gd name="connsiteY93" fmla="*/ 1207863 h 7012541"/>
              <a:gd name="connsiteX94" fmla="*/ 7235505 w 8943168"/>
              <a:gd name="connsiteY94" fmla="*/ 1290100 h 7012541"/>
              <a:gd name="connsiteX95" fmla="*/ 7260605 w 8943168"/>
              <a:gd name="connsiteY95" fmla="*/ 1292379 h 7012541"/>
              <a:gd name="connsiteX96" fmla="*/ 7397968 w 8943168"/>
              <a:gd name="connsiteY96" fmla="*/ 1257963 h 7012541"/>
              <a:gd name="connsiteX97" fmla="*/ 7448170 w 8943168"/>
              <a:gd name="connsiteY97" fmla="*/ 1262519 h 7012541"/>
              <a:gd name="connsiteX98" fmla="*/ 7449238 w 8943168"/>
              <a:gd name="connsiteY98" fmla="*/ 1281014 h 7012541"/>
              <a:gd name="connsiteX99" fmla="*/ 7356343 w 8943168"/>
              <a:gd name="connsiteY99" fmla="*/ 1318280 h 7012541"/>
              <a:gd name="connsiteX100" fmla="*/ 7333375 w 8943168"/>
              <a:gd name="connsiteY100" fmla="*/ 1352992 h 7012541"/>
              <a:gd name="connsiteX101" fmla="*/ 7382127 w 8943168"/>
              <a:gd name="connsiteY101" fmla="*/ 1388279 h 7012541"/>
              <a:gd name="connsiteX102" fmla="*/ 7433759 w 8943168"/>
              <a:gd name="connsiteY102" fmla="*/ 1403649 h 7012541"/>
              <a:gd name="connsiteX103" fmla="*/ 7364535 w 8943168"/>
              <a:gd name="connsiteY103" fmla="*/ 1432382 h 7012541"/>
              <a:gd name="connsiteX104" fmla="*/ 7336194 w 8943168"/>
              <a:gd name="connsiteY104" fmla="*/ 1457701 h 7012541"/>
              <a:gd name="connsiteX105" fmla="*/ 7364153 w 8943168"/>
              <a:gd name="connsiteY105" fmla="*/ 1481607 h 7012541"/>
              <a:gd name="connsiteX106" fmla="*/ 7469950 w 8943168"/>
              <a:gd name="connsiteY106" fmla="*/ 1458567 h 7012541"/>
              <a:gd name="connsiteX107" fmla="*/ 7685494 w 8943168"/>
              <a:gd name="connsiteY107" fmla="*/ 1411069 h 7012541"/>
              <a:gd name="connsiteX108" fmla="*/ 7721005 w 8943168"/>
              <a:gd name="connsiteY108" fmla="*/ 1398266 h 7012541"/>
              <a:gd name="connsiteX109" fmla="*/ 7755786 w 8943168"/>
              <a:gd name="connsiteY109" fmla="*/ 1400830 h 7012541"/>
              <a:gd name="connsiteX110" fmla="*/ 7744655 w 8943168"/>
              <a:gd name="connsiteY110" fmla="*/ 1431274 h 7012541"/>
              <a:gd name="connsiteX111" fmla="*/ 7718830 w 8943168"/>
              <a:gd name="connsiteY111" fmla="*/ 1444362 h 7012541"/>
              <a:gd name="connsiteX112" fmla="*/ 7634911 w 8943168"/>
              <a:gd name="connsiteY112" fmla="*/ 1455735 h 7012541"/>
              <a:gd name="connsiteX113" fmla="*/ 7564259 w 8943168"/>
              <a:gd name="connsiteY113" fmla="*/ 1473656 h 7012541"/>
              <a:gd name="connsiteX114" fmla="*/ 7519069 w 8943168"/>
              <a:gd name="connsiteY114" fmla="*/ 1486173 h 7012541"/>
              <a:gd name="connsiteX115" fmla="*/ 7422588 w 8943168"/>
              <a:gd name="connsiteY115" fmla="*/ 1517179 h 7012541"/>
              <a:gd name="connsiteX116" fmla="*/ 7333981 w 8943168"/>
              <a:gd name="connsiteY116" fmla="*/ 1586884 h 7012541"/>
              <a:gd name="connsiteX117" fmla="*/ 7424703 w 8943168"/>
              <a:gd name="connsiteY117" fmla="*/ 1595712 h 7012541"/>
              <a:gd name="connsiteX118" fmla="*/ 7616576 w 8943168"/>
              <a:gd name="connsiteY118" fmla="*/ 1556747 h 7012541"/>
              <a:gd name="connsiteX119" fmla="*/ 7733485 w 8943168"/>
              <a:gd name="connsiteY119" fmla="*/ 1544806 h 7012541"/>
              <a:gd name="connsiteX120" fmla="*/ 7757500 w 8943168"/>
              <a:gd name="connsiteY120" fmla="*/ 1570131 h 7012541"/>
              <a:gd name="connsiteX121" fmla="*/ 7737410 w 8943168"/>
              <a:gd name="connsiteY121" fmla="*/ 1584926 h 7012541"/>
              <a:gd name="connsiteX122" fmla="*/ 7540165 w 8943168"/>
              <a:gd name="connsiteY122" fmla="*/ 1614502 h 7012541"/>
              <a:gd name="connsiteX123" fmla="*/ 7473820 w 8943168"/>
              <a:gd name="connsiteY123" fmla="*/ 1623317 h 7012541"/>
              <a:gd name="connsiteX124" fmla="*/ 7385936 w 8943168"/>
              <a:gd name="connsiteY124" fmla="*/ 1677656 h 7012541"/>
              <a:gd name="connsiteX125" fmla="*/ 7281204 w 8943168"/>
              <a:gd name="connsiteY125" fmla="*/ 1719189 h 7012541"/>
              <a:gd name="connsiteX126" fmla="*/ 7274371 w 8943168"/>
              <a:gd name="connsiteY126" fmla="*/ 1720608 h 7012541"/>
              <a:gd name="connsiteX127" fmla="*/ 7266631 w 8943168"/>
              <a:gd name="connsiteY127" fmla="*/ 1727395 h 7012541"/>
              <a:gd name="connsiteX128" fmla="*/ 7266631 w 8943168"/>
              <a:gd name="connsiteY128" fmla="*/ 1753945 h 7012541"/>
              <a:gd name="connsiteX129" fmla="*/ 7283452 w 8943168"/>
              <a:gd name="connsiteY129" fmla="*/ 1789340 h 7012541"/>
              <a:gd name="connsiteX130" fmla="*/ 7165708 w 8943168"/>
              <a:gd name="connsiteY130" fmla="*/ 1833590 h 7012541"/>
              <a:gd name="connsiteX131" fmla="*/ 7154809 w 8943168"/>
              <a:gd name="connsiteY131" fmla="*/ 1845056 h 7012541"/>
              <a:gd name="connsiteX132" fmla="*/ 7169142 w 8943168"/>
              <a:gd name="connsiteY132" fmla="*/ 1864261 h 7012541"/>
              <a:gd name="connsiteX133" fmla="*/ 7176645 w 8943168"/>
              <a:gd name="connsiteY133" fmla="*/ 1869997 h 7012541"/>
              <a:gd name="connsiteX134" fmla="*/ 7213877 w 8943168"/>
              <a:gd name="connsiteY134" fmla="*/ 1873441 h 7012541"/>
              <a:gd name="connsiteX135" fmla="*/ 7217525 w 8943168"/>
              <a:gd name="connsiteY135" fmla="*/ 1872797 h 7012541"/>
              <a:gd name="connsiteX136" fmla="*/ 7351920 w 8943168"/>
              <a:gd name="connsiteY136" fmla="*/ 1864261 h 7012541"/>
              <a:gd name="connsiteX137" fmla="*/ 7393249 w 8943168"/>
              <a:gd name="connsiteY137" fmla="*/ 1878132 h 7012541"/>
              <a:gd name="connsiteX138" fmla="*/ 7415948 w 8943168"/>
              <a:gd name="connsiteY138" fmla="*/ 1899836 h 7012541"/>
              <a:gd name="connsiteX139" fmla="*/ 7429578 w 8943168"/>
              <a:gd name="connsiteY139" fmla="*/ 1897743 h 7012541"/>
              <a:gd name="connsiteX140" fmla="*/ 7460064 w 8943168"/>
              <a:gd name="connsiteY140" fmla="*/ 1895534 h 7012541"/>
              <a:gd name="connsiteX141" fmla="*/ 7502113 w 8943168"/>
              <a:gd name="connsiteY141" fmla="*/ 1922083 h 7012541"/>
              <a:gd name="connsiteX142" fmla="*/ 7476884 w 8943168"/>
              <a:gd name="connsiteY142" fmla="*/ 1957479 h 7012541"/>
              <a:gd name="connsiteX143" fmla="*/ 7435999 w 8943168"/>
              <a:gd name="connsiteY143" fmla="*/ 1965299 h 7012541"/>
              <a:gd name="connsiteX144" fmla="*/ 7432559 w 8943168"/>
              <a:gd name="connsiteY144" fmla="*/ 1983767 h 7012541"/>
              <a:gd name="connsiteX145" fmla="*/ 7341167 w 8943168"/>
              <a:gd name="connsiteY145" fmla="*/ 2116076 h 7012541"/>
              <a:gd name="connsiteX146" fmla="*/ 7292785 w 8943168"/>
              <a:gd name="connsiteY146" fmla="*/ 2120344 h 7012541"/>
              <a:gd name="connsiteX147" fmla="*/ 7267252 w 8943168"/>
              <a:gd name="connsiteY147" fmla="*/ 2119278 h 7012541"/>
              <a:gd name="connsiteX148" fmla="*/ 7250917 w 8943168"/>
              <a:gd name="connsiteY148" fmla="*/ 2136237 h 7012541"/>
              <a:gd name="connsiteX149" fmla="*/ 7266631 w 8943168"/>
              <a:gd name="connsiteY149" fmla="*/ 2152158 h 7012541"/>
              <a:gd name="connsiteX150" fmla="*/ 7266631 w 8943168"/>
              <a:gd name="connsiteY150" fmla="*/ 2169860 h 7012541"/>
              <a:gd name="connsiteX151" fmla="*/ 7241401 w 8943168"/>
              <a:gd name="connsiteY151" fmla="*/ 2178706 h 7012541"/>
              <a:gd name="connsiteX152" fmla="*/ 7216741 w 8943168"/>
              <a:gd name="connsiteY152" fmla="*/ 2176761 h 7012541"/>
              <a:gd name="connsiteX153" fmla="*/ 7206772 w 8943168"/>
              <a:gd name="connsiteY153" fmla="*/ 2188634 h 7012541"/>
              <a:gd name="connsiteX154" fmla="*/ 7209141 w 8943168"/>
              <a:gd name="connsiteY154" fmla="*/ 2205255 h 7012541"/>
              <a:gd name="connsiteX155" fmla="*/ 7241401 w 8943168"/>
              <a:gd name="connsiteY155" fmla="*/ 2205255 h 7012541"/>
              <a:gd name="connsiteX156" fmla="*/ 7325501 w 8943168"/>
              <a:gd name="connsiteY156" fmla="*/ 2205255 h 7012541"/>
              <a:gd name="connsiteX157" fmla="*/ 7367553 w 8943168"/>
              <a:gd name="connsiteY157" fmla="*/ 2205255 h 7012541"/>
              <a:gd name="connsiteX158" fmla="*/ 7434834 w 8943168"/>
              <a:gd name="connsiteY158" fmla="*/ 2249505 h 7012541"/>
              <a:gd name="connsiteX159" fmla="*/ 7535753 w 8943168"/>
              <a:gd name="connsiteY159" fmla="*/ 2284901 h 7012541"/>
              <a:gd name="connsiteX160" fmla="*/ 7560984 w 8943168"/>
              <a:gd name="connsiteY160" fmla="*/ 2311449 h 7012541"/>
              <a:gd name="connsiteX161" fmla="*/ 7535753 w 8943168"/>
              <a:gd name="connsiteY161" fmla="*/ 2329142 h 7012541"/>
              <a:gd name="connsiteX162" fmla="*/ 7527346 w 8943168"/>
              <a:gd name="connsiteY162" fmla="*/ 2355692 h 7012541"/>
              <a:gd name="connsiteX163" fmla="*/ 7518935 w 8943168"/>
              <a:gd name="connsiteY163" fmla="*/ 2391087 h 7012541"/>
              <a:gd name="connsiteX164" fmla="*/ 7518935 w 8943168"/>
              <a:gd name="connsiteY164" fmla="*/ 2417635 h 7012541"/>
              <a:gd name="connsiteX165" fmla="*/ 7527346 w 8943168"/>
              <a:gd name="connsiteY165" fmla="*/ 2417635 h 7012541"/>
              <a:gd name="connsiteX166" fmla="*/ 7527346 w 8943168"/>
              <a:gd name="connsiteY166" fmla="*/ 2479580 h 7012541"/>
              <a:gd name="connsiteX167" fmla="*/ 7460064 w 8943168"/>
              <a:gd name="connsiteY167" fmla="*/ 2541532 h 7012541"/>
              <a:gd name="connsiteX168" fmla="*/ 7544165 w 8943168"/>
              <a:gd name="connsiteY168" fmla="*/ 2568073 h 7012541"/>
              <a:gd name="connsiteX169" fmla="*/ 7535753 w 8943168"/>
              <a:gd name="connsiteY169" fmla="*/ 2576928 h 7012541"/>
              <a:gd name="connsiteX170" fmla="*/ 7236495 w 8943168"/>
              <a:gd name="connsiteY170" fmla="*/ 2576928 h 7012541"/>
              <a:gd name="connsiteX171" fmla="*/ 7215508 w 8943168"/>
              <a:gd name="connsiteY171" fmla="*/ 2587165 h 7012541"/>
              <a:gd name="connsiteX172" fmla="*/ 7214139 w 8943168"/>
              <a:gd name="connsiteY172" fmla="*/ 2590655 h 7012541"/>
              <a:gd name="connsiteX173" fmla="*/ 7232990 w 8943168"/>
              <a:gd name="connsiteY173" fmla="*/ 2594621 h 7012541"/>
              <a:gd name="connsiteX174" fmla="*/ 7300272 w 8943168"/>
              <a:gd name="connsiteY174" fmla="*/ 2638871 h 7012541"/>
              <a:gd name="connsiteX175" fmla="*/ 7333912 w 8943168"/>
              <a:gd name="connsiteY175" fmla="*/ 2665420 h 7012541"/>
              <a:gd name="connsiteX176" fmla="*/ 7426423 w 8943168"/>
              <a:gd name="connsiteY176" fmla="*/ 2683114 h 7012541"/>
              <a:gd name="connsiteX177" fmla="*/ 7443243 w 8943168"/>
              <a:gd name="connsiteY177" fmla="*/ 2700816 h 7012541"/>
              <a:gd name="connsiteX178" fmla="*/ 7426423 w 8943168"/>
              <a:gd name="connsiteY178" fmla="*/ 2709662 h 7012541"/>
              <a:gd name="connsiteX179" fmla="*/ 7224581 w 8943168"/>
              <a:gd name="connsiteY179" fmla="*/ 2709662 h 7012541"/>
              <a:gd name="connsiteX180" fmla="*/ 7208810 w 8943168"/>
              <a:gd name="connsiteY180" fmla="*/ 2710767 h 7012541"/>
              <a:gd name="connsiteX181" fmla="*/ 7207899 w 8943168"/>
              <a:gd name="connsiteY181" fmla="*/ 2711514 h 7012541"/>
              <a:gd name="connsiteX182" fmla="*/ 7208115 w 8943168"/>
              <a:gd name="connsiteY182" fmla="*/ 2712006 h 7012541"/>
              <a:gd name="connsiteX183" fmla="*/ 7292785 w 8943168"/>
              <a:gd name="connsiteY183" fmla="*/ 2730679 h 7012541"/>
              <a:gd name="connsiteX184" fmla="*/ 7411055 w 8943168"/>
              <a:gd name="connsiteY184" fmla="*/ 2816042 h 7012541"/>
              <a:gd name="connsiteX185" fmla="*/ 7411055 w 8943168"/>
              <a:gd name="connsiteY185" fmla="*/ 2824702 h 7012541"/>
              <a:gd name="connsiteX186" fmla="*/ 7510524 w 8943168"/>
              <a:gd name="connsiteY186" fmla="*/ 2824702 h 7012541"/>
              <a:gd name="connsiteX187" fmla="*/ 7586217 w 8943168"/>
              <a:gd name="connsiteY187" fmla="*/ 2815857 h 7012541"/>
              <a:gd name="connsiteX188" fmla="*/ 7619857 w 8943168"/>
              <a:gd name="connsiteY188" fmla="*/ 2842405 h 7012541"/>
              <a:gd name="connsiteX189" fmla="*/ 7611446 w 8943168"/>
              <a:gd name="connsiteY189" fmla="*/ 2868954 h 7012541"/>
              <a:gd name="connsiteX190" fmla="*/ 7569394 w 8943168"/>
              <a:gd name="connsiteY190" fmla="*/ 2868954 h 7012541"/>
              <a:gd name="connsiteX191" fmla="*/ 7460064 w 8943168"/>
              <a:gd name="connsiteY191" fmla="*/ 2860098 h 7012541"/>
              <a:gd name="connsiteX192" fmla="*/ 7429971 w 8943168"/>
              <a:gd name="connsiteY192" fmla="*/ 2855261 h 7012541"/>
              <a:gd name="connsiteX193" fmla="*/ 7408679 w 8943168"/>
              <a:gd name="connsiteY193" fmla="*/ 2859828 h 7012541"/>
              <a:gd name="connsiteX194" fmla="*/ 7391569 w 8943168"/>
              <a:gd name="connsiteY194" fmla="*/ 2867792 h 7012541"/>
              <a:gd name="connsiteX195" fmla="*/ 7380474 w 8943168"/>
              <a:gd name="connsiteY195" fmla="*/ 2867539 h 7012541"/>
              <a:gd name="connsiteX196" fmla="*/ 7376094 w 8943168"/>
              <a:gd name="connsiteY196" fmla="*/ 2868814 h 7012541"/>
              <a:gd name="connsiteX197" fmla="*/ 7363084 w 8943168"/>
              <a:gd name="connsiteY197" fmla="*/ 2868887 h 7012541"/>
              <a:gd name="connsiteX198" fmla="*/ 7330122 w 8943168"/>
              <a:gd name="connsiteY198" fmla="*/ 2879700 h 7012541"/>
              <a:gd name="connsiteX199" fmla="*/ 7423270 w 8943168"/>
              <a:gd name="connsiteY199" fmla="*/ 2893285 h 7012541"/>
              <a:gd name="connsiteX200" fmla="*/ 7535753 w 8943168"/>
              <a:gd name="connsiteY200" fmla="*/ 2895495 h 7012541"/>
              <a:gd name="connsiteX201" fmla="*/ 7569394 w 8943168"/>
              <a:gd name="connsiteY201" fmla="*/ 2895495 h 7012541"/>
              <a:gd name="connsiteX202" fmla="*/ 7611446 w 8943168"/>
              <a:gd name="connsiteY202" fmla="*/ 2913195 h 7012541"/>
              <a:gd name="connsiteX203" fmla="*/ 7619857 w 8943168"/>
              <a:gd name="connsiteY203" fmla="*/ 2939745 h 7012541"/>
              <a:gd name="connsiteX204" fmla="*/ 7603035 w 8943168"/>
              <a:gd name="connsiteY204" fmla="*/ 2957445 h 7012541"/>
              <a:gd name="connsiteX205" fmla="*/ 7476884 w 8943168"/>
              <a:gd name="connsiteY205" fmla="*/ 2957445 h 7012541"/>
              <a:gd name="connsiteX206" fmla="*/ 7611446 w 8943168"/>
              <a:gd name="connsiteY206" fmla="*/ 2992841 h 7012541"/>
              <a:gd name="connsiteX207" fmla="*/ 7636676 w 8943168"/>
              <a:gd name="connsiteY207" fmla="*/ 3010536 h 7012541"/>
              <a:gd name="connsiteX208" fmla="*/ 7603035 w 8943168"/>
              <a:gd name="connsiteY208" fmla="*/ 3019391 h 7012541"/>
              <a:gd name="connsiteX209" fmla="*/ 7392782 w 8943168"/>
              <a:gd name="connsiteY209" fmla="*/ 3019391 h 7012541"/>
              <a:gd name="connsiteX210" fmla="*/ 7359141 w 8943168"/>
              <a:gd name="connsiteY210" fmla="*/ 3037084 h 7012541"/>
              <a:gd name="connsiteX211" fmla="*/ 7418013 w 8943168"/>
              <a:gd name="connsiteY211" fmla="*/ 3037084 h 7012541"/>
              <a:gd name="connsiteX212" fmla="*/ 7493705 w 8943168"/>
              <a:gd name="connsiteY212" fmla="*/ 3063633 h 7012541"/>
              <a:gd name="connsiteX213" fmla="*/ 7569394 w 8943168"/>
              <a:gd name="connsiteY213" fmla="*/ 3063633 h 7012541"/>
              <a:gd name="connsiteX214" fmla="*/ 7594625 w 8943168"/>
              <a:gd name="connsiteY214" fmla="*/ 3090181 h 7012541"/>
              <a:gd name="connsiteX215" fmla="*/ 7569394 w 8943168"/>
              <a:gd name="connsiteY215" fmla="*/ 3116729 h 7012541"/>
              <a:gd name="connsiteX216" fmla="*/ 7392782 w 8943168"/>
              <a:gd name="connsiteY216" fmla="*/ 3116729 h 7012541"/>
              <a:gd name="connsiteX217" fmla="*/ 7317090 w 8943168"/>
              <a:gd name="connsiteY217" fmla="*/ 3125577 h 7012541"/>
              <a:gd name="connsiteX218" fmla="*/ 7409602 w 8943168"/>
              <a:gd name="connsiteY218" fmla="*/ 3125577 h 7012541"/>
              <a:gd name="connsiteX219" fmla="*/ 7468474 w 8943168"/>
              <a:gd name="connsiteY219" fmla="*/ 3160972 h 7012541"/>
              <a:gd name="connsiteX220" fmla="*/ 7468474 w 8943168"/>
              <a:gd name="connsiteY220" fmla="*/ 3187520 h 7012541"/>
              <a:gd name="connsiteX221" fmla="*/ 7434834 w 8943168"/>
              <a:gd name="connsiteY221" fmla="*/ 3205222 h 7012541"/>
              <a:gd name="connsiteX222" fmla="*/ 7325501 w 8943168"/>
              <a:gd name="connsiteY222" fmla="*/ 3222925 h 7012541"/>
              <a:gd name="connsiteX223" fmla="*/ 7289650 w 8943168"/>
              <a:gd name="connsiteY223" fmla="*/ 3228471 h 7012541"/>
              <a:gd name="connsiteX224" fmla="*/ 7297868 w 8943168"/>
              <a:gd name="connsiteY224" fmla="*/ 3237002 h 7012541"/>
              <a:gd name="connsiteX225" fmla="*/ 7234517 w 8943168"/>
              <a:gd name="connsiteY225" fmla="*/ 3266341 h 7012541"/>
              <a:gd name="connsiteX226" fmla="*/ 7200180 w 8943168"/>
              <a:gd name="connsiteY226" fmla="*/ 3279517 h 7012541"/>
              <a:gd name="connsiteX227" fmla="*/ 7287409 w 8943168"/>
              <a:gd name="connsiteY227" fmla="*/ 3302602 h 7012541"/>
              <a:gd name="connsiteX228" fmla="*/ 7437935 w 8943168"/>
              <a:gd name="connsiteY228" fmla="*/ 3285529 h 7012541"/>
              <a:gd name="connsiteX229" fmla="*/ 7507819 w 8943168"/>
              <a:gd name="connsiteY229" fmla="*/ 3251385 h 7012541"/>
              <a:gd name="connsiteX230" fmla="*/ 7626089 w 8943168"/>
              <a:gd name="connsiteY230" fmla="*/ 3153218 h 7012541"/>
              <a:gd name="connsiteX231" fmla="*/ 7824993 w 8943168"/>
              <a:gd name="connsiteY231" fmla="*/ 2986763 h 7012541"/>
              <a:gd name="connsiteX232" fmla="*/ 8083034 w 8943168"/>
              <a:gd name="connsiteY232" fmla="*/ 2905671 h 7012541"/>
              <a:gd name="connsiteX233" fmla="*/ 8292694 w 8943168"/>
              <a:gd name="connsiteY233" fmla="*/ 2811774 h 7012541"/>
              <a:gd name="connsiteX234" fmla="*/ 8308820 w 8943168"/>
              <a:gd name="connsiteY234" fmla="*/ 2798969 h 7012541"/>
              <a:gd name="connsiteX235" fmla="*/ 8523854 w 8943168"/>
              <a:gd name="connsiteY235" fmla="*/ 2726411 h 7012541"/>
              <a:gd name="connsiteX236" fmla="*/ 8545735 w 8943168"/>
              <a:gd name="connsiteY236" fmla="*/ 2720593 h 7012541"/>
              <a:gd name="connsiteX237" fmla="*/ 8548676 w 8943168"/>
              <a:gd name="connsiteY237" fmla="*/ 2716533 h 7012541"/>
              <a:gd name="connsiteX238" fmla="*/ 8573314 w 8943168"/>
              <a:gd name="connsiteY238" fmla="*/ 2694886 h 7012541"/>
              <a:gd name="connsiteX239" fmla="*/ 8677288 w 8943168"/>
              <a:gd name="connsiteY239" fmla="*/ 2642160 h 7012541"/>
              <a:gd name="connsiteX240" fmla="*/ 8735408 w 8943168"/>
              <a:gd name="connsiteY240" fmla="*/ 2626902 h 7012541"/>
              <a:gd name="connsiteX241" fmla="*/ 8850732 w 8943168"/>
              <a:gd name="connsiteY241" fmla="*/ 2656253 h 7012541"/>
              <a:gd name="connsiteX242" fmla="*/ 8871829 w 8943168"/>
              <a:gd name="connsiteY242" fmla="*/ 2688788 h 7012541"/>
              <a:gd name="connsiteX243" fmla="*/ 8880174 w 8943168"/>
              <a:gd name="connsiteY243" fmla="*/ 2702474 h 7012541"/>
              <a:gd name="connsiteX244" fmla="*/ 8909536 w 8943168"/>
              <a:gd name="connsiteY244" fmla="*/ 2712074 h 7012541"/>
              <a:gd name="connsiteX245" fmla="*/ 8908421 w 8943168"/>
              <a:gd name="connsiteY245" fmla="*/ 2722859 h 7012541"/>
              <a:gd name="connsiteX246" fmla="*/ 8943168 w 8943168"/>
              <a:gd name="connsiteY246" fmla="*/ 2743484 h 7012541"/>
              <a:gd name="connsiteX247" fmla="*/ 8808773 w 8943168"/>
              <a:gd name="connsiteY247" fmla="*/ 3003836 h 7012541"/>
              <a:gd name="connsiteX248" fmla="*/ 8695880 w 8943168"/>
              <a:gd name="connsiteY248" fmla="*/ 3012372 h 7012541"/>
              <a:gd name="connsiteX249" fmla="*/ 8550732 w 8943168"/>
              <a:gd name="connsiteY249" fmla="*/ 3008104 h 7012541"/>
              <a:gd name="connsiteX250" fmla="*/ 8518478 w 8943168"/>
              <a:gd name="connsiteY250" fmla="*/ 3025177 h 7012541"/>
              <a:gd name="connsiteX251" fmla="*/ 8389456 w 8943168"/>
              <a:gd name="connsiteY251" fmla="*/ 3076394 h 7012541"/>
              <a:gd name="connsiteX252" fmla="*/ 8271189 w 8943168"/>
              <a:gd name="connsiteY252" fmla="*/ 3114806 h 7012541"/>
              <a:gd name="connsiteX253" fmla="*/ 8002397 w 8943168"/>
              <a:gd name="connsiteY253" fmla="*/ 3174559 h 7012541"/>
              <a:gd name="connsiteX254" fmla="*/ 7744358 w 8943168"/>
              <a:gd name="connsiteY254" fmla="*/ 3259920 h 7012541"/>
              <a:gd name="connsiteX255" fmla="*/ 7583083 w 8943168"/>
              <a:gd name="connsiteY255" fmla="*/ 3358087 h 7012541"/>
              <a:gd name="connsiteX256" fmla="*/ 7507819 w 8943168"/>
              <a:gd name="connsiteY256" fmla="*/ 3396499 h 7012541"/>
              <a:gd name="connsiteX257" fmla="*/ 7201396 w 8943168"/>
              <a:gd name="connsiteY257" fmla="*/ 3537345 h 7012541"/>
              <a:gd name="connsiteX258" fmla="*/ 7180328 w 8943168"/>
              <a:gd name="connsiteY258" fmla="*/ 3547150 h 7012541"/>
              <a:gd name="connsiteX259" fmla="*/ 7165229 w 8943168"/>
              <a:gd name="connsiteY259" fmla="*/ 3639988 h 7012541"/>
              <a:gd name="connsiteX260" fmla="*/ 7112041 w 8943168"/>
              <a:gd name="connsiteY260" fmla="*/ 3746654 h 7012541"/>
              <a:gd name="connsiteX261" fmla="*/ 7107603 w 8943168"/>
              <a:gd name="connsiteY261" fmla="*/ 3767789 h 7012541"/>
              <a:gd name="connsiteX262" fmla="*/ 7120759 w 8943168"/>
              <a:gd name="connsiteY262" fmla="*/ 3772089 h 7012541"/>
              <a:gd name="connsiteX263" fmla="*/ 7534699 w 8943168"/>
              <a:gd name="connsiteY263" fmla="*/ 3891595 h 7012541"/>
              <a:gd name="connsiteX264" fmla="*/ 7626089 w 8943168"/>
              <a:gd name="connsiteY264" fmla="*/ 3917205 h 7012541"/>
              <a:gd name="connsiteX265" fmla="*/ 7749734 w 8943168"/>
              <a:gd name="connsiteY265" fmla="*/ 3904400 h 7012541"/>
              <a:gd name="connsiteX266" fmla="*/ 7819618 w 8943168"/>
              <a:gd name="connsiteY266" fmla="*/ 3895864 h 7012541"/>
              <a:gd name="connsiteX267" fmla="*/ 7894880 w 8943168"/>
              <a:gd name="connsiteY267" fmla="*/ 3912937 h 7012541"/>
              <a:gd name="connsiteX268" fmla="*/ 7927136 w 8943168"/>
              <a:gd name="connsiteY268" fmla="*/ 3942812 h 7012541"/>
              <a:gd name="connsiteX269" fmla="*/ 7787364 w 8943168"/>
              <a:gd name="connsiteY269" fmla="*/ 4169020 h 7012541"/>
              <a:gd name="connsiteX270" fmla="*/ 7636840 w 8943168"/>
              <a:gd name="connsiteY270" fmla="*/ 4169020 h 7012541"/>
              <a:gd name="connsiteX271" fmla="*/ 7513195 w 8943168"/>
              <a:gd name="connsiteY271" fmla="*/ 4100731 h 7012541"/>
              <a:gd name="connsiteX272" fmla="*/ 7378800 w 8943168"/>
              <a:gd name="connsiteY272" fmla="*/ 4079391 h 7012541"/>
              <a:gd name="connsiteX273" fmla="*/ 7239029 w 8943168"/>
              <a:gd name="connsiteY273" fmla="*/ 4023907 h 7012541"/>
              <a:gd name="connsiteX274" fmla="*/ 7158389 w 8943168"/>
              <a:gd name="connsiteY274" fmla="*/ 3921471 h 7012541"/>
              <a:gd name="connsiteX275" fmla="*/ 7124598 w 8943168"/>
              <a:gd name="connsiteY275" fmla="*/ 3898797 h 7012541"/>
              <a:gd name="connsiteX276" fmla="*/ 7095148 w 8943168"/>
              <a:gd name="connsiteY276" fmla="*/ 3921009 h 7012541"/>
              <a:gd name="connsiteX277" fmla="*/ 6993789 w 8943168"/>
              <a:gd name="connsiteY277" fmla="*/ 3921009 h 7012541"/>
              <a:gd name="connsiteX278" fmla="*/ 6841749 w 8943168"/>
              <a:gd name="connsiteY278" fmla="*/ 3947832 h 7012541"/>
              <a:gd name="connsiteX279" fmla="*/ 6799515 w 8943168"/>
              <a:gd name="connsiteY279" fmla="*/ 4048423 h 7012541"/>
              <a:gd name="connsiteX280" fmla="*/ 6554562 w 8943168"/>
              <a:gd name="connsiteY280" fmla="*/ 4309956 h 7012541"/>
              <a:gd name="connsiteX281" fmla="*/ 6495434 w 8943168"/>
              <a:gd name="connsiteY281" fmla="*/ 4323367 h 7012541"/>
              <a:gd name="connsiteX282" fmla="*/ 6157569 w 8943168"/>
              <a:gd name="connsiteY282" fmla="*/ 4323367 h 7012541"/>
              <a:gd name="connsiteX283" fmla="*/ 6225141 w 8943168"/>
              <a:gd name="connsiteY283" fmla="*/ 4544663 h 7012541"/>
              <a:gd name="connsiteX284" fmla="*/ 6030867 w 8943168"/>
              <a:gd name="connsiteY284" fmla="*/ 4423957 h 7012541"/>
              <a:gd name="connsiteX285" fmla="*/ 5726788 w 8943168"/>
              <a:gd name="connsiteY285" fmla="*/ 4363603 h 7012541"/>
              <a:gd name="connsiteX286" fmla="*/ 5583194 w 8943168"/>
              <a:gd name="connsiteY286" fmla="*/ 4558076 h 7012541"/>
              <a:gd name="connsiteX287" fmla="*/ 5372027 w 8943168"/>
              <a:gd name="connsiteY287" fmla="*/ 4658664 h 7012541"/>
              <a:gd name="connsiteX288" fmla="*/ 5228434 w 8943168"/>
              <a:gd name="connsiteY288" fmla="*/ 4698900 h 7012541"/>
              <a:gd name="connsiteX289" fmla="*/ 4991928 w 8943168"/>
              <a:gd name="connsiteY289" fmla="*/ 4812901 h 7012541"/>
              <a:gd name="connsiteX290" fmla="*/ 4915908 w 8943168"/>
              <a:gd name="connsiteY290" fmla="*/ 4866550 h 7012541"/>
              <a:gd name="connsiteX291" fmla="*/ 4949694 w 8943168"/>
              <a:gd name="connsiteY291" fmla="*/ 5034199 h 7012541"/>
              <a:gd name="connsiteX292" fmla="*/ 4978237 w 8943168"/>
              <a:gd name="connsiteY292" fmla="*/ 5142809 h 7012541"/>
              <a:gd name="connsiteX293" fmla="*/ 4997518 w 8943168"/>
              <a:gd name="connsiteY293" fmla="*/ 5144903 h 7012541"/>
              <a:gd name="connsiteX294" fmla="*/ 5017276 w 8943168"/>
              <a:gd name="connsiteY294" fmla="*/ 5157192 h 7012541"/>
              <a:gd name="connsiteX295" fmla="*/ 5033367 w 8943168"/>
              <a:gd name="connsiteY295" fmla="*/ 5182005 h 7012541"/>
              <a:gd name="connsiteX296" fmla="*/ 5039731 w 8943168"/>
              <a:gd name="connsiteY296" fmla="*/ 5192443 h 7012541"/>
              <a:gd name="connsiteX297" fmla="*/ 5060058 w 8943168"/>
              <a:gd name="connsiteY297" fmla="*/ 5219711 h 7012541"/>
              <a:gd name="connsiteX298" fmla="*/ 5070657 w 8943168"/>
              <a:gd name="connsiteY298" fmla="*/ 5232605 h 7012541"/>
              <a:gd name="connsiteX299" fmla="*/ 5077775 w 8943168"/>
              <a:gd name="connsiteY299" fmla="*/ 5251423 h 7012541"/>
              <a:gd name="connsiteX300" fmla="*/ 5076675 w 8943168"/>
              <a:gd name="connsiteY300" fmla="*/ 5272625 h 7012541"/>
              <a:gd name="connsiteX301" fmla="*/ 5067013 w 8943168"/>
              <a:gd name="connsiteY301" fmla="*/ 5325796 h 7012541"/>
              <a:gd name="connsiteX302" fmla="*/ 4992239 w 8943168"/>
              <a:gd name="connsiteY302" fmla="*/ 5402777 h 7012541"/>
              <a:gd name="connsiteX303" fmla="*/ 4981655 w 8943168"/>
              <a:gd name="connsiteY303" fmla="*/ 5403392 h 7012541"/>
              <a:gd name="connsiteX304" fmla="*/ 4935831 w 8943168"/>
              <a:gd name="connsiteY304" fmla="*/ 5411777 h 7012541"/>
              <a:gd name="connsiteX305" fmla="*/ 4922876 w 8943168"/>
              <a:gd name="connsiteY305" fmla="*/ 5410623 h 7012541"/>
              <a:gd name="connsiteX306" fmla="*/ 4887883 w 8943168"/>
              <a:gd name="connsiteY306" fmla="*/ 5412181 h 7012541"/>
              <a:gd name="connsiteX307" fmla="*/ 4868951 w 8943168"/>
              <a:gd name="connsiteY307" fmla="*/ 5411532 h 7012541"/>
              <a:gd name="connsiteX308" fmla="*/ 4852373 w 8943168"/>
              <a:gd name="connsiteY308" fmla="*/ 5399145 h 7012541"/>
              <a:gd name="connsiteX309" fmla="*/ 4797423 w 8943168"/>
              <a:gd name="connsiteY309" fmla="*/ 5370869 h 7012541"/>
              <a:gd name="connsiteX310" fmla="*/ 4769006 w 8943168"/>
              <a:gd name="connsiteY310" fmla="*/ 5349635 h 7012541"/>
              <a:gd name="connsiteX311" fmla="*/ 4763013 w 8943168"/>
              <a:gd name="connsiteY311" fmla="*/ 5336631 h 7012541"/>
              <a:gd name="connsiteX312" fmla="*/ 4763231 w 8943168"/>
              <a:gd name="connsiteY312" fmla="*/ 5303401 h 7012541"/>
              <a:gd name="connsiteX313" fmla="*/ 4760438 w 8943168"/>
              <a:gd name="connsiteY313" fmla="*/ 5250159 h 7012541"/>
              <a:gd name="connsiteX314" fmla="*/ 4768885 w 8943168"/>
              <a:gd name="connsiteY314" fmla="*/ 5228052 h 7012541"/>
              <a:gd name="connsiteX315" fmla="*/ 4786918 w 8943168"/>
              <a:gd name="connsiteY315" fmla="*/ 5203164 h 7012541"/>
              <a:gd name="connsiteX316" fmla="*/ 4805708 w 8943168"/>
              <a:gd name="connsiteY316" fmla="*/ 5186655 h 7012541"/>
              <a:gd name="connsiteX317" fmla="*/ 4839370 w 8943168"/>
              <a:gd name="connsiteY317" fmla="*/ 5158612 h 7012541"/>
              <a:gd name="connsiteX318" fmla="*/ 4839887 w 8943168"/>
              <a:gd name="connsiteY318" fmla="*/ 5158473 h 7012541"/>
              <a:gd name="connsiteX319" fmla="*/ 4839887 w 8943168"/>
              <a:gd name="connsiteY319" fmla="*/ 5114670 h 7012541"/>
              <a:gd name="connsiteX320" fmla="*/ 4831440 w 8943168"/>
              <a:gd name="connsiteY320" fmla="*/ 5000669 h 7012541"/>
              <a:gd name="connsiteX321" fmla="*/ 4731137 w 8943168"/>
              <a:gd name="connsiteY321" fmla="*/ 4868226 h 7012541"/>
              <a:gd name="connsiteX322" fmla="*/ 4699578 w 8943168"/>
              <a:gd name="connsiteY322" fmla="*/ 4861044 h 7012541"/>
              <a:gd name="connsiteX323" fmla="*/ 4695996 w 8943168"/>
              <a:gd name="connsiteY323" fmla="*/ 4869585 h 7012541"/>
              <a:gd name="connsiteX324" fmla="*/ 4526886 w 8943168"/>
              <a:gd name="connsiteY324" fmla="*/ 5175990 h 7012541"/>
              <a:gd name="connsiteX325" fmla="*/ 4431061 w 8943168"/>
              <a:gd name="connsiteY325" fmla="*/ 5313663 h 7012541"/>
              <a:gd name="connsiteX326" fmla="*/ 4467109 w 8943168"/>
              <a:gd name="connsiteY326" fmla="*/ 5335807 h 7012541"/>
              <a:gd name="connsiteX327" fmla="*/ 4556483 w 8943168"/>
              <a:gd name="connsiteY327" fmla="*/ 5411032 h 7012541"/>
              <a:gd name="connsiteX328" fmla="*/ 4588738 w 8943168"/>
              <a:gd name="connsiteY328" fmla="*/ 5530539 h 7012541"/>
              <a:gd name="connsiteX329" fmla="*/ 4486598 w 8943168"/>
              <a:gd name="connsiteY329" fmla="*/ 5658580 h 7012541"/>
              <a:gd name="connsiteX330" fmla="*/ 4481222 w 8943168"/>
              <a:gd name="connsiteY330" fmla="*/ 5688457 h 7012541"/>
              <a:gd name="connsiteX331" fmla="*/ 4508100 w 8943168"/>
              <a:gd name="connsiteY331" fmla="*/ 5833571 h 7012541"/>
              <a:gd name="connsiteX332" fmla="*/ 4373705 w 8943168"/>
              <a:gd name="connsiteY332" fmla="*/ 6029902 h 7012541"/>
              <a:gd name="connsiteX333" fmla="*/ 4244684 w 8943168"/>
              <a:gd name="connsiteY333" fmla="*/ 6076852 h 7012541"/>
              <a:gd name="connsiteX334" fmla="*/ 3981267 w 8943168"/>
              <a:gd name="connsiteY334" fmla="*/ 6046974 h 7012541"/>
              <a:gd name="connsiteX335" fmla="*/ 3906594 w 8943168"/>
              <a:gd name="connsiteY335" fmla="*/ 6000025 h 7012541"/>
              <a:gd name="connsiteX336" fmla="*/ 3861154 w 8943168"/>
              <a:gd name="connsiteY336" fmla="*/ 5958970 h 7012541"/>
              <a:gd name="connsiteX337" fmla="*/ 3835346 w 8943168"/>
              <a:gd name="connsiteY337" fmla="*/ 5983754 h 7012541"/>
              <a:gd name="connsiteX338" fmla="*/ 3721172 w 8943168"/>
              <a:gd name="connsiteY338" fmla="*/ 6074326 h 7012541"/>
              <a:gd name="connsiteX339" fmla="*/ 3723563 w 8943168"/>
              <a:gd name="connsiteY339" fmla="*/ 6076719 h 7012541"/>
              <a:gd name="connsiteX340" fmla="*/ 3733978 w 8943168"/>
              <a:gd name="connsiteY340" fmla="*/ 6081120 h 7012541"/>
              <a:gd name="connsiteX341" fmla="*/ 3776987 w 8943168"/>
              <a:gd name="connsiteY341" fmla="*/ 6098191 h 7012541"/>
              <a:gd name="connsiteX342" fmla="*/ 3723226 w 8943168"/>
              <a:gd name="connsiteY342" fmla="*/ 6128069 h 7012541"/>
              <a:gd name="connsiteX343" fmla="*/ 3685596 w 8943168"/>
              <a:gd name="connsiteY343" fmla="*/ 6115264 h 7012541"/>
              <a:gd name="connsiteX344" fmla="*/ 3674316 w 8943168"/>
              <a:gd name="connsiteY344" fmla="*/ 6111495 h 7012541"/>
              <a:gd name="connsiteX345" fmla="*/ 3550158 w 8943168"/>
              <a:gd name="connsiteY345" fmla="*/ 6209987 h 7012541"/>
              <a:gd name="connsiteX346" fmla="*/ 2376461 w 8943168"/>
              <a:gd name="connsiteY346" fmla="*/ 6797710 h 7012541"/>
              <a:gd name="connsiteX347" fmla="*/ 2293103 w 8943168"/>
              <a:gd name="connsiteY347" fmla="*/ 6820826 h 7012541"/>
              <a:gd name="connsiteX348" fmla="*/ 2293103 w 8943168"/>
              <a:gd name="connsiteY348" fmla="*/ 6858002 h 7012541"/>
              <a:gd name="connsiteX349" fmla="*/ 2159046 w 8943168"/>
              <a:gd name="connsiteY349" fmla="*/ 6858002 h 7012541"/>
              <a:gd name="connsiteX350" fmla="*/ 2047293 w 8943168"/>
              <a:gd name="connsiteY350" fmla="*/ 6888993 h 7012541"/>
              <a:gd name="connsiteX351" fmla="*/ 995643 w 8943168"/>
              <a:gd name="connsiteY351" fmla="*/ 7010404 h 7012541"/>
              <a:gd name="connsiteX352" fmla="*/ 0 w 8943168"/>
              <a:gd name="connsiteY352" fmla="*/ 6931523 h 7012541"/>
              <a:gd name="connsiteX353" fmla="*/ 28261 w 8943168"/>
              <a:gd name="connsiteY353" fmla="*/ 5029202 h 7012541"/>
              <a:gd name="connsiteX0" fmla="*/ 6634026 w 8909536"/>
              <a:gd name="connsiteY0" fmla="*/ 867292 h 7012541"/>
              <a:gd name="connsiteX1" fmla="*/ 6577800 w 8909536"/>
              <a:gd name="connsiteY1" fmla="*/ 908210 h 7012541"/>
              <a:gd name="connsiteX2" fmla="*/ 6529417 w 8909536"/>
              <a:gd name="connsiteY2" fmla="*/ 967963 h 7012541"/>
              <a:gd name="connsiteX3" fmla="*/ 6545544 w 8909536"/>
              <a:gd name="connsiteY3" fmla="*/ 1006376 h 7012541"/>
              <a:gd name="connsiteX4" fmla="*/ 6585864 w 8909536"/>
              <a:gd name="connsiteY4" fmla="*/ 1006911 h 7012541"/>
              <a:gd name="connsiteX5" fmla="*/ 6602827 w 8909536"/>
              <a:gd name="connsiteY5" fmla="*/ 1003094 h 7012541"/>
              <a:gd name="connsiteX6" fmla="*/ 6624961 w 8909536"/>
              <a:gd name="connsiteY6" fmla="*/ 955148 h 7012541"/>
              <a:gd name="connsiteX7" fmla="*/ 6627415 w 8909536"/>
              <a:gd name="connsiteY7" fmla="*/ 887712 h 7012541"/>
              <a:gd name="connsiteX8" fmla="*/ 6634026 w 8909536"/>
              <a:gd name="connsiteY8" fmla="*/ 867292 h 7012541"/>
              <a:gd name="connsiteX9" fmla="*/ 28261 w 8909536"/>
              <a:gd name="connsiteY9" fmla="*/ 5029202 h 7012541"/>
              <a:gd name="connsiteX10" fmla="*/ 71547 w 8909536"/>
              <a:gd name="connsiteY10" fmla="*/ 85060 h 7012541"/>
              <a:gd name="connsiteX11" fmla="*/ 2293103 w 8909536"/>
              <a:gd name="connsiteY11" fmla="*/ 0 h 7012541"/>
              <a:gd name="connsiteX12" fmla="*/ 2909882 w 8909536"/>
              <a:gd name="connsiteY12" fmla="*/ 423059 h 7012541"/>
              <a:gd name="connsiteX13" fmla="*/ 3086400 w 8909536"/>
              <a:gd name="connsiteY13" fmla="*/ 516658 h 7012541"/>
              <a:gd name="connsiteX14" fmla="*/ 3066703 w 8909536"/>
              <a:gd name="connsiteY14" fmla="*/ 491542 h 7012541"/>
              <a:gd name="connsiteX15" fmla="*/ 3040497 w 8909536"/>
              <a:gd name="connsiteY15" fmla="*/ 460064 h 7012541"/>
              <a:gd name="connsiteX16" fmla="*/ 2943731 w 8909536"/>
              <a:gd name="connsiteY16" fmla="*/ 387506 h 7012541"/>
              <a:gd name="connsiteX17" fmla="*/ 2895348 w 8909536"/>
              <a:gd name="connsiteY17" fmla="*/ 302144 h 7012541"/>
              <a:gd name="connsiteX18" fmla="*/ 2981361 w 8909536"/>
              <a:gd name="connsiteY18" fmla="*/ 203978 h 7012541"/>
              <a:gd name="connsiteX19" fmla="*/ 3035121 w 8909536"/>
              <a:gd name="connsiteY19" fmla="*/ 203978 h 7012541"/>
              <a:gd name="connsiteX20" fmla="*/ 3051248 w 8909536"/>
              <a:gd name="connsiteY20" fmla="*/ 233856 h 7012541"/>
              <a:gd name="connsiteX21" fmla="*/ 3110381 w 8909536"/>
              <a:gd name="connsiteY21" fmla="*/ 391774 h 7012541"/>
              <a:gd name="connsiteX22" fmla="*/ 3131886 w 8909536"/>
              <a:gd name="connsiteY22" fmla="*/ 434455 h 7012541"/>
              <a:gd name="connsiteX23" fmla="*/ 3217899 w 8909536"/>
              <a:gd name="connsiteY23" fmla="*/ 545425 h 7012541"/>
              <a:gd name="connsiteX24" fmla="*/ 3265394 w 8909536"/>
              <a:gd name="connsiteY24" fmla="*/ 614557 h 7012541"/>
              <a:gd name="connsiteX25" fmla="*/ 3525574 w 8909536"/>
              <a:gd name="connsiteY25" fmla="*/ 784372 h 7012541"/>
              <a:gd name="connsiteX26" fmla="*/ 3549857 w 8909536"/>
              <a:gd name="connsiteY26" fmla="*/ 760429 h 7012541"/>
              <a:gd name="connsiteX27" fmla="*/ 3583457 w 8909536"/>
              <a:gd name="connsiteY27" fmla="*/ 716148 h 7012541"/>
              <a:gd name="connsiteX28" fmla="*/ 3701724 w 8909536"/>
              <a:gd name="connsiteY28" fmla="*/ 703343 h 7012541"/>
              <a:gd name="connsiteX29" fmla="*/ 3927511 w 8909536"/>
              <a:gd name="connsiteY29" fmla="*/ 733221 h 7012541"/>
              <a:gd name="connsiteX30" fmla="*/ 3992019 w 8909536"/>
              <a:gd name="connsiteY30" fmla="*/ 686272 h 7012541"/>
              <a:gd name="connsiteX31" fmla="*/ 4008148 w 8909536"/>
              <a:gd name="connsiteY31" fmla="*/ 600910 h 7012541"/>
              <a:gd name="connsiteX32" fmla="*/ 4008148 w 8909536"/>
              <a:gd name="connsiteY32" fmla="*/ 545425 h 7012541"/>
              <a:gd name="connsiteX33" fmla="*/ 4110289 w 8909536"/>
              <a:gd name="connsiteY33" fmla="*/ 515549 h 7012541"/>
              <a:gd name="connsiteX34" fmla="*/ 4190927 w 8909536"/>
              <a:gd name="connsiteY34" fmla="*/ 579570 h 7012541"/>
              <a:gd name="connsiteX35" fmla="*/ 4239308 w 8909536"/>
              <a:gd name="connsiteY35" fmla="*/ 613714 h 7012541"/>
              <a:gd name="connsiteX36" fmla="*/ 4293068 w 8909536"/>
              <a:gd name="connsiteY36" fmla="*/ 583839 h 7012541"/>
              <a:gd name="connsiteX37" fmla="*/ 4336073 w 8909536"/>
              <a:gd name="connsiteY37" fmla="*/ 472869 h 7012541"/>
              <a:gd name="connsiteX38" fmla="*/ 4368329 w 8909536"/>
              <a:gd name="connsiteY38" fmla="*/ 438723 h 7012541"/>
              <a:gd name="connsiteX39" fmla="*/ 4422087 w 8909536"/>
              <a:gd name="connsiteY39" fmla="*/ 442991 h 7012541"/>
              <a:gd name="connsiteX40" fmla="*/ 4481222 w 8909536"/>
              <a:gd name="connsiteY40" fmla="*/ 485671 h 7012541"/>
              <a:gd name="connsiteX41" fmla="*/ 4567235 w 8909536"/>
              <a:gd name="connsiteY41" fmla="*/ 545425 h 7012541"/>
              <a:gd name="connsiteX42" fmla="*/ 4701630 w 8909536"/>
              <a:gd name="connsiteY42" fmla="*/ 481403 h 7012541"/>
              <a:gd name="connsiteX43" fmla="*/ 4787643 w 8909536"/>
              <a:gd name="connsiteY43" fmla="*/ 366167 h 7012541"/>
              <a:gd name="connsiteX44" fmla="*/ 4852154 w 8909536"/>
              <a:gd name="connsiteY44" fmla="*/ 349094 h 7012541"/>
              <a:gd name="connsiteX45" fmla="*/ 4911289 w 8909536"/>
              <a:gd name="connsiteY45" fmla="*/ 494208 h 7012541"/>
              <a:gd name="connsiteX46" fmla="*/ 4900539 w 8909536"/>
              <a:gd name="connsiteY46" fmla="*/ 507013 h 7012541"/>
              <a:gd name="connsiteX47" fmla="*/ 5008054 w 8909536"/>
              <a:gd name="connsiteY47" fmla="*/ 532622 h 7012541"/>
              <a:gd name="connsiteX48" fmla="*/ 5099443 w 8909536"/>
              <a:gd name="connsiteY48" fmla="*/ 498476 h 7012541"/>
              <a:gd name="connsiteX49" fmla="*/ 5115571 w 8909536"/>
              <a:gd name="connsiteY49" fmla="*/ 485671 h 7012541"/>
              <a:gd name="connsiteX50" fmla="*/ 5292973 w 8909536"/>
              <a:gd name="connsiteY50" fmla="*/ 477137 h 7012541"/>
              <a:gd name="connsiteX51" fmla="*/ 5395114 w 8909536"/>
              <a:gd name="connsiteY51" fmla="*/ 468600 h 7012541"/>
              <a:gd name="connsiteX52" fmla="*/ 5454249 w 8909536"/>
              <a:gd name="connsiteY52" fmla="*/ 357630 h 7012541"/>
              <a:gd name="connsiteX53" fmla="*/ 5545639 w 8909536"/>
              <a:gd name="connsiteY53" fmla="*/ 131422 h 7012541"/>
              <a:gd name="connsiteX54" fmla="*/ 5626276 w 8909536"/>
              <a:gd name="connsiteY54" fmla="*/ 33255 h 7012541"/>
              <a:gd name="connsiteX55" fmla="*/ 5684065 w 8909536"/>
              <a:gd name="connsiteY55" fmla="*/ 2846 h 7012541"/>
              <a:gd name="connsiteX56" fmla="*/ 5721528 w 8909536"/>
              <a:gd name="connsiteY56" fmla="*/ 245 h 7012541"/>
              <a:gd name="connsiteX57" fmla="*/ 5766047 w 8909536"/>
              <a:gd name="connsiteY57" fmla="*/ 7648 h 7012541"/>
              <a:gd name="connsiteX58" fmla="*/ 5712289 w 8909536"/>
              <a:gd name="connsiteY58" fmla="*/ 152762 h 7012541"/>
              <a:gd name="connsiteX59" fmla="*/ 5658530 w 8909536"/>
              <a:gd name="connsiteY59" fmla="*/ 323485 h 7012541"/>
              <a:gd name="connsiteX60" fmla="*/ 5599395 w 8909536"/>
              <a:gd name="connsiteY60" fmla="*/ 489940 h 7012541"/>
              <a:gd name="connsiteX61" fmla="*/ 5733793 w 8909536"/>
              <a:gd name="connsiteY61" fmla="*/ 613714 h 7012541"/>
              <a:gd name="connsiteX62" fmla="*/ 5766047 w 8909536"/>
              <a:gd name="connsiteY62" fmla="*/ 596641 h 7012541"/>
              <a:gd name="connsiteX63" fmla="*/ 5782173 w 8909536"/>
              <a:gd name="connsiteY63" fmla="*/ 566766 h 7012541"/>
              <a:gd name="connsiteX64" fmla="*/ 5889693 w 8909536"/>
              <a:gd name="connsiteY64" fmla="*/ 532622 h 7012541"/>
              <a:gd name="connsiteX65" fmla="*/ 5948825 w 8909536"/>
              <a:gd name="connsiteY65" fmla="*/ 600910 h 7012541"/>
              <a:gd name="connsiteX66" fmla="*/ 5948825 w 8909536"/>
              <a:gd name="connsiteY66" fmla="*/ 635055 h 7012541"/>
              <a:gd name="connsiteX67" fmla="*/ 6110101 w 8909536"/>
              <a:gd name="connsiteY67" fmla="*/ 801509 h 7012541"/>
              <a:gd name="connsiteX68" fmla="*/ 6185364 w 8909536"/>
              <a:gd name="connsiteY68" fmla="*/ 797240 h 7012541"/>
              <a:gd name="connsiteX69" fmla="*/ 6411148 w 8909536"/>
              <a:gd name="connsiteY69" fmla="*/ 754560 h 7012541"/>
              <a:gd name="connsiteX70" fmla="*/ 6459531 w 8909536"/>
              <a:gd name="connsiteY70" fmla="*/ 771633 h 7012541"/>
              <a:gd name="connsiteX71" fmla="*/ 6518666 w 8909536"/>
              <a:gd name="connsiteY71" fmla="*/ 831386 h 7012541"/>
              <a:gd name="connsiteX72" fmla="*/ 6583174 w 8909536"/>
              <a:gd name="connsiteY72" fmla="*/ 839921 h 7012541"/>
              <a:gd name="connsiteX73" fmla="*/ 6604680 w 8909536"/>
              <a:gd name="connsiteY73" fmla="*/ 822850 h 7012541"/>
              <a:gd name="connsiteX74" fmla="*/ 6630887 w 8909536"/>
              <a:gd name="connsiteY74" fmla="*/ 818048 h 7012541"/>
              <a:gd name="connsiteX75" fmla="*/ 6648711 w 8909536"/>
              <a:gd name="connsiteY75" fmla="*/ 821907 h 7012541"/>
              <a:gd name="connsiteX76" fmla="*/ 6652736 w 8909536"/>
              <a:gd name="connsiteY76" fmla="*/ 803062 h 7012541"/>
              <a:gd name="connsiteX77" fmla="*/ 6634723 w 8909536"/>
              <a:gd name="connsiteY77" fmla="*/ 789260 h 7012541"/>
              <a:gd name="connsiteX78" fmla="*/ 6634019 w 8909536"/>
              <a:gd name="connsiteY78" fmla="*/ 763084 h 7012541"/>
              <a:gd name="connsiteX79" fmla="*/ 6635466 w 8909536"/>
              <a:gd name="connsiteY79" fmla="*/ 732353 h 7012541"/>
              <a:gd name="connsiteX80" fmla="*/ 6681000 w 8909536"/>
              <a:gd name="connsiteY80" fmla="*/ 753698 h 7012541"/>
              <a:gd name="connsiteX81" fmla="*/ 6681704 w 8909536"/>
              <a:gd name="connsiteY81" fmla="*/ 779876 h 7012541"/>
              <a:gd name="connsiteX82" fmla="*/ 6666549 w 8909536"/>
              <a:gd name="connsiteY82" fmla="*/ 977913 h 7012541"/>
              <a:gd name="connsiteX83" fmla="*/ 6666829 w 8909536"/>
              <a:gd name="connsiteY83" fmla="*/ 988259 h 7012541"/>
              <a:gd name="connsiteX84" fmla="*/ 6669190 w 8909536"/>
              <a:gd name="connsiteY84" fmla="*/ 987703 h 7012541"/>
              <a:gd name="connsiteX85" fmla="*/ 6712195 w 8909536"/>
              <a:gd name="connsiteY85" fmla="*/ 1006376 h 7012541"/>
              <a:gd name="connsiteX86" fmla="*/ 6741388 w 8909536"/>
              <a:gd name="connsiteY86" fmla="*/ 1050670 h 7012541"/>
              <a:gd name="connsiteX87" fmla="*/ 6756165 w 8909536"/>
              <a:gd name="connsiteY87" fmla="*/ 1051331 h 7012541"/>
              <a:gd name="connsiteX88" fmla="*/ 6811400 w 8909536"/>
              <a:gd name="connsiteY88" fmla="*/ 1031420 h 7012541"/>
              <a:gd name="connsiteX89" fmla="*/ 6870579 w 8909536"/>
              <a:gd name="connsiteY89" fmla="*/ 1010084 h 7012541"/>
              <a:gd name="connsiteX90" fmla="*/ 6917158 w 8909536"/>
              <a:gd name="connsiteY90" fmla="*/ 1091465 h 7012541"/>
              <a:gd name="connsiteX91" fmla="*/ 7031896 w 8909536"/>
              <a:gd name="connsiteY91" fmla="*/ 1125620 h 7012541"/>
              <a:gd name="connsiteX92" fmla="*/ 7125478 w 8909536"/>
              <a:gd name="connsiteY92" fmla="*/ 1156072 h 7012541"/>
              <a:gd name="connsiteX93" fmla="*/ 7159878 w 8909536"/>
              <a:gd name="connsiteY93" fmla="*/ 1207863 h 7012541"/>
              <a:gd name="connsiteX94" fmla="*/ 7235505 w 8909536"/>
              <a:gd name="connsiteY94" fmla="*/ 1290100 h 7012541"/>
              <a:gd name="connsiteX95" fmla="*/ 7260605 w 8909536"/>
              <a:gd name="connsiteY95" fmla="*/ 1292379 h 7012541"/>
              <a:gd name="connsiteX96" fmla="*/ 7397968 w 8909536"/>
              <a:gd name="connsiteY96" fmla="*/ 1257963 h 7012541"/>
              <a:gd name="connsiteX97" fmla="*/ 7448170 w 8909536"/>
              <a:gd name="connsiteY97" fmla="*/ 1262519 h 7012541"/>
              <a:gd name="connsiteX98" fmla="*/ 7449238 w 8909536"/>
              <a:gd name="connsiteY98" fmla="*/ 1281014 h 7012541"/>
              <a:gd name="connsiteX99" fmla="*/ 7356343 w 8909536"/>
              <a:gd name="connsiteY99" fmla="*/ 1318280 h 7012541"/>
              <a:gd name="connsiteX100" fmla="*/ 7333375 w 8909536"/>
              <a:gd name="connsiteY100" fmla="*/ 1352992 h 7012541"/>
              <a:gd name="connsiteX101" fmla="*/ 7382127 w 8909536"/>
              <a:gd name="connsiteY101" fmla="*/ 1388279 h 7012541"/>
              <a:gd name="connsiteX102" fmla="*/ 7433759 w 8909536"/>
              <a:gd name="connsiteY102" fmla="*/ 1403649 h 7012541"/>
              <a:gd name="connsiteX103" fmla="*/ 7364535 w 8909536"/>
              <a:gd name="connsiteY103" fmla="*/ 1432382 h 7012541"/>
              <a:gd name="connsiteX104" fmla="*/ 7336194 w 8909536"/>
              <a:gd name="connsiteY104" fmla="*/ 1457701 h 7012541"/>
              <a:gd name="connsiteX105" fmla="*/ 7364153 w 8909536"/>
              <a:gd name="connsiteY105" fmla="*/ 1481607 h 7012541"/>
              <a:gd name="connsiteX106" fmla="*/ 7469950 w 8909536"/>
              <a:gd name="connsiteY106" fmla="*/ 1458567 h 7012541"/>
              <a:gd name="connsiteX107" fmla="*/ 7685494 w 8909536"/>
              <a:gd name="connsiteY107" fmla="*/ 1411069 h 7012541"/>
              <a:gd name="connsiteX108" fmla="*/ 7721005 w 8909536"/>
              <a:gd name="connsiteY108" fmla="*/ 1398266 h 7012541"/>
              <a:gd name="connsiteX109" fmla="*/ 7755786 w 8909536"/>
              <a:gd name="connsiteY109" fmla="*/ 1400830 h 7012541"/>
              <a:gd name="connsiteX110" fmla="*/ 7744655 w 8909536"/>
              <a:gd name="connsiteY110" fmla="*/ 1431274 h 7012541"/>
              <a:gd name="connsiteX111" fmla="*/ 7718830 w 8909536"/>
              <a:gd name="connsiteY111" fmla="*/ 1444362 h 7012541"/>
              <a:gd name="connsiteX112" fmla="*/ 7634911 w 8909536"/>
              <a:gd name="connsiteY112" fmla="*/ 1455735 h 7012541"/>
              <a:gd name="connsiteX113" fmla="*/ 7564259 w 8909536"/>
              <a:gd name="connsiteY113" fmla="*/ 1473656 h 7012541"/>
              <a:gd name="connsiteX114" fmla="*/ 7519069 w 8909536"/>
              <a:gd name="connsiteY114" fmla="*/ 1486173 h 7012541"/>
              <a:gd name="connsiteX115" fmla="*/ 7422588 w 8909536"/>
              <a:gd name="connsiteY115" fmla="*/ 1517179 h 7012541"/>
              <a:gd name="connsiteX116" fmla="*/ 7333981 w 8909536"/>
              <a:gd name="connsiteY116" fmla="*/ 1586884 h 7012541"/>
              <a:gd name="connsiteX117" fmla="*/ 7424703 w 8909536"/>
              <a:gd name="connsiteY117" fmla="*/ 1595712 h 7012541"/>
              <a:gd name="connsiteX118" fmla="*/ 7616576 w 8909536"/>
              <a:gd name="connsiteY118" fmla="*/ 1556747 h 7012541"/>
              <a:gd name="connsiteX119" fmla="*/ 7733485 w 8909536"/>
              <a:gd name="connsiteY119" fmla="*/ 1544806 h 7012541"/>
              <a:gd name="connsiteX120" fmla="*/ 7757500 w 8909536"/>
              <a:gd name="connsiteY120" fmla="*/ 1570131 h 7012541"/>
              <a:gd name="connsiteX121" fmla="*/ 7737410 w 8909536"/>
              <a:gd name="connsiteY121" fmla="*/ 1584926 h 7012541"/>
              <a:gd name="connsiteX122" fmla="*/ 7540165 w 8909536"/>
              <a:gd name="connsiteY122" fmla="*/ 1614502 h 7012541"/>
              <a:gd name="connsiteX123" fmla="*/ 7473820 w 8909536"/>
              <a:gd name="connsiteY123" fmla="*/ 1623317 h 7012541"/>
              <a:gd name="connsiteX124" fmla="*/ 7385936 w 8909536"/>
              <a:gd name="connsiteY124" fmla="*/ 1677656 h 7012541"/>
              <a:gd name="connsiteX125" fmla="*/ 7281204 w 8909536"/>
              <a:gd name="connsiteY125" fmla="*/ 1719189 h 7012541"/>
              <a:gd name="connsiteX126" fmla="*/ 7274371 w 8909536"/>
              <a:gd name="connsiteY126" fmla="*/ 1720608 h 7012541"/>
              <a:gd name="connsiteX127" fmla="*/ 7266631 w 8909536"/>
              <a:gd name="connsiteY127" fmla="*/ 1727395 h 7012541"/>
              <a:gd name="connsiteX128" fmla="*/ 7266631 w 8909536"/>
              <a:gd name="connsiteY128" fmla="*/ 1753945 h 7012541"/>
              <a:gd name="connsiteX129" fmla="*/ 7283452 w 8909536"/>
              <a:gd name="connsiteY129" fmla="*/ 1789340 h 7012541"/>
              <a:gd name="connsiteX130" fmla="*/ 7165708 w 8909536"/>
              <a:gd name="connsiteY130" fmla="*/ 1833590 h 7012541"/>
              <a:gd name="connsiteX131" fmla="*/ 7154809 w 8909536"/>
              <a:gd name="connsiteY131" fmla="*/ 1845056 h 7012541"/>
              <a:gd name="connsiteX132" fmla="*/ 7169142 w 8909536"/>
              <a:gd name="connsiteY132" fmla="*/ 1864261 h 7012541"/>
              <a:gd name="connsiteX133" fmla="*/ 7176645 w 8909536"/>
              <a:gd name="connsiteY133" fmla="*/ 1869997 h 7012541"/>
              <a:gd name="connsiteX134" fmla="*/ 7213877 w 8909536"/>
              <a:gd name="connsiteY134" fmla="*/ 1873441 h 7012541"/>
              <a:gd name="connsiteX135" fmla="*/ 7217525 w 8909536"/>
              <a:gd name="connsiteY135" fmla="*/ 1872797 h 7012541"/>
              <a:gd name="connsiteX136" fmla="*/ 7351920 w 8909536"/>
              <a:gd name="connsiteY136" fmla="*/ 1864261 h 7012541"/>
              <a:gd name="connsiteX137" fmla="*/ 7393249 w 8909536"/>
              <a:gd name="connsiteY137" fmla="*/ 1878132 h 7012541"/>
              <a:gd name="connsiteX138" fmla="*/ 7415948 w 8909536"/>
              <a:gd name="connsiteY138" fmla="*/ 1899836 h 7012541"/>
              <a:gd name="connsiteX139" fmla="*/ 7429578 w 8909536"/>
              <a:gd name="connsiteY139" fmla="*/ 1897743 h 7012541"/>
              <a:gd name="connsiteX140" fmla="*/ 7460064 w 8909536"/>
              <a:gd name="connsiteY140" fmla="*/ 1895534 h 7012541"/>
              <a:gd name="connsiteX141" fmla="*/ 7502113 w 8909536"/>
              <a:gd name="connsiteY141" fmla="*/ 1922083 h 7012541"/>
              <a:gd name="connsiteX142" fmla="*/ 7476884 w 8909536"/>
              <a:gd name="connsiteY142" fmla="*/ 1957479 h 7012541"/>
              <a:gd name="connsiteX143" fmla="*/ 7435999 w 8909536"/>
              <a:gd name="connsiteY143" fmla="*/ 1965299 h 7012541"/>
              <a:gd name="connsiteX144" fmla="*/ 7432559 w 8909536"/>
              <a:gd name="connsiteY144" fmla="*/ 1983767 h 7012541"/>
              <a:gd name="connsiteX145" fmla="*/ 7341167 w 8909536"/>
              <a:gd name="connsiteY145" fmla="*/ 2116076 h 7012541"/>
              <a:gd name="connsiteX146" fmla="*/ 7292785 w 8909536"/>
              <a:gd name="connsiteY146" fmla="*/ 2120344 h 7012541"/>
              <a:gd name="connsiteX147" fmla="*/ 7267252 w 8909536"/>
              <a:gd name="connsiteY147" fmla="*/ 2119278 h 7012541"/>
              <a:gd name="connsiteX148" fmla="*/ 7250917 w 8909536"/>
              <a:gd name="connsiteY148" fmla="*/ 2136237 h 7012541"/>
              <a:gd name="connsiteX149" fmla="*/ 7266631 w 8909536"/>
              <a:gd name="connsiteY149" fmla="*/ 2152158 h 7012541"/>
              <a:gd name="connsiteX150" fmla="*/ 7266631 w 8909536"/>
              <a:gd name="connsiteY150" fmla="*/ 2169860 h 7012541"/>
              <a:gd name="connsiteX151" fmla="*/ 7241401 w 8909536"/>
              <a:gd name="connsiteY151" fmla="*/ 2178706 h 7012541"/>
              <a:gd name="connsiteX152" fmla="*/ 7216741 w 8909536"/>
              <a:gd name="connsiteY152" fmla="*/ 2176761 h 7012541"/>
              <a:gd name="connsiteX153" fmla="*/ 7206772 w 8909536"/>
              <a:gd name="connsiteY153" fmla="*/ 2188634 h 7012541"/>
              <a:gd name="connsiteX154" fmla="*/ 7209141 w 8909536"/>
              <a:gd name="connsiteY154" fmla="*/ 2205255 h 7012541"/>
              <a:gd name="connsiteX155" fmla="*/ 7241401 w 8909536"/>
              <a:gd name="connsiteY155" fmla="*/ 2205255 h 7012541"/>
              <a:gd name="connsiteX156" fmla="*/ 7325501 w 8909536"/>
              <a:gd name="connsiteY156" fmla="*/ 2205255 h 7012541"/>
              <a:gd name="connsiteX157" fmla="*/ 7367553 w 8909536"/>
              <a:gd name="connsiteY157" fmla="*/ 2205255 h 7012541"/>
              <a:gd name="connsiteX158" fmla="*/ 7434834 w 8909536"/>
              <a:gd name="connsiteY158" fmla="*/ 2249505 h 7012541"/>
              <a:gd name="connsiteX159" fmla="*/ 7535753 w 8909536"/>
              <a:gd name="connsiteY159" fmla="*/ 2284901 h 7012541"/>
              <a:gd name="connsiteX160" fmla="*/ 7560984 w 8909536"/>
              <a:gd name="connsiteY160" fmla="*/ 2311449 h 7012541"/>
              <a:gd name="connsiteX161" fmla="*/ 7535753 w 8909536"/>
              <a:gd name="connsiteY161" fmla="*/ 2329142 h 7012541"/>
              <a:gd name="connsiteX162" fmla="*/ 7527346 w 8909536"/>
              <a:gd name="connsiteY162" fmla="*/ 2355692 h 7012541"/>
              <a:gd name="connsiteX163" fmla="*/ 7518935 w 8909536"/>
              <a:gd name="connsiteY163" fmla="*/ 2391087 h 7012541"/>
              <a:gd name="connsiteX164" fmla="*/ 7518935 w 8909536"/>
              <a:gd name="connsiteY164" fmla="*/ 2417635 h 7012541"/>
              <a:gd name="connsiteX165" fmla="*/ 7527346 w 8909536"/>
              <a:gd name="connsiteY165" fmla="*/ 2417635 h 7012541"/>
              <a:gd name="connsiteX166" fmla="*/ 7527346 w 8909536"/>
              <a:gd name="connsiteY166" fmla="*/ 2479580 h 7012541"/>
              <a:gd name="connsiteX167" fmla="*/ 7460064 w 8909536"/>
              <a:gd name="connsiteY167" fmla="*/ 2541532 h 7012541"/>
              <a:gd name="connsiteX168" fmla="*/ 7544165 w 8909536"/>
              <a:gd name="connsiteY168" fmla="*/ 2568073 h 7012541"/>
              <a:gd name="connsiteX169" fmla="*/ 7535753 w 8909536"/>
              <a:gd name="connsiteY169" fmla="*/ 2576928 h 7012541"/>
              <a:gd name="connsiteX170" fmla="*/ 7236495 w 8909536"/>
              <a:gd name="connsiteY170" fmla="*/ 2576928 h 7012541"/>
              <a:gd name="connsiteX171" fmla="*/ 7215508 w 8909536"/>
              <a:gd name="connsiteY171" fmla="*/ 2587165 h 7012541"/>
              <a:gd name="connsiteX172" fmla="*/ 7214139 w 8909536"/>
              <a:gd name="connsiteY172" fmla="*/ 2590655 h 7012541"/>
              <a:gd name="connsiteX173" fmla="*/ 7232990 w 8909536"/>
              <a:gd name="connsiteY173" fmla="*/ 2594621 h 7012541"/>
              <a:gd name="connsiteX174" fmla="*/ 7300272 w 8909536"/>
              <a:gd name="connsiteY174" fmla="*/ 2638871 h 7012541"/>
              <a:gd name="connsiteX175" fmla="*/ 7333912 w 8909536"/>
              <a:gd name="connsiteY175" fmla="*/ 2665420 h 7012541"/>
              <a:gd name="connsiteX176" fmla="*/ 7426423 w 8909536"/>
              <a:gd name="connsiteY176" fmla="*/ 2683114 h 7012541"/>
              <a:gd name="connsiteX177" fmla="*/ 7443243 w 8909536"/>
              <a:gd name="connsiteY177" fmla="*/ 2700816 h 7012541"/>
              <a:gd name="connsiteX178" fmla="*/ 7426423 w 8909536"/>
              <a:gd name="connsiteY178" fmla="*/ 2709662 h 7012541"/>
              <a:gd name="connsiteX179" fmla="*/ 7224581 w 8909536"/>
              <a:gd name="connsiteY179" fmla="*/ 2709662 h 7012541"/>
              <a:gd name="connsiteX180" fmla="*/ 7208810 w 8909536"/>
              <a:gd name="connsiteY180" fmla="*/ 2710767 h 7012541"/>
              <a:gd name="connsiteX181" fmla="*/ 7207899 w 8909536"/>
              <a:gd name="connsiteY181" fmla="*/ 2711514 h 7012541"/>
              <a:gd name="connsiteX182" fmla="*/ 7208115 w 8909536"/>
              <a:gd name="connsiteY182" fmla="*/ 2712006 h 7012541"/>
              <a:gd name="connsiteX183" fmla="*/ 7292785 w 8909536"/>
              <a:gd name="connsiteY183" fmla="*/ 2730679 h 7012541"/>
              <a:gd name="connsiteX184" fmla="*/ 7411055 w 8909536"/>
              <a:gd name="connsiteY184" fmla="*/ 2816042 h 7012541"/>
              <a:gd name="connsiteX185" fmla="*/ 7411055 w 8909536"/>
              <a:gd name="connsiteY185" fmla="*/ 2824702 h 7012541"/>
              <a:gd name="connsiteX186" fmla="*/ 7510524 w 8909536"/>
              <a:gd name="connsiteY186" fmla="*/ 2824702 h 7012541"/>
              <a:gd name="connsiteX187" fmla="*/ 7586217 w 8909536"/>
              <a:gd name="connsiteY187" fmla="*/ 2815857 h 7012541"/>
              <a:gd name="connsiteX188" fmla="*/ 7619857 w 8909536"/>
              <a:gd name="connsiteY188" fmla="*/ 2842405 h 7012541"/>
              <a:gd name="connsiteX189" fmla="*/ 7611446 w 8909536"/>
              <a:gd name="connsiteY189" fmla="*/ 2868954 h 7012541"/>
              <a:gd name="connsiteX190" fmla="*/ 7569394 w 8909536"/>
              <a:gd name="connsiteY190" fmla="*/ 2868954 h 7012541"/>
              <a:gd name="connsiteX191" fmla="*/ 7460064 w 8909536"/>
              <a:gd name="connsiteY191" fmla="*/ 2860098 h 7012541"/>
              <a:gd name="connsiteX192" fmla="*/ 7429971 w 8909536"/>
              <a:gd name="connsiteY192" fmla="*/ 2855261 h 7012541"/>
              <a:gd name="connsiteX193" fmla="*/ 7408679 w 8909536"/>
              <a:gd name="connsiteY193" fmla="*/ 2859828 h 7012541"/>
              <a:gd name="connsiteX194" fmla="*/ 7391569 w 8909536"/>
              <a:gd name="connsiteY194" fmla="*/ 2867792 h 7012541"/>
              <a:gd name="connsiteX195" fmla="*/ 7380474 w 8909536"/>
              <a:gd name="connsiteY195" fmla="*/ 2867539 h 7012541"/>
              <a:gd name="connsiteX196" fmla="*/ 7376094 w 8909536"/>
              <a:gd name="connsiteY196" fmla="*/ 2868814 h 7012541"/>
              <a:gd name="connsiteX197" fmla="*/ 7363084 w 8909536"/>
              <a:gd name="connsiteY197" fmla="*/ 2868887 h 7012541"/>
              <a:gd name="connsiteX198" fmla="*/ 7330122 w 8909536"/>
              <a:gd name="connsiteY198" fmla="*/ 2879700 h 7012541"/>
              <a:gd name="connsiteX199" fmla="*/ 7423270 w 8909536"/>
              <a:gd name="connsiteY199" fmla="*/ 2893285 h 7012541"/>
              <a:gd name="connsiteX200" fmla="*/ 7535753 w 8909536"/>
              <a:gd name="connsiteY200" fmla="*/ 2895495 h 7012541"/>
              <a:gd name="connsiteX201" fmla="*/ 7569394 w 8909536"/>
              <a:gd name="connsiteY201" fmla="*/ 2895495 h 7012541"/>
              <a:gd name="connsiteX202" fmla="*/ 7611446 w 8909536"/>
              <a:gd name="connsiteY202" fmla="*/ 2913195 h 7012541"/>
              <a:gd name="connsiteX203" fmla="*/ 7619857 w 8909536"/>
              <a:gd name="connsiteY203" fmla="*/ 2939745 h 7012541"/>
              <a:gd name="connsiteX204" fmla="*/ 7603035 w 8909536"/>
              <a:gd name="connsiteY204" fmla="*/ 2957445 h 7012541"/>
              <a:gd name="connsiteX205" fmla="*/ 7476884 w 8909536"/>
              <a:gd name="connsiteY205" fmla="*/ 2957445 h 7012541"/>
              <a:gd name="connsiteX206" fmla="*/ 7611446 w 8909536"/>
              <a:gd name="connsiteY206" fmla="*/ 2992841 h 7012541"/>
              <a:gd name="connsiteX207" fmla="*/ 7636676 w 8909536"/>
              <a:gd name="connsiteY207" fmla="*/ 3010536 h 7012541"/>
              <a:gd name="connsiteX208" fmla="*/ 7603035 w 8909536"/>
              <a:gd name="connsiteY208" fmla="*/ 3019391 h 7012541"/>
              <a:gd name="connsiteX209" fmla="*/ 7392782 w 8909536"/>
              <a:gd name="connsiteY209" fmla="*/ 3019391 h 7012541"/>
              <a:gd name="connsiteX210" fmla="*/ 7359141 w 8909536"/>
              <a:gd name="connsiteY210" fmla="*/ 3037084 h 7012541"/>
              <a:gd name="connsiteX211" fmla="*/ 7418013 w 8909536"/>
              <a:gd name="connsiteY211" fmla="*/ 3037084 h 7012541"/>
              <a:gd name="connsiteX212" fmla="*/ 7493705 w 8909536"/>
              <a:gd name="connsiteY212" fmla="*/ 3063633 h 7012541"/>
              <a:gd name="connsiteX213" fmla="*/ 7569394 w 8909536"/>
              <a:gd name="connsiteY213" fmla="*/ 3063633 h 7012541"/>
              <a:gd name="connsiteX214" fmla="*/ 7594625 w 8909536"/>
              <a:gd name="connsiteY214" fmla="*/ 3090181 h 7012541"/>
              <a:gd name="connsiteX215" fmla="*/ 7569394 w 8909536"/>
              <a:gd name="connsiteY215" fmla="*/ 3116729 h 7012541"/>
              <a:gd name="connsiteX216" fmla="*/ 7392782 w 8909536"/>
              <a:gd name="connsiteY216" fmla="*/ 3116729 h 7012541"/>
              <a:gd name="connsiteX217" fmla="*/ 7317090 w 8909536"/>
              <a:gd name="connsiteY217" fmla="*/ 3125577 h 7012541"/>
              <a:gd name="connsiteX218" fmla="*/ 7409602 w 8909536"/>
              <a:gd name="connsiteY218" fmla="*/ 3125577 h 7012541"/>
              <a:gd name="connsiteX219" fmla="*/ 7468474 w 8909536"/>
              <a:gd name="connsiteY219" fmla="*/ 3160972 h 7012541"/>
              <a:gd name="connsiteX220" fmla="*/ 7468474 w 8909536"/>
              <a:gd name="connsiteY220" fmla="*/ 3187520 h 7012541"/>
              <a:gd name="connsiteX221" fmla="*/ 7434834 w 8909536"/>
              <a:gd name="connsiteY221" fmla="*/ 3205222 h 7012541"/>
              <a:gd name="connsiteX222" fmla="*/ 7325501 w 8909536"/>
              <a:gd name="connsiteY222" fmla="*/ 3222925 h 7012541"/>
              <a:gd name="connsiteX223" fmla="*/ 7289650 w 8909536"/>
              <a:gd name="connsiteY223" fmla="*/ 3228471 h 7012541"/>
              <a:gd name="connsiteX224" fmla="*/ 7297868 w 8909536"/>
              <a:gd name="connsiteY224" fmla="*/ 3237002 h 7012541"/>
              <a:gd name="connsiteX225" fmla="*/ 7234517 w 8909536"/>
              <a:gd name="connsiteY225" fmla="*/ 3266341 h 7012541"/>
              <a:gd name="connsiteX226" fmla="*/ 7200180 w 8909536"/>
              <a:gd name="connsiteY226" fmla="*/ 3279517 h 7012541"/>
              <a:gd name="connsiteX227" fmla="*/ 7287409 w 8909536"/>
              <a:gd name="connsiteY227" fmla="*/ 3302602 h 7012541"/>
              <a:gd name="connsiteX228" fmla="*/ 7437935 w 8909536"/>
              <a:gd name="connsiteY228" fmla="*/ 3285529 h 7012541"/>
              <a:gd name="connsiteX229" fmla="*/ 7507819 w 8909536"/>
              <a:gd name="connsiteY229" fmla="*/ 3251385 h 7012541"/>
              <a:gd name="connsiteX230" fmla="*/ 7626089 w 8909536"/>
              <a:gd name="connsiteY230" fmla="*/ 3153218 h 7012541"/>
              <a:gd name="connsiteX231" fmla="*/ 7824993 w 8909536"/>
              <a:gd name="connsiteY231" fmla="*/ 2986763 h 7012541"/>
              <a:gd name="connsiteX232" fmla="*/ 8083034 w 8909536"/>
              <a:gd name="connsiteY232" fmla="*/ 2905671 h 7012541"/>
              <a:gd name="connsiteX233" fmla="*/ 8292694 w 8909536"/>
              <a:gd name="connsiteY233" fmla="*/ 2811774 h 7012541"/>
              <a:gd name="connsiteX234" fmla="*/ 8308820 w 8909536"/>
              <a:gd name="connsiteY234" fmla="*/ 2798969 h 7012541"/>
              <a:gd name="connsiteX235" fmla="*/ 8523854 w 8909536"/>
              <a:gd name="connsiteY235" fmla="*/ 2726411 h 7012541"/>
              <a:gd name="connsiteX236" fmla="*/ 8545735 w 8909536"/>
              <a:gd name="connsiteY236" fmla="*/ 2720593 h 7012541"/>
              <a:gd name="connsiteX237" fmla="*/ 8548676 w 8909536"/>
              <a:gd name="connsiteY237" fmla="*/ 2716533 h 7012541"/>
              <a:gd name="connsiteX238" fmla="*/ 8573314 w 8909536"/>
              <a:gd name="connsiteY238" fmla="*/ 2694886 h 7012541"/>
              <a:gd name="connsiteX239" fmla="*/ 8677288 w 8909536"/>
              <a:gd name="connsiteY239" fmla="*/ 2642160 h 7012541"/>
              <a:gd name="connsiteX240" fmla="*/ 8735408 w 8909536"/>
              <a:gd name="connsiteY240" fmla="*/ 2626902 h 7012541"/>
              <a:gd name="connsiteX241" fmla="*/ 8850732 w 8909536"/>
              <a:gd name="connsiteY241" fmla="*/ 2656253 h 7012541"/>
              <a:gd name="connsiteX242" fmla="*/ 8871829 w 8909536"/>
              <a:gd name="connsiteY242" fmla="*/ 2688788 h 7012541"/>
              <a:gd name="connsiteX243" fmla="*/ 8880174 w 8909536"/>
              <a:gd name="connsiteY243" fmla="*/ 2702474 h 7012541"/>
              <a:gd name="connsiteX244" fmla="*/ 8909536 w 8909536"/>
              <a:gd name="connsiteY244" fmla="*/ 2712074 h 7012541"/>
              <a:gd name="connsiteX245" fmla="*/ 8908421 w 8909536"/>
              <a:gd name="connsiteY245" fmla="*/ 2722859 h 7012541"/>
              <a:gd name="connsiteX246" fmla="*/ 8808773 w 8909536"/>
              <a:gd name="connsiteY246" fmla="*/ 3003836 h 7012541"/>
              <a:gd name="connsiteX247" fmla="*/ 8695880 w 8909536"/>
              <a:gd name="connsiteY247" fmla="*/ 3012372 h 7012541"/>
              <a:gd name="connsiteX248" fmla="*/ 8550732 w 8909536"/>
              <a:gd name="connsiteY248" fmla="*/ 3008104 h 7012541"/>
              <a:gd name="connsiteX249" fmla="*/ 8518478 w 8909536"/>
              <a:gd name="connsiteY249" fmla="*/ 3025177 h 7012541"/>
              <a:gd name="connsiteX250" fmla="*/ 8389456 w 8909536"/>
              <a:gd name="connsiteY250" fmla="*/ 3076394 h 7012541"/>
              <a:gd name="connsiteX251" fmla="*/ 8271189 w 8909536"/>
              <a:gd name="connsiteY251" fmla="*/ 3114806 h 7012541"/>
              <a:gd name="connsiteX252" fmla="*/ 8002397 w 8909536"/>
              <a:gd name="connsiteY252" fmla="*/ 3174559 h 7012541"/>
              <a:gd name="connsiteX253" fmla="*/ 7744358 w 8909536"/>
              <a:gd name="connsiteY253" fmla="*/ 3259920 h 7012541"/>
              <a:gd name="connsiteX254" fmla="*/ 7583083 w 8909536"/>
              <a:gd name="connsiteY254" fmla="*/ 3358087 h 7012541"/>
              <a:gd name="connsiteX255" fmla="*/ 7507819 w 8909536"/>
              <a:gd name="connsiteY255" fmla="*/ 3396499 h 7012541"/>
              <a:gd name="connsiteX256" fmla="*/ 7201396 w 8909536"/>
              <a:gd name="connsiteY256" fmla="*/ 3537345 h 7012541"/>
              <a:gd name="connsiteX257" fmla="*/ 7180328 w 8909536"/>
              <a:gd name="connsiteY257" fmla="*/ 3547150 h 7012541"/>
              <a:gd name="connsiteX258" fmla="*/ 7165229 w 8909536"/>
              <a:gd name="connsiteY258" fmla="*/ 3639988 h 7012541"/>
              <a:gd name="connsiteX259" fmla="*/ 7112041 w 8909536"/>
              <a:gd name="connsiteY259" fmla="*/ 3746654 h 7012541"/>
              <a:gd name="connsiteX260" fmla="*/ 7107603 w 8909536"/>
              <a:gd name="connsiteY260" fmla="*/ 3767789 h 7012541"/>
              <a:gd name="connsiteX261" fmla="*/ 7120759 w 8909536"/>
              <a:gd name="connsiteY261" fmla="*/ 3772089 h 7012541"/>
              <a:gd name="connsiteX262" fmla="*/ 7534699 w 8909536"/>
              <a:gd name="connsiteY262" fmla="*/ 3891595 h 7012541"/>
              <a:gd name="connsiteX263" fmla="*/ 7626089 w 8909536"/>
              <a:gd name="connsiteY263" fmla="*/ 3917205 h 7012541"/>
              <a:gd name="connsiteX264" fmla="*/ 7749734 w 8909536"/>
              <a:gd name="connsiteY264" fmla="*/ 3904400 h 7012541"/>
              <a:gd name="connsiteX265" fmla="*/ 7819618 w 8909536"/>
              <a:gd name="connsiteY265" fmla="*/ 3895864 h 7012541"/>
              <a:gd name="connsiteX266" fmla="*/ 7894880 w 8909536"/>
              <a:gd name="connsiteY266" fmla="*/ 3912937 h 7012541"/>
              <a:gd name="connsiteX267" fmla="*/ 7927136 w 8909536"/>
              <a:gd name="connsiteY267" fmla="*/ 3942812 h 7012541"/>
              <a:gd name="connsiteX268" fmla="*/ 7787364 w 8909536"/>
              <a:gd name="connsiteY268" fmla="*/ 4169020 h 7012541"/>
              <a:gd name="connsiteX269" fmla="*/ 7636840 w 8909536"/>
              <a:gd name="connsiteY269" fmla="*/ 4169020 h 7012541"/>
              <a:gd name="connsiteX270" fmla="*/ 7513195 w 8909536"/>
              <a:gd name="connsiteY270" fmla="*/ 4100731 h 7012541"/>
              <a:gd name="connsiteX271" fmla="*/ 7378800 w 8909536"/>
              <a:gd name="connsiteY271" fmla="*/ 4079391 h 7012541"/>
              <a:gd name="connsiteX272" fmla="*/ 7239029 w 8909536"/>
              <a:gd name="connsiteY272" fmla="*/ 4023907 h 7012541"/>
              <a:gd name="connsiteX273" fmla="*/ 7158389 w 8909536"/>
              <a:gd name="connsiteY273" fmla="*/ 3921471 h 7012541"/>
              <a:gd name="connsiteX274" fmla="*/ 7124598 w 8909536"/>
              <a:gd name="connsiteY274" fmla="*/ 3898797 h 7012541"/>
              <a:gd name="connsiteX275" fmla="*/ 7095148 w 8909536"/>
              <a:gd name="connsiteY275" fmla="*/ 3921009 h 7012541"/>
              <a:gd name="connsiteX276" fmla="*/ 6993789 w 8909536"/>
              <a:gd name="connsiteY276" fmla="*/ 3921009 h 7012541"/>
              <a:gd name="connsiteX277" fmla="*/ 6841749 w 8909536"/>
              <a:gd name="connsiteY277" fmla="*/ 3947832 h 7012541"/>
              <a:gd name="connsiteX278" fmla="*/ 6799515 w 8909536"/>
              <a:gd name="connsiteY278" fmla="*/ 4048423 h 7012541"/>
              <a:gd name="connsiteX279" fmla="*/ 6554562 w 8909536"/>
              <a:gd name="connsiteY279" fmla="*/ 4309956 h 7012541"/>
              <a:gd name="connsiteX280" fmla="*/ 6495434 w 8909536"/>
              <a:gd name="connsiteY280" fmla="*/ 4323367 h 7012541"/>
              <a:gd name="connsiteX281" fmla="*/ 6157569 w 8909536"/>
              <a:gd name="connsiteY281" fmla="*/ 4323367 h 7012541"/>
              <a:gd name="connsiteX282" fmla="*/ 6225141 w 8909536"/>
              <a:gd name="connsiteY282" fmla="*/ 4544663 h 7012541"/>
              <a:gd name="connsiteX283" fmla="*/ 6030867 w 8909536"/>
              <a:gd name="connsiteY283" fmla="*/ 4423957 h 7012541"/>
              <a:gd name="connsiteX284" fmla="*/ 5726788 w 8909536"/>
              <a:gd name="connsiteY284" fmla="*/ 4363603 h 7012541"/>
              <a:gd name="connsiteX285" fmla="*/ 5583194 w 8909536"/>
              <a:gd name="connsiteY285" fmla="*/ 4558076 h 7012541"/>
              <a:gd name="connsiteX286" fmla="*/ 5372027 w 8909536"/>
              <a:gd name="connsiteY286" fmla="*/ 4658664 h 7012541"/>
              <a:gd name="connsiteX287" fmla="*/ 5228434 w 8909536"/>
              <a:gd name="connsiteY287" fmla="*/ 4698900 h 7012541"/>
              <a:gd name="connsiteX288" fmla="*/ 4991928 w 8909536"/>
              <a:gd name="connsiteY288" fmla="*/ 4812901 h 7012541"/>
              <a:gd name="connsiteX289" fmla="*/ 4915908 w 8909536"/>
              <a:gd name="connsiteY289" fmla="*/ 4866550 h 7012541"/>
              <a:gd name="connsiteX290" fmla="*/ 4949694 w 8909536"/>
              <a:gd name="connsiteY290" fmla="*/ 5034199 h 7012541"/>
              <a:gd name="connsiteX291" fmla="*/ 4978237 w 8909536"/>
              <a:gd name="connsiteY291" fmla="*/ 5142809 h 7012541"/>
              <a:gd name="connsiteX292" fmla="*/ 4997518 w 8909536"/>
              <a:gd name="connsiteY292" fmla="*/ 5144903 h 7012541"/>
              <a:gd name="connsiteX293" fmla="*/ 5017276 w 8909536"/>
              <a:gd name="connsiteY293" fmla="*/ 5157192 h 7012541"/>
              <a:gd name="connsiteX294" fmla="*/ 5033367 w 8909536"/>
              <a:gd name="connsiteY294" fmla="*/ 5182005 h 7012541"/>
              <a:gd name="connsiteX295" fmla="*/ 5039731 w 8909536"/>
              <a:gd name="connsiteY295" fmla="*/ 5192443 h 7012541"/>
              <a:gd name="connsiteX296" fmla="*/ 5060058 w 8909536"/>
              <a:gd name="connsiteY296" fmla="*/ 5219711 h 7012541"/>
              <a:gd name="connsiteX297" fmla="*/ 5070657 w 8909536"/>
              <a:gd name="connsiteY297" fmla="*/ 5232605 h 7012541"/>
              <a:gd name="connsiteX298" fmla="*/ 5077775 w 8909536"/>
              <a:gd name="connsiteY298" fmla="*/ 5251423 h 7012541"/>
              <a:gd name="connsiteX299" fmla="*/ 5076675 w 8909536"/>
              <a:gd name="connsiteY299" fmla="*/ 5272625 h 7012541"/>
              <a:gd name="connsiteX300" fmla="*/ 5067013 w 8909536"/>
              <a:gd name="connsiteY300" fmla="*/ 5325796 h 7012541"/>
              <a:gd name="connsiteX301" fmla="*/ 4992239 w 8909536"/>
              <a:gd name="connsiteY301" fmla="*/ 5402777 h 7012541"/>
              <a:gd name="connsiteX302" fmla="*/ 4981655 w 8909536"/>
              <a:gd name="connsiteY302" fmla="*/ 5403392 h 7012541"/>
              <a:gd name="connsiteX303" fmla="*/ 4935831 w 8909536"/>
              <a:gd name="connsiteY303" fmla="*/ 5411777 h 7012541"/>
              <a:gd name="connsiteX304" fmla="*/ 4922876 w 8909536"/>
              <a:gd name="connsiteY304" fmla="*/ 5410623 h 7012541"/>
              <a:gd name="connsiteX305" fmla="*/ 4887883 w 8909536"/>
              <a:gd name="connsiteY305" fmla="*/ 5412181 h 7012541"/>
              <a:gd name="connsiteX306" fmla="*/ 4868951 w 8909536"/>
              <a:gd name="connsiteY306" fmla="*/ 5411532 h 7012541"/>
              <a:gd name="connsiteX307" fmla="*/ 4852373 w 8909536"/>
              <a:gd name="connsiteY307" fmla="*/ 5399145 h 7012541"/>
              <a:gd name="connsiteX308" fmla="*/ 4797423 w 8909536"/>
              <a:gd name="connsiteY308" fmla="*/ 5370869 h 7012541"/>
              <a:gd name="connsiteX309" fmla="*/ 4769006 w 8909536"/>
              <a:gd name="connsiteY309" fmla="*/ 5349635 h 7012541"/>
              <a:gd name="connsiteX310" fmla="*/ 4763013 w 8909536"/>
              <a:gd name="connsiteY310" fmla="*/ 5336631 h 7012541"/>
              <a:gd name="connsiteX311" fmla="*/ 4763231 w 8909536"/>
              <a:gd name="connsiteY311" fmla="*/ 5303401 h 7012541"/>
              <a:gd name="connsiteX312" fmla="*/ 4760438 w 8909536"/>
              <a:gd name="connsiteY312" fmla="*/ 5250159 h 7012541"/>
              <a:gd name="connsiteX313" fmla="*/ 4768885 w 8909536"/>
              <a:gd name="connsiteY313" fmla="*/ 5228052 h 7012541"/>
              <a:gd name="connsiteX314" fmla="*/ 4786918 w 8909536"/>
              <a:gd name="connsiteY314" fmla="*/ 5203164 h 7012541"/>
              <a:gd name="connsiteX315" fmla="*/ 4805708 w 8909536"/>
              <a:gd name="connsiteY315" fmla="*/ 5186655 h 7012541"/>
              <a:gd name="connsiteX316" fmla="*/ 4839370 w 8909536"/>
              <a:gd name="connsiteY316" fmla="*/ 5158612 h 7012541"/>
              <a:gd name="connsiteX317" fmla="*/ 4839887 w 8909536"/>
              <a:gd name="connsiteY317" fmla="*/ 5158473 h 7012541"/>
              <a:gd name="connsiteX318" fmla="*/ 4839887 w 8909536"/>
              <a:gd name="connsiteY318" fmla="*/ 5114670 h 7012541"/>
              <a:gd name="connsiteX319" fmla="*/ 4831440 w 8909536"/>
              <a:gd name="connsiteY319" fmla="*/ 5000669 h 7012541"/>
              <a:gd name="connsiteX320" fmla="*/ 4731137 w 8909536"/>
              <a:gd name="connsiteY320" fmla="*/ 4868226 h 7012541"/>
              <a:gd name="connsiteX321" fmla="*/ 4699578 w 8909536"/>
              <a:gd name="connsiteY321" fmla="*/ 4861044 h 7012541"/>
              <a:gd name="connsiteX322" fmla="*/ 4695996 w 8909536"/>
              <a:gd name="connsiteY322" fmla="*/ 4869585 h 7012541"/>
              <a:gd name="connsiteX323" fmla="*/ 4526886 w 8909536"/>
              <a:gd name="connsiteY323" fmla="*/ 5175990 h 7012541"/>
              <a:gd name="connsiteX324" fmla="*/ 4431061 w 8909536"/>
              <a:gd name="connsiteY324" fmla="*/ 5313663 h 7012541"/>
              <a:gd name="connsiteX325" fmla="*/ 4467109 w 8909536"/>
              <a:gd name="connsiteY325" fmla="*/ 5335807 h 7012541"/>
              <a:gd name="connsiteX326" fmla="*/ 4556483 w 8909536"/>
              <a:gd name="connsiteY326" fmla="*/ 5411032 h 7012541"/>
              <a:gd name="connsiteX327" fmla="*/ 4588738 w 8909536"/>
              <a:gd name="connsiteY327" fmla="*/ 5530539 h 7012541"/>
              <a:gd name="connsiteX328" fmla="*/ 4486598 w 8909536"/>
              <a:gd name="connsiteY328" fmla="*/ 5658580 h 7012541"/>
              <a:gd name="connsiteX329" fmla="*/ 4481222 w 8909536"/>
              <a:gd name="connsiteY329" fmla="*/ 5688457 h 7012541"/>
              <a:gd name="connsiteX330" fmla="*/ 4508100 w 8909536"/>
              <a:gd name="connsiteY330" fmla="*/ 5833571 h 7012541"/>
              <a:gd name="connsiteX331" fmla="*/ 4373705 w 8909536"/>
              <a:gd name="connsiteY331" fmla="*/ 6029902 h 7012541"/>
              <a:gd name="connsiteX332" fmla="*/ 4244684 w 8909536"/>
              <a:gd name="connsiteY332" fmla="*/ 6076852 h 7012541"/>
              <a:gd name="connsiteX333" fmla="*/ 3981267 w 8909536"/>
              <a:gd name="connsiteY333" fmla="*/ 6046974 h 7012541"/>
              <a:gd name="connsiteX334" fmla="*/ 3906594 w 8909536"/>
              <a:gd name="connsiteY334" fmla="*/ 6000025 h 7012541"/>
              <a:gd name="connsiteX335" fmla="*/ 3861154 w 8909536"/>
              <a:gd name="connsiteY335" fmla="*/ 5958970 h 7012541"/>
              <a:gd name="connsiteX336" fmla="*/ 3835346 w 8909536"/>
              <a:gd name="connsiteY336" fmla="*/ 5983754 h 7012541"/>
              <a:gd name="connsiteX337" fmla="*/ 3721172 w 8909536"/>
              <a:gd name="connsiteY337" fmla="*/ 6074326 h 7012541"/>
              <a:gd name="connsiteX338" fmla="*/ 3723563 w 8909536"/>
              <a:gd name="connsiteY338" fmla="*/ 6076719 h 7012541"/>
              <a:gd name="connsiteX339" fmla="*/ 3733978 w 8909536"/>
              <a:gd name="connsiteY339" fmla="*/ 6081120 h 7012541"/>
              <a:gd name="connsiteX340" fmla="*/ 3776987 w 8909536"/>
              <a:gd name="connsiteY340" fmla="*/ 6098191 h 7012541"/>
              <a:gd name="connsiteX341" fmla="*/ 3723226 w 8909536"/>
              <a:gd name="connsiteY341" fmla="*/ 6128069 h 7012541"/>
              <a:gd name="connsiteX342" fmla="*/ 3685596 w 8909536"/>
              <a:gd name="connsiteY342" fmla="*/ 6115264 h 7012541"/>
              <a:gd name="connsiteX343" fmla="*/ 3674316 w 8909536"/>
              <a:gd name="connsiteY343" fmla="*/ 6111495 h 7012541"/>
              <a:gd name="connsiteX344" fmla="*/ 3550158 w 8909536"/>
              <a:gd name="connsiteY344" fmla="*/ 6209987 h 7012541"/>
              <a:gd name="connsiteX345" fmla="*/ 2376461 w 8909536"/>
              <a:gd name="connsiteY345" fmla="*/ 6797710 h 7012541"/>
              <a:gd name="connsiteX346" fmla="*/ 2293103 w 8909536"/>
              <a:gd name="connsiteY346" fmla="*/ 6820826 h 7012541"/>
              <a:gd name="connsiteX347" fmla="*/ 2293103 w 8909536"/>
              <a:gd name="connsiteY347" fmla="*/ 6858002 h 7012541"/>
              <a:gd name="connsiteX348" fmla="*/ 2159046 w 8909536"/>
              <a:gd name="connsiteY348" fmla="*/ 6858002 h 7012541"/>
              <a:gd name="connsiteX349" fmla="*/ 2047293 w 8909536"/>
              <a:gd name="connsiteY349" fmla="*/ 6888993 h 7012541"/>
              <a:gd name="connsiteX350" fmla="*/ 995643 w 8909536"/>
              <a:gd name="connsiteY350" fmla="*/ 7010404 h 7012541"/>
              <a:gd name="connsiteX351" fmla="*/ 0 w 8909536"/>
              <a:gd name="connsiteY351" fmla="*/ 6931523 h 7012541"/>
              <a:gd name="connsiteX352" fmla="*/ 28261 w 8909536"/>
              <a:gd name="connsiteY352" fmla="*/ 5029202 h 7012541"/>
              <a:gd name="connsiteX0" fmla="*/ 6634026 w 8909536"/>
              <a:gd name="connsiteY0" fmla="*/ 867292 h 7012541"/>
              <a:gd name="connsiteX1" fmla="*/ 6577800 w 8909536"/>
              <a:gd name="connsiteY1" fmla="*/ 908210 h 7012541"/>
              <a:gd name="connsiteX2" fmla="*/ 6529417 w 8909536"/>
              <a:gd name="connsiteY2" fmla="*/ 967963 h 7012541"/>
              <a:gd name="connsiteX3" fmla="*/ 6545544 w 8909536"/>
              <a:gd name="connsiteY3" fmla="*/ 1006376 h 7012541"/>
              <a:gd name="connsiteX4" fmla="*/ 6585864 w 8909536"/>
              <a:gd name="connsiteY4" fmla="*/ 1006911 h 7012541"/>
              <a:gd name="connsiteX5" fmla="*/ 6602827 w 8909536"/>
              <a:gd name="connsiteY5" fmla="*/ 1003094 h 7012541"/>
              <a:gd name="connsiteX6" fmla="*/ 6624961 w 8909536"/>
              <a:gd name="connsiteY6" fmla="*/ 955148 h 7012541"/>
              <a:gd name="connsiteX7" fmla="*/ 6627415 w 8909536"/>
              <a:gd name="connsiteY7" fmla="*/ 887712 h 7012541"/>
              <a:gd name="connsiteX8" fmla="*/ 6634026 w 8909536"/>
              <a:gd name="connsiteY8" fmla="*/ 867292 h 7012541"/>
              <a:gd name="connsiteX9" fmla="*/ 28261 w 8909536"/>
              <a:gd name="connsiteY9" fmla="*/ 5029202 h 7012541"/>
              <a:gd name="connsiteX10" fmla="*/ 71547 w 8909536"/>
              <a:gd name="connsiteY10" fmla="*/ 85060 h 7012541"/>
              <a:gd name="connsiteX11" fmla="*/ 2293103 w 8909536"/>
              <a:gd name="connsiteY11" fmla="*/ 0 h 7012541"/>
              <a:gd name="connsiteX12" fmla="*/ 2909882 w 8909536"/>
              <a:gd name="connsiteY12" fmla="*/ 423059 h 7012541"/>
              <a:gd name="connsiteX13" fmla="*/ 3086400 w 8909536"/>
              <a:gd name="connsiteY13" fmla="*/ 516658 h 7012541"/>
              <a:gd name="connsiteX14" fmla="*/ 3066703 w 8909536"/>
              <a:gd name="connsiteY14" fmla="*/ 491542 h 7012541"/>
              <a:gd name="connsiteX15" fmla="*/ 3040497 w 8909536"/>
              <a:gd name="connsiteY15" fmla="*/ 460064 h 7012541"/>
              <a:gd name="connsiteX16" fmla="*/ 2943731 w 8909536"/>
              <a:gd name="connsiteY16" fmla="*/ 387506 h 7012541"/>
              <a:gd name="connsiteX17" fmla="*/ 2895348 w 8909536"/>
              <a:gd name="connsiteY17" fmla="*/ 302144 h 7012541"/>
              <a:gd name="connsiteX18" fmla="*/ 2981361 w 8909536"/>
              <a:gd name="connsiteY18" fmla="*/ 203978 h 7012541"/>
              <a:gd name="connsiteX19" fmla="*/ 3035121 w 8909536"/>
              <a:gd name="connsiteY19" fmla="*/ 203978 h 7012541"/>
              <a:gd name="connsiteX20" fmla="*/ 3051248 w 8909536"/>
              <a:gd name="connsiteY20" fmla="*/ 233856 h 7012541"/>
              <a:gd name="connsiteX21" fmla="*/ 3110381 w 8909536"/>
              <a:gd name="connsiteY21" fmla="*/ 391774 h 7012541"/>
              <a:gd name="connsiteX22" fmla="*/ 3131886 w 8909536"/>
              <a:gd name="connsiteY22" fmla="*/ 434455 h 7012541"/>
              <a:gd name="connsiteX23" fmla="*/ 3217899 w 8909536"/>
              <a:gd name="connsiteY23" fmla="*/ 545425 h 7012541"/>
              <a:gd name="connsiteX24" fmla="*/ 3265394 w 8909536"/>
              <a:gd name="connsiteY24" fmla="*/ 614557 h 7012541"/>
              <a:gd name="connsiteX25" fmla="*/ 3525574 w 8909536"/>
              <a:gd name="connsiteY25" fmla="*/ 784372 h 7012541"/>
              <a:gd name="connsiteX26" fmla="*/ 3549857 w 8909536"/>
              <a:gd name="connsiteY26" fmla="*/ 760429 h 7012541"/>
              <a:gd name="connsiteX27" fmla="*/ 3583457 w 8909536"/>
              <a:gd name="connsiteY27" fmla="*/ 716148 h 7012541"/>
              <a:gd name="connsiteX28" fmla="*/ 3701724 w 8909536"/>
              <a:gd name="connsiteY28" fmla="*/ 703343 h 7012541"/>
              <a:gd name="connsiteX29" fmla="*/ 3927511 w 8909536"/>
              <a:gd name="connsiteY29" fmla="*/ 733221 h 7012541"/>
              <a:gd name="connsiteX30" fmla="*/ 3992019 w 8909536"/>
              <a:gd name="connsiteY30" fmla="*/ 686272 h 7012541"/>
              <a:gd name="connsiteX31" fmla="*/ 4008148 w 8909536"/>
              <a:gd name="connsiteY31" fmla="*/ 600910 h 7012541"/>
              <a:gd name="connsiteX32" fmla="*/ 4008148 w 8909536"/>
              <a:gd name="connsiteY32" fmla="*/ 545425 h 7012541"/>
              <a:gd name="connsiteX33" fmla="*/ 4110289 w 8909536"/>
              <a:gd name="connsiteY33" fmla="*/ 515549 h 7012541"/>
              <a:gd name="connsiteX34" fmla="*/ 4190927 w 8909536"/>
              <a:gd name="connsiteY34" fmla="*/ 579570 h 7012541"/>
              <a:gd name="connsiteX35" fmla="*/ 4239308 w 8909536"/>
              <a:gd name="connsiteY35" fmla="*/ 613714 h 7012541"/>
              <a:gd name="connsiteX36" fmla="*/ 4293068 w 8909536"/>
              <a:gd name="connsiteY36" fmla="*/ 583839 h 7012541"/>
              <a:gd name="connsiteX37" fmla="*/ 4336073 w 8909536"/>
              <a:gd name="connsiteY37" fmla="*/ 472869 h 7012541"/>
              <a:gd name="connsiteX38" fmla="*/ 4368329 w 8909536"/>
              <a:gd name="connsiteY38" fmla="*/ 438723 h 7012541"/>
              <a:gd name="connsiteX39" fmla="*/ 4422087 w 8909536"/>
              <a:gd name="connsiteY39" fmla="*/ 442991 h 7012541"/>
              <a:gd name="connsiteX40" fmla="*/ 4481222 w 8909536"/>
              <a:gd name="connsiteY40" fmla="*/ 485671 h 7012541"/>
              <a:gd name="connsiteX41" fmla="*/ 4567235 w 8909536"/>
              <a:gd name="connsiteY41" fmla="*/ 545425 h 7012541"/>
              <a:gd name="connsiteX42" fmla="*/ 4701630 w 8909536"/>
              <a:gd name="connsiteY42" fmla="*/ 481403 h 7012541"/>
              <a:gd name="connsiteX43" fmla="*/ 4787643 w 8909536"/>
              <a:gd name="connsiteY43" fmla="*/ 366167 h 7012541"/>
              <a:gd name="connsiteX44" fmla="*/ 4852154 w 8909536"/>
              <a:gd name="connsiteY44" fmla="*/ 349094 h 7012541"/>
              <a:gd name="connsiteX45" fmla="*/ 4911289 w 8909536"/>
              <a:gd name="connsiteY45" fmla="*/ 494208 h 7012541"/>
              <a:gd name="connsiteX46" fmla="*/ 4900539 w 8909536"/>
              <a:gd name="connsiteY46" fmla="*/ 507013 h 7012541"/>
              <a:gd name="connsiteX47" fmla="*/ 5008054 w 8909536"/>
              <a:gd name="connsiteY47" fmla="*/ 532622 h 7012541"/>
              <a:gd name="connsiteX48" fmla="*/ 5099443 w 8909536"/>
              <a:gd name="connsiteY48" fmla="*/ 498476 h 7012541"/>
              <a:gd name="connsiteX49" fmla="*/ 5115571 w 8909536"/>
              <a:gd name="connsiteY49" fmla="*/ 485671 h 7012541"/>
              <a:gd name="connsiteX50" fmla="*/ 5292973 w 8909536"/>
              <a:gd name="connsiteY50" fmla="*/ 477137 h 7012541"/>
              <a:gd name="connsiteX51" fmla="*/ 5395114 w 8909536"/>
              <a:gd name="connsiteY51" fmla="*/ 468600 h 7012541"/>
              <a:gd name="connsiteX52" fmla="*/ 5454249 w 8909536"/>
              <a:gd name="connsiteY52" fmla="*/ 357630 h 7012541"/>
              <a:gd name="connsiteX53" fmla="*/ 5545639 w 8909536"/>
              <a:gd name="connsiteY53" fmla="*/ 131422 h 7012541"/>
              <a:gd name="connsiteX54" fmla="*/ 5626276 w 8909536"/>
              <a:gd name="connsiteY54" fmla="*/ 33255 h 7012541"/>
              <a:gd name="connsiteX55" fmla="*/ 5684065 w 8909536"/>
              <a:gd name="connsiteY55" fmla="*/ 2846 h 7012541"/>
              <a:gd name="connsiteX56" fmla="*/ 5721528 w 8909536"/>
              <a:gd name="connsiteY56" fmla="*/ 245 h 7012541"/>
              <a:gd name="connsiteX57" fmla="*/ 5766047 w 8909536"/>
              <a:gd name="connsiteY57" fmla="*/ 7648 h 7012541"/>
              <a:gd name="connsiteX58" fmla="*/ 5712289 w 8909536"/>
              <a:gd name="connsiteY58" fmla="*/ 152762 h 7012541"/>
              <a:gd name="connsiteX59" fmla="*/ 5658530 w 8909536"/>
              <a:gd name="connsiteY59" fmla="*/ 323485 h 7012541"/>
              <a:gd name="connsiteX60" fmla="*/ 5599395 w 8909536"/>
              <a:gd name="connsiteY60" fmla="*/ 489940 h 7012541"/>
              <a:gd name="connsiteX61" fmla="*/ 5733793 w 8909536"/>
              <a:gd name="connsiteY61" fmla="*/ 613714 h 7012541"/>
              <a:gd name="connsiteX62" fmla="*/ 5766047 w 8909536"/>
              <a:gd name="connsiteY62" fmla="*/ 596641 h 7012541"/>
              <a:gd name="connsiteX63" fmla="*/ 5782173 w 8909536"/>
              <a:gd name="connsiteY63" fmla="*/ 566766 h 7012541"/>
              <a:gd name="connsiteX64" fmla="*/ 5889693 w 8909536"/>
              <a:gd name="connsiteY64" fmla="*/ 532622 h 7012541"/>
              <a:gd name="connsiteX65" fmla="*/ 5948825 w 8909536"/>
              <a:gd name="connsiteY65" fmla="*/ 600910 h 7012541"/>
              <a:gd name="connsiteX66" fmla="*/ 5948825 w 8909536"/>
              <a:gd name="connsiteY66" fmla="*/ 635055 h 7012541"/>
              <a:gd name="connsiteX67" fmla="*/ 6110101 w 8909536"/>
              <a:gd name="connsiteY67" fmla="*/ 801509 h 7012541"/>
              <a:gd name="connsiteX68" fmla="*/ 6185364 w 8909536"/>
              <a:gd name="connsiteY68" fmla="*/ 797240 h 7012541"/>
              <a:gd name="connsiteX69" fmla="*/ 6411148 w 8909536"/>
              <a:gd name="connsiteY69" fmla="*/ 754560 h 7012541"/>
              <a:gd name="connsiteX70" fmla="*/ 6459531 w 8909536"/>
              <a:gd name="connsiteY70" fmla="*/ 771633 h 7012541"/>
              <a:gd name="connsiteX71" fmla="*/ 6518666 w 8909536"/>
              <a:gd name="connsiteY71" fmla="*/ 831386 h 7012541"/>
              <a:gd name="connsiteX72" fmla="*/ 6583174 w 8909536"/>
              <a:gd name="connsiteY72" fmla="*/ 839921 h 7012541"/>
              <a:gd name="connsiteX73" fmla="*/ 6604680 w 8909536"/>
              <a:gd name="connsiteY73" fmla="*/ 822850 h 7012541"/>
              <a:gd name="connsiteX74" fmla="*/ 6630887 w 8909536"/>
              <a:gd name="connsiteY74" fmla="*/ 818048 h 7012541"/>
              <a:gd name="connsiteX75" fmla="*/ 6648711 w 8909536"/>
              <a:gd name="connsiteY75" fmla="*/ 821907 h 7012541"/>
              <a:gd name="connsiteX76" fmla="*/ 6652736 w 8909536"/>
              <a:gd name="connsiteY76" fmla="*/ 803062 h 7012541"/>
              <a:gd name="connsiteX77" fmla="*/ 6634723 w 8909536"/>
              <a:gd name="connsiteY77" fmla="*/ 789260 h 7012541"/>
              <a:gd name="connsiteX78" fmla="*/ 6634019 w 8909536"/>
              <a:gd name="connsiteY78" fmla="*/ 763084 h 7012541"/>
              <a:gd name="connsiteX79" fmla="*/ 6635466 w 8909536"/>
              <a:gd name="connsiteY79" fmla="*/ 732353 h 7012541"/>
              <a:gd name="connsiteX80" fmla="*/ 6681000 w 8909536"/>
              <a:gd name="connsiteY80" fmla="*/ 753698 h 7012541"/>
              <a:gd name="connsiteX81" fmla="*/ 6681704 w 8909536"/>
              <a:gd name="connsiteY81" fmla="*/ 779876 h 7012541"/>
              <a:gd name="connsiteX82" fmla="*/ 6666549 w 8909536"/>
              <a:gd name="connsiteY82" fmla="*/ 977913 h 7012541"/>
              <a:gd name="connsiteX83" fmla="*/ 6666829 w 8909536"/>
              <a:gd name="connsiteY83" fmla="*/ 988259 h 7012541"/>
              <a:gd name="connsiteX84" fmla="*/ 6669190 w 8909536"/>
              <a:gd name="connsiteY84" fmla="*/ 987703 h 7012541"/>
              <a:gd name="connsiteX85" fmla="*/ 6712195 w 8909536"/>
              <a:gd name="connsiteY85" fmla="*/ 1006376 h 7012541"/>
              <a:gd name="connsiteX86" fmla="*/ 6741388 w 8909536"/>
              <a:gd name="connsiteY86" fmla="*/ 1050670 h 7012541"/>
              <a:gd name="connsiteX87" fmla="*/ 6756165 w 8909536"/>
              <a:gd name="connsiteY87" fmla="*/ 1051331 h 7012541"/>
              <a:gd name="connsiteX88" fmla="*/ 6811400 w 8909536"/>
              <a:gd name="connsiteY88" fmla="*/ 1031420 h 7012541"/>
              <a:gd name="connsiteX89" fmla="*/ 6870579 w 8909536"/>
              <a:gd name="connsiteY89" fmla="*/ 1010084 h 7012541"/>
              <a:gd name="connsiteX90" fmla="*/ 6917158 w 8909536"/>
              <a:gd name="connsiteY90" fmla="*/ 1091465 h 7012541"/>
              <a:gd name="connsiteX91" fmla="*/ 7031896 w 8909536"/>
              <a:gd name="connsiteY91" fmla="*/ 1125620 h 7012541"/>
              <a:gd name="connsiteX92" fmla="*/ 7125478 w 8909536"/>
              <a:gd name="connsiteY92" fmla="*/ 1156072 h 7012541"/>
              <a:gd name="connsiteX93" fmla="*/ 7159878 w 8909536"/>
              <a:gd name="connsiteY93" fmla="*/ 1207863 h 7012541"/>
              <a:gd name="connsiteX94" fmla="*/ 7235505 w 8909536"/>
              <a:gd name="connsiteY94" fmla="*/ 1290100 h 7012541"/>
              <a:gd name="connsiteX95" fmla="*/ 7260605 w 8909536"/>
              <a:gd name="connsiteY95" fmla="*/ 1292379 h 7012541"/>
              <a:gd name="connsiteX96" fmla="*/ 7397968 w 8909536"/>
              <a:gd name="connsiteY96" fmla="*/ 1257963 h 7012541"/>
              <a:gd name="connsiteX97" fmla="*/ 7448170 w 8909536"/>
              <a:gd name="connsiteY97" fmla="*/ 1262519 h 7012541"/>
              <a:gd name="connsiteX98" fmla="*/ 7449238 w 8909536"/>
              <a:gd name="connsiteY98" fmla="*/ 1281014 h 7012541"/>
              <a:gd name="connsiteX99" fmla="*/ 7356343 w 8909536"/>
              <a:gd name="connsiteY99" fmla="*/ 1318280 h 7012541"/>
              <a:gd name="connsiteX100" fmla="*/ 7333375 w 8909536"/>
              <a:gd name="connsiteY100" fmla="*/ 1352992 h 7012541"/>
              <a:gd name="connsiteX101" fmla="*/ 7382127 w 8909536"/>
              <a:gd name="connsiteY101" fmla="*/ 1388279 h 7012541"/>
              <a:gd name="connsiteX102" fmla="*/ 7433759 w 8909536"/>
              <a:gd name="connsiteY102" fmla="*/ 1403649 h 7012541"/>
              <a:gd name="connsiteX103" fmla="*/ 7364535 w 8909536"/>
              <a:gd name="connsiteY103" fmla="*/ 1432382 h 7012541"/>
              <a:gd name="connsiteX104" fmla="*/ 7336194 w 8909536"/>
              <a:gd name="connsiteY104" fmla="*/ 1457701 h 7012541"/>
              <a:gd name="connsiteX105" fmla="*/ 7364153 w 8909536"/>
              <a:gd name="connsiteY105" fmla="*/ 1481607 h 7012541"/>
              <a:gd name="connsiteX106" fmla="*/ 7469950 w 8909536"/>
              <a:gd name="connsiteY106" fmla="*/ 1458567 h 7012541"/>
              <a:gd name="connsiteX107" fmla="*/ 7685494 w 8909536"/>
              <a:gd name="connsiteY107" fmla="*/ 1411069 h 7012541"/>
              <a:gd name="connsiteX108" fmla="*/ 7721005 w 8909536"/>
              <a:gd name="connsiteY108" fmla="*/ 1398266 h 7012541"/>
              <a:gd name="connsiteX109" fmla="*/ 7755786 w 8909536"/>
              <a:gd name="connsiteY109" fmla="*/ 1400830 h 7012541"/>
              <a:gd name="connsiteX110" fmla="*/ 7744655 w 8909536"/>
              <a:gd name="connsiteY110" fmla="*/ 1431274 h 7012541"/>
              <a:gd name="connsiteX111" fmla="*/ 7718830 w 8909536"/>
              <a:gd name="connsiteY111" fmla="*/ 1444362 h 7012541"/>
              <a:gd name="connsiteX112" fmla="*/ 7634911 w 8909536"/>
              <a:gd name="connsiteY112" fmla="*/ 1455735 h 7012541"/>
              <a:gd name="connsiteX113" fmla="*/ 7564259 w 8909536"/>
              <a:gd name="connsiteY113" fmla="*/ 1473656 h 7012541"/>
              <a:gd name="connsiteX114" fmla="*/ 7519069 w 8909536"/>
              <a:gd name="connsiteY114" fmla="*/ 1486173 h 7012541"/>
              <a:gd name="connsiteX115" fmla="*/ 7422588 w 8909536"/>
              <a:gd name="connsiteY115" fmla="*/ 1517179 h 7012541"/>
              <a:gd name="connsiteX116" fmla="*/ 7333981 w 8909536"/>
              <a:gd name="connsiteY116" fmla="*/ 1586884 h 7012541"/>
              <a:gd name="connsiteX117" fmla="*/ 7424703 w 8909536"/>
              <a:gd name="connsiteY117" fmla="*/ 1595712 h 7012541"/>
              <a:gd name="connsiteX118" fmla="*/ 7616576 w 8909536"/>
              <a:gd name="connsiteY118" fmla="*/ 1556747 h 7012541"/>
              <a:gd name="connsiteX119" fmla="*/ 7733485 w 8909536"/>
              <a:gd name="connsiteY119" fmla="*/ 1544806 h 7012541"/>
              <a:gd name="connsiteX120" fmla="*/ 7757500 w 8909536"/>
              <a:gd name="connsiteY120" fmla="*/ 1570131 h 7012541"/>
              <a:gd name="connsiteX121" fmla="*/ 7737410 w 8909536"/>
              <a:gd name="connsiteY121" fmla="*/ 1584926 h 7012541"/>
              <a:gd name="connsiteX122" fmla="*/ 7540165 w 8909536"/>
              <a:gd name="connsiteY122" fmla="*/ 1614502 h 7012541"/>
              <a:gd name="connsiteX123" fmla="*/ 7473820 w 8909536"/>
              <a:gd name="connsiteY123" fmla="*/ 1623317 h 7012541"/>
              <a:gd name="connsiteX124" fmla="*/ 7385936 w 8909536"/>
              <a:gd name="connsiteY124" fmla="*/ 1677656 h 7012541"/>
              <a:gd name="connsiteX125" fmla="*/ 7281204 w 8909536"/>
              <a:gd name="connsiteY125" fmla="*/ 1719189 h 7012541"/>
              <a:gd name="connsiteX126" fmla="*/ 7274371 w 8909536"/>
              <a:gd name="connsiteY126" fmla="*/ 1720608 h 7012541"/>
              <a:gd name="connsiteX127" fmla="*/ 7266631 w 8909536"/>
              <a:gd name="connsiteY127" fmla="*/ 1727395 h 7012541"/>
              <a:gd name="connsiteX128" fmla="*/ 7266631 w 8909536"/>
              <a:gd name="connsiteY128" fmla="*/ 1753945 h 7012541"/>
              <a:gd name="connsiteX129" fmla="*/ 7283452 w 8909536"/>
              <a:gd name="connsiteY129" fmla="*/ 1789340 h 7012541"/>
              <a:gd name="connsiteX130" fmla="*/ 7165708 w 8909536"/>
              <a:gd name="connsiteY130" fmla="*/ 1833590 h 7012541"/>
              <a:gd name="connsiteX131" fmla="*/ 7154809 w 8909536"/>
              <a:gd name="connsiteY131" fmla="*/ 1845056 h 7012541"/>
              <a:gd name="connsiteX132" fmla="*/ 7169142 w 8909536"/>
              <a:gd name="connsiteY132" fmla="*/ 1864261 h 7012541"/>
              <a:gd name="connsiteX133" fmla="*/ 7176645 w 8909536"/>
              <a:gd name="connsiteY133" fmla="*/ 1869997 h 7012541"/>
              <a:gd name="connsiteX134" fmla="*/ 7213877 w 8909536"/>
              <a:gd name="connsiteY134" fmla="*/ 1873441 h 7012541"/>
              <a:gd name="connsiteX135" fmla="*/ 7217525 w 8909536"/>
              <a:gd name="connsiteY135" fmla="*/ 1872797 h 7012541"/>
              <a:gd name="connsiteX136" fmla="*/ 7351920 w 8909536"/>
              <a:gd name="connsiteY136" fmla="*/ 1864261 h 7012541"/>
              <a:gd name="connsiteX137" fmla="*/ 7393249 w 8909536"/>
              <a:gd name="connsiteY137" fmla="*/ 1878132 h 7012541"/>
              <a:gd name="connsiteX138" fmla="*/ 7415948 w 8909536"/>
              <a:gd name="connsiteY138" fmla="*/ 1899836 h 7012541"/>
              <a:gd name="connsiteX139" fmla="*/ 7429578 w 8909536"/>
              <a:gd name="connsiteY139" fmla="*/ 1897743 h 7012541"/>
              <a:gd name="connsiteX140" fmla="*/ 7460064 w 8909536"/>
              <a:gd name="connsiteY140" fmla="*/ 1895534 h 7012541"/>
              <a:gd name="connsiteX141" fmla="*/ 7502113 w 8909536"/>
              <a:gd name="connsiteY141" fmla="*/ 1922083 h 7012541"/>
              <a:gd name="connsiteX142" fmla="*/ 7476884 w 8909536"/>
              <a:gd name="connsiteY142" fmla="*/ 1957479 h 7012541"/>
              <a:gd name="connsiteX143" fmla="*/ 7435999 w 8909536"/>
              <a:gd name="connsiteY143" fmla="*/ 1965299 h 7012541"/>
              <a:gd name="connsiteX144" fmla="*/ 7432559 w 8909536"/>
              <a:gd name="connsiteY144" fmla="*/ 1983767 h 7012541"/>
              <a:gd name="connsiteX145" fmla="*/ 7341167 w 8909536"/>
              <a:gd name="connsiteY145" fmla="*/ 2116076 h 7012541"/>
              <a:gd name="connsiteX146" fmla="*/ 7292785 w 8909536"/>
              <a:gd name="connsiteY146" fmla="*/ 2120344 h 7012541"/>
              <a:gd name="connsiteX147" fmla="*/ 7267252 w 8909536"/>
              <a:gd name="connsiteY147" fmla="*/ 2119278 h 7012541"/>
              <a:gd name="connsiteX148" fmla="*/ 7250917 w 8909536"/>
              <a:gd name="connsiteY148" fmla="*/ 2136237 h 7012541"/>
              <a:gd name="connsiteX149" fmla="*/ 7266631 w 8909536"/>
              <a:gd name="connsiteY149" fmla="*/ 2152158 h 7012541"/>
              <a:gd name="connsiteX150" fmla="*/ 7266631 w 8909536"/>
              <a:gd name="connsiteY150" fmla="*/ 2169860 h 7012541"/>
              <a:gd name="connsiteX151" fmla="*/ 7241401 w 8909536"/>
              <a:gd name="connsiteY151" fmla="*/ 2178706 h 7012541"/>
              <a:gd name="connsiteX152" fmla="*/ 7216741 w 8909536"/>
              <a:gd name="connsiteY152" fmla="*/ 2176761 h 7012541"/>
              <a:gd name="connsiteX153" fmla="*/ 7206772 w 8909536"/>
              <a:gd name="connsiteY153" fmla="*/ 2188634 h 7012541"/>
              <a:gd name="connsiteX154" fmla="*/ 7209141 w 8909536"/>
              <a:gd name="connsiteY154" fmla="*/ 2205255 h 7012541"/>
              <a:gd name="connsiteX155" fmla="*/ 7241401 w 8909536"/>
              <a:gd name="connsiteY155" fmla="*/ 2205255 h 7012541"/>
              <a:gd name="connsiteX156" fmla="*/ 7325501 w 8909536"/>
              <a:gd name="connsiteY156" fmla="*/ 2205255 h 7012541"/>
              <a:gd name="connsiteX157" fmla="*/ 7367553 w 8909536"/>
              <a:gd name="connsiteY157" fmla="*/ 2205255 h 7012541"/>
              <a:gd name="connsiteX158" fmla="*/ 7434834 w 8909536"/>
              <a:gd name="connsiteY158" fmla="*/ 2249505 h 7012541"/>
              <a:gd name="connsiteX159" fmla="*/ 7535753 w 8909536"/>
              <a:gd name="connsiteY159" fmla="*/ 2284901 h 7012541"/>
              <a:gd name="connsiteX160" fmla="*/ 7560984 w 8909536"/>
              <a:gd name="connsiteY160" fmla="*/ 2311449 h 7012541"/>
              <a:gd name="connsiteX161" fmla="*/ 7535753 w 8909536"/>
              <a:gd name="connsiteY161" fmla="*/ 2329142 h 7012541"/>
              <a:gd name="connsiteX162" fmla="*/ 7527346 w 8909536"/>
              <a:gd name="connsiteY162" fmla="*/ 2355692 h 7012541"/>
              <a:gd name="connsiteX163" fmla="*/ 7518935 w 8909536"/>
              <a:gd name="connsiteY163" fmla="*/ 2391087 h 7012541"/>
              <a:gd name="connsiteX164" fmla="*/ 7518935 w 8909536"/>
              <a:gd name="connsiteY164" fmla="*/ 2417635 h 7012541"/>
              <a:gd name="connsiteX165" fmla="*/ 7527346 w 8909536"/>
              <a:gd name="connsiteY165" fmla="*/ 2417635 h 7012541"/>
              <a:gd name="connsiteX166" fmla="*/ 7527346 w 8909536"/>
              <a:gd name="connsiteY166" fmla="*/ 2479580 h 7012541"/>
              <a:gd name="connsiteX167" fmla="*/ 7460064 w 8909536"/>
              <a:gd name="connsiteY167" fmla="*/ 2541532 h 7012541"/>
              <a:gd name="connsiteX168" fmla="*/ 7544165 w 8909536"/>
              <a:gd name="connsiteY168" fmla="*/ 2568073 h 7012541"/>
              <a:gd name="connsiteX169" fmla="*/ 7535753 w 8909536"/>
              <a:gd name="connsiteY169" fmla="*/ 2576928 h 7012541"/>
              <a:gd name="connsiteX170" fmla="*/ 7236495 w 8909536"/>
              <a:gd name="connsiteY170" fmla="*/ 2576928 h 7012541"/>
              <a:gd name="connsiteX171" fmla="*/ 7215508 w 8909536"/>
              <a:gd name="connsiteY171" fmla="*/ 2587165 h 7012541"/>
              <a:gd name="connsiteX172" fmla="*/ 7214139 w 8909536"/>
              <a:gd name="connsiteY172" fmla="*/ 2590655 h 7012541"/>
              <a:gd name="connsiteX173" fmla="*/ 7232990 w 8909536"/>
              <a:gd name="connsiteY173" fmla="*/ 2594621 h 7012541"/>
              <a:gd name="connsiteX174" fmla="*/ 7300272 w 8909536"/>
              <a:gd name="connsiteY174" fmla="*/ 2638871 h 7012541"/>
              <a:gd name="connsiteX175" fmla="*/ 7333912 w 8909536"/>
              <a:gd name="connsiteY175" fmla="*/ 2665420 h 7012541"/>
              <a:gd name="connsiteX176" fmla="*/ 7426423 w 8909536"/>
              <a:gd name="connsiteY176" fmla="*/ 2683114 h 7012541"/>
              <a:gd name="connsiteX177" fmla="*/ 7443243 w 8909536"/>
              <a:gd name="connsiteY177" fmla="*/ 2700816 h 7012541"/>
              <a:gd name="connsiteX178" fmla="*/ 7426423 w 8909536"/>
              <a:gd name="connsiteY178" fmla="*/ 2709662 h 7012541"/>
              <a:gd name="connsiteX179" fmla="*/ 7224581 w 8909536"/>
              <a:gd name="connsiteY179" fmla="*/ 2709662 h 7012541"/>
              <a:gd name="connsiteX180" fmla="*/ 7208810 w 8909536"/>
              <a:gd name="connsiteY180" fmla="*/ 2710767 h 7012541"/>
              <a:gd name="connsiteX181" fmla="*/ 7207899 w 8909536"/>
              <a:gd name="connsiteY181" fmla="*/ 2711514 h 7012541"/>
              <a:gd name="connsiteX182" fmla="*/ 7208115 w 8909536"/>
              <a:gd name="connsiteY182" fmla="*/ 2712006 h 7012541"/>
              <a:gd name="connsiteX183" fmla="*/ 7292785 w 8909536"/>
              <a:gd name="connsiteY183" fmla="*/ 2730679 h 7012541"/>
              <a:gd name="connsiteX184" fmla="*/ 7411055 w 8909536"/>
              <a:gd name="connsiteY184" fmla="*/ 2816042 h 7012541"/>
              <a:gd name="connsiteX185" fmla="*/ 7411055 w 8909536"/>
              <a:gd name="connsiteY185" fmla="*/ 2824702 h 7012541"/>
              <a:gd name="connsiteX186" fmla="*/ 7510524 w 8909536"/>
              <a:gd name="connsiteY186" fmla="*/ 2824702 h 7012541"/>
              <a:gd name="connsiteX187" fmla="*/ 7586217 w 8909536"/>
              <a:gd name="connsiteY187" fmla="*/ 2815857 h 7012541"/>
              <a:gd name="connsiteX188" fmla="*/ 7619857 w 8909536"/>
              <a:gd name="connsiteY188" fmla="*/ 2842405 h 7012541"/>
              <a:gd name="connsiteX189" fmla="*/ 7611446 w 8909536"/>
              <a:gd name="connsiteY189" fmla="*/ 2868954 h 7012541"/>
              <a:gd name="connsiteX190" fmla="*/ 7569394 w 8909536"/>
              <a:gd name="connsiteY190" fmla="*/ 2868954 h 7012541"/>
              <a:gd name="connsiteX191" fmla="*/ 7460064 w 8909536"/>
              <a:gd name="connsiteY191" fmla="*/ 2860098 h 7012541"/>
              <a:gd name="connsiteX192" fmla="*/ 7429971 w 8909536"/>
              <a:gd name="connsiteY192" fmla="*/ 2855261 h 7012541"/>
              <a:gd name="connsiteX193" fmla="*/ 7408679 w 8909536"/>
              <a:gd name="connsiteY193" fmla="*/ 2859828 h 7012541"/>
              <a:gd name="connsiteX194" fmla="*/ 7391569 w 8909536"/>
              <a:gd name="connsiteY194" fmla="*/ 2867792 h 7012541"/>
              <a:gd name="connsiteX195" fmla="*/ 7380474 w 8909536"/>
              <a:gd name="connsiteY195" fmla="*/ 2867539 h 7012541"/>
              <a:gd name="connsiteX196" fmla="*/ 7376094 w 8909536"/>
              <a:gd name="connsiteY196" fmla="*/ 2868814 h 7012541"/>
              <a:gd name="connsiteX197" fmla="*/ 7363084 w 8909536"/>
              <a:gd name="connsiteY197" fmla="*/ 2868887 h 7012541"/>
              <a:gd name="connsiteX198" fmla="*/ 7330122 w 8909536"/>
              <a:gd name="connsiteY198" fmla="*/ 2879700 h 7012541"/>
              <a:gd name="connsiteX199" fmla="*/ 7423270 w 8909536"/>
              <a:gd name="connsiteY199" fmla="*/ 2893285 h 7012541"/>
              <a:gd name="connsiteX200" fmla="*/ 7535753 w 8909536"/>
              <a:gd name="connsiteY200" fmla="*/ 2895495 h 7012541"/>
              <a:gd name="connsiteX201" fmla="*/ 7569394 w 8909536"/>
              <a:gd name="connsiteY201" fmla="*/ 2895495 h 7012541"/>
              <a:gd name="connsiteX202" fmla="*/ 7611446 w 8909536"/>
              <a:gd name="connsiteY202" fmla="*/ 2913195 h 7012541"/>
              <a:gd name="connsiteX203" fmla="*/ 7619857 w 8909536"/>
              <a:gd name="connsiteY203" fmla="*/ 2939745 h 7012541"/>
              <a:gd name="connsiteX204" fmla="*/ 7603035 w 8909536"/>
              <a:gd name="connsiteY204" fmla="*/ 2957445 h 7012541"/>
              <a:gd name="connsiteX205" fmla="*/ 7476884 w 8909536"/>
              <a:gd name="connsiteY205" fmla="*/ 2957445 h 7012541"/>
              <a:gd name="connsiteX206" fmla="*/ 7611446 w 8909536"/>
              <a:gd name="connsiteY206" fmla="*/ 2992841 h 7012541"/>
              <a:gd name="connsiteX207" fmla="*/ 7636676 w 8909536"/>
              <a:gd name="connsiteY207" fmla="*/ 3010536 h 7012541"/>
              <a:gd name="connsiteX208" fmla="*/ 7603035 w 8909536"/>
              <a:gd name="connsiteY208" fmla="*/ 3019391 h 7012541"/>
              <a:gd name="connsiteX209" fmla="*/ 7392782 w 8909536"/>
              <a:gd name="connsiteY209" fmla="*/ 3019391 h 7012541"/>
              <a:gd name="connsiteX210" fmla="*/ 7359141 w 8909536"/>
              <a:gd name="connsiteY210" fmla="*/ 3037084 h 7012541"/>
              <a:gd name="connsiteX211" fmla="*/ 7418013 w 8909536"/>
              <a:gd name="connsiteY211" fmla="*/ 3037084 h 7012541"/>
              <a:gd name="connsiteX212" fmla="*/ 7493705 w 8909536"/>
              <a:gd name="connsiteY212" fmla="*/ 3063633 h 7012541"/>
              <a:gd name="connsiteX213" fmla="*/ 7569394 w 8909536"/>
              <a:gd name="connsiteY213" fmla="*/ 3063633 h 7012541"/>
              <a:gd name="connsiteX214" fmla="*/ 7594625 w 8909536"/>
              <a:gd name="connsiteY214" fmla="*/ 3090181 h 7012541"/>
              <a:gd name="connsiteX215" fmla="*/ 7569394 w 8909536"/>
              <a:gd name="connsiteY215" fmla="*/ 3116729 h 7012541"/>
              <a:gd name="connsiteX216" fmla="*/ 7392782 w 8909536"/>
              <a:gd name="connsiteY216" fmla="*/ 3116729 h 7012541"/>
              <a:gd name="connsiteX217" fmla="*/ 7317090 w 8909536"/>
              <a:gd name="connsiteY217" fmla="*/ 3125577 h 7012541"/>
              <a:gd name="connsiteX218" fmla="*/ 7409602 w 8909536"/>
              <a:gd name="connsiteY218" fmla="*/ 3125577 h 7012541"/>
              <a:gd name="connsiteX219" fmla="*/ 7468474 w 8909536"/>
              <a:gd name="connsiteY219" fmla="*/ 3160972 h 7012541"/>
              <a:gd name="connsiteX220" fmla="*/ 7468474 w 8909536"/>
              <a:gd name="connsiteY220" fmla="*/ 3187520 h 7012541"/>
              <a:gd name="connsiteX221" fmla="*/ 7434834 w 8909536"/>
              <a:gd name="connsiteY221" fmla="*/ 3205222 h 7012541"/>
              <a:gd name="connsiteX222" fmla="*/ 7325501 w 8909536"/>
              <a:gd name="connsiteY222" fmla="*/ 3222925 h 7012541"/>
              <a:gd name="connsiteX223" fmla="*/ 7289650 w 8909536"/>
              <a:gd name="connsiteY223" fmla="*/ 3228471 h 7012541"/>
              <a:gd name="connsiteX224" fmla="*/ 7297868 w 8909536"/>
              <a:gd name="connsiteY224" fmla="*/ 3237002 h 7012541"/>
              <a:gd name="connsiteX225" fmla="*/ 7234517 w 8909536"/>
              <a:gd name="connsiteY225" fmla="*/ 3266341 h 7012541"/>
              <a:gd name="connsiteX226" fmla="*/ 7200180 w 8909536"/>
              <a:gd name="connsiteY226" fmla="*/ 3279517 h 7012541"/>
              <a:gd name="connsiteX227" fmla="*/ 7287409 w 8909536"/>
              <a:gd name="connsiteY227" fmla="*/ 3302602 h 7012541"/>
              <a:gd name="connsiteX228" fmla="*/ 7437935 w 8909536"/>
              <a:gd name="connsiteY228" fmla="*/ 3285529 h 7012541"/>
              <a:gd name="connsiteX229" fmla="*/ 7507819 w 8909536"/>
              <a:gd name="connsiteY229" fmla="*/ 3251385 h 7012541"/>
              <a:gd name="connsiteX230" fmla="*/ 7626089 w 8909536"/>
              <a:gd name="connsiteY230" fmla="*/ 3153218 h 7012541"/>
              <a:gd name="connsiteX231" fmla="*/ 7824993 w 8909536"/>
              <a:gd name="connsiteY231" fmla="*/ 2986763 h 7012541"/>
              <a:gd name="connsiteX232" fmla="*/ 8083034 w 8909536"/>
              <a:gd name="connsiteY232" fmla="*/ 2905671 h 7012541"/>
              <a:gd name="connsiteX233" fmla="*/ 8292694 w 8909536"/>
              <a:gd name="connsiteY233" fmla="*/ 2811774 h 7012541"/>
              <a:gd name="connsiteX234" fmla="*/ 8308820 w 8909536"/>
              <a:gd name="connsiteY234" fmla="*/ 2798969 h 7012541"/>
              <a:gd name="connsiteX235" fmla="*/ 8523854 w 8909536"/>
              <a:gd name="connsiteY235" fmla="*/ 2726411 h 7012541"/>
              <a:gd name="connsiteX236" fmla="*/ 8545735 w 8909536"/>
              <a:gd name="connsiteY236" fmla="*/ 2720593 h 7012541"/>
              <a:gd name="connsiteX237" fmla="*/ 8548676 w 8909536"/>
              <a:gd name="connsiteY237" fmla="*/ 2716533 h 7012541"/>
              <a:gd name="connsiteX238" fmla="*/ 8573314 w 8909536"/>
              <a:gd name="connsiteY238" fmla="*/ 2694886 h 7012541"/>
              <a:gd name="connsiteX239" fmla="*/ 8677288 w 8909536"/>
              <a:gd name="connsiteY239" fmla="*/ 2642160 h 7012541"/>
              <a:gd name="connsiteX240" fmla="*/ 8735408 w 8909536"/>
              <a:gd name="connsiteY240" fmla="*/ 2626902 h 7012541"/>
              <a:gd name="connsiteX241" fmla="*/ 8850732 w 8909536"/>
              <a:gd name="connsiteY241" fmla="*/ 2656253 h 7012541"/>
              <a:gd name="connsiteX242" fmla="*/ 8871829 w 8909536"/>
              <a:gd name="connsiteY242" fmla="*/ 2688788 h 7012541"/>
              <a:gd name="connsiteX243" fmla="*/ 8880174 w 8909536"/>
              <a:gd name="connsiteY243" fmla="*/ 2702474 h 7012541"/>
              <a:gd name="connsiteX244" fmla="*/ 8909536 w 8909536"/>
              <a:gd name="connsiteY244" fmla="*/ 2712074 h 7012541"/>
              <a:gd name="connsiteX245" fmla="*/ 8808773 w 8909536"/>
              <a:gd name="connsiteY245" fmla="*/ 3003836 h 7012541"/>
              <a:gd name="connsiteX246" fmla="*/ 8695880 w 8909536"/>
              <a:gd name="connsiteY246" fmla="*/ 3012372 h 7012541"/>
              <a:gd name="connsiteX247" fmla="*/ 8550732 w 8909536"/>
              <a:gd name="connsiteY247" fmla="*/ 3008104 h 7012541"/>
              <a:gd name="connsiteX248" fmla="*/ 8518478 w 8909536"/>
              <a:gd name="connsiteY248" fmla="*/ 3025177 h 7012541"/>
              <a:gd name="connsiteX249" fmla="*/ 8389456 w 8909536"/>
              <a:gd name="connsiteY249" fmla="*/ 3076394 h 7012541"/>
              <a:gd name="connsiteX250" fmla="*/ 8271189 w 8909536"/>
              <a:gd name="connsiteY250" fmla="*/ 3114806 h 7012541"/>
              <a:gd name="connsiteX251" fmla="*/ 8002397 w 8909536"/>
              <a:gd name="connsiteY251" fmla="*/ 3174559 h 7012541"/>
              <a:gd name="connsiteX252" fmla="*/ 7744358 w 8909536"/>
              <a:gd name="connsiteY252" fmla="*/ 3259920 h 7012541"/>
              <a:gd name="connsiteX253" fmla="*/ 7583083 w 8909536"/>
              <a:gd name="connsiteY253" fmla="*/ 3358087 h 7012541"/>
              <a:gd name="connsiteX254" fmla="*/ 7507819 w 8909536"/>
              <a:gd name="connsiteY254" fmla="*/ 3396499 h 7012541"/>
              <a:gd name="connsiteX255" fmla="*/ 7201396 w 8909536"/>
              <a:gd name="connsiteY255" fmla="*/ 3537345 h 7012541"/>
              <a:gd name="connsiteX256" fmla="*/ 7180328 w 8909536"/>
              <a:gd name="connsiteY256" fmla="*/ 3547150 h 7012541"/>
              <a:gd name="connsiteX257" fmla="*/ 7165229 w 8909536"/>
              <a:gd name="connsiteY257" fmla="*/ 3639988 h 7012541"/>
              <a:gd name="connsiteX258" fmla="*/ 7112041 w 8909536"/>
              <a:gd name="connsiteY258" fmla="*/ 3746654 h 7012541"/>
              <a:gd name="connsiteX259" fmla="*/ 7107603 w 8909536"/>
              <a:gd name="connsiteY259" fmla="*/ 3767789 h 7012541"/>
              <a:gd name="connsiteX260" fmla="*/ 7120759 w 8909536"/>
              <a:gd name="connsiteY260" fmla="*/ 3772089 h 7012541"/>
              <a:gd name="connsiteX261" fmla="*/ 7534699 w 8909536"/>
              <a:gd name="connsiteY261" fmla="*/ 3891595 h 7012541"/>
              <a:gd name="connsiteX262" fmla="*/ 7626089 w 8909536"/>
              <a:gd name="connsiteY262" fmla="*/ 3917205 h 7012541"/>
              <a:gd name="connsiteX263" fmla="*/ 7749734 w 8909536"/>
              <a:gd name="connsiteY263" fmla="*/ 3904400 h 7012541"/>
              <a:gd name="connsiteX264" fmla="*/ 7819618 w 8909536"/>
              <a:gd name="connsiteY264" fmla="*/ 3895864 h 7012541"/>
              <a:gd name="connsiteX265" fmla="*/ 7894880 w 8909536"/>
              <a:gd name="connsiteY265" fmla="*/ 3912937 h 7012541"/>
              <a:gd name="connsiteX266" fmla="*/ 7927136 w 8909536"/>
              <a:gd name="connsiteY266" fmla="*/ 3942812 h 7012541"/>
              <a:gd name="connsiteX267" fmla="*/ 7787364 w 8909536"/>
              <a:gd name="connsiteY267" fmla="*/ 4169020 h 7012541"/>
              <a:gd name="connsiteX268" fmla="*/ 7636840 w 8909536"/>
              <a:gd name="connsiteY268" fmla="*/ 4169020 h 7012541"/>
              <a:gd name="connsiteX269" fmla="*/ 7513195 w 8909536"/>
              <a:gd name="connsiteY269" fmla="*/ 4100731 h 7012541"/>
              <a:gd name="connsiteX270" fmla="*/ 7378800 w 8909536"/>
              <a:gd name="connsiteY270" fmla="*/ 4079391 h 7012541"/>
              <a:gd name="connsiteX271" fmla="*/ 7239029 w 8909536"/>
              <a:gd name="connsiteY271" fmla="*/ 4023907 h 7012541"/>
              <a:gd name="connsiteX272" fmla="*/ 7158389 w 8909536"/>
              <a:gd name="connsiteY272" fmla="*/ 3921471 h 7012541"/>
              <a:gd name="connsiteX273" fmla="*/ 7124598 w 8909536"/>
              <a:gd name="connsiteY273" fmla="*/ 3898797 h 7012541"/>
              <a:gd name="connsiteX274" fmla="*/ 7095148 w 8909536"/>
              <a:gd name="connsiteY274" fmla="*/ 3921009 h 7012541"/>
              <a:gd name="connsiteX275" fmla="*/ 6993789 w 8909536"/>
              <a:gd name="connsiteY275" fmla="*/ 3921009 h 7012541"/>
              <a:gd name="connsiteX276" fmla="*/ 6841749 w 8909536"/>
              <a:gd name="connsiteY276" fmla="*/ 3947832 h 7012541"/>
              <a:gd name="connsiteX277" fmla="*/ 6799515 w 8909536"/>
              <a:gd name="connsiteY277" fmla="*/ 4048423 h 7012541"/>
              <a:gd name="connsiteX278" fmla="*/ 6554562 w 8909536"/>
              <a:gd name="connsiteY278" fmla="*/ 4309956 h 7012541"/>
              <a:gd name="connsiteX279" fmla="*/ 6495434 w 8909536"/>
              <a:gd name="connsiteY279" fmla="*/ 4323367 h 7012541"/>
              <a:gd name="connsiteX280" fmla="*/ 6157569 w 8909536"/>
              <a:gd name="connsiteY280" fmla="*/ 4323367 h 7012541"/>
              <a:gd name="connsiteX281" fmla="*/ 6225141 w 8909536"/>
              <a:gd name="connsiteY281" fmla="*/ 4544663 h 7012541"/>
              <a:gd name="connsiteX282" fmla="*/ 6030867 w 8909536"/>
              <a:gd name="connsiteY282" fmla="*/ 4423957 h 7012541"/>
              <a:gd name="connsiteX283" fmla="*/ 5726788 w 8909536"/>
              <a:gd name="connsiteY283" fmla="*/ 4363603 h 7012541"/>
              <a:gd name="connsiteX284" fmla="*/ 5583194 w 8909536"/>
              <a:gd name="connsiteY284" fmla="*/ 4558076 h 7012541"/>
              <a:gd name="connsiteX285" fmla="*/ 5372027 w 8909536"/>
              <a:gd name="connsiteY285" fmla="*/ 4658664 h 7012541"/>
              <a:gd name="connsiteX286" fmla="*/ 5228434 w 8909536"/>
              <a:gd name="connsiteY286" fmla="*/ 4698900 h 7012541"/>
              <a:gd name="connsiteX287" fmla="*/ 4991928 w 8909536"/>
              <a:gd name="connsiteY287" fmla="*/ 4812901 h 7012541"/>
              <a:gd name="connsiteX288" fmla="*/ 4915908 w 8909536"/>
              <a:gd name="connsiteY288" fmla="*/ 4866550 h 7012541"/>
              <a:gd name="connsiteX289" fmla="*/ 4949694 w 8909536"/>
              <a:gd name="connsiteY289" fmla="*/ 5034199 h 7012541"/>
              <a:gd name="connsiteX290" fmla="*/ 4978237 w 8909536"/>
              <a:gd name="connsiteY290" fmla="*/ 5142809 h 7012541"/>
              <a:gd name="connsiteX291" fmla="*/ 4997518 w 8909536"/>
              <a:gd name="connsiteY291" fmla="*/ 5144903 h 7012541"/>
              <a:gd name="connsiteX292" fmla="*/ 5017276 w 8909536"/>
              <a:gd name="connsiteY292" fmla="*/ 5157192 h 7012541"/>
              <a:gd name="connsiteX293" fmla="*/ 5033367 w 8909536"/>
              <a:gd name="connsiteY293" fmla="*/ 5182005 h 7012541"/>
              <a:gd name="connsiteX294" fmla="*/ 5039731 w 8909536"/>
              <a:gd name="connsiteY294" fmla="*/ 5192443 h 7012541"/>
              <a:gd name="connsiteX295" fmla="*/ 5060058 w 8909536"/>
              <a:gd name="connsiteY295" fmla="*/ 5219711 h 7012541"/>
              <a:gd name="connsiteX296" fmla="*/ 5070657 w 8909536"/>
              <a:gd name="connsiteY296" fmla="*/ 5232605 h 7012541"/>
              <a:gd name="connsiteX297" fmla="*/ 5077775 w 8909536"/>
              <a:gd name="connsiteY297" fmla="*/ 5251423 h 7012541"/>
              <a:gd name="connsiteX298" fmla="*/ 5076675 w 8909536"/>
              <a:gd name="connsiteY298" fmla="*/ 5272625 h 7012541"/>
              <a:gd name="connsiteX299" fmla="*/ 5067013 w 8909536"/>
              <a:gd name="connsiteY299" fmla="*/ 5325796 h 7012541"/>
              <a:gd name="connsiteX300" fmla="*/ 4992239 w 8909536"/>
              <a:gd name="connsiteY300" fmla="*/ 5402777 h 7012541"/>
              <a:gd name="connsiteX301" fmla="*/ 4981655 w 8909536"/>
              <a:gd name="connsiteY301" fmla="*/ 5403392 h 7012541"/>
              <a:gd name="connsiteX302" fmla="*/ 4935831 w 8909536"/>
              <a:gd name="connsiteY302" fmla="*/ 5411777 h 7012541"/>
              <a:gd name="connsiteX303" fmla="*/ 4922876 w 8909536"/>
              <a:gd name="connsiteY303" fmla="*/ 5410623 h 7012541"/>
              <a:gd name="connsiteX304" fmla="*/ 4887883 w 8909536"/>
              <a:gd name="connsiteY304" fmla="*/ 5412181 h 7012541"/>
              <a:gd name="connsiteX305" fmla="*/ 4868951 w 8909536"/>
              <a:gd name="connsiteY305" fmla="*/ 5411532 h 7012541"/>
              <a:gd name="connsiteX306" fmla="*/ 4852373 w 8909536"/>
              <a:gd name="connsiteY306" fmla="*/ 5399145 h 7012541"/>
              <a:gd name="connsiteX307" fmla="*/ 4797423 w 8909536"/>
              <a:gd name="connsiteY307" fmla="*/ 5370869 h 7012541"/>
              <a:gd name="connsiteX308" fmla="*/ 4769006 w 8909536"/>
              <a:gd name="connsiteY308" fmla="*/ 5349635 h 7012541"/>
              <a:gd name="connsiteX309" fmla="*/ 4763013 w 8909536"/>
              <a:gd name="connsiteY309" fmla="*/ 5336631 h 7012541"/>
              <a:gd name="connsiteX310" fmla="*/ 4763231 w 8909536"/>
              <a:gd name="connsiteY310" fmla="*/ 5303401 h 7012541"/>
              <a:gd name="connsiteX311" fmla="*/ 4760438 w 8909536"/>
              <a:gd name="connsiteY311" fmla="*/ 5250159 h 7012541"/>
              <a:gd name="connsiteX312" fmla="*/ 4768885 w 8909536"/>
              <a:gd name="connsiteY312" fmla="*/ 5228052 h 7012541"/>
              <a:gd name="connsiteX313" fmla="*/ 4786918 w 8909536"/>
              <a:gd name="connsiteY313" fmla="*/ 5203164 h 7012541"/>
              <a:gd name="connsiteX314" fmla="*/ 4805708 w 8909536"/>
              <a:gd name="connsiteY314" fmla="*/ 5186655 h 7012541"/>
              <a:gd name="connsiteX315" fmla="*/ 4839370 w 8909536"/>
              <a:gd name="connsiteY315" fmla="*/ 5158612 h 7012541"/>
              <a:gd name="connsiteX316" fmla="*/ 4839887 w 8909536"/>
              <a:gd name="connsiteY316" fmla="*/ 5158473 h 7012541"/>
              <a:gd name="connsiteX317" fmla="*/ 4839887 w 8909536"/>
              <a:gd name="connsiteY317" fmla="*/ 5114670 h 7012541"/>
              <a:gd name="connsiteX318" fmla="*/ 4831440 w 8909536"/>
              <a:gd name="connsiteY318" fmla="*/ 5000669 h 7012541"/>
              <a:gd name="connsiteX319" fmla="*/ 4731137 w 8909536"/>
              <a:gd name="connsiteY319" fmla="*/ 4868226 h 7012541"/>
              <a:gd name="connsiteX320" fmla="*/ 4699578 w 8909536"/>
              <a:gd name="connsiteY320" fmla="*/ 4861044 h 7012541"/>
              <a:gd name="connsiteX321" fmla="*/ 4695996 w 8909536"/>
              <a:gd name="connsiteY321" fmla="*/ 4869585 h 7012541"/>
              <a:gd name="connsiteX322" fmla="*/ 4526886 w 8909536"/>
              <a:gd name="connsiteY322" fmla="*/ 5175990 h 7012541"/>
              <a:gd name="connsiteX323" fmla="*/ 4431061 w 8909536"/>
              <a:gd name="connsiteY323" fmla="*/ 5313663 h 7012541"/>
              <a:gd name="connsiteX324" fmla="*/ 4467109 w 8909536"/>
              <a:gd name="connsiteY324" fmla="*/ 5335807 h 7012541"/>
              <a:gd name="connsiteX325" fmla="*/ 4556483 w 8909536"/>
              <a:gd name="connsiteY325" fmla="*/ 5411032 h 7012541"/>
              <a:gd name="connsiteX326" fmla="*/ 4588738 w 8909536"/>
              <a:gd name="connsiteY326" fmla="*/ 5530539 h 7012541"/>
              <a:gd name="connsiteX327" fmla="*/ 4486598 w 8909536"/>
              <a:gd name="connsiteY327" fmla="*/ 5658580 h 7012541"/>
              <a:gd name="connsiteX328" fmla="*/ 4481222 w 8909536"/>
              <a:gd name="connsiteY328" fmla="*/ 5688457 h 7012541"/>
              <a:gd name="connsiteX329" fmla="*/ 4508100 w 8909536"/>
              <a:gd name="connsiteY329" fmla="*/ 5833571 h 7012541"/>
              <a:gd name="connsiteX330" fmla="*/ 4373705 w 8909536"/>
              <a:gd name="connsiteY330" fmla="*/ 6029902 h 7012541"/>
              <a:gd name="connsiteX331" fmla="*/ 4244684 w 8909536"/>
              <a:gd name="connsiteY331" fmla="*/ 6076852 h 7012541"/>
              <a:gd name="connsiteX332" fmla="*/ 3981267 w 8909536"/>
              <a:gd name="connsiteY332" fmla="*/ 6046974 h 7012541"/>
              <a:gd name="connsiteX333" fmla="*/ 3906594 w 8909536"/>
              <a:gd name="connsiteY333" fmla="*/ 6000025 h 7012541"/>
              <a:gd name="connsiteX334" fmla="*/ 3861154 w 8909536"/>
              <a:gd name="connsiteY334" fmla="*/ 5958970 h 7012541"/>
              <a:gd name="connsiteX335" fmla="*/ 3835346 w 8909536"/>
              <a:gd name="connsiteY335" fmla="*/ 5983754 h 7012541"/>
              <a:gd name="connsiteX336" fmla="*/ 3721172 w 8909536"/>
              <a:gd name="connsiteY336" fmla="*/ 6074326 h 7012541"/>
              <a:gd name="connsiteX337" fmla="*/ 3723563 w 8909536"/>
              <a:gd name="connsiteY337" fmla="*/ 6076719 h 7012541"/>
              <a:gd name="connsiteX338" fmla="*/ 3733978 w 8909536"/>
              <a:gd name="connsiteY338" fmla="*/ 6081120 h 7012541"/>
              <a:gd name="connsiteX339" fmla="*/ 3776987 w 8909536"/>
              <a:gd name="connsiteY339" fmla="*/ 6098191 h 7012541"/>
              <a:gd name="connsiteX340" fmla="*/ 3723226 w 8909536"/>
              <a:gd name="connsiteY340" fmla="*/ 6128069 h 7012541"/>
              <a:gd name="connsiteX341" fmla="*/ 3685596 w 8909536"/>
              <a:gd name="connsiteY341" fmla="*/ 6115264 h 7012541"/>
              <a:gd name="connsiteX342" fmla="*/ 3674316 w 8909536"/>
              <a:gd name="connsiteY342" fmla="*/ 6111495 h 7012541"/>
              <a:gd name="connsiteX343" fmla="*/ 3550158 w 8909536"/>
              <a:gd name="connsiteY343" fmla="*/ 6209987 h 7012541"/>
              <a:gd name="connsiteX344" fmla="*/ 2376461 w 8909536"/>
              <a:gd name="connsiteY344" fmla="*/ 6797710 h 7012541"/>
              <a:gd name="connsiteX345" fmla="*/ 2293103 w 8909536"/>
              <a:gd name="connsiteY345" fmla="*/ 6820826 h 7012541"/>
              <a:gd name="connsiteX346" fmla="*/ 2293103 w 8909536"/>
              <a:gd name="connsiteY346" fmla="*/ 6858002 h 7012541"/>
              <a:gd name="connsiteX347" fmla="*/ 2159046 w 8909536"/>
              <a:gd name="connsiteY347" fmla="*/ 6858002 h 7012541"/>
              <a:gd name="connsiteX348" fmla="*/ 2047293 w 8909536"/>
              <a:gd name="connsiteY348" fmla="*/ 6888993 h 7012541"/>
              <a:gd name="connsiteX349" fmla="*/ 995643 w 8909536"/>
              <a:gd name="connsiteY349" fmla="*/ 7010404 h 7012541"/>
              <a:gd name="connsiteX350" fmla="*/ 0 w 8909536"/>
              <a:gd name="connsiteY350" fmla="*/ 6931523 h 7012541"/>
              <a:gd name="connsiteX351" fmla="*/ 28261 w 8909536"/>
              <a:gd name="connsiteY351" fmla="*/ 5029202 h 7012541"/>
              <a:gd name="connsiteX0" fmla="*/ 6634026 w 8880174"/>
              <a:gd name="connsiteY0" fmla="*/ 867292 h 7012541"/>
              <a:gd name="connsiteX1" fmla="*/ 6577800 w 8880174"/>
              <a:gd name="connsiteY1" fmla="*/ 908210 h 7012541"/>
              <a:gd name="connsiteX2" fmla="*/ 6529417 w 8880174"/>
              <a:gd name="connsiteY2" fmla="*/ 967963 h 7012541"/>
              <a:gd name="connsiteX3" fmla="*/ 6545544 w 8880174"/>
              <a:gd name="connsiteY3" fmla="*/ 1006376 h 7012541"/>
              <a:gd name="connsiteX4" fmla="*/ 6585864 w 8880174"/>
              <a:gd name="connsiteY4" fmla="*/ 1006911 h 7012541"/>
              <a:gd name="connsiteX5" fmla="*/ 6602827 w 8880174"/>
              <a:gd name="connsiteY5" fmla="*/ 1003094 h 7012541"/>
              <a:gd name="connsiteX6" fmla="*/ 6624961 w 8880174"/>
              <a:gd name="connsiteY6" fmla="*/ 955148 h 7012541"/>
              <a:gd name="connsiteX7" fmla="*/ 6627415 w 8880174"/>
              <a:gd name="connsiteY7" fmla="*/ 887712 h 7012541"/>
              <a:gd name="connsiteX8" fmla="*/ 6634026 w 8880174"/>
              <a:gd name="connsiteY8" fmla="*/ 867292 h 7012541"/>
              <a:gd name="connsiteX9" fmla="*/ 28261 w 8880174"/>
              <a:gd name="connsiteY9" fmla="*/ 5029202 h 7012541"/>
              <a:gd name="connsiteX10" fmla="*/ 71547 w 8880174"/>
              <a:gd name="connsiteY10" fmla="*/ 85060 h 7012541"/>
              <a:gd name="connsiteX11" fmla="*/ 2293103 w 8880174"/>
              <a:gd name="connsiteY11" fmla="*/ 0 h 7012541"/>
              <a:gd name="connsiteX12" fmla="*/ 2909882 w 8880174"/>
              <a:gd name="connsiteY12" fmla="*/ 423059 h 7012541"/>
              <a:gd name="connsiteX13" fmla="*/ 3086400 w 8880174"/>
              <a:gd name="connsiteY13" fmla="*/ 516658 h 7012541"/>
              <a:gd name="connsiteX14" fmla="*/ 3066703 w 8880174"/>
              <a:gd name="connsiteY14" fmla="*/ 491542 h 7012541"/>
              <a:gd name="connsiteX15" fmla="*/ 3040497 w 8880174"/>
              <a:gd name="connsiteY15" fmla="*/ 460064 h 7012541"/>
              <a:gd name="connsiteX16" fmla="*/ 2943731 w 8880174"/>
              <a:gd name="connsiteY16" fmla="*/ 387506 h 7012541"/>
              <a:gd name="connsiteX17" fmla="*/ 2895348 w 8880174"/>
              <a:gd name="connsiteY17" fmla="*/ 302144 h 7012541"/>
              <a:gd name="connsiteX18" fmla="*/ 2981361 w 8880174"/>
              <a:gd name="connsiteY18" fmla="*/ 203978 h 7012541"/>
              <a:gd name="connsiteX19" fmla="*/ 3035121 w 8880174"/>
              <a:gd name="connsiteY19" fmla="*/ 203978 h 7012541"/>
              <a:gd name="connsiteX20" fmla="*/ 3051248 w 8880174"/>
              <a:gd name="connsiteY20" fmla="*/ 233856 h 7012541"/>
              <a:gd name="connsiteX21" fmla="*/ 3110381 w 8880174"/>
              <a:gd name="connsiteY21" fmla="*/ 391774 h 7012541"/>
              <a:gd name="connsiteX22" fmla="*/ 3131886 w 8880174"/>
              <a:gd name="connsiteY22" fmla="*/ 434455 h 7012541"/>
              <a:gd name="connsiteX23" fmla="*/ 3217899 w 8880174"/>
              <a:gd name="connsiteY23" fmla="*/ 545425 h 7012541"/>
              <a:gd name="connsiteX24" fmla="*/ 3265394 w 8880174"/>
              <a:gd name="connsiteY24" fmla="*/ 614557 h 7012541"/>
              <a:gd name="connsiteX25" fmla="*/ 3525574 w 8880174"/>
              <a:gd name="connsiteY25" fmla="*/ 784372 h 7012541"/>
              <a:gd name="connsiteX26" fmla="*/ 3549857 w 8880174"/>
              <a:gd name="connsiteY26" fmla="*/ 760429 h 7012541"/>
              <a:gd name="connsiteX27" fmla="*/ 3583457 w 8880174"/>
              <a:gd name="connsiteY27" fmla="*/ 716148 h 7012541"/>
              <a:gd name="connsiteX28" fmla="*/ 3701724 w 8880174"/>
              <a:gd name="connsiteY28" fmla="*/ 703343 h 7012541"/>
              <a:gd name="connsiteX29" fmla="*/ 3927511 w 8880174"/>
              <a:gd name="connsiteY29" fmla="*/ 733221 h 7012541"/>
              <a:gd name="connsiteX30" fmla="*/ 3992019 w 8880174"/>
              <a:gd name="connsiteY30" fmla="*/ 686272 h 7012541"/>
              <a:gd name="connsiteX31" fmla="*/ 4008148 w 8880174"/>
              <a:gd name="connsiteY31" fmla="*/ 600910 h 7012541"/>
              <a:gd name="connsiteX32" fmla="*/ 4008148 w 8880174"/>
              <a:gd name="connsiteY32" fmla="*/ 545425 h 7012541"/>
              <a:gd name="connsiteX33" fmla="*/ 4110289 w 8880174"/>
              <a:gd name="connsiteY33" fmla="*/ 515549 h 7012541"/>
              <a:gd name="connsiteX34" fmla="*/ 4190927 w 8880174"/>
              <a:gd name="connsiteY34" fmla="*/ 579570 h 7012541"/>
              <a:gd name="connsiteX35" fmla="*/ 4239308 w 8880174"/>
              <a:gd name="connsiteY35" fmla="*/ 613714 h 7012541"/>
              <a:gd name="connsiteX36" fmla="*/ 4293068 w 8880174"/>
              <a:gd name="connsiteY36" fmla="*/ 583839 h 7012541"/>
              <a:gd name="connsiteX37" fmla="*/ 4336073 w 8880174"/>
              <a:gd name="connsiteY37" fmla="*/ 472869 h 7012541"/>
              <a:gd name="connsiteX38" fmla="*/ 4368329 w 8880174"/>
              <a:gd name="connsiteY38" fmla="*/ 438723 h 7012541"/>
              <a:gd name="connsiteX39" fmla="*/ 4422087 w 8880174"/>
              <a:gd name="connsiteY39" fmla="*/ 442991 h 7012541"/>
              <a:gd name="connsiteX40" fmla="*/ 4481222 w 8880174"/>
              <a:gd name="connsiteY40" fmla="*/ 485671 h 7012541"/>
              <a:gd name="connsiteX41" fmla="*/ 4567235 w 8880174"/>
              <a:gd name="connsiteY41" fmla="*/ 545425 h 7012541"/>
              <a:gd name="connsiteX42" fmla="*/ 4701630 w 8880174"/>
              <a:gd name="connsiteY42" fmla="*/ 481403 h 7012541"/>
              <a:gd name="connsiteX43" fmla="*/ 4787643 w 8880174"/>
              <a:gd name="connsiteY43" fmla="*/ 366167 h 7012541"/>
              <a:gd name="connsiteX44" fmla="*/ 4852154 w 8880174"/>
              <a:gd name="connsiteY44" fmla="*/ 349094 h 7012541"/>
              <a:gd name="connsiteX45" fmla="*/ 4911289 w 8880174"/>
              <a:gd name="connsiteY45" fmla="*/ 494208 h 7012541"/>
              <a:gd name="connsiteX46" fmla="*/ 4900539 w 8880174"/>
              <a:gd name="connsiteY46" fmla="*/ 507013 h 7012541"/>
              <a:gd name="connsiteX47" fmla="*/ 5008054 w 8880174"/>
              <a:gd name="connsiteY47" fmla="*/ 532622 h 7012541"/>
              <a:gd name="connsiteX48" fmla="*/ 5099443 w 8880174"/>
              <a:gd name="connsiteY48" fmla="*/ 498476 h 7012541"/>
              <a:gd name="connsiteX49" fmla="*/ 5115571 w 8880174"/>
              <a:gd name="connsiteY49" fmla="*/ 485671 h 7012541"/>
              <a:gd name="connsiteX50" fmla="*/ 5292973 w 8880174"/>
              <a:gd name="connsiteY50" fmla="*/ 477137 h 7012541"/>
              <a:gd name="connsiteX51" fmla="*/ 5395114 w 8880174"/>
              <a:gd name="connsiteY51" fmla="*/ 468600 h 7012541"/>
              <a:gd name="connsiteX52" fmla="*/ 5454249 w 8880174"/>
              <a:gd name="connsiteY52" fmla="*/ 357630 h 7012541"/>
              <a:gd name="connsiteX53" fmla="*/ 5545639 w 8880174"/>
              <a:gd name="connsiteY53" fmla="*/ 131422 h 7012541"/>
              <a:gd name="connsiteX54" fmla="*/ 5626276 w 8880174"/>
              <a:gd name="connsiteY54" fmla="*/ 33255 h 7012541"/>
              <a:gd name="connsiteX55" fmla="*/ 5684065 w 8880174"/>
              <a:gd name="connsiteY55" fmla="*/ 2846 h 7012541"/>
              <a:gd name="connsiteX56" fmla="*/ 5721528 w 8880174"/>
              <a:gd name="connsiteY56" fmla="*/ 245 h 7012541"/>
              <a:gd name="connsiteX57" fmla="*/ 5766047 w 8880174"/>
              <a:gd name="connsiteY57" fmla="*/ 7648 h 7012541"/>
              <a:gd name="connsiteX58" fmla="*/ 5712289 w 8880174"/>
              <a:gd name="connsiteY58" fmla="*/ 152762 h 7012541"/>
              <a:gd name="connsiteX59" fmla="*/ 5658530 w 8880174"/>
              <a:gd name="connsiteY59" fmla="*/ 323485 h 7012541"/>
              <a:gd name="connsiteX60" fmla="*/ 5599395 w 8880174"/>
              <a:gd name="connsiteY60" fmla="*/ 489940 h 7012541"/>
              <a:gd name="connsiteX61" fmla="*/ 5733793 w 8880174"/>
              <a:gd name="connsiteY61" fmla="*/ 613714 h 7012541"/>
              <a:gd name="connsiteX62" fmla="*/ 5766047 w 8880174"/>
              <a:gd name="connsiteY62" fmla="*/ 596641 h 7012541"/>
              <a:gd name="connsiteX63" fmla="*/ 5782173 w 8880174"/>
              <a:gd name="connsiteY63" fmla="*/ 566766 h 7012541"/>
              <a:gd name="connsiteX64" fmla="*/ 5889693 w 8880174"/>
              <a:gd name="connsiteY64" fmla="*/ 532622 h 7012541"/>
              <a:gd name="connsiteX65" fmla="*/ 5948825 w 8880174"/>
              <a:gd name="connsiteY65" fmla="*/ 600910 h 7012541"/>
              <a:gd name="connsiteX66" fmla="*/ 5948825 w 8880174"/>
              <a:gd name="connsiteY66" fmla="*/ 635055 h 7012541"/>
              <a:gd name="connsiteX67" fmla="*/ 6110101 w 8880174"/>
              <a:gd name="connsiteY67" fmla="*/ 801509 h 7012541"/>
              <a:gd name="connsiteX68" fmla="*/ 6185364 w 8880174"/>
              <a:gd name="connsiteY68" fmla="*/ 797240 h 7012541"/>
              <a:gd name="connsiteX69" fmla="*/ 6411148 w 8880174"/>
              <a:gd name="connsiteY69" fmla="*/ 754560 h 7012541"/>
              <a:gd name="connsiteX70" fmla="*/ 6459531 w 8880174"/>
              <a:gd name="connsiteY70" fmla="*/ 771633 h 7012541"/>
              <a:gd name="connsiteX71" fmla="*/ 6518666 w 8880174"/>
              <a:gd name="connsiteY71" fmla="*/ 831386 h 7012541"/>
              <a:gd name="connsiteX72" fmla="*/ 6583174 w 8880174"/>
              <a:gd name="connsiteY72" fmla="*/ 839921 h 7012541"/>
              <a:gd name="connsiteX73" fmla="*/ 6604680 w 8880174"/>
              <a:gd name="connsiteY73" fmla="*/ 822850 h 7012541"/>
              <a:gd name="connsiteX74" fmla="*/ 6630887 w 8880174"/>
              <a:gd name="connsiteY74" fmla="*/ 818048 h 7012541"/>
              <a:gd name="connsiteX75" fmla="*/ 6648711 w 8880174"/>
              <a:gd name="connsiteY75" fmla="*/ 821907 h 7012541"/>
              <a:gd name="connsiteX76" fmla="*/ 6652736 w 8880174"/>
              <a:gd name="connsiteY76" fmla="*/ 803062 h 7012541"/>
              <a:gd name="connsiteX77" fmla="*/ 6634723 w 8880174"/>
              <a:gd name="connsiteY77" fmla="*/ 789260 h 7012541"/>
              <a:gd name="connsiteX78" fmla="*/ 6634019 w 8880174"/>
              <a:gd name="connsiteY78" fmla="*/ 763084 h 7012541"/>
              <a:gd name="connsiteX79" fmla="*/ 6635466 w 8880174"/>
              <a:gd name="connsiteY79" fmla="*/ 732353 h 7012541"/>
              <a:gd name="connsiteX80" fmla="*/ 6681000 w 8880174"/>
              <a:gd name="connsiteY80" fmla="*/ 753698 h 7012541"/>
              <a:gd name="connsiteX81" fmla="*/ 6681704 w 8880174"/>
              <a:gd name="connsiteY81" fmla="*/ 779876 h 7012541"/>
              <a:gd name="connsiteX82" fmla="*/ 6666549 w 8880174"/>
              <a:gd name="connsiteY82" fmla="*/ 977913 h 7012541"/>
              <a:gd name="connsiteX83" fmla="*/ 6666829 w 8880174"/>
              <a:gd name="connsiteY83" fmla="*/ 988259 h 7012541"/>
              <a:gd name="connsiteX84" fmla="*/ 6669190 w 8880174"/>
              <a:gd name="connsiteY84" fmla="*/ 987703 h 7012541"/>
              <a:gd name="connsiteX85" fmla="*/ 6712195 w 8880174"/>
              <a:gd name="connsiteY85" fmla="*/ 1006376 h 7012541"/>
              <a:gd name="connsiteX86" fmla="*/ 6741388 w 8880174"/>
              <a:gd name="connsiteY86" fmla="*/ 1050670 h 7012541"/>
              <a:gd name="connsiteX87" fmla="*/ 6756165 w 8880174"/>
              <a:gd name="connsiteY87" fmla="*/ 1051331 h 7012541"/>
              <a:gd name="connsiteX88" fmla="*/ 6811400 w 8880174"/>
              <a:gd name="connsiteY88" fmla="*/ 1031420 h 7012541"/>
              <a:gd name="connsiteX89" fmla="*/ 6870579 w 8880174"/>
              <a:gd name="connsiteY89" fmla="*/ 1010084 h 7012541"/>
              <a:gd name="connsiteX90" fmla="*/ 6917158 w 8880174"/>
              <a:gd name="connsiteY90" fmla="*/ 1091465 h 7012541"/>
              <a:gd name="connsiteX91" fmla="*/ 7031896 w 8880174"/>
              <a:gd name="connsiteY91" fmla="*/ 1125620 h 7012541"/>
              <a:gd name="connsiteX92" fmla="*/ 7125478 w 8880174"/>
              <a:gd name="connsiteY92" fmla="*/ 1156072 h 7012541"/>
              <a:gd name="connsiteX93" fmla="*/ 7159878 w 8880174"/>
              <a:gd name="connsiteY93" fmla="*/ 1207863 h 7012541"/>
              <a:gd name="connsiteX94" fmla="*/ 7235505 w 8880174"/>
              <a:gd name="connsiteY94" fmla="*/ 1290100 h 7012541"/>
              <a:gd name="connsiteX95" fmla="*/ 7260605 w 8880174"/>
              <a:gd name="connsiteY95" fmla="*/ 1292379 h 7012541"/>
              <a:gd name="connsiteX96" fmla="*/ 7397968 w 8880174"/>
              <a:gd name="connsiteY96" fmla="*/ 1257963 h 7012541"/>
              <a:gd name="connsiteX97" fmla="*/ 7448170 w 8880174"/>
              <a:gd name="connsiteY97" fmla="*/ 1262519 h 7012541"/>
              <a:gd name="connsiteX98" fmla="*/ 7449238 w 8880174"/>
              <a:gd name="connsiteY98" fmla="*/ 1281014 h 7012541"/>
              <a:gd name="connsiteX99" fmla="*/ 7356343 w 8880174"/>
              <a:gd name="connsiteY99" fmla="*/ 1318280 h 7012541"/>
              <a:gd name="connsiteX100" fmla="*/ 7333375 w 8880174"/>
              <a:gd name="connsiteY100" fmla="*/ 1352992 h 7012541"/>
              <a:gd name="connsiteX101" fmla="*/ 7382127 w 8880174"/>
              <a:gd name="connsiteY101" fmla="*/ 1388279 h 7012541"/>
              <a:gd name="connsiteX102" fmla="*/ 7433759 w 8880174"/>
              <a:gd name="connsiteY102" fmla="*/ 1403649 h 7012541"/>
              <a:gd name="connsiteX103" fmla="*/ 7364535 w 8880174"/>
              <a:gd name="connsiteY103" fmla="*/ 1432382 h 7012541"/>
              <a:gd name="connsiteX104" fmla="*/ 7336194 w 8880174"/>
              <a:gd name="connsiteY104" fmla="*/ 1457701 h 7012541"/>
              <a:gd name="connsiteX105" fmla="*/ 7364153 w 8880174"/>
              <a:gd name="connsiteY105" fmla="*/ 1481607 h 7012541"/>
              <a:gd name="connsiteX106" fmla="*/ 7469950 w 8880174"/>
              <a:gd name="connsiteY106" fmla="*/ 1458567 h 7012541"/>
              <a:gd name="connsiteX107" fmla="*/ 7685494 w 8880174"/>
              <a:gd name="connsiteY107" fmla="*/ 1411069 h 7012541"/>
              <a:gd name="connsiteX108" fmla="*/ 7721005 w 8880174"/>
              <a:gd name="connsiteY108" fmla="*/ 1398266 h 7012541"/>
              <a:gd name="connsiteX109" fmla="*/ 7755786 w 8880174"/>
              <a:gd name="connsiteY109" fmla="*/ 1400830 h 7012541"/>
              <a:gd name="connsiteX110" fmla="*/ 7744655 w 8880174"/>
              <a:gd name="connsiteY110" fmla="*/ 1431274 h 7012541"/>
              <a:gd name="connsiteX111" fmla="*/ 7718830 w 8880174"/>
              <a:gd name="connsiteY111" fmla="*/ 1444362 h 7012541"/>
              <a:gd name="connsiteX112" fmla="*/ 7634911 w 8880174"/>
              <a:gd name="connsiteY112" fmla="*/ 1455735 h 7012541"/>
              <a:gd name="connsiteX113" fmla="*/ 7564259 w 8880174"/>
              <a:gd name="connsiteY113" fmla="*/ 1473656 h 7012541"/>
              <a:gd name="connsiteX114" fmla="*/ 7519069 w 8880174"/>
              <a:gd name="connsiteY114" fmla="*/ 1486173 h 7012541"/>
              <a:gd name="connsiteX115" fmla="*/ 7422588 w 8880174"/>
              <a:gd name="connsiteY115" fmla="*/ 1517179 h 7012541"/>
              <a:gd name="connsiteX116" fmla="*/ 7333981 w 8880174"/>
              <a:gd name="connsiteY116" fmla="*/ 1586884 h 7012541"/>
              <a:gd name="connsiteX117" fmla="*/ 7424703 w 8880174"/>
              <a:gd name="connsiteY117" fmla="*/ 1595712 h 7012541"/>
              <a:gd name="connsiteX118" fmla="*/ 7616576 w 8880174"/>
              <a:gd name="connsiteY118" fmla="*/ 1556747 h 7012541"/>
              <a:gd name="connsiteX119" fmla="*/ 7733485 w 8880174"/>
              <a:gd name="connsiteY119" fmla="*/ 1544806 h 7012541"/>
              <a:gd name="connsiteX120" fmla="*/ 7757500 w 8880174"/>
              <a:gd name="connsiteY120" fmla="*/ 1570131 h 7012541"/>
              <a:gd name="connsiteX121" fmla="*/ 7737410 w 8880174"/>
              <a:gd name="connsiteY121" fmla="*/ 1584926 h 7012541"/>
              <a:gd name="connsiteX122" fmla="*/ 7540165 w 8880174"/>
              <a:gd name="connsiteY122" fmla="*/ 1614502 h 7012541"/>
              <a:gd name="connsiteX123" fmla="*/ 7473820 w 8880174"/>
              <a:gd name="connsiteY123" fmla="*/ 1623317 h 7012541"/>
              <a:gd name="connsiteX124" fmla="*/ 7385936 w 8880174"/>
              <a:gd name="connsiteY124" fmla="*/ 1677656 h 7012541"/>
              <a:gd name="connsiteX125" fmla="*/ 7281204 w 8880174"/>
              <a:gd name="connsiteY125" fmla="*/ 1719189 h 7012541"/>
              <a:gd name="connsiteX126" fmla="*/ 7274371 w 8880174"/>
              <a:gd name="connsiteY126" fmla="*/ 1720608 h 7012541"/>
              <a:gd name="connsiteX127" fmla="*/ 7266631 w 8880174"/>
              <a:gd name="connsiteY127" fmla="*/ 1727395 h 7012541"/>
              <a:gd name="connsiteX128" fmla="*/ 7266631 w 8880174"/>
              <a:gd name="connsiteY128" fmla="*/ 1753945 h 7012541"/>
              <a:gd name="connsiteX129" fmla="*/ 7283452 w 8880174"/>
              <a:gd name="connsiteY129" fmla="*/ 1789340 h 7012541"/>
              <a:gd name="connsiteX130" fmla="*/ 7165708 w 8880174"/>
              <a:gd name="connsiteY130" fmla="*/ 1833590 h 7012541"/>
              <a:gd name="connsiteX131" fmla="*/ 7154809 w 8880174"/>
              <a:gd name="connsiteY131" fmla="*/ 1845056 h 7012541"/>
              <a:gd name="connsiteX132" fmla="*/ 7169142 w 8880174"/>
              <a:gd name="connsiteY132" fmla="*/ 1864261 h 7012541"/>
              <a:gd name="connsiteX133" fmla="*/ 7176645 w 8880174"/>
              <a:gd name="connsiteY133" fmla="*/ 1869997 h 7012541"/>
              <a:gd name="connsiteX134" fmla="*/ 7213877 w 8880174"/>
              <a:gd name="connsiteY134" fmla="*/ 1873441 h 7012541"/>
              <a:gd name="connsiteX135" fmla="*/ 7217525 w 8880174"/>
              <a:gd name="connsiteY135" fmla="*/ 1872797 h 7012541"/>
              <a:gd name="connsiteX136" fmla="*/ 7351920 w 8880174"/>
              <a:gd name="connsiteY136" fmla="*/ 1864261 h 7012541"/>
              <a:gd name="connsiteX137" fmla="*/ 7393249 w 8880174"/>
              <a:gd name="connsiteY137" fmla="*/ 1878132 h 7012541"/>
              <a:gd name="connsiteX138" fmla="*/ 7415948 w 8880174"/>
              <a:gd name="connsiteY138" fmla="*/ 1899836 h 7012541"/>
              <a:gd name="connsiteX139" fmla="*/ 7429578 w 8880174"/>
              <a:gd name="connsiteY139" fmla="*/ 1897743 h 7012541"/>
              <a:gd name="connsiteX140" fmla="*/ 7460064 w 8880174"/>
              <a:gd name="connsiteY140" fmla="*/ 1895534 h 7012541"/>
              <a:gd name="connsiteX141" fmla="*/ 7502113 w 8880174"/>
              <a:gd name="connsiteY141" fmla="*/ 1922083 h 7012541"/>
              <a:gd name="connsiteX142" fmla="*/ 7476884 w 8880174"/>
              <a:gd name="connsiteY142" fmla="*/ 1957479 h 7012541"/>
              <a:gd name="connsiteX143" fmla="*/ 7435999 w 8880174"/>
              <a:gd name="connsiteY143" fmla="*/ 1965299 h 7012541"/>
              <a:gd name="connsiteX144" fmla="*/ 7432559 w 8880174"/>
              <a:gd name="connsiteY144" fmla="*/ 1983767 h 7012541"/>
              <a:gd name="connsiteX145" fmla="*/ 7341167 w 8880174"/>
              <a:gd name="connsiteY145" fmla="*/ 2116076 h 7012541"/>
              <a:gd name="connsiteX146" fmla="*/ 7292785 w 8880174"/>
              <a:gd name="connsiteY146" fmla="*/ 2120344 h 7012541"/>
              <a:gd name="connsiteX147" fmla="*/ 7267252 w 8880174"/>
              <a:gd name="connsiteY147" fmla="*/ 2119278 h 7012541"/>
              <a:gd name="connsiteX148" fmla="*/ 7250917 w 8880174"/>
              <a:gd name="connsiteY148" fmla="*/ 2136237 h 7012541"/>
              <a:gd name="connsiteX149" fmla="*/ 7266631 w 8880174"/>
              <a:gd name="connsiteY149" fmla="*/ 2152158 h 7012541"/>
              <a:gd name="connsiteX150" fmla="*/ 7266631 w 8880174"/>
              <a:gd name="connsiteY150" fmla="*/ 2169860 h 7012541"/>
              <a:gd name="connsiteX151" fmla="*/ 7241401 w 8880174"/>
              <a:gd name="connsiteY151" fmla="*/ 2178706 h 7012541"/>
              <a:gd name="connsiteX152" fmla="*/ 7216741 w 8880174"/>
              <a:gd name="connsiteY152" fmla="*/ 2176761 h 7012541"/>
              <a:gd name="connsiteX153" fmla="*/ 7206772 w 8880174"/>
              <a:gd name="connsiteY153" fmla="*/ 2188634 h 7012541"/>
              <a:gd name="connsiteX154" fmla="*/ 7209141 w 8880174"/>
              <a:gd name="connsiteY154" fmla="*/ 2205255 h 7012541"/>
              <a:gd name="connsiteX155" fmla="*/ 7241401 w 8880174"/>
              <a:gd name="connsiteY155" fmla="*/ 2205255 h 7012541"/>
              <a:gd name="connsiteX156" fmla="*/ 7325501 w 8880174"/>
              <a:gd name="connsiteY156" fmla="*/ 2205255 h 7012541"/>
              <a:gd name="connsiteX157" fmla="*/ 7367553 w 8880174"/>
              <a:gd name="connsiteY157" fmla="*/ 2205255 h 7012541"/>
              <a:gd name="connsiteX158" fmla="*/ 7434834 w 8880174"/>
              <a:gd name="connsiteY158" fmla="*/ 2249505 h 7012541"/>
              <a:gd name="connsiteX159" fmla="*/ 7535753 w 8880174"/>
              <a:gd name="connsiteY159" fmla="*/ 2284901 h 7012541"/>
              <a:gd name="connsiteX160" fmla="*/ 7560984 w 8880174"/>
              <a:gd name="connsiteY160" fmla="*/ 2311449 h 7012541"/>
              <a:gd name="connsiteX161" fmla="*/ 7535753 w 8880174"/>
              <a:gd name="connsiteY161" fmla="*/ 2329142 h 7012541"/>
              <a:gd name="connsiteX162" fmla="*/ 7527346 w 8880174"/>
              <a:gd name="connsiteY162" fmla="*/ 2355692 h 7012541"/>
              <a:gd name="connsiteX163" fmla="*/ 7518935 w 8880174"/>
              <a:gd name="connsiteY163" fmla="*/ 2391087 h 7012541"/>
              <a:gd name="connsiteX164" fmla="*/ 7518935 w 8880174"/>
              <a:gd name="connsiteY164" fmla="*/ 2417635 h 7012541"/>
              <a:gd name="connsiteX165" fmla="*/ 7527346 w 8880174"/>
              <a:gd name="connsiteY165" fmla="*/ 2417635 h 7012541"/>
              <a:gd name="connsiteX166" fmla="*/ 7527346 w 8880174"/>
              <a:gd name="connsiteY166" fmla="*/ 2479580 h 7012541"/>
              <a:gd name="connsiteX167" fmla="*/ 7460064 w 8880174"/>
              <a:gd name="connsiteY167" fmla="*/ 2541532 h 7012541"/>
              <a:gd name="connsiteX168" fmla="*/ 7544165 w 8880174"/>
              <a:gd name="connsiteY168" fmla="*/ 2568073 h 7012541"/>
              <a:gd name="connsiteX169" fmla="*/ 7535753 w 8880174"/>
              <a:gd name="connsiteY169" fmla="*/ 2576928 h 7012541"/>
              <a:gd name="connsiteX170" fmla="*/ 7236495 w 8880174"/>
              <a:gd name="connsiteY170" fmla="*/ 2576928 h 7012541"/>
              <a:gd name="connsiteX171" fmla="*/ 7215508 w 8880174"/>
              <a:gd name="connsiteY171" fmla="*/ 2587165 h 7012541"/>
              <a:gd name="connsiteX172" fmla="*/ 7214139 w 8880174"/>
              <a:gd name="connsiteY172" fmla="*/ 2590655 h 7012541"/>
              <a:gd name="connsiteX173" fmla="*/ 7232990 w 8880174"/>
              <a:gd name="connsiteY173" fmla="*/ 2594621 h 7012541"/>
              <a:gd name="connsiteX174" fmla="*/ 7300272 w 8880174"/>
              <a:gd name="connsiteY174" fmla="*/ 2638871 h 7012541"/>
              <a:gd name="connsiteX175" fmla="*/ 7333912 w 8880174"/>
              <a:gd name="connsiteY175" fmla="*/ 2665420 h 7012541"/>
              <a:gd name="connsiteX176" fmla="*/ 7426423 w 8880174"/>
              <a:gd name="connsiteY176" fmla="*/ 2683114 h 7012541"/>
              <a:gd name="connsiteX177" fmla="*/ 7443243 w 8880174"/>
              <a:gd name="connsiteY177" fmla="*/ 2700816 h 7012541"/>
              <a:gd name="connsiteX178" fmla="*/ 7426423 w 8880174"/>
              <a:gd name="connsiteY178" fmla="*/ 2709662 h 7012541"/>
              <a:gd name="connsiteX179" fmla="*/ 7224581 w 8880174"/>
              <a:gd name="connsiteY179" fmla="*/ 2709662 h 7012541"/>
              <a:gd name="connsiteX180" fmla="*/ 7208810 w 8880174"/>
              <a:gd name="connsiteY180" fmla="*/ 2710767 h 7012541"/>
              <a:gd name="connsiteX181" fmla="*/ 7207899 w 8880174"/>
              <a:gd name="connsiteY181" fmla="*/ 2711514 h 7012541"/>
              <a:gd name="connsiteX182" fmla="*/ 7208115 w 8880174"/>
              <a:gd name="connsiteY182" fmla="*/ 2712006 h 7012541"/>
              <a:gd name="connsiteX183" fmla="*/ 7292785 w 8880174"/>
              <a:gd name="connsiteY183" fmla="*/ 2730679 h 7012541"/>
              <a:gd name="connsiteX184" fmla="*/ 7411055 w 8880174"/>
              <a:gd name="connsiteY184" fmla="*/ 2816042 h 7012541"/>
              <a:gd name="connsiteX185" fmla="*/ 7411055 w 8880174"/>
              <a:gd name="connsiteY185" fmla="*/ 2824702 h 7012541"/>
              <a:gd name="connsiteX186" fmla="*/ 7510524 w 8880174"/>
              <a:gd name="connsiteY186" fmla="*/ 2824702 h 7012541"/>
              <a:gd name="connsiteX187" fmla="*/ 7586217 w 8880174"/>
              <a:gd name="connsiteY187" fmla="*/ 2815857 h 7012541"/>
              <a:gd name="connsiteX188" fmla="*/ 7619857 w 8880174"/>
              <a:gd name="connsiteY188" fmla="*/ 2842405 h 7012541"/>
              <a:gd name="connsiteX189" fmla="*/ 7611446 w 8880174"/>
              <a:gd name="connsiteY189" fmla="*/ 2868954 h 7012541"/>
              <a:gd name="connsiteX190" fmla="*/ 7569394 w 8880174"/>
              <a:gd name="connsiteY190" fmla="*/ 2868954 h 7012541"/>
              <a:gd name="connsiteX191" fmla="*/ 7460064 w 8880174"/>
              <a:gd name="connsiteY191" fmla="*/ 2860098 h 7012541"/>
              <a:gd name="connsiteX192" fmla="*/ 7429971 w 8880174"/>
              <a:gd name="connsiteY192" fmla="*/ 2855261 h 7012541"/>
              <a:gd name="connsiteX193" fmla="*/ 7408679 w 8880174"/>
              <a:gd name="connsiteY193" fmla="*/ 2859828 h 7012541"/>
              <a:gd name="connsiteX194" fmla="*/ 7391569 w 8880174"/>
              <a:gd name="connsiteY194" fmla="*/ 2867792 h 7012541"/>
              <a:gd name="connsiteX195" fmla="*/ 7380474 w 8880174"/>
              <a:gd name="connsiteY195" fmla="*/ 2867539 h 7012541"/>
              <a:gd name="connsiteX196" fmla="*/ 7376094 w 8880174"/>
              <a:gd name="connsiteY196" fmla="*/ 2868814 h 7012541"/>
              <a:gd name="connsiteX197" fmla="*/ 7363084 w 8880174"/>
              <a:gd name="connsiteY197" fmla="*/ 2868887 h 7012541"/>
              <a:gd name="connsiteX198" fmla="*/ 7330122 w 8880174"/>
              <a:gd name="connsiteY198" fmla="*/ 2879700 h 7012541"/>
              <a:gd name="connsiteX199" fmla="*/ 7423270 w 8880174"/>
              <a:gd name="connsiteY199" fmla="*/ 2893285 h 7012541"/>
              <a:gd name="connsiteX200" fmla="*/ 7535753 w 8880174"/>
              <a:gd name="connsiteY200" fmla="*/ 2895495 h 7012541"/>
              <a:gd name="connsiteX201" fmla="*/ 7569394 w 8880174"/>
              <a:gd name="connsiteY201" fmla="*/ 2895495 h 7012541"/>
              <a:gd name="connsiteX202" fmla="*/ 7611446 w 8880174"/>
              <a:gd name="connsiteY202" fmla="*/ 2913195 h 7012541"/>
              <a:gd name="connsiteX203" fmla="*/ 7619857 w 8880174"/>
              <a:gd name="connsiteY203" fmla="*/ 2939745 h 7012541"/>
              <a:gd name="connsiteX204" fmla="*/ 7603035 w 8880174"/>
              <a:gd name="connsiteY204" fmla="*/ 2957445 h 7012541"/>
              <a:gd name="connsiteX205" fmla="*/ 7476884 w 8880174"/>
              <a:gd name="connsiteY205" fmla="*/ 2957445 h 7012541"/>
              <a:gd name="connsiteX206" fmla="*/ 7611446 w 8880174"/>
              <a:gd name="connsiteY206" fmla="*/ 2992841 h 7012541"/>
              <a:gd name="connsiteX207" fmla="*/ 7636676 w 8880174"/>
              <a:gd name="connsiteY207" fmla="*/ 3010536 h 7012541"/>
              <a:gd name="connsiteX208" fmla="*/ 7603035 w 8880174"/>
              <a:gd name="connsiteY208" fmla="*/ 3019391 h 7012541"/>
              <a:gd name="connsiteX209" fmla="*/ 7392782 w 8880174"/>
              <a:gd name="connsiteY209" fmla="*/ 3019391 h 7012541"/>
              <a:gd name="connsiteX210" fmla="*/ 7359141 w 8880174"/>
              <a:gd name="connsiteY210" fmla="*/ 3037084 h 7012541"/>
              <a:gd name="connsiteX211" fmla="*/ 7418013 w 8880174"/>
              <a:gd name="connsiteY211" fmla="*/ 3037084 h 7012541"/>
              <a:gd name="connsiteX212" fmla="*/ 7493705 w 8880174"/>
              <a:gd name="connsiteY212" fmla="*/ 3063633 h 7012541"/>
              <a:gd name="connsiteX213" fmla="*/ 7569394 w 8880174"/>
              <a:gd name="connsiteY213" fmla="*/ 3063633 h 7012541"/>
              <a:gd name="connsiteX214" fmla="*/ 7594625 w 8880174"/>
              <a:gd name="connsiteY214" fmla="*/ 3090181 h 7012541"/>
              <a:gd name="connsiteX215" fmla="*/ 7569394 w 8880174"/>
              <a:gd name="connsiteY215" fmla="*/ 3116729 h 7012541"/>
              <a:gd name="connsiteX216" fmla="*/ 7392782 w 8880174"/>
              <a:gd name="connsiteY216" fmla="*/ 3116729 h 7012541"/>
              <a:gd name="connsiteX217" fmla="*/ 7317090 w 8880174"/>
              <a:gd name="connsiteY217" fmla="*/ 3125577 h 7012541"/>
              <a:gd name="connsiteX218" fmla="*/ 7409602 w 8880174"/>
              <a:gd name="connsiteY218" fmla="*/ 3125577 h 7012541"/>
              <a:gd name="connsiteX219" fmla="*/ 7468474 w 8880174"/>
              <a:gd name="connsiteY219" fmla="*/ 3160972 h 7012541"/>
              <a:gd name="connsiteX220" fmla="*/ 7468474 w 8880174"/>
              <a:gd name="connsiteY220" fmla="*/ 3187520 h 7012541"/>
              <a:gd name="connsiteX221" fmla="*/ 7434834 w 8880174"/>
              <a:gd name="connsiteY221" fmla="*/ 3205222 h 7012541"/>
              <a:gd name="connsiteX222" fmla="*/ 7325501 w 8880174"/>
              <a:gd name="connsiteY222" fmla="*/ 3222925 h 7012541"/>
              <a:gd name="connsiteX223" fmla="*/ 7289650 w 8880174"/>
              <a:gd name="connsiteY223" fmla="*/ 3228471 h 7012541"/>
              <a:gd name="connsiteX224" fmla="*/ 7297868 w 8880174"/>
              <a:gd name="connsiteY224" fmla="*/ 3237002 h 7012541"/>
              <a:gd name="connsiteX225" fmla="*/ 7234517 w 8880174"/>
              <a:gd name="connsiteY225" fmla="*/ 3266341 h 7012541"/>
              <a:gd name="connsiteX226" fmla="*/ 7200180 w 8880174"/>
              <a:gd name="connsiteY226" fmla="*/ 3279517 h 7012541"/>
              <a:gd name="connsiteX227" fmla="*/ 7287409 w 8880174"/>
              <a:gd name="connsiteY227" fmla="*/ 3302602 h 7012541"/>
              <a:gd name="connsiteX228" fmla="*/ 7437935 w 8880174"/>
              <a:gd name="connsiteY228" fmla="*/ 3285529 h 7012541"/>
              <a:gd name="connsiteX229" fmla="*/ 7507819 w 8880174"/>
              <a:gd name="connsiteY229" fmla="*/ 3251385 h 7012541"/>
              <a:gd name="connsiteX230" fmla="*/ 7626089 w 8880174"/>
              <a:gd name="connsiteY230" fmla="*/ 3153218 h 7012541"/>
              <a:gd name="connsiteX231" fmla="*/ 7824993 w 8880174"/>
              <a:gd name="connsiteY231" fmla="*/ 2986763 h 7012541"/>
              <a:gd name="connsiteX232" fmla="*/ 8083034 w 8880174"/>
              <a:gd name="connsiteY232" fmla="*/ 2905671 h 7012541"/>
              <a:gd name="connsiteX233" fmla="*/ 8292694 w 8880174"/>
              <a:gd name="connsiteY233" fmla="*/ 2811774 h 7012541"/>
              <a:gd name="connsiteX234" fmla="*/ 8308820 w 8880174"/>
              <a:gd name="connsiteY234" fmla="*/ 2798969 h 7012541"/>
              <a:gd name="connsiteX235" fmla="*/ 8523854 w 8880174"/>
              <a:gd name="connsiteY235" fmla="*/ 2726411 h 7012541"/>
              <a:gd name="connsiteX236" fmla="*/ 8545735 w 8880174"/>
              <a:gd name="connsiteY236" fmla="*/ 2720593 h 7012541"/>
              <a:gd name="connsiteX237" fmla="*/ 8548676 w 8880174"/>
              <a:gd name="connsiteY237" fmla="*/ 2716533 h 7012541"/>
              <a:gd name="connsiteX238" fmla="*/ 8573314 w 8880174"/>
              <a:gd name="connsiteY238" fmla="*/ 2694886 h 7012541"/>
              <a:gd name="connsiteX239" fmla="*/ 8677288 w 8880174"/>
              <a:gd name="connsiteY239" fmla="*/ 2642160 h 7012541"/>
              <a:gd name="connsiteX240" fmla="*/ 8735408 w 8880174"/>
              <a:gd name="connsiteY240" fmla="*/ 2626902 h 7012541"/>
              <a:gd name="connsiteX241" fmla="*/ 8850732 w 8880174"/>
              <a:gd name="connsiteY241" fmla="*/ 2656253 h 7012541"/>
              <a:gd name="connsiteX242" fmla="*/ 8871829 w 8880174"/>
              <a:gd name="connsiteY242" fmla="*/ 2688788 h 7012541"/>
              <a:gd name="connsiteX243" fmla="*/ 8880174 w 8880174"/>
              <a:gd name="connsiteY243" fmla="*/ 2702474 h 7012541"/>
              <a:gd name="connsiteX244" fmla="*/ 8808773 w 8880174"/>
              <a:gd name="connsiteY244" fmla="*/ 3003836 h 7012541"/>
              <a:gd name="connsiteX245" fmla="*/ 8695880 w 8880174"/>
              <a:gd name="connsiteY245" fmla="*/ 3012372 h 7012541"/>
              <a:gd name="connsiteX246" fmla="*/ 8550732 w 8880174"/>
              <a:gd name="connsiteY246" fmla="*/ 3008104 h 7012541"/>
              <a:gd name="connsiteX247" fmla="*/ 8518478 w 8880174"/>
              <a:gd name="connsiteY247" fmla="*/ 3025177 h 7012541"/>
              <a:gd name="connsiteX248" fmla="*/ 8389456 w 8880174"/>
              <a:gd name="connsiteY248" fmla="*/ 3076394 h 7012541"/>
              <a:gd name="connsiteX249" fmla="*/ 8271189 w 8880174"/>
              <a:gd name="connsiteY249" fmla="*/ 3114806 h 7012541"/>
              <a:gd name="connsiteX250" fmla="*/ 8002397 w 8880174"/>
              <a:gd name="connsiteY250" fmla="*/ 3174559 h 7012541"/>
              <a:gd name="connsiteX251" fmla="*/ 7744358 w 8880174"/>
              <a:gd name="connsiteY251" fmla="*/ 3259920 h 7012541"/>
              <a:gd name="connsiteX252" fmla="*/ 7583083 w 8880174"/>
              <a:gd name="connsiteY252" fmla="*/ 3358087 h 7012541"/>
              <a:gd name="connsiteX253" fmla="*/ 7507819 w 8880174"/>
              <a:gd name="connsiteY253" fmla="*/ 3396499 h 7012541"/>
              <a:gd name="connsiteX254" fmla="*/ 7201396 w 8880174"/>
              <a:gd name="connsiteY254" fmla="*/ 3537345 h 7012541"/>
              <a:gd name="connsiteX255" fmla="*/ 7180328 w 8880174"/>
              <a:gd name="connsiteY255" fmla="*/ 3547150 h 7012541"/>
              <a:gd name="connsiteX256" fmla="*/ 7165229 w 8880174"/>
              <a:gd name="connsiteY256" fmla="*/ 3639988 h 7012541"/>
              <a:gd name="connsiteX257" fmla="*/ 7112041 w 8880174"/>
              <a:gd name="connsiteY257" fmla="*/ 3746654 h 7012541"/>
              <a:gd name="connsiteX258" fmla="*/ 7107603 w 8880174"/>
              <a:gd name="connsiteY258" fmla="*/ 3767789 h 7012541"/>
              <a:gd name="connsiteX259" fmla="*/ 7120759 w 8880174"/>
              <a:gd name="connsiteY259" fmla="*/ 3772089 h 7012541"/>
              <a:gd name="connsiteX260" fmla="*/ 7534699 w 8880174"/>
              <a:gd name="connsiteY260" fmla="*/ 3891595 h 7012541"/>
              <a:gd name="connsiteX261" fmla="*/ 7626089 w 8880174"/>
              <a:gd name="connsiteY261" fmla="*/ 3917205 h 7012541"/>
              <a:gd name="connsiteX262" fmla="*/ 7749734 w 8880174"/>
              <a:gd name="connsiteY262" fmla="*/ 3904400 h 7012541"/>
              <a:gd name="connsiteX263" fmla="*/ 7819618 w 8880174"/>
              <a:gd name="connsiteY263" fmla="*/ 3895864 h 7012541"/>
              <a:gd name="connsiteX264" fmla="*/ 7894880 w 8880174"/>
              <a:gd name="connsiteY264" fmla="*/ 3912937 h 7012541"/>
              <a:gd name="connsiteX265" fmla="*/ 7927136 w 8880174"/>
              <a:gd name="connsiteY265" fmla="*/ 3942812 h 7012541"/>
              <a:gd name="connsiteX266" fmla="*/ 7787364 w 8880174"/>
              <a:gd name="connsiteY266" fmla="*/ 4169020 h 7012541"/>
              <a:gd name="connsiteX267" fmla="*/ 7636840 w 8880174"/>
              <a:gd name="connsiteY267" fmla="*/ 4169020 h 7012541"/>
              <a:gd name="connsiteX268" fmla="*/ 7513195 w 8880174"/>
              <a:gd name="connsiteY268" fmla="*/ 4100731 h 7012541"/>
              <a:gd name="connsiteX269" fmla="*/ 7378800 w 8880174"/>
              <a:gd name="connsiteY269" fmla="*/ 4079391 h 7012541"/>
              <a:gd name="connsiteX270" fmla="*/ 7239029 w 8880174"/>
              <a:gd name="connsiteY270" fmla="*/ 4023907 h 7012541"/>
              <a:gd name="connsiteX271" fmla="*/ 7158389 w 8880174"/>
              <a:gd name="connsiteY271" fmla="*/ 3921471 h 7012541"/>
              <a:gd name="connsiteX272" fmla="*/ 7124598 w 8880174"/>
              <a:gd name="connsiteY272" fmla="*/ 3898797 h 7012541"/>
              <a:gd name="connsiteX273" fmla="*/ 7095148 w 8880174"/>
              <a:gd name="connsiteY273" fmla="*/ 3921009 h 7012541"/>
              <a:gd name="connsiteX274" fmla="*/ 6993789 w 8880174"/>
              <a:gd name="connsiteY274" fmla="*/ 3921009 h 7012541"/>
              <a:gd name="connsiteX275" fmla="*/ 6841749 w 8880174"/>
              <a:gd name="connsiteY275" fmla="*/ 3947832 h 7012541"/>
              <a:gd name="connsiteX276" fmla="*/ 6799515 w 8880174"/>
              <a:gd name="connsiteY276" fmla="*/ 4048423 h 7012541"/>
              <a:gd name="connsiteX277" fmla="*/ 6554562 w 8880174"/>
              <a:gd name="connsiteY277" fmla="*/ 4309956 h 7012541"/>
              <a:gd name="connsiteX278" fmla="*/ 6495434 w 8880174"/>
              <a:gd name="connsiteY278" fmla="*/ 4323367 h 7012541"/>
              <a:gd name="connsiteX279" fmla="*/ 6157569 w 8880174"/>
              <a:gd name="connsiteY279" fmla="*/ 4323367 h 7012541"/>
              <a:gd name="connsiteX280" fmla="*/ 6225141 w 8880174"/>
              <a:gd name="connsiteY280" fmla="*/ 4544663 h 7012541"/>
              <a:gd name="connsiteX281" fmla="*/ 6030867 w 8880174"/>
              <a:gd name="connsiteY281" fmla="*/ 4423957 h 7012541"/>
              <a:gd name="connsiteX282" fmla="*/ 5726788 w 8880174"/>
              <a:gd name="connsiteY282" fmla="*/ 4363603 h 7012541"/>
              <a:gd name="connsiteX283" fmla="*/ 5583194 w 8880174"/>
              <a:gd name="connsiteY283" fmla="*/ 4558076 h 7012541"/>
              <a:gd name="connsiteX284" fmla="*/ 5372027 w 8880174"/>
              <a:gd name="connsiteY284" fmla="*/ 4658664 h 7012541"/>
              <a:gd name="connsiteX285" fmla="*/ 5228434 w 8880174"/>
              <a:gd name="connsiteY285" fmla="*/ 4698900 h 7012541"/>
              <a:gd name="connsiteX286" fmla="*/ 4991928 w 8880174"/>
              <a:gd name="connsiteY286" fmla="*/ 4812901 h 7012541"/>
              <a:gd name="connsiteX287" fmla="*/ 4915908 w 8880174"/>
              <a:gd name="connsiteY287" fmla="*/ 4866550 h 7012541"/>
              <a:gd name="connsiteX288" fmla="*/ 4949694 w 8880174"/>
              <a:gd name="connsiteY288" fmla="*/ 5034199 h 7012541"/>
              <a:gd name="connsiteX289" fmla="*/ 4978237 w 8880174"/>
              <a:gd name="connsiteY289" fmla="*/ 5142809 h 7012541"/>
              <a:gd name="connsiteX290" fmla="*/ 4997518 w 8880174"/>
              <a:gd name="connsiteY290" fmla="*/ 5144903 h 7012541"/>
              <a:gd name="connsiteX291" fmla="*/ 5017276 w 8880174"/>
              <a:gd name="connsiteY291" fmla="*/ 5157192 h 7012541"/>
              <a:gd name="connsiteX292" fmla="*/ 5033367 w 8880174"/>
              <a:gd name="connsiteY292" fmla="*/ 5182005 h 7012541"/>
              <a:gd name="connsiteX293" fmla="*/ 5039731 w 8880174"/>
              <a:gd name="connsiteY293" fmla="*/ 5192443 h 7012541"/>
              <a:gd name="connsiteX294" fmla="*/ 5060058 w 8880174"/>
              <a:gd name="connsiteY294" fmla="*/ 5219711 h 7012541"/>
              <a:gd name="connsiteX295" fmla="*/ 5070657 w 8880174"/>
              <a:gd name="connsiteY295" fmla="*/ 5232605 h 7012541"/>
              <a:gd name="connsiteX296" fmla="*/ 5077775 w 8880174"/>
              <a:gd name="connsiteY296" fmla="*/ 5251423 h 7012541"/>
              <a:gd name="connsiteX297" fmla="*/ 5076675 w 8880174"/>
              <a:gd name="connsiteY297" fmla="*/ 5272625 h 7012541"/>
              <a:gd name="connsiteX298" fmla="*/ 5067013 w 8880174"/>
              <a:gd name="connsiteY298" fmla="*/ 5325796 h 7012541"/>
              <a:gd name="connsiteX299" fmla="*/ 4992239 w 8880174"/>
              <a:gd name="connsiteY299" fmla="*/ 5402777 h 7012541"/>
              <a:gd name="connsiteX300" fmla="*/ 4981655 w 8880174"/>
              <a:gd name="connsiteY300" fmla="*/ 5403392 h 7012541"/>
              <a:gd name="connsiteX301" fmla="*/ 4935831 w 8880174"/>
              <a:gd name="connsiteY301" fmla="*/ 5411777 h 7012541"/>
              <a:gd name="connsiteX302" fmla="*/ 4922876 w 8880174"/>
              <a:gd name="connsiteY302" fmla="*/ 5410623 h 7012541"/>
              <a:gd name="connsiteX303" fmla="*/ 4887883 w 8880174"/>
              <a:gd name="connsiteY303" fmla="*/ 5412181 h 7012541"/>
              <a:gd name="connsiteX304" fmla="*/ 4868951 w 8880174"/>
              <a:gd name="connsiteY304" fmla="*/ 5411532 h 7012541"/>
              <a:gd name="connsiteX305" fmla="*/ 4852373 w 8880174"/>
              <a:gd name="connsiteY305" fmla="*/ 5399145 h 7012541"/>
              <a:gd name="connsiteX306" fmla="*/ 4797423 w 8880174"/>
              <a:gd name="connsiteY306" fmla="*/ 5370869 h 7012541"/>
              <a:gd name="connsiteX307" fmla="*/ 4769006 w 8880174"/>
              <a:gd name="connsiteY307" fmla="*/ 5349635 h 7012541"/>
              <a:gd name="connsiteX308" fmla="*/ 4763013 w 8880174"/>
              <a:gd name="connsiteY308" fmla="*/ 5336631 h 7012541"/>
              <a:gd name="connsiteX309" fmla="*/ 4763231 w 8880174"/>
              <a:gd name="connsiteY309" fmla="*/ 5303401 h 7012541"/>
              <a:gd name="connsiteX310" fmla="*/ 4760438 w 8880174"/>
              <a:gd name="connsiteY310" fmla="*/ 5250159 h 7012541"/>
              <a:gd name="connsiteX311" fmla="*/ 4768885 w 8880174"/>
              <a:gd name="connsiteY311" fmla="*/ 5228052 h 7012541"/>
              <a:gd name="connsiteX312" fmla="*/ 4786918 w 8880174"/>
              <a:gd name="connsiteY312" fmla="*/ 5203164 h 7012541"/>
              <a:gd name="connsiteX313" fmla="*/ 4805708 w 8880174"/>
              <a:gd name="connsiteY313" fmla="*/ 5186655 h 7012541"/>
              <a:gd name="connsiteX314" fmla="*/ 4839370 w 8880174"/>
              <a:gd name="connsiteY314" fmla="*/ 5158612 h 7012541"/>
              <a:gd name="connsiteX315" fmla="*/ 4839887 w 8880174"/>
              <a:gd name="connsiteY315" fmla="*/ 5158473 h 7012541"/>
              <a:gd name="connsiteX316" fmla="*/ 4839887 w 8880174"/>
              <a:gd name="connsiteY316" fmla="*/ 5114670 h 7012541"/>
              <a:gd name="connsiteX317" fmla="*/ 4831440 w 8880174"/>
              <a:gd name="connsiteY317" fmla="*/ 5000669 h 7012541"/>
              <a:gd name="connsiteX318" fmla="*/ 4731137 w 8880174"/>
              <a:gd name="connsiteY318" fmla="*/ 4868226 h 7012541"/>
              <a:gd name="connsiteX319" fmla="*/ 4699578 w 8880174"/>
              <a:gd name="connsiteY319" fmla="*/ 4861044 h 7012541"/>
              <a:gd name="connsiteX320" fmla="*/ 4695996 w 8880174"/>
              <a:gd name="connsiteY320" fmla="*/ 4869585 h 7012541"/>
              <a:gd name="connsiteX321" fmla="*/ 4526886 w 8880174"/>
              <a:gd name="connsiteY321" fmla="*/ 5175990 h 7012541"/>
              <a:gd name="connsiteX322" fmla="*/ 4431061 w 8880174"/>
              <a:gd name="connsiteY322" fmla="*/ 5313663 h 7012541"/>
              <a:gd name="connsiteX323" fmla="*/ 4467109 w 8880174"/>
              <a:gd name="connsiteY323" fmla="*/ 5335807 h 7012541"/>
              <a:gd name="connsiteX324" fmla="*/ 4556483 w 8880174"/>
              <a:gd name="connsiteY324" fmla="*/ 5411032 h 7012541"/>
              <a:gd name="connsiteX325" fmla="*/ 4588738 w 8880174"/>
              <a:gd name="connsiteY325" fmla="*/ 5530539 h 7012541"/>
              <a:gd name="connsiteX326" fmla="*/ 4486598 w 8880174"/>
              <a:gd name="connsiteY326" fmla="*/ 5658580 h 7012541"/>
              <a:gd name="connsiteX327" fmla="*/ 4481222 w 8880174"/>
              <a:gd name="connsiteY327" fmla="*/ 5688457 h 7012541"/>
              <a:gd name="connsiteX328" fmla="*/ 4508100 w 8880174"/>
              <a:gd name="connsiteY328" fmla="*/ 5833571 h 7012541"/>
              <a:gd name="connsiteX329" fmla="*/ 4373705 w 8880174"/>
              <a:gd name="connsiteY329" fmla="*/ 6029902 h 7012541"/>
              <a:gd name="connsiteX330" fmla="*/ 4244684 w 8880174"/>
              <a:gd name="connsiteY330" fmla="*/ 6076852 h 7012541"/>
              <a:gd name="connsiteX331" fmla="*/ 3981267 w 8880174"/>
              <a:gd name="connsiteY331" fmla="*/ 6046974 h 7012541"/>
              <a:gd name="connsiteX332" fmla="*/ 3906594 w 8880174"/>
              <a:gd name="connsiteY332" fmla="*/ 6000025 h 7012541"/>
              <a:gd name="connsiteX333" fmla="*/ 3861154 w 8880174"/>
              <a:gd name="connsiteY333" fmla="*/ 5958970 h 7012541"/>
              <a:gd name="connsiteX334" fmla="*/ 3835346 w 8880174"/>
              <a:gd name="connsiteY334" fmla="*/ 5983754 h 7012541"/>
              <a:gd name="connsiteX335" fmla="*/ 3721172 w 8880174"/>
              <a:gd name="connsiteY335" fmla="*/ 6074326 h 7012541"/>
              <a:gd name="connsiteX336" fmla="*/ 3723563 w 8880174"/>
              <a:gd name="connsiteY336" fmla="*/ 6076719 h 7012541"/>
              <a:gd name="connsiteX337" fmla="*/ 3733978 w 8880174"/>
              <a:gd name="connsiteY337" fmla="*/ 6081120 h 7012541"/>
              <a:gd name="connsiteX338" fmla="*/ 3776987 w 8880174"/>
              <a:gd name="connsiteY338" fmla="*/ 6098191 h 7012541"/>
              <a:gd name="connsiteX339" fmla="*/ 3723226 w 8880174"/>
              <a:gd name="connsiteY339" fmla="*/ 6128069 h 7012541"/>
              <a:gd name="connsiteX340" fmla="*/ 3685596 w 8880174"/>
              <a:gd name="connsiteY340" fmla="*/ 6115264 h 7012541"/>
              <a:gd name="connsiteX341" fmla="*/ 3674316 w 8880174"/>
              <a:gd name="connsiteY341" fmla="*/ 6111495 h 7012541"/>
              <a:gd name="connsiteX342" fmla="*/ 3550158 w 8880174"/>
              <a:gd name="connsiteY342" fmla="*/ 6209987 h 7012541"/>
              <a:gd name="connsiteX343" fmla="*/ 2376461 w 8880174"/>
              <a:gd name="connsiteY343" fmla="*/ 6797710 h 7012541"/>
              <a:gd name="connsiteX344" fmla="*/ 2293103 w 8880174"/>
              <a:gd name="connsiteY344" fmla="*/ 6820826 h 7012541"/>
              <a:gd name="connsiteX345" fmla="*/ 2293103 w 8880174"/>
              <a:gd name="connsiteY345" fmla="*/ 6858002 h 7012541"/>
              <a:gd name="connsiteX346" fmla="*/ 2159046 w 8880174"/>
              <a:gd name="connsiteY346" fmla="*/ 6858002 h 7012541"/>
              <a:gd name="connsiteX347" fmla="*/ 2047293 w 8880174"/>
              <a:gd name="connsiteY347" fmla="*/ 6888993 h 7012541"/>
              <a:gd name="connsiteX348" fmla="*/ 995643 w 8880174"/>
              <a:gd name="connsiteY348" fmla="*/ 7010404 h 7012541"/>
              <a:gd name="connsiteX349" fmla="*/ 0 w 8880174"/>
              <a:gd name="connsiteY349" fmla="*/ 6931523 h 7012541"/>
              <a:gd name="connsiteX350" fmla="*/ 28261 w 8880174"/>
              <a:gd name="connsiteY350" fmla="*/ 5029202 h 7012541"/>
              <a:gd name="connsiteX0" fmla="*/ 6634026 w 8876701"/>
              <a:gd name="connsiteY0" fmla="*/ 867292 h 7012541"/>
              <a:gd name="connsiteX1" fmla="*/ 6577800 w 8876701"/>
              <a:gd name="connsiteY1" fmla="*/ 908210 h 7012541"/>
              <a:gd name="connsiteX2" fmla="*/ 6529417 w 8876701"/>
              <a:gd name="connsiteY2" fmla="*/ 967963 h 7012541"/>
              <a:gd name="connsiteX3" fmla="*/ 6545544 w 8876701"/>
              <a:gd name="connsiteY3" fmla="*/ 1006376 h 7012541"/>
              <a:gd name="connsiteX4" fmla="*/ 6585864 w 8876701"/>
              <a:gd name="connsiteY4" fmla="*/ 1006911 h 7012541"/>
              <a:gd name="connsiteX5" fmla="*/ 6602827 w 8876701"/>
              <a:gd name="connsiteY5" fmla="*/ 1003094 h 7012541"/>
              <a:gd name="connsiteX6" fmla="*/ 6624961 w 8876701"/>
              <a:gd name="connsiteY6" fmla="*/ 955148 h 7012541"/>
              <a:gd name="connsiteX7" fmla="*/ 6627415 w 8876701"/>
              <a:gd name="connsiteY7" fmla="*/ 887712 h 7012541"/>
              <a:gd name="connsiteX8" fmla="*/ 6634026 w 8876701"/>
              <a:gd name="connsiteY8" fmla="*/ 867292 h 7012541"/>
              <a:gd name="connsiteX9" fmla="*/ 28261 w 8876701"/>
              <a:gd name="connsiteY9" fmla="*/ 5029202 h 7012541"/>
              <a:gd name="connsiteX10" fmla="*/ 71547 w 8876701"/>
              <a:gd name="connsiteY10" fmla="*/ 85060 h 7012541"/>
              <a:gd name="connsiteX11" fmla="*/ 2293103 w 8876701"/>
              <a:gd name="connsiteY11" fmla="*/ 0 h 7012541"/>
              <a:gd name="connsiteX12" fmla="*/ 2909882 w 8876701"/>
              <a:gd name="connsiteY12" fmla="*/ 423059 h 7012541"/>
              <a:gd name="connsiteX13" fmla="*/ 3086400 w 8876701"/>
              <a:gd name="connsiteY13" fmla="*/ 516658 h 7012541"/>
              <a:gd name="connsiteX14" fmla="*/ 3066703 w 8876701"/>
              <a:gd name="connsiteY14" fmla="*/ 491542 h 7012541"/>
              <a:gd name="connsiteX15" fmla="*/ 3040497 w 8876701"/>
              <a:gd name="connsiteY15" fmla="*/ 460064 h 7012541"/>
              <a:gd name="connsiteX16" fmla="*/ 2943731 w 8876701"/>
              <a:gd name="connsiteY16" fmla="*/ 387506 h 7012541"/>
              <a:gd name="connsiteX17" fmla="*/ 2895348 w 8876701"/>
              <a:gd name="connsiteY17" fmla="*/ 302144 h 7012541"/>
              <a:gd name="connsiteX18" fmla="*/ 2981361 w 8876701"/>
              <a:gd name="connsiteY18" fmla="*/ 203978 h 7012541"/>
              <a:gd name="connsiteX19" fmla="*/ 3035121 w 8876701"/>
              <a:gd name="connsiteY19" fmla="*/ 203978 h 7012541"/>
              <a:gd name="connsiteX20" fmla="*/ 3051248 w 8876701"/>
              <a:gd name="connsiteY20" fmla="*/ 233856 h 7012541"/>
              <a:gd name="connsiteX21" fmla="*/ 3110381 w 8876701"/>
              <a:gd name="connsiteY21" fmla="*/ 391774 h 7012541"/>
              <a:gd name="connsiteX22" fmla="*/ 3131886 w 8876701"/>
              <a:gd name="connsiteY22" fmla="*/ 434455 h 7012541"/>
              <a:gd name="connsiteX23" fmla="*/ 3217899 w 8876701"/>
              <a:gd name="connsiteY23" fmla="*/ 545425 h 7012541"/>
              <a:gd name="connsiteX24" fmla="*/ 3265394 w 8876701"/>
              <a:gd name="connsiteY24" fmla="*/ 614557 h 7012541"/>
              <a:gd name="connsiteX25" fmla="*/ 3525574 w 8876701"/>
              <a:gd name="connsiteY25" fmla="*/ 784372 h 7012541"/>
              <a:gd name="connsiteX26" fmla="*/ 3549857 w 8876701"/>
              <a:gd name="connsiteY26" fmla="*/ 760429 h 7012541"/>
              <a:gd name="connsiteX27" fmla="*/ 3583457 w 8876701"/>
              <a:gd name="connsiteY27" fmla="*/ 716148 h 7012541"/>
              <a:gd name="connsiteX28" fmla="*/ 3701724 w 8876701"/>
              <a:gd name="connsiteY28" fmla="*/ 703343 h 7012541"/>
              <a:gd name="connsiteX29" fmla="*/ 3927511 w 8876701"/>
              <a:gd name="connsiteY29" fmla="*/ 733221 h 7012541"/>
              <a:gd name="connsiteX30" fmla="*/ 3992019 w 8876701"/>
              <a:gd name="connsiteY30" fmla="*/ 686272 h 7012541"/>
              <a:gd name="connsiteX31" fmla="*/ 4008148 w 8876701"/>
              <a:gd name="connsiteY31" fmla="*/ 600910 h 7012541"/>
              <a:gd name="connsiteX32" fmla="*/ 4008148 w 8876701"/>
              <a:gd name="connsiteY32" fmla="*/ 545425 h 7012541"/>
              <a:gd name="connsiteX33" fmla="*/ 4110289 w 8876701"/>
              <a:gd name="connsiteY33" fmla="*/ 515549 h 7012541"/>
              <a:gd name="connsiteX34" fmla="*/ 4190927 w 8876701"/>
              <a:gd name="connsiteY34" fmla="*/ 579570 h 7012541"/>
              <a:gd name="connsiteX35" fmla="*/ 4239308 w 8876701"/>
              <a:gd name="connsiteY35" fmla="*/ 613714 h 7012541"/>
              <a:gd name="connsiteX36" fmla="*/ 4293068 w 8876701"/>
              <a:gd name="connsiteY36" fmla="*/ 583839 h 7012541"/>
              <a:gd name="connsiteX37" fmla="*/ 4336073 w 8876701"/>
              <a:gd name="connsiteY37" fmla="*/ 472869 h 7012541"/>
              <a:gd name="connsiteX38" fmla="*/ 4368329 w 8876701"/>
              <a:gd name="connsiteY38" fmla="*/ 438723 h 7012541"/>
              <a:gd name="connsiteX39" fmla="*/ 4422087 w 8876701"/>
              <a:gd name="connsiteY39" fmla="*/ 442991 h 7012541"/>
              <a:gd name="connsiteX40" fmla="*/ 4481222 w 8876701"/>
              <a:gd name="connsiteY40" fmla="*/ 485671 h 7012541"/>
              <a:gd name="connsiteX41" fmla="*/ 4567235 w 8876701"/>
              <a:gd name="connsiteY41" fmla="*/ 545425 h 7012541"/>
              <a:gd name="connsiteX42" fmla="*/ 4701630 w 8876701"/>
              <a:gd name="connsiteY42" fmla="*/ 481403 h 7012541"/>
              <a:gd name="connsiteX43" fmla="*/ 4787643 w 8876701"/>
              <a:gd name="connsiteY43" fmla="*/ 366167 h 7012541"/>
              <a:gd name="connsiteX44" fmla="*/ 4852154 w 8876701"/>
              <a:gd name="connsiteY44" fmla="*/ 349094 h 7012541"/>
              <a:gd name="connsiteX45" fmla="*/ 4911289 w 8876701"/>
              <a:gd name="connsiteY45" fmla="*/ 494208 h 7012541"/>
              <a:gd name="connsiteX46" fmla="*/ 4900539 w 8876701"/>
              <a:gd name="connsiteY46" fmla="*/ 507013 h 7012541"/>
              <a:gd name="connsiteX47" fmla="*/ 5008054 w 8876701"/>
              <a:gd name="connsiteY47" fmla="*/ 532622 h 7012541"/>
              <a:gd name="connsiteX48" fmla="*/ 5099443 w 8876701"/>
              <a:gd name="connsiteY48" fmla="*/ 498476 h 7012541"/>
              <a:gd name="connsiteX49" fmla="*/ 5115571 w 8876701"/>
              <a:gd name="connsiteY49" fmla="*/ 485671 h 7012541"/>
              <a:gd name="connsiteX50" fmla="*/ 5292973 w 8876701"/>
              <a:gd name="connsiteY50" fmla="*/ 477137 h 7012541"/>
              <a:gd name="connsiteX51" fmla="*/ 5395114 w 8876701"/>
              <a:gd name="connsiteY51" fmla="*/ 468600 h 7012541"/>
              <a:gd name="connsiteX52" fmla="*/ 5454249 w 8876701"/>
              <a:gd name="connsiteY52" fmla="*/ 357630 h 7012541"/>
              <a:gd name="connsiteX53" fmla="*/ 5545639 w 8876701"/>
              <a:gd name="connsiteY53" fmla="*/ 131422 h 7012541"/>
              <a:gd name="connsiteX54" fmla="*/ 5626276 w 8876701"/>
              <a:gd name="connsiteY54" fmla="*/ 33255 h 7012541"/>
              <a:gd name="connsiteX55" fmla="*/ 5684065 w 8876701"/>
              <a:gd name="connsiteY55" fmla="*/ 2846 h 7012541"/>
              <a:gd name="connsiteX56" fmla="*/ 5721528 w 8876701"/>
              <a:gd name="connsiteY56" fmla="*/ 245 h 7012541"/>
              <a:gd name="connsiteX57" fmla="*/ 5766047 w 8876701"/>
              <a:gd name="connsiteY57" fmla="*/ 7648 h 7012541"/>
              <a:gd name="connsiteX58" fmla="*/ 5712289 w 8876701"/>
              <a:gd name="connsiteY58" fmla="*/ 152762 h 7012541"/>
              <a:gd name="connsiteX59" fmla="*/ 5658530 w 8876701"/>
              <a:gd name="connsiteY59" fmla="*/ 323485 h 7012541"/>
              <a:gd name="connsiteX60" fmla="*/ 5599395 w 8876701"/>
              <a:gd name="connsiteY60" fmla="*/ 489940 h 7012541"/>
              <a:gd name="connsiteX61" fmla="*/ 5733793 w 8876701"/>
              <a:gd name="connsiteY61" fmla="*/ 613714 h 7012541"/>
              <a:gd name="connsiteX62" fmla="*/ 5766047 w 8876701"/>
              <a:gd name="connsiteY62" fmla="*/ 596641 h 7012541"/>
              <a:gd name="connsiteX63" fmla="*/ 5782173 w 8876701"/>
              <a:gd name="connsiteY63" fmla="*/ 566766 h 7012541"/>
              <a:gd name="connsiteX64" fmla="*/ 5889693 w 8876701"/>
              <a:gd name="connsiteY64" fmla="*/ 532622 h 7012541"/>
              <a:gd name="connsiteX65" fmla="*/ 5948825 w 8876701"/>
              <a:gd name="connsiteY65" fmla="*/ 600910 h 7012541"/>
              <a:gd name="connsiteX66" fmla="*/ 5948825 w 8876701"/>
              <a:gd name="connsiteY66" fmla="*/ 635055 h 7012541"/>
              <a:gd name="connsiteX67" fmla="*/ 6110101 w 8876701"/>
              <a:gd name="connsiteY67" fmla="*/ 801509 h 7012541"/>
              <a:gd name="connsiteX68" fmla="*/ 6185364 w 8876701"/>
              <a:gd name="connsiteY68" fmla="*/ 797240 h 7012541"/>
              <a:gd name="connsiteX69" fmla="*/ 6411148 w 8876701"/>
              <a:gd name="connsiteY69" fmla="*/ 754560 h 7012541"/>
              <a:gd name="connsiteX70" fmla="*/ 6459531 w 8876701"/>
              <a:gd name="connsiteY70" fmla="*/ 771633 h 7012541"/>
              <a:gd name="connsiteX71" fmla="*/ 6518666 w 8876701"/>
              <a:gd name="connsiteY71" fmla="*/ 831386 h 7012541"/>
              <a:gd name="connsiteX72" fmla="*/ 6583174 w 8876701"/>
              <a:gd name="connsiteY72" fmla="*/ 839921 h 7012541"/>
              <a:gd name="connsiteX73" fmla="*/ 6604680 w 8876701"/>
              <a:gd name="connsiteY73" fmla="*/ 822850 h 7012541"/>
              <a:gd name="connsiteX74" fmla="*/ 6630887 w 8876701"/>
              <a:gd name="connsiteY74" fmla="*/ 818048 h 7012541"/>
              <a:gd name="connsiteX75" fmla="*/ 6648711 w 8876701"/>
              <a:gd name="connsiteY75" fmla="*/ 821907 h 7012541"/>
              <a:gd name="connsiteX76" fmla="*/ 6652736 w 8876701"/>
              <a:gd name="connsiteY76" fmla="*/ 803062 h 7012541"/>
              <a:gd name="connsiteX77" fmla="*/ 6634723 w 8876701"/>
              <a:gd name="connsiteY77" fmla="*/ 789260 h 7012541"/>
              <a:gd name="connsiteX78" fmla="*/ 6634019 w 8876701"/>
              <a:gd name="connsiteY78" fmla="*/ 763084 h 7012541"/>
              <a:gd name="connsiteX79" fmla="*/ 6635466 w 8876701"/>
              <a:gd name="connsiteY79" fmla="*/ 732353 h 7012541"/>
              <a:gd name="connsiteX80" fmla="*/ 6681000 w 8876701"/>
              <a:gd name="connsiteY80" fmla="*/ 753698 h 7012541"/>
              <a:gd name="connsiteX81" fmla="*/ 6681704 w 8876701"/>
              <a:gd name="connsiteY81" fmla="*/ 779876 h 7012541"/>
              <a:gd name="connsiteX82" fmla="*/ 6666549 w 8876701"/>
              <a:gd name="connsiteY82" fmla="*/ 977913 h 7012541"/>
              <a:gd name="connsiteX83" fmla="*/ 6666829 w 8876701"/>
              <a:gd name="connsiteY83" fmla="*/ 988259 h 7012541"/>
              <a:gd name="connsiteX84" fmla="*/ 6669190 w 8876701"/>
              <a:gd name="connsiteY84" fmla="*/ 987703 h 7012541"/>
              <a:gd name="connsiteX85" fmla="*/ 6712195 w 8876701"/>
              <a:gd name="connsiteY85" fmla="*/ 1006376 h 7012541"/>
              <a:gd name="connsiteX86" fmla="*/ 6741388 w 8876701"/>
              <a:gd name="connsiteY86" fmla="*/ 1050670 h 7012541"/>
              <a:gd name="connsiteX87" fmla="*/ 6756165 w 8876701"/>
              <a:gd name="connsiteY87" fmla="*/ 1051331 h 7012541"/>
              <a:gd name="connsiteX88" fmla="*/ 6811400 w 8876701"/>
              <a:gd name="connsiteY88" fmla="*/ 1031420 h 7012541"/>
              <a:gd name="connsiteX89" fmla="*/ 6870579 w 8876701"/>
              <a:gd name="connsiteY89" fmla="*/ 1010084 h 7012541"/>
              <a:gd name="connsiteX90" fmla="*/ 6917158 w 8876701"/>
              <a:gd name="connsiteY90" fmla="*/ 1091465 h 7012541"/>
              <a:gd name="connsiteX91" fmla="*/ 7031896 w 8876701"/>
              <a:gd name="connsiteY91" fmla="*/ 1125620 h 7012541"/>
              <a:gd name="connsiteX92" fmla="*/ 7125478 w 8876701"/>
              <a:gd name="connsiteY92" fmla="*/ 1156072 h 7012541"/>
              <a:gd name="connsiteX93" fmla="*/ 7159878 w 8876701"/>
              <a:gd name="connsiteY93" fmla="*/ 1207863 h 7012541"/>
              <a:gd name="connsiteX94" fmla="*/ 7235505 w 8876701"/>
              <a:gd name="connsiteY94" fmla="*/ 1290100 h 7012541"/>
              <a:gd name="connsiteX95" fmla="*/ 7260605 w 8876701"/>
              <a:gd name="connsiteY95" fmla="*/ 1292379 h 7012541"/>
              <a:gd name="connsiteX96" fmla="*/ 7397968 w 8876701"/>
              <a:gd name="connsiteY96" fmla="*/ 1257963 h 7012541"/>
              <a:gd name="connsiteX97" fmla="*/ 7448170 w 8876701"/>
              <a:gd name="connsiteY97" fmla="*/ 1262519 h 7012541"/>
              <a:gd name="connsiteX98" fmla="*/ 7449238 w 8876701"/>
              <a:gd name="connsiteY98" fmla="*/ 1281014 h 7012541"/>
              <a:gd name="connsiteX99" fmla="*/ 7356343 w 8876701"/>
              <a:gd name="connsiteY99" fmla="*/ 1318280 h 7012541"/>
              <a:gd name="connsiteX100" fmla="*/ 7333375 w 8876701"/>
              <a:gd name="connsiteY100" fmla="*/ 1352992 h 7012541"/>
              <a:gd name="connsiteX101" fmla="*/ 7382127 w 8876701"/>
              <a:gd name="connsiteY101" fmla="*/ 1388279 h 7012541"/>
              <a:gd name="connsiteX102" fmla="*/ 7433759 w 8876701"/>
              <a:gd name="connsiteY102" fmla="*/ 1403649 h 7012541"/>
              <a:gd name="connsiteX103" fmla="*/ 7364535 w 8876701"/>
              <a:gd name="connsiteY103" fmla="*/ 1432382 h 7012541"/>
              <a:gd name="connsiteX104" fmla="*/ 7336194 w 8876701"/>
              <a:gd name="connsiteY104" fmla="*/ 1457701 h 7012541"/>
              <a:gd name="connsiteX105" fmla="*/ 7364153 w 8876701"/>
              <a:gd name="connsiteY105" fmla="*/ 1481607 h 7012541"/>
              <a:gd name="connsiteX106" fmla="*/ 7469950 w 8876701"/>
              <a:gd name="connsiteY106" fmla="*/ 1458567 h 7012541"/>
              <a:gd name="connsiteX107" fmla="*/ 7685494 w 8876701"/>
              <a:gd name="connsiteY107" fmla="*/ 1411069 h 7012541"/>
              <a:gd name="connsiteX108" fmla="*/ 7721005 w 8876701"/>
              <a:gd name="connsiteY108" fmla="*/ 1398266 h 7012541"/>
              <a:gd name="connsiteX109" fmla="*/ 7755786 w 8876701"/>
              <a:gd name="connsiteY109" fmla="*/ 1400830 h 7012541"/>
              <a:gd name="connsiteX110" fmla="*/ 7744655 w 8876701"/>
              <a:gd name="connsiteY110" fmla="*/ 1431274 h 7012541"/>
              <a:gd name="connsiteX111" fmla="*/ 7718830 w 8876701"/>
              <a:gd name="connsiteY111" fmla="*/ 1444362 h 7012541"/>
              <a:gd name="connsiteX112" fmla="*/ 7634911 w 8876701"/>
              <a:gd name="connsiteY112" fmla="*/ 1455735 h 7012541"/>
              <a:gd name="connsiteX113" fmla="*/ 7564259 w 8876701"/>
              <a:gd name="connsiteY113" fmla="*/ 1473656 h 7012541"/>
              <a:gd name="connsiteX114" fmla="*/ 7519069 w 8876701"/>
              <a:gd name="connsiteY114" fmla="*/ 1486173 h 7012541"/>
              <a:gd name="connsiteX115" fmla="*/ 7422588 w 8876701"/>
              <a:gd name="connsiteY115" fmla="*/ 1517179 h 7012541"/>
              <a:gd name="connsiteX116" fmla="*/ 7333981 w 8876701"/>
              <a:gd name="connsiteY116" fmla="*/ 1586884 h 7012541"/>
              <a:gd name="connsiteX117" fmla="*/ 7424703 w 8876701"/>
              <a:gd name="connsiteY117" fmla="*/ 1595712 h 7012541"/>
              <a:gd name="connsiteX118" fmla="*/ 7616576 w 8876701"/>
              <a:gd name="connsiteY118" fmla="*/ 1556747 h 7012541"/>
              <a:gd name="connsiteX119" fmla="*/ 7733485 w 8876701"/>
              <a:gd name="connsiteY119" fmla="*/ 1544806 h 7012541"/>
              <a:gd name="connsiteX120" fmla="*/ 7757500 w 8876701"/>
              <a:gd name="connsiteY120" fmla="*/ 1570131 h 7012541"/>
              <a:gd name="connsiteX121" fmla="*/ 7737410 w 8876701"/>
              <a:gd name="connsiteY121" fmla="*/ 1584926 h 7012541"/>
              <a:gd name="connsiteX122" fmla="*/ 7540165 w 8876701"/>
              <a:gd name="connsiteY122" fmla="*/ 1614502 h 7012541"/>
              <a:gd name="connsiteX123" fmla="*/ 7473820 w 8876701"/>
              <a:gd name="connsiteY123" fmla="*/ 1623317 h 7012541"/>
              <a:gd name="connsiteX124" fmla="*/ 7385936 w 8876701"/>
              <a:gd name="connsiteY124" fmla="*/ 1677656 h 7012541"/>
              <a:gd name="connsiteX125" fmla="*/ 7281204 w 8876701"/>
              <a:gd name="connsiteY125" fmla="*/ 1719189 h 7012541"/>
              <a:gd name="connsiteX126" fmla="*/ 7274371 w 8876701"/>
              <a:gd name="connsiteY126" fmla="*/ 1720608 h 7012541"/>
              <a:gd name="connsiteX127" fmla="*/ 7266631 w 8876701"/>
              <a:gd name="connsiteY127" fmla="*/ 1727395 h 7012541"/>
              <a:gd name="connsiteX128" fmla="*/ 7266631 w 8876701"/>
              <a:gd name="connsiteY128" fmla="*/ 1753945 h 7012541"/>
              <a:gd name="connsiteX129" fmla="*/ 7283452 w 8876701"/>
              <a:gd name="connsiteY129" fmla="*/ 1789340 h 7012541"/>
              <a:gd name="connsiteX130" fmla="*/ 7165708 w 8876701"/>
              <a:gd name="connsiteY130" fmla="*/ 1833590 h 7012541"/>
              <a:gd name="connsiteX131" fmla="*/ 7154809 w 8876701"/>
              <a:gd name="connsiteY131" fmla="*/ 1845056 h 7012541"/>
              <a:gd name="connsiteX132" fmla="*/ 7169142 w 8876701"/>
              <a:gd name="connsiteY132" fmla="*/ 1864261 h 7012541"/>
              <a:gd name="connsiteX133" fmla="*/ 7176645 w 8876701"/>
              <a:gd name="connsiteY133" fmla="*/ 1869997 h 7012541"/>
              <a:gd name="connsiteX134" fmla="*/ 7213877 w 8876701"/>
              <a:gd name="connsiteY134" fmla="*/ 1873441 h 7012541"/>
              <a:gd name="connsiteX135" fmla="*/ 7217525 w 8876701"/>
              <a:gd name="connsiteY135" fmla="*/ 1872797 h 7012541"/>
              <a:gd name="connsiteX136" fmla="*/ 7351920 w 8876701"/>
              <a:gd name="connsiteY136" fmla="*/ 1864261 h 7012541"/>
              <a:gd name="connsiteX137" fmla="*/ 7393249 w 8876701"/>
              <a:gd name="connsiteY137" fmla="*/ 1878132 h 7012541"/>
              <a:gd name="connsiteX138" fmla="*/ 7415948 w 8876701"/>
              <a:gd name="connsiteY138" fmla="*/ 1899836 h 7012541"/>
              <a:gd name="connsiteX139" fmla="*/ 7429578 w 8876701"/>
              <a:gd name="connsiteY139" fmla="*/ 1897743 h 7012541"/>
              <a:gd name="connsiteX140" fmla="*/ 7460064 w 8876701"/>
              <a:gd name="connsiteY140" fmla="*/ 1895534 h 7012541"/>
              <a:gd name="connsiteX141" fmla="*/ 7502113 w 8876701"/>
              <a:gd name="connsiteY141" fmla="*/ 1922083 h 7012541"/>
              <a:gd name="connsiteX142" fmla="*/ 7476884 w 8876701"/>
              <a:gd name="connsiteY142" fmla="*/ 1957479 h 7012541"/>
              <a:gd name="connsiteX143" fmla="*/ 7435999 w 8876701"/>
              <a:gd name="connsiteY143" fmla="*/ 1965299 h 7012541"/>
              <a:gd name="connsiteX144" fmla="*/ 7432559 w 8876701"/>
              <a:gd name="connsiteY144" fmla="*/ 1983767 h 7012541"/>
              <a:gd name="connsiteX145" fmla="*/ 7341167 w 8876701"/>
              <a:gd name="connsiteY145" fmla="*/ 2116076 h 7012541"/>
              <a:gd name="connsiteX146" fmla="*/ 7292785 w 8876701"/>
              <a:gd name="connsiteY146" fmla="*/ 2120344 h 7012541"/>
              <a:gd name="connsiteX147" fmla="*/ 7267252 w 8876701"/>
              <a:gd name="connsiteY147" fmla="*/ 2119278 h 7012541"/>
              <a:gd name="connsiteX148" fmla="*/ 7250917 w 8876701"/>
              <a:gd name="connsiteY148" fmla="*/ 2136237 h 7012541"/>
              <a:gd name="connsiteX149" fmla="*/ 7266631 w 8876701"/>
              <a:gd name="connsiteY149" fmla="*/ 2152158 h 7012541"/>
              <a:gd name="connsiteX150" fmla="*/ 7266631 w 8876701"/>
              <a:gd name="connsiteY150" fmla="*/ 2169860 h 7012541"/>
              <a:gd name="connsiteX151" fmla="*/ 7241401 w 8876701"/>
              <a:gd name="connsiteY151" fmla="*/ 2178706 h 7012541"/>
              <a:gd name="connsiteX152" fmla="*/ 7216741 w 8876701"/>
              <a:gd name="connsiteY152" fmla="*/ 2176761 h 7012541"/>
              <a:gd name="connsiteX153" fmla="*/ 7206772 w 8876701"/>
              <a:gd name="connsiteY153" fmla="*/ 2188634 h 7012541"/>
              <a:gd name="connsiteX154" fmla="*/ 7209141 w 8876701"/>
              <a:gd name="connsiteY154" fmla="*/ 2205255 h 7012541"/>
              <a:gd name="connsiteX155" fmla="*/ 7241401 w 8876701"/>
              <a:gd name="connsiteY155" fmla="*/ 2205255 h 7012541"/>
              <a:gd name="connsiteX156" fmla="*/ 7325501 w 8876701"/>
              <a:gd name="connsiteY156" fmla="*/ 2205255 h 7012541"/>
              <a:gd name="connsiteX157" fmla="*/ 7367553 w 8876701"/>
              <a:gd name="connsiteY157" fmla="*/ 2205255 h 7012541"/>
              <a:gd name="connsiteX158" fmla="*/ 7434834 w 8876701"/>
              <a:gd name="connsiteY158" fmla="*/ 2249505 h 7012541"/>
              <a:gd name="connsiteX159" fmla="*/ 7535753 w 8876701"/>
              <a:gd name="connsiteY159" fmla="*/ 2284901 h 7012541"/>
              <a:gd name="connsiteX160" fmla="*/ 7560984 w 8876701"/>
              <a:gd name="connsiteY160" fmla="*/ 2311449 h 7012541"/>
              <a:gd name="connsiteX161" fmla="*/ 7535753 w 8876701"/>
              <a:gd name="connsiteY161" fmla="*/ 2329142 h 7012541"/>
              <a:gd name="connsiteX162" fmla="*/ 7527346 w 8876701"/>
              <a:gd name="connsiteY162" fmla="*/ 2355692 h 7012541"/>
              <a:gd name="connsiteX163" fmla="*/ 7518935 w 8876701"/>
              <a:gd name="connsiteY163" fmla="*/ 2391087 h 7012541"/>
              <a:gd name="connsiteX164" fmla="*/ 7518935 w 8876701"/>
              <a:gd name="connsiteY164" fmla="*/ 2417635 h 7012541"/>
              <a:gd name="connsiteX165" fmla="*/ 7527346 w 8876701"/>
              <a:gd name="connsiteY165" fmla="*/ 2417635 h 7012541"/>
              <a:gd name="connsiteX166" fmla="*/ 7527346 w 8876701"/>
              <a:gd name="connsiteY166" fmla="*/ 2479580 h 7012541"/>
              <a:gd name="connsiteX167" fmla="*/ 7460064 w 8876701"/>
              <a:gd name="connsiteY167" fmla="*/ 2541532 h 7012541"/>
              <a:gd name="connsiteX168" fmla="*/ 7544165 w 8876701"/>
              <a:gd name="connsiteY168" fmla="*/ 2568073 h 7012541"/>
              <a:gd name="connsiteX169" fmla="*/ 7535753 w 8876701"/>
              <a:gd name="connsiteY169" fmla="*/ 2576928 h 7012541"/>
              <a:gd name="connsiteX170" fmla="*/ 7236495 w 8876701"/>
              <a:gd name="connsiteY170" fmla="*/ 2576928 h 7012541"/>
              <a:gd name="connsiteX171" fmla="*/ 7215508 w 8876701"/>
              <a:gd name="connsiteY171" fmla="*/ 2587165 h 7012541"/>
              <a:gd name="connsiteX172" fmla="*/ 7214139 w 8876701"/>
              <a:gd name="connsiteY172" fmla="*/ 2590655 h 7012541"/>
              <a:gd name="connsiteX173" fmla="*/ 7232990 w 8876701"/>
              <a:gd name="connsiteY173" fmla="*/ 2594621 h 7012541"/>
              <a:gd name="connsiteX174" fmla="*/ 7300272 w 8876701"/>
              <a:gd name="connsiteY174" fmla="*/ 2638871 h 7012541"/>
              <a:gd name="connsiteX175" fmla="*/ 7333912 w 8876701"/>
              <a:gd name="connsiteY175" fmla="*/ 2665420 h 7012541"/>
              <a:gd name="connsiteX176" fmla="*/ 7426423 w 8876701"/>
              <a:gd name="connsiteY176" fmla="*/ 2683114 h 7012541"/>
              <a:gd name="connsiteX177" fmla="*/ 7443243 w 8876701"/>
              <a:gd name="connsiteY177" fmla="*/ 2700816 h 7012541"/>
              <a:gd name="connsiteX178" fmla="*/ 7426423 w 8876701"/>
              <a:gd name="connsiteY178" fmla="*/ 2709662 h 7012541"/>
              <a:gd name="connsiteX179" fmla="*/ 7224581 w 8876701"/>
              <a:gd name="connsiteY179" fmla="*/ 2709662 h 7012541"/>
              <a:gd name="connsiteX180" fmla="*/ 7208810 w 8876701"/>
              <a:gd name="connsiteY180" fmla="*/ 2710767 h 7012541"/>
              <a:gd name="connsiteX181" fmla="*/ 7207899 w 8876701"/>
              <a:gd name="connsiteY181" fmla="*/ 2711514 h 7012541"/>
              <a:gd name="connsiteX182" fmla="*/ 7208115 w 8876701"/>
              <a:gd name="connsiteY182" fmla="*/ 2712006 h 7012541"/>
              <a:gd name="connsiteX183" fmla="*/ 7292785 w 8876701"/>
              <a:gd name="connsiteY183" fmla="*/ 2730679 h 7012541"/>
              <a:gd name="connsiteX184" fmla="*/ 7411055 w 8876701"/>
              <a:gd name="connsiteY184" fmla="*/ 2816042 h 7012541"/>
              <a:gd name="connsiteX185" fmla="*/ 7411055 w 8876701"/>
              <a:gd name="connsiteY185" fmla="*/ 2824702 h 7012541"/>
              <a:gd name="connsiteX186" fmla="*/ 7510524 w 8876701"/>
              <a:gd name="connsiteY186" fmla="*/ 2824702 h 7012541"/>
              <a:gd name="connsiteX187" fmla="*/ 7586217 w 8876701"/>
              <a:gd name="connsiteY187" fmla="*/ 2815857 h 7012541"/>
              <a:gd name="connsiteX188" fmla="*/ 7619857 w 8876701"/>
              <a:gd name="connsiteY188" fmla="*/ 2842405 h 7012541"/>
              <a:gd name="connsiteX189" fmla="*/ 7611446 w 8876701"/>
              <a:gd name="connsiteY189" fmla="*/ 2868954 h 7012541"/>
              <a:gd name="connsiteX190" fmla="*/ 7569394 w 8876701"/>
              <a:gd name="connsiteY190" fmla="*/ 2868954 h 7012541"/>
              <a:gd name="connsiteX191" fmla="*/ 7460064 w 8876701"/>
              <a:gd name="connsiteY191" fmla="*/ 2860098 h 7012541"/>
              <a:gd name="connsiteX192" fmla="*/ 7429971 w 8876701"/>
              <a:gd name="connsiteY192" fmla="*/ 2855261 h 7012541"/>
              <a:gd name="connsiteX193" fmla="*/ 7408679 w 8876701"/>
              <a:gd name="connsiteY193" fmla="*/ 2859828 h 7012541"/>
              <a:gd name="connsiteX194" fmla="*/ 7391569 w 8876701"/>
              <a:gd name="connsiteY194" fmla="*/ 2867792 h 7012541"/>
              <a:gd name="connsiteX195" fmla="*/ 7380474 w 8876701"/>
              <a:gd name="connsiteY195" fmla="*/ 2867539 h 7012541"/>
              <a:gd name="connsiteX196" fmla="*/ 7376094 w 8876701"/>
              <a:gd name="connsiteY196" fmla="*/ 2868814 h 7012541"/>
              <a:gd name="connsiteX197" fmla="*/ 7363084 w 8876701"/>
              <a:gd name="connsiteY197" fmla="*/ 2868887 h 7012541"/>
              <a:gd name="connsiteX198" fmla="*/ 7330122 w 8876701"/>
              <a:gd name="connsiteY198" fmla="*/ 2879700 h 7012541"/>
              <a:gd name="connsiteX199" fmla="*/ 7423270 w 8876701"/>
              <a:gd name="connsiteY199" fmla="*/ 2893285 h 7012541"/>
              <a:gd name="connsiteX200" fmla="*/ 7535753 w 8876701"/>
              <a:gd name="connsiteY200" fmla="*/ 2895495 h 7012541"/>
              <a:gd name="connsiteX201" fmla="*/ 7569394 w 8876701"/>
              <a:gd name="connsiteY201" fmla="*/ 2895495 h 7012541"/>
              <a:gd name="connsiteX202" fmla="*/ 7611446 w 8876701"/>
              <a:gd name="connsiteY202" fmla="*/ 2913195 h 7012541"/>
              <a:gd name="connsiteX203" fmla="*/ 7619857 w 8876701"/>
              <a:gd name="connsiteY203" fmla="*/ 2939745 h 7012541"/>
              <a:gd name="connsiteX204" fmla="*/ 7603035 w 8876701"/>
              <a:gd name="connsiteY204" fmla="*/ 2957445 h 7012541"/>
              <a:gd name="connsiteX205" fmla="*/ 7476884 w 8876701"/>
              <a:gd name="connsiteY205" fmla="*/ 2957445 h 7012541"/>
              <a:gd name="connsiteX206" fmla="*/ 7611446 w 8876701"/>
              <a:gd name="connsiteY206" fmla="*/ 2992841 h 7012541"/>
              <a:gd name="connsiteX207" fmla="*/ 7636676 w 8876701"/>
              <a:gd name="connsiteY207" fmla="*/ 3010536 h 7012541"/>
              <a:gd name="connsiteX208" fmla="*/ 7603035 w 8876701"/>
              <a:gd name="connsiteY208" fmla="*/ 3019391 h 7012541"/>
              <a:gd name="connsiteX209" fmla="*/ 7392782 w 8876701"/>
              <a:gd name="connsiteY209" fmla="*/ 3019391 h 7012541"/>
              <a:gd name="connsiteX210" fmla="*/ 7359141 w 8876701"/>
              <a:gd name="connsiteY210" fmla="*/ 3037084 h 7012541"/>
              <a:gd name="connsiteX211" fmla="*/ 7418013 w 8876701"/>
              <a:gd name="connsiteY211" fmla="*/ 3037084 h 7012541"/>
              <a:gd name="connsiteX212" fmla="*/ 7493705 w 8876701"/>
              <a:gd name="connsiteY212" fmla="*/ 3063633 h 7012541"/>
              <a:gd name="connsiteX213" fmla="*/ 7569394 w 8876701"/>
              <a:gd name="connsiteY213" fmla="*/ 3063633 h 7012541"/>
              <a:gd name="connsiteX214" fmla="*/ 7594625 w 8876701"/>
              <a:gd name="connsiteY214" fmla="*/ 3090181 h 7012541"/>
              <a:gd name="connsiteX215" fmla="*/ 7569394 w 8876701"/>
              <a:gd name="connsiteY215" fmla="*/ 3116729 h 7012541"/>
              <a:gd name="connsiteX216" fmla="*/ 7392782 w 8876701"/>
              <a:gd name="connsiteY216" fmla="*/ 3116729 h 7012541"/>
              <a:gd name="connsiteX217" fmla="*/ 7317090 w 8876701"/>
              <a:gd name="connsiteY217" fmla="*/ 3125577 h 7012541"/>
              <a:gd name="connsiteX218" fmla="*/ 7409602 w 8876701"/>
              <a:gd name="connsiteY218" fmla="*/ 3125577 h 7012541"/>
              <a:gd name="connsiteX219" fmla="*/ 7468474 w 8876701"/>
              <a:gd name="connsiteY219" fmla="*/ 3160972 h 7012541"/>
              <a:gd name="connsiteX220" fmla="*/ 7468474 w 8876701"/>
              <a:gd name="connsiteY220" fmla="*/ 3187520 h 7012541"/>
              <a:gd name="connsiteX221" fmla="*/ 7434834 w 8876701"/>
              <a:gd name="connsiteY221" fmla="*/ 3205222 h 7012541"/>
              <a:gd name="connsiteX222" fmla="*/ 7325501 w 8876701"/>
              <a:gd name="connsiteY222" fmla="*/ 3222925 h 7012541"/>
              <a:gd name="connsiteX223" fmla="*/ 7289650 w 8876701"/>
              <a:gd name="connsiteY223" fmla="*/ 3228471 h 7012541"/>
              <a:gd name="connsiteX224" fmla="*/ 7297868 w 8876701"/>
              <a:gd name="connsiteY224" fmla="*/ 3237002 h 7012541"/>
              <a:gd name="connsiteX225" fmla="*/ 7234517 w 8876701"/>
              <a:gd name="connsiteY225" fmla="*/ 3266341 h 7012541"/>
              <a:gd name="connsiteX226" fmla="*/ 7200180 w 8876701"/>
              <a:gd name="connsiteY226" fmla="*/ 3279517 h 7012541"/>
              <a:gd name="connsiteX227" fmla="*/ 7287409 w 8876701"/>
              <a:gd name="connsiteY227" fmla="*/ 3302602 h 7012541"/>
              <a:gd name="connsiteX228" fmla="*/ 7437935 w 8876701"/>
              <a:gd name="connsiteY228" fmla="*/ 3285529 h 7012541"/>
              <a:gd name="connsiteX229" fmla="*/ 7507819 w 8876701"/>
              <a:gd name="connsiteY229" fmla="*/ 3251385 h 7012541"/>
              <a:gd name="connsiteX230" fmla="*/ 7626089 w 8876701"/>
              <a:gd name="connsiteY230" fmla="*/ 3153218 h 7012541"/>
              <a:gd name="connsiteX231" fmla="*/ 7824993 w 8876701"/>
              <a:gd name="connsiteY231" fmla="*/ 2986763 h 7012541"/>
              <a:gd name="connsiteX232" fmla="*/ 8083034 w 8876701"/>
              <a:gd name="connsiteY232" fmla="*/ 2905671 h 7012541"/>
              <a:gd name="connsiteX233" fmla="*/ 8292694 w 8876701"/>
              <a:gd name="connsiteY233" fmla="*/ 2811774 h 7012541"/>
              <a:gd name="connsiteX234" fmla="*/ 8308820 w 8876701"/>
              <a:gd name="connsiteY234" fmla="*/ 2798969 h 7012541"/>
              <a:gd name="connsiteX235" fmla="*/ 8523854 w 8876701"/>
              <a:gd name="connsiteY235" fmla="*/ 2726411 h 7012541"/>
              <a:gd name="connsiteX236" fmla="*/ 8545735 w 8876701"/>
              <a:gd name="connsiteY236" fmla="*/ 2720593 h 7012541"/>
              <a:gd name="connsiteX237" fmla="*/ 8548676 w 8876701"/>
              <a:gd name="connsiteY237" fmla="*/ 2716533 h 7012541"/>
              <a:gd name="connsiteX238" fmla="*/ 8573314 w 8876701"/>
              <a:gd name="connsiteY238" fmla="*/ 2694886 h 7012541"/>
              <a:gd name="connsiteX239" fmla="*/ 8677288 w 8876701"/>
              <a:gd name="connsiteY239" fmla="*/ 2642160 h 7012541"/>
              <a:gd name="connsiteX240" fmla="*/ 8735408 w 8876701"/>
              <a:gd name="connsiteY240" fmla="*/ 2626902 h 7012541"/>
              <a:gd name="connsiteX241" fmla="*/ 8850732 w 8876701"/>
              <a:gd name="connsiteY241" fmla="*/ 2656253 h 7012541"/>
              <a:gd name="connsiteX242" fmla="*/ 8871829 w 8876701"/>
              <a:gd name="connsiteY242" fmla="*/ 2688788 h 7012541"/>
              <a:gd name="connsiteX243" fmla="*/ 8808773 w 8876701"/>
              <a:gd name="connsiteY243" fmla="*/ 3003836 h 7012541"/>
              <a:gd name="connsiteX244" fmla="*/ 8695880 w 8876701"/>
              <a:gd name="connsiteY244" fmla="*/ 3012372 h 7012541"/>
              <a:gd name="connsiteX245" fmla="*/ 8550732 w 8876701"/>
              <a:gd name="connsiteY245" fmla="*/ 3008104 h 7012541"/>
              <a:gd name="connsiteX246" fmla="*/ 8518478 w 8876701"/>
              <a:gd name="connsiteY246" fmla="*/ 3025177 h 7012541"/>
              <a:gd name="connsiteX247" fmla="*/ 8389456 w 8876701"/>
              <a:gd name="connsiteY247" fmla="*/ 3076394 h 7012541"/>
              <a:gd name="connsiteX248" fmla="*/ 8271189 w 8876701"/>
              <a:gd name="connsiteY248" fmla="*/ 3114806 h 7012541"/>
              <a:gd name="connsiteX249" fmla="*/ 8002397 w 8876701"/>
              <a:gd name="connsiteY249" fmla="*/ 3174559 h 7012541"/>
              <a:gd name="connsiteX250" fmla="*/ 7744358 w 8876701"/>
              <a:gd name="connsiteY250" fmla="*/ 3259920 h 7012541"/>
              <a:gd name="connsiteX251" fmla="*/ 7583083 w 8876701"/>
              <a:gd name="connsiteY251" fmla="*/ 3358087 h 7012541"/>
              <a:gd name="connsiteX252" fmla="*/ 7507819 w 8876701"/>
              <a:gd name="connsiteY252" fmla="*/ 3396499 h 7012541"/>
              <a:gd name="connsiteX253" fmla="*/ 7201396 w 8876701"/>
              <a:gd name="connsiteY253" fmla="*/ 3537345 h 7012541"/>
              <a:gd name="connsiteX254" fmla="*/ 7180328 w 8876701"/>
              <a:gd name="connsiteY254" fmla="*/ 3547150 h 7012541"/>
              <a:gd name="connsiteX255" fmla="*/ 7165229 w 8876701"/>
              <a:gd name="connsiteY255" fmla="*/ 3639988 h 7012541"/>
              <a:gd name="connsiteX256" fmla="*/ 7112041 w 8876701"/>
              <a:gd name="connsiteY256" fmla="*/ 3746654 h 7012541"/>
              <a:gd name="connsiteX257" fmla="*/ 7107603 w 8876701"/>
              <a:gd name="connsiteY257" fmla="*/ 3767789 h 7012541"/>
              <a:gd name="connsiteX258" fmla="*/ 7120759 w 8876701"/>
              <a:gd name="connsiteY258" fmla="*/ 3772089 h 7012541"/>
              <a:gd name="connsiteX259" fmla="*/ 7534699 w 8876701"/>
              <a:gd name="connsiteY259" fmla="*/ 3891595 h 7012541"/>
              <a:gd name="connsiteX260" fmla="*/ 7626089 w 8876701"/>
              <a:gd name="connsiteY260" fmla="*/ 3917205 h 7012541"/>
              <a:gd name="connsiteX261" fmla="*/ 7749734 w 8876701"/>
              <a:gd name="connsiteY261" fmla="*/ 3904400 h 7012541"/>
              <a:gd name="connsiteX262" fmla="*/ 7819618 w 8876701"/>
              <a:gd name="connsiteY262" fmla="*/ 3895864 h 7012541"/>
              <a:gd name="connsiteX263" fmla="*/ 7894880 w 8876701"/>
              <a:gd name="connsiteY263" fmla="*/ 3912937 h 7012541"/>
              <a:gd name="connsiteX264" fmla="*/ 7927136 w 8876701"/>
              <a:gd name="connsiteY264" fmla="*/ 3942812 h 7012541"/>
              <a:gd name="connsiteX265" fmla="*/ 7787364 w 8876701"/>
              <a:gd name="connsiteY265" fmla="*/ 4169020 h 7012541"/>
              <a:gd name="connsiteX266" fmla="*/ 7636840 w 8876701"/>
              <a:gd name="connsiteY266" fmla="*/ 4169020 h 7012541"/>
              <a:gd name="connsiteX267" fmla="*/ 7513195 w 8876701"/>
              <a:gd name="connsiteY267" fmla="*/ 4100731 h 7012541"/>
              <a:gd name="connsiteX268" fmla="*/ 7378800 w 8876701"/>
              <a:gd name="connsiteY268" fmla="*/ 4079391 h 7012541"/>
              <a:gd name="connsiteX269" fmla="*/ 7239029 w 8876701"/>
              <a:gd name="connsiteY269" fmla="*/ 4023907 h 7012541"/>
              <a:gd name="connsiteX270" fmla="*/ 7158389 w 8876701"/>
              <a:gd name="connsiteY270" fmla="*/ 3921471 h 7012541"/>
              <a:gd name="connsiteX271" fmla="*/ 7124598 w 8876701"/>
              <a:gd name="connsiteY271" fmla="*/ 3898797 h 7012541"/>
              <a:gd name="connsiteX272" fmla="*/ 7095148 w 8876701"/>
              <a:gd name="connsiteY272" fmla="*/ 3921009 h 7012541"/>
              <a:gd name="connsiteX273" fmla="*/ 6993789 w 8876701"/>
              <a:gd name="connsiteY273" fmla="*/ 3921009 h 7012541"/>
              <a:gd name="connsiteX274" fmla="*/ 6841749 w 8876701"/>
              <a:gd name="connsiteY274" fmla="*/ 3947832 h 7012541"/>
              <a:gd name="connsiteX275" fmla="*/ 6799515 w 8876701"/>
              <a:gd name="connsiteY275" fmla="*/ 4048423 h 7012541"/>
              <a:gd name="connsiteX276" fmla="*/ 6554562 w 8876701"/>
              <a:gd name="connsiteY276" fmla="*/ 4309956 h 7012541"/>
              <a:gd name="connsiteX277" fmla="*/ 6495434 w 8876701"/>
              <a:gd name="connsiteY277" fmla="*/ 4323367 h 7012541"/>
              <a:gd name="connsiteX278" fmla="*/ 6157569 w 8876701"/>
              <a:gd name="connsiteY278" fmla="*/ 4323367 h 7012541"/>
              <a:gd name="connsiteX279" fmla="*/ 6225141 w 8876701"/>
              <a:gd name="connsiteY279" fmla="*/ 4544663 h 7012541"/>
              <a:gd name="connsiteX280" fmla="*/ 6030867 w 8876701"/>
              <a:gd name="connsiteY280" fmla="*/ 4423957 h 7012541"/>
              <a:gd name="connsiteX281" fmla="*/ 5726788 w 8876701"/>
              <a:gd name="connsiteY281" fmla="*/ 4363603 h 7012541"/>
              <a:gd name="connsiteX282" fmla="*/ 5583194 w 8876701"/>
              <a:gd name="connsiteY282" fmla="*/ 4558076 h 7012541"/>
              <a:gd name="connsiteX283" fmla="*/ 5372027 w 8876701"/>
              <a:gd name="connsiteY283" fmla="*/ 4658664 h 7012541"/>
              <a:gd name="connsiteX284" fmla="*/ 5228434 w 8876701"/>
              <a:gd name="connsiteY284" fmla="*/ 4698900 h 7012541"/>
              <a:gd name="connsiteX285" fmla="*/ 4991928 w 8876701"/>
              <a:gd name="connsiteY285" fmla="*/ 4812901 h 7012541"/>
              <a:gd name="connsiteX286" fmla="*/ 4915908 w 8876701"/>
              <a:gd name="connsiteY286" fmla="*/ 4866550 h 7012541"/>
              <a:gd name="connsiteX287" fmla="*/ 4949694 w 8876701"/>
              <a:gd name="connsiteY287" fmla="*/ 5034199 h 7012541"/>
              <a:gd name="connsiteX288" fmla="*/ 4978237 w 8876701"/>
              <a:gd name="connsiteY288" fmla="*/ 5142809 h 7012541"/>
              <a:gd name="connsiteX289" fmla="*/ 4997518 w 8876701"/>
              <a:gd name="connsiteY289" fmla="*/ 5144903 h 7012541"/>
              <a:gd name="connsiteX290" fmla="*/ 5017276 w 8876701"/>
              <a:gd name="connsiteY290" fmla="*/ 5157192 h 7012541"/>
              <a:gd name="connsiteX291" fmla="*/ 5033367 w 8876701"/>
              <a:gd name="connsiteY291" fmla="*/ 5182005 h 7012541"/>
              <a:gd name="connsiteX292" fmla="*/ 5039731 w 8876701"/>
              <a:gd name="connsiteY292" fmla="*/ 5192443 h 7012541"/>
              <a:gd name="connsiteX293" fmla="*/ 5060058 w 8876701"/>
              <a:gd name="connsiteY293" fmla="*/ 5219711 h 7012541"/>
              <a:gd name="connsiteX294" fmla="*/ 5070657 w 8876701"/>
              <a:gd name="connsiteY294" fmla="*/ 5232605 h 7012541"/>
              <a:gd name="connsiteX295" fmla="*/ 5077775 w 8876701"/>
              <a:gd name="connsiteY295" fmla="*/ 5251423 h 7012541"/>
              <a:gd name="connsiteX296" fmla="*/ 5076675 w 8876701"/>
              <a:gd name="connsiteY296" fmla="*/ 5272625 h 7012541"/>
              <a:gd name="connsiteX297" fmla="*/ 5067013 w 8876701"/>
              <a:gd name="connsiteY297" fmla="*/ 5325796 h 7012541"/>
              <a:gd name="connsiteX298" fmla="*/ 4992239 w 8876701"/>
              <a:gd name="connsiteY298" fmla="*/ 5402777 h 7012541"/>
              <a:gd name="connsiteX299" fmla="*/ 4981655 w 8876701"/>
              <a:gd name="connsiteY299" fmla="*/ 5403392 h 7012541"/>
              <a:gd name="connsiteX300" fmla="*/ 4935831 w 8876701"/>
              <a:gd name="connsiteY300" fmla="*/ 5411777 h 7012541"/>
              <a:gd name="connsiteX301" fmla="*/ 4922876 w 8876701"/>
              <a:gd name="connsiteY301" fmla="*/ 5410623 h 7012541"/>
              <a:gd name="connsiteX302" fmla="*/ 4887883 w 8876701"/>
              <a:gd name="connsiteY302" fmla="*/ 5412181 h 7012541"/>
              <a:gd name="connsiteX303" fmla="*/ 4868951 w 8876701"/>
              <a:gd name="connsiteY303" fmla="*/ 5411532 h 7012541"/>
              <a:gd name="connsiteX304" fmla="*/ 4852373 w 8876701"/>
              <a:gd name="connsiteY304" fmla="*/ 5399145 h 7012541"/>
              <a:gd name="connsiteX305" fmla="*/ 4797423 w 8876701"/>
              <a:gd name="connsiteY305" fmla="*/ 5370869 h 7012541"/>
              <a:gd name="connsiteX306" fmla="*/ 4769006 w 8876701"/>
              <a:gd name="connsiteY306" fmla="*/ 5349635 h 7012541"/>
              <a:gd name="connsiteX307" fmla="*/ 4763013 w 8876701"/>
              <a:gd name="connsiteY307" fmla="*/ 5336631 h 7012541"/>
              <a:gd name="connsiteX308" fmla="*/ 4763231 w 8876701"/>
              <a:gd name="connsiteY308" fmla="*/ 5303401 h 7012541"/>
              <a:gd name="connsiteX309" fmla="*/ 4760438 w 8876701"/>
              <a:gd name="connsiteY309" fmla="*/ 5250159 h 7012541"/>
              <a:gd name="connsiteX310" fmla="*/ 4768885 w 8876701"/>
              <a:gd name="connsiteY310" fmla="*/ 5228052 h 7012541"/>
              <a:gd name="connsiteX311" fmla="*/ 4786918 w 8876701"/>
              <a:gd name="connsiteY311" fmla="*/ 5203164 h 7012541"/>
              <a:gd name="connsiteX312" fmla="*/ 4805708 w 8876701"/>
              <a:gd name="connsiteY312" fmla="*/ 5186655 h 7012541"/>
              <a:gd name="connsiteX313" fmla="*/ 4839370 w 8876701"/>
              <a:gd name="connsiteY313" fmla="*/ 5158612 h 7012541"/>
              <a:gd name="connsiteX314" fmla="*/ 4839887 w 8876701"/>
              <a:gd name="connsiteY314" fmla="*/ 5158473 h 7012541"/>
              <a:gd name="connsiteX315" fmla="*/ 4839887 w 8876701"/>
              <a:gd name="connsiteY315" fmla="*/ 5114670 h 7012541"/>
              <a:gd name="connsiteX316" fmla="*/ 4831440 w 8876701"/>
              <a:gd name="connsiteY316" fmla="*/ 5000669 h 7012541"/>
              <a:gd name="connsiteX317" fmla="*/ 4731137 w 8876701"/>
              <a:gd name="connsiteY317" fmla="*/ 4868226 h 7012541"/>
              <a:gd name="connsiteX318" fmla="*/ 4699578 w 8876701"/>
              <a:gd name="connsiteY318" fmla="*/ 4861044 h 7012541"/>
              <a:gd name="connsiteX319" fmla="*/ 4695996 w 8876701"/>
              <a:gd name="connsiteY319" fmla="*/ 4869585 h 7012541"/>
              <a:gd name="connsiteX320" fmla="*/ 4526886 w 8876701"/>
              <a:gd name="connsiteY320" fmla="*/ 5175990 h 7012541"/>
              <a:gd name="connsiteX321" fmla="*/ 4431061 w 8876701"/>
              <a:gd name="connsiteY321" fmla="*/ 5313663 h 7012541"/>
              <a:gd name="connsiteX322" fmla="*/ 4467109 w 8876701"/>
              <a:gd name="connsiteY322" fmla="*/ 5335807 h 7012541"/>
              <a:gd name="connsiteX323" fmla="*/ 4556483 w 8876701"/>
              <a:gd name="connsiteY323" fmla="*/ 5411032 h 7012541"/>
              <a:gd name="connsiteX324" fmla="*/ 4588738 w 8876701"/>
              <a:gd name="connsiteY324" fmla="*/ 5530539 h 7012541"/>
              <a:gd name="connsiteX325" fmla="*/ 4486598 w 8876701"/>
              <a:gd name="connsiteY325" fmla="*/ 5658580 h 7012541"/>
              <a:gd name="connsiteX326" fmla="*/ 4481222 w 8876701"/>
              <a:gd name="connsiteY326" fmla="*/ 5688457 h 7012541"/>
              <a:gd name="connsiteX327" fmla="*/ 4508100 w 8876701"/>
              <a:gd name="connsiteY327" fmla="*/ 5833571 h 7012541"/>
              <a:gd name="connsiteX328" fmla="*/ 4373705 w 8876701"/>
              <a:gd name="connsiteY328" fmla="*/ 6029902 h 7012541"/>
              <a:gd name="connsiteX329" fmla="*/ 4244684 w 8876701"/>
              <a:gd name="connsiteY329" fmla="*/ 6076852 h 7012541"/>
              <a:gd name="connsiteX330" fmla="*/ 3981267 w 8876701"/>
              <a:gd name="connsiteY330" fmla="*/ 6046974 h 7012541"/>
              <a:gd name="connsiteX331" fmla="*/ 3906594 w 8876701"/>
              <a:gd name="connsiteY331" fmla="*/ 6000025 h 7012541"/>
              <a:gd name="connsiteX332" fmla="*/ 3861154 w 8876701"/>
              <a:gd name="connsiteY332" fmla="*/ 5958970 h 7012541"/>
              <a:gd name="connsiteX333" fmla="*/ 3835346 w 8876701"/>
              <a:gd name="connsiteY333" fmla="*/ 5983754 h 7012541"/>
              <a:gd name="connsiteX334" fmla="*/ 3721172 w 8876701"/>
              <a:gd name="connsiteY334" fmla="*/ 6074326 h 7012541"/>
              <a:gd name="connsiteX335" fmla="*/ 3723563 w 8876701"/>
              <a:gd name="connsiteY335" fmla="*/ 6076719 h 7012541"/>
              <a:gd name="connsiteX336" fmla="*/ 3733978 w 8876701"/>
              <a:gd name="connsiteY336" fmla="*/ 6081120 h 7012541"/>
              <a:gd name="connsiteX337" fmla="*/ 3776987 w 8876701"/>
              <a:gd name="connsiteY337" fmla="*/ 6098191 h 7012541"/>
              <a:gd name="connsiteX338" fmla="*/ 3723226 w 8876701"/>
              <a:gd name="connsiteY338" fmla="*/ 6128069 h 7012541"/>
              <a:gd name="connsiteX339" fmla="*/ 3685596 w 8876701"/>
              <a:gd name="connsiteY339" fmla="*/ 6115264 h 7012541"/>
              <a:gd name="connsiteX340" fmla="*/ 3674316 w 8876701"/>
              <a:gd name="connsiteY340" fmla="*/ 6111495 h 7012541"/>
              <a:gd name="connsiteX341" fmla="*/ 3550158 w 8876701"/>
              <a:gd name="connsiteY341" fmla="*/ 6209987 h 7012541"/>
              <a:gd name="connsiteX342" fmla="*/ 2376461 w 8876701"/>
              <a:gd name="connsiteY342" fmla="*/ 6797710 h 7012541"/>
              <a:gd name="connsiteX343" fmla="*/ 2293103 w 8876701"/>
              <a:gd name="connsiteY343" fmla="*/ 6820826 h 7012541"/>
              <a:gd name="connsiteX344" fmla="*/ 2293103 w 8876701"/>
              <a:gd name="connsiteY344" fmla="*/ 6858002 h 7012541"/>
              <a:gd name="connsiteX345" fmla="*/ 2159046 w 8876701"/>
              <a:gd name="connsiteY345" fmla="*/ 6858002 h 7012541"/>
              <a:gd name="connsiteX346" fmla="*/ 2047293 w 8876701"/>
              <a:gd name="connsiteY346" fmla="*/ 6888993 h 7012541"/>
              <a:gd name="connsiteX347" fmla="*/ 995643 w 8876701"/>
              <a:gd name="connsiteY347" fmla="*/ 7010404 h 7012541"/>
              <a:gd name="connsiteX348" fmla="*/ 0 w 8876701"/>
              <a:gd name="connsiteY348" fmla="*/ 6931523 h 7012541"/>
              <a:gd name="connsiteX349" fmla="*/ 28261 w 8876701"/>
              <a:gd name="connsiteY349" fmla="*/ 5029202 h 7012541"/>
              <a:gd name="connsiteX0" fmla="*/ 6634026 w 8876701"/>
              <a:gd name="connsiteY0" fmla="*/ 867292 h 7012541"/>
              <a:gd name="connsiteX1" fmla="*/ 6577800 w 8876701"/>
              <a:gd name="connsiteY1" fmla="*/ 908210 h 7012541"/>
              <a:gd name="connsiteX2" fmla="*/ 6529417 w 8876701"/>
              <a:gd name="connsiteY2" fmla="*/ 967963 h 7012541"/>
              <a:gd name="connsiteX3" fmla="*/ 6545544 w 8876701"/>
              <a:gd name="connsiteY3" fmla="*/ 1006376 h 7012541"/>
              <a:gd name="connsiteX4" fmla="*/ 6585864 w 8876701"/>
              <a:gd name="connsiteY4" fmla="*/ 1006911 h 7012541"/>
              <a:gd name="connsiteX5" fmla="*/ 6602827 w 8876701"/>
              <a:gd name="connsiteY5" fmla="*/ 1003094 h 7012541"/>
              <a:gd name="connsiteX6" fmla="*/ 6624961 w 8876701"/>
              <a:gd name="connsiteY6" fmla="*/ 955148 h 7012541"/>
              <a:gd name="connsiteX7" fmla="*/ 6627415 w 8876701"/>
              <a:gd name="connsiteY7" fmla="*/ 887712 h 7012541"/>
              <a:gd name="connsiteX8" fmla="*/ 6634026 w 8876701"/>
              <a:gd name="connsiteY8" fmla="*/ 867292 h 7012541"/>
              <a:gd name="connsiteX9" fmla="*/ 28261 w 8876701"/>
              <a:gd name="connsiteY9" fmla="*/ 5029202 h 7012541"/>
              <a:gd name="connsiteX10" fmla="*/ 71547 w 8876701"/>
              <a:gd name="connsiteY10" fmla="*/ 85060 h 7012541"/>
              <a:gd name="connsiteX11" fmla="*/ 2293103 w 8876701"/>
              <a:gd name="connsiteY11" fmla="*/ 0 h 7012541"/>
              <a:gd name="connsiteX12" fmla="*/ 2909882 w 8876701"/>
              <a:gd name="connsiteY12" fmla="*/ 423059 h 7012541"/>
              <a:gd name="connsiteX13" fmla="*/ 3086400 w 8876701"/>
              <a:gd name="connsiteY13" fmla="*/ 516658 h 7012541"/>
              <a:gd name="connsiteX14" fmla="*/ 3066703 w 8876701"/>
              <a:gd name="connsiteY14" fmla="*/ 491542 h 7012541"/>
              <a:gd name="connsiteX15" fmla="*/ 3040497 w 8876701"/>
              <a:gd name="connsiteY15" fmla="*/ 460064 h 7012541"/>
              <a:gd name="connsiteX16" fmla="*/ 2943731 w 8876701"/>
              <a:gd name="connsiteY16" fmla="*/ 387506 h 7012541"/>
              <a:gd name="connsiteX17" fmla="*/ 2895348 w 8876701"/>
              <a:gd name="connsiteY17" fmla="*/ 302144 h 7012541"/>
              <a:gd name="connsiteX18" fmla="*/ 2981361 w 8876701"/>
              <a:gd name="connsiteY18" fmla="*/ 203978 h 7012541"/>
              <a:gd name="connsiteX19" fmla="*/ 3035121 w 8876701"/>
              <a:gd name="connsiteY19" fmla="*/ 203978 h 7012541"/>
              <a:gd name="connsiteX20" fmla="*/ 3051248 w 8876701"/>
              <a:gd name="connsiteY20" fmla="*/ 233856 h 7012541"/>
              <a:gd name="connsiteX21" fmla="*/ 3110381 w 8876701"/>
              <a:gd name="connsiteY21" fmla="*/ 391774 h 7012541"/>
              <a:gd name="connsiteX22" fmla="*/ 3131886 w 8876701"/>
              <a:gd name="connsiteY22" fmla="*/ 434455 h 7012541"/>
              <a:gd name="connsiteX23" fmla="*/ 3217899 w 8876701"/>
              <a:gd name="connsiteY23" fmla="*/ 545425 h 7012541"/>
              <a:gd name="connsiteX24" fmla="*/ 3265394 w 8876701"/>
              <a:gd name="connsiteY24" fmla="*/ 614557 h 7012541"/>
              <a:gd name="connsiteX25" fmla="*/ 3525574 w 8876701"/>
              <a:gd name="connsiteY25" fmla="*/ 784372 h 7012541"/>
              <a:gd name="connsiteX26" fmla="*/ 3549857 w 8876701"/>
              <a:gd name="connsiteY26" fmla="*/ 760429 h 7012541"/>
              <a:gd name="connsiteX27" fmla="*/ 3583457 w 8876701"/>
              <a:gd name="connsiteY27" fmla="*/ 716148 h 7012541"/>
              <a:gd name="connsiteX28" fmla="*/ 3701724 w 8876701"/>
              <a:gd name="connsiteY28" fmla="*/ 703343 h 7012541"/>
              <a:gd name="connsiteX29" fmla="*/ 3927511 w 8876701"/>
              <a:gd name="connsiteY29" fmla="*/ 733221 h 7012541"/>
              <a:gd name="connsiteX30" fmla="*/ 3992019 w 8876701"/>
              <a:gd name="connsiteY30" fmla="*/ 686272 h 7012541"/>
              <a:gd name="connsiteX31" fmla="*/ 4008148 w 8876701"/>
              <a:gd name="connsiteY31" fmla="*/ 600910 h 7012541"/>
              <a:gd name="connsiteX32" fmla="*/ 4008148 w 8876701"/>
              <a:gd name="connsiteY32" fmla="*/ 545425 h 7012541"/>
              <a:gd name="connsiteX33" fmla="*/ 4110289 w 8876701"/>
              <a:gd name="connsiteY33" fmla="*/ 515549 h 7012541"/>
              <a:gd name="connsiteX34" fmla="*/ 4190927 w 8876701"/>
              <a:gd name="connsiteY34" fmla="*/ 579570 h 7012541"/>
              <a:gd name="connsiteX35" fmla="*/ 4239308 w 8876701"/>
              <a:gd name="connsiteY35" fmla="*/ 613714 h 7012541"/>
              <a:gd name="connsiteX36" fmla="*/ 4293068 w 8876701"/>
              <a:gd name="connsiteY36" fmla="*/ 583839 h 7012541"/>
              <a:gd name="connsiteX37" fmla="*/ 4336073 w 8876701"/>
              <a:gd name="connsiteY37" fmla="*/ 472869 h 7012541"/>
              <a:gd name="connsiteX38" fmla="*/ 4368329 w 8876701"/>
              <a:gd name="connsiteY38" fmla="*/ 438723 h 7012541"/>
              <a:gd name="connsiteX39" fmla="*/ 4422087 w 8876701"/>
              <a:gd name="connsiteY39" fmla="*/ 442991 h 7012541"/>
              <a:gd name="connsiteX40" fmla="*/ 4481222 w 8876701"/>
              <a:gd name="connsiteY40" fmla="*/ 485671 h 7012541"/>
              <a:gd name="connsiteX41" fmla="*/ 4567235 w 8876701"/>
              <a:gd name="connsiteY41" fmla="*/ 545425 h 7012541"/>
              <a:gd name="connsiteX42" fmla="*/ 4701630 w 8876701"/>
              <a:gd name="connsiteY42" fmla="*/ 481403 h 7012541"/>
              <a:gd name="connsiteX43" fmla="*/ 4787643 w 8876701"/>
              <a:gd name="connsiteY43" fmla="*/ 366167 h 7012541"/>
              <a:gd name="connsiteX44" fmla="*/ 4852154 w 8876701"/>
              <a:gd name="connsiteY44" fmla="*/ 349094 h 7012541"/>
              <a:gd name="connsiteX45" fmla="*/ 4911289 w 8876701"/>
              <a:gd name="connsiteY45" fmla="*/ 494208 h 7012541"/>
              <a:gd name="connsiteX46" fmla="*/ 4900539 w 8876701"/>
              <a:gd name="connsiteY46" fmla="*/ 507013 h 7012541"/>
              <a:gd name="connsiteX47" fmla="*/ 5008054 w 8876701"/>
              <a:gd name="connsiteY47" fmla="*/ 532622 h 7012541"/>
              <a:gd name="connsiteX48" fmla="*/ 5099443 w 8876701"/>
              <a:gd name="connsiteY48" fmla="*/ 498476 h 7012541"/>
              <a:gd name="connsiteX49" fmla="*/ 5115571 w 8876701"/>
              <a:gd name="connsiteY49" fmla="*/ 485671 h 7012541"/>
              <a:gd name="connsiteX50" fmla="*/ 5292973 w 8876701"/>
              <a:gd name="connsiteY50" fmla="*/ 477137 h 7012541"/>
              <a:gd name="connsiteX51" fmla="*/ 5395114 w 8876701"/>
              <a:gd name="connsiteY51" fmla="*/ 468600 h 7012541"/>
              <a:gd name="connsiteX52" fmla="*/ 5454249 w 8876701"/>
              <a:gd name="connsiteY52" fmla="*/ 357630 h 7012541"/>
              <a:gd name="connsiteX53" fmla="*/ 5545639 w 8876701"/>
              <a:gd name="connsiteY53" fmla="*/ 131422 h 7012541"/>
              <a:gd name="connsiteX54" fmla="*/ 5626276 w 8876701"/>
              <a:gd name="connsiteY54" fmla="*/ 33255 h 7012541"/>
              <a:gd name="connsiteX55" fmla="*/ 5684065 w 8876701"/>
              <a:gd name="connsiteY55" fmla="*/ 2846 h 7012541"/>
              <a:gd name="connsiteX56" fmla="*/ 5721528 w 8876701"/>
              <a:gd name="connsiteY56" fmla="*/ 245 h 7012541"/>
              <a:gd name="connsiteX57" fmla="*/ 5766047 w 8876701"/>
              <a:gd name="connsiteY57" fmla="*/ 7648 h 7012541"/>
              <a:gd name="connsiteX58" fmla="*/ 5712289 w 8876701"/>
              <a:gd name="connsiteY58" fmla="*/ 152762 h 7012541"/>
              <a:gd name="connsiteX59" fmla="*/ 5658530 w 8876701"/>
              <a:gd name="connsiteY59" fmla="*/ 323485 h 7012541"/>
              <a:gd name="connsiteX60" fmla="*/ 5599395 w 8876701"/>
              <a:gd name="connsiteY60" fmla="*/ 489940 h 7012541"/>
              <a:gd name="connsiteX61" fmla="*/ 5733793 w 8876701"/>
              <a:gd name="connsiteY61" fmla="*/ 613714 h 7012541"/>
              <a:gd name="connsiteX62" fmla="*/ 5766047 w 8876701"/>
              <a:gd name="connsiteY62" fmla="*/ 596641 h 7012541"/>
              <a:gd name="connsiteX63" fmla="*/ 5782173 w 8876701"/>
              <a:gd name="connsiteY63" fmla="*/ 566766 h 7012541"/>
              <a:gd name="connsiteX64" fmla="*/ 5889693 w 8876701"/>
              <a:gd name="connsiteY64" fmla="*/ 532622 h 7012541"/>
              <a:gd name="connsiteX65" fmla="*/ 5948825 w 8876701"/>
              <a:gd name="connsiteY65" fmla="*/ 600910 h 7012541"/>
              <a:gd name="connsiteX66" fmla="*/ 5948825 w 8876701"/>
              <a:gd name="connsiteY66" fmla="*/ 635055 h 7012541"/>
              <a:gd name="connsiteX67" fmla="*/ 6110101 w 8876701"/>
              <a:gd name="connsiteY67" fmla="*/ 801509 h 7012541"/>
              <a:gd name="connsiteX68" fmla="*/ 6185364 w 8876701"/>
              <a:gd name="connsiteY68" fmla="*/ 797240 h 7012541"/>
              <a:gd name="connsiteX69" fmla="*/ 6411148 w 8876701"/>
              <a:gd name="connsiteY69" fmla="*/ 754560 h 7012541"/>
              <a:gd name="connsiteX70" fmla="*/ 6459531 w 8876701"/>
              <a:gd name="connsiteY70" fmla="*/ 771633 h 7012541"/>
              <a:gd name="connsiteX71" fmla="*/ 6518666 w 8876701"/>
              <a:gd name="connsiteY71" fmla="*/ 831386 h 7012541"/>
              <a:gd name="connsiteX72" fmla="*/ 6583174 w 8876701"/>
              <a:gd name="connsiteY72" fmla="*/ 839921 h 7012541"/>
              <a:gd name="connsiteX73" fmla="*/ 6604680 w 8876701"/>
              <a:gd name="connsiteY73" fmla="*/ 822850 h 7012541"/>
              <a:gd name="connsiteX74" fmla="*/ 6630887 w 8876701"/>
              <a:gd name="connsiteY74" fmla="*/ 818048 h 7012541"/>
              <a:gd name="connsiteX75" fmla="*/ 6648711 w 8876701"/>
              <a:gd name="connsiteY75" fmla="*/ 821907 h 7012541"/>
              <a:gd name="connsiteX76" fmla="*/ 6652736 w 8876701"/>
              <a:gd name="connsiteY76" fmla="*/ 803062 h 7012541"/>
              <a:gd name="connsiteX77" fmla="*/ 6634723 w 8876701"/>
              <a:gd name="connsiteY77" fmla="*/ 789260 h 7012541"/>
              <a:gd name="connsiteX78" fmla="*/ 6634019 w 8876701"/>
              <a:gd name="connsiteY78" fmla="*/ 763084 h 7012541"/>
              <a:gd name="connsiteX79" fmla="*/ 6635466 w 8876701"/>
              <a:gd name="connsiteY79" fmla="*/ 732353 h 7012541"/>
              <a:gd name="connsiteX80" fmla="*/ 6681000 w 8876701"/>
              <a:gd name="connsiteY80" fmla="*/ 753698 h 7012541"/>
              <a:gd name="connsiteX81" fmla="*/ 6681704 w 8876701"/>
              <a:gd name="connsiteY81" fmla="*/ 779876 h 7012541"/>
              <a:gd name="connsiteX82" fmla="*/ 6666549 w 8876701"/>
              <a:gd name="connsiteY82" fmla="*/ 977913 h 7012541"/>
              <a:gd name="connsiteX83" fmla="*/ 6666829 w 8876701"/>
              <a:gd name="connsiteY83" fmla="*/ 988259 h 7012541"/>
              <a:gd name="connsiteX84" fmla="*/ 6669190 w 8876701"/>
              <a:gd name="connsiteY84" fmla="*/ 987703 h 7012541"/>
              <a:gd name="connsiteX85" fmla="*/ 6712195 w 8876701"/>
              <a:gd name="connsiteY85" fmla="*/ 1006376 h 7012541"/>
              <a:gd name="connsiteX86" fmla="*/ 6741388 w 8876701"/>
              <a:gd name="connsiteY86" fmla="*/ 1050670 h 7012541"/>
              <a:gd name="connsiteX87" fmla="*/ 6756165 w 8876701"/>
              <a:gd name="connsiteY87" fmla="*/ 1051331 h 7012541"/>
              <a:gd name="connsiteX88" fmla="*/ 6811400 w 8876701"/>
              <a:gd name="connsiteY88" fmla="*/ 1031420 h 7012541"/>
              <a:gd name="connsiteX89" fmla="*/ 6870579 w 8876701"/>
              <a:gd name="connsiteY89" fmla="*/ 1010084 h 7012541"/>
              <a:gd name="connsiteX90" fmla="*/ 6917158 w 8876701"/>
              <a:gd name="connsiteY90" fmla="*/ 1091465 h 7012541"/>
              <a:gd name="connsiteX91" fmla="*/ 7031896 w 8876701"/>
              <a:gd name="connsiteY91" fmla="*/ 1125620 h 7012541"/>
              <a:gd name="connsiteX92" fmla="*/ 7125478 w 8876701"/>
              <a:gd name="connsiteY92" fmla="*/ 1156072 h 7012541"/>
              <a:gd name="connsiteX93" fmla="*/ 7159878 w 8876701"/>
              <a:gd name="connsiteY93" fmla="*/ 1207863 h 7012541"/>
              <a:gd name="connsiteX94" fmla="*/ 7235505 w 8876701"/>
              <a:gd name="connsiteY94" fmla="*/ 1290100 h 7012541"/>
              <a:gd name="connsiteX95" fmla="*/ 7260605 w 8876701"/>
              <a:gd name="connsiteY95" fmla="*/ 1292379 h 7012541"/>
              <a:gd name="connsiteX96" fmla="*/ 7397968 w 8876701"/>
              <a:gd name="connsiteY96" fmla="*/ 1257963 h 7012541"/>
              <a:gd name="connsiteX97" fmla="*/ 7448170 w 8876701"/>
              <a:gd name="connsiteY97" fmla="*/ 1262519 h 7012541"/>
              <a:gd name="connsiteX98" fmla="*/ 7449238 w 8876701"/>
              <a:gd name="connsiteY98" fmla="*/ 1281014 h 7012541"/>
              <a:gd name="connsiteX99" fmla="*/ 7356343 w 8876701"/>
              <a:gd name="connsiteY99" fmla="*/ 1318280 h 7012541"/>
              <a:gd name="connsiteX100" fmla="*/ 7333375 w 8876701"/>
              <a:gd name="connsiteY100" fmla="*/ 1352992 h 7012541"/>
              <a:gd name="connsiteX101" fmla="*/ 7382127 w 8876701"/>
              <a:gd name="connsiteY101" fmla="*/ 1388279 h 7012541"/>
              <a:gd name="connsiteX102" fmla="*/ 7433759 w 8876701"/>
              <a:gd name="connsiteY102" fmla="*/ 1403649 h 7012541"/>
              <a:gd name="connsiteX103" fmla="*/ 7364535 w 8876701"/>
              <a:gd name="connsiteY103" fmla="*/ 1432382 h 7012541"/>
              <a:gd name="connsiteX104" fmla="*/ 7336194 w 8876701"/>
              <a:gd name="connsiteY104" fmla="*/ 1457701 h 7012541"/>
              <a:gd name="connsiteX105" fmla="*/ 7364153 w 8876701"/>
              <a:gd name="connsiteY105" fmla="*/ 1481607 h 7012541"/>
              <a:gd name="connsiteX106" fmla="*/ 7469950 w 8876701"/>
              <a:gd name="connsiteY106" fmla="*/ 1458567 h 7012541"/>
              <a:gd name="connsiteX107" fmla="*/ 7685494 w 8876701"/>
              <a:gd name="connsiteY107" fmla="*/ 1411069 h 7012541"/>
              <a:gd name="connsiteX108" fmla="*/ 7721005 w 8876701"/>
              <a:gd name="connsiteY108" fmla="*/ 1398266 h 7012541"/>
              <a:gd name="connsiteX109" fmla="*/ 7755786 w 8876701"/>
              <a:gd name="connsiteY109" fmla="*/ 1400830 h 7012541"/>
              <a:gd name="connsiteX110" fmla="*/ 7744655 w 8876701"/>
              <a:gd name="connsiteY110" fmla="*/ 1431274 h 7012541"/>
              <a:gd name="connsiteX111" fmla="*/ 7718830 w 8876701"/>
              <a:gd name="connsiteY111" fmla="*/ 1444362 h 7012541"/>
              <a:gd name="connsiteX112" fmla="*/ 7634911 w 8876701"/>
              <a:gd name="connsiteY112" fmla="*/ 1455735 h 7012541"/>
              <a:gd name="connsiteX113" fmla="*/ 7564259 w 8876701"/>
              <a:gd name="connsiteY113" fmla="*/ 1473656 h 7012541"/>
              <a:gd name="connsiteX114" fmla="*/ 7519069 w 8876701"/>
              <a:gd name="connsiteY114" fmla="*/ 1486173 h 7012541"/>
              <a:gd name="connsiteX115" fmla="*/ 7422588 w 8876701"/>
              <a:gd name="connsiteY115" fmla="*/ 1517179 h 7012541"/>
              <a:gd name="connsiteX116" fmla="*/ 7333981 w 8876701"/>
              <a:gd name="connsiteY116" fmla="*/ 1586884 h 7012541"/>
              <a:gd name="connsiteX117" fmla="*/ 7424703 w 8876701"/>
              <a:gd name="connsiteY117" fmla="*/ 1595712 h 7012541"/>
              <a:gd name="connsiteX118" fmla="*/ 7616576 w 8876701"/>
              <a:gd name="connsiteY118" fmla="*/ 1556747 h 7012541"/>
              <a:gd name="connsiteX119" fmla="*/ 7733485 w 8876701"/>
              <a:gd name="connsiteY119" fmla="*/ 1544806 h 7012541"/>
              <a:gd name="connsiteX120" fmla="*/ 7757500 w 8876701"/>
              <a:gd name="connsiteY120" fmla="*/ 1570131 h 7012541"/>
              <a:gd name="connsiteX121" fmla="*/ 7737410 w 8876701"/>
              <a:gd name="connsiteY121" fmla="*/ 1584926 h 7012541"/>
              <a:gd name="connsiteX122" fmla="*/ 7540165 w 8876701"/>
              <a:gd name="connsiteY122" fmla="*/ 1614502 h 7012541"/>
              <a:gd name="connsiteX123" fmla="*/ 7473820 w 8876701"/>
              <a:gd name="connsiteY123" fmla="*/ 1623317 h 7012541"/>
              <a:gd name="connsiteX124" fmla="*/ 7385936 w 8876701"/>
              <a:gd name="connsiteY124" fmla="*/ 1677656 h 7012541"/>
              <a:gd name="connsiteX125" fmla="*/ 7281204 w 8876701"/>
              <a:gd name="connsiteY125" fmla="*/ 1719189 h 7012541"/>
              <a:gd name="connsiteX126" fmla="*/ 7274371 w 8876701"/>
              <a:gd name="connsiteY126" fmla="*/ 1720608 h 7012541"/>
              <a:gd name="connsiteX127" fmla="*/ 7266631 w 8876701"/>
              <a:gd name="connsiteY127" fmla="*/ 1727395 h 7012541"/>
              <a:gd name="connsiteX128" fmla="*/ 7266631 w 8876701"/>
              <a:gd name="connsiteY128" fmla="*/ 1753945 h 7012541"/>
              <a:gd name="connsiteX129" fmla="*/ 7283452 w 8876701"/>
              <a:gd name="connsiteY129" fmla="*/ 1789340 h 7012541"/>
              <a:gd name="connsiteX130" fmla="*/ 7165708 w 8876701"/>
              <a:gd name="connsiteY130" fmla="*/ 1833590 h 7012541"/>
              <a:gd name="connsiteX131" fmla="*/ 7154809 w 8876701"/>
              <a:gd name="connsiteY131" fmla="*/ 1845056 h 7012541"/>
              <a:gd name="connsiteX132" fmla="*/ 7169142 w 8876701"/>
              <a:gd name="connsiteY132" fmla="*/ 1864261 h 7012541"/>
              <a:gd name="connsiteX133" fmla="*/ 7176645 w 8876701"/>
              <a:gd name="connsiteY133" fmla="*/ 1869997 h 7012541"/>
              <a:gd name="connsiteX134" fmla="*/ 7213877 w 8876701"/>
              <a:gd name="connsiteY134" fmla="*/ 1873441 h 7012541"/>
              <a:gd name="connsiteX135" fmla="*/ 7217525 w 8876701"/>
              <a:gd name="connsiteY135" fmla="*/ 1872797 h 7012541"/>
              <a:gd name="connsiteX136" fmla="*/ 7351920 w 8876701"/>
              <a:gd name="connsiteY136" fmla="*/ 1864261 h 7012541"/>
              <a:gd name="connsiteX137" fmla="*/ 7393249 w 8876701"/>
              <a:gd name="connsiteY137" fmla="*/ 1878132 h 7012541"/>
              <a:gd name="connsiteX138" fmla="*/ 7415948 w 8876701"/>
              <a:gd name="connsiteY138" fmla="*/ 1899836 h 7012541"/>
              <a:gd name="connsiteX139" fmla="*/ 7429578 w 8876701"/>
              <a:gd name="connsiteY139" fmla="*/ 1897743 h 7012541"/>
              <a:gd name="connsiteX140" fmla="*/ 7460064 w 8876701"/>
              <a:gd name="connsiteY140" fmla="*/ 1895534 h 7012541"/>
              <a:gd name="connsiteX141" fmla="*/ 7502113 w 8876701"/>
              <a:gd name="connsiteY141" fmla="*/ 1922083 h 7012541"/>
              <a:gd name="connsiteX142" fmla="*/ 7476884 w 8876701"/>
              <a:gd name="connsiteY142" fmla="*/ 1957479 h 7012541"/>
              <a:gd name="connsiteX143" fmla="*/ 7435999 w 8876701"/>
              <a:gd name="connsiteY143" fmla="*/ 1965299 h 7012541"/>
              <a:gd name="connsiteX144" fmla="*/ 7432559 w 8876701"/>
              <a:gd name="connsiteY144" fmla="*/ 1983767 h 7012541"/>
              <a:gd name="connsiteX145" fmla="*/ 7341167 w 8876701"/>
              <a:gd name="connsiteY145" fmla="*/ 2116076 h 7012541"/>
              <a:gd name="connsiteX146" fmla="*/ 7292785 w 8876701"/>
              <a:gd name="connsiteY146" fmla="*/ 2120344 h 7012541"/>
              <a:gd name="connsiteX147" fmla="*/ 7267252 w 8876701"/>
              <a:gd name="connsiteY147" fmla="*/ 2119278 h 7012541"/>
              <a:gd name="connsiteX148" fmla="*/ 7250917 w 8876701"/>
              <a:gd name="connsiteY148" fmla="*/ 2136237 h 7012541"/>
              <a:gd name="connsiteX149" fmla="*/ 7266631 w 8876701"/>
              <a:gd name="connsiteY149" fmla="*/ 2152158 h 7012541"/>
              <a:gd name="connsiteX150" fmla="*/ 7266631 w 8876701"/>
              <a:gd name="connsiteY150" fmla="*/ 2169860 h 7012541"/>
              <a:gd name="connsiteX151" fmla="*/ 7241401 w 8876701"/>
              <a:gd name="connsiteY151" fmla="*/ 2178706 h 7012541"/>
              <a:gd name="connsiteX152" fmla="*/ 7216741 w 8876701"/>
              <a:gd name="connsiteY152" fmla="*/ 2176761 h 7012541"/>
              <a:gd name="connsiteX153" fmla="*/ 7206772 w 8876701"/>
              <a:gd name="connsiteY153" fmla="*/ 2188634 h 7012541"/>
              <a:gd name="connsiteX154" fmla="*/ 7209141 w 8876701"/>
              <a:gd name="connsiteY154" fmla="*/ 2205255 h 7012541"/>
              <a:gd name="connsiteX155" fmla="*/ 7241401 w 8876701"/>
              <a:gd name="connsiteY155" fmla="*/ 2205255 h 7012541"/>
              <a:gd name="connsiteX156" fmla="*/ 7325501 w 8876701"/>
              <a:gd name="connsiteY156" fmla="*/ 2205255 h 7012541"/>
              <a:gd name="connsiteX157" fmla="*/ 7367553 w 8876701"/>
              <a:gd name="connsiteY157" fmla="*/ 2205255 h 7012541"/>
              <a:gd name="connsiteX158" fmla="*/ 7434834 w 8876701"/>
              <a:gd name="connsiteY158" fmla="*/ 2249505 h 7012541"/>
              <a:gd name="connsiteX159" fmla="*/ 7535753 w 8876701"/>
              <a:gd name="connsiteY159" fmla="*/ 2284901 h 7012541"/>
              <a:gd name="connsiteX160" fmla="*/ 7560984 w 8876701"/>
              <a:gd name="connsiteY160" fmla="*/ 2311449 h 7012541"/>
              <a:gd name="connsiteX161" fmla="*/ 7535753 w 8876701"/>
              <a:gd name="connsiteY161" fmla="*/ 2329142 h 7012541"/>
              <a:gd name="connsiteX162" fmla="*/ 7527346 w 8876701"/>
              <a:gd name="connsiteY162" fmla="*/ 2355692 h 7012541"/>
              <a:gd name="connsiteX163" fmla="*/ 7518935 w 8876701"/>
              <a:gd name="connsiteY163" fmla="*/ 2391087 h 7012541"/>
              <a:gd name="connsiteX164" fmla="*/ 7518935 w 8876701"/>
              <a:gd name="connsiteY164" fmla="*/ 2417635 h 7012541"/>
              <a:gd name="connsiteX165" fmla="*/ 7527346 w 8876701"/>
              <a:gd name="connsiteY165" fmla="*/ 2417635 h 7012541"/>
              <a:gd name="connsiteX166" fmla="*/ 7527346 w 8876701"/>
              <a:gd name="connsiteY166" fmla="*/ 2479580 h 7012541"/>
              <a:gd name="connsiteX167" fmla="*/ 7460064 w 8876701"/>
              <a:gd name="connsiteY167" fmla="*/ 2541532 h 7012541"/>
              <a:gd name="connsiteX168" fmla="*/ 7544165 w 8876701"/>
              <a:gd name="connsiteY168" fmla="*/ 2568073 h 7012541"/>
              <a:gd name="connsiteX169" fmla="*/ 7535753 w 8876701"/>
              <a:gd name="connsiteY169" fmla="*/ 2576928 h 7012541"/>
              <a:gd name="connsiteX170" fmla="*/ 7236495 w 8876701"/>
              <a:gd name="connsiteY170" fmla="*/ 2576928 h 7012541"/>
              <a:gd name="connsiteX171" fmla="*/ 7215508 w 8876701"/>
              <a:gd name="connsiteY171" fmla="*/ 2587165 h 7012541"/>
              <a:gd name="connsiteX172" fmla="*/ 7214139 w 8876701"/>
              <a:gd name="connsiteY172" fmla="*/ 2590655 h 7012541"/>
              <a:gd name="connsiteX173" fmla="*/ 7232990 w 8876701"/>
              <a:gd name="connsiteY173" fmla="*/ 2594621 h 7012541"/>
              <a:gd name="connsiteX174" fmla="*/ 7300272 w 8876701"/>
              <a:gd name="connsiteY174" fmla="*/ 2638871 h 7012541"/>
              <a:gd name="connsiteX175" fmla="*/ 7333912 w 8876701"/>
              <a:gd name="connsiteY175" fmla="*/ 2665420 h 7012541"/>
              <a:gd name="connsiteX176" fmla="*/ 7426423 w 8876701"/>
              <a:gd name="connsiteY176" fmla="*/ 2683114 h 7012541"/>
              <a:gd name="connsiteX177" fmla="*/ 7443243 w 8876701"/>
              <a:gd name="connsiteY177" fmla="*/ 2700816 h 7012541"/>
              <a:gd name="connsiteX178" fmla="*/ 7426423 w 8876701"/>
              <a:gd name="connsiteY178" fmla="*/ 2709662 h 7012541"/>
              <a:gd name="connsiteX179" fmla="*/ 7224581 w 8876701"/>
              <a:gd name="connsiteY179" fmla="*/ 2709662 h 7012541"/>
              <a:gd name="connsiteX180" fmla="*/ 7208810 w 8876701"/>
              <a:gd name="connsiteY180" fmla="*/ 2710767 h 7012541"/>
              <a:gd name="connsiteX181" fmla="*/ 7207899 w 8876701"/>
              <a:gd name="connsiteY181" fmla="*/ 2711514 h 7012541"/>
              <a:gd name="connsiteX182" fmla="*/ 7208115 w 8876701"/>
              <a:gd name="connsiteY182" fmla="*/ 2712006 h 7012541"/>
              <a:gd name="connsiteX183" fmla="*/ 7292785 w 8876701"/>
              <a:gd name="connsiteY183" fmla="*/ 2730679 h 7012541"/>
              <a:gd name="connsiteX184" fmla="*/ 7411055 w 8876701"/>
              <a:gd name="connsiteY184" fmla="*/ 2816042 h 7012541"/>
              <a:gd name="connsiteX185" fmla="*/ 7411055 w 8876701"/>
              <a:gd name="connsiteY185" fmla="*/ 2824702 h 7012541"/>
              <a:gd name="connsiteX186" fmla="*/ 7510524 w 8876701"/>
              <a:gd name="connsiteY186" fmla="*/ 2824702 h 7012541"/>
              <a:gd name="connsiteX187" fmla="*/ 7586217 w 8876701"/>
              <a:gd name="connsiteY187" fmla="*/ 2815857 h 7012541"/>
              <a:gd name="connsiteX188" fmla="*/ 7619857 w 8876701"/>
              <a:gd name="connsiteY188" fmla="*/ 2842405 h 7012541"/>
              <a:gd name="connsiteX189" fmla="*/ 7611446 w 8876701"/>
              <a:gd name="connsiteY189" fmla="*/ 2868954 h 7012541"/>
              <a:gd name="connsiteX190" fmla="*/ 7569394 w 8876701"/>
              <a:gd name="connsiteY190" fmla="*/ 2868954 h 7012541"/>
              <a:gd name="connsiteX191" fmla="*/ 7460064 w 8876701"/>
              <a:gd name="connsiteY191" fmla="*/ 2860098 h 7012541"/>
              <a:gd name="connsiteX192" fmla="*/ 7429971 w 8876701"/>
              <a:gd name="connsiteY192" fmla="*/ 2855261 h 7012541"/>
              <a:gd name="connsiteX193" fmla="*/ 7408679 w 8876701"/>
              <a:gd name="connsiteY193" fmla="*/ 2859828 h 7012541"/>
              <a:gd name="connsiteX194" fmla="*/ 7391569 w 8876701"/>
              <a:gd name="connsiteY194" fmla="*/ 2867792 h 7012541"/>
              <a:gd name="connsiteX195" fmla="*/ 7380474 w 8876701"/>
              <a:gd name="connsiteY195" fmla="*/ 2867539 h 7012541"/>
              <a:gd name="connsiteX196" fmla="*/ 7376094 w 8876701"/>
              <a:gd name="connsiteY196" fmla="*/ 2868814 h 7012541"/>
              <a:gd name="connsiteX197" fmla="*/ 7363084 w 8876701"/>
              <a:gd name="connsiteY197" fmla="*/ 2868887 h 7012541"/>
              <a:gd name="connsiteX198" fmla="*/ 7330122 w 8876701"/>
              <a:gd name="connsiteY198" fmla="*/ 2879700 h 7012541"/>
              <a:gd name="connsiteX199" fmla="*/ 7423270 w 8876701"/>
              <a:gd name="connsiteY199" fmla="*/ 2893285 h 7012541"/>
              <a:gd name="connsiteX200" fmla="*/ 7535753 w 8876701"/>
              <a:gd name="connsiteY200" fmla="*/ 2895495 h 7012541"/>
              <a:gd name="connsiteX201" fmla="*/ 7569394 w 8876701"/>
              <a:gd name="connsiteY201" fmla="*/ 2895495 h 7012541"/>
              <a:gd name="connsiteX202" fmla="*/ 7611446 w 8876701"/>
              <a:gd name="connsiteY202" fmla="*/ 2913195 h 7012541"/>
              <a:gd name="connsiteX203" fmla="*/ 7619857 w 8876701"/>
              <a:gd name="connsiteY203" fmla="*/ 2939745 h 7012541"/>
              <a:gd name="connsiteX204" fmla="*/ 7603035 w 8876701"/>
              <a:gd name="connsiteY204" fmla="*/ 2957445 h 7012541"/>
              <a:gd name="connsiteX205" fmla="*/ 7476884 w 8876701"/>
              <a:gd name="connsiteY205" fmla="*/ 2957445 h 7012541"/>
              <a:gd name="connsiteX206" fmla="*/ 7611446 w 8876701"/>
              <a:gd name="connsiteY206" fmla="*/ 2992841 h 7012541"/>
              <a:gd name="connsiteX207" fmla="*/ 7636676 w 8876701"/>
              <a:gd name="connsiteY207" fmla="*/ 3010536 h 7012541"/>
              <a:gd name="connsiteX208" fmla="*/ 7603035 w 8876701"/>
              <a:gd name="connsiteY208" fmla="*/ 3019391 h 7012541"/>
              <a:gd name="connsiteX209" fmla="*/ 7392782 w 8876701"/>
              <a:gd name="connsiteY209" fmla="*/ 3019391 h 7012541"/>
              <a:gd name="connsiteX210" fmla="*/ 7359141 w 8876701"/>
              <a:gd name="connsiteY210" fmla="*/ 3037084 h 7012541"/>
              <a:gd name="connsiteX211" fmla="*/ 7418013 w 8876701"/>
              <a:gd name="connsiteY211" fmla="*/ 3037084 h 7012541"/>
              <a:gd name="connsiteX212" fmla="*/ 7493705 w 8876701"/>
              <a:gd name="connsiteY212" fmla="*/ 3063633 h 7012541"/>
              <a:gd name="connsiteX213" fmla="*/ 7569394 w 8876701"/>
              <a:gd name="connsiteY213" fmla="*/ 3063633 h 7012541"/>
              <a:gd name="connsiteX214" fmla="*/ 7594625 w 8876701"/>
              <a:gd name="connsiteY214" fmla="*/ 3090181 h 7012541"/>
              <a:gd name="connsiteX215" fmla="*/ 7569394 w 8876701"/>
              <a:gd name="connsiteY215" fmla="*/ 3116729 h 7012541"/>
              <a:gd name="connsiteX216" fmla="*/ 7392782 w 8876701"/>
              <a:gd name="connsiteY216" fmla="*/ 3116729 h 7012541"/>
              <a:gd name="connsiteX217" fmla="*/ 7317090 w 8876701"/>
              <a:gd name="connsiteY217" fmla="*/ 3125577 h 7012541"/>
              <a:gd name="connsiteX218" fmla="*/ 7409602 w 8876701"/>
              <a:gd name="connsiteY218" fmla="*/ 3125577 h 7012541"/>
              <a:gd name="connsiteX219" fmla="*/ 7468474 w 8876701"/>
              <a:gd name="connsiteY219" fmla="*/ 3160972 h 7012541"/>
              <a:gd name="connsiteX220" fmla="*/ 7468474 w 8876701"/>
              <a:gd name="connsiteY220" fmla="*/ 3187520 h 7012541"/>
              <a:gd name="connsiteX221" fmla="*/ 7434834 w 8876701"/>
              <a:gd name="connsiteY221" fmla="*/ 3205222 h 7012541"/>
              <a:gd name="connsiteX222" fmla="*/ 7325501 w 8876701"/>
              <a:gd name="connsiteY222" fmla="*/ 3222925 h 7012541"/>
              <a:gd name="connsiteX223" fmla="*/ 7289650 w 8876701"/>
              <a:gd name="connsiteY223" fmla="*/ 3228471 h 7012541"/>
              <a:gd name="connsiteX224" fmla="*/ 7297868 w 8876701"/>
              <a:gd name="connsiteY224" fmla="*/ 3237002 h 7012541"/>
              <a:gd name="connsiteX225" fmla="*/ 7234517 w 8876701"/>
              <a:gd name="connsiteY225" fmla="*/ 3266341 h 7012541"/>
              <a:gd name="connsiteX226" fmla="*/ 7200180 w 8876701"/>
              <a:gd name="connsiteY226" fmla="*/ 3279517 h 7012541"/>
              <a:gd name="connsiteX227" fmla="*/ 7287409 w 8876701"/>
              <a:gd name="connsiteY227" fmla="*/ 3302602 h 7012541"/>
              <a:gd name="connsiteX228" fmla="*/ 7437935 w 8876701"/>
              <a:gd name="connsiteY228" fmla="*/ 3285529 h 7012541"/>
              <a:gd name="connsiteX229" fmla="*/ 7507819 w 8876701"/>
              <a:gd name="connsiteY229" fmla="*/ 3251385 h 7012541"/>
              <a:gd name="connsiteX230" fmla="*/ 7626089 w 8876701"/>
              <a:gd name="connsiteY230" fmla="*/ 3153218 h 7012541"/>
              <a:gd name="connsiteX231" fmla="*/ 7824993 w 8876701"/>
              <a:gd name="connsiteY231" fmla="*/ 2986763 h 7012541"/>
              <a:gd name="connsiteX232" fmla="*/ 8083034 w 8876701"/>
              <a:gd name="connsiteY232" fmla="*/ 2905671 h 7012541"/>
              <a:gd name="connsiteX233" fmla="*/ 8292694 w 8876701"/>
              <a:gd name="connsiteY233" fmla="*/ 2811774 h 7012541"/>
              <a:gd name="connsiteX234" fmla="*/ 8308820 w 8876701"/>
              <a:gd name="connsiteY234" fmla="*/ 2798969 h 7012541"/>
              <a:gd name="connsiteX235" fmla="*/ 8523854 w 8876701"/>
              <a:gd name="connsiteY235" fmla="*/ 2726411 h 7012541"/>
              <a:gd name="connsiteX236" fmla="*/ 8545735 w 8876701"/>
              <a:gd name="connsiteY236" fmla="*/ 2720593 h 7012541"/>
              <a:gd name="connsiteX237" fmla="*/ 8548676 w 8876701"/>
              <a:gd name="connsiteY237" fmla="*/ 2716533 h 7012541"/>
              <a:gd name="connsiteX238" fmla="*/ 8573314 w 8876701"/>
              <a:gd name="connsiteY238" fmla="*/ 2694886 h 7012541"/>
              <a:gd name="connsiteX239" fmla="*/ 8677288 w 8876701"/>
              <a:gd name="connsiteY239" fmla="*/ 2642160 h 7012541"/>
              <a:gd name="connsiteX240" fmla="*/ 8735408 w 8876701"/>
              <a:gd name="connsiteY240" fmla="*/ 2626902 h 7012541"/>
              <a:gd name="connsiteX241" fmla="*/ 8850732 w 8876701"/>
              <a:gd name="connsiteY241" fmla="*/ 2656253 h 7012541"/>
              <a:gd name="connsiteX242" fmla="*/ 8871829 w 8876701"/>
              <a:gd name="connsiteY242" fmla="*/ 2688788 h 7012541"/>
              <a:gd name="connsiteX243" fmla="*/ 8808773 w 8876701"/>
              <a:gd name="connsiteY243" fmla="*/ 3003836 h 7012541"/>
              <a:gd name="connsiteX244" fmla="*/ 8550732 w 8876701"/>
              <a:gd name="connsiteY244" fmla="*/ 3008104 h 7012541"/>
              <a:gd name="connsiteX245" fmla="*/ 8518478 w 8876701"/>
              <a:gd name="connsiteY245" fmla="*/ 3025177 h 7012541"/>
              <a:gd name="connsiteX246" fmla="*/ 8389456 w 8876701"/>
              <a:gd name="connsiteY246" fmla="*/ 3076394 h 7012541"/>
              <a:gd name="connsiteX247" fmla="*/ 8271189 w 8876701"/>
              <a:gd name="connsiteY247" fmla="*/ 3114806 h 7012541"/>
              <a:gd name="connsiteX248" fmla="*/ 8002397 w 8876701"/>
              <a:gd name="connsiteY248" fmla="*/ 3174559 h 7012541"/>
              <a:gd name="connsiteX249" fmla="*/ 7744358 w 8876701"/>
              <a:gd name="connsiteY249" fmla="*/ 3259920 h 7012541"/>
              <a:gd name="connsiteX250" fmla="*/ 7583083 w 8876701"/>
              <a:gd name="connsiteY250" fmla="*/ 3358087 h 7012541"/>
              <a:gd name="connsiteX251" fmla="*/ 7507819 w 8876701"/>
              <a:gd name="connsiteY251" fmla="*/ 3396499 h 7012541"/>
              <a:gd name="connsiteX252" fmla="*/ 7201396 w 8876701"/>
              <a:gd name="connsiteY252" fmla="*/ 3537345 h 7012541"/>
              <a:gd name="connsiteX253" fmla="*/ 7180328 w 8876701"/>
              <a:gd name="connsiteY253" fmla="*/ 3547150 h 7012541"/>
              <a:gd name="connsiteX254" fmla="*/ 7165229 w 8876701"/>
              <a:gd name="connsiteY254" fmla="*/ 3639988 h 7012541"/>
              <a:gd name="connsiteX255" fmla="*/ 7112041 w 8876701"/>
              <a:gd name="connsiteY255" fmla="*/ 3746654 h 7012541"/>
              <a:gd name="connsiteX256" fmla="*/ 7107603 w 8876701"/>
              <a:gd name="connsiteY256" fmla="*/ 3767789 h 7012541"/>
              <a:gd name="connsiteX257" fmla="*/ 7120759 w 8876701"/>
              <a:gd name="connsiteY257" fmla="*/ 3772089 h 7012541"/>
              <a:gd name="connsiteX258" fmla="*/ 7534699 w 8876701"/>
              <a:gd name="connsiteY258" fmla="*/ 3891595 h 7012541"/>
              <a:gd name="connsiteX259" fmla="*/ 7626089 w 8876701"/>
              <a:gd name="connsiteY259" fmla="*/ 3917205 h 7012541"/>
              <a:gd name="connsiteX260" fmla="*/ 7749734 w 8876701"/>
              <a:gd name="connsiteY260" fmla="*/ 3904400 h 7012541"/>
              <a:gd name="connsiteX261" fmla="*/ 7819618 w 8876701"/>
              <a:gd name="connsiteY261" fmla="*/ 3895864 h 7012541"/>
              <a:gd name="connsiteX262" fmla="*/ 7894880 w 8876701"/>
              <a:gd name="connsiteY262" fmla="*/ 3912937 h 7012541"/>
              <a:gd name="connsiteX263" fmla="*/ 7927136 w 8876701"/>
              <a:gd name="connsiteY263" fmla="*/ 3942812 h 7012541"/>
              <a:gd name="connsiteX264" fmla="*/ 7787364 w 8876701"/>
              <a:gd name="connsiteY264" fmla="*/ 4169020 h 7012541"/>
              <a:gd name="connsiteX265" fmla="*/ 7636840 w 8876701"/>
              <a:gd name="connsiteY265" fmla="*/ 4169020 h 7012541"/>
              <a:gd name="connsiteX266" fmla="*/ 7513195 w 8876701"/>
              <a:gd name="connsiteY266" fmla="*/ 4100731 h 7012541"/>
              <a:gd name="connsiteX267" fmla="*/ 7378800 w 8876701"/>
              <a:gd name="connsiteY267" fmla="*/ 4079391 h 7012541"/>
              <a:gd name="connsiteX268" fmla="*/ 7239029 w 8876701"/>
              <a:gd name="connsiteY268" fmla="*/ 4023907 h 7012541"/>
              <a:gd name="connsiteX269" fmla="*/ 7158389 w 8876701"/>
              <a:gd name="connsiteY269" fmla="*/ 3921471 h 7012541"/>
              <a:gd name="connsiteX270" fmla="*/ 7124598 w 8876701"/>
              <a:gd name="connsiteY270" fmla="*/ 3898797 h 7012541"/>
              <a:gd name="connsiteX271" fmla="*/ 7095148 w 8876701"/>
              <a:gd name="connsiteY271" fmla="*/ 3921009 h 7012541"/>
              <a:gd name="connsiteX272" fmla="*/ 6993789 w 8876701"/>
              <a:gd name="connsiteY272" fmla="*/ 3921009 h 7012541"/>
              <a:gd name="connsiteX273" fmla="*/ 6841749 w 8876701"/>
              <a:gd name="connsiteY273" fmla="*/ 3947832 h 7012541"/>
              <a:gd name="connsiteX274" fmla="*/ 6799515 w 8876701"/>
              <a:gd name="connsiteY274" fmla="*/ 4048423 h 7012541"/>
              <a:gd name="connsiteX275" fmla="*/ 6554562 w 8876701"/>
              <a:gd name="connsiteY275" fmla="*/ 4309956 h 7012541"/>
              <a:gd name="connsiteX276" fmla="*/ 6495434 w 8876701"/>
              <a:gd name="connsiteY276" fmla="*/ 4323367 h 7012541"/>
              <a:gd name="connsiteX277" fmla="*/ 6157569 w 8876701"/>
              <a:gd name="connsiteY277" fmla="*/ 4323367 h 7012541"/>
              <a:gd name="connsiteX278" fmla="*/ 6225141 w 8876701"/>
              <a:gd name="connsiteY278" fmla="*/ 4544663 h 7012541"/>
              <a:gd name="connsiteX279" fmla="*/ 6030867 w 8876701"/>
              <a:gd name="connsiteY279" fmla="*/ 4423957 h 7012541"/>
              <a:gd name="connsiteX280" fmla="*/ 5726788 w 8876701"/>
              <a:gd name="connsiteY280" fmla="*/ 4363603 h 7012541"/>
              <a:gd name="connsiteX281" fmla="*/ 5583194 w 8876701"/>
              <a:gd name="connsiteY281" fmla="*/ 4558076 h 7012541"/>
              <a:gd name="connsiteX282" fmla="*/ 5372027 w 8876701"/>
              <a:gd name="connsiteY282" fmla="*/ 4658664 h 7012541"/>
              <a:gd name="connsiteX283" fmla="*/ 5228434 w 8876701"/>
              <a:gd name="connsiteY283" fmla="*/ 4698900 h 7012541"/>
              <a:gd name="connsiteX284" fmla="*/ 4991928 w 8876701"/>
              <a:gd name="connsiteY284" fmla="*/ 4812901 h 7012541"/>
              <a:gd name="connsiteX285" fmla="*/ 4915908 w 8876701"/>
              <a:gd name="connsiteY285" fmla="*/ 4866550 h 7012541"/>
              <a:gd name="connsiteX286" fmla="*/ 4949694 w 8876701"/>
              <a:gd name="connsiteY286" fmla="*/ 5034199 h 7012541"/>
              <a:gd name="connsiteX287" fmla="*/ 4978237 w 8876701"/>
              <a:gd name="connsiteY287" fmla="*/ 5142809 h 7012541"/>
              <a:gd name="connsiteX288" fmla="*/ 4997518 w 8876701"/>
              <a:gd name="connsiteY288" fmla="*/ 5144903 h 7012541"/>
              <a:gd name="connsiteX289" fmla="*/ 5017276 w 8876701"/>
              <a:gd name="connsiteY289" fmla="*/ 5157192 h 7012541"/>
              <a:gd name="connsiteX290" fmla="*/ 5033367 w 8876701"/>
              <a:gd name="connsiteY290" fmla="*/ 5182005 h 7012541"/>
              <a:gd name="connsiteX291" fmla="*/ 5039731 w 8876701"/>
              <a:gd name="connsiteY291" fmla="*/ 5192443 h 7012541"/>
              <a:gd name="connsiteX292" fmla="*/ 5060058 w 8876701"/>
              <a:gd name="connsiteY292" fmla="*/ 5219711 h 7012541"/>
              <a:gd name="connsiteX293" fmla="*/ 5070657 w 8876701"/>
              <a:gd name="connsiteY293" fmla="*/ 5232605 h 7012541"/>
              <a:gd name="connsiteX294" fmla="*/ 5077775 w 8876701"/>
              <a:gd name="connsiteY294" fmla="*/ 5251423 h 7012541"/>
              <a:gd name="connsiteX295" fmla="*/ 5076675 w 8876701"/>
              <a:gd name="connsiteY295" fmla="*/ 5272625 h 7012541"/>
              <a:gd name="connsiteX296" fmla="*/ 5067013 w 8876701"/>
              <a:gd name="connsiteY296" fmla="*/ 5325796 h 7012541"/>
              <a:gd name="connsiteX297" fmla="*/ 4992239 w 8876701"/>
              <a:gd name="connsiteY297" fmla="*/ 5402777 h 7012541"/>
              <a:gd name="connsiteX298" fmla="*/ 4981655 w 8876701"/>
              <a:gd name="connsiteY298" fmla="*/ 5403392 h 7012541"/>
              <a:gd name="connsiteX299" fmla="*/ 4935831 w 8876701"/>
              <a:gd name="connsiteY299" fmla="*/ 5411777 h 7012541"/>
              <a:gd name="connsiteX300" fmla="*/ 4922876 w 8876701"/>
              <a:gd name="connsiteY300" fmla="*/ 5410623 h 7012541"/>
              <a:gd name="connsiteX301" fmla="*/ 4887883 w 8876701"/>
              <a:gd name="connsiteY301" fmla="*/ 5412181 h 7012541"/>
              <a:gd name="connsiteX302" fmla="*/ 4868951 w 8876701"/>
              <a:gd name="connsiteY302" fmla="*/ 5411532 h 7012541"/>
              <a:gd name="connsiteX303" fmla="*/ 4852373 w 8876701"/>
              <a:gd name="connsiteY303" fmla="*/ 5399145 h 7012541"/>
              <a:gd name="connsiteX304" fmla="*/ 4797423 w 8876701"/>
              <a:gd name="connsiteY304" fmla="*/ 5370869 h 7012541"/>
              <a:gd name="connsiteX305" fmla="*/ 4769006 w 8876701"/>
              <a:gd name="connsiteY305" fmla="*/ 5349635 h 7012541"/>
              <a:gd name="connsiteX306" fmla="*/ 4763013 w 8876701"/>
              <a:gd name="connsiteY306" fmla="*/ 5336631 h 7012541"/>
              <a:gd name="connsiteX307" fmla="*/ 4763231 w 8876701"/>
              <a:gd name="connsiteY307" fmla="*/ 5303401 h 7012541"/>
              <a:gd name="connsiteX308" fmla="*/ 4760438 w 8876701"/>
              <a:gd name="connsiteY308" fmla="*/ 5250159 h 7012541"/>
              <a:gd name="connsiteX309" fmla="*/ 4768885 w 8876701"/>
              <a:gd name="connsiteY309" fmla="*/ 5228052 h 7012541"/>
              <a:gd name="connsiteX310" fmla="*/ 4786918 w 8876701"/>
              <a:gd name="connsiteY310" fmla="*/ 5203164 h 7012541"/>
              <a:gd name="connsiteX311" fmla="*/ 4805708 w 8876701"/>
              <a:gd name="connsiteY311" fmla="*/ 5186655 h 7012541"/>
              <a:gd name="connsiteX312" fmla="*/ 4839370 w 8876701"/>
              <a:gd name="connsiteY312" fmla="*/ 5158612 h 7012541"/>
              <a:gd name="connsiteX313" fmla="*/ 4839887 w 8876701"/>
              <a:gd name="connsiteY313" fmla="*/ 5158473 h 7012541"/>
              <a:gd name="connsiteX314" fmla="*/ 4839887 w 8876701"/>
              <a:gd name="connsiteY314" fmla="*/ 5114670 h 7012541"/>
              <a:gd name="connsiteX315" fmla="*/ 4831440 w 8876701"/>
              <a:gd name="connsiteY315" fmla="*/ 5000669 h 7012541"/>
              <a:gd name="connsiteX316" fmla="*/ 4731137 w 8876701"/>
              <a:gd name="connsiteY316" fmla="*/ 4868226 h 7012541"/>
              <a:gd name="connsiteX317" fmla="*/ 4699578 w 8876701"/>
              <a:gd name="connsiteY317" fmla="*/ 4861044 h 7012541"/>
              <a:gd name="connsiteX318" fmla="*/ 4695996 w 8876701"/>
              <a:gd name="connsiteY318" fmla="*/ 4869585 h 7012541"/>
              <a:gd name="connsiteX319" fmla="*/ 4526886 w 8876701"/>
              <a:gd name="connsiteY319" fmla="*/ 5175990 h 7012541"/>
              <a:gd name="connsiteX320" fmla="*/ 4431061 w 8876701"/>
              <a:gd name="connsiteY320" fmla="*/ 5313663 h 7012541"/>
              <a:gd name="connsiteX321" fmla="*/ 4467109 w 8876701"/>
              <a:gd name="connsiteY321" fmla="*/ 5335807 h 7012541"/>
              <a:gd name="connsiteX322" fmla="*/ 4556483 w 8876701"/>
              <a:gd name="connsiteY322" fmla="*/ 5411032 h 7012541"/>
              <a:gd name="connsiteX323" fmla="*/ 4588738 w 8876701"/>
              <a:gd name="connsiteY323" fmla="*/ 5530539 h 7012541"/>
              <a:gd name="connsiteX324" fmla="*/ 4486598 w 8876701"/>
              <a:gd name="connsiteY324" fmla="*/ 5658580 h 7012541"/>
              <a:gd name="connsiteX325" fmla="*/ 4481222 w 8876701"/>
              <a:gd name="connsiteY325" fmla="*/ 5688457 h 7012541"/>
              <a:gd name="connsiteX326" fmla="*/ 4508100 w 8876701"/>
              <a:gd name="connsiteY326" fmla="*/ 5833571 h 7012541"/>
              <a:gd name="connsiteX327" fmla="*/ 4373705 w 8876701"/>
              <a:gd name="connsiteY327" fmla="*/ 6029902 h 7012541"/>
              <a:gd name="connsiteX328" fmla="*/ 4244684 w 8876701"/>
              <a:gd name="connsiteY328" fmla="*/ 6076852 h 7012541"/>
              <a:gd name="connsiteX329" fmla="*/ 3981267 w 8876701"/>
              <a:gd name="connsiteY329" fmla="*/ 6046974 h 7012541"/>
              <a:gd name="connsiteX330" fmla="*/ 3906594 w 8876701"/>
              <a:gd name="connsiteY330" fmla="*/ 6000025 h 7012541"/>
              <a:gd name="connsiteX331" fmla="*/ 3861154 w 8876701"/>
              <a:gd name="connsiteY331" fmla="*/ 5958970 h 7012541"/>
              <a:gd name="connsiteX332" fmla="*/ 3835346 w 8876701"/>
              <a:gd name="connsiteY332" fmla="*/ 5983754 h 7012541"/>
              <a:gd name="connsiteX333" fmla="*/ 3721172 w 8876701"/>
              <a:gd name="connsiteY333" fmla="*/ 6074326 h 7012541"/>
              <a:gd name="connsiteX334" fmla="*/ 3723563 w 8876701"/>
              <a:gd name="connsiteY334" fmla="*/ 6076719 h 7012541"/>
              <a:gd name="connsiteX335" fmla="*/ 3733978 w 8876701"/>
              <a:gd name="connsiteY335" fmla="*/ 6081120 h 7012541"/>
              <a:gd name="connsiteX336" fmla="*/ 3776987 w 8876701"/>
              <a:gd name="connsiteY336" fmla="*/ 6098191 h 7012541"/>
              <a:gd name="connsiteX337" fmla="*/ 3723226 w 8876701"/>
              <a:gd name="connsiteY337" fmla="*/ 6128069 h 7012541"/>
              <a:gd name="connsiteX338" fmla="*/ 3685596 w 8876701"/>
              <a:gd name="connsiteY338" fmla="*/ 6115264 h 7012541"/>
              <a:gd name="connsiteX339" fmla="*/ 3674316 w 8876701"/>
              <a:gd name="connsiteY339" fmla="*/ 6111495 h 7012541"/>
              <a:gd name="connsiteX340" fmla="*/ 3550158 w 8876701"/>
              <a:gd name="connsiteY340" fmla="*/ 6209987 h 7012541"/>
              <a:gd name="connsiteX341" fmla="*/ 2376461 w 8876701"/>
              <a:gd name="connsiteY341" fmla="*/ 6797710 h 7012541"/>
              <a:gd name="connsiteX342" fmla="*/ 2293103 w 8876701"/>
              <a:gd name="connsiteY342" fmla="*/ 6820826 h 7012541"/>
              <a:gd name="connsiteX343" fmla="*/ 2293103 w 8876701"/>
              <a:gd name="connsiteY343" fmla="*/ 6858002 h 7012541"/>
              <a:gd name="connsiteX344" fmla="*/ 2159046 w 8876701"/>
              <a:gd name="connsiteY344" fmla="*/ 6858002 h 7012541"/>
              <a:gd name="connsiteX345" fmla="*/ 2047293 w 8876701"/>
              <a:gd name="connsiteY345" fmla="*/ 6888993 h 7012541"/>
              <a:gd name="connsiteX346" fmla="*/ 995643 w 8876701"/>
              <a:gd name="connsiteY346" fmla="*/ 7010404 h 7012541"/>
              <a:gd name="connsiteX347" fmla="*/ 0 w 8876701"/>
              <a:gd name="connsiteY347" fmla="*/ 6931523 h 7012541"/>
              <a:gd name="connsiteX348" fmla="*/ 28261 w 8876701"/>
              <a:gd name="connsiteY348" fmla="*/ 5029202 h 7012541"/>
              <a:gd name="connsiteX0" fmla="*/ 6634026 w 8876701"/>
              <a:gd name="connsiteY0" fmla="*/ 867292 h 7012541"/>
              <a:gd name="connsiteX1" fmla="*/ 6577800 w 8876701"/>
              <a:gd name="connsiteY1" fmla="*/ 908210 h 7012541"/>
              <a:gd name="connsiteX2" fmla="*/ 6529417 w 8876701"/>
              <a:gd name="connsiteY2" fmla="*/ 967963 h 7012541"/>
              <a:gd name="connsiteX3" fmla="*/ 6545544 w 8876701"/>
              <a:gd name="connsiteY3" fmla="*/ 1006376 h 7012541"/>
              <a:gd name="connsiteX4" fmla="*/ 6585864 w 8876701"/>
              <a:gd name="connsiteY4" fmla="*/ 1006911 h 7012541"/>
              <a:gd name="connsiteX5" fmla="*/ 6602827 w 8876701"/>
              <a:gd name="connsiteY5" fmla="*/ 1003094 h 7012541"/>
              <a:gd name="connsiteX6" fmla="*/ 6624961 w 8876701"/>
              <a:gd name="connsiteY6" fmla="*/ 955148 h 7012541"/>
              <a:gd name="connsiteX7" fmla="*/ 6627415 w 8876701"/>
              <a:gd name="connsiteY7" fmla="*/ 887712 h 7012541"/>
              <a:gd name="connsiteX8" fmla="*/ 6634026 w 8876701"/>
              <a:gd name="connsiteY8" fmla="*/ 867292 h 7012541"/>
              <a:gd name="connsiteX9" fmla="*/ 28261 w 8876701"/>
              <a:gd name="connsiteY9" fmla="*/ 5029202 h 7012541"/>
              <a:gd name="connsiteX10" fmla="*/ 71547 w 8876701"/>
              <a:gd name="connsiteY10" fmla="*/ 85060 h 7012541"/>
              <a:gd name="connsiteX11" fmla="*/ 2293103 w 8876701"/>
              <a:gd name="connsiteY11" fmla="*/ 0 h 7012541"/>
              <a:gd name="connsiteX12" fmla="*/ 2909882 w 8876701"/>
              <a:gd name="connsiteY12" fmla="*/ 423059 h 7012541"/>
              <a:gd name="connsiteX13" fmla="*/ 3086400 w 8876701"/>
              <a:gd name="connsiteY13" fmla="*/ 516658 h 7012541"/>
              <a:gd name="connsiteX14" fmla="*/ 3066703 w 8876701"/>
              <a:gd name="connsiteY14" fmla="*/ 491542 h 7012541"/>
              <a:gd name="connsiteX15" fmla="*/ 3040497 w 8876701"/>
              <a:gd name="connsiteY15" fmla="*/ 460064 h 7012541"/>
              <a:gd name="connsiteX16" fmla="*/ 2943731 w 8876701"/>
              <a:gd name="connsiteY16" fmla="*/ 387506 h 7012541"/>
              <a:gd name="connsiteX17" fmla="*/ 2895348 w 8876701"/>
              <a:gd name="connsiteY17" fmla="*/ 302144 h 7012541"/>
              <a:gd name="connsiteX18" fmla="*/ 2981361 w 8876701"/>
              <a:gd name="connsiteY18" fmla="*/ 203978 h 7012541"/>
              <a:gd name="connsiteX19" fmla="*/ 3035121 w 8876701"/>
              <a:gd name="connsiteY19" fmla="*/ 203978 h 7012541"/>
              <a:gd name="connsiteX20" fmla="*/ 3051248 w 8876701"/>
              <a:gd name="connsiteY20" fmla="*/ 233856 h 7012541"/>
              <a:gd name="connsiteX21" fmla="*/ 3110381 w 8876701"/>
              <a:gd name="connsiteY21" fmla="*/ 391774 h 7012541"/>
              <a:gd name="connsiteX22" fmla="*/ 3131886 w 8876701"/>
              <a:gd name="connsiteY22" fmla="*/ 434455 h 7012541"/>
              <a:gd name="connsiteX23" fmla="*/ 3217899 w 8876701"/>
              <a:gd name="connsiteY23" fmla="*/ 545425 h 7012541"/>
              <a:gd name="connsiteX24" fmla="*/ 3265394 w 8876701"/>
              <a:gd name="connsiteY24" fmla="*/ 614557 h 7012541"/>
              <a:gd name="connsiteX25" fmla="*/ 3525574 w 8876701"/>
              <a:gd name="connsiteY25" fmla="*/ 784372 h 7012541"/>
              <a:gd name="connsiteX26" fmla="*/ 3549857 w 8876701"/>
              <a:gd name="connsiteY26" fmla="*/ 760429 h 7012541"/>
              <a:gd name="connsiteX27" fmla="*/ 3583457 w 8876701"/>
              <a:gd name="connsiteY27" fmla="*/ 716148 h 7012541"/>
              <a:gd name="connsiteX28" fmla="*/ 3701724 w 8876701"/>
              <a:gd name="connsiteY28" fmla="*/ 703343 h 7012541"/>
              <a:gd name="connsiteX29" fmla="*/ 3927511 w 8876701"/>
              <a:gd name="connsiteY29" fmla="*/ 733221 h 7012541"/>
              <a:gd name="connsiteX30" fmla="*/ 3992019 w 8876701"/>
              <a:gd name="connsiteY30" fmla="*/ 686272 h 7012541"/>
              <a:gd name="connsiteX31" fmla="*/ 4008148 w 8876701"/>
              <a:gd name="connsiteY31" fmla="*/ 600910 h 7012541"/>
              <a:gd name="connsiteX32" fmla="*/ 4008148 w 8876701"/>
              <a:gd name="connsiteY32" fmla="*/ 545425 h 7012541"/>
              <a:gd name="connsiteX33" fmla="*/ 4110289 w 8876701"/>
              <a:gd name="connsiteY33" fmla="*/ 515549 h 7012541"/>
              <a:gd name="connsiteX34" fmla="*/ 4190927 w 8876701"/>
              <a:gd name="connsiteY34" fmla="*/ 579570 h 7012541"/>
              <a:gd name="connsiteX35" fmla="*/ 4239308 w 8876701"/>
              <a:gd name="connsiteY35" fmla="*/ 613714 h 7012541"/>
              <a:gd name="connsiteX36" fmla="*/ 4293068 w 8876701"/>
              <a:gd name="connsiteY36" fmla="*/ 583839 h 7012541"/>
              <a:gd name="connsiteX37" fmla="*/ 4336073 w 8876701"/>
              <a:gd name="connsiteY37" fmla="*/ 472869 h 7012541"/>
              <a:gd name="connsiteX38" fmla="*/ 4368329 w 8876701"/>
              <a:gd name="connsiteY38" fmla="*/ 438723 h 7012541"/>
              <a:gd name="connsiteX39" fmla="*/ 4422087 w 8876701"/>
              <a:gd name="connsiteY39" fmla="*/ 442991 h 7012541"/>
              <a:gd name="connsiteX40" fmla="*/ 4481222 w 8876701"/>
              <a:gd name="connsiteY40" fmla="*/ 485671 h 7012541"/>
              <a:gd name="connsiteX41" fmla="*/ 4567235 w 8876701"/>
              <a:gd name="connsiteY41" fmla="*/ 545425 h 7012541"/>
              <a:gd name="connsiteX42" fmla="*/ 4701630 w 8876701"/>
              <a:gd name="connsiteY42" fmla="*/ 481403 h 7012541"/>
              <a:gd name="connsiteX43" fmla="*/ 4787643 w 8876701"/>
              <a:gd name="connsiteY43" fmla="*/ 366167 h 7012541"/>
              <a:gd name="connsiteX44" fmla="*/ 4852154 w 8876701"/>
              <a:gd name="connsiteY44" fmla="*/ 349094 h 7012541"/>
              <a:gd name="connsiteX45" fmla="*/ 4911289 w 8876701"/>
              <a:gd name="connsiteY45" fmla="*/ 494208 h 7012541"/>
              <a:gd name="connsiteX46" fmla="*/ 4900539 w 8876701"/>
              <a:gd name="connsiteY46" fmla="*/ 507013 h 7012541"/>
              <a:gd name="connsiteX47" fmla="*/ 5008054 w 8876701"/>
              <a:gd name="connsiteY47" fmla="*/ 532622 h 7012541"/>
              <a:gd name="connsiteX48" fmla="*/ 5099443 w 8876701"/>
              <a:gd name="connsiteY48" fmla="*/ 498476 h 7012541"/>
              <a:gd name="connsiteX49" fmla="*/ 5115571 w 8876701"/>
              <a:gd name="connsiteY49" fmla="*/ 485671 h 7012541"/>
              <a:gd name="connsiteX50" fmla="*/ 5292973 w 8876701"/>
              <a:gd name="connsiteY50" fmla="*/ 477137 h 7012541"/>
              <a:gd name="connsiteX51" fmla="*/ 5395114 w 8876701"/>
              <a:gd name="connsiteY51" fmla="*/ 468600 h 7012541"/>
              <a:gd name="connsiteX52" fmla="*/ 5454249 w 8876701"/>
              <a:gd name="connsiteY52" fmla="*/ 357630 h 7012541"/>
              <a:gd name="connsiteX53" fmla="*/ 5545639 w 8876701"/>
              <a:gd name="connsiteY53" fmla="*/ 131422 h 7012541"/>
              <a:gd name="connsiteX54" fmla="*/ 5626276 w 8876701"/>
              <a:gd name="connsiteY54" fmla="*/ 33255 h 7012541"/>
              <a:gd name="connsiteX55" fmla="*/ 5684065 w 8876701"/>
              <a:gd name="connsiteY55" fmla="*/ 2846 h 7012541"/>
              <a:gd name="connsiteX56" fmla="*/ 5721528 w 8876701"/>
              <a:gd name="connsiteY56" fmla="*/ 245 h 7012541"/>
              <a:gd name="connsiteX57" fmla="*/ 5766047 w 8876701"/>
              <a:gd name="connsiteY57" fmla="*/ 7648 h 7012541"/>
              <a:gd name="connsiteX58" fmla="*/ 5712289 w 8876701"/>
              <a:gd name="connsiteY58" fmla="*/ 152762 h 7012541"/>
              <a:gd name="connsiteX59" fmla="*/ 5658530 w 8876701"/>
              <a:gd name="connsiteY59" fmla="*/ 323485 h 7012541"/>
              <a:gd name="connsiteX60" fmla="*/ 5599395 w 8876701"/>
              <a:gd name="connsiteY60" fmla="*/ 489940 h 7012541"/>
              <a:gd name="connsiteX61" fmla="*/ 5733793 w 8876701"/>
              <a:gd name="connsiteY61" fmla="*/ 613714 h 7012541"/>
              <a:gd name="connsiteX62" fmla="*/ 5766047 w 8876701"/>
              <a:gd name="connsiteY62" fmla="*/ 596641 h 7012541"/>
              <a:gd name="connsiteX63" fmla="*/ 5782173 w 8876701"/>
              <a:gd name="connsiteY63" fmla="*/ 566766 h 7012541"/>
              <a:gd name="connsiteX64" fmla="*/ 5889693 w 8876701"/>
              <a:gd name="connsiteY64" fmla="*/ 532622 h 7012541"/>
              <a:gd name="connsiteX65" fmla="*/ 5948825 w 8876701"/>
              <a:gd name="connsiteY65" fmla="*/ 600910 h 7012541"/>
              <a:gd name="connsiteX66" fmla="*/ 5948825 w 8876701"/>
              <a:gd name="connsiteY66" fmla="*/ 635055 h 7012541"/>
              <a:gd name="connsiteX67" fmla="*/ 6110101 w 8876701"/>
              <a:gd name="connsiteY67" fmla="*/ 801509 h 7012541"/>
              <a:gd name="connsiteX68" fmla="*/ 6185364 w 8876701"/>
              <a:gd name="connsiteY68" fmla="*/ 797240 h 7012541"/>
              <a:gd name="connsiteX69" fmla="*/ 6411148 w 8876701"/>
              <a:gd name="connsiteY69" fmla="*/ 754560 h 7012541"/>
              <a:gd name="connsiteX70" fmla="*/ 6459531 w 8876701"/>
              <a:gd name="connsiteY70" fmla="*/ 771633 h 7012541"/>
              <a:gd name="connsiteX71" fmla="*/ 6518666 w 8876701"/>
              <a:gd name="connsiteY71" fmla="*/ 831386 h 7012541"/>
              <a:gd name="connsiteX72" fmla="*/ 6583174 w 8876701"/>
              <a:gd name="connsiteY72" fmla="*/ 839921 h 7012541"/>
              <a:gd name="connsiteX73" fmla="*/ 6604680 w 8876701"/>
              <a:gd name="connsiteY73" fmla="*/ 822850 h 7012541"/>
              <a:gd name="connsiteX74" fmla="*/ 6630887 w 8876701"/>
              <a:gd name="connsiteY74" fmla="*/ 818048 h 7012541"/>
              <a:gd name="connsiteX75" fmla="*/ 6648711 w 8876701"/>
              <a:gd name="connsiteY75" fmla="*/ 821907 h 7012541"/>
              <a:gd name="connsiteX76" fmla="*/ 6652736 w 8876701"/>
              <a:gd name="connsiteY76" fmla="*/ 803062 h 7012541"/>
              <a:gd name="connsiteX77" fmla="*/ 6634723 w 8876701"/>
              <a:gd name="connsiteY77" fmla="*/ 789260 h 7012541"/>
              <a:gd name="connsiteX78" fmla="*/ 6634019 w 8876701"/>
              <a:gd name="connsiteY78" fmla="*/ 763084 h 7012541"/>
              <a:gd name="connsiteX79" fmla="*/ 6635466 w 8876701"/>
              <a:gd name="connsiteY79" fmla="*/ 732353 h 7012541"/>
              <a:gd name="connsiteX80" fmla="*/ 6681000 w 8876701"/>
              <a:gd name="connsiteY80" fmla="*/ 753698 h 7012541"/>
              <a:gd name="connsiteX81" fmla="*/ 6681704 w 8876701"/>
              <a:gd name="connsiteY81" fmla="*/ 779876 h 7012541"/>
              <a:gd name="connsiteX82" fmla="*/ 6666549 w 8876701"/>
              <a:gd name="connsiteY82" fmla="*/ 977913 h 7012541"/>
              <a:gd name="connsiteX83" fmla="*/ 6666829 w 8876701"/>
              <a:gd name="connsiteY83" fmla="*/ 988259 h 7012541"/>
              <a:gd name="connsiteX84" fmla="*/ 6669190 w 8876701"/>
              <a:gd name="connsiteY84" fmla="*/ 987703 h 7012541"/>
              <a:gd name="connsiteX85" fmla="*/ 6712195 w 8876701"/>
              <a:gd name="connsiteY85" fmla="*/ 1006376 h 7012541"/>
              <a:gd name="connsiteX86" fmla="*/ 6741388 w 8876701"/>
              <a:gd name="connsiteY86" fmla="*/ 1050670 h 7012541"/>
              <a:gd name="connsiteX87" fmla="*/ 6756165 w 8876701"/>
              <a:gd name="connsiteY87" fmla="*/ 1051331 h 7012541"/>
              <a:gd name="connsiteX88" fmla="*/ 6811400 w 8876701"/>
              <a:gd name="connsiteY88" fmla="*/ 1031420 h 7012541"/>
              <a:gd name="connsiteX89" fmla="*/ 6870579 w 8876701"/>
              <a:gd name="connsiteY89" fmla="*/ 1010084 h 7012541"/>
              <a:gd name="connsiteX90" fmla="*/ 6917158 w 8876701"/>
              <a:gd name="connsiteY90" fmla="*/ 1091465 h 7012541"/>
              <a:gd name="connsiteX91" fmla="*/ 7031896 w 8876701"/>
              <a:gd name="connsiteY91" fmla="*/ 1125620 h 7012541"/>
              <a:gd name="connsiteX92" fmla="*/ 7125478 w 8876701"/>
              <a:gd name="connsiteY92" fmla="*/ 1156072 h 7012541"/>
              <a:gd name="connsiteX93" fmla="*/ 7159878 w 8876701"/>
              <a:gd name="connsiteY93" fmla="*/ 1207863 h 7012541"/>
              <a:gd name="connsiteX94" fmla="*/ 7235505 w 8876701"/>
              <a:gd name="connsiteY94" fmla="*/ 1290100 h 7012541"/>
              <a:gd name="connsiteX95" fmla="*/ 7260605 w 8876701"/>
              <a:gd name="connsiteY95" fmla="*/ 1292379 h 7012541"/>
              <a:gd name="connsiteX96" fmla="*/ 7397968 w 8876701"/>
              <a:gd name="connsiteY96" fmla="*/ 1257963 h 7012541"/>
              <a:gd name="connsiteX97" fmla="*/ 7448170 w 8876701"/>
              <a:gd name="connsiteY97" fmla="*/ 1262519 h 7012541"/>
              <a:gd name="connsiteX98" fmla="*/ 7449238 w 8876701"/>
              <a:gd name="connsiteY98" fmla="*/ 1281014 h 7012541"/>
              <a:gd name="connsiteX99" fmla="*/ 7356343 w 8876701"/>
              <a:gd name="connsiteY99" fmla="*/ 1318280 h 7012541"/>
              <a:gd name="connsiteX100" fmla="*/ 7333375 w 8876701"/>
              <a:gd name="connsiteY100" fmla="*/ 1352992 h 7012541"/>
              <a:gd name="connsiteX101" fmla="*/ 7382127 w 8876701"/>
              <a:gd name="connsiteY101" fmla="*/ 1388279 h 7012541"/>
              <a:gd name="connsiteX102" fmla="*/ 7433759 w 8876701"/>
              <a:gd name="connsiteY102" fmla="*/ 1403649 h 7012541"/>
              <a:gd name="connsiteX103" fmla="*/ 7364535 w 8876701"/>
              <a:gd name="connsiteY103" fmla="*/ 1432382 h 7012541"/>
              <a:gd name="connsiteX104" fmla="*/ 7336194 w 8876701"/>
              <a:gd name="connsiteY104" fmla="*/ 1457701 h 7012541"/>
              <a:gd name="connsiteX105" fmla="*/ 7364153 w 8876701"/>
              <a:gd name="connsiteY105" fmla="*/ 1481607 h 7012541"/>
              <a:gd name="connsiteX106" fmla="*/ 7469950 w 8876701"/>
              <a:gd name="connsiteY106" fmla="*/ 1458567 h 7012541"/>
              <a:gd name="connsiteX107" fmla="*/ 7685494 w 8876701"/>
              <a:gd name="connsiteY107" fmla="*/ 1411069 h 7012541"/>
              <a:gd name="connsiteX108" fmla="*/ 7721005 w 8876701"/>
              <a:gd name="connsiteY108" fmla="*/ 1398266 h 7012541"/>
              <a:gd name="connsiteX109" fmla="*/ 7755786 w 8876701"/>
              <a:gd name="connsiteY109" fmla="*/ 1400830 h 7012541"/>
              <a:gd name="connsiteX110" fmla="*/ 7744655 w 8876701"/>
              <a:gd name="connsiteY110" fmla="*/ 1431274 h 7012541"/>
              <a:gd name="connsiteX111" fmla="*/ 7718830 w 8876701"/>
              <a:gd name="connsiteY111" fmla="*/ 1444362 h 7012541"/>
              <a:gd name="connsiteX112" fmla="*/ 7634911 w 8876701"/>
              <a:gd name="connsiteY112" fmla="*/ 1455735 h 7012541"/>
              <a:gd name="connsiteX113" fmla="*/ 7564259 w 8876701"/>
              <a:gd name="connsiteY113" fmla="*/ 1473656 h 7012541"/>
              <a:gd name="connsiteX114" fmla="*/ 7519069 w 8876701"/>
              <a:gd name="connsiteY114" fmla="*/ 1486173 h 7012541"/>
              <a:gd name="connsiteX115" fmla="*/ 7422588 w 8876701"/>
              <a:gd name="connsiteY115" fmla="*/ 1517179 h 7012541"/>
              <a:gd name="connsiteX116" fmla="*/ 7333981 w 8876701"/>
              <a:gd name="connsiteY116" fmla="*/ 1586884 h 7012541"/>
              <a:gd name="connsiteX117" fmla="*/ 7424703 w 8876701"/>
              <a:gd name="connsiteY117" fmla="*/ 1595712 h 7012541"/>
              <a:gd name="connsiteX118" fmla="*/ 7616576 w 8876701"/>
              <a:gd name="connsiteY118" fmla="*/ 1556747 h 7012541"/>
              <a:gd name="connsiteX119" fmla="*/ 7733485 w 8876701"/>
              <a:gd name="connsiteY119" fmla="*/ 1544806 h 7012541"/>
              <a:gd name="connsiteX120" fmla="*/ 7757500 w 8876701"/>
              <a:gd name="connsiteY120" fmla="*/ 1570131 h 7012541"/>
              <a:gd name="connsiteX121" fmla="*/ 7737410 w 8876701"/>
              <a:gd name="connsiteY121" fmla="*/ 1584926 h 7012541"/>
              <a:gd name="connsiteX122" fmla="*/ 7540165 w 8876701"/>
              <a:gd name="connsiteY122" fmla="*/ 1614502 h 7012541"/>
              <a:gd name="connsiteX123" fmla="*/ 7473820 w 8876701"/>
              <a:gd name="connsiteY123" fmla="*/ 1623317 h 7012541"/>
              <a:gd name="connsiteX124" fmla="*/ 7385936 w 8876701"/>
              <a:gd name="connsiteY124" fmla="*/ 1677656 h 7012541"/>
              <a:gd name="connsiteX125" fmla="*/ 7281204 w 8876701"/>
              <a:gd name="connsiteY125" fmla="*/ 1719189 h 7012541"/>
              <a:gd name="connsiteX126" fmla="*/ 7274371 w 8876701"/>
              <a:gd name="connsiteY126" fmla="*/ 1720608 h 7012541"/>
              <a:gd name="connsiteX127" fmla="*/ 7266631 w 8876701"/>
              <a:gd name="connsiteY127" fmla="*/ 1727395 h 7012541"/>
              <a:gd name="connsiteX128" fmla="*/ 7266631 w 8876701"/>
              <a:gd name="connsiteY128" fmla="*/ 1753945 h 7012541"/>
              <a:gd name="connsiteX129" fmla="*/ 7283452 w 8876701"/>
              <a:gd name="connsiteY129" fmla="*/ 1789340 h 7012541"/>
              <a:gd name="connsiteX130" fmla="*/ 7165708 w 8876701"/>
              <a:gd name="connsiteY130" fmla="*/ 1833590 h 7012541"/>
              <a:gd name="connsiteX131" fmla="*/ 7154809 w 8876701"/>
              <a:gd name="connsiteY131" fmla="*/ 1845056 h 7012541"/>
              <a:gd name="connsiteX132" fmla="*/ 7169142 w 8876701"/>
              <a:gd name="connsiteY132" fmla="*/ 1864261 h 7012541"/>
              <a:gd name="connsiteX133" fmla="*/ 7176645 w 8876701"/>
              <a:gd name="connsiteY133" fmla="*/ 1869997 h 7012541"/>
              <a:gd name="connsiteX134" fmla="*/ 7213877 w 8876701"/>
              <a:gd name="connsiteY134" fmla="*/ 1873441 h 7012541"/>
              <a:gd name="connsiteX135" fmla="*/ 7217525 w 8876701"/>
              <a:gd name="connsiteY135" fmla="*/ 1872797 h 7012541"/>
              <a:gd name="connsiteX136" fmla="*/ 7351920 w 8876701"/>
              <a:gd name="connsiteY136" fmla="*/ 1864261 h 7012541"/>
              <a:gd name="connsiteX137" fmla="*/ 7393249 w 8876701"/>
              <a:gd name="connsiteY137" fmla="*/ 1878132 h 7012541"/>
              <a:gd name="connsiteX138" fmla="*/ 7415948 w 8876701"/>
              <a:gd name="connsiteY138" fmla="*/ 1899836 h 7012541"/>
              <a:gd name="connsiteX139" fmla="*/ 7429578 w 8876701"/>
              <a:gd name="connsiteY139" fmla="*/ 1897743 h 7012541"/>
              <a:gd name="connsiteX140" fmla="*/ 7460064 w 8876701"/>
              <a:gd name="connsiteY140" fmla="*/ 1895534 h 7012541"/>
              <a:gd name="connsiteX141" fmla="*/ 7502113 w 8876701"/>
              <a:gd name="connsiteY141" fmla="*/ 1922083 h 7012541"/>
              <a:gd name="connsiteX142" fmla="*/ 7476884 w 8876701"/>
              <a:gd name="connsiteY142" fmla="*/ 1957479 h 7012541"/>
              <a:gd name="connsiteX143" fmla="*/ 7435999 w 8876701"/>
              <a:gd name="connsiteY143" fmla="*/ 1965299 h 7012541"/>
              <a:gd name="connsiteX144" fmla="*/ 7432559 w 8876701"/>
              <a:gd name="connsiteY144" fmla="*/ 1983767 h 7012541"/>
              <a:gd name="connsiteX145" fmla="*/ 7341167 w 8876701"/>
              <a:gd name="connsiteY145" fmla="*/ 2116076 h 7012541"/>
              <a:gd name="connsiteX146" fmla="*/ 7292785 w 8876701"/>
              <a:gd name="connsiteY146" fmla="*/ 2120344 h 7012541"/>
              <a:gd name="connsiteX147" fmla="*/ 7267252 w 8876701"/>
              <a:gd name="connsiteY147" fmla="*/ 2119278 h 7012541"/>
              <a:gd name="connsiteX148" fmla="*/ 7250917 w 8876701"/>
              <a:gd name="connsiteY148" fmla="*/ 2136237 h 7012541"/>
              <a:gd name="connsiteX149" fmla="*/ 7266631 w 8876701"/>
              <a:gd name="connsiteY149" fmla="*/ 2152158 h 7012541"/>
              <a:gd name="connsiteX150" fmla="*/ 7266631 w 8876701"/>
              <a:gd name="connsiteY150" fmla="*/ 2169860 h 7012541"/>
              <a:gd name="connsiteX151" fmla="*/ 7241401 w 8876701"/>
              <a:gd name="connsiteY151" fmla="*/ 2178706 h 7012541"/>
              <a:gd name="connsiteX152" fmla="*/ 7216741 w 8876701"/>
              <a:gd name="connsiteY152" fmla="*/ 2176761 h 7012541"/>
              <a:gd name="connsiteX153" fmla="*/ 7206772 w 8876701"/>
              <a:gd name="connsiteY153" fmla="*/ 2188634 h 7012541"/>
              <a:gd name="connsiteX154" fmla="*/ 7209141 w 8876701"/>
              <a:gd name="connsiteY154" fmla="*/ 2205255 h 7012541"/>
              <a:gd name="connsiteX155" fmla="*/ 7241401 w 8876701"/>
              <a:gd name="connsiteY155" fmla="*/ 2205255 h 7012541"/>
              <a:gd name="connsiteX156" fmla="*/ 7325501 w 8876701"/>
              <a:gd name="connsiteY156" fmla="*/ 2205255 h 7012541"/>
              <a:gd name="connsiteX157" fmla="*/ 7367553 w 8876701"/>
              <a:gd name="connsiteY157" fmla="*/ 2205255 h 7012541"/>
              <a:gd name="connsiteX158" fmla="*/ 7434834 w 8876701"/>
              <a:gd name="connsiteY158" fmla="*/ 2249505 h 7012541"/>
              <a:gd name="connsiteX159" fmla="*/ 7535753 w 8876701"/>
              <a:gd name="connsiteY159" fmla="*/ 2284901 h 7012541"/>
              <a:gd name="connsiteX160" fmla="*/ 7560984 w 8876701"/>
              <a:gd name="connsiteY160" fmla="*/ 2311449 h 7012541"/>
              <a:gd name="connsiteX161" fmla="*/ 7535753 w 8876701"/>
              <a:gd name="connsiteY161" fmla="*/ 2329142 h 7012541"/>
              <a:gd name="connsiteX162" fmla="*/ 7527346 w 8876701"/>
              <a:gd name="connsiteY162" fmla="*/ 2355692 h 7012541"/>
              <a:gd name="connsiteX163" fmla="*/ 7518935 w 8876701"/>
              <a:gd name="connsiteY163" fmla="*/ 2391087 h 7012541"/>
              <a:gd name="connsiteX164" fmla="*/ 7518935 w 8876701"/>
              <a:gd name="connsiteY164" fmla="*/ 2417635 h 7012541"/>
              <a:gd name="connsiteX165" fmla="*/ 7527346 w 8876701"/>
              <a:gd name="connsiteY165" fmla="*/ 2417635 h 7012541"/>
              <a:gd name="connsiteX166" fmla="*/ 7527346 w 8876701"/>
              <a:gd name="connsiteY166" fmla="*/ 2479580 h 7012541"/>
              <a:gd name="connsiteX167" fmla="*/ 7460064 w 8876701"/>
              <a:gd name="connsiteY167" fmla="*/ 2541532 h 7012541"/>
              <a:gd name="connsiteX168" fmla="*/ 7544165 w 8876701"/>
              <a:gd name="connsiteY168" fmla="*/ 2568073 h 7012541"/>
              <a:gd name="connsiteX169" fmla="*/ 7535753 w 8876701"/>
              <a:gd name="connsiteY169" fmla="*/ 2576928 h 7012541"/>
              <a:gd name="connsiteX170" fmla="*/ 7236495 w 8876701"/>
              <a:gd name="connsiteY170" fmla="*/ 2576928 h 7012541"/>
              <a:gd name="connsiteX171" fmla="*/ 7215508 w 8876701"/>
              <a:gd name="connsiteY171" fmla="*/ 2587165 h 7012541"/>
              <a:gd name="connsiteX172" fmla="*/ 7214139 w 8876701"/>
              <a:gd name="connsiteY172" fmla="*/ 2590655 h 7012541"/>
              <a:gd name="connsiteX173" fmla="*/ 7232990 w 8876701"/>
              <a:gd name="connsiteY173" fmla="*/ 2594621 h 7012541"/>
              <a:gd name="connsiteX174" fmla="*/ 7300272 w 8876701"/>
              <a:gd name="connsiteY174" fmla="*/ 2638871 h 7012541"/>
              <a:gd name="connsiteX175" fmla="*/ 7333912 w 8876701"/>
              <a:gd name="connsiteY175" fmla="*/ 2665420 h 7012541"/>
              <a:gd name="connsiteX176" fmla="*/ 7426423 w 8876701"/>
              <a:gd name="connsiteY176" fmla="*/ 2683114 h 7012541"/>
              <a:gd name="connsiteX177" fmla="*/ 7443243 w 8876701"/>
              <a:gd name="connsiteY177" fmla="*/ 2700816 h 7012541"/>
              <a:gd name="connsiteX178" fmla="*/ 7426423 w 8876701"/>
              <a:gd name="connsiteY178" fmla="*/ 2709662 h 7012541"/>
              <a:gd name="connsiteX179" fmla="*/ 7224581 w 8876701"/>
              <a:gd name="connsiteY179" fmla="*/ 2709662 h 7012541"/>
              <a:gd name="connsiteX180" fmla="*/ 7208810 w 8876701"/>
              <a:gd name="connsiteY180" fmla="*/ 2710767 h 7012541"/>
              <a:gd name="connsiteX181" fmla="*/ 7207899 w 8876701"/>
              <a:gd name="connsiteY181" fmla="*/ 2711514 h 7012541"/>
              <a:gd name="connsiteX182" fmla="*/ 7208115 w 8876701"/>
              <a:gd name="connsiteY182" fmla="*/ 2712006 h 7012541"/>
              <a:gd name="connsiteX183" fmla="*/ 7292785 w 8876701"/>
              <a:gd name="connsiteY183" fmla="*/ 2730679 h 7012541"/>
              <a:gd name="connsiteX184" fmla="*/ 7411055 w 8876701"/>
              <a:gd name="connsiteY184" fmla="*/ 2816042 h 7012541"/>
              <a:gd name="connsiteX185" fmla="*/ 7411055 w 8876701"/>
              <a:gd name="connsiteY185" fmla="*/ 2824702 h 7012541"/>
              <a:gd name="connsiteX186" fmla="*/ 7510524 w 8876701"/>
              <a:gd name="connsiteY186" fmla="*/ 2824702 h 7012541"/>
              <a:gd name="connsiteX187" fmla="*/ 7586217 w 8876701"/>
              <a:gd name="connsiteY187" fmla="*/ 2815857 h 7012541"/>
              <a:gd name="connsiteX188" fmla="*/ 7619857 w 8876701"/>
              <a:gd name="connsiteY188" fmla="*/ 2842405 h 7012541"/>
              <a:gd name="connsiteX189" fmla="*/ 7611446 w 8876701"/>
              <a:gd name="connsiteY189" fmla="*/ 2868954 h 7012541"/>
              <a:gd name="connsiteX190" fmla="*/ 7569394 w 8876701"/>
              <a:gd name="connsiteY190" fmla="*/ 2868954 h 7012541"/>
              <a:gd name="connsiteX191" fmla="*/ 7460064 w 8876701"/>
              <a:gd name="connsiteY191" fmla="*/ 2860098 h 7012541"/>
              <a:gd name="connsiteX192" fmla="*/ 7429971 w 8876701"/>
              <a:gd name="connsiteY192" fmla="*/ 2855261 h 7012541"/>
              <a:gd name="connsiteX193" fmla="*/ 7408679 w 8876701"/>
              <a:gd name="connsiteY193" fmla="*/ 2859828 h 7012541"/>
              <a:gd name="connsiteX194" fmla="*/ 7391569 w 8876701"/>
              <a:gd name="connsiteY194" fmla="*/ 2867792 h 7012541"/>
              <a:gd name="connsiteX195" fmla="*/ 7380474 w 8876701"/>
              <a:gd name="connsiteY195" fmla="*/ 2867539 h 7012541"/>
              <a:gd name="connsiteX196" fmla="*/ 7376094 w 8876701"/>
              <a:gd name="connsiteY196" fmla="*/ 2868814 h 7012541"/>
              <a:gd name="connsiteX197" fmla="*/ 7363084 w 8876701"/>
              <a:gd name="connsiteY197" fmla="*/ 2868887 h 7012541"/>
              <a:gd name="connsiteX198" fmla="*/ 7330122 w 8876701"/>
              <a:gd name="connsiteY198" fmla="*/ 2879700 h 7012541"/>
              <a:gd name="connsiteX199" fmla="*/ 7423270 w 8876701"/>
              <a:gd name="connsiteY199" fmla="*/ 2893285 h 7012541"/>
              <a:gd name="connsiteX200" fmla="*/ 7535753 w 8876701"/>
              <a:gd name="connsiteY200" fmla="*/ 2895495 h 7012541"/>
              <a:gd name="connsiteX201" fmla="*/ 7569394 w 8876701"/>
              <a:gd name="connsiteY201" fmla="*/ 2895495 h 7012541"/>
              <a:gd name="connsiteX202" fmla="*/ 7611446 w 8876701"/>
              <a:gd name="connsiteY202" fmla="*/ 2913195 h 7012541"/>
              <a:gd name="connsiteX203" fmla="*/ 7619857 w 8876701"/>
              <a:gd name="connsiteY203" fmla="*/ 2939745 h 7012541"/>
              <a:gd name="connsiteX204" fmla="*/ 7603035 w 8876701"/>
              <a:gd name="connsiteY204" fmla="*/ 2957445 h 7012541"/>
              <a:gd name="connsiteX205" fmla="*/ 7476884 w 8876701"/>
              <a:gd name="connsiteY205" fmla="*/ 2957445 h 7012541"/>
              <a:gd name="connsiteX206" fmla="*/ 7611446 w 8876701"/>
              <a:gd name="connsiteY206" fmla="*/ 2992841 h 7012541"/>
              <a:gd name="connsiteX207" fmla="*/ 7636676 w 8876701"/>
              <a:gd name="connsiteY207" fmla="*/ 3010536 h 7012541"/>
              <a:gd name="connsiteX208" fmla="*/ 7603035 w 8876701"/>
              <a:gd name="connsiteY208" fmla="*/ 3019391 h 7012541"/>
              <a:gd name="connsiteX209" fmla="*/ 7392782 w 8876701"/>
              <a:gd name="connsiteY209" fmla="*/ 3019391 h 7012541"/>
              <a:gd name="connsiteX210" fmla="*/ 7359141 w 8876701"/>
              <a:gd name="connsiteY210" fmla="*/ 3037084 h 7012541"/>
              <a:gd name="connsiteX211" fmla="*/ 7418013 w 8876701"/>
              <a:gd name="connsiteY211" fmla="*/ 3037084 h 7012541"/>
              <a:gd name="connsiteX212" fmla="*/ 7493705 w 8876701"/>
              <a:gd name="connsiteY212" fmla="*/ 3063633 h 7012541"/>
              <a:gd name="connsiteX213" fmla="*/ 7569394 w 8876701"/>
              <a:gd name="connsiteY213" fmla="*/ 3063633 h 7012541"/>
              <a:gd name="connsiteX214" fmla="*/ 7594625 w 8876701"/>
              <a:gd name="connsiteY214" fmla="*/ 3090181 h 7012541"/>
              <a:gd name="connsiteX215" fmla="*/ 7569394 w 8876701"/>
              <a:gd name="connsiteY215" fmla="*/ 3116729 h 7012541"/>
              <a:gd name="connsiteX216" fmla="*/ 7392782 w 8876701"/>
              <a:gd name="connsiteY216" fmla="*/ 3116729 h 7012541"/>
              <a:gd name="connsiteX217" fmla="*/ 7317090 w 8876701"/>
              <a:gd name="connsiteY217" fmla="*/ 3125577 h 7012541"/>
              <a:gd name="connsiteX218" fmla="*/ 7409602 w 8876701"/>
              <a:gd name="connsiteY218" fmla="*/ 3125577 h 7012541"/>
              <a:gd name="connsiteX219" fmla="*/ 7468474 w 8876701"/>
              <a:gd name="connsiteY219" fmla="*/ 3160972 h 7012541"/>
              <a:gd name="connsiteX220" fmla="*/ 7468474 w 8876701"/>
              <a:gd name="connsiteY220" fmla="*/ 3187520 h 7012541"/>
              <a:gd name="connsiteX221" fmla="*/ 7434834 w 8876701"/>
              <a:gd name="connsiteY221" fmla="*/ 3205222 h 7012541"/>
              <a:gd name="connsiteX222" fmla="*/ 7325501 w 8876701"/>
              <a:gd name="connsiteY222" fmla="*/ 3222925 h 7012541"/>
              <a:gd name="connsiteX223" fmla="*/ 7289650 w 8876701"/>
              <a:gd name="connsiteY223" fmla="*/ 3228471 h 7012541"/>
              <a:gd name="connsiteX224" fmla="*/ 7297868 w 8876701"/>
              <a:gd name="connsiteY224" fmla="*/ 3237002 h 7012541"/>
              <a:gd name="connsiteX225" fmla="*/ 7234517 w 8876701"/>
              <a:gd name="connsiteY225" fmla="*/ 3266341 h 7012541"/>
              <a:gd name="connsiteX226" fmla="*/ 7200180 w 8876701"/>
              <a:gd name="connsiteY226" fmla="*/ 3279517 h 7012541"/>
              <a:gd name="connsiteX227" fmla="*/ 7287409 w 8876701"/>
              <a:gd name="connsiteY227" fmla="*/ 3302602 h 7012541"/>
              <a:gd name="connsiteX228" fmla="*/ 7437935 w 8876701"/>
              <a:gd name="connsiteY228" fmla="*/ 3285529 h 7012541"/>
              <a:gd name="connsiteX229" fmla="*/ 7507819 w 8876701"/>
              <a:gd name="connsiteY229" fmla="*/ 3251385 h 7012541"/>
              <a:gd name="connsiteX230" fmla="*/ 7626089 w 8876701"/>
              <a:gd name="connsiteY230" fmla="*/ 3153218 h 7012541"/>
              <a:gd name="connsiteX231" fmla="*/ 7824993 w 8876701"/>
              <a:gd name="connsiteY231" fmla="*/ 2986763 h 7012541"/>
              <a:gd name="connsiteX232" fmla="*/ 8083034 w 8876701"/>
              <a:gd name="connsiteY232" fmla="*/ 2905671 h 7012541"/>
              <a:gd name="connsiteX233" fmla="*/ 8292694 w 8876701"/>
              <a:gd name="connsiteY233" fmla="*/ 2811774 h 7012541"/>
              <a:gd name="connsiteX234" fmla="*/ 8308820 w 8876701"/>
              <a:gd name="connsiteY234" fmla="*/ 2798969 h 7012541"/>
              <a:gd name="connsiteX235" fmla="*/ 8523854 w 8876701"/>
              <a:gd name="connsiteY235" fmla="*/ 2726411 h 7012541"/>
              <a:gd name="connsiteX236" fmla="*/ 8545735 w 8876701"/>
              <a:gd name="connsiteY236" fmla="*/ 2720593 h 7012541"/>
              <a:gd name="connsiteX237" fmla="*/ 8548676 w 8876701"/>
              <a:gd name="connsiteY237" fmla="*/ 2716533 h 7012541"/>
              <a:gd name="connsiteX238" fmla="*/ 8573314 w 8876701"/>
              <a:gd name="connsiteY238" fmla="*/ 2694886 h 7012541"/>
              <a:gd name="connsiteX239" fmla="*/ 8677288 w 8876701"/>
              <a:gd name="connsiteY239" fmla="*/ 2642160 h 7012541"/>
              <a:gd name="connsiteX240" fmla="*/ 8735408 w 8876701"/>
              <a:gd name="connsiteY240" fmla="*/ 2626902 h 7012541"/>
              <a:gd name="connsiteX241" fmla="*/ 8850732 w 8876701"/>
              <a:gd name="connsiteY241" fmla="*/ 2656253 h 7012541"/>
              <a:gd name="connsiteX242" fmla="*/ 8871829 w 8876701"/>
              <a:gd name="connsiteY242" fmla="*/ 2688788 h 7012541"/>
              <a:gd name="connsiteX243" fmla="*/ 8550732 w 8876701"/>
              <a:gd name="connsiteY243" fmla="*/ 3008104 h 7012541"/>
              <a:gd name="connsiteX244" fmla="*/ 8518478 w 8876701"/>
              <a:gd name="connsiteY244" fmla="*/ 3025177 h 7012541"/>
              <a:gd name="connsiteX245" fmla="*/ 8389456 w 8876701"/>
              <a:gd name="connsiteY245" fmla="*/ 3076394 h 7012541"/>
              <a:gd name="connsiteX246" fmla="*/ 8271189 w 8876701"/>
              <a:gd name="connsiteY246" fmla="*/ 3114806 h 7012541"/>
              <a:gd name="connsiteX247" fmla="*/ 8002397 w 8876701"/>
              <a:gd name="connsiteY247" fmla="*/ 3174559 h 7012541"/>
              <a:gd name="connsiteX248" fmla="*/ 7744358 w 8876701"/>
              <a:gd name="connsiteY248" fmla="*/ 3259920 h 7012541"/>
              <a:gd name="connsiteX249" fmla="*/ 7583083 w 8876701"/>
              <a:gd name="connsiteY249" fmla="*/ 3358087 h 7012541"/>
              <a:gd name="connsiteX250" fmla="*/ 7507819 w 8876701"/>
              <a:gd name="connsiteY250" fmla="*/ 3396499 h 7012541"/>
              <a:gd name="connsiteX251" fmla="*/ 7201396 w 8876701"/>
              <a:gd name="connsiteY251" fmla="*/ 3537345 h 7012541"/>
              <a:gd name="connsiteX252" fmla="*/ 7180328 w 8876701"/>
              <a:gd name="connsiteY252" fmla="*/ 3547150 h 7012541"/>
              <a:gd name="connsiteX253" fmla="*/ 7165229 w 8876701"/>
              <a:gd name="connsiteY253" fmla="*/ 3639988 h 7012541"/>
              <a:gd name="connsiteX254" fmla="*/ 7112041 w 8876701"/>
              <a:gd name="connsiteY254" fmla="*/ 3746654 h 7012541"/>
              <a:gd name="connsiteX255" fmla="*/ 7107603 w 8876701"/>
              <a:gd name="connsiteY255" fmla="*/ 3767789 h 7012541"/>
              <a:gd name="connsiteX256" fmla="*/ 7120759 w 8876701"/>
              <a:gd name="connsiteY256" fmla="*/ 3772089 h 7012541"/>
              <a:gd name="connsiteX257" fmla="*/ 7534699 w 8876701"/>
              <a:gd name="connsiteY257" fmla="*/ 3891595 h 7012541"/>
              <a:gd name="connsiteX258" fmla="*/ 7626089 w 8876701"/>
              <a:gd name="connsiteY258" fmla="*/ 3917205 h 7012541"/>
              <a:gd name="connsiteX259" fmla="*/ 7749734 w 8876701"/>
              <a:gd name="connsiteY259" fmla="*/ 3904400 h 7012541"/>
              <a:gd name="connsiteX260" fmla="*/ 7819618 w 8876701"/>
              <a:gd name="connsiteY260" fmla="*/ 3895864 h 7012541"/>
              <a:gd name="connsiteX261" fmla="*/ 7894880 w 8876701"/>
              <a:gd name="connsiteY261" fmla="*/ 3912937 h 7012541"/>
              <a:gd name="connsiteX262" fmla="*/ 7927136 w 8876701"/>
              <a:gd name="connsiteY262" fmla="*/ 3942812 h 7012541"/>
              <a:gd name="connsiteX263" fmla="*/ 7787364 w 8876701"/>
              <a:gd name="connsiteY263" fmla="*/ 4169020 h 7012541"/>
              <a:gd name="connsiteX264" fmla="*/ 7636840 w 8876701"/>
              <a:gd name="connsiteY264" fmla="*/ 4169020 h 7012541"/>
              <a:gd name="connsiteX265" fmla="*/ 7513195 w 8876701"/>
              <a:gd name="connsiteY265" fmla="*/ 4100731 h 7012541"/>
              <a:gd name="connsiteX266" fmla="*/ 7378800 w 8876701"/>
              <a:gd name="connsiteY266" fmla="*/ 4079391 h 7012541"/>
              <a:gd name="connsiteX267" fmla="*/ 7239029 w 8876701"/>
              <a:gd name="connsiteY267" fmla="*/ 4023907 h 7012541"/>
              <a:gd name="connsiteX268" fmla="*/ 7158389 w 8876701"/>
              <a:gd name="connsiteY268" fmla="*/ 3921471 h 7012541"/>
              <a:gd name="connsiteX269" fmla="*/ 7124598 w 8876701"/>
              <a:gd name="connsiteY269" fmla="*/ 3898797 h 7012541"/>
              <a:gd name="connsiteX270" fmla="*/ 7095148 w 8876701"/>
              <a:gd name="connsiteY270" fmla="*/ 3921009 h 7012541"/>
              <a:gd name="connsiteX271" fmla="*/ 6993789 w 8876701"/>
              <a:gd name="connsiteY271" fmla="*/ 3921009 h 7012541"/>
              <a:gd name="connsiteX272" fmla="*/ 6841749 w 8876701"/>
              <a:gd name="connsiteY272" fmla="*/ 3947832 h 7012541"/>
              <a:gd name="connsiteX273" fmla="*/ 6799515 w 8876701"/>
              <a:gd name="connsiteY273" fmla="*/ 4048423 h 7012541"/>
              <a:gd name="connsiteX274" fmla="*/ 6554562 w 8876701"/>
              <a:gd name="connsiteY274" fmla="*/ 4309956 h 7012541"/>
              <a:gd name="connsiteX275" fmla="*/ 6495434 w 8876701"/>
              <a:gd name="connsiteY275" fmla="*/ 4323367 h 7012541"/>
              <a:gd name="connsiteX276" fmla="*/ 6157569 w 8876701"/>
              <a:gd name="connsiteY276" fmla="*/ 4323367 h 7012541"/>
              <a:gd name="connsiteX277" fmla="*/ 6225141 w 8876701"/>
              <a:gd name="connsiteY277" fmla="*/ 4544663 h 7012541"/>
              <a:gd name="connsiteX278" fmla="*/ 6030867 w 8876701"/>
              <a:gd name="connsiteY278" fmla="*/ 4423957 h 7012541"/>
              <a:gd name="connsiteX279" fmla="*/ 5726788 w 8876701"/>
              <a:gd name="connsiteY279" fmla="*/ 4363603 h 7012541"/>
              <a:gd name="connsiteX280" fmla="*/ 5583194 w 8876701"/>
              <a:gd name="connsiteY280" fmla="*/ 4558076 h 7012541"/>
              <a:gd name="connsiteX281" fmla="*/ 5372027 w 8876701"/>
              <a:gd name="connsiteY281" fmla="*/ 4658664 h 7012541"/>
              <a:gd name="connsiteX282" fmla="*/ 5228434 w 8876701"/>
              <a:gd name="connsiteY282" fmla="*/ 4698900 h 7012541"/>
              <a:gd name="connsiteX283" fmla="*/ 4991928 w 8876701"/>
              <a:gd name="connsiteY283" fmla="*/ 4812901 h 7012541"/>
              <a:gd name="connsiteX284" fmla="*/ 4915908 w 8876701"/>
              <a:gd name="connsiteY284" fmla="*/ 4866550 h 7012541"/>
              <a:gd name="connsiteX285" fmla="*/ 4949694 w 8876701"/>
              <a:gd name="connsiteY285" fmla="*/ 5034199 h 7012541"/>
              <a:gd name="connsiteX286" fmla="*/ 4978237 w 8876701"/>
              <a:gd name="connsiteY286" fmla="*/ 5142809 h 7012541"/>
              <a:gd name="connsiteX287" fmla="*/ 4997518 w 8876701"/>
              <a:gd name="connsiteY287" fmla="*/ 5144903 h 7012541"/>
              <a:gd name="connsiteX288" fmla="*/ 5017276 w 8876701"/>
              <a:gd name="connsiteY288" fmla="*/ 5157192 h 7012541"/>
              <a:gd name="connsiteX289" fmla="*/ 5033367 w 8876701"/>
              <a:gd name="connsiteY289" fmla="*/ 5182005 h 7012541"/>
              <a:gd name="connsiteX290" fmla="*/ 5039731 w 8876701"/>
              <a:gd name="connsiteY290" fmla="*/ 5192443 h 7012541"/>
              <a:gd name="connsiteX291" fmla="*/ 5060058 w 8876701"/>
              <a:gd name="connsiteY291" fmla="*/ 5219711 h 7012541"/>
              <a:gd name="connsiteX292" fmla="*/ 5070657 w 8876701"/>
              <a:gd name="connsiteY292" fmla="*/ 5232605 h 7012541"/>
              <a:gd name="connsiteX293" fmla="*/ 5077775 w 8876701"/>
              <a:gd name="connsiteY293" fmla="*/ 5251423 h 7012541"/>
              <a:gd name="connsiteX294" fmla="*/ 5076675 w 8876701"/>
              <a:gd name="connsiteY294" fmla="*/ 5272625 h 7012541"/>
              <a:gd name="connsiteX295" fmla="*/ 5067013 w 8876701"/>
              <a:gd name="connsiteY295" fmla="*/ 5325796 h 7012541"/>
              <a:gd name="connsiteX296" fmla="*/ 4992239 w 8876701"/>
              <a:gd name="connsiteY296" fmla="*/ 5402777 h 7012541"/>
              <a:gd name="connsiteX297" fmla="*/ 4981655 w 8876701"/>
              <a:gd name="connsiteY297" fmla="*/ 5403392 h 7012541"/>
              <a:gd name="connsiteX298" fmla="*/ 4935831 w 8876701"/>
              <a:gd name="connsiteY298" fmla="*/ 5411777 h 7012541"/>
              <a:gd name="connsiteX299" fmla="*/ 4922876 w 8876701"/>
              <a:gd name="connsiteY299" fmla="*/ 5410623 h 7012541"/>
              <a:gd name="connsiteX300" fmla="*/ 4887883 w 8876701"/>
              <a:gd name="connsiteY300" fmla="*/ 5412181 h 7012541"/>
              <a:gd name="connsiteX301" fmla="*/ 4868951 w 8876701"/>
              <a:gd name="connsiteY301" fmla="*/ 5411532 h 7012541"/>
              <a:gd name="connsiteX302" fmla="*/ 4852373 w 8876701"/>
              <a:gd name="connsiteY302" fmla="*/ 5399145 h 7012541"/>
              <a:gd name="connsiteX303" fmla="*/ 4797423 w 8876701"/>
              <a:gd name="connsiteY303" fmla="*/ 5370869 h 7012541"/>
              <a:gd name="connsiteX304" fmla="*/ 4769006 w 8876701"/>
              <a:gd name="connsiteY304" fmla="*/ 5349635 h 7012541"/>
              <a:gd name="connsiteX305" fmla="*/ 4763013 w 8876701"/>
              <a:gd name="connsiteY305" fmla="*/ 5336631 h 7012541"/>
              <a:gd name="connsiteX306" fmla="*/ 4763231 w 8876701"/>
              <a:gd name="connsiteY306" fmla="*/ 5303401 h 7012541"/>
              <a:gd name="connsiteX307" fmla="*/ 4760438 w 8876701"/>
              <a:gd name="connsiteY307" fmla="*/ 5250159 h 7012541"/>
              <a:gd name="connsiteX308" fmla="*/ 4768885 w 8876701"/>
              <a:gd name="connsiteY308" fmla="*/ 5228052 h 7012541"/>
              <a:gd name="connsiteX309" fmla="*/ 4786918 w 8876701"/>
              <a:gd name="connsiteY309" fmla="*/ 5203164 h 7012541"/>
              <a:gd name="connsiteX310" fmla="*/ 4805708 w 8876701"/>
              <a:gd name="connsiteY310" fmla="*/ 5186655 h 7012541"/>
              <a:gd name="connsiteX311" fmla="*/ 4839370 w 8876701"/>
              <a:gd name="connsiteY311" fmla="*/ 5158612 h 7012541"/>
              <a:gd name="connsiteX312" fmla="*/ 4839887 w 8876701"/>
              <a:gd name="connsiteY312" fmla="*/ 5158473 h 7012541"/>
              <a:gd name="connsiteX313" fmla="*/ 4839887 w 8876701"/>
              <a:gd name="connsiteY313" fmla="*/ 5114670 h 7012541"/>
              <a:gd name="connsiteX314" fmla="*/ 4831440 w 8876701"/>
              <a:gd name="connsiteY314" fmla="*/ 5000669 h 7012541"/>
              <a:gd name="connsiteX315" fmla="*/ 4731137 w 8876701"/>
              <a:gd name="connsiteY315" fmla="*/ 4868226 h 7012541"/>
              <a:gd name="connsiteX316" fmla="*/ 4699578 w 8876701"/>
              <a:gd name="connsiteY316" fmla="*/ 4861044 h 7012541"/>
              <a:gd name="connsiteX317" fmla="*/ 4695996 w 8876701"/>
              <a:gd name="connsiteY317" fmla="*/ 4869585 h 7012541"/>
              <a:gd name="connsiteX318" fmla="*/ 4526886 w 8876701"/>
              <a:gd name="connsiteY318" fmla="*/ 5175990 h 7012541"/>
              <a:gd name="connsiteX319" fmla="*/ 4431061 w 8876701"/>
              <a:gd name="connsiteY319" fmla="*/ 5313663 h 7012541"/>
              <a:gd name="connsiteX320" fmla="*/ 4467109 w 8876701"/>
              <a:gd name="connsiteY320" fmla="*/ 5335807 h 7012541"/>
              <a:gd name="connsiteX321" fmla="*/ 4556483 w 8876701"/>
              <a:gd name="connsiteY321" fmla="*/ 5411032 h 7012541"/>
              <a:gd name="connsiteX322" fmla="*/ 4588738 w 8876701"/>
              <a:gd name="connsiteY322" fmla="*/ 5530539 h 7012541"/>
              <a:gd name="connsiteX323" fmla="*/ 4486598 w 8876701"/>
              <a:gd name="connsiteY323" fmla="*/ 5658580 h 7012541"/>
              <a:gd name="connsiteX324" fmla="*/ 4481222 w 8876701"/>
              <a:gd name="connsiteY324" fmla="*/ 5688457 h 7012541"/>
              <a:gd name="connsiteX325" fmla="*/ 4508100 w 8876701"/>
              <a:gd name="connsiteY325" fmla="*/ 5833571 h 7012541"/>
              <a:gd name="connsiteX326" fmla="*/ 4373705 w 8876701"/>
              <a:gd name="connsiteY326" fmla="*/ 6029902 h 7012541"/>
              <a:gd name="connsiteX327" fmla="*/ 4244684 w 8876701"/>
              <a:gd name="connsiteY327" fmla="*/ 6076852 h 7012541"/>
              <a:gd name="connsiteX328" fmla="*/ 3981267 w 8876701"/>
              <a:gd name="connsiteY328" fmla="*/ 6046974 h 7012541"/>
              <a:gd name="connsiteX329" fmla="*/ 3906594 w 8876701"/>
              <a:gd name="connsiteY329" fmla="*/ 6000025 h 7012541"/>
              <a:gd name="connsiteX330" fmla="*/ 3861154 w 8876701"/>
              <a:gd name="connsiteY330" fmla="*/ 5958970 h 7012541"/>
              <a:gd name="connsiteX331" fmla="*/ 3835346 w 8876701"/>
              <a:gd name="connsiteY331" fmla="*/ 5983754 h 7012541"/>
              <a:gd name="connsiteX332" fmla="*/ 3721172 w 8876701"/>
              <a:gd name="connsiteY332" fmla="*/ 6074326 h 7012541"/>
              <a:gd name="connsiteX333" fmla="*/ 3723563 w 8876701"/>
              <a:gd name="connsiteY333" fmla="*/ 6076719 h 7012541"/>
              <a:gd name="connsiteX334" fmla="*/ 3733978 w 8876701"/>
              <a:gd name="connsiteY334" fmla="*/ 6081120 h 7012541"/>
              <a:gd name="connsiteX335" fmla="*/ 3776987 w 8876701"/>
              <a:gd name="connsiteY335" fmla="*/ 6098191 h 7012541"/>
              <a:gd name="connsiteX336" fmla="*/ 3723226 w 8876701"/>
              <a:gd name="connsiteY336" fmla="*/ 6128069 h 7012541"/>
              <a:gd name="connsiteX337" fmla="*/ 3685596 w 8876701"/>
              <a:gd name="connsiteY337" fmla="*/ 6115264 h 7012541"/>
              <a:gd name="connsiteX338" fmla="*/ 3674316 w 8876701"/>
              <a:gd name="connsiteY338" fmla="*/ 6111495 h 7012541"/>
              <a:gd name="connsiteX339" fmla="*/ 3550158 w 8876701"/>
              <a:gd name="connsiteY339" fmla="*/ 6209987 h 7012541"/>
              <a:gd name="connsiteX340" fmla="*/ 2376461 w 8876701"/>
              <a:gd name="connsiteY340" fmla="*/ 6797710 h 7012541"/>
              <a:gd name="connsiteX341" fmla="*/ 2293103 w 8876701"/>
              <a:gd name="connsiteY341" fmla="*/ 6820826 h 7012541"/>
              <a:gd name="connsiteX342" fmla="*/ 2293103 w 8876701"/>
              <a:gd name="connsiteY342" fmla="*/ 6858002 h 7012541"/>
              <a:gd name="connsiteX343" fmla="*/ 2159046 w 8876701"/>
              <a:gd name="connsiteY343" fmla="*/ 6858002 h 7012541"/>
              <a:gd name="connsiteX344" fmla="*/ 2047293 w 8876701"/>
              <a:gd name="connsiteY344" fmla="*/ 6888993 h 7012541"/>
              <a:gd name="connsiteX345" fmla="*/ 995643 w 8876701"/>
              <a:gd name="connsiteY345" fmla="*/ 7010404 h 7012541"/>
              <a:gd name="connsiteX346" fmla="*/ 0 w 8876701"/>
              <a:gd name="connsiteY346" fmla="*/ 6931523 h 7012541"/>
              <a:gd name="connsiteX347" fmla="*/ 28261 w 8876701"/>
              <a:gd name="connsiteY347" fmla="*/ 5029202 h 7012541"/>
              <a:gd name="connsiteX0" fmla="*/ 6634026 w 8850731"/>
              <a:gd name="connsiteY0" fmla="*/ 867292 h 7012541"/>
              <a:gd name="connsiteX1" fmla="*/ 6577800 w 8850731"/>
              <a:gd name="connsiteY1" fmla="*/ 908210 h 7012541"/>
              <a:gd name="connsiteX2" fmla="*/ 6529417 w 8850731"/>
              <a:gd name="connsiteY2" fmla="*/ 967963 h 7012541"/>
              <a:gd name="connsiteX3" fmla="*/ 6545544 w 8850731"/>
              <a:gd name="connsiteY3" fmla="*/ 1006376 h 7012541"/>
              <a:gd name="connsiteX4" fmla="*/ 6585864 w 8850731"/>
              <a:gd name="connsiteY4" fmla="*/ 1006911 h 7012541"/>
              <a:gd name="connsiteX5" fmla="*/ 6602827 w 8850731"/>
              <a:gd name="connsiteY5" fmla="*/ 1003094 h 7012541"/>
              <a:gd name="connsiteX6" fmla="*/ 6624961 w 8850731"/>
              <a:gd name="connsiteY6" fmla="*/ 955148 h 7012541"/>
              <a:gd name="connsiteX7" fmla="*/ 6627415 w 8850731"/>
              <a:gd name="connsiteY7" fmla="*/ 887712 h 7012541"/>
              <a:gd name="connsiteX8" fmla="*/ 6634026 w 8850731"/>
              <a:gd name="connsiteY8" fmla="*/ 867292 h 7012541"/>
              <a:gd name="connsiteX9" fmla="*/ 28261 w 8850731"/>
              <a:gd name="connsiteY9" fmla="*/ 5029202 h 7012541"/>
              <a:gd name="connsiteX10" fmla="*/ 71547 w 8850731"/>
              <a:gd name="connsiteY10" fmla="*/ 85060 h 7012541"/>
              <a:gd name="connsiteX11" fmla="*/ 2293103 w 8850731"/>
              <a:gd name="connsiteY11" fmla="*/ 0 h 7012541"/>
              <a:gd name="connsiteX12" fmla="*/ 2909882 w 8850731"/>
              <a:gd name="connsiteY12" fmla="*/ 423059 h 7012541"/>
              <a:gd name="connsiteX13" fmla="*/ 3086400 w 8850731"/>
              <a:gd name="connsiteY13" fmla="*/ 516658 h 7012541"/>
              <a:gd name="connsiteX14" fmla="*/ 3066703 w 8850731"/>
              <a:gd name="connsiteY14" fmla="*/ 491542 h 7012541"/>
              <a:gd name="connsiteX15" fmla="*/ 3040497 w 8850731"/>
              <a:gd name="connsiteY15" fmla="*/ 460064 h 7012541"/>
              <a:gd name="connsiteX16" fmla="*/ 2943731 w 8850731"/>
              <a:gd name="connsiteY16" fmla="*/ 387506 h 7012541"/>
              <a:gd name="connsiteX17" fmla="*/ 2895348 w 8850731"/>
              <a:gd name="connsiteY17" fmla="*/ 302144 h 7012541"/>
              <a:gd name="connsiteX18" fmla="*/ 2981361 w 8850731"/>
              <a:gd name="connsiteY18" fmla="*/ 203978 h 7012541"/>
              <a:gd name="connsiteX19" fmla="*/ 3035121 w 8850731"/>
              <a:gd name="connsiteY19" fmla="*/ 203978 h 7012541"/>
              <a:gd name="connsiteX20" fmla="*/ 3051248 w 8850731"/>
              <a:gd name="connsiteY20" fmla="*/ 233856 h 7012541"/>
              <a:gd name="connsiteX21" fmla="*/ 3110381 w 8850731"/>
              <a:gd name="connsiteY21" fmla="*/ 391774 h 7012541"/>
              <a:gd name="connsiteX22" fmla="*/ 3131886 w 8850731"/>
              <a:gd name="connsiteY22" fmla="*/ 434455 h 7012541"/>
              <a:gd name="connsiteX23" fmla="*/ 3217899 w 8850731"/>
              <a:gd name="connsiteY23" fmla="*/ 545425 h 7012541"/>
              <a:gd name="connsiteX24" fmla="*/ 3265394 w 8850731"/>
              <a:gd name="connsiteY24" fmla="*/ 614557 h 7012541"/>
              <a:gd name="connsiteX25" fmla="*/ 3525574 w 8850731"/>
              <a:gd name="connsiteY25" fmla="*/ 784372 h 7012541"/>
              <a:gd name="connsiteX26" fmla="*/ 3549857 w 8850731"/>
              <a:gd name="connsiteY26" fmla="*/ 760429 h 7012541"/>
              <a:gd name="connsiteX27" fmla="*/ 3583457 w 8850731"/>
              <a:gd name="connsiteY27" fmla="*/ 716148 h 7012541"/>
              <a:gd name="connsiteX28" fmla="*/ 3701724 w 8850731"/>
              <a:gd name="connsiteY28" fmla="*/ 703343 h 7012541"/>
              <a:gd name="connsiteX29" fmla="*/ 3927511 w 8850731"/>
              <a:gd name="connsiteY29" fmla="*/ 733221 h 7012541"/>
              <a:gd name="connsiteX30" fmla="*/ 3992019 w 8850731"/>
              <a:gd name="connsiteY30" fmla="*/ 686272 h 7012541"/>
              <a:gd name="connsiteX31" fmla="*/ 4008148 w 8850731"/>
              <a:gd name="connsiteY31" fmla="*/ 600910 h 7012541"/>
              <a:gd name="connsiteX32" fmla="*/ 4008148 w 8850731"/>
              <a:gd name="connsiteY32" fmla="*/ 545425 h 7012541"/>
              <a:gd name="connsiteX33" fmla="*/ 4110289 w 8850731"/>
              <a:gd name="connsiteY33" fmla="*/ 515549 h 7012541"/>
              <a:gd name="connsiteX34" fmla="*/ 4190927 w 8850731"/>
              <a:gd name="connsiteY34" fmla="*/ 579570 h 7012541"/>
              <a:gd name="connsiteX35" fmla="*/ 4239308 w 8850731"/>
              <a:gd name="connsiteY35" fmla="*/ 613714 h 7012541"/>
              <a:gd name="connsiteX36" fmla="*/ 4293068 w 8850731"/>
              <a:gd name="connsiteY36" fmla="*/ 583839 h 7012541"/>
              <a:gd name="connsiteX37" fmla="*/ 4336073 w 8850731"/>
              <a:gd name="connsiteY37" fmla="*/ 472869 h 7012541"/>
              <a:gd name="connsiteX38" fmla="*/ 4368329 w 8850731"/>
              <a:gd name="connsiteY38" fmla="*/ 438723 h 7012541"/>
              <a:gd name="connsiteX39" fmla="*/ 4422087 w 8850731"/>
              <a:gd name="connsiteY39" fmla="*/ 442991 h 7012541"/>
              <a:gd name="connsiteX40" fmla="*/ 4481222 w 8850731"/>
              <a:gd name="connsiteY40" fmla="*/ 485671 h 7012541"/>
              <a:gd name="connsiteX41" fmla="*/ 4567235 w 8850731"/>
              <a:gd name="connsiteY41" fmla="*/ 545425 h 7012541"/>
              <a:gd name="connsiteX42" fmla="*/ 4701630 w 8850731"/>
              <a:gd name="connsiteY42" fmla="*/ 481403 h 7012541"/>
              <a:gd name="connsiteX43" fmla="*/ 4787643 w 8850731"/>
              <a:gd name="connsiteY43" fmla="*/ 366167 h 7012541"/>
              <a:gd name="connsiteX44" fmla="*/ 4852154 w 8850731"/>
              <a:gd name="connsiteY44" fmla="*/ 349094 h 7012541"/>
              <a:gd name="connsiteX45" fmla="*/ 4911289 w 8850731"/>
              <a:gd name="connsiteY45" fmla="*/ 494208 h 7012541"/>
              <a:gd name="connsiteX46" fmla="*/ 4900539 w 8850731"/>
              <a:gd name="connsiteY46" fmla="*/ 507013 h 7012541"/>
              <a:gd name="connsiteX47" fmla="*/ 5008054 w 8850731"/>
              <a:gd name="connsiteY47" fmla="*/ 532622 h 7012541"/>
              <a:gd name="connsiteX48" fmla="*/ 5099443 w 8850731"/>
              <a:gd name="connsiteY48" fmla="*/ 498476 h 7012541"/>
              <a:gd name="connsiteX49" fmla="*/ 5115571 w 8850731"/>
              <a:gd name="connsiteY49" fmla="*/ 485671 h 7012541"/>
              <a:gd name="connsiteX50" fmla="*/ 5292973 w 8850731"/>
              <a:gd name="connsiteY50" fmla="*/ 477137 h 7012541"/>
              <a:gd name="connsiteX51" fmla="*/ 5395114 w 8850731"/>
              <a:gd name="connsiteY51" fmla="*/ 468600 h 7012541"/>
              <a:gd name="connsiteX52" fmla="*/ 5454249 w 8850731"/>
              <a:gd name="connsiteY52" fmla="*/ 357630 h 7012541"/>
              <a:gd name="connsiteX53" fmla="*/ 5545639 w 8850731"/>
              <a:gd name="connsiteY53" fmla="*/ 131422 h 7012541"/>
              <a:gd name="connsiteX54" fmla="*/ 5626276 w 8850731"/>
              <a:gd name="connsiteY54" fmla="*/ 33255 h 7012541"/>
              <a:gd name="connsiteX55" fmla="*/ 5684065 w 8850731"/>
              <a:gd name="connsiteY55" fmla="*/ 2846 h 7012541"/>
              <a:gd name="connsiteX56" fmla="*/ 5721528 w 8850731"/>
              <a:gd name="connsiteY56" fmla="*/ 245 h 7012541"/>
              <a:gd name="connsiteX57" fmla="*/ 5766047 w 8850731"/>
              <a:gd name="connsiteY57" fmla="*/ 7648 h 7012541"/>
              <a:gd name="connsiteX58" fmla="*/ 5712289 w 8850731"/>
              <a:gd name="connsiteY58" fmla="*/ 152762 h 7012541"/>
              <a:gd name="connsiteX59" fmla="*/ 5658530 w 8850731"/>
              <a:gd name="connsiteY59" fmla="*/ 323485 h 7012541"/>
              <a:gd name="connsiteX60" fmla="*/ 5599395 w 8850731"/>
              <a:gd name="connsiteY60" fmla="*/ 489940 h 7012541"/>
              <a:gd name="connsiteX61" fmla="*/ 5733793 w 8850731"/>
              <a:gd name="connsiteY61" fmla="*/ 613714 h 7012541"/>
              <a:gd name="connsiteX62" fmla="*/ 5766047 w 8850731"/>
              <a:gd name="connsiteY62" fmla="*/ 596641 h 7012541"/>
              <a:gd name="connsiteX63" fmla="*/ 5782173 w 8850731"/>
              <a:gd name="connsiteY63" fmla="*/ 566766 h 7012541"/>
              <a:gd name="connsiteX64" fmla="*/ 5889693 w 8850731"/>
              <a:gd name="connsiteY64" fmla="*/ 532622 h 7012541"/>
              <a:gd name="connsiteX65" fmla="*/ 5948825 w 8850731"/>
              <a:gd name="connsiteY65" fmla="*/ 600910 h 7012541"/>
              <a:gd name="connsiteX66" fmla="*/ 5948825 w 8850731"/>
              <a:gd name="connsiteY66" fmla="*/ 635055 h 7012541"/>
              <a:gd name="connsiteX67" fmla="*/ 6110101 w 8850731"/>
              <a:gd name="connsiteY67" fmla="*/ 801509 h 7012541"/>
              <a:gd name="connsiteX68" fmla="*/ 6185364 w 8850731"/>
              <a:gd name="connsiteY68" fmla="*/ 797240 h 7012541"/>
              <a:gd name="connsiteX69" fmla="*/ 6411148 w 8850731"/>
              <a:gd name="connsiteY69" fmla="*/ 754560 h 7012541"/>
              <a:gd name="connsiteX70" fmla="*/ 6459531 w 8850731"/>
              <a:gd name="connsiteY70" fmla="*/ 771633 h 7012541"/>
              <a:gd name="connsiteX71" fmla="*/ 6518666 w 8850731"/>
              <a:gd name="connsiteY71" fmla="*/ 831386 h 7012541"/>
              <a:gd name="connsiteX72" fmla="*/ 6583174 w 8850731"/>
              <a:gd name="connsiteY72" fmla="*/ 839921 h 7012541"/>
              <a:gd name="connsiteX73" fmla="*/ 6604680 w 8850731"/>
              <a:gd name="connsiteY73" fmla="*/ 822850 h 7012541"/>
              <a:gd name="connsiteX74" fmla="*/ 6630887 w 8850731"/>
              <a:gd name="connsiteY74" fmla="*/ 818048 h 7012541"/>
              <a:gd name="connsiteX75" fmla="*/ 6648711 w 8850731"/>
              <a:gd name="connsiteY75" fmla="*/ 821907 h 7012541"/>
              <a:gd name="connsiteX76" fmla="*/ 6652736 w 8850731"/>
              <a:gd name="connsiteY76" fmla="*/ 803062 h 7012541"/>
              <a:gd name="connsiteX77" fmla="*/ 6634723 w 8850731"/>
              <a:gd name="connsiteY77" fmla="*/ 789260 h 7012541"/>
              <a:gd name="connsiteX78" fmla="*/ 6634019 w 8850731"/>
              <a:gd name="connsiteY78" fmla="*/ 763084 h 7012541"/>
              <a:gd name="connsiteX79" fmla="*/ 6635466 w 8850731"/>
              <a:gd name="connsiteY79" fmla="*/ 732353 h 7012541"/>
              <a:gd name="connsiteX80" fmla="*/ 6681000 w 8850731"/>
              <a:gd name="connsiteY80" fmla="*/ 753698 h 7012541"/>
              <a:gd name="connsiteX81" fmla="*/ 6681704 w 8850731"/>
              <a:gd name="connsiteY81" fmla="*/ 779876 h 7012541"/>
              <a:gd name="connsiteX82" fmla="*/ 6666549 w 8850731"/>
              <a:gd name="connsiteY82" fmla="*/ 977913 h 7012541"/>
              <a:gd name="connsiteX83" fmla="*/ 6666829 w 8850731"/>
              <a:gd name="connsiteY83" fmla="*/ 988259 h 7012541"/>
              <a:gd name="connsiteX84" fmla="*/ 6669190 w 8850731"/>
              <a:gd name="connsiteY84" fmla="*/ 987703 h 7012541"/>
              <a:gd name="connsiteX85" fmla="*/ 6712195 w 8850731"/>
              <a:gd name="connsiteY85" fmla="*/ 1006376 h 7012541"/>
              <a:gd name="connsiteX86" fmla="*/ 6741388 w 8850731"/>
              <a:gd name="connsiteY86" fmla="*/ 1050670 h 7012541"/>
              <a:gd name="connsiteX87" fmla="*/ 6756165 w 8850731"/>
              <a:gd name="connsiteY87" fmla="*/ 1051331 h 7012541"/>
              <a:gd name="connsiteX88" fmla="*/ 6811400 w 8850731"/>
              <a:gd name="connsiteY88" fmla="*/ 1031420 h 7012541"/>
              <a:gd name="connsiteX89" fmla="*/ 6870579 w 8850731"/>
              <a:gd name="connsiteY89" fmla="*/ 1010084 h 7012541"/>
              <a:gd name="connsiteX90" fmla="*/ 6917158 w 8850731"/>
              <a:gd name="connsiteY90" fmla="*/ 1091465 h 7012541"/>
              <a:gd name="connsiteX91" fmla="*/ 7031896 w 8850731"/>
              <a:gd name="connsiteY91" fmla="*/ 1125620 h 7012541"/>
              <a:gd name="connsiteX92" fmla="*/ 7125478 w 8850731"/>
              <a:gd name="connsiteY92" fmla="*/ 1156072 h 7012541"/>
              <a:gd name="connsiteX93" fmla="*/ 7159878 w 8850731"/>
              <a:gd name="connsiteY93" fmla="*/ 1207863 h 7012541"/>
              <a:gd name="connsiteX94" fmla="*/ 7235505 w 8850731"/>
              <a:gd name="connsiteY94" fmla="*/ 1290100 h 7012541"/>
              <a:gd name="connsiteX95" fmla="*/ 7260605 w 8850731"/>
              <a:gd name="connsiteY95" fmla="*/ 1292379 h 7012541"/>
              <a:gd name="connsiteX96" fmla="*/ 7397968 w 8850731"/>
              <a:gd name="connsiteY96" fmla="*/ 1257963 h 7012541"/>
              <a:gd name="connsiteX97" fmla="*/ 7448170 w 8850731"/>
              <a:gd name="connsiteY97" fmla="*/ 1262519 h 7012541"/>
              <a:gd name="connsiteX98" fmla="*/ 7449238 w 8850731"/>
              <a:gd name="connsiteY98" fmla="*/ 1281014 h 7012541"/>
              <a:gd name="connsiteX99" fmla="*/ 7356343 w 8850731"/>
              <a:gd name="connsiteY99" fmla="*/ 1318280 h 7012541"/>
              <a:gd name="connsiteX100" fmla="*/ 7333375 w 8850731"/>
              <a:gd name="connsiteY100" fmla="*/ 1352992 h 7012541"/>
              <a:gd name="connsiteX101" fmla="*/ 7382127 w 8850731"/>
              <a:gd name="connsiteY101" fmla="*/ 1388279 h 7012541"/>
              <a:gd name="connsiteX102" fmla="*/ 7433759 w 8850731"/>
              <a:gd name="connsiteY102" fmla="*/ 1403649 h 7012541"/>
              <a:gd name="connsiteX103" fmla="*/ 7364535 w 8850731"/>
              <a:gd name="connsiteY103" fmla="*/ 1432382 h 7012541"/>
              <a:gd name="connsiteX104" fmla="*/ 7336194 w 8850731"/>
              <a:gd name="connsiteY104" fmla="*/ 1457701 h 7012541"/>
              <a:gd name="connsiteX105" fmla="*/ 7364153 w 8850731"/>
              <a:gd name="connsiteY105" fmla="*/ 1481607 h 7012541"/>
              <a:gd name="connsiteX106" fmla="*/ 7469950 w 8850731"/>
              <a:gd name="connsiteY106" fmla="*/ 1458567 h 7012541"/>
              <a:gd name="connsiteX107" fmla="*/ 7685494 w 8850731"/>
              <a:gd name="connsiteY107" fmla="*/ 1411069 h 7012541"/>
              <a:gd name="connsiteX108" fmla="*/ 7721005 w 8850731"/>
              <a:gd name="connsiteY108" fmla="*/ 1398266 h 7012541"/>
              <a:gd name="connsiteX109" fmla="*/ 7755786 w 8850731"/>
              <a:gd name="connsiteY109" fmla="*/ 1400830 h 7012541"/>
              <a:gd name="connsiteX110" fmla="*/ 7744655 w 8850731"/>
              <a:gd name="connsiteY110" fmla="*/ 1431274 h 7012541"/>
              <a:gd name="connsiteX111" fmla="*/ 7718830 w 8850731"/>
              <a:gd name="connsiteY111" fmla="*/ 1444362 h 7012541"/>
              <a:gd name="connsiteX112" fmla="*/ 7634911 w 8850731"/>
              <a:gd name="connsiteY112" fmla="*/ 1455735 h 7012541"/>
              <a:gd name="connsiteX113" fmla="*/ 7564259 w 8850731"/>
              <a:gd name="connsiteY113" fmla="*/ 1473656 h 7012541"/>
              <a:gd name="connsiteX114" fmla="*/ 7519069 w 8850731"/>
              <a:gd name="connsiteY114" fmla="*/ 1486173 h 7012541"/>
              <a:gd name="connsiteX115" fmla="*/ 7422588 w 8850731"/>
              <a:gd name="connsiteY115" fmla="*/ 1517179 h 7012541"/>
              <a:gd name="connsiteX116" fmla="*/ 7333981 w 8850731"/>
              <a:gd name="connsiteY116" fmla="*/ 1586884 h 7012541"/>
              <a:gd name="connsiteX117" fmla="*/ 7424703 w 8850731"/>
              <a:gd name="connsiteY117" fmla="*/ 1595712 h 7012541"/>
              <a:gd name="connsiteX118" fmla="*/ 7616576 w 8850731"/>
              <a:gd name="connsiteY118" fmla="*/ 1556747 h 7012541"/>
              <a:gd name="connsiteX119" fmla="*/ 7733485 w 8850731"/>
              <a:gd name="connsiteY119" fmla="*/ 1544806 h 7012541"/>
              <a:gd name="connsiteX120" fmla="*/ 7757500 w 8850731"/>
              <a:gd name="connsiteY120" fmla="*/ 1570131 h 7012541"/>
              <a:gd name="connsiteX121" fmla="*/ 7737410 w 8850731"/>
              <a:gd name="connsiteY121" fmla="*/ 1584926 h 7012541"/>
              <a:gd name="connsiteX122" fmla="*/ 7540165 w 8850731"/>
              <a:gd name="connsiteY122" fmla="*/ 1614502 h 7012541"/>
              <a:gd name="connsiteX123" fmla="*/ 7473820 w 8850731"/>
              <a:gd name="connsiteY123" fmla="*/ 1623317 h 7012541"/>
              <a:gd name="connsiteX124" fmla="*/ 7385936 w 8850731"/>
              <a:gd name="connsiteY124" fmla="*/ 1677656 h 7012541"/>
              <a:gd name="connsiteX125" fmla="*/ 7281204 w 8850731"/>
              <a:gd name="connsiteY125" fmla="*/ 1719189 h 7012541"/>
              <a:gd name="connsiteX126" fmla="*/ 7274371 w 8850731"/>
              <a:gd name="connsiteY126" fmla="*/ 1720608 h 7012541"/>
              <a:gd name="connsiteX127" fmla="*/ 7266631 w 8850731"/>
              <a:gd name="connsiteY127" fmla="*/ 1727395 h 7012541"/>
              <a:gd name="connsiteX128" fmla="*/ 7266631 w 8850731"/>
              <a:gd name="connsiteY128" fmla="*/ 1753945 h 7012541"/>
              <a:gd name="connsiteX129" fmla="*/ 7283452 w 8850731"/>
              <a:gd name="connsiteY129" fmla="*/ 1789340 h 7012541"/>
              <a:gd name="connsiteX130" fmla="*/ 7165708 w 8850731"/>
              <a:gd name="connsiteY130" fmla="*/ 1833590 h 7012541"/>
              <a:gd name="connsiteX131" fmla="*/ 7154809 w 8850731"/>
              <a:gd name="connsiteY131" fmla="*/ 1845056 h 7012541"/>
              <a:gd name="connsiteX132" fmla="*/ 7169142 w 8850731"/>
              <a:gd name="connsiteY132" fmla="*/ 1864261 h 7012541"/>
              <a:gd name="connsiteX133" fmla="*/ 7176645 w 8850731"/>
              <a:gd name="connsiteY133" fmla="*/ 1869997 h 7012541"/>
              <a:gd name="connsiteX134" fmla="*/ 7213877 w 8850731"/>
              <a:gd name="connsiteY134" fmla="*/ 1873441 h 7012541"/>
              <a:gd name="connsiteX135" fmla="*/ 7217525 w 8850731"/>
              <a:gd name="connsiteY135" fmla="*/ 1872797 h 7012541"/>
              <a:gd name="connsiteX136" fmla="*/ 7351920 w 8850731"/>
              <a:gd name="connsiteY136" fmla="*/ 1864261 h 7012541"/>
              <a:gd name="connsiteX137" fmla="*/ 7393249 w 8850731"/>
              <a:gd name="connsiteY137" fmla="*/ 1878132 h 7012541"/>
              <a:gd name="connsiteX138" fmla="*/ 7415948 w 8850731"/>
              <a:gd name="connsiteY138" fmla="*/ 1899836 h 7012541"/>
              <a:gd name="connsiteX139" fmla="*/ 7429578 w 8850731"/>
              <a:gd name="connsiteY139" fmla="*/ 1897743 h 7012541"/>
              <a:gd name="connsiteX140" fmla="*/ 7460064 w 8850731"/>
              <a:gd name="connsiteY140" fmla="*/ 1895534 h 7012541"/>
              <a:gd name="connsiteX141" fmla="*/ 7502113 w 8850731"/>
              <a:gd name="connsiteY141" fmla="*/ 1922083 h 7012541"/>
              <a:gd name="connsiteX142" fmla="*/ 7476884 w 8850731"/>
              <a:gd name="connsiteY142" fmla="*/ 1957479 h 7012541"/>
              <a:gd name="connsiteX143" fmla="*/ 7435999 w 8850731"/>
              <a:gd name="connsiteY143" fmla="*/ 1965299 h 7012541"/>
              <a:gd name="connsiteX144" fmla="*/ 7432559 w 8850731"/>
              <a:gd name="connsiteY144" fmla="*/ 1983767 h 7012541"/>
              <a:gd name="connsiteX145" fmla="*/ 7341167 w 8850731"/>
              <a:gd name="connsiteY145" fmla="*/ 2116076 h 7012541"/>
              <a:gd name="connsiteX146" fmla="*/ 7292785 w 8850731"/>
              <a:gd name="connsiteY146" fmla="*/ 2120344 h 7012541"/>
              <a:gd name="connsiteX147" fmla="*/ 7267252 w 8850731"/>
              <a:gd name="connsiteY147" fmla="*/ 2119278 h 7012541"/>
              <a:gd name="connsiteX148" fmla="*/ 7250917 w 8850731"/>
              <a:gd name="connsiteY148" fmla="*/ 2136237 h 7012541"/>
              <a:gd name="connsiteX149" fmla="*/ 7266631 w 8850731"/>
              <a:gd name="connsiteY149" fmla="*/ 2152158 h 7012541"/>
              <a:gd name="connsiteX150" fmla="*/ 7266631 w 8850731"/>
              <a:gd name="connsiteY150" fmla="*/ 2169860 h 7012541"/>
              <a:gd name="connsiteX151" fmla="*/ 7241401 w 8850731"/>
              <a:gd name="connsiteY151" fmla="*/ 2178706 h 7012541"/>
              <a:gd name="connsiteX152" fmla="*/ 7216741 w 8850731"/>
              <a:gd name="connsiteY152" fmla="*/ 2176761 h 7012541"/>
              <a:gd name="connsiteX153" fmla="*/ 7206772 w 8850731"/>
              <a:gd name="connsiteY153" fmla="*/ 2188634 h 7012541"/>
              <a:gd name="connsiteX154" fmla="*/ 7209141 w 8850731"/>
              <a:gd name="connsiteY154" fmla="*/ 2205255 h 7012541"/>
              <a:gd name="connsiteX155" fmla="*/ 7241401 w 8850731"/>
              <a:gd name="connsiteY155" fmla="*/ 2205255 h 7012541"/>
              <a:gd name="connsiteX156" fmla="*/ 7325501 w 8850731"/>
              <a:gd name="connsiteY156" fmla="*/ 2205255 h 7012541"/>
              <a:gd name="connsiteX157" fmla="*/ 7367553 w 8850731"/>
              <a:gd name="connsiteY157" fmla="*/ 2205255 h 7012541"/>
              <a:gd name="connsiteX158" fmla="*/ 7434834 w 8850731"/>
              <a:gd name="connsiteY158" fmla="*/ 2249505 h 7012541"/>
              <a:gd name="connsiteX159" fmla="*/ 7535753 w 8850731"/>
              <a:gd name="connsiteY159" fmla="*/ 2284901 h 7012541"/>
              <a:gd name="connsiteX160" fmla="*/ 7560984 w 8850731"/>
              <a:gd name="connsiteY160" fmla="*/ 2311449 h 7012541"/>
              <a:gd name="connsiteX161" fmla="*/ 7535753 w 8850731"/>
              <a:gd name="connsiteY161" fmla="*/ 2329142 h 7012541"/>
              <a:gd name="connsiteX162" fmla="*/ 7527346 w 8850731"/>
              <a:gd name="connsiteY162" fmla="*/ 2355692 h 7012541"/>
              <a:gd name="connsiteX163" fmla="*/ 7518935 w 8850731"/>
              <a:gd name="connsiteY163" fmla="*/ 2391087 h 7012541"/>
              <a:gd name="connsiteX164" fmla="*/ 7518935 w 8850731"/>
              <a:gd name="connsiteY164" fmla="*/ 2417635 h 7012541"/>
              <a:gd name="connsiteX165" fmla="*/ 7527346 w 8850731"/>
              <a:gd name="connsiteY165" fmla="*/ 2417635 h 7012541"/>
              <a:gd name="connsiteX166" fmla="*/ 7527346 w 8850731"/>
              <a:gd name="connsiteY166" fmla="*/ 2479580 h 7012541"/>
              <a:gd name="connsiteX167" fmla="*/ 7460064 w 8850731"/>
              <a:gd name="connsiteY167" fmla="*/ 2541532 h 7012541"/>
              <a:gd name="connsiteX168" fmla="*/ 7544165 w 8850731"/>
              <a:gd name="connsiteY168" fmla="*/ 2568073 h 7012541"/>
              <a:gd name="connsiteX169" fmla="*/ 7535753 w 8850731"/>
              <a:gd name="connsiteY169" fmla="*/ 2576928 h 7012541"/>
              <a:gd name="connsiteX170" fmla="*/ 7236495 w 8850731"/>
              <a:gd name="connsiteY170" fmla="*/ 2576928 h 7012541"/>
              <a:gd name="connsiteX171" fmla="*/ 7215508 w 8850731"/>
              <a:gd name="connsiteY171" fmla="*/ 2587165 h 7012541"/>
              <a:gd name="connsiteX172" fmla="*/ 7214139 w 8850731"/>
              <a:gd name="connsiteY172" fmla="*/ 2590655 h 7012541"/>
              <a:gd name="connsiteX173" fmla="*/ 7232990 w 8850731"/>
              <a:gd name="connsiteY173" fmla="*/ 2594621 h 7012541"/>
              <a:gd name="connsiteX174" fmla="*/ 7300272 w 8850731"/>
              <a:gd name="connsiteY174" fmla="*/ 2638871 h 7012541"/>
              <a:gd name="connsiteX175" fmla="*/ 7333912 w 8850731"/>
              <a:gd name="connsiteY175" fmla="*/ 2665420 h 7012541"/>
              <a:gd name="connsiteX176" fmla="*/ 7426423 w 8850731"/>
              <a:gd name="connsiteY176" fmla="*/ 2683114 h 7012541"/>
              <a:gd name="connsiteX177" fmla="*/ 7443243 w 8850731"/>
              <a:gd name="connsiteY177" fmla="*/ 2700816 h 7012541"/>
              <a:gd name="connsiteX178" fmla="*/ 7426423 w 8850731"/>
              <a:gd name="connsiteY178" fmla="*/ 2709662 h 7012541"/>
              <a:gd name="connsiteX179" fmla="*/ 7224581 w 8850731"/>
              <a:gd name="connsiteY179" fmla="*/ 2709662 h 7012541"/>
              <a:gd name="connsiteX180" fmla="*/ 7208810 w 8850731"/>
              <a:gd name="connsiteY180" fmla="*/ 2710767 h 7012541"/>
              <a:gd name="connsiteX181" fmla="*/ 7207899 w 8850731"/>
              <a:gd name="connsiteY181" fmla="*/ 2711514 h 7012541"/>
              <a:gd name="connsiteX182" fmla="*/ 7208115 w 8850731"/>
              <a:gd name="connsiteY182" fmla="*/ 2712006 h 7012541"/>
              <a:gd name="connsiteX183" fmla="*/ 7292785 w 8850731"/>
              <a:gd name="connsiteY183" fmla="*/ 2730679 h 7012541"/>
              <a:gd name="connsiteX184" fmla="*/ 7411055 w 8850731"/>
              <a:gd name="connsiteY184" fmla="*/ 2816042 h 7012541"/>
              <a:gd name="connsiteX185" fmla="*/ 7411055 w 8850731"/>
              <a:gd name="connsiteY185" fmla="*/ 2824702 h 7012541"/>
              <a:gd name="connsiteX186" fmla="*/ 7510524 w 8850731"/>
              <a:gd name="connsiteY186" fmla="*/ 2824702 h 7012541"/>
              <a:gd name="connsiteX187" fmla="*/ 7586217 w 8850731"/>
              <a:gd name="connsiteY187" fmla="*/ 2815857 h 7012541"/>
              <a:gd name="connsiteX188" fmla="*/ 7619857 w 8850731"/>
              <a:gd name="connsiteY188" fmla="*/ 2842405 h 7012541"/>
              <a:gd name="connsiteX189" fmla="*/ 7611446 w 8850731"/>
              <a:gd name="connsiteY189" fmla="*/ 2868954 h 7012541"/>
              <a:gd name="connsiteX190" fmla="*/ 7569394 w 8850731"/>
              <a:gd name="connsiteY190" fmla="*/ 2868954 h 7012541"/>
              <a:gd name="connsiteX191" fmla="*/ 7460064 w 8850731"/>
              <a:gd name="connsiteY191" fmla="*/ 2860098 h 7012541"/>
              <a:gd name="connsiteX192" fmla="*/ 7429971 w 8850731"/>
              <a:gd name="connsiteY192" fmla="*/ 2855261 h 7012541"/>
              <a:gd name="connsiteX193" fmla="*/ 7408679 w 8850731"/>
              <a:gd name="connsiteY193" fmla="*/ 2859828 h 7012541"/>
              <a:gd name="connsiteX194" fmla="*/ 7391569 w 8850731"/>
              <a:gd name="connsiteY194" fmla="*/ 2867792 h 7012541"/>
              <a:gd name="connsiteX195" fmla="*/ 7380474 w 8850731"/>
              <a:gd name="connsiteY195" fmla="*/ 2867539 h 7012541"/>
              <a:gd name="connsiteX196" fmla="*/ 7376094 w 8850731"/>
              <a:gd name="connsiteY196" fmla="*/ 2868814 h 7012541"/>
              <a:gd name="connsiteX197" fmla="*/ 7363084 w 8850731"/>
              <a:gd name="connsiteY197" fmla="*/ 2868887 h 7012541"/>
              <a:gd name="connsiteX198" fmla="*/ 7330122 w 8850731"/>
              <a:gd name="connsiteY198" fmla="*/ 2879700 h 7012541"/>
              <a:gd name="connsiteX199" fmla="*/ 7423270 w 8850731"/>
              <a:gd name="connsiteY199" fmla="*/ 2893285 h 7012541"/>
              <a:gd name="connsiteX200" fmla="*/ 7535753 w 8850731"/>
              <a:gd name="connsiteY200" fmla="*/ 2895495 h 7012541"/>
              <a:gd name="connsiteX201" fmla="*/ 7569394 w 8850731"/>
              <a:gd name="connsiteY201" fmla="*/ 2895495 h 7012541"/>
              <a:gd name="connsiteX202" fmla="*/ 7611446 w 8850731"/>
              <a:gd name="connsiteY202" fmla="*/ 2913195 h 7012541"/>
              <a:gd name="connsiteX203" fmla="*/ 7619857 w 8850731"/>
              <a:gd name="connsiteY203" fmla="*/ 2939745 h 7012541"/>
              <a:gd name="connsiteX204" fmla="*/ 7603035 w 8850731"/>
              <a:gd name="connsiteY204" fmla="*/ 2957445 h 7012541"/>
              <a:gd name="connsiteX205" fmla="*/ 7476884 w 8850731"/>
              <a:gd name="connsiteY205" fmla="*/ 2957445 h 7012541"/>
              <a:gd name="connsiteX206" fmla="*/ 7611446 w 8850731"/>
              <a:gd name="connsiteY206" fmla="*/ 2992841 h 7012541"/>
              <a:gd name="connsiteX207" fmla="*/ 7636676 w 8850731"/>
              <a:gd name="connsiteY207" fmla="*/ 3010536 h 7012541"/>
              <a:gd name="connsiteX208" fmla="*/ 7603035 w 8850731"/>
              <a:gd name="connsiteY208" fmla="*/ 3019391 h 7012541"/>
              <a:gd name="connsiteX209" fmla="*/ 7392782 w 8850731"/>
              <a:gd name="connsiteY209" fmla="*/ 3019391 h 7012541"/>
              <a:gd name="connsiteX210" fmla="*/ 7359141 w 8850731"/>
              <a:gd name="connsiteY210" fmla="*/ 3037084 h 7012541"/>
              <a:gd name="connsiteX211" fmla="*/ 7418013 w 8850731"/>
              <a:gd name="connsiteY211" fmla="*/ 3037084 h 7012541"/>
              <a:gd name="connsiteX212" fmla="*/ 7493705 w 8850731"/>
              <a:gd name="connsiteY212" fmla="*/ 3063633 h 7012541"/>
              <a:gd name="connsiteX213" fmla="*/ 7569394 w 8850731"/>
              <a:gd name="connsiteY213" fmla="*/ 3063633 h 7012541"/>
              <a:gd name="connsiteX214" fmla="*/ 7594625 w 8850731"/>
              <a:gd name="connsiteY214" fmla="*/ 3090181 h 7012541"/>
              <a:gd name="connsiteX215" fmla="*/ 7569394 w 8850731"/>
              <a:gd name="connsiteY215" fmla="*/ 3116729 h 7012541"/>
              <a:gd name="connsiteX216" fmla="*/ 7392782 w 8850731"/>
              <a:gd name="connsiteY216" fmla="*/ 3116729 h 7012541"/>
              <a:gd name="connsiteX217" fmla="*/ 7317090 w 8850731"/>
              <a:gd name="connsiteY217" fmla="*/ 3125577 h 7012541"/>
              <a:gd name="connsiteX218" fmla="*/ 7409602 w 8850731"/>
              <a:gd name="connsiteY218" fmla="*/ 3125577 h 7012541"/>
              <a:gd name="connsiteX219" fmla="*/ 7468474 w 8850731"/>
              <a:gd name="connsiteY219" fmla="*/ 3160972 h 7012541"/>
              <a:gd name="connsiteX220" fmla="*/ 7468474 w 8850731"/>
              <a:gd name="connsiteY220" fmla="*/ 3187520 h 7012541"/>
              <a:gd name="connsiteX221" fmla="*/ 7434834 w 8850731"/>
              <a:gd name="connsiteY221" fmla="*/ 3205222 h 7012541"/>
              <a:gd name="connsiteX222" fmla="*/ 7325501 w 8850731"/>
              <a:gd name="connsiteY222" fmla="*/ 3222925 h 7012541"/>
              <a:gd name="connsiteX223" fmla="*/ 7289650 w 8850731"/>
              <a:gd name="connsiteY223" fmla="*/ 3228471 h 7012541"/>
              <a:gd name="connsiteX224" fmla="*/ 7297868 w 8850731"/>
              <a:gd name="connsiteY224" fmla="*/ 3237002 h 7012541"/>
              <a:gd name="connsiteX225" fmla="*/ 7234517 w 8850731"/>
              <a:gd name="connsiteY225" fmla="*/ 3266341 h 7012541"/>
              <a:gd name="connsiteX226" fmla="*/ 7200180 w 8850731"/>
              <a:gd name="connsiteY226" fmla="*/ 3279517 h 7012541"/>
              <a:gd name="connsiteX227" fmla="*/ 7287409 w 8850731"/>
              <a:gd name="connsiteY227" fmla="*/ 3302602 h 7012541"/>
              <a:gd name="connsiteX228" fmla="*/ 7437935 w 8850731"/>
              <a:gd name="connsiteY228" fmla="*/ 3285529 h 7012541"/>
              <a:gd name="connsiteX229" fmla="*/ 7507819 w 8850731"/>
              <a:gd name="connsiteY229" fmla="*/ 3251385 h 7012541"/>
              <a:gd name="connsiteX230" fmla="*/ 7626089 w 8850731"/>
              <a:gd name="connsiteY230" fmla="*/ 3153218 h 7012541"/>
              <a:gd name="connsiteX231" fmla="*/ 7824993 w 8850731"/>
              <a:gd name="connsiteY231" fmla="*/ 2986763 h 7012541"/>
              <a:gd name="connsiteX232" fmla="*/ 8083034 w 8850731"/>
              <a:gd name="connsiteY232" fmla="*/ 2905671 h 7012541"/>
              <a:gd name="connsiteX233" fmla="*/ 8292694 w 8850731"/>
              <a:gd name="connsiteY233" fmla="*/ 2811774 h 7012541"/>
              <a:gd name="connsiteX234" fmla="*/ 8308820 w 8850731"/>
              <a:gd name="connsiteY234" fmla="*/ 2798969 h 7012541"/>
              <a:gd name="connsiteX235" fmla="*/ 8523854 w 8850731"/>
              <a:gd name="connsiteY235" fmla="*/ 2726411 h 7012541"/>
              <a:gd name="connsiteX236" fmla="*/ 8545735 w 8850731"/>
              <a:gd name="connsiteY236" fmla="*/ 2720593 h 7012541"/>
              <a:gd name="connsiteX237" fmla="*/ 8548676 w 8850731"/>
              <a:gd name="connsiteY237" fmla="*/ 2716533 h 7012541"/>
              <a:gd name="connsiteX238" fmla="*/ 8573314 w 8850731"/>
              <a:gd name="connsiteY238" fmla="*/ 2694886 h 7012541"/>
              <a:gd name="connsiteX239" fmla="*/ 8677288 w 8850731"/>
              <a:gd name="connsiteY239" fmla="*/ 2642160 h 7012541"/>
              <a:gd name="connsiteX240" fmla="*/ 8735408 w 8850731"/>
              <a:gd name="connsiteY240" fmla="*/ 2626902 h 7012541"/>
              <a:gd name="connsiteX241" fmla="*/ 8850732 w 8850731"/>
              <a:gd name="connsiteY241" fmla="*/ 2656253 h 7012541"/>
              <a:gd name="connsiteX242" fmla="*/ 8550732 w 8850731"/>
              <a:gd name="connsiteY242" fmla="*/ 3008104 h 7012541"/>
              <a:gd name="connsiteX243" fmla="*/ 8518478 w 8850731"/>
              <a:gd name="connsiteY243" fmla="*/ 3025177 h 7012541"/>
              <a:gd name="connsiteX244" fmla="*/ 8389456 w 8850731"/>
              <a:gd name="connsiteY244" fmla="*/ 3076394 h 7012541"/>
              <a:gd name="connsiteX245" fmla="*/ 8271189 w 8850731"/>
              <a:gd name="connsiteY245" fmla="*/ 3114806 h 7012541"/>
              <a:gd name="connsiteX246" fmla="*/ 8002397 w 8850731"/>
              <a:gd name="connsiteY246" fmla="*/ 3174559 h 7012541"/>
              <a:gd name="connsiteX247" fmla="*/ 7744358 w 8850731"/>
              <a:gd name="connsiteY247" fmla="*/ 3259920 h 7012541"/>
              <a:gd name="connsiteX248" fmla="*/ 7583083 w 8850731"/>
              <a:gd name="connsiteY248" fmla="*/ 3358087 h 7012541"/>
              <a:gd name="connsiteX249" fmla="*/ 7507819 w 8850731"/>
              <a:gd name="connsiteY249" fmla="*/ 3396499 h 7012541"/>
              <a:gd name="connsiteX250" fmla="*/ 7201396 w 8850731"/>
              <a:gd name="connsiteY250" fmla="*/ 3537345 h 7012541"/>
              <a:gd name="connsiteX251" fmla="*/ 7180328 w 8850731"/>
              <a:gd name="connsiteY251" fmla="*/ 3547150 h 7012541"/>
              <a:gd name="connsiteX252" fmla="*/ 7165229 w 8850731"/>
              <a:gd name="connsiteY252" fmla="*/ 3639988 h 7012541"/>
              <a:gd name="connsiteX253" fmla="*/ 7112041 w 8850731"/>
              <a:gd name="connsiteY253" fmla="*/ 3746654 h 7012541"/>
              <a:gd name="connsiteX254" fmla="*/ 7107603 w 8850731"/>
              <a:gd name="connsiteY254" fmla="*/ 3767789 h 7012541"/>
              <a:gd name="connsiteX255" fmla="*/ 7120759 w 8850731"/>
              <a:gd name="connsiteY255" fmla="*/ 3772089 h 7012541"/>
              <a:gd name="connsiteX256" fmla="*/ 7534699 w 8850731"/>
              <a:gd name="connsiteY256" fmla="*/ 3891595 h 7012541"/>
              <a:gd name="connsiteX257" fmla="*/ 7626089 w 8850731"/>
              <a:gd name="connsiteY257" fmla="*/ 3917205 h 7012541"/>
              <a:gd name="connsiteX258" fmla="*/ 7749734 w 8850731"/>
              <a:gd name="connsiteY258" fmla="*/ 3904400 h 7012541"/>
              <a:gd name="connsiteX259" fmla="*/ 7819618 w 8850731"/>
              <a:gd name="connsiteY259" fmla="*/ 3895864 h 7012541"/>
              <a:gd name="connsiteX260" fmla="*/ 7894880 w 8850731"/>
              <a:gd name="connsiteY260" fmla="*/ 3912937 h 7012541"/>
              <a:gd name="connsiteX261" fmla="*/ 7927136 w 8850731"/>
              <a:gd name="connsiteY261" fmla="*/ 3942812 h 7012541"/>
              <a:gd name="connsiteX262" fmla="*/ 7787364 w 8850731"/>
              <a:gd name="connsiteY262" fmla="*/ 4169020 h 7012541"/>
              <a:gd name="connsiteX263" fmla="*/ 7636840 w 8850731"/>
              <a:gd name="connsiteY263" fmla="*/ 4169020 h 7012541"/>
              <a:gd name="connsiteX264" fmla="*/ 7513195 w 8850731"/>
              <a:gd name="connsiteY264" fmla="*/ 4100731 h 7012541"/>
              <a:gd name="connsiteX265" fmla="*/ 7378800 w 8850731"/>
              <a:gd name="connsiteY265" fmla="*/ 4079391 h 7012541"/>
              <a:gd name="connsiteX266" fmla="*/ 7239029 w 8850731"/>
              <a:gd name="connsiteY266" fmla="*/ 4023907 h 7012541"/>
              <a:gd name="connsiteX267" fmla="*/ 7158389 w 8850731"/>
              <a:gd name="connsiteY267" fmla="*/ 3921471 h 7012541"/>
              <a:gd name="connsiteX268" fmla="*/ 7124598 w 8850731"/>
              <a:gd name="connsiteY268" fmla="*/ 3898797 h 7012541"/>
              <a:gd name="connsiteX269" fmla="*/ 7095148 w 8850731"/>
              <a:gd name="connsiteY269" fmla="*/ 3921009 h 7012541"/>
              <a:gd name="connsiteX270" fmla="*/ 6993789 w 8850731"/>
              <a:gd name="connsiteY270" fmla="*/ 3921009 h 7012541"/>
              <a:gd name="connsiteX271" fmla="*/ 6841749 w 8850731"/>
              <a:gd name="connsiteY271" fmla="*/ 3947832 h 7012541"/>
              <a:gd name="connsiteX272" fmla="*/ 6799515 w 8850731"/>
              <a:gd name="connsiteY272" fmla="*/ 4048423 h 7012541"/>
              <a:gd name="connsiteX273" fmla="*/ 6554562 w 8850731"/>
              <a:gd name="connsiteY273" fmla="*/ 4309956 h 7012541"/>
              <a:gd name="connsiteX274" fmla="*/ 6495434 w 8850731"/>
              <a:gd name="connsiteY274" fmla="*/ 4323367 h 7012541"/>
              <a:gd name="connsiteX275" fmla="*/ 6157569 w 8850731"/>
              <a:gd name="connsiteY275" fmla="*/ 4323367 h 7012541"/>
              <a:gd name="connsiteX276" fmla="*/ 6225141 w 8850731"/>
              <a:gd name="connsiteY276" fmla="*/ 4544663 h 7012541"/>
              <a:gd name="connsiteX277" fmla="*/ 6030867 w 8850731"/>
              <a:gd name="connsiteY277" fmla="*/ 4423957 h 7012541"/>
              <a:gd name="connsiteX278" fmla="*/ 5726788 w 8850731"/>
              <a:gd name="connsiteY278" fmla="*/ 4363603 h 7012541"/>
              <a:gd name="connsiteX279" fmla="*/ 5583194 w 8850731"/>
              <a:gd name="connsiteY279" fmla="*/ 4558076 h 7012541"/>
              <a:gd name="connsiteX280" fmla="*/ 5372027 w 8850731"/>
              <a:gd name="connsiteY280" fmla="*/ 4658664 h 7012541"/>
              <a:gd name="connsiteX281" fmla="*/ 5228434 w 8850731"/>
              <a:gd name="connsiteY281" fmla="*/ 4698900 h 7012541"/>
              <a:gd name="connsiteX282" fmla="*/ 4991928 w 8850731"/>
              <a:gd name="connsiteY282" fmla="*/ 4812901 h 7012541"/>
              <a:gd name="connsiteX283" fmla="*/ 4915908 w 8850731"/>
              <a:gd name="connsiteY283" fmla="*/ 4866550 h 7012541"/>
              <a:gd name="connsiteX284" fmla="*/ 4949694 w 8850731"/>
              <a:gd name="connsiteY284" fmla="*/ 5034199 h 7012541"/>
              <a:gd name="connsiteX285" fmla="*/ 4978237 w 8850731"/>
              <a:gd name="connsiteY285" fmla="*/ 5142809 h 7012541"/>
              <a:gd name="connsiteX286" fmla="*/ 4997518 w 8850731"/>
              <a:gd name="connsiteY286" fmla="*/ 5144903 h 7012541"/>
              <a:gd name="connsiteX287" fmla="*/ 5017276 w 8850731"/>
              <a:gd name="connsiteY287" fmla="*/ 5157192 h 7012541"/>
              <a:gd name="connsiteX288" fmla="*/ 5033367 w 8850731"/>
              <a:gd name="connsiteY288" fmla="*/ 5182005 h 7012541"/>
              <a:gd name="connsiteX289" fmla="*/ 5039731 w 8850731"/>
              <a:gd name="connsiteY289" fmla="*/ 5192443 h 7012541"/>
              <a:gd name="connsiteX290" fmla="*/ 5060058 w 8850731"/>
              <a:gd name="connsiteY290" fmla="*/ 5219711 h 7012541"/>
              <a:gd name="connsiteX291" fmla="*/ 5070657 w 8850731"/>
              <a:gd name="connsiteY291" fmla="*/ 5232605 h 7012541"/>
              <a:gd name="connsiteX292" fmla="*/ 5077775 w 8850731"/>
              <a:gd name="connsiteY292" fmla="*/ 5251423 h 7012541"/>
              <a:gd name="connsiteX293" fmla="*/ 5076675 w 8850731"/>
              <a:gd name="connsiteY293" fmla="*/ 5272625 h 7012541"/>
              <a:gd name="connsiteX294" fmla="*/ 5067013 w 8850731"/>
              <a:gd name="connsiteY294" fmla="*/ 5325796 h 7012541"/>
              <a:gd name="connsiteX295" fmla="*/ 4992239 w 8850731"/>
              <a:gd name="connsiteY295" fmla="*/ 5402777 h 7012541"/>
              <a:gd name="connsiteX296" fmla="*/ 4981655 w 8850731"/>
              <a:gd name="connsiteY296" fmla="*/ 5403392 h 7012541"/>
              <a:gd name="connsiteX297" fmla="*/ 4935831 w 8850731"/>
              <a:gd name="connsiteY297" fmla="*/ 5411777 h 7012541"/>
              <a:gd name="connsiteX298" fmla="*/ 4922876 w 8850731"/>
              <a:gd name="connsiteY298" fmla="*/ 5410623 h 7012541"/>
              <a:gd name="connsiteX299" fmla="*/ 4887883 w 8850731"/>
              <a:gd name="connsiteY299" fmla="*/ 5412181 h 7012541"/>
              <a:gd name="connsiteX300" fmla="*/ 4868951 w 8850731"/>
              <a:gd name="connsiteY300" fmla="*/ 5411532 h 7012541"/>
              <a:gd name="connsiteX301" fmla="*/ 4852373 w 8850731"/>
              <a:gd name="connsiteY301" fmla="*/ 5399145 h 7012541"/>
              <a:gd name="connsiteX302" fmla="*/ 4797423 w 8850731"/>
              <a:gd name="connsiteY302" fmla="*/ 5370869 h 7012541"/>
              <a:gd name="connsiteX303" fmla="*/ 4769006 w 8850731"/>
              <a:gd name="connsiteY303" fmla="*/ 5349635 h 7012541"/>
              <a:gd name="connsiteX304" fmla="*/ 4763013 w 8850731"/>
              <a:gd name="connsiteY304" fmla="*/ 5336631 h 7012541"/>
              <a:gd name="connsiteX305" fmla="*/ 4763231 w 8850731"/>
              <a:gd name="connsiteY305" fmla="*/ 5303401 h 7012541"/>
              <a:gd name="connsiteX306" fmla="*/ 4760438 w 8850731"/>
              <a:gd name="connsiteY306" fmla="*/ 5250159 h 7012541"/>
              <a:gd name="connsiteX307" fmla="*/ 4768885 w 8850731"/>
              <a:gd name="connsiteY307" fmla="*/ 5228052 h 7012541"/>
              <a:gd name="connsiteX308" fmla="*/ 4786918 w 8850731"/>
              <a:gd name="connsiteY308" fmla="*/ 5203164 h 7012541"/>
              <a:gd name="connsiteX309" fmla="*/ 4805708 w 8850731"/>
              <a:gd name="connsiteY309" fmla="*/ 5186655 h 7012541"/>
              <a:gd name="connsiteX310" fmla="*/ 4839370 w 8850731"/>
              <a:gd name="connsiteY310" fmla="*/ 5158612 h 7012541"/>
              <a:gd name="connsiteX311" fmla="*/ 4839887 w 8850731"/>
              <a:gd name="connsiteY311" fmla="*/ 5158473 h 7012541"/>
              <a:gd name="connsiteX312" fmla="*/ 4839887 w 8850731"/>
              <a:gd name="connsiteY312" fmla="*/ 5114670 h 7012541"/>
              <a:gd name="connsiteX313" fmla="*/ 4831440 w 8850731"/>
              <a:gd name="connsiteY313" fmla="*/ 5000669 h 7012541"/>
              <a:gd name="connsiteX314" fmla="*/ 4731137 w 8850731"/>
              <a:gd name="connsiteY314" fmla="*/ 4868226 h 7012541"/>
              <a:gd name="connsiteX315" fmla="*/ 4699578 w 8850731"/>
              <a:gd name="connsiteY315" fmla="*/ 4861044 h 7012541"/>
              <a:gd name="connsiteX316" fmla="*/ 4695996 w 8850731"/>
              <a:gd name="connsiteY316" fmla="*/ 4869585 h 7012541"/>
              <a:gd name="connsiteX317" fmla="*/ 4526886 w 8850731"/>
              <a:gd name="connsiteY317" fmla="*/ 5175990 h 7012541"/>
              <a:gd name="connsiteX318" fmla="*/ 4431061 w 8850731"/>
              <a:gd name="connsiteY318" fmla="*/ 5313663 h 7012541"/>
              <a:gd name="connsiteX319" fmla="*/ 4467109 w 8850731"/>
              <a:gd name="connsiteY319" fmla="*/ 5335807 h 7012541"/>
              <a:gd name="connsiteX320" fmla="*/ 4556483 w 8850731"/>
              <a:gd name="connsiteY320" fmla="*/ 5411032 h 7012541"/>
              <a:gd name="connsiteX321" fmla="*/ 4588738 w 8850731"/>
              <a:gd name="connsiteY321" fmla="*/ 5530539 h 7012541"/>
              <a:gd name="connsiteX322" fmla="*/ 4486598 w 8850731"/>
              <a:gd name="connsiteY322" fmla="*/ 5658580 h 7012541"/>
              <a:gd name="connsiteX323" fmla="*/ 4481222 w 8850731"/>
              <a:gd name="connsiteY323" fmla="*/ 5688457 h 7012541"/>
              <a:gd name="connsiteX324" fmla="*/ 4508100 w 8850731"/>
              <a:gd name="connsiteY324" fmla="*/ 5833571 h 7012541"/>
              <a:gd name="connsiteX325" fmla="*/ 4373705 w 8850731"/>
              <a:gd name="connsiteY325" fmla="*/ 6029902 h 7012541"/>
              <a:gd name="connsiteX326" fmla="*/ 4244684 w 8850731"/>
              <a:gd name="connsiteY326" fmla="*/ 6076852 h 7012541"/>
              <a:gd name="connsiteX327" fmla="*/ 3981267 w 8850731"/>
              <a:gd name="connsiteY327" fmla="*/ 6046974 h 7012541"/>
              <a:gd name="connsiteX328" fmla="*/ 3906594 w 8850731"/>
              <a:gd name="connsiteY328" fmla="*/ 6000025 h 7012541"/>
              <a:gd name="connsiteX329" fmla="*/ 3861154 w 8850731"/>
              <a:gd name="connsiteY329" fmla="*/ 5958970 h 7012541"/>
              <a:gd name="connsiteX330" fmla="*/ 3835346 w 8850731"/>
              <a:gd name="connsiteY330" fmla="*/ 5983754 h 7012541"/>
              <a:gd name="connsiteX331" fmla="*/ 3721172 w 8850731"/>
              <a:gd name="connsiteY331" fmla="*/ 6074326 h 7012541"/>
              <a:gd name="connsiteX332" fmla="*/ 3723563 w 8850731"/>
              <a:gd name="connsiteY332" fmla="*/ 6076719 h 7012541"/>
              <a:gd name="connsiteX333" fmla="*/ 3733978 w 8850731"/>
              <a:gd name="connsiteY333" fmla="*/ 6081120 h 7012541"/>
              <a:gd name="connsiteX334" fmla="*/ 3776987 w 8850731"/>
              <a:gd name="connsiteY334" fmla="*/ 6098191 h 7012541"/>
              <a:gd name="connsiteX335" fmla="*/ 3723226 w 8850731"/>
              <a:gd name="connsiteY335" fmla="*/ 6128069 h 7012541"/>
              <a:gd name="connsiteX336" fmla="*/ 3685596 w 8850731"/>
              <a:gd name="connsiteY336" fmla="*/ 6115264 h 7012541"/>
              <a:gd name="connsiteX337" fmla="*/ 3674316 w 8850731"/>
              <a:gd name="connsiteY337" fmla="*/ 6111495 h 7012541"/>
              <a:gd name="connsiteX338" fmla="*/ 3550158 w 8850731"/>
              <a:gd name="connsiteY338" fmla="*/ 6209987 h 7012541"/>
              <a:gd name="connsiteX339" fmla="*/ 2376461 w 8850731"/>
              <a:gd name="connsiteY339" fmla="*/ 6797710 h 7012541"/>
              <a:gd name="connsiteX340" fmla="*/ 2293103 w 8850731"/>
              <a:gd name="connsiteY340" fmla="*/ 6820826 h 7012541"/>
              <a:gd name="connsiteX341" fmla="*/ 2293103 w 8850731"/>
              <a:gd name="connsiteY341" fmla="*/ 6858002 h 7012541"/>
              <a:gd name="connsiteX342" fmla="*/ 2159046 w 8850731"/>
              <a:gd name="connsiteY342" fmla="*/ 6858002 h 7012541"/>
              <a:gd name="connsiteX343" fmla="*/ 2047293 w 8850731"/>
              <a:gd name="connsiteY343" fmla="*/ 6888993 h 7012541"/>
              <a:gd name="connsiteX344" fmla="*/ 995643 w 8850731"/>
              <a:gd name="connsiteY344" fmla="*/ 7010404 h 7012541"/>
              <a:gd name="connsiteX345" fmla="*/ 0 w 8850731"/>
              <a:gd name="connsiteY345" fmla="*/ 6931523 h 7012541"/>
              <a:gd name="connsiteX346" fmla="*/ 28261 w 8850731"/>
              <a:gd name="connsiteY346" fmla="*/ 5029202 h 7012541"/>
              <a:gd name="connsiteX0" fmla="*/ 6634026 w 8852772"/>
              <a:gd name="connsiteY0" fmla="*/ 867292 h 7012541"/>
              <a:gd name="connsiteX1" fmla="*/ 6577800 w 8852772"/>
              <a:gd name="connsiteY1" fmla="*/ 908210 h 7012541"/>
              <a:gd name="connsiteX2" fmla="*/ 6529417 w 8852772"/>
              <a:gd name="connsiteY2" fmla="*/ 967963 h 7012541"/>
              <a:gd name="connsiteX3" fmla="*/ 6545544 w 8852772"/>
              <a:gd name="connsiteY3" fmla="*/ 1006376 h 7012541"/>
              <a:gd name="connsiteX4" fmla="*/ 6585864 w 8852772"/>
              <a:gd name="connsiteY4" fmla="*/ 1006911 h 7012541"/>
              <a:gd name="connsiteX5" fmla="*/ 6602827 w 8852772"/>
              <a:gd name="connsiteY5" fmla="*/ 1003094 h 7012541"/>
              <a:gd name="connsiteX6" fmla="*/ 6624961 w 8852772"/>
              <a:gd name="connsiteY6" fmla="*/ 955148 h 7012541"/>
              <a:gd name="connsiteX7" fmla="*/ 6627415 w 8852772"/>
              <a:gd name="connsiteY7" fmla="*/ 887712 h 7012541"/>
              <a:gd name="connsiteX8" fmla="*/ 6634026 w 8852772"/>
              <a:gd name="connsiteY8" fmla="*/ 867292 h 7012541"/>
              <a:gd name="connsiteX9" fmla="*/ 28261 w 8852772"/>
              <a:gd name="connsiteY9" fmla="*/ 5029202 h 7012541"/>
              <a:gd name="connsiteX10" fmla="*/ 71547 w 8852772"/>
              <a:gd name="connsiteY10" fmla="*/ 85060 h 7012541"/>
              <a:gd name="connsiteX11" fmla="*/ 2293103 w 8852772"/>
              <a:gd name="connsiteY11" fmla="*/ 0 h 7012541"/>
              <a:gd name="connsiteX12" fmla="*/ 2909882 w 8852772"/>
              <a:gd name="connsiteY12" fmla="*/ 423059 h 7012541"/>
              <a:gd name="connsiteX13" fmla="*/ 3086400 w 8852772"/>
              <a:gd name="connsiteY13" fmla="*/ 516658 h 7012541"/>
              <a:gd name="connsiteX14" fmla="*/ 3066703 w 8852772"/>
              <a:gd name="connsiteY14" fmla="*/ 491542 h 7012541"/>
              <a:gd name="connsiteX15" fmla="*/ 3040497 w 8852772"/>
              <a:gd name="connsiteY15" fmla="*/ 460064 h 7012541"/>
              <a:gd name="connsiteX16" fmla="*/ 2943731 w 8852772"/>
              <a:gd name="connsiteY16" fmla="*/ 387506 h 7012541"/>
              <a:gd name="connsiteX17" fmla="*/ 2895348 w 8852772"/>
              <a:gd name="connsiteY17" fmla="*/ 302144 h 7012541"/>
              <a:gd name="connsiteX18" fmla="*/ 2981361 w 8852772"/>
              <a:gd name="connsiteY18" fmla="*/ 203978 h 7012541"/>
              <a:gd name="connsiteX19" fmla="*/ 3035121 w 8852772"/>
              <a:gd name="connsiteY19" fmla="*/ 203978 h 7012541"/>
              <a:gd name="connsiteX20" fmla="*/ 3051248 w 8852772"/>
              <a:gd name="connsiteY20" fmla="*/ 233856 h 7012541"/>
              <a:gd name="connsiteX21" fmla="*/ 3110381 w 8852772"/>
              <a:gd name="connsiteY21" fmla="*/ 391774 h 7012541"/>
              <a:gd name="connsiteX22" fmla="*/ 3131886 w 8852772"/>
              <a:gd name="connsiteY22" fmla="*/ 434455 h 7012541"/>
              <a:gd name="connsiteX23" fmla="*/ 3217899 w 8852772"/>
              <a:gd name="connsiteY23" fmla="*/ 545425 h 7012541"/>
              <a:gd name="connsiteX24" fmla="*/ 3265394 w 8852772"/>
              <a:gd name="connsiteY24" fmla="*/ 614557 h 7012541"/>
              <a:gd name="connsiteX25" fmla="*/ 3525574 w 8852772"/>
              <a:gd name="connsiteY25" fmla="*/ 784372 h 7012541"/>
              <a:gd name="connsiteX26" fmla="*/ 3549857 w 8852772"/>
              <a:gd name="connsiteY26" fmla="*/ 760429 h 7012541"/>
              <a:gd name="connsiteX27" fmla="*/ 3583457 w 8852772"/>
              <a:gd name="connsiteY27" fmla="*/ 716148 h 7012541"/>
              <a:gd name="connsiteX28" fmla="*/ 3701724 w 8852772"/>
              <a:gd name="connsiteY28" fmla="*/ 703343 h 7012541"/>
              <a:gd name="connsiteX29" fmla="*/ 3927511 w 8852772"/>
              <a:gd name="connsiteY29" fmla="*/ 733221 h 7012541"/>
              <a:gd name="connsiteX30" fmla="*/ 3992019 w 8852772"/>
              <a:gd name="connsiteY30" fmla="*/ 686272 h 7012541"/>
              <a:gd name="connsiteX31" fmla="*/ 4008148 w 8852772"/>
              <a:gd name="connsiteY31" fmla="*/ 600910 h 7012541"/>
              <a:gd name="connsiteX32" fmla="*/ 4008148 w 8852772"/>
              <a:gd name="connsiteY32" fmla="*/ 545425 h 7012541"/>
              <a:gd name="connsiteX33" fmla="*/ 4110289 w 8852772"/>
              <a:gd name="connsiteY33" fmla="*/ 515549 h 7012541"/>
              <a:gd name="connsiteX34" fmla="*/ 4190927 w 8852772"/>
              <a:gd name="connsiteY34" fmla="*/ 579570 h 7012541"/>
              <a:gd name="connsiteX35" fmla="*/ 4239308 w 8852772"/>
              <a:gd name="connsiteY35" fmla="*/ 613714 h 7012541"/>
              <a:gd name="connsiteX36" fmla="*/ 4293068 w 8852772"/>
              <a:gd name="connsiteY36" fmla="*/ 583839 h 7012541"/>
              <a:gd name="connsiteX37" fmla="*/ 4336073 w 8852772"/>
              <a:gd name="connsiteY37" fmla="*/ 472869 h 7012541"/>
              <a:gd name="connsiteX38" fmla="*/ 4368329 w 8852772"/>
              <a:gd name="connsiteY38" fmla="*/ 438723 h 7012541"/>
              <a:gd name="connsiteX39" fmla="*/ 4422087 w 8852772"/>
              <a:gd name="connsiteY39" fmla="*/ 442991 h 7012541"/>
              <a:gd name="connsiteX40" fmla="*/ 4481222 w 8852772"/>
              <a:gd name="connsiteY40" fmla="*/ 485671 h 7012541"/>
              <a:gd name="connsiteX41" fmla="*/ 4567235 w 8852772"/>
              <a:gd name="connsiteY41" fmla="*/ 545425 h 7012541"/>
              <a:gd name="connsiteX42" fmla="*/ 4701630 w 8852772"/>
              <a:gd name="connsiteY42" fmla="*/ 481403 h 7012541"/>
              <a:gd name="connsiteX43" fmla="*/ 4787643 w 8852772"/>
              <a:gd name="connsiteY43" fmla="*/ 366167 h 7012541"/>
              <a:gd name="connsiteX44" fmla="*/ 4852154 w 8852772"/>
              <a:gd name="connsiteY44" fmla="*/ 349094 h 7012541"/>
              <a:gd name="connsiteX45" fmla="*/ 4911289 w 8852772"/>
              <a:gd name="connsiteY45" fmla="*/ 494208 h 7012541"/>
              <a:gd name="connsiteX46" fmla="*/ 4900539 w 8852772"/>
              <a:gd name="connsiteY46" fmla="*/ 507013 h 7012541"/>
              <a:gd name="connsiteX47" fmla="*/ 5008054 w 8852772"/>
              <a:gd name="connsiteY47" fmla="*/ 532622 h 7012541"/>
              <a:gd name="connsiteX48" fmla="*/ 5099443 w 8852772"/>
              <a:gd name="connsiteY48" fmla="*/ 498476 h 7012541"/>
              <a:gd name="connsiteX49" fmla="*/ 5115571 w 8852772"/>
              <a:gd name="connsiteY49" fmla="*/ 485671 h 7012541"/>
              <a:gd name="connsiteX50" fmla="*/ 5292973 w 8852772"/>
              <a:gd name="connsiteY50" fmla="*/ 477137 h 7012541"/>
              <a:gd name="connsiteX51" fmla="*/ 5395114 w 8852772"/>
              <a:gd name="connsiteY51" fmla="*/ 468600 h 7012541"/>
              <a:gd name="connsiteX52" fmla="*/ 5454249 w 8852772"/>
              <a:gd name="connsiteY52" fmla="*/ 357630 h 7012541"/>
              <a:gd name="connsiteX53" fmla="*/ 5545639 w 8852772"/>
              <a:gd name="connsiteY53" fmla="*/ 131422 h 7012541"/>
              <a:gd name="connsiteX54" fmla="*/ 5626276 w 8852772"/>
              <a:gd name="connsiteY54" fmla="*/ 33255 h 7012541"/>
              <a:gd name="connsiteX55" fmla="*/ 5684065 w 8852772"/>
              <a:gd name="connsiteY55" fmla="*/ 2846 h 7012541"/>
              <a:gd name="connsiteX56" fmla="*/ 5721528 w 8852772"/>
              <a:gd name="connsiteY56" fmla="*/ 245 h 7012541"/>
              <a:gd name="connsiteX57" fmla="*/ 5766047 w 8852772"/>
              <a:gd name="connsiteY57" fmla="*/ 7648 h 7012541"/>
              <a:gd name="connsiteX58" fmla="*/ 5712289 w 8852772"/>
              <a:gd name="connsiteY58" fmla="*/ 152762 h 7012541"/>
              <a:gd name="connsiteX59" fmla="*/ 5658530 w 8852772"/>
              <a:gd name="connsiteY59" fmla="*/ 323485 h 7012541"/>
              <a:gd name="connsiteX60" fmla="*/ 5599395 w 8852772"/>
              <a:gd name="connsiteY60" fmla="*/ 489940 h 7012541"/>
              <a:gd name="connsiteX61" fmla="*/ 5733793 w 8852772"/>
              <a:gd name="connsiteY61" fmla="*/ 613714 h 7012541"/>
              <a:gd name="connsiteX62" fmla="*/ 5766047 w 8852772"/>
              <a:gd name="connsiteY62" fmla="*/ 596641 h 7012541"/>
              <a:gd name="connsiteX63" fmla="*/ 5782173 w 8852772"/>
              <a:gd name="connsiteY63" fmla="*/ 566766 h 7012541"/>
              <a:gd name="connsiteX64" fmla="*/ 5889693 w 8852772"/>
              <a:gd name="connsiteY64" fmla="*/ 532622 h 7012541"/>
              <a:gd name="connsiteX65" fmla="*/ 5948825 w 8852772"/>
              <a:gd name="connsiteY65" fmla="*/ 600910 h 7012541"/>
              <a:gd name="connsiteX66" fmla="*/ 5948825 w 8852772"/>
              <a:gd name="connsiteY66" fmla="*/ 635055 h 7012541"/>
              <a:gd name="connsiteX67" fmla="*/ 6110101 w 8852772"/>
              <a:gd name="connsiteY67" fmla="*/ 801509 h 7012541"/>
              <a:gd name="connsiteX68" fmla="*/ 6185364 w 8852772"/>
              <a:gd name="connsiteY68" fmla="*/ 797240 h 7012541"/>
              <a:gd name="connsiteX69" fmla="*/ 6411148 w 8852772"/>
              <a:gd name="connsiteY69" fmla="*/ 754560 h 7012541"/>
              <a:gd name="connsiteX70" fmla="*/ 6459531 w 8852772"/>
              <a:gd name="connsiteY70" fmla="*/ 771633 h 7012541"/>
              <a:gd name="connsiteX71" fmla="*/ 6518666 w 8852772"/>
              <a:gd name="connsiteY71" fmla="*/ 831386 h 7012541"/>
              <a:gd name="connsiteX72" fmla="*/ 6583174 w 8852772"/>
              <a:gd name="connsiteY72" fmla="*/ 839921 h 7012541"/>
              <a:gd name="connsiteX73" fmla="*/ 6604680 w 8852772"/>
              <a:gd name="connsiteY73" fmla="*/ 822850 h 7012541"/>
              <a:gd name="connsiteX74" fmla="*/ 6630887 w 8852772"/>
              <a:gd name="connsiteY74" fmla="*/ 818048 h 7012541"/>
              <a:gd name="connsiteX75" fmla="*/ 6648711 w 8852772"/>
              <a:gd name="connsiteY75" fmla="*/ 821907 h 7012541"/>
              <a:gd name="connsiteX76" fmla="*/ 6652736 w 8852772"/>
              <a:gd name="connsiteY76" fmla="*/ 803062 h 7012541"/>
              <a:gd name="connsiteX77" fmla="*/ 6634723 w 8852772"/>
              <a:gd name="connsiteY77" fmla="*/ 789260 h 7012541"/>
              <a:gd name="connsiteX78" fmla="*/ 6634019 w 8852772"/>
              <a:gd name="connsiteY78" fmla="*/ 763084 h 7012541"/>
              <a:gd name="connsiteX79" fmla="*/ 6635466 w 8852772"/>
              <a:gd name="connsiteY79" fmla="*/ 732353 h 7012541"/>
              <a:gd name="connsiteX80" fmla="*/ 6681000 w 8852772"/>
              <a:gd name="connsiteY80" fmla="*/ 753698 h 7012541"/>
              <a:gd name="connsiteX81" fmla="*/ 6681704 w 8852772"/>
              <a:gd name="connsiteY81" fmla="*/ 779876 h 7012541"/>
              <a:gd name="connsiteX82" fmla="*/ 6666549 w 8852772"/>
              <a:gd name="connsiteY82" fmla="*/ 977913 h 7012541"/>
              <a:gd name="connsiteX83" fmla="*/ 6666829 w 8852772"/>
              <a:gd name="connsiteY83" fmla="*/ 988259 h 7012541"/>
              <a:gd name="connsiteX84" fmla="*/ 6669190 w 8852772"/>
              <a:gd name="connsiteY84" fmla="*/ 987703 h 7012541"/>
              <a:gd name="connsiteX85" fmla="*/ 6712195 w 8852772"/>
              <a:gd name="connsiteY85" fmla="*/ 1006376 h 7012541"/>
              <a:gd name="connsiteX86" fmla="*/ 6741388 w 8852772"/>
              <a:gd name="connsiteY86" fmla="*/ 1050670 h 7012541"/>
              <a:gd name="connsiteX87" fmla="*/ 6756165 w 8852772"/>
              <a:gd name="connsiteY87" fmla="*/ 1051331 h 7012541"/>
              <a:gd name="connsiteX88" fmla="*/ 6811400 w 8852772"/>
              <a:gd name="connsiteY88" fmla="*/ 1031420 h 7012541"/>
              <a:gd name="connsiteX89" fmla="*/ 6870579 w 8852772"/>
              <a:gd name="connsiteY89" fmla="*/ 1010084 h 7012541"/>
              <a:gd name="connsiteX90" fmla="*/ 6917158 w 8852772"/>
              <a:gd name="connsiteY90" fmla="*/ 1091465 h 7012541"/>
              <a:gd name="connsiteX91" fmla="*/ 7031896 w 8852772"/>
              <a:gd name="connsiteY91" fmla="*/ 1125620 h 7012541"/>
              <a:gd name="connsiteX92" fmla="*/ 7125478 w 8852772"/>
              <a:gd name="connsiteY92" fmla="*/ 1156072 h 7012541"/>
              <a:gd name="connsiteX93" fmla="*/ 7159878 w 8852772"/>
              <a:gd name="connsiteY93" fmla="*/ 1207863 h 7012541"/>
              <a:gd name="connsiteX94" fmla="*/ 7235505 w 8852772"/>
              <a:gd name="connsiteY94" fmla="*/ 1290100 h 7012541"/>
              <a:gd name="connsiteX95" fmla="*/ 7260605 w 8852772"/>
              <a:gd name="connsiteY95" fmla="*/ 1292379 h 7012541"/>
              <a:gd name="connsiteX96" fmla="*/ 7397968 w 8852772"/>
              <a:gd name="connsiteY96" fmla="*/ 1257963 h 7012541"/>
              <a:gd name="connsiteX97" fmla="*/ 7448170 w 8852772"/>
              <a:gd name="connsiteY97" fmla="*/ 1262519 h 7012541"/>
              <a:gd name="connsiteX98" fmla="*/ 7449238 w 8852772"/>
              <a:gd name="connsiteY98" fmla="*/ 1281014 h 7012541"/>
              <a:gd name="connsiteX99" fmla="*/ 7356343 w 8852772"/>
              <a:gd name="connsiteY99" fmla="*/ 1318280 h 7012541"/>
              <a:gd name="connsiteX100" fmla="*/ 7333375 w 8852772"/>
              <a:gd name="connsiteY100" fmla="*/ 1352992 h 7012541"/>
              <a:gd name="connsiteX101" fmla="*/ 7382127 w 8852772"/>
              <a:gd name="connsiteY101" fmla="*/ 1388279 h 7012541"/>
              <a:gd name="connsiteX102" fmla="*/ 7433759 w 8852772"/>
              <a:gd name="connsiteY102" fmla="*/ 1403649 h 7012541"/>
              <a:gd name="connsiteX103" fmla="*/ 7364535 w 8852772"/>
              <a:gd name="connsiteY103" fmla="*/ 1432382 h 7012541"/>
              <a:gd name="connsiteX104" fmla="*/ 7336194 w 8852772"/>
              <a:gd name="connsiteY104" fmla="*/ 1457701 h 7012541"/>
              <a:gd name="connsiteX105" fmla="*/ 7364153 w 8852772"/>
              <a:gd name="connsiteY105" fmla="*/ 1481607 h 7012541"/>
              <a:gd name="connsiteX106" fmla="*/ 7469950 w 8852772"/>
              <a:gd name="connsiteY106" fmla="*/ 1458567 h 7012541"/>
              <a:gd name="connsiteX107" fmla="*/ 7685494 w 8852772"/>
              <a:gd name="connsiteY107" fmla="*/ 1411069 h 7012541"/>
              <a:gd name="connsiteX108" fmla="*/ 7721005 w 8852772"/>
              <a:gd name="connsiteY108" fmla="*/ 1398266 h 7012541"/>
              <a:gd name="connsiteX109" fmla="*/ 7755786 w 8852772"/>
              <a:gd name="connsiteY109" fmla="*/ 1400830 h 7012541"/>
              <a:gd name="connsiteX110" fmla="*/ 7744655 w 8852772"/>
              <a:gd name="connsiteY110" fmla="*/ 1431274 h 7012541"/>
              <a:gd name="connsiteX111" fmla="*/ 7718830 w 8852772"/>
              <a:gd name="connsiteY111" fmla="*/ 1444362 h 7012541"/>
              <a:gd name="connsiteX112" fmla="*/ 7634911 w 8852772"/>
              <a:gd name="connsiteY112" fmla="*/ 1455735 h 7012541"/>
              <a:gd name="connsiteX113" fmla="*/ 7564259 w 8852772"/>
              <a:gd name="connsiteY113" fmla="*/ 1473656 h 7012541"/>
              <a:gd name="connsiteX114" fmla="*/ 7519069 w 8852772"/>
              <a:gd name="connsiteY114" fmla="*/ 1486173 h 7012541"/>
              <a:gd name="connsiteX115" fmla="*/ 7422588 w 8852772"/>
              <a:gd name="connsiteY115" fmla="*/ 1517179 h 7012541"/>
              <a:gd name="connsiteX116" fmla="*/ 7333981 w 8852772"/>
              <a:gd name="connsiteY116" fmla="*/ 1586884 h 7012541"/>
              <a:gd name="connsiteX117" fmla="*/ 7424703 w 8852772"/>
              <a:gd name="connsiteY117" fmla="*/ 1595712 h 7012541"/>
              <a:gd name="connsiteX118" fmla="*/ 7616576 w 8852772"/>
              <a:gd name="connsiteY118" fmla="*/ 1556747 h 7012541"/>
              <a:gd name="connsiteX119" fmla="*/ 7733485 w 8852772"/>
              <a:gd name="connsiteY119" fmla="*/ 1544806 h 7012541"/>
              <a:gd name="connsiteX120" fmla="*/ 7757500 w 8852772"/>
              <a:gd name="connsiteY120" fmla="*/ 1570131 h 7012541"/>
              <a:gd name="connsiteX121" fmla="*/ 7737410 w 8852772"/>
              <a:gd name="connsiteY121" fmla="*/ 1584926 h 7012541"/>
              <a:gd name="connsiteX122" fmla="*/ 7540165 w 8852772"/>
              <a:gd name="connsiteY122" fmla="*/ 1614502 h 7012541"/>
              <a:gd name="connsiteX123" fmla="*/ 7473820 w 8852772"/>
              <a:gd name="connsiteY123" fmla="*/ 1623317 h 7012541"/>
              <a:gd name="connsiteX124" fmla="*/ 7385936 w 8852772"/>
              <a:gd name="connsiteY124" fmla="*/ 1677656 h 7012541"/>
              <a:gd name="connsiteX125" fmla="*/ 7281204 w 8852772"/>
              <a:gd name="connsiteY125" fmla="*/ 1719189 h 7012541"/>
              <a:gd name="connsiteX126" fmla="*/ 7274371 w 8852772"/>
              <a:gd name="connsiteY126" fmla="*/ 1720608 h 7012541"/>
              <a:gd name="connsiteX127" fmla="*/ 7266631 w 8852772"/>
              <a:gd name="connsiteY127" fmla="*/ 1727395 h 7012541"/>
              <a:gd name="connsiteX128" fmla="*/ 7266631 w 8852772"/>
              <a:gd name="connsiteY128" fmla="*/ 1753945 h 7012541"/>
              <a:gd name="connsiteX129" fmla="*/ 7283452 w 8852772"/>
              <a:gd name="connsiteY129" fmla="*/ 1789340 h 7012541"/>
              <a:gd name="connsiteX130" fmla="*/ 7165708 w 8852772"/>
              <a:gd name="connsiteY130" fmla="*/ 1833590 h 7012541"/>
              <a:gd name="connsiteX131" fmla="*/ 7154809 w 8852772"/>
              <a:gd name="connsiteY131" fmla="*/ 1845056 h 7012541"/>
              <a:gd name="connsiteX132" fmla="*/ 7169142 w 8852772"/>
              <a:gd name="connsiteY132" fmla="*/ 1864261 h 7012541"/>
              <a:gd name="connsiteX133" fmla="*/ 7176645 w 8852772"/>
              <a:gd name="connsiteY133" fmla="*/ 1869997 h 7012541"/>
              <a:gd name="connsiteX134" fmla="*/ 7213877 w 8852772"/>
              <a:gd name="connsiteY134" fmla="*/ 1873441 h 7012541"/>
              <a:gd name="connsiteX135" fmla="*/ 7217525 w 8852772"/>
              <a:gd name="connsiteY135" fmla="*/ 1872797 h 7012541"/>
              <a:gd name="connsiteX136" fmla="*/ 7351920 w 8852772"/>
              <a:gd name="connsiteY136" fmla="*/ 1864261 h 7012541"/>
              <a:gd name="connsiteX137" fmla="*/ 7393249 w 8852772"/>
              <a:gd name="connsiteY137" fmla="*/ 1878132 h 7012541"/>
              <a:gd name="connsiteX138" fmla="*/ 7415948 w 8852772"/>
              <a:gd name="connsiteY138" fmla="*/ 1899836 h 7012541"/>
              <a:gd name="connsiteX139" fmla="*/ 7429578 w 8852772"/>
              <a:gd name="connsiteY139" fmla="*/ 1897743 h 7012541"/>
              <a:gd name="connsiteX140" fmla="*/ 7460064 w 8852772"/>
              <a:gd name="connsiteY140" fmla="*/ 1895534 h 7012541"/>
              <a:gd name="connsiteX141" fmla="*/ 7502113 w 8852772"/>
              <a:gd name="connsiteY141" fmla="*/ 1922083 h 7012541"/>
              <a:gd name="connsiteX142" fmla="*/ 7476884 w 8852772"/>
              <a:gd name="connsiteY142" fmla="*/ 1957479 h 7012541"/>
              <a:gd name="connsiteX143" fmla="*/ 7435999 w 8852772"/>
              <a:gd name="connsiteY143" fmla="*/ 1965299 h 7012541"/>
              <a:gd name="connsiteX144" fmla="*/ 7432559 w 8852772"/>
              <a:gd name="connsiteY144" fmla="*/ 1983767 h 7012541"/>
              <a:gd name="connsiteX145" fmla="*/ 7341167 w 8852772"/>
              <a:gd name="connsiteY145" fmla="*/ 2116076 h 7012541"/>
              <a:gd name="connsiteX146" fmla="*/ 7292785 w 8852772"/>
              <a:gd name="connsiteY146" fmla="*/ 2120344 h 7012541"/>
              <a:gd name="connsiteX147" fmla="*/ 7267252 w 8852772"/>
              <a:gd name="connsiteY147" fmla="*/ 2119278 h 7012541"/>
              <a:gd name="connsiteX148" fmla="*/ 7250917 w 8852772"/>
              <a:gd name="connsiteY148" fmla="*/ 2136237 h 7012541"/>
              <a:gd name="connsiteX149" fmla="*/ 7266631 w 8852772"/>
              <a:gd name="connsiteY149" fmla="*/ 2152158 h 7012541"/>
              <a:gd name="connsiteX150" fmla="*/ 7266631 w 8852772"/>
              <a:gd name="connsiteY150" fmla="*/ 2169860 h 7012541"/>
              <a:gd name="connsiteX151" fmla="*/ 7241401 w 8852772"/>
              <a:gd name="connsiteY151" fmla="*/ 2178706 h 7012541"/>
              <a:gd name="connsiteX152" fmla="*/ 7216741 w 8852772"/>
              <a:gd name="connsiteY152" fmla="*/ 2176761 h 7012541"/>
              <a:gd name="connsiteX153" fmla="*/ 7206772 w 8852772"/>
              <a:gd name="connsiteY153" fmla="*/ 2188634 h 7012541"/>
              <a:gd name="connsiteX154" fmla="*/ 7209141 w 8852772"/>
              <a:gd name="connsiteY154" fmla="*/ 2205255 h 7012541"/>
              <a:gd name="connsiteX155" fmla="*/ 7241401 w 8852772"/>
              <a:gd name="connsiteY155" fmla="*/ 2205255 h 7012541"/>
              <a:gd name="connsiteX156" fmla="*/ 7325501 w 8852772"/>
              <a:gd name="connsiteY156" fmla="*/ 2205255 h 7012541"/>
              <a:gd name="connsiteX157" fmla="*/ 7367553 w 8852772"/>
              <a:gd name="connsiteY157" fmla="*/ 2205255 h 7012541"/>
              <a:gd name="connsiteX158" fmla="*/ 7434834 w 8852772"/>
              <a:gd name="connsiteY158" fmla="*/ 2249505 h 7012541"/>
              <a:gd name="connsiteX159" fmla="*/ 7535753 w 8852772"/>
              <a:gd name="connsiteY159" fmla="*/ 2284901 h 7012541"/>
              <a:gd name="connsiteX160" fmla="*/ 7560984 w 8852772"/>
              <a:gd name="connsiteY160" fmla="*/ 2311449 h 7012541"/>
              <a:gd name="connsiteX161" fmla="*/ 7535753 w 8852772"/>
              <a:gd name="connsiteY161" fmla="*/ 2329142 h 7012541"/>
              <a:gd name="connsiteX162" fmla="*/ 7527346 w 8852772"/>
              <a:gd name="connsiteY162" fmla="*/ 2355692 h 7012541"/>
              <a:gd name="connsiteX163" fmla="*/ 7518935 w 8852772"/>
              <a:gd name="connsiteY163" fmla="*/ 2391087 h 7012541"/>
              <a:gd name="connsiteX164" fmla="*/ 7518935 w 8852772"/>
              <a:gd name="connsiteY164" fmla="*/ 2417635 h 7012541"/>
              <a:gd name="connsiteX165" fmla="*/ 7527346 w 8852772"/>
              <a:gd name="connsiteY165" fmla="*/ 2417635 h 7012541"/>
              <a:gd name="connsiteX166" fmla="*/ 7527346 w 8852772"/>
              <a:gd name="connsiteY166" fmla="*/ 2479580 h 7012541"/>
              <a:gd name="connsiteX167" fmla="*/ 7460064 w 8852772"/>
              <a:gd name="connsiteY167" fmla="*/ 2541532 h 7012541"/>
              <a:gd name="connsiteX168" fmla="*/ 7544165 w 8852772"/>
              <a:gd name="connsiteY168" fmla="*/ 2568073 h 7012541"/>
              <a:gd name="connsiteX169" fmla="*/ 7535753 w 8852772"/>
              <a:gd name="connsiteY169" fmla="*/ 2576928 h 7012541"/>
              <a:gd name="connsiteX170" fmla="*/ 7236495 w 8852772"/>
              <a:gd name="connsiteY170" fmla="*/ 2576928 h 7012541"/>
              <a:gd name="connsiteX171" fmla="*/ 7215508 w 8852772"/>
              <a:gd name="connsiteY171" fmla="*/ 2587165 h 7012541"/>
              <a:gd name="connsiteX172" fmla="*/ 7214139 w 8852772"/>
              <a:gd name="connsiteY172" fmla="*/ 2590655 h 7012541"/>
              <a:gd name="connsiteX173" fmla="*/ 7232990 w 8852772"/>
              <a:gd name="connsiteY173" fmla="*/ 2594621 h 7012541"/>
              <a:gd name="connsiteX174" fmla="*/ 7300272 w 8852772"/>
              <a:gd name="connsiteY174" fmla="*/ 2638871 h 7012541"/>
              <a:gd name="connsiteX175" fmla="*/ 7333912 w 8852772"/>
              <a:gd name="connsiteY175" fmla="*/ 2665420 h 7012541"/>
              <a:gd name="connsiteX176" fmla="*/ 7426423 w 8852772"/>
              <a:gd name="connsiteY176" fmla="*/ 2683114 h 7012541"/>
              <a:gd name="connsiteX177" fmla="*/ 7443243 w 8852772"/>
              <a:gd name="connsiteY177" fmla="*/ 2700816 h 7012541"/>
              <a:gd name="connsiteX178" fmla="*/ 7426423 w 8852772"/>
              <a:gd name="connsiteY178" fmla="*/ 2709662 h 7012541"/>
              <a:gd name="connsiteX179" fmla="*/ 7224581 w 8852772"/>
              <a:gd name="connsiteY179" fmla="*/ 2709662 h 7012541"/>
              <a:gd name="connsiteX180" fmla="*/ 7208810 w 8852772"/>
              <a:gd name="connsiteY180" fmla="*/ 2710767 h 7012541"/>
              <a:gd name="connsiteX181" fmla="*/ 7207899 w 8852772"/>
              <a:gd name="connsiteY181" fmla="*/ 2711514 h 7012541"/>
              <a:gd name="connsiteX182" fmla="*/ 7208115 w 8852772"/>
              <a:gd name="connsiteY182" fmla="*/ 2712006 h 7012541"/>
              <a:gd name="connsiteX183" fmla="*/ 7292785 w 8852772"/>
              <a:gd name="connsiteY183" fmla="*/ 2730679 h 7012541"/>
              <a:gd name="connsiteX184" fmla="*/ 7411055 w 8852772"/>
              <a:gd name="connsiteY184" fmla="*/ 2816042 h 7012541"/>
              <a:gd name="connsiteX185" fmla="*/ 7411055 w 8852772"/>
              <a:gd name="connsiteY185" fmla="*/ 2824702 h 7012541"/>
              <a:gd name="connsiteX186" fmla="*/ 7510524 w 8852772"/>
              <a:gd name="connsiteY186" fmla="*/ 2824702 h 7012541"/>
              <a:gd name="connsiteX187" fmla="*/ 7586217 w 8852772"/>
              <a:gd name="connsiteY187" fmla="*/ 2815857 h 7012541"/>
              <a:gd name="connsiteX188" fmla="*/ 7619857 w 8852772"/>
              <a:gd name="connsiteY188" fmla="*/ 2842405 h 7012541"/>
              <a:gd name="connsiteX189" fmla="*/ 7611446 w 8852772"/>
              <a:gd name="connsiteY189" fmla="*/ 2868954 h 7012541"/>
              <a:gd name="connsiteX190" fmla="*/ 7569394 w 8852772"/>
              <a:gd name="connsiteY190" fmla="*/ 2868954 h 7012541"/>
              <a:gd name="connsiteX191" fmla="*/ 7460064 w 8852772"/>
              <a:gd name="connsiteY191" fmla="*/ 2860098 h 7012541"/>
              <a:gd name="connsiteX192" fmla="*/ 7429971 w 8852772"/>
              <a:gd name="connsiteY192" fmla="*/ 2855261 h 7012541"/>
              <a:gd name="connsiteX193" fmla="*/ 7408679 w 8852772"/>
              <a:gd name="connsiteY193" fmla="*/ 2859828 h 7012541"/>
              <a:gd name="connsiteX194" fmla="*/ 7391569 w 8852772"/>
              <a:gd name="connsiteY194" fmla="*/ 2867792 h 7012541"/>
              <a:gd name="connsiteX195" fmla="*/ 7380474 w 8852772"/>
              <a:gd name="connsiteY195" fmla="*/ 2867539 h 7012541"/>
              <a:gd name="connsiteX196" fmla="*/ 7376094 w 8852772"/>
              <a:gd name="connsiteY196" fmla="*/ 2868814 h 7012541"/>
              <a:gd name="connsiteX197" fmla="*/ 7363084 w 8852772"/>
              <a:gd name="connsiteY197" fmla="*/ 2868887 h 7012541"/>
              <a:gd name="connsiteX198" fmla="*/ 7330122 w 8852772"/>
              <a:gd name="connsiteY198" fmla="*/ 2879700 h 7012541"/>
              <a:gd name="connsiteX199" fmla="*/ 7423270 w 8852772"/>
              <a:gd name="connsiteY199" fmla="*/ 2893285 h 7012541"/>
              <a:gd name="connsiteX200" fmla="*/ 7535753 w 8852772"/>
              <a:gd name="connsiteY200" fmla="*/ 2895495 h 7012541"/>
              <a:gd name="connsiteX201" fmla="*/ 7569394 w 8852772"/>
              <a:gd name="connsiteY201" fmla="*/ 2895495 h 7012541"/>
              <a:gd name="connsiteX202" fmla="*/ 7611446 w 8852772"/>
              <a:gd name="connsiteY202" fmla="*/ 2913195 h 7012541"/>
              <a:gd name="connsiteX203" fmla="*/ 7619857 w 8852772"/>
              <a:gd name="connsiteY203" fmla="*/ 2939745 h 7012541"/>
              <a:gd name="connsiteX204" fmla="*/ 7603035 w 8852772"/>
              <a:gd name="connsiteY204" fmla="*/ 2957445 h 7012541"/>
              <a:gd name="connsiteX205" fmla="*/ 7476884 w 8852772"/>
              <a:gd name="connsiteY205" fmla="*/ 2957445 h 7012541"/>
              <a:gd name="connsiteX206" fmla="*/ 7611446 w 8852772"/>
              <a:gd name="connsiteY206" fmla="*/ 2992841 h 7012541"/>
              <a:gd name="connsiteX207" fmla="*/ 7636676 w 8852772"/>
              <a:gd name="connsiteY207" fmla="*/ 3010536 h 7012541"/>
              <a:gd name="connsiteX208" fmla="*/ 7603035 w 8852772"/>
              <a:gd name="connsiteY208" fmla="*/ 3019391 h 7012541"/>
              <a:gd name="connsiteX209" fmla="*/ 7392782 w 8852772"/>
              <a:gd name="connsiteY209" fmla="*/ 3019391 h 7012541"/>
              <a:gd name="connsiteX210" fmla="*/ 7359141 w 8852772"/>
              <a:gd name="connsiteY210" fmla="*/ 3037084 h 7012541"/>
              <a:gd name="connsiteX211" fmla="*/ 7418013 w 8852772"/>
              <a:gd name="connsiteY211" fmla="*/ 3037084 h 7012541"/>
              <a:gd name="connsiteX212" fmla="*/ 7493705 w 8852772"/>
              <a:gd name="connsiteY212" fmla="*/ 3063633 h 7012541"/>
              <a:gd name="connsiteX213" fmla="*/ 7569394 w 8852772"/>
              <a:gd name="connsiteY213" fmla="*/ 3063633 h 7012541"/>
              <a:gd name="connsiteX214" fmla="*/ 7594625 w 8852772"/>
              <a:gd name="connsiteY214" fmla="*/ 3090181 h 7012541"/>
              <a:gd name="connsiteX215" fmla="*/ 7569394 w 8852772"/>
              <a:gd name="connsiteY215" fmla="*/ 3116729 h 7012541"/>
              <a:gd name="connsiteX216" fmla="*/ 7392782 w 8852772"/>
              <a:gd name="connsiteY216" fmla="*/ 3116729 h 7012541"/>
              <a:gd name="connsiteX217" fmla="*/ 7317090 w 8852772"/>
              <a:gd name="connsiteY217" fmla="*/ 3125577 h 7012541"/>
              <a:gd name="connsiteX218" fmla="*/ 7409602 w 8852772"/>
              <a:gd name="connsiteY218" fmla="*/ 3125577 h 7012541"/>
              <a:gd name="connsiteX219" fmla="*/ 7468474 w 8852772"/>
              <a:gd name="connsiteY219" fmla="*/ 3160972 h 7012541"/>
              <a:gd name="connsiteX220" fmla="*/ 7468474 w 8852772"/>
              <a:gd name="connsiteY220" fmla="*/ 3187520 h 7012541"/>
              <a:gd name="connsiteX221" fmla="*/ 7434834 w 8852772"/>
              <a:gd name="connsiteY221" fmla="*/ 3205222 h 7012541"/>
              <a:gd name="connsiteX222" fmla="*/ 7325501 w 8852772"/>
              <a:gd name="connsiteY222" fmla="*/ 3222925 h 7012541"/>
              <a:gd name="connsiteX223" fmla="*/ 7289650 w 8852772"/>
              <a:gd name="connsiteY223" fmla="*/ 3228471 h 7012541"/>
              <a:gd name="connsiteX224" fmla="*/ 7297868 w 8852772"/>
              <a:gd name="connsiteY224" fmla="*/ 3237002 h 7012541"/>
              <a:gd name="connsiteX225" fmla="*/ 7234517 w 8852772"/>
              <a:gd name="connsiteY225" fmla="*/ 3266341 h 7012541"/>
              <a:gd name="connsiteX226" fmla="*/ 7200180 w 8852772"/>
              <a:gd name="connsiteY226" fmla="*/ 3279517 h 7012541"/>
              <a:gd name="connsiteX227" fmla="*/ 7287409 w 8852772"/>
              <a:gd name="connsiteY227" fmla="*/ 3302602 h 7012541"/>
              <a:gd name="connsiteX228" fmla="*/ 7437935 w 8852772"/>
              <a:gd name="connsiteY228" fmla="*/ 3285529 h 7012541"/>
              <a:gd name="connsiteX229" fmla="*/ 7507819 w 8852772"/>
              <a:gd name="connsiteY229" fmla="*/ 3251385 h 7012541"/>
              <a:gd name="connsiteX230" fmla="*/ 7626089 w 8852772"/>
              <a:gd name="connsiteY230" fmla="*/ 3153218 h 7012541"/>
              <a:gd name="connsiteX231" fmla="*/ 7824993 w 8852772"/>
              <a:gd name="connsiteY231" fmla="*/ 2986763 h 7012541"/>
              <a:gd name="connsiteX232" fmla="*/ 8083034 w 8852772"/>
              <a:gd name="connsiteY232" fmla="*/ 2905671 h 7012541"/>
              <a:gd name="connsiteX233" fmla="*/ 8292694 w 8852772"/>
              <a:gd name="connsiteY233" fmla="*/ 2811774 h 7012541"/>
              <a:gd name="connsiteX234" fmla="*/ 8308820 w 8852772"/>
              <a:gd name="connsiteY234" fmla="*/ 2798969 h 7012541"/>
              <a:gd name="connsiteX235" fmla="*/ 8523854 w 8852772"/>
              <a:gd name="connsiteY235" fmla="*/ 2726411 h 7012541"/>
              <a:gd name="connsiteX236" fmla="*/ 8545735 w 8852772"/>
              <a:gd name="connsiteY236" fmla="*/ 2720593 h 7012541"/>
              <a:gd name="connsiteX237" fmla="*/ 8548676 w 8852772"/>
              <a:gd name="connsiteY237" fmla="*/ 2716533 h 7012541"/>
              <a:gd name="connsiteX238" fmla="*/ 8573314 w 8852772"/>
              <a:gd name="connsiteY238" fmla="*/ 2694886 h 7012541"/>
              <a:gd name="connsiteX239" fmla="*/ 8677288 w 8852772"/>
              <a:gd name="connsiteY239" fmla="*/ 2642160 h 7012541"/>
              <a:gd name="connsiteX240" fmla="*/ 8850732 w 8852772"/>
              <a:gd name="connsiteY240" fmla="*/ 2656253 h 7012541"/>
              <a:gd name="connsiteX241" fmla="*/ 8550732 w 8852772"/>
              <a:gd name="connsiteY241" fmla="*/ 3008104 h 7012541"/>
              <a:gd name="connsiteX242" fmla="*/ 8518478 w 8852772"/>
              <a:gd name="connsiteY242" fmla="*/ 3025177 h 7012541"/>
              <a:gd name="connsiteX243" fmla="*/ 8389456 w 8852772"/>
              <a:gd name="connsiteY243" fmla="*/ 3076394 h 7012541"/>
              <a:gd name="connsiteX244" fmla="*/ 8271189 w 8852772"/>
              <a:gd name="connsiteY244" fmla="*/ 3114806 h 7012541"/>
              <a:gd name="connsiteX245" fmla="*/ 8002397 w 8852772"/>
              <a:gd name="connsiteY245" fmla="*/ 3174559 h 7012541"/>
              <a:gd name="connsiteX246" fmla="*/ 7744358 w 8852772"/>
              <a:gd name="connsiteY246" fmla="*/ 3259920 h 7012541"/>
              <a:gd name="connsiteX247" fmla="*/ 7583083 w 8852772"/>
              <a:gd name="connsiteY247" fmla="*/ 3358087 h 7012541"/>
              <a:gd name="connsiteX248" fmla="*/ 7507819 w 8852772"/>
              <a:gd name="connsiteY248" fmla="*/ 3396499 h 7012541"/>
              <a:gd name="connsiteX249" fmla="*/ 7201396 w 8852772"/>
              <a:gd name="connsiteY249" fmla="*/ 3537345 h 7012541"/>
              <a:gd name="connsiteX250" fmla="*/ 7180328 w 8852772"/>
              <a:gd name="connsiteY250" fmla="*/ 3547150 h 7012541"/>
              <a:gd name="connsiteX251" fmla="*/ 7165229 w 8852772"/>
              <a:gd name="connsiteY251" fmla="*/ 3639988 h 7012541"/>
              <a:gd name="connsiteX252" fmla="*/ 7112041 w 8852772"/>
              <a:gd name="connsiteY252" fmla="*/ 3746654 h 7012541"/>
              <a:gd name="connsiteX253" fmla="*/ 7107603 w 8852772"/>
              <a:gd name="connsiteY253" fmla="*/ 3767789 h 7012541"/>
              <a:gd name="connsiteX254" fmla="*/ 7120759 w 8852772"/>
              <a:gd name="connsiteY254" fmla="*/ 3772089 h 7012541"/>
              <a:gd name="connsiteX255" fmla="*/ 7534699 w 8852772"/>
              <a:gd name="connsiteY255" fmla="*/ 3891595 h 7012541"/>
              <a:gd name="connsiteX256" fmla="*/ 7626089 w 8852772"/>
              <a:gd name="connsiteY256" fmla="*/ 3917205 h 7012541"/>
              <a:gd name="connsiteX257" fmla="*/ 7749734 w 8852772"/>
              <a:gd name="connsiteY257" fmla="*/ 3904400 h 7012541"/>
              <a:gd name="connsiteX258" fmla="*/ 7819618 w 8852772"/>
              <a:gd name="connsiteY258" fmla="*/ 3895864 h 7012541"/>
              <a:gd name="connsiteX259" fmla="*/ 7894880 w 8852772"/>
              <a:gd name="connsiteY259" fmla="*/ 3912937 h 7012541"/>
              <a:gd name="connsiteX260" fmla="*/ 7927136 w 8852772"/>
              <a:gd name="connsiteY260" fmla="*/ 3942812 h 7012541"/>
              <a:gd name="connsiteX261" fmla="*/ 7787364 w 8852772"/>
              <a:gd name="connsiteY261" fmla="*/ 4169020 h 7012541"/>
              <a:gd name="connsiteX262" fmla="*/ 7636840 w 8852772"/>
              <a:gd name="connsiteY262" fmla="*/ 4169020 h 7012541"/>
              <a:gd name="connsiteX263" fmla="*/ 7513195 w 8852772"/>
              <a:gd name="connsiteY263" fmla="*/ 4100731 h 7012541"/>
              <a:gd name="connsiteX264" fmla="*/ 7378800 w 8852772"/>
              <a:gd name="connsiteY264" fmla="*/ 4079391 h 7012541"/>
              <a:gd name="connsiteX265" fmla="*/ 7239029 w 8852772"/>
              <a:gd name="connsiteY265" fmla="*/ 4023907 h 7012541"/>
              <a:gd name="connsiteX266" fmla="*/ 7158389 w 8852772"/>
              <a:gd name="connsiteY266" fmla="*/ 3921471 h 7012541"/>
              <a:gd name="connsiteX267" fmla="*/ 7124598 w 8852772"/>
              <a:gd name="connsiteY267" fmla="*/ 3898797 h 7012541"/>
              <a:gd name="connsiteX268" fmla="*/ 7095148 w 8852772"/>
              <a:gd name="connsiteY268" fmla="*/ 3921009 h 7012541"/>
              <a:gd name="connsiteX269" fmla="*/ 6993789 w 8852772"/>
              <a:gd name="connsiteY269" fmla="*/ 3921009 h 7012541"/>
              <a:gd name="connsiteX270" fmla="*/ 6841749 w 8852772"/>
              <a:gd name="connsiteY270" fmla="*/ 3947832 h 7012541"/>
              <a:gd name="connsiteX271" fmla="*/ 6799515 w 8852772"/>
              <a:gd name="connsiteY271" fmla="*/ 4048423 h 7012541"/>
              <a:gd name="connsiteX272" fmla="*/ 6554562 w 8852772"/>
              <a:gd name="connsiteY272" fmla="*/ 4309956 h 7012541"/>
              <a:gd name="connsiteX273" fmla="*/ 6495434 w 8852772"/>
              <a:gd name="connsiteY273" fmla="*/ 4323367 h 7012541"/>
              <a:gd name="connsiteX274" fmla="*/ 6157569 w 8852772"/>
              <a:gd name="connsiteY274" fmla="*/ 4323367 h 7012541"/>
              <a:gd name="connsiteX275" fmla="*/ 6225141 w 8852772"/>
              <a:gd name="connsiteY275" fmla="*/ 4544663 h 7012541"/>
              <a:gd name="connsiteX276" fmla="*/ 6030867 w 8852772"/>
              <a:gd name="connsiteY276" fmla="*/ 4423957 h 7012541"/>
              <a:gd name="connsiteX277" fmla="*/ 5726788 w 8852772"/>
              <a:gd name="connsiteY277" fmla="*/ 4363603 h 7012541"/>
              <a:gd name="connsiteX278" fmla="*/ 5583194 w 8852772"/>
              <a:gd name="connsiteY278" fmla="*/ 4558076 h 7012541"/>
              <a:gd name="connsiteX279" fmla="*/ 5372027 w 8852772"/>
              <a:gd name="connsiteY279" fmla="*/ 4658664 h 7012541"/>
              <a:gd name="connsiteX280" fmla="*/ 5228434 w 8852772"/>
              <a:gd name="connsiteY280" fmla="*/ 4698900 h 7012541"/>
              <a:gd name="connsiteX281" fmla="*/ 4991928 w 8852772"/>
              <a:gd name="connsiteY281" fmla="*/ 4812901 h 7012541"/>
              <a:gd name="connsiteX282" fmla="*/ 4915908 w 8852772"/>
              <a:gd name="connsiteY282" fmla="*/ 4866550 h 7012541"/>
              <a:gd name="connsiteX283" fmla="*/ 4949694 w 8852772"/>
              <a:gd name="connsiteY283" fmla="*/ 5034199 h 7012541"/>
              <a:gd name="connsiteX284" fmla="*/ 4978237 w 8852772"/>
              <a:gd name="connsiteY284" fmla="*/ 5142809 h 7012541"/>
              <a:gd name="connsiteX285" fmla="*/ 4997518 w 8852772"/>
              <a:gd name="connsiteY285" fmla="*/ 5144903 h 7012541"/>
              <a:gd name="connsiteX286" fmla="*/ 5017276 w 8852772"/>
              <a:gd name="connsiteY286" fmla="*/ 5157192 h 7012541"/>
              <a:gd name="connsiteX287" fmla="*/ 5033367 w 8852772"/>
              <a:gd name="connsiteY287" fmla="*/ 5182005 h 7012541"/>
              <a:gd name="connsiteX288" fmla="*/ 5039731 w 8852772"/>
              <a:gd name="connsiteY288" fmla="*/ 5192443 h 7012541"/>
              <a:gd name="connsiteX289" fmla="*/ 5060058 w 8852772"/>
              <a:gd name="connsiteY289" fmla="*/ 5219711 h 7012541"/>
              <a:gd name="connsiteX290" fmla="*/ 5070657 w 8852772"/>
              <a:gd name="connsiteY290" fmla="*/ 5232605 h 7012541"/>
              <a:gd name="connsiteX291" fmla="*/ 5077775 w 8852772"/>
              <a:gd name="connsiteY291" fmla="*/ 5251423 h 7012541"/>
              <a:gd name="connsiteX292" fmla="*/ 5076675 w 8852772"/>
              <a:gd name="connsiteY292" fmla="*/ 5272625 h 7012541"/>
              <a:gd name="connsiteX293" fmla="*/ 5067013 w 8852772"/>
              <a:gd name="connsiteY293" fmla="*/ 5325796 h 7012541"/>
              <a:gd name="connsiteX294" fmla="*/ 4992239 w 8852772"/>
              <a:gd name="connsiteY294" fmla="*/ 5402777 h 7012541"/>
              <a:gd name="connsiteX295" fmla="*/ 4981655 w 8852772"/>
              <a:gd name="connsiteY295" fmla="*/ 5403392 h 7012541"/>
              <a:gd name="connsiteX296" fmla="*/ 4935831 w 8852772"/>
              <a:gd name="connsiteY296" fmla="*/ 5411777 h 7012541"/>
              <a:gd name="connsiteX297" fmla="*/ 4922876 w 8852772"/>
              <a:gd name="connsiteY297" fmla="*/ 5410623 h 7012541"/>
              <a:gd name="connsiteX298" fmla="*/ 4887883 w 8852772"/>
              <a:gd name="connsiteY298" fmla="*/ 5412181 h 7012541"/>
              <a:gd name="connsiteX299" fmla="*/ 4868951 w 8852772"/>
              <a:gd name="connsiteY299" fmla="*/ 5411532 h 7012541"/>
              <a:gd name="connsiteX300" fmla="*/ 4852373 w 8852772"/>
              <a:gd name="connsiteY300" fmla="*/ 5399145 h 7012541"/>
              <a:gd name="connsiteX301" fmla="*/ 4797423 w 8852772"/>
              <a:gd name="connsiteY301" fmla="*/ 5370869 h 7012541"/>
              <a:gd name="connsiteX302" fmla="*/ 4769006 w 8852772"/>
              <a:gd name="connsiteY302" fmla="*/ 5349635 h 7012541"/>
              <a:gd name="connsiteX303" fmla="*/ 4763013 w 8852772"/>
              <a:gd name="connsiteY303" fmla="*/ 5336631 h 7012541"/>
              <a:gd name="connsiteX304" fmla="*/ 4763231 w 8852772"/>
              <a:gd name="connsiteY304" fmla="*/ 5303401 h 7012541"/>
              <a:gd name="connsiteX305" fmla="*/ 4760438 w 8852772"/>
              <a:gd name="connsiteY305" fmla="*/ 5250159 h 7012541"/>
              <a:gd name="connsiteX306" fmla="*/ 4768885 w 8852772"/>
              <a:gd name="connsiteY306" fmla="*/ 5228052 h 7012541"/>
              <a:gd name="connsiteX307" fmla="*/ 4786918 w 8852772"/>
              <a:gd name="connsiteY307" fmla="*/ 5203164 h 7012541"/>
              <a:gd name="connsiteX308" fmla="*/ 4805708 w 8852772"/>
              <a:gd name="connsiteY308" fmla="*/ 5186655 h 7012541"/>
              <a:gd name="connsiteX309" fmla="*/ 4839370 w 8852772"/>
              <a:gd name="connsiteY309" fmla="*/ 5158612 h 7012541"/>
              <a:gd name="connsiteX310" fmla="*/ 4839887 w 8852772"/>
              <a:gd name="connsiteY310" fmla="*/ 5158473 h 7012541"/>
              <a:gd name="connsiteX311" fmla="*/ 4839887 w 8852772"/>
              <a:gd name="connsiteY311" fmla="*/ 5114670 h 7012541"/>
              <a:gd name="connsiteX312" fmla="*/ 4831440 w 8852772"/>
              <a:gd name="connsiteY312" fmla="*/ 5000669 h 7012541"/>
              <a:gd name="connsiteX313" fmla="*/ 4731137 w 8852772"/>
              <a:gd name="connsiteY313" fmla="*/ 4868226 h 7012541"/>
              <a:gd name="connsiteX314" fmla="*/ 4699578 w 8852772"/>
              <a:gd name="connsiteY314" fmla="*/ 4861044 h 7012541"/>
              <a:gd name="connsiteX315" fmla="*/ 4695996 w 8852772"/>
              <a:gd name="connsiteY315" fmla="*/ 4869585 h 7012541"/>
              <a:gd name="connsiteX316" fmla="*/ 4526886 w 8852772"/>
              <a:gd name="connsiteY316" fmla="*/ 5175990 h 7012541"/>
              <a:gd name="connsiteX317" fmla="*/ 4431061 w 8852772"/>
              <a:gd name="connsiteY317" fmla="*/ 5313663 h 7012541"/>
              <a:gd name="connsiteX318" fmla="*/ 4467109 w 8852772"/>
              <a:gd name="connsiteY318" fmla="*/ 5335807 h 7012541"/>
              <a:gd name="connsiteX319" fmla="*/ 4556483 w 8852772"/>
              <a:gd name="connsiteY319" fmla="*/ 5411032 h 7012541"/>
              <a:gd name="connsiteX320" fmla="*/ 4588738 w 8852772"/>
              <a:gd name="connsiteY320" fmla="*/ 5530539 h 7012541"/>
              <a:gd name="connsiteX321" fmla="*/ 4486598 w 8852772"/>
              <a:gd name="connsiteY321" fmla="*/ 5658580 h 7012541"/>
              <a:gd name="connsiteX322" fmla="*/ 4481222 w 8852772"/>
              <a:gd name="connsiteY322" fmla="*/ 5688457 h 7012541"/>
              <a:gd name="connsiteX323" fmla="*/ 4508100 w 8852772"/>
              <a:gd name="connsiteY323" fmla="*/ 5833571 h 7012541"/>
              <a:gd name="connsiteX324" fmla="*/ 4373705 w 8852772"/>
              <a:gd name="connsiteY324" fmla="*/ 6029902 h 7012541"/>
              <a:gd name="connsiteX325" fmla="*/ 4244684 w 8852772"/>
              <a:gd name="connsiteY325" fmla="*/ 6076852 h 7012541"/>
              <a:gd name="connsiteX326" fmla="*/ 3981267 w 8852772"/>
              <a:gd name="connsiteY326" fmla="*/ 6046974 h 7012541"/>
              <a:gd name="connsiteX327" fmla="*/ 3906594 w 8852772"/>
              <a:gd name="connsiteY327" fmla="*/ 6000025 h 7012541"/>
              <a:gd name="connsiteX328" fmla="*/ 3861154 w 8852772"/>
              <a:gd name="connsiteY328" fmla="*/ 5958970 h 7012541"/>
              <a:gd name="connsiteX329" fmla="*/ 3835346 w 8852772"/>
              <a:gd name="connsiteY329" fmla="*/ 5983754 h 7012541"/>
              <a:gd name="connsiteX330" fmla="*/ 3721172 w 8852772"/>
              <a:gd name="connsiteY330" fmla="*/ 6074326 h 7012541"/>
              <a:gd name="connsiteX331" fmla="*/ 3723563 w 8852772"/>
              <a:gd name="connsiteY331" fmla="*/ 6076719 h 7012541"/>
              <a:gd name="connsiteX332" fmla="*/ 3733978 w 8852772"/>
              <a:gd name="connsiteY332" fmla="*/ 6081120 h 7012541"/>
              <a:gd name="connsiteX333" fmla="*/ 3776987 w 8852772"/>
              <a:gd name="connsiteY333" fmla="*/ 6098191 h 7012541"/>
              <a:gd name="connsiteX334" fmla="*/ 3723226 w 8852772"/>
              <a:gd name="connsiteY334" fmla="*/ 6128069 h 7012541"/>
              <a:gd name="connsiteX335" fmla="*/ 3685596 w 8852772"/>
              <a:gd name="connsiteY335" fmla="*/ 6115264 h 7012541"/>
              <a:gd name="connsiteX336" fmla="*/ 3674316 w 8852772"/>
              <a:gd name="connsiteY336" fmla="*/ 6111495 h 7012541"/>
              <a:gd name="connsiteX337" fmla="*/ 3550158 w 8852772"/>
              <a:gd name="connsiteY337" fmla="*/ 6209987 h 7012541"/>
              <a:gd name="connsiteX338" fmla="*/ 2376461 w 8852772"/>
              <a:gd name="connsiteY338" fmla="*/ 6797710 h 7012541"/>
              <a:gd name="connsiteX339" fmla="*/ 2293103 w 8852772"/>
              <a:gd name="connsiteY339" fmla="*/ 6820826 h 7012541"/>
              <a:gd name="connsiteX340" fmla="*/ 2293103 w 8852772"/>
              <a:gd name="connsiteY340" fmla="*/ 6858002 h 7012541"/>
              <a:gd name="connsiteX341" fmla="*/ 2159046 w 8852772"/>
              <a:gd name="connsiteY341" fmla="*/ 6858002 h 7012541"/>
              <a:gd name="connsiteX342" fmla="*/ 2047293 w 8852772"/>
              <a:gd name="connsiteY342" fmla="*/ 6888993 h 7012541"/>
              <a:gd name="connsiteX343" fmla="*/ 995643 w 8852772"/>
              <a:gd name="connsiteY343" fmla="*/ 7010404 h 7012541"/>
              <a:gd name="connsiteX344" fmla="*/ 0 w 8852772"/>
              <a:gd name="connsiteY344" fmla="*/ 6931523 h 7012541"/>
              <a:gd name="connsiteX345" fmla="*/ 28261 w 8852772"/>
              <a:gd name="connsiteY345" fmla="*/ 5029202 h 7012541"/>
              <a:gd name="connsiteX0" fmla="*/ 6634026 w 8852772"/>
              <a:gd name="connsiteY0" fmla="*/ 867292 h 7012541"/>
              <a:gd name="connsiteX1" fmla="*/ 6577800 w 8852772"/>
              <a:gd name="connsiteY1" fmla="*/ 908210 h 7012541"/>
              <a:gd name="connsiteX2" fmla="*/ 6529417 w 8852772"/>
              <a:gd name="connsiteY2" fmla="*/ 967963 h 7012541"/>
              <a:gd name="connsiteX3" fmla="*/ 6545544 w 8852772"/>
              <a:gd name="connsiteY3" fmla="*/ 1006376 h 7012541"/>
              <a:gd name="connsiteX4" fmla="*/ 6585864 w 8852772"/>
              <a:gd name="connsiteY4" fmla="*/ 1006911 h 7012541"/>
              <a:gd name="connsiteX5" fmla="*/ 6602827 w 8852772"/>
              <a:gd name="connsiteY5" fmla="*/ 1003094 h 7012541"/>
              <a:gd name="connsiteX6" fmla="*/ 6624961 w 8852772"/>
              <a:gd name="connsiteY6" fmla="*/ 955148 h 7012541"/>
              <a:gd name="connsiteX7" fmla="*/ 6627415 w 8852772"/>
              <a:gd name="connsiteY7" fmla="*/ 887712 h 7012541"/>
              <a:gd name="connsiteX8" fmla="*/ 6634026 w 8852772"/>
              <a:gd name="connsiteY8" fmla="*/ 867292 h 7012541"/>
              <a:gd name="connsiteX9" fmla="*/ 28261 w 8852772"/>
              <a:gd name="connsiteY9" fmla="*/ 5029202 h 7012541"/>
              <a:gd name="connsiteX10" fmla="*/ 71547 w 8852772"/>
              <a:gd name="connsiteY10" fmla="*/ 85060 h 7012541"/>
              <a:gd name="connsiteX11" fmla="*/ 2293103 w 8852772"/>
              <a:gd name="connsiteY11" fmla="*/ 0 h 7012541"/>
              <a:gd name="connsiteX12" fmla="*/ 2909882 w 8852772"/>
              <a:gd name="connsiteY12" fmla="*/ 423059 h 7012541"/>
              <a:gd name="connsiteX13" fmla="*/ 3086400 w 8852772"/>
              <a:gd name="connsiteY13" fmla="*/ 516658 h 7012541"/>
              <a:gd name="connsiteX14" fmla="*/ 3066703 w 8852772"/>
              <a:gd name="connsiteY14" fmla="*/ 491542 h 7012541"/>
              <a:gd name="connsiteX15" fmla="*/ 3040497 w 8852772"/>
              <a:gd name="connsiteY15" fmla="*/ 460064 h 7012541"/>
              <a:gd name="connsiteX16" fmla="*/ 2943731 w 8852772"/>
              <a:gd name="connsiteY16" fmla="*/ 387506 h 7012541"/>
              <a:gd name="connsiteX17" fmla="*/ 2895348 w 8852772"/>
              <a:gd name="connsiteY17" fmla="*/ 302144 h 7012541"/>
              <a:gd name="connsiteX18" fmla="*/ 2981361 w 8852772"/>
              <a:gd name="connsiteY18" fmla="*/ 203978 h 7012541"/>
              <a:gd name="connsiteX19" fmla="*/ 3035121 w 8852772"/>
              <a:gd name="connsiteY19" fmla="*/ 203978 h 7012541"/>
              <a:gd name="connsiteX20" fmla="*/ 3051248 w 8852772"/>
              <a:gd name="connsiteY20" fmla="*/ 233856 h 7012541"/>
              <a:gd name="connsiteX21" fmla="*/ 3110381 w 8852772"/>
              <a:gd name="connsiteY21" fmla="*/ 391774 h 7012541"/>
              <a:gd name="connsiteX22" fmla="*/ 3131886 w 8852772"/>
              <a:gd name="connsiteY22" fmla="*/ 434455 h 7012541"/>
              <a:gd name="connsiteX23" fmla="*/ 3217899 w 8852772"/>
              <a:gd name="connsiteY23" fmla="*/ 545425 h 7012541"/>
              <a:gd name="connsiteX24" fmla="*/ 3265394 w 8852772"/>
              <a:gd name="connsiteY24" fmla="*/ 614557 h 7012541"/>
              <a:gd name="connsiteX25" fmla="*/ 3525574 w 8852772"/>
              <a:gd name="connsiteY25" fmla="*/ 784372 h 7012541"/>
              <a:gd name="connsiteX26" fmla="*/ 3549857 w 8852772"/>
              <a:gd name="connsiteY26" fmla="*/ 760429 h 7012541"/>
              <a:gd name="connsiteX27" fmla="*/ 3583457 w 8852772"/>
              <a:gd name="connsiteY27" fmla="*/ 716148 h 7012541"/>
              <a:gd name="connsiteX28" fmla="*/ 3701724 w 8852772"/>
              <a:gd name="connsiteY28" fmla="*/ 703343 h 7012541"/>
              <a:gd name="connsiteX29" fmla="*/ 3927511 w 8852772"/>
              <a:gd name="connsiteY29" fmla="*/ 733221 h 7012541"/>
              <a:gd name="connsiteX30" fmla="*/ 3992019 w 8852772"/>
              <a:gd name="connsiteY30" fmla="*/ 686272 h 7012541"/>
              <a:gd name="connsiteX31" fmla="*/ 4008148 w 8852772"/>
              <a:gd name="connsiteY31" fmla="*/ 600910 h 7012541"/>
              <a:gd name="connsiteX32" fmla="*/ 4008148 w 8852772"/>
              <a:gd name="connsiteY32" fmla="*/ 545425 h 7012541"/>
              <a:gd name="connsiteX33" fmla="*/ 4110289 w 8852772"/>
              <a:gd name="connsiteY33" fmla="*/ 515549 h 7012541"/>
              <a:gd name="connsiteX34" fmla="*/ 4190927 w 8852772"/>
              <a:gd name="connsiteY34" fmla="*/ 579570 h 7012541"/>
              <a:gd name="connsiteX35" fmla="*/ 4239308 w 8852772"/>
              <a:gd name="connsiteY35" fmla="*/ 613714 h 7012541"/>
              <a:gd name="connsiteX36" fmla="*/ 4293068 w 8852772"/>
              <a:gd name="connsiteY36" fmla="*/ 583839 h 7012541"/>
              <a:gd name="connsiteX37" fmla="*/ 4336073 w 8852772"/>
              <a:gd name="connsiteY37" fmla="*/ 472869 h 7012541"/>
              <a:gd name="connsiteX38" fmla="*/ 4368329 w 8852772"/>
              <a:gd name="connsiteY38" fmla="*/ 438723 h 7012541"/>
              <a:gd name="connsiteX39" fmla="*/ 4422087 w 8852772"/>
              <a:gd name="connsiteY39" fmla="*/ 442991 h 7012541"/>
              <a:gd name="connsiteX40" fmla="*/ 4481222 w 8852772"/>
              <a:gd name="connsiteY40" fmla="*/ 485671 h 7012541"/>
              <a:gd name="connsiteX41" fmla="*/ 4567235 w 8852772"/>
              <a:gd name="connsiteY41" fmla="*/ 545425 h 7012541"/>
              <a:gd name="connsiteX42" fmla="*/ 4701630 w 8852772"/>
              <a:gd name="connsiteY42" fmla="*/ 481403 h 7012541"/>
              <a:gd name="connsiteX43" fmla="*/ 4787643 w 8852772"/>
              <a:gd name="connsiteY43" fmla="*/ 366167 h 7012541"/>
              <a:gd name="connsiteX44" fmla="*/ 4852154 w 8852772"/>
              <a:gd name="connsiteY44" fmla="*/ 349094 h 7012541"/>
              <a:gd name="connsiteX45" fmla="*/ 4911289 w 8852772"/>
              <a:gd name="connsiteY45" fmla="*/ 494208 h 7012541"/>
              <a:gd name="connsiteX46" fmla="*/ 4900539 w 8852772"/>
              <a:gd name="connsiteY46" fmla="*/ 507013 h 7012541"/>
              <a:gd name="connsiteX47" fmla="*/ 5008054 w 8852772"/>
              <a:gd name="connsiteY47" fmla="*/ 532622 h 7012541"/>
              <a:gd name="connsiteX48" fmla="*/ 5099443 w 8852772"/>
              <a:gd name="connsiteY48" fmla="*/ 498476 h 7012541"/>
              <a:gd name="connsiteX49" fmla="*/ 5115571 w 8852772"/>
              <a:gd name="connsiteY49" fmla="*/ 485671 h 7012541"/>
              <a:gd name="connsiteX50" fmla="*/ 5292973 w 8852772"/>
              <a:gd name="connsiteY50" fmla="*/ 477137 h 7012541"/>
              <a:gd name="connsiteX51" fmla="*/ 5395114 w 8852772"/>
              <a:gd name="connsiteY51" fmla="*/ 468600 h 7012541"/>
              <a:gd name="connsiteX52" fmla="*/ 5454249 w 8852772"/>
              <a:gd name="connsiteY52" fmla="*/ 357630 h 7012541"/>
              <a:gd name="connsiteX53" fmla="*/ 5545639 w 8852772"/>
              <a:gd name="connsiteY53" fmla="*/ 131422 h 7012541"/>
              <a:gd name="connsiteX54" fmla="*/ 5626276 w 8852772"/>
              <a:gd name="connsiteY54" fmla="*/ 33255 h 7012541"/>
              <a:gd name="connsiteX55" fmla="*/ 5684065 w 8852772"/>
              <a:gd name="connsiteY55" fmla="*/ 2846 h 7012541"/>
              <a:gd name="connsiteX56" fmla="*/ 5721528 w 8852772"/>
              <a:gd name="connsiteY56" fmla="*/ 245 h 7012541"/>
              <a:gd name="connsiteX57" fmla="*/ 5766047 w 8852772"/>
              <a:gd name="connsiteY57" fmla="*/ 7648 h 7012541"/>
              <a:gd name="connsiteX58" fmla="*/ 5712289 w 8852772"/>
              <a:gd name="connsiteY58" fmla="*/ 152762 h 7012541"/>
              <a:gd name="connsiteX59" fmla="*/ 5658530 w 8852772"/>
              <a:gd name="connsiteY59" fmla="*/ 323485 h 7012541"/>
              <a:gd name="connsiteX60" fmla="*/ 5599395 w 8852772"/>
              <a:gd name="connsiteY60" fmla="*/ 489940 h 7012541"/>
              <a:gd name="connsiteX61" fmla="*/ 5733793 w 8852772"/>
              <a:gd name="connsiteY61" fmla="*/ 613714 h 7012541"/>
              <a:gd name="connsiteX62" fmla="*/ 5766047 w 8852772"/>
              <a:gd name="connsiteY62" fmla="*/ 596641 h 7012541"/>
              <a:gd name="connsiteX63" fmla="*/ 5782173 w 8852772"/>
              <a:gd name="connsiteY63" fmla="*/ 566766 h 7012541"/>
              <a:gd name="connsiteX64" fmla="*/ 5889693 w 8852772"/>
              <a:gd name="connsiteY64" fmla="*/ 532622 h 7012541"/>
              <a:gd name="connsiteX65" fmla="*/ 5948825 w 8852772"/>
              <a:gd name="connsiteY65" fmla="*/ 600910 h 7012541"/>
              <a:gd name="connsiteX66" fmla="*/ 5948825 w 8852772"/>
              <a:gd name="connsiteY66" fmla="*/ 635055 h 7012541"/>
              <a:gd name="connsiteX67" fmla="*/ 6110101 w 8852772"/>
              <a:gd name="connsiteY67" fmla="*/ 801509 h 7012541"/>
              <a:gd name="connsiteX68" fmla="*/ 6185364 w 8852772"/>
              <a:gd name="connsiteY68" fmla="*/ 797240 h 7012541"/>
              <a:gd name="connsiteX69" fmla="*/ 6411148 w 8852772"/>
              <a:gd name="connsiteY69" fmla="*/ 754560 h 7012541"/>
              <a:gd name="connsiteX70" fmla="*/ 6459531 w 8852772"/>
              <a:gd name="connsiteY70" fmla="*/ 771633 h 7012541"/>
              <a:gd name="connsiteX71" fmla="*/ 6518666 w 8852772"/>
              <a:gd name="connsiteY71" fmla="*/ 831386 h 7012541"/>
              <a:gd name="connsiteX72" fmla="*/ 6583174 w 8852772"/>
              <a:gd name="connsiteY72" fmla="*/ 839921 h 7012541"/>
              <a:gd name="connsiteX73" fmla="*/ 6604680 w 8852772"/>
              <a:gd name="connsiteY73" fmla="*/ 822850 h 7012541"/>
              <a:gd name="connsiteX74" fmla="*/ 6630887 w 8852772"/>
              <a:gd name="connsiteY74" fmla="*/ 818048 h 7012541"/>
              <a:gd name="connsiteX75" fmla="*/ 6648711 w 8852772"/>
              <a:gd name="connsiteY75" fmla="*/ 821907 h 7012541"/>
              <a:gd name="connsiteX76" fmla="*/ 6652736 w 8852772"/>
              <a:gd name="connsiteY76" fmla="*/ 803062 h 7012541"/>
              <a:gd name="connsiteX77" fmla="*/ 6634723 w 8852772"/>
              <a:gd name="connsiteY77" fmla="*/ 789260 h 7012541"/>
              <a:gd name="connsiteX78" fmla="*/ 6634019 w 8852772"/>
              <a:gd name="connsiteY78" fmla="*/ 763084 h 7012541"/>
              <a:gd name="connsiteX79" fmla="*/ 6635466 w 8852772"/>
              <a:gd name="connsiteY79" fmla="*/ 732353 h 7012541"/>
              <a:gd name="connsiteX80" fmla="*/ 6681000 w 8852772"/>
              <a:gd name="connsiteY80" fmla="*/ 753698 h 7012541"/>
              <a:gd name="connsiteX81" fmla="*/ 6681704 w 8852772"/>
              <a:gd name="connsiteY81" fmla="*/ 779876 h 7012541"/>
              <a:gd name="connsiteX82" fmla="*/ 6666549 w 8852772"/>
              <a:gd name="connsiteY82" fmla="*/ 977913 h 7012541"/>
              <a:gd name="connsiteX83" fmla="*/ 6666829 w 8852772"/>
              <a:gd name="connsiteY83" fmla="*/ 988259 h 7012541"/>
              <a:gd name="connsiteX84" fmla="*/ 6669190 w 8852772"/>
              <a:gd name="connsiteY84" fmla="*/ 987703 h 7012541"/>
              <a:gd name="connsiteX85" fmla="*/ 6712195 w 8852772"/>
              <a:gd name="connsiteY85" fmla="*/ 1006376 h 7012541"/>
              <a:gd name="connsiteX86" fmla="*/ 6741388 w 8852772"/>
              <a:gd name="connsiteY86" fmla="*/ 1050670 h 7012541"/>
              <a:gd name="connsiteX87" fmla="*/ 6756165 w 8852772"/>
              <a:gd name="connsiteY87" fmla="*/ 1051331 h 7012541"/>
              <a:gd name="connsiteX88" fmla="*/ 6811400 w 8852772"/>
              <a:gd name="connsiteY88" fmla="*/ 1031420 h 7012541"/>
              <a:gd name="connsiteX89" fmla="*/ 6870579 w 8852772"/>
              <a:gd name="connsiteY89" fmla="*/ 1010084 h 7012541"/>
              <a:gd name="connsiteX90" fmla="*/ 6917158 w 8852772"/>
              <a:gd name="connsiteY90" fmla="*/ 1091465 h 7012541"/>
              <a:gd name="connsiteX91" fmla="*/ 7031896 w 8852772"/>
              <a:gd name="connsiteY91" fmla="*/ 1125620 h 7012541"/>
              <a:gd name="connsiteX92" fmla="*/ 7125478 w 8852772"/>
              <a:gd name="connsiteY92" fmla="*/ 1156072 h 7012541"/>
              <a:gd name="connsiteX93" fmla="*/ 7159878 w 8852772"/>
              <a:gd name="connsiteY93" fmla="*/ 1207863 h 7012541"/>
              <a:gd name="connsiteX94" fmla="*/ 7235505 w 8852772"/>
              <a:gd name="connsiteY94" fmla="*/ 1290100 h 7012541"/>
              <a:gd name="connsiteX95" fmla="*/ 7260605 w 8852772"/>
              <a:gd name="connsiteY95" fmla="*/ 1292379 h 7012541"/>
              <a:gd name="connsiteX96" fmla="*/ 7397968 w 8852772"/>
              <a:gd name="connsiteY96" fmla="*/ 1257963 h 7012541"/>
              <a:gd name="connsiteX97" fmla="*/ 7448170 w 8852772"/>
              <a:gd name="connsiteY97" fmla="*/ 1262519 h 7012541"/>
              <a:gd name="connsiteX98" fmla="*/ 7449238 w 8852772"/>
              <a:gd name="connsiteY98" fmla="*/ 1281014 h 7012541"/>
              <a:gd name="connsiteX99" fmla="*/ 7356343 w 8852772"/>
              <a:gd name="connsiteY99" fmla="*/ 1318280 h 7012541"/>
              <a:gd name="connsiteX100" fmla="*/ 7333375 w 8852772"/>
              <a:gd name="connsiteY100" fmla="*/ 1352992 h 7012541"/>
              <a:gd name="connsiteX101" fmla="*/ 7382127 w 8852772"/>
              <a:gd name="connsiteY101" fmla="*/ 1388279 h 7012541"/>
              <a:gd name="connsiteX102" fmla="*/ 7433759 w 8852772"/>
              <a:gd name="connsiteY102" fmla="*/ 1403649 h 7012541"/>
              <a:gd name="connsiteX103" fmla="*/ 7364535 w 8852772"/>
              <a:gd name="connsiteY103" fmla="*/ 1432382 h 7012541"/>
              <a:gd name="connsiteX104" fmla="*/ 7336194 w 8852772"/>
              <a:gd name="connsiteY104" fmla="*/ 1457701 h 7012541"/>
              <a:gd name="connsiteX105" fmla="*/ 7364153 w 8852772"/>
              <a:gd name="connsiteY105" fmla="*/ 1481607 h 7012541"/>
              <a:gd name="connsiteX106" fmla="*/ 7469950 w 8852772"/>
              <a:gd name="connsiteY106" fmla="*/ 1458567 h 7012541"/>
              <a:gd name="connsiteX107" fmla="*/ 7685494 w 8852772"/>
              <a:gd name="connsiteY107" fmla="*/ 1411069 h 7012541"/>
              <a:gd name="connsiteX108" fmla="*/ 7721005 w 8852772"/>
              <a:gd name="connsiteY108" fmla="*/ 1398266 h 7012541"/>
              <a:gd name="connsiteX109" fmla="*/ 7755786 w 8852772"/>
              <a:gd name="connsiteY109" fmla="*/ 1400830 h 7012541"/>
              <a:gd name="connsiteX110" fmla="*/ 7744655 w 8852772"/>
              <a:gd name="connsiteY110" fmla="*/ 1431274 h 7012541"/>
              <a:gd name="connsiteX111" fmla="*/ 7718830 w 8852772"/>
              <a:gd name="connsiteY111" fmla="*/ 1444362 h 7012541"/>
              <a:gd name="connsiteX112" fmla="*/ 7634911 w 8852772"/>
              <a:gd name="connsiteY112" fmla="*/ 1455735 h 7012541"/>
              <a:gd name="connsiteX113" fmla="*/ 7564259 w 8852772"/>
              <a:gd name="connsiteY113" fmla="*/ 1473656 h 7012541"/>
              <a:gd name="connsiteX114" fmla="*/ 7519069 w 8852772"/>
              <a:gd name="connsiteY114" fmla="*/ 1486173 h 7012541"/>
              <a:gd name="connsiteX115" fmla="*/ 7422588 w 8852772"/>
              <a:gd name="connsiteY115" fmla="*/ 1517179 h 7012541"/>
              <a:gd name="connsiteX116" fmla="*/ 7333981 w 8852772"/>
              <a:gd name="connsiteY116" fmla="*/ 1586884 h 7012541"/>
              <a:gd name="connsiteX117" fmla="*/ 7424703 w 8852772"/>
              <a:gd name="connsiteY117" fmla="*/ 1595712 h 7012541"/>
              <a:gd name="connsiteX118" fmla="*/ 7616576 w 8852772"/>
              <a:gd name="connsiteY118" fmla="*/ 1556747 h 7012541"/>
              <a:gd name="connsiteX119" fmla="*/ 7733485 w 8852772"/>
              <a:gd name="connsiteY119" fmla="*/ 1544806 h 7012541"/>
              <a:gd name="connsiteX120" fmla="*/ 7757500 w 8852772"/>
              <a:gd name="connsiteY120" fmla="*/ 1570131 h 7012541"/>
              <a:gd name="connsiteX121" fmla="*/ 7737410 w 8852772"/>
              <a:gd name="connsiteY121" fmla="*/ 1584926 h 7012541"/>
              <a:gd name="connsiteX122" fmla="*/ 7540165 w 8852772"/>
              <a:gd name="connsiteY122" fmla="*/ 1614502 h 7012541"/>
              <a:gd name="connsiteX123" fmla="*/ 7473820 w 8852772"/>
              <a:gd name="connsiteY123" fmla="*/ 1623317 h 7012541"/>
              <a:gd name="connsiteX124" fmla="*/ 7385936 w 8852772"/>
              <a:gd name="connsiteY124" fmla="*/ 1677656 h 7012541"/>
              <a:gd name="connsiteX125" fmla="*/ 7281204 w 8852772"/>
              <a:gd name="connsiteY125" fmla="*/ 1719189 h 7012541"/>
              <a:gd name="connsiteX126" fmla="*/ 7274371 w 8852772"/>
              <a:gd name="connsiteY126" fmla="*/ 1720608 h 7012541"/>
              <a:gd name="connsiteX127" fmla="*/ 7266631 w 8852772"/>
              <a:gd name="connsiteY127" fmla="*/ 1727395 h 7012541"/>
              <a:gd name="connsiteX128" fmla="*/ 7266631 w 8852772"/>
              <a:gd name="connsiteY128" fmla="*/ 1753945 h 7012541"/>
              <a:gd name="connsiteX129" fmla="*/ 7283452 w 8852772"/>
              <a:gd name="connsiteY129" fmla="*/ 1789340 h 7012541"/>
              <a:gd name="connsiteX130" fmla="*/ 7165708 w 8852772"/>
              <a:gd name="connsiteY130" fmla="*/ 1833590 h 7012541"/>
              <a:gd name="connsiteX131" fmla="*/ 7154809 w 8852772"/>
              <a:gd name="connsiteY131" fmla="*/ 1845056 h 7012541"/>
              <a:gd name="connsiteX132" fmla="*/ 7169142 w 8852772"/>
              <a:gd name="connsiteY132" fmla="*/ 1864261 h 7012541"/>
              <a:gd name="connsiteX133" fmla="*/ 7176645 w 8852772"/>
              <a:gd name="connsiteY133" fmla="*/ 1869997 h 7012541"/>
              <a:gd name="connsiteX134" fmla="*/ 7213877 w 8852772"/>
              <a:gd name="connsiteY134" fmla="*/ 1873441 h 7012541"/>
              <a:gd name="connsiteX135" fmla="*/ 7217525 w 8852772"/>
              <a:gd name="connsiteY135" fmla="*/ 1872797 h 7012541"/>
              <a:gd name="connsiteX136" fmla="*/ 7351920 w 8852772"/>
              <a:gd name="connsiteY136" fmla="*/ 1864261 h 7012541"/>
              <a:gd name="connsiteX137" fmla="*/ 7393249 w 8852772"/>
              <a:gd name="connsiteY137" fmla="*/ 1878132 h 7012541"/>
              <a:gd name="connsiteX138" fmla="*/ 7415948 w 8852772"/>
              <a:gd name="connsiteY138" fmla="*/ 1899836 h 7012541"/>
              <a:gd name="connsiteX139" fmla="*/ 7429578 w 8852772"/>
              <a:gd name="connsiteY139" fmla="*/ 1897743 h 7012541"/>
              <a:gd name="connsiteX140" fmla="*/ 7460064 w 8852772"/>
              <a:gd name="connsiteY140" fmla="*/ 1895534 h 7012541"/>
              <a:gd name="connsiteX141" fmla="*/ 7502113 w 8852772"/>
              <a:gd name="connsiteY141" fmla="*/ 1922083 h 7012541"/>
              <a:gd name="connsiteX142" fmla="*/ 7476884 w 8852772"/>
              <a:gd name="connsiteY142" fmla="*/ 1957479 h 7012541"/>
              <a:gd name="connsiteX143" fmla="*/ 7435999 w 8852772"/>
              <a:gd name="connsiteY143" fmla="*/ 1965299 h 7012541"/>
              <a:gd name="connsiteX144" fmla="*/ 7432559 w 8852772"/>
              <a:gd name="connsiteY144" fmla="*/ 1983767 h 7012541"/>
              <a:gd name="connsiteX145" fmla="*/ 7341167 w 8852772"/>
              <a:gd name="connsiteY145" fmla="*/ 2116076 h 7012541"/>
              <a:gd name="connsiteX146" fmla="*/ 7292785 w 8852772"/>
              <a:gd name="connsiteY146" fmla="*/ 2120344 h 7012541"/>
              <a:gd name="connsiteX147" fmla="*/ 7267252 w 8852772"/>
              <a:gd name="connsiteY147" fmla="*/ 2119278 h 7012541"/>
              <a:gd name="connsiteX148" fmla="*/ 7250917 w 8852772"/>
              <a:gd name="connsiteY148" fmla="*/ 2136237 h 7012541"/>
              <a:gd name="connsiteX149" fmla="*/ 7266631 w 8852772"/>
              <a:gd name="connsiteY149" fmla="*/ 2152158 h 7012541"/>
              <a:gd name="connsiteX150" fmla="*/ 7266631 w 8852772"/>
              <a:gd name="connsiteY150" fmla="*/ 2169860 h 7012541"/>
              <a:gd name="connsiteX151" fmla="*/ 7241401 w 8852772"/>
              <a:gd name="connsiteY151" fmla="*/ 2178706 h 7012541"/>
              <a:gd name="connsiteX152" fmla="*/ 7216741 w 8852772"/>
              <a:gd name="connsiteY152" fmla="*/ 2176761 h 7012541"/>
              <a:gd name="connsiteX153" fmla="*/ 7206772 w 8852772"/>
              <a:gd name="connsiteY153" fmla="*/ 2188634 h 7012541"/>
              <a:gd name="connsiteX154" fmla="*/ 7209141 w 8852772"/>
              <a:gd name="connsiteY154" fmla="*/ 2205255 h 7012541"/>
              <a:gd name="connsiteX155" fmla="*/ 7241401 w 8852772"/>
              <a:gd name="connsiteY155" fmla="*/ 2205255 h 7012541"/>
              <a:gd name="connsiteX156" fmla="*/ 7325501 w 8852772"/>
              <a:gd name="connsiteY156" fmla="*/ 2205255 h 7012541"/>
              <a:gd name="connsiteX157" fmla="*/ 7367553 w 8852772"/>
              <a:gd name="connsiteY157" fmla="*/ 2205255 h 7012541"/>
              <a:gd name="connsiteX158" fmla="*/ 7434834 w 8852772"/>
              <a:gd name="connsiteY158" fmla="*/ 2249505 h 7012541"/>
              <a:gd name="connsiteX159" fmla="*/ 7535753 w 8852772"/>
              <a:gd name="connsiteY159" fmla="*/ 2284901 h 7012541"/>
              <a:gd name="connsiteX160" fmla="*/ 7560984 w 8852772"/>
              <a:gd name="connsiteY160" fmla="*/ 2311449 h 7012541"/>
              <a:gd name="connsiteX161" fmla="*/ 7535753 w 8852772"/>
              <a:gd name="connsiteY161" fmla="*/ 2329142 h 7012541"/>
              <a:gd name="connsiteX162" fmla="*/ 7527346 w 8852772"/>
              <a:gd name="connsiteY162" fmla="*/ 2355692 h 7012541"/>
              <a:gd name="connsiteX163" fmla="*/ 7518935 w 8852772"/>
              <a:gd name="connsiteY163" fmla="*/ 2391087 h 7012541"/>
              <a:gd name="connsiteX164" fmla="*/ 7518935 w 8852772"/>
              <a:gd name="connsiteY164" fmla="*/ 2417635 h 7012541"/>
              <a:gd name="connsiteX165" fmla="*/ 7527346 w 8852772"/>
              <a:gd name="connsiteY165" fmla="*/ 2417635 h 7012541"/>
              <a:gd name="connsiteX166" fmla="*/ 7527346 w 8852772"/>
              <a:gd name="connsiteY166" fmla="*/ 2479580 h 7012541"/>
              <a:gd name="connsiteX167" fmla="*/ 7460064 w 8852772"/>
              <a:gd name="connsiteY167" fmla="*/ 2541532 h 7012541"/>
              <a:gd name="connsiteX168" fmla="*/ 7544165 w 8852772"/>
              <a:gd name="connsiteY168" fmla="*/ 2568073 h 7012541"/>
              <a:gd name="connsiteX169" fmla="*/ 7535753 w 8852772"/>
              <a:gd name="connsiteY169" fmla="*/ 2576928 h 7012541"/>
              <a:gd name="connsiteX170" fmla="*/ 7236495 w 8852772"/>
              <a:gd name="connsiteY170" fmla="*/ 2576928 h 7012541"/>
              <a:gd name="connsiteX171" fmla="*/ 7215508 w 8852772"/>
              <a:gd name="connsiteY171" fmla="*/ 2587165 h 7012541"/>
              <a:gd name="connsiteX172" fmla="*/ 7214139 w 8852772"/>
              <a:gd name="connsiteY172" fmla="*/ 2590655 h 7012541"/>
              <a:gd name="connsiteX173" fmla="*/ 7232990 w 8852772"/>
              <a:gd name="connsiteY173" fmla="*/ 2594621 h 7012541"/>
              <a:gd name="connsiteX174" fmla="*/ 7300272 w 8852772"/>
              <a:gd name="connsiteY174" fmla="*/ 2638871 h 7012541"/>
              <a:gd name="connsiteX175" fmla="*/ 7333912 w 8852772"/>
              <a:gd name="connsiteY175" fmla="*/ 2665420 h 7012541"/>
              <a:gd name="connsiteX176" fmla="*/ 7426423 w 8852772"/>
              <a:gd name="connsiteY176" fmla="*/ 2683114 h 7012541"/>
              <a:gd name="connsiteX177" fmla="*/ 7443243 w 8852772"/>
              <a:gd name="connsiteY177" fmla="*/ 2700816 h 7012541"/>
              <a:gd name="connsiteX178" fmla="*/ 7426423 w 8852772"/>
              <a:gd name="connsiteY178" fmla="*/ 2709662 h 7012541"/>
              <a:gd name="connsiteX179" fmla="*/ 7224581 w 8852772"/>
              <a:gd name="connsiteY179" fmla="*/ 2709662 h 7012541"/>
              <a:gd name="connsiteX180" fmla="*/ 7208810 w 8852772"/>
              <a:gd name="connsiteY180" fmla="*/ 2710767 h 7012541"/>
              <a:gd name="connsiteX181" fmla="*/ 7207899 w 8852772"/>
              <a:gd name="connsiteY181" fmla="*/ 2711514 h 7012541"/>
              <a:gd name="connsiteX182" fmla="*/ 7208115 w 8852772"/>
              <a:gd name="connsiteY182" fmla="*/ 2712006 h 7012541"/>
              <a:gd name="connsiteX183" fmla="*/ 7292785 w 8852772"/>
              <a:gd name="connsiteY183" fmla="*/ 2730679 h 7012541"/>
              <a:gd name="connsiteX184" fmla="*/ 7411055 w 8852772"/>
              <a:gd name="connsiteY184" fmla="*/ 2816042 h 7012541"/>
              <a:gd name="connsiteX185" fmla="*/ 7411055 w 8852772"/>
              <a:gd name="connsiteY185" fmla="*/ 2824702 h 7012541"/>
              <a:gd name="connsiteX186" fmla="*/ 7510524 w 8852772"/>
              <a:gd name="connsiteY186" fmla="*/ 2824702 h 7012541"/>
              <a:gd name="connsiteX187" fmla="*/ 7586217 w 8852772"/>
              <a:gd name="connsiteY187" fmla="*/ 2815857 h 7012541"/>
              <a:gd name="connsiteX188" fmla="*/ 7619857 w 8852772"/>
              <a:gd name="connsiteY188" fmla="*/ 2842405 h 7012541"/>
              <a:gd name="connsiteX189" fmla="*/ 7611446 w 8852772"/>
              <a:gd name="connsiteY189" fmla="*/ 2868954 h 7012541"/>
              <a:gd name="connsiteX190" fmla="*/ 7569394 w 8852772"/>
              <a:gd name="connsiteY190" fmla="*/ 2868954 h 7012541"/>
              <a:gd name="connsiteX191" fmla="*/ 7460064 w 8852772"/>
              <a:gd name="connsiteY191" fmla="*/ 2860098 h 7012541"/>
              <a:gd name="connsiteX192" fmla="*/ 7429971 w 8852772"/>
              <a:gd name="connsiteY192" fmla="*/ 2855261 h 7012541"/>
              <a:gd name="connsiteX193" fmla="*/ 7408679 w 8852772"/>
              <a:gd name="connsiteY193" fmla="*/ 2859828 h 7012541"/>
              <a:gd name="connsiteX194" fmla="*/ 7391569 w 8852772"/>
              <a:gd name="connsiteY194" fmla="*/ 2867792 h 7012541"/>
              <a:gd name="connsiteX195" fmla="*/ 7380474 w 8852772"/>
              <a:gd name="connsiteY195" fmla="*/ 2867539 h 7012541"/>
              <a:gd name="connsiteX196" fmla="*/ 7376094 w 8852772"/>
              <a:gd name="connsiteY196" fmla="*/ 2868814 h 7012541"/>
              <a:gd name="connsiteX197" fmla="*/ 7363084 w 8852772"/>
              <a:gd name="connsiteY197" fmla="*/ 2868887 h 7012541"/>
              <a:gd name="connsiteX198" fmla="*/ 7330122 w 8852772"/>
              <a:gd name="connsiteY198" fmla="*/ 2879700 h 7012541"/>
              <a:gd name="connsiteX199" fmla="*/ 7423270 w 8852772"/>
              <a:gd name="connsiteY199" fmla="*/ 2893285 h 7012541"/>
              <a:gd name="connsiteX200" fmla="*/ 7535753 w 8852772"/>
              <a:gd name="connsiteY200" fmla="*/ 2895495 h 7012541"/>
              <a:gd name="connsiteX201" fmla="*/ 7569394 w 8852772"/>
              <a:gd name="connsiteY201" fmla="*/ 2895495 h 7012541"/>
              <a:gd name="connsiteX202" fmla="*/ 7611446 w 8852772"/>
              <a:gd name="connsiteY202" fmla="*/ 2913195 h 7012541"/>
              <a:gd name="connsiteX203" fmla="*/ 7619857 w 8852772"/>
              <a:gd name="connsiteY203" fmla="*/ 2939745 h 7012541"/>
              <a:gd name="connsiteX204" fmla="*/ 7603035 w 8852772"/>
              <a:gd name="connsiteY204" fmla="*/ 2957445 h 7012541"/>
              <a:gd name="connsiteX205" fmla="*/ 7476884 w 8852772"/>
              <a:gd name="connsiteY205" fmla="*/ 2957445 h 7012541"/>
              <a:gd name="connsiteX206" fmla="*/ 7611446 w 8852772"/>
              <a:gd name="connsiteY206" fmla="*/ 2992841 h 7012541"/>
              <a:gd name="connsiteX207" fmla="*/ 7636676 w 8852772"/>
              <a:gd name="connsiteY207" fmla="*/ 3010536 h 7012541"/>
              <a:gd name="connsiteX208" fmla="*/ 7603035 w 8852772"/>
              <a:gd name="connsiteY208" fmla="*/ 3019391 h 7012541"/>
              <a:gd name="connsiteX209" fmla="*/ 7392782 w 8852772"/>
              <a:gd name="connsiteY209" fmla="*/ 3019391 h 7012541"/>
              <a:gd name="connsiteX210" fmla="*/ 7359141 w 8852772"/>
              <a:gd name="connsiteY210" fmla="*/ 3037084 h 7012541"/>
              <a:gd name="connsiteX211" fmla="*/ 7418013 w 8852772"/>
              <a:gd name="connsiteY211" fmla="*/ 3037084 h 7012541"/>
              <a:gd name="connsiteX212" fmla="*/ 7493705 w 8852772"/>
              <a:gd name="connsiteY212" fmla="*/ 3063633 h 7012541"/>
              <a:gd name="connsiteX213" fmla="*/ 7569394 w 8852772"/>
              <a:gd name="connsiteY213" fmla="*/ 3063633 h 7012541"/>
              <a:gd name="connsiteX214" fmla="*/ 7594625 w 8852772"/>
              <a:gd name="connsiteY214" fmla="*/ 3090181 h 7012541"/>
              <a:gd name="connsiteX215" fmla="*/ 7569394 w 8852772"/>
              <a:gd name="connsiteY215" fmla="*/ 3116729 h 7012541"/>
              <a:gd name="connsiteX216" fmla="*/ 7392782 w 8852772"/>
              <a:gd name="connsiteY216" fmla="*/ 3116729 h 7012541"/>
              <a:gd name="connsiteX217" fmla="*/ 7317090 w 8852772"/>
              <a:gd name="connsiteY217" fmla="*/ 3125577 h 7012541"/>
              <a:gd name="connsiteX218" fmla="*/ 7409602 w 8852772"/>
              <a:gd name="connsiteY218" fmla="*/ 3125577 h 7012541"/>
              <a:gd name="connsiteX219" fmla="*/ 7468474 w 8852772"/>
              <a:gd name="connsiteY219" fmla="*/ 3160972 h 7012541"/>
              <a:gd name="connsiteX220" fmla="*/ 7468474 w 8852772"/>
              <a:gd name="connsiteY220" fmla="*/ 3187520 h 7012541"/>
              <a:gd name="connsiteX221" fmla="*/ 7434834 w 8852772"/>
              <a:gd name="connsiteY221" fmla="*/ 3205222 h 7012541"/>
              <a:gd name="connsiteX222" fmla="*/ 7325501 w 8852772"/>
              <a:gd name="connsiteY222" fmla="*/ 3222925 h 7012541"/>
              <a:gd name="connsiteX223" fmla="*/ 7289650 w 8852772"/>
              <a:gd name="connsiteY223" fmla="*/ 3228471 h 7012541"/>
              <a:gd name="connsiteX224" fmla="*/ 7297868 w 8852772"/>
              <a:gd name="connsiteY224" fmla="*/ 3237002 h 7012541"/>
              <a:gd name="connsiteX225" fmla="*/ 7234517 w 8852772"/>
              <a:gd name="connsiteY225" fmla="*/ 3266341 h 7012541"/>
              <a:gd name="connsiteX226" fmla="*/ 7200180 w 8852772"/>
              <a:gd name="connsiteY226" fmla="*/ 3279517 h 7012541"/>
              <a:gd name="connsiteX227" fmla="*/ 7287409 w 8852772"/>
              <a:gd name="connsiteY227" fmla="*/ 3302602 h 7012541"/>
              <a:gd name="connsiteX228" fmla="*/ 7437935 w 8852772"/>
              <a:gd name="connsiteY228" fmla="*/ 3285529 h 7012541"/>
              <a:gd name="connsiteX229" fmla="*/ 7507819 w 8852772"/>
              <a:gd name="connsiteY229" fmla="*/ 3251385 h 7012541"/>
              <a:gd name="connsiteX230" fmla="*/ 7626089 w 8852772"/>
              <a:gd name="connsiteY230" fmla="*/ 3153218 h 7012541"/>
              <a:gd name="connsiteX231" fmla="*/ 7824993 w 8852772"/>
              <a:gd name="connsiteY231" fmla="*/ 2986763 h 7012541"/>
              <a:gd name="connsiteX232" fmla="*/ 8083034 w 8852772"/>
              <a:gd name="connsiteY232" fmla="*/ 2905671 h 7012541"/>
              <a:gd name="connsiteX233" fmla="*/ 8292694 w 8852772"/>
              <a:gd name="connsiteY233" fmla="*/ 2811774 h 7012541"/>
              <a:gd name="connsiteX234" fmla="*/ 8308820 w 8852772"/>
              <a:gd name="connsiteY234" fmla="*/ 2798969 h 7012541"/>
              <a:gd name="connsiteX235" fmla="*/ 8523854 w 8852772"/>
              <a:gd name="connsiteY235" fmla="*/ 2726411 h 7012541"/>
              <a:gd name="connsiteX236" fmla="*/ 8545735 w 8852772"/>
              <a:gd name="connsiteY236" fmla="*/ 2720593 h 7012541"/>
              <a:gd name="connsiteX237" fmla="*/ 8548676 w 8852772"/>
              <a:gd name="connsiteY237" fmla="*/ 2716533 h 7012541"/>
              <a:gd name="connsiteX238" fmla="*/ 8573314 w 8852772"/>
              <a:gd name="connsiteY238" fmla="*/ 2694886 h 7012541"/>
              <a:gd name="connsiteX239" fmla="*/ 8677288 w 8852772"/>
              <a:gd name="connsiteY239" fmla="*/ 2642160 h 7012541"/>
              <a:gd name="connsiteX240" fmla="*/ 8850732 w 8852772"/>
              <a:gd name="connsiteY240" fmla="*/ 2656253 h 7012541"/>
              <a:gd name="connsiteX241" fmla="*/ 8550732 w 8852772"/>
              <a:gd name="connsiteY241" fmla="*/ 3008104 h 7012541"/>
              <a:gd name="connsiteX242" fmla="*/ 8389456 w 8852772"/>
              <a:gd name="connsiteY242" fmla="*/ 3076394 h 7012541"/>
              <a:gd name="connsiteX243" fmla="*/ 8271189 w 8852772"/>
              <a:gd name="connsiteY243" fmla="*/ 3114806 h 7012541"/>
              <a:gd name="connsiteX244" fmla="*/ 8002397 w 8852772"/>
              <a:gd name="connsiteY244" fmla="*/ 3174559 h 7012541"/>
              <a:gd name="connsiteX245" fmla="*/ 7744358 w 8852772"/>
              <a:gd name="connsiteY245" fmla="*/ 3259920 h 7012541"/>
              <a:gd name="connsiteX246" fmla="*/ 7583083 w 8852772"/>
              <a:gd name="connsiteY246" fmla="*/ 3358087 h 7012541"/>
              <a:gd name="connsiteX247" fmla="*/ 7507819 w 8852772"/>
              <a:gd name="connsiteY247" fmla="*/ 3396499 h 7012541"/>
              <a:gd name="connsiteX248" fmla="*/ 7201396 w 8852772"/>
              <a:gd name="connsiteY248" fmla="*/ 3537345 h 7012541"/>
              <a:gd name="connsiteX249" fmla="*/ 7180328 w 8852772"/>
              <a:gd name="connsiteY249" fmla="*/ 3547150 h 7012541"/>
              <a:gd name="connsiteX250" fmla="*/ 7165229 w 8852772"/>
              <a:gd name="connsiteY250" fmla="*/ 3639988 h 7012541"/>
              <a:gd name="connsiteX251" fmla="*/ 7112041 w 8852772"/>
              <a:gd name="connsiteY251" fmla="*/ 3746654 h 7012541"/>
              <a:gd name="connsiteX252" fmla="*/ 7107603 w 8852772"/>
              <a:gd name="connsiteY252" fmla="*/ 3767789 h 7012541"/>
              <a:gd name="connsiteX253" fmla="*/ 7120759 w 8852772"/>
              <a:gd name="connsiteY253" fmla="*/ 3772089 h 7012541"/>
              <a:gd name="connsiteX254" fmla="*/ 7534699 w 8852772"/>
              <a:gd name="connsiteY254" fmla="*/ 3891595 h 7012541"/>
              <a:gd name="connsiteX255" fmla="*/ 7626089 w 8852772"/>
              <a:gd name="connsiteY255" fmla="*/ 3917205 h 7012541"/>
              <a:gd name="connsiteX256" fmla="*/ 7749734 w 8852772"/>
              <a:gd name="connsiteY256" fmla="*/ 3904400 h 7012541"/>
              <a:gd name="connsiteX257" fmla="*/ 7819618 w 8852772"/>
              <a:gd name="connsiteY257" fmla="*/ 3895864 h 7012541"/>
              <a:gd name="connsiteX258" fmla="*/ 7894880 w 8852772"/>
              <a:gd name="connsiteY258" fmla="*/ 3912937 h 7012541"/>
              <a:gd name="connsiteX259" fmla="*/ 7927136 w 8852772"/>
              <a:gd name="connsiteY259" fmla="*/ 3942812 h 7012541"/>
              <a:gd name="connsiteX260" fmla="*/ 7787364 w 8852772"/>
              <a:gd name="connsiteY260" fmla="*/ 4169020 h 7012541"/>
              <a:gd name="connsiteX261" fmla="*/ 7636840 w 8852772"/>
              <a:gd name="connsiteY261" fmla="*/ 4169020 h 7012541"/>
              <a:gd name="connsiteX262" fmla="*/ 7513195 w 8852772"/>
              <a:gd name="connsiteY262" fmla="*/ 4100731 h 7012541"/>
              <a:gd name="connsiteX263" fmla="*/ 7378800 w 8852772"/>
              <a:gd name="connsiteY263" fmla="*/ 4079391 h 7012541"/>
              <a:gd name="connsiteX264" fmla="*/ 7239029 w 8852772"/>
              <a:gd name="connsiteY264" fmla="*/ 4023907 h 7012541"/>
              <a:gd name="connsiteX265" fmla="*/ 7158389 w 8852772"/>
              <a:gd name="connsiteY265" fmla="*/ 3921471 h 7012541"/>
              <a:gd name="connsiteX266" fmla="*/ 7124598 w 8852772"/>
              <a:gd name="connsiteY266" fmla="*/ 3898797 h 7012541"/>
              <a:gd name="connsiteX267" fmla="*/ 7095148 w 8852772"/>
              <a:gd name="connsiteY267" fmla="*/ 3921009 h 7012541"/>
              <a:gd name="connsiteX268" fmla="*/ 6993789 w 8852772"/>
              <a:gd name="connsiteY268" fmla="*/ 3921009 h 7012541"/>
              <a:gd name="connsiteX269" fmla="*/ 6841749 w 8852772"/>
              <a:gd name="connsiteY269" fmla="*/ 3947832 h 7012541"/>
              <a:gd name="connsiteX270" fmla="*/ 6799515 w 8852772"/>
              <a:gd name="connsiteY270" fmla="*/ 4048423 h 7012541"/>
              <a:gd name="connsiteX271" fmla="*/ 6554562 w 8852772"/>
              <a:gd name="connsiteY271" fmla="*/ 4309956 h 7012541"/>
              <a:gd name="connsiteX272" fmla="*/ 6495434 w 8852772"/>
              <a:gd name="connsiteY272" fmla="*/ 4323367 h 7012541"/>
              <a:gd name="connsiteX273" fmla="*/ 6157569 w 8852772"/>
              <a:gd name="connsiteY273" fmla="*/ 4323367 h 7012541"/>
              <a:gd name="connsiteX274" fmla="*/ 6225141 w 8852772"/>
              <a:gd name="connsiteY274" fmla="*/ 4544663 h 7012541"/>
              <a:gd name="connsiteX275" fmla="*/ 6030867 w 8852772"/>
              <a:gd name="connsiteY275" fmla="*/ 4423957 h 7012541"/>
              <a:gd name="connsiteX276" fmla="*/ 5726788 w 8852772"/>
              <a:gd name="connsiteY276" fmla="*/ 4363603 h 7012541"/>
              <a:gd name="connsiteX277" fmla="*/ 5583194 w 8852772"/>
              <a:gd name="connsiteY277" fmla="*/ 4558076 h 7012541"/>
              <a:gd name="connsiteX278" fmla="*/ 5372027 w 8852772"/>
              <a:gd name="connsiteY278" fmla="*/ 4658664 h 7012541"/>
              <a:gd name="connsiteX279" fmla="*/ 5228434 w 8852772"/>
              <a:gd name="connsiteY279" fmla="*/ 4698900 h 7012541"/>
              <a:gd name="connsiteX280" fmla="*/ 4991928 w 8852772"/>
              <a:gd name="connsiteY280" fmla="*/ 4812901 h 7012541"/>
              <a:gd name="connsiteX281" fmla="*/ 4915908 w 8852772"/>
              <a:gd name="connsiteY281" fmla="*/ 4866550 h 7012541"/>
              <a:gd name="connsiteX282" fmla="*/ 4949694 w 8852772"/>
              <a:gd name="connsiteY282" fmla="*/ 5034199 h 7012541"/>
              <a:gd name="connsiteX283" fmla="*/ 4978237 w 8852772"/>
              <a:gd name="connsiteY283" fmla="*/ 5142809 h 7012541"/>
              <a:gd name="connsiteX284" fmla="*/ 4997518 w 8852772"/>
              <a:gd name="connsiteY284" fmla="*/ 5144903 h 7012541"/>
              <a:gd name="connsiteX285" fmla="*/ 5017276 w 8852772"/>
              <a:gd name="connsiteY285" fmla="*/ 5157192 h 7012541"/>
              <a:gd name="connsiteX286" fmla="*/ 5033367 w 8852772"/>
              <a:gd name="connsiteY286" fmla="*/ 5182005 h 7012541"/>
              <a:gd name="connsiteX287" fmla="*/ 5039731 w 8852772"/>
              <a:gd name="connsiteY287" fmla="*/ 5192443 h 7012541"/>
              <a:gd name="connsiteX288" fmla="*/ 5060058 w 8852772"/>
              <a:gd name="connsiteY288" fmla="*/ 5219711 h 7012541"/>
              <a:gd name="connsiteX289" fmla="*/ 5070657 w 8852772"/>
              <a:gd name="connsiteY289" fmla="*/ 5232605 h 7012541"/>
              <a:gd name="connsiteX290" fmla="*/ 5077775 w 8852772"/>
              <a:gd name="connsiteY290" fmla="*/ 5251423 h 7012541"/>
              <a:gd name="connsiteX291" fmla="*/ 5076675 w 8852772"/>
              <a:gd name="connsiteY291" fmla="*/ 5272625 h 7012541"/>
              <a:gd name="connsiteX292" fmla="*/ 5067013 w 8852772"/>
              <a:gd name="connsiteY292" fmla="*/ 5325796 h 7012541"/>
              <a:gd name="connsiteX293" fmla="*/ 4992239 w 8852772"/>
              <a:gd name="connsiteY293" fmla="*/ 5402777 h 7012541"/>
              <a:gd name="connsiteX294" fmla="*/ 4981655 w 8852772"/>
              <a:gd name="connsiteY294" fmla="*/ 5403392 h 7012541"/>
              <a:gd name="connsiteX295" fmla="*/ 4935831 w 8852772"/>
              <a:gd name="connsiteY295" fmla="*/ 5411777 h 7012541"/>
              <a:gd name="connsiteX296" fmla="*/ 4922876 w 8852772"/>
              <a:gd name="connsiteY296" fmla="*/ 5410623 h 7012541"/>
              <a:gd name="connsiteX297" fmla="*/ 4887883 w 8852772"/>
              <a:gd name="connsiteY297" fmla="*/ 5412181 h 7012541"/>
              <a:gd name="connsiteX298" fmla="*/ 4868951 w 8852772"/>
              <a:gd name="connsiteY298" fmla="*/ 5411532 h 7012541"/>
              <a:gd name="connsiteX299" fmla="*/ 4852373 w 8852772"/>
              <a:gd name="connsiteY299" fmla="*/ 5399145 h 7012541"/>
              <a:gd name="connsiteX300" fmla="*/ 4797423 w 8852772"/>
              <a:gd name="connsiteY300" fmla="*/ 5370869 h 7012541"/>
              <a:gd name="connsiteX301" fmla="*/ 4769006 w 8852772"/>
              <a:gd name="connsiteY301" fmla="*/ 5349635 h 7012541"/>
              <a:gd name="connsiteX302" fmla="*/ 4763013 w 8852772"/>
              <a:gd name="connsiteY302" fmla="*/ 5336631 h 7012541"/>
              <a:gd name="connsiteX303" fmla="*/ 4763231 w 8852772"/>
              <a:gd name="connsiteY303" fmla="*/ 5303401 h 7012541"/>
              <a:gd name="connsiteX304" fmla="*/ 4760438 w 8852772"/>
              <a:gd name="connsiteY304" fmla="*/ 5250159 h 7012541"/>
              <a:gd name="connsiteX305" fmla="*/ 4768885 w 8852772"/>
              <a:gd name="connsiteY305" fmla="*/ 5228052 h 7012541"/>
              <a:gd name="connsiteX306" fmla="*/ 4786918 w 8852772"/>
              <a:gd name="connsiteY306" fmla="*/ 5203164 h 7012541"/>
              <a:gd name="connsiteX307" fmla="*/ 4805708 w 8852772"/>
              <a:gd name="connsiteY307" fmla="*/ 5186655 h 7012541"/>
              <a:gd name="connsiteX308" fmla="*/ 4839370 w 8852772"/>
              <a:gd name="connsiteY308" fmla="*/ 5158612 h 7012541"/>
              <a:gd name="connsiteX309" fmla="*/ 4839887 w 8852772"/>
              <a:gd name="connsiteY309" fmla="*/ 5158473 h 7012541"/>
              <a:gd name="connsiteX310" fmla="*/ 4839887 w 8852772"/>
              <a:gd name="connsiteY310" fmla="*/ 5114670 h 7012541"/>
              <a:gd name="connsiteX311" fmla="*/ 4831440 w 8852772"/>
              <a:gd name="connsiteY311" fmla="*/ 5000669 h 7012541"/>
              <a:gd name="connsiteX312" fmla="*/ 4731137 w 8852772"/>
              <a:gd name="connsiteY312" fmla="*/ 4868226 h 7012541"/>
              <a:gd name="connsiteX313" fmla="*/ 4699578 w 8852772"/>
              <a:gd name="connsiteY313" fmla="*/ 4861044 h 7012541"/>
              <a:gd name="connsiteX314" fmla="*/ 4695996 w 8852772"/>
              <a:gd name="connsiteY314" fmla="*/ 4869585 h 7012541"/>
              <a:gd name="connsiteX315" fmla="*/ 4526886 w 8852772"/>
              <a:gd name="connsiteY315" fmla="*/ 5175990 h 7012541"/>
              <a:gd name="connsiteX316" fmla="*/ 4431061 w 8852772"/>
              <a:gd name="connsiteY316" fmla="*/ 5313663 h 7012541"/>
              <a:gd name="connsiteX317" fmla="*/ 4467109 w 8852772"/>
              <a:gd name="connsiteY317" fmla="*/ 5335807 h 7012541"/>
              <a:gd name="connsiteX318" fmla="*/ 4556483 w 8852772"/>
              <a:gd name="connsiteY318" fmla="*/ 5411032 h 7012541"/>
              <a:gd name="connsiteX319" fmla="*/ 4588738 w 8852772"/>
              <a:gd name="connsiteY319" fmla="*/ 5530539 h 7012541"/>
              <a:gd name="connsiteX320" fmla="*/ 4486598 w 8852772"/>
              <a:gd name="connsiteY320" fmla="*/ 5658580 h 7012541"/>
              <a:gd name="connsiteX321" fmla="*/ 4481222 w 8852772"/>
              <a:gd name="connsiteY321" fmla="*/ 5688457 h 7012541"/>
              <a:gd name="connsiteX322" fmla="*/ 4508100 w 8852772"/>
              <a:gd name="connsiteY322" fmla="*/ 5833571 h 7012541"/>
              <a:gd name="connsiteX323" fmla="*/ 4373705 w 8852772"/>
              <a:gd name="connsiteY323" fmla="*/ 6029902 h 7012541"/>
              <a:gd name="connsiteX324" fmla="*/ 4244684 w 8852772"/>
              <a:gd name="connsiteY324" fmla="*/ 6076852 h 7012541"/>
              <a:gd name="connsiteX325" fmla="*/ 3981267 w 8852772"/>
              <a:gd name="connsiteY325" fmla="*/ 6046974 h 7012541"/>
              <a:gd name="connsiteX326" fmla="*/ 3906594 w 8852772"/>
              <a:gd name="connsiteY326" fmla="*/ 6000025 h 7012541"/>
              <a:gd name="connsiteX327" fmla="*/ 3861154 w 8852772"/>
              <a:gd name="connsiteY327" fmla="*/ 5958970 h 7012541"/>
              <a:gd name="connsiteX328" fmla="*/ 3835346 w 8852772"/>
              <a:gd name="connsiteY328" fmla="*/ 5983754 h 7012541"/>
              <a:gd name="connsiteX329" fmla="*/ 3721172 w 8852772"/>
              <a:gd name="connsiteY329" fmla="*/ 6074326 h 7012541"/>
              <a:gd name="connsiteX330" fmla="*/ 3723563 w 8852772"/>
              <a:gd name="connsiteY330" fmla="*/ 6076719 h 7012541"/>
              <a:gd name="connsiteX331" fmla="*/ 3733978 w 8852772"/>
              <a:gd name="connsiteY331" fmla="*/ 6081120 h 7012541"/>
              <a:gd name="connsiteX332" fmla="*/ 3776987 w 8852772"/>
              <a:gd name="connsiteY332" fmla="*/ 6098191 h 7012541"/>
              <a:gd name="connsiteX333" fmla="*/ 3723226 w 8852772"/>
              <a:gd name="connsiteY333" fmla="*/ 6128069 h 7012541"/>
              <a:gd name="connsiteX334" fmla="*/ 3685596 w 8852772"/>
              <a:gd name="connsiteY334" fmla="*/ 6115264 h 7012541"/>
              <a:gd name="connsiteX335" fmla="*/ 3674316 w 8852772"/>
              <a:gd name="connsiteY335" fmla="*/ 6111495 h 7012541"/>
              <a:gd name="connsiteX336" fmla="*/ 3550158 w 8852772"/>
              <a:gd name="connsiteY336" fmla="*/ 6209987 h 7012541"/>
              <a:gd name="connsiteX337" fmla="*/ 2376461 w 8852772"/>
              <a:gd name="connsiteY337" fmla="*/ 6797710 h 7012541"/>
              <a:gd name="connsiteX338" fmla="*/ 2293103 w 8852772"/>
              <a:gd name="connsiteY338" fmla="*/ 6820826 h 7012541"/>
              <a:gd name="connsiteX339" fmla="*/ 2293103 w 8852772"/>
              <a:gd name="connsiteY339" fmla="*/ 6858002 h 7012541"/>
              <a:gd name="connsiteX340" fmla="*/ 2159046 w 8852772"/>
              <a:gd name="connsiteY340" fmla="*/ 6858002 h 7012541"/>
              <a:gd name="connsiteX341" fmla="*/ 2047293 w 8852772"/>
              <a:gd name="connsiteY341" fmla="*/ 6888993 h 7012541"/>
              <a:gd name="connsiteX342" fmla="*/ 995643 w 8852772"/>
              <a:gd name="connsiteY342" fmla="*/ 7010404 h 7012541"/>
              <a:gd name="connsiteX343" fmla="*/ 0 w 8852772"/>
              <a:gd name="connsiteY343" fmla="*/ 6931523 h 7012541"/>
              <a:gd name="connsiteX344" fmla="*/ 28261 w 8852772"/>
              <a:gd name="connsiteY344" fmla="*/ 5029202 h 7012541"/>
              <a:gd name="connsiteX0" fmla="*/ 6634026 w 8850777"/>
              <a:gd name="connsiteY0" fmla="*/ 867292 h 7012541"/>
              <a:gd name="connsiteX1" fmla="*/ 6577800 w 8850777"/>
              <a:gd name="connsiteY1" fmla="*/ 908210 h 7012541"/>
              <a:gd name="connsiteX2" fmla="*/ 6529417 w 8850777"/>
              <a:gd name="connsiteY2" fmla="*/ 967963 h 7012541"/>
              <a:gd name="connsiteX3" fmla="*/ 6545544 w 8850777"/>
              <a:gd name="connsiteY3" fmla="*/ 1006376 h 7012541"/>
              <a:gd name="connsiteX4" fmla="*/ 6585864 w 8850777"/>
              <a:gd name="connsiteY4" fmla="*/ 1006911 h 7012541"/>
              <a:gd name="connsiteX5" fmla="*/ 6602827 w 8850777"/>
              <a:gd name="connsiteY5" fmla="*/ 1003094 h 7012541"/>
              <a:gd name="connsiteX6" fmla="*/ 6624961 w 8850777"/>
              <a:gd name="connsiteY6" fmla="*/ 955148 h 7012541"/>
              <a:gd name="connsiteX7" fmla="*/ 6627415 w 8850777"/>
              <a:gd name="connsiteY7" fmla="*/ 887712 h 7012541"/>
              <a:gd name="connsiteX8" fmla="*/ 6634026 w 8850777"/>
              <a:gd name="connsiteY8" fmla="*/ 867292 h 7012541"/>
              <a:gd name="connsiteX9" fmla="*/ 28261 w 8850777"/>
              <a:gd name="connsiteY9" fmla="*/ 5029202 h 7012541"/>
              <a:gd name="connsiteX10" fmla="*/ 71547 w 8850777"/>
              <a:gd name="connsiteY10" fmla="*/ 85060 h 7012541"/>
              <a:gd name="connsiteX11" fmla="*/ 2293103 w 8850777"/>
              <a:gd name="connsiteY11" fmla="*/ 0 h 7012541"/>
              <a:gd name="connsiteX12" fmla="*/ 2909882 w 8850777"/>
              <a:gd name="connsiteY12" fmla="*/ 423059 h 7012541"/>
              <a:gd name="connsiteX13" fmla="*/ 3086400 w 8850777"/>
              <a:gd name="connsiteY13" fmla="*/ 516658 h 7012541"/>
              <a:gd name="connsiteX14" fmla="*/ 3066703 w 8850777"/>
              <a:gd name="connsiteY14" fmla="*/ 491542 h 7012541"/>
              <a:gd name="connsiteX15" fmla="*/ 3040497 w 8850777"/>
              <a:gd name="connsiteY15" fmla="*/ 460064 h 7012541"/>
              <a:gd name="connsiteX16" fmla="*/ 2943731 w 8850777"/>
              <a:gd name="connsiteY16" fmla="*/ 387506 h 7012541"/>
              <a:gd name="connsiteX17" fmla="*/ 2895348 w 8850777"/>
              <a:gd name="connsiteY17" fmla="*/ 302144 h 7012541"/>
              <a:gd name="connsiteX18" fmla="*/ 2981361 w 8850777"/>
              <a:gd name="connsiteY18" fmla="*/ 203978 h 7012541"/>
              <a:gd name="connsiteX19" fmla="*/ 3035121 w 8850777"/>
              <a:gd name="connsiteY19" fmla="*/ 203978 h 7012541"/>
              <a:gd name="connsiteX20" fmla="*/ 3051248 w 8850777"/>
              <a:gd name="connsiteY20" fmla="*/ 233856 h 7012541"/>
              <a:gd name="connsiteX21" fmla="*/ 3110381 w 8850777"/>
              <a:gd name="connsiteY21" fmla="*/ 391774 h 7012541"/>
              <a:gd name="connsiteX22" fmla="*/ 3131886 w 8850777"/>
              <a:gd name="connsiteY22" fmla="*/ 434455 h 7012541"/>
              <a:gd name="connsiteX23" fmla="*/ 3217899 w 8850777"/>
              <a:gd name="connsiteY23" fmla="*/ 545425 h 7012541"/>
              <a:gd name="connsiteX24" fmla="*/ 3265394 w 8850777"/>
              <a:gd name="connsiteY24" fmla="*/ 614557 h 7012541"/>
              <a:gd name="connsiteX25" fmla="*/ 3525574 w 8850777"/>
              <a:gd name="connsiteY25" fmla="*/ 784372 h 7012541"/>
              <a:gd name="connsiteX26" fmla="*/ 3549857 w 8850777"/>
              <a:gd name="connsiteY26" fmla="*/ 760429 h 7012541"/>
              <a:gd name="connsiteX27" fmla="*/ 3583457 w 8850777"/>
              <a:gd name="connsiteY27" fmla="*/ 716148 h 7012541"/>
              <a:gd name="connsiteX28" fmla="*/ 3701724 w 8850777"/>
              <a:gd name="connsiteY28" fmla="*/ 703343 h 7012541"/>
              <a:gd name="connsiteX29" fmla="*/ 3927511 w 8850777"/>
              <a:gd name="connsiteY29" fmla="*/ 733221 h 7012541"/>
              <a:gd name="connsiteX30" fmla="*/ 3992019 w 8850777"/>
              <a:gd name="connsiteY30" fmla="*/ 686272 h 7012541"/>
              <a:gd name="connsiteX31" fmla="*/ 4008148 w 8850777"/>
              <a:gd name="connsiteY31" fmla="*/ 600910 h 7012541"/>
              <a:gd name="connsiteX32" fmla="*/ 4008148 w 8850777"/>
              <a:gd name="connsiteY32" fmla="*/ 545425 h 7012541"/>
              <a:gd name="connsiteX33" fmla="*/ 4110289 w 8850777"/>
              <a:gd name="connsiteY33" fmla="*/ 515549 h 7012541"/>
              <a:gd name="connsiteX34" fmla="*/ 4190927 w 8850777"/>
              <a:gd name="connsiteY34" fmla="*/ 579570 h 7012541"/>
              <a:gd name="connsiteX35" fmla="*/ 4239308 w 8850777"/>
              <a:gd name="connsiteY35" fmla="*/ 613714 h 7012541"/>
              <a:gd name="connsiteX36" fmla="*/ 4293068 w 8850777"/>
              <a:gd name="connsiteY36" fmla="*/ 583839 h 7012541"/>
              <a:gd name="connsiteX37" fmla="*/ 4336073 w 8850777"/>
              <a:gd name="connsiteY37" fmla="*/ 472869 h 7012541"/>
              <a:gd name="connsiteX38" fmla="*/ 4368329 w 8850777"/>
              <a:gd name="connsiteY38" fmla="*/ 438723 h 7012541"/>
              <a:gd name="connsiteX39" fmla="*/ 4422087 w 8850777"/>
              <a:gd name="connsiteY39" fmla="*/ 442991 h 7012541"/>
              <a:gd name="connsiteX40" fmla="*/ 4481222 w 8850777"/>
              <a:gd name="connsiteY40" fmla="*/ 485671 h 7012541"/>
              <a:gd name="connsiteX41" fmla="*/ 4567235 w 8850777"/>
              <a:gd name="connsiteY41" fmla="*/ 545425 h 7012541"/>
              <a:gd name="connsiteX42" fmla="*/ 4701630 w 8850777"/>
              <a:gd name="connsiteY42" fmla="*/ 481403 h 7012541"/>
              <a:gd name="connsiteX43" fmla="*/ 4787643 w 8850777"/>
              <a:gd name="connsiteY43" fmla="*/ 366167 h 7012541"/>
              <a:gd name="connsiteX44" fmla="*/ 4852154 w 8850777"/>
              <a:gd name="connsiteY44" fmla="*/ 349094 h 7012541"/>
              <a:gd name="connsiteX45" fmla="*/ 4911289 w 8850777"/>
              <a:gd name="connsiteY45" fmla="*/ 494208 h 7012541"/>
              <a:gd name="connsiteX46" fmla="*/ 4900539 w 8850777"/>
              <a:gd name="connsiteY46" fmla="*/ 507013 h 7012541"/>
              <a:gd name="connsiteX47" fmla="*/ 5008054 w 8850777"/>
              <a:gd name="connsiteY47" fmla="*/ 532622 h 7012541"/>
              <a:gd name="connsiteX48" fmla="*/ 5099443 w 8850777"/>
              <a:gd name="connsiteY48" fmla="*/ 498476 h 7012541"/>
              <a:gd name="connsiteX49" fmla="*/ 5115571 w 8850777"/>
              <a:gd name="connsiteY49" fmla="*/ 485671 h 7012541"/>
              <a:gd name="connsiteX50" fmla="*/ 5292973 w 8850777"/>
              <a:gd name="connsiteY50" fmla="*/ 477137 h 7012541"/>
              <a:gd name="connsiteX51" fmla="*/ 5395114 w 8850777"/>
              <a:gd name="connsiteY51" fmla="*/ 468600 h 7012541"/>
              <a:gd name="connsiteX52" fmla="*/ 5454249 w 8850777"/>
              <a:gd name="connsiteY52" fmla="*/ 357630 h 7012541"/>
              <a:gd name="connsiteX53" fmla="*/ 5545639 w 8850777"/>
              <a:gd name="connsiteY53" fmla="*/ 131422 h 7012541"/>
              <a:gd name="connsiteX54" fmla="*/ 5626276 w 8850777"/>
              <a:gd name="connsiteY54" fmla="*/ 33255 h 7012541"/>
              <a:gd name="connsiteX55" fmla="*/ 5684065 w 8850777"/>
              <a:gd name="connsiteY55" fmla="*/ 2846 h 7012541"/>
              <a:gd name="connsiteX56" fmla="*/ 5721528 w 8850777"/>
              <a:gd name="connsiteY56" fmla="*/ 245 h 7012541"/>
              <a:gd name="connsiteX57" fmla="*/ 5766047 w 8850777"/>
              <a:gd name="connsiteY57" fmla="*/ 7648 h 7012541"/>
              <a:gd name="connsiteX58" fmla="*/ 5712289 w 8850777"/>
              <a:gd name="connsiteY58" fmla="*/ 152762 h 7012541"/>
              <a:gd name="connsiteX59" fmla="*/ 5658530 w 8850777"/>
              <a:gd name="connsiteY59" fmla="*/ 323485 h 7012541"/>
              <a:gd name="connsiteX60" fmla="*/ 5599395 w 8850777"/>
              <a:gd name="connsiteY60" fmla="*/ 489940 h 7012541"/>
              <a:gd name="connsiteX61" fmla="*/ 5733793 w 8850777"/>
              <a:gd name="connsiteY61" fmla="*/ 613714 h 7012541"/>
              <a:gd name="connsiteX62" fmla="*/ 5766047 w 8850777"/>
              <a:gd name="connsiteY62" fmla="*/ 596641 h 7012541"/>
              <a:gd name="connsiteX63" fmla="*/ 5782173 w 8850777"/>
              <a:gd name="connsiteY63" fmla="*/ 566766 h 7012541"/>
              <a:gd name="connsiteX64" fmla="*/ 5889693 w 8850777"/>
              <a:gd name="connsiteY64" fmla="*/ 532622 h 7012541"/>
              <a:gd name="connsiteX65" fmla="*/ 5948825 w 8850777"/>
              <a:gd name="connsiteY65" fmla="*/ 600910 h 7012541"/>
              <a:gd name="connsiteX66" fmla="*/ 5948825 w 8850777"/>
              <a:gd name="connsiteY66" fmla="*/ 635055 h 7012541"/>
              <a:gd name="connsiteX67" fmla="*/ 6110101 w 8850777"/>
              <a:gd name="connsiteY67" fmla="*/ 801509 h 7012541"/>
              <a:gd name="connsiteX68" fmla="*/ 6185364 w 8850777"/>
              <a:gd name="connsiteY68" fmla="*/ 797240 h 7012541"/>
              <a:gd name="connsiteX69" fmla="*/ 6411148 w 8850777"/>
              <a:gd name="connsiteY69" fmla="*/ 754560 h 7012541"/>
              <a:gd name="connsiteX70" fmla="*/ 6459531 w 8850777"/>
              <a:gd name="connsiteY70" fmla="*/ 771633 h 7012541"/>
              <a:gd name="connsiteX71" fmla="*/ 6518666 w 8850777"/>
              <a:gd name="connsiteY71" fmla="*/ 831386 h 7012541"/>
              <a:gd name="connsiteX72" fmla="*/ 6583174 w 8850777"/>
              <a:gd name="connsiteY72" fmla="*/ 839921 h 7012541"/>
              <a:gd name="connsiteX73" fmla="*/ 6604680 w 8850777"/>
              <a:gd name="connsiteY73" fmla="*/ 822850 h 7012541"/>
              <a:gd name="connsiteX74" fmla="*/ 6630887 w 8850777"/>
              <a:gd name="connsiteY74" fmla="*/ 818048 h 7012541"/>
              <a:gd name="connsiteX75" fmla="*/ 6648711 w 8850777"/>
              <a:gd name="connsiteY75" fmla="*/ 821907 h 7012541"/>
              <a:gd name="connsiteX76" fmla="*/ 6652736 w 8850777"/>
              <a:gd name="connsiteY76" fmla="*/ 803062 h 7012541"/>
              <a:gd name="connsiteX77" fmla="*/ 6634723 w 8850777"/>
              <a:gd name="connsiteY77" fmla="*/ 789260 h 7012541"/>
              <a:gd name="connsiteX78" fmla="*/ 6634019 w 8850777"/>
              <a:gd name="connsiteY78" fmla="*/ 763084 h 7012541"/>
              <a:gd name="connsiteX79" fmla="*/ 6635466 w 8850777"/>
              <a:gd name="connsiteY79" fmla="*/ 732353 h 7012541"/>
              <a:gd name="connsiteX80" fmla="*/ 6681000 w 8850777"/>
              <a:gd name="connsiteY80" fmla="*/ 753698 h 7012541"/>
              <a:gd name="connsiteX81" fmla="*/ 6681704 w 8850777"/>
              <a:gd name="connsiteY81" fmla="*/ 779876 h 7012541"/>
              <a:gd name="connsiteX82" fmla="*/ 6666549 w 8850777"/>
              <a:gd name="connsiteY82" fmla="*/ 977913 h 7012541"/>
              <a:gd name="connsiteX83" fmla="*/ 6666829 w 8850777"/>
              <a:gd name="connsiteY83" fmla="*/ 988259 h 7012541"/>
              <a:gd name="connsiteX84" fmla="*/ 6669190 w 8850777"/>
              <a:gd name="connsiteY84" fmla="*/ 987703 h 7012541"/>
              <a:gd name="connsiteX85" fmla="*/ 6712195 w 8850777"/>
              <a:gd name="connsiteY85" fmla="*/ 1006376 h 7012541"/>
              <a:gd name="connsiteX86" fmla="*/ 6741388 w 8850777"/>
              <a:gd name="connsiteY86" fmla="*/ 1050670 h 7012541"/>
              <a:gd name="connsiteX87" fmla="*/ 6756165 w 8850777"/>
              <a:gd name="connsiteY87" fmla="*/ 1051331 h 7012541"/>
              <a:gd name="connsiteX88" fmla="*/ 6811400 w 8850777"/>
              <a:gd name="connsiteY88" fmla="*/ 1031420 h 7012541"/>
              <a:gd name="connsiteX89" fmla="*/ 6870579 w 8850777"/>
              <a:gd name="connsiteY89" fmla="*/ 1010084 h 7012541"/>
              <a:gd name="connsiteX90" fmla="*/ 6917158 w 8850777"/>
              <a:gd name="connsiteY90" fmla="*/ 1091465 h 7012541"/>
              <a:gd name="connsiteX91" fmla="*/ 7031896 w 8850777"/>
              <a:gd name="connsiteY91" fmla="*/ 1125620 h 7012541"/>
              <a:gd name="connsiteX92" fmla="*/ 7125478 w 8850777"/>
              <a:gd name="connsiteY92" fmla="*/ 1156072 h 7012541"/>
              <a:gd name="connsiteX93" fmla="*/ 7159878 w 8850777"/>
              <a:gd name="connsiteY93" fmla="*/ 1207863 h 7012541"/>
              <a:gd name="connsiteX94" fmla="*/ 7235505 w 8850777"/>
              <a:gd name="connsiteY94" fmla="*/ 1290100 h 7012541"/>
              <a:gd name="connsiteX95" fmla="*/ 7260605 w 8850777"/>
              <a:gd name="connsiteY95" fmla="*/ 1292379 h 7012541"/>
              <a:gd name="connsiteX96" fmla="*/ 7397968 w 8850777"/>
              <a:gd name="connsiteY96" fmla="*/ 1257963 h 7012541"/>
              <a:gd name="connsiteX97" fmla="*/ 7448170 w 8850777"/>
              <a:gd name="connsiteY97" fmla="*/ 1262519 h 7012541"/>
              <a:gd name="connsiteX98" fmla="*/ 7449238 w 8850777"/>
              <a:gd name="connsiteY98" fmla="*/ 1281014 h 7012541"/>
              <a:gd name="connsiteX99" fmla="*/ 7356343 w 8850777"/>
              <a:gd name="connsiteY99" fmla="*/ 1318280 h 7012541"/>
              <a:gd name="connsiteX100" fmla="*/ 7333375 w 8850777"/>
              <a:gd name="connsiteY100" fmla="*/ 1352992 h 7012541"/>
              <a:gd name="connsiteX101" fmla="*/ 7382127 w 8850777"/>
              <a:gd name="connsiteY101" fmla="*/ 1388279 h 7012541"/>
              <a:gd name="connsiteX102" fmla="*/ 7433759 w 8850777"/>
              <a:gd name="connsiteY102" fmla="*/ 1403649 h 7012541"/>
              <a:gd name="connsiteX103" fmla="*/ 7364535 w 8850777"/>
              <a:gd name="connsiteY103" fmla="*/ 1432382 h 7012541"/>
              <a:gd name="connsiteX104" fmla="*/ 7336194 w 8850777"/>
              <a:gd name="connsiteY104" fmla="*/ 1457701 h 7012541"/>
              <a:gd name="connsiteX105" fmla="*/ 7364153 w 8850777"/>
              <a:gd name="connsiteY105" fmla="*/ 1481607 h 7012541"/>
              <a:gd name="connsiteX106" fmla="*/ 7469950 w 8850777"/>
              <a:gd name="connsiteY106" fmla="*/ 1458567 h 7012541"/>
              <a:gd name="connsiteX107" fmla="*/ 7685494 w 8850777"/>
              <a:gd name="connsiteY107" fmla="*/ 1411069 h 7012541"/>
              <a:gd name="connsiteX108" fmla="*/ 7721005 w 8850777"/>
              <a:gd name="connsiteY108" fmla="*/ 1398266 h 7012541"/>
              <a:gd name="connsiteX109" fmla="*/ 7755786 w 8850777"/>
              <a:gd name="connsiteY109" fmla="*/ 1400830 h 7012541"/>
              <a:gd name="connsiteX110" fmla="*/ 7744655 w 8850777"/>
              <a:gd name="connsiteY110" fmla="*/ 1431274 h 7012541"/>
              <a:gd name="connsiteX111" fmla="*/ 7718830 w 8850777"/>
              <a:gd name="connsiteY111" fmla="*/ 1444362 h 7012541"/>
              <a:gd name="connsiteX112" fmla="*/ 7634911 w 8850777"/>
              <a:gd name="connsiteY112" fmla="*/ 1455735 h 7012541"/>
              <a:gd name="connsiteX113" fmla="*/ 7564259 w 8850777"/>
              <a:gd name="connsiteY113" fmla="*/ 1473656 h 7012541"/>
              <a:gd name="connsiteX114" fmla="*/ 7519069 w 8850777"/>
              <a:gd name="connsiteY114" fmla="*/ 1486173 h 7012541"/>
              <a:gd name="connsiteX115" fmla="*/ 7422588 w 8850777"/>
              <a:gd name="connsiteY115" fmla="*/ 1517179 h 7012541"/>
              <a:gd name="connsiteX116" fmla="*/ 7333981 w 8850777"/>
              <a:gd name="connsiteY116" fmla="*/ 1586884 h 7012541"/>
              <a:gd name="connsiteX117" fmla="*/ 7424703 w 8850777"/>
              <a:gd name="connsiteY117" fmla="*/ 1595712 h 7012541"/>
              <a:gd name="connsiteX118" fmla="*/ 7616576 w 8850777"/>
              <a:gd name="connsiteY118" fmla="*/ 1556747 h 7012541"/>
              <a:gd name="connsiteX119" fmla="*/ 7733485 w 8850777"/>
              <a:gd name="connsiteY119" fmla="*/ 1544806 h 7012541"/>
              <a:gd name="connsiteX120" fmla="*/ 7757500 w 8850777"/>
              <a:gd name="connsiteY120" fmla="*/ 1570131 h 7012541"/>
              <a:gd name="connsiteX121" fmla="*/ 7737410 w 8850777"/>
              <a:gd name="connsiteY121" fmla="*/ 1584926 h 7012541"/>
              <a:gd name="connsiteX122" fmla="*/ 7540165 w 8850777"/>
              <a:gd name="connsiteY122" fmla="*/ 1614502 h 7012541"/>
              <a:gd name="connsiteX123" fmla="*/ 7473820 w 8850777"/>
              <a:gd name="connsiteY123" fmla="*/ 1623317 h 7012541"/>
              <a:gd name="connsiteX124" fmla="*/ 7385936 w 8850777"/>
              <a:gd name="connsiteY124" fmla="*/ 1677656 h 7012541"/>
              <a:gd name="connsiteX125" fmla="*/ 7281204 w 8850777"/>
              <a:gd name="connsiteY125" fmla="*/ 1719189 h 7012541"/>
              <a:gd name="connsiteX126" fmla="*/ 7274371 w 8850777"/>
              <a:gd name="connsiteY126" fmla="*/ 1720608 h 7012541"/>
              <a:gd name="connsiteX127" fmla="*/ 7266631 w 8850777"/>
              <a:gd name="connsiteY127" fmla="*/ 1727395 h 7012541"/>
              <a:gd name="connsiteX128" fmla="*/ 7266631 w 8850777"/>
              <a:gd name="connsiteY128" fmla="*/ 1753945 h 7012541"/>
              <a:gd name="connsiteX129" fmla="*/ 7283452 w 8850777"/>
              <a:gd name="connsiteY129" fmla="*/ 1789340 h 7012541"/>
              <a:gd name="connsiteX130" fmla="*/ 7165708 w 8850777"/>
              <a:gd name="connsiteY130" fmla="*/ 1833590 h 7012541"/>
              <a:gd name="connsiteX131" fmla="*/ 7154809 w 8850777"/>
              <a:gd name="connsiteY131" fmla="*/ 1845056 h 7012541"/>
              <a:gd name="connsiteX132" fmla="*/ 7169142 w 8850777"/>
              <a:gd name="connsiteY132" fmla="*/ 1864261 h 7012541"/>
              <a:gd name="connsiteX133" fmla="*/ 7176645 w 8850777"/>
              <a:gd name="connsiteY133" fmla="*/ 1869997 h 7012541"/>
              <a:gd name="connsiteX134" fmla="*/ 7213877 w 8850777"/>
              <a:gd name="connsiteY134" fmla="*/ 1873441 h 7012541"/>
              <a:gd name="connsiteX135" fmla="*/ 7217525 w 8850777"/>
              <a:gd name="connsiteY135" fmla="*/ 1872797 h 7012541"/>
              <a:gd name="connsiteX136" fmla="*/ 7351920 w 8850777"/>
              <a:gd name="connsiteY136" fmla="*/ 1864261 h 7012541"/>
              <a:gd name="connsiteX137" fmla="*/ 7393249 w 8850777"/>
              <a:gd name="connsiteY137" fmla="*/ 1878132 h 7012541"/>
              <a:gd name="connsiteX138" fmla="*/ 7415948 w 8850777"/>
              <a:gd name="connsiteY138" fmla="*/ 1899836 h 7012541"/>
              <a:gd name="connsiteX139" fmla="*/ 7429578 w 8850777"/>
              <a:gd name="connsiteY139" fmla="*/ 1897743 h 7012541"/>
              <a:gd name="connsiteX140" fmla="*/ 7460064 w 8850777"/>
              <a:gd name="connsiteY140" fmla="*/ 1895534 h 7012541"/>
              <a:gd name="connsiteX141" fmla="*/ 7502113 w 8850777"/>
              <a:gd name="connsiteY141" fmla="*/ 1922083 h 7012541"/>
              <a:gd name="connsiteX142" fmla="*/ 7476884 w 8850777"/>
              <a:gd name="connsiteY142" fmla="*/ 1957479 h 7012541"/>
              <a:gd name="connsiteX143" fmla="*/ 7435999 w 8850777"/>
              <a:gd name="connsiteY143" fmla="*/ 1965299 h 7012541"/>
              <a:gd name="connsiteX144" fmla="*/ 7432559 w 8850777"/>
              <a:gd name="connsiteY144" fmla="*/ 1983767 h 7012541"/>
              <a:gd name="connsiteX145" fmla="*/ 7341167 w 8850777"/>
              <a:gd name="connsiteY145" fmla="*/ 2116076 h 7012541"/>
              <a:gd name="connsiteX146" fmla="*/ 7292785 w 8850777"/>
              <a:gd name="connsiteY146" fmla="*/ 2120344 h 7012541"/>
              <a:gd name="connsiteX147" fmla="*/ 7267252 w 8850777"/>
              <a:gd name="connsiteY147" fmla="*/ 2119278 h 7012541"/>
              <a:gd name="connsiteX148" fmla="*/ 7250917 w 8850777"/>
              <a:gd name="connsiteY148" fmla="*/ 2136237 h 7012541"/>
              <a:gd name="connsiteX149" fmla="*/ 7266631 w 8850777"/>
              <a:gd name="connsiteY149" fmla="*/ 2152158 h 7012541"/>
              <a:gd name="connsiteX150" fmla="*/ 7266631 w 8850777"/>
              <a:gd name="connsiteY150" fmla="*/ 2169860 h 7012541"/>
              <a:gd name="connsiteX151" fmla="*/ 7241401 w 8850777"/>
              <a:gd name="connsiteY151" fmla="*/ 2178706 h 7012541"/>
              <a:gd name="connsiteX152" fmla="*/ 7216741 w 8850777"/>
              <a:gd name="connsiteY152" fmla="*/ 2176761 h 7012541"/>
              <a:gd name="connsiteX153" fmla="*/ 7206772 w 8850777"/>
              <a:gd name="connsiteY153" fmla="*/ 2188634 h 7012541"/>
              <a:gd name="connsiteX154" fmla="*/ 7209141 w 8850777"/>
              <a:gd name="connsiteY154" fmla="*/ 2205255 h 7012541"/>
              <a:gd name="connsiteX155" fmla="*/ 7241401 w 8850777"/>
              <a:gd name="connsiteY155" fmla="*/ 2205255 h 7012541"/>
              <a:gd name="connsiteX156" fmla="*/ 7325501 w 8850777"/>
              <a:gd name="connsiteY156" fmla="*/ 2205255 h 7012541"/>
              <a:gd name="connsiteX157" fmla="*/ 7367553 w 8850777"/>
              <a:gd name="connsiteY157" fmla="*/ 2205255 h 7012541"/>
              <a:gd name="connsiteX158" fmla="*/ 7434834 w 8850777"/>
              <a:gd name="connsiteY158" fmla="*/ 2249505 h 7012541"/>
              <a:gd name="connsiteX159" fmla="*/ 7535753 w 8850777"/>
              <a:gd name="connsiteY159" fmla="*/ 2284901 h 7012541"/>
              <a:gd name="connsiteX160" fmla="*/ 7560984 w 8850777"/>
              <a:gd name="connsiteY160" fmla="*/ 2311449 h 7012541"/>
              <a:gd name="connsiteX161" fmla="*/ 7535753 w 8850777"/>
              <a:gd name="connsiteY161" fmla="*/ 2329142 h 7012541"/>
              <a:gd name="connsiteX162" fmla="*/ 7527346 w 8850777"/>
              <a:gd name="connsiteY162" fmla="*/ 2355692 h 7012541"/>
              <a:gd name="connsiteX163" fmla="*/ 7518935 w 8850777"/>
              <a:gd name="connsiteY163" fmla="*/ 2391087 h 7012541"/>
              <a:gd name="connsiteX164" fmla="*/ 7518935 w 8850777"/>
              <a:gd name="connsiteY164" fmla="*/ 2417635 h 7012541"/>
              <a:gd name="connsiteX165" fmla="*/ 7527346 w 8850777"/>
              <a:gd name="connsiteY165" fmla="*/ 2417635 h 7012541"/>
              <a:gd name="connsiteX166" fmla="*/ 7527346 w 8850777"/>
              <a:gd name="connsiteY166" fmla="*/ 2479580 h 7012541"/>
              <a:gd name="connsiteX167" fmla="*/ 7460064 w 8850777"/>
              <a:gd name="connsiteY167" fmla="*/ 2541532 h 7012541"/>
              <a:gd name="connsiteX168" fmla="*/ 7544165 w 8850777"/>
              <a:gd name="connsiteY168" fmla="*/ 2568073 h 7012541"/>
              <a:gd name="connsiteX169" fmla="*/ 7535753 w 8850777"/>
              <a:gd name="connsiteY169" fmla="*/ 2576928 h 7012541"/>
              <a:gd name="connsiteX170" fmla="*/ 7236495 w 8850777"/>
              <a:gd name="connsiteY170" fmla="*/ 2576928 h 7012541"/>
              <a:gd name="connsiteX171" fmla="*/ 7215508 w 8850777"/>
              <a:gd name="connsiteY171" fmla="*/ 2587165 h 7012541"/>
              <a:gd name="connsiteX172" fmla="*/ 7214139 w 8850777"/>
              <a:gd name="connsiteY172" fmla="*/ 2590655 h 7012541"/>
              <a:gd name="connsiteX173" fmla="*/ 7232990 w 8850777"/>
              <a:gd name="connsiteY173" fmla="*/ 2594621 h 7012541"/>
              <a:gd name="connsiteX174" fmla="*/ 7300272 w 8850777"/>
              <a:gd name="connsiteY174" fmla="*/ 2638871 h 7012541"/>
              <a:gd name="connsiteX175" fmla="*/ 7333912 w 8850777"/>
              <a:gd name="connsiteY175" fmla="*/ 2665420 h 7012541"/>
              <a:gd name="connsiteX176" fmla="*/ 7426423 w 8850777"/>
              <a:gd name="connsiteY176" fmla="*/ 2683114 h 7012541"/>
              <a:gd name="connsiteX177" fmla="*/ 7443243 w 8850777"/>
              <a:gd name="connsiteY177" fmla="*/ 2700816 h 7012541"/>
              <a:gd name="connsiteX178" fmla="*/ 7426423 w 8850777"/>
              <a:gd name="connsiteY178" fmla="*/ 2709662 h 7012541"/>
              <a:gd name="connsiteX179" fmla="*/ 7224581 w 8850777"/>
              <a:gd name="connsiteY179" fmla="*/ 2709662 h 7012541"/>
              <a:gd name="connsiteX180" fmla="*/ 7208810 w 8850777"/>
              <a:gd name="connsiteY180" fmla="*/ 2710767 h 7012541"/>
              <a:gd name="connsiteX181" fmla="*/ 7207899 w 8850777"/>
              <a:gd name="connsiteY181" fmla="*/ 2711514 h 7012541"/>
              <a:gd name="connsiteX182" fmla="*/ 7208115 w 8850777"/>
              <a:gd name="connsiteY182" fmla="*/ 2712006 h 7012541"/>
              <a:gd name="connsiteX183" fmla="*/ 7292785 w 8850777"/>
              <a:gd name="connsiteY183" fmla="*/ 2730679 h 7012541"/>
              <a:gd name="connsiteX184" fmla="*/ 7411055 w 8850777"/>
              <a:gd name="connsiteY184" fmla="*/ 2816042 h 7012541"/>
              <a:gd name="connsiteX185" fmla="*/ 7411055 w 8850777"/>
              <a:gd name="connsiteY185" fmla="*/ 2824702 h 7012541"/>
              <a:gd name="connsiteX186" fmla="*/ 7510524 w 8850777"/>
              <a:gd name="connsiteY186" fmla="*/ 2824702 h 7012541"/>
              <a:gd name="connsiteX187" fmla="*/ 7586217 w 8850777"/>
              <a:gd name="connsiteY187" fmla="*/ 2815857 h 7012541"/>
              <a:gd name="connsiteX188" fmla="*/ 7619857 w 8850777"/>
              <a:gd name="connsiteY188" fmla="*/ 2842405 h 7012541"/>
              <a:gd name="connsiteX189" fmla="*/ 7611446 w 8850777"/>
              <a:gd name="connsiteY189" fmla="*/ 2868954 h 7012541"/>
              <a:gd name="connsiteX190" fmla="*/ 7569394 w 8850777"/>
              <a:gd name="connsiteY190" fmla="*/ 2868954 h 7012541"/>
              <a:gd name="connsiteX191" fmla="*/ 7460064 w 8850777"/>
              <a:gd name="connsiteY191" fmla="*/ 2860098 h 7012541"/>
              <a:gd name="connsiteX192" fmla="*/ 7429971 w 8850777"/>
              <a:gd name="connsiteY192" fmla="*/ 2855261 h 7012541"/>
              <a:gd name="connsiteX193" fmla="*/ 7408679 w 8850777"/>
              <a:gd name="connsiteY193" fmla="*/ 2859828 h 7012541"/>
              <a:gd name="connsiteX194" fmla="*/ 7391569 w 8850777"/>
              <a:gd name="connsiteY194" fmla="*/ 2867792 h 7012541"/>
              <a:gd name="connsiteX195" fmla="*/ 7380474 w 8850777"/>
              <a:gd name="connsiteY195" fmla="*/ 2867539 h 7012541"/>
              <a:gd name="connsiteX196" fmla="*/ 7376094 w 8850777"/>
              <a:gd name="connsiteY196" fmla="*/ 2868814 h 7012541"/>
              <a:gd name="connsiteX197" fmla="*/ 7363084 w 8850777"/>
              <a:gd name="connsiteY197" fmla="*/ 2868887 h 7012541"/>
              <a:gd name="connsiteX198" fmla="*/ 7330122 w 8850777"/>
              <a:gd name="connsiteY198" fmla="*/ 2879700 h 7012541"/>
              <a:gd name="connsiteX199" fmla="*/ 7423270 w 8850777"/>
              <a:gd name="connsiteY199" fmla="*/ 2893285 h 7012541"/>
              <a:gd name="connsiteX200" fmla="*/ 7535753 w 8850777"/>
              <a:gd name="connsiteY200" fmla="*/ 2895495 h 7012541"/>
              <a:gd name="connsiteX201" fmla="*/ 7569394 w 8850777"/>
              <a:gd name="connsiteY201" fmla="*/ 2895495 h 7012541"/>
              <a:gd name="connsiteX202" fmla="*/ 7611446 w 8850777"/>
              <a:gd name="connsiteY202" fmla="*/ 2913195 h 7012541"/>
              <a:gd name="connsiteX203" fmla="*/ 7619857 w 8850777"/>
              <a:gd name="connsiteY203" fmla="*/ 2939745 h 7012541"/>
              <a:gd name="connsiteX204" fmla="*/ 7603035 w 8850777"/>
              <a:gd name="connsiteY204" fmla="*/ 2957445 h 7012541"/>
              <a:gd name="connsiteX205" fmla="*/ 7476884 w 8850777"/>
              <a:gd name="connsiteY205" fmla="*/ 2957445 h 7012541"/>
              <a:gd name="connsiteX206" fmla="*/ 7611446 w 8850777"/>
              <a:gd name="connsiteY206" fmla="*/ 2992841 h 7012541"/>
              <a:gd name="connsiteX207" fmla="*/ 7636676 w 8850777"/>
              <a:gd name="connsiteY207" fmla="*/ 3010536 h 7012541"/>
              <a:gd name="connsiteX208" fmla="*/ 7603035 w 8850777"/>
              <a:gd name="connsiteY208" fmla="*/ 3019391 h 7012541"/>
              <a:gd name="connsiteX209" fmla="*/ 7392782 w 8850777"/>
              <a:gd name="connsiteY209" fmla="*/ 3019391 h 7012541"/>
              <a:gd name="connsiteX210" fmla="*/ 7359141 w 8850777"/>
              <a:gd name="connsiteY210" fmla="*/ 3037084 h 7012541"/>
              <a:gd name="connsiteX211" fmla="*/ 7418013 w 8850777"/>
              <a:gd name="connsiteY211" fmla="*/ 3037084 h 7012541"/>
              <a:gd name="connsiteX212" fmla="*/ 7493705 w 8850777"/>
              <a:gd name="connsiteY212" fmla="*/ 3063633 h 7012541"/>
              <a:gd name="connsiteX213" fmla="*/ 7569394 w 8850777"/>
              <a:gd name="connsiteY213" fmla="*/ 3063633 h 7012541"/>
              <a:gd name="connsiteX214" fmla="*/ 7594625 w 8850777"/>
              <a:gd name="connsiteY214" fmla="*/ 3090181 h 7012541"/>
              <a:gd name="connsiteX215" fmla="*/ 7569394 w 8850777"/>
              <a:gd name="connsiteY215" fmla="*/ 3116729 h 7012541"/>
              <a:gd name="connsiteX216" fmla="*/ 7392782 w 8850777"/>
              <a:gd name="connsiteY216" fmla="*/ 3116729 h 7012541"/>
              <a:gd name="connsiteX217" fmla="*/ 7317090 w 8850777"/>
              <a:gd name="connsiteY217" fmla="*/ 3125577 h 7012541"/>
              <a:gd name="connsiteX218" fmla="*/ 7409602 w 8850777"/>
              <a:gd name="connsiteY218" fmla="*/ 3125577 h 7012541"/>
              <a:gd name="connsiteX219" fmla="*/ 7468474 w 8850777"/>
              <a:gd name="connsiteY219" fmla="*/ 3160972 h 7012541"/>
              <a:gd name="connsiteX220" fmla="*/ 7468474 w 8850777"/>
              <a:gd name="connsiteY220" fmla="*/ 3187520 h 7012541"/>
              <a:gd name="connsiteX221" fmla="*/ 7434834 w 8850777"/>
              <a:gd name="connsiteY221" fmla="*/ 3205222 h 7012541"/>
              <a:gd name="connsiteX222" fmla="*/ 7325501 w 8850777"/>
              <a:gd name="connsiteY222" fmla="*/ 3222925 h 7012541"/>
              <a:gd name="connsiteX223" fmla="*/ 7289650 w 8850777"/>
              <a:gd name="connsiteY223" fmla="*/ 3228471 h 7012541"/>
              <a:gd name="connsiteX224" fmla="*/ 7297868 w 8850777"/>
              <a:gd name="connsiteY224" fmla="*/ 3237002 h 7012541"/>
              <a:gd name="connsiteX225" fmla="*/ 7234517 w 8850777"/>
              <a:gd name="connsiteY225" fmla="*/ 3266341 h 7012541"/>
              <a:gd name="connsiteX226" fmla="*/ 7200180 w 8850777"/>
              <a:gd name="connsiteY226" fmla="*/ 3279517 h 7012541"/>
              <a:gd name="connsiteX227" fmla="*/ 7287409 w 8850777"/>
              <a:gd name="connsiteY227" fmla="*/ 3302602 h 7012541"/>
              <a:gd name="connsiteX228" fmla="*/ 7437935 w 8850777"/>
              <a:gd name="connsiteY228" fmla="*/ 3285529 h 7012541"/>
              <a:gd name="connsiteX229" fmla="*/ 7507819 w 8850777"/>
              <a:gd name="connsiteY229" fmla="*/ 3251385 h 7012541"/>
              <a:gd name="connsiteX230" fmla="*/ 7626089 w 8850777"/>
              <a:gd name="connsiteY230" fmla="*/ 3153218 h 7012541"/>
              <a:gd name="connsiteX231" fmla="*/ 7824993 w 8850777"/>
              <a:gd name="connsiteY231" fmla="*/ 2986763 h 7012541"/>
              <a:gd name="connsiteX232" fmla="*/ 8083034 w 8850777"/>
              <a:gd name="connsiteY232" fmla="*/ 2905671 h 7012541"/>
              <a:gd name="connsiteX233" fmla="*/ 8292694 w 8850777"/>
              <a:gd name="connsiteY233" fmla="*/ 2811774 h 7012541"/>
              <a:gd name="connsiteX234" fmla="*/ 8308820 w 8850777"/>
              <a:gd name="connsiteY234" fmla="*/ 2798969 h 7012541"/>
              <a:gd name="connsiteX235" fmla="*/ 8523854 w 8850777"/>
              <a:gd name="connsiteY235" fmla="*/ 2726411 h 7012541"/>
              <a:gd name="connsiteX236" fmla="*/ 8545735 w 8850777"/>
              <a:gd name="connsiteY236" fmla="*/ 2720593 h 7012541"/>
              <a:gd name="connsiteX237" fmla="*/ 8548676 w 8850777"/>
              <a:gd name="connsiteY237" fmla="*/ 2716533 h 7012541"/>
              <a:gd name="connsiteX238" fmla="*/ 8573314 w 8850777"/>
              <a:gd name="connsiteY238" fmla="*/ 2694886 h 7012541"/>
              <a:gd name="connsiteX239" fmla="*/ 8850732 w 8850777"/>
              <a:gd name="connsiteY239" fmla="*/ 2656253 h 7012541"/>
              <a:gd name="connsiteX240" fmla="*/ 8550732 w 8850777"/>
              <a:gd name="connsiteY240" fmla="*/ 3008104 h 7012541"/>
              <a:gd name="connsiteX241" fmla="*/ 8389456 w 8850777"/>
              <a:gd name="connsiteY241" fmla="*/ 3076394 h 7012541"/>
              <a:gd name="connsiteX242" fmla="*/ 8271189 w 8850777"/>
              <a:gd name="connsiteY242" fmla="*/ 3114806 h 7012541"/>
              <a:gd name="connsiteX243" fmla="*/ 8002397 w 8850777"/>
              <a:gd name="connsiteY243" fmla="*/ 3174559 h 7012541"/>
              <a:gd name="connsiteX244" fmla="*/ 7744358 w 8850777"/>
              <a:gd name="connsiteY244" fmla="*/ 3259920 h 7012541"/>
              <a:gd name="connsiteX245" fmla="*/ 7583083 w 8850777"/>
              <a:gd name="connsiteY245" fmla="*/ 3358087 h 7012541"/>
              <a:gd name="connsiteX246" fmla="*/ 7507819 w 8850777"/>
              <a:gd name="connsiteY246" fmla="*/ 3396499 h 7012541"/>
              <a:gd name="connsiteX247" fmla="*/ 7201396 w 8850777"/>
              <a:gd name="connsiteY247" fmla="*/ 3537345 h 7012541"/>
              <a:gd name="connsiteX248" fmla="*/ 7180328 w 8850777"/>
              <a:gd name="connsiteY248" fmla="*/ 3547150 h 7012541"/>
              <a:gd name="connsiteX249" fmla="*/ 7165229 w 8850777"/>
              <a:gd name="connsiteY249" fmla="*/ 3639988 h 7012541"/>
              <a:gd name="connsiteX250" fmla="*/ 7112041 w 8850777"/>
              <a:gd name="connsiteY250" fmla="*/ 3746654 h 7012541"/>
              <a:gd name="connsiteX251" fmla="*/ 7107603 w 8850777"/>
              <a:gd name="connsiteY251" fmla="*/ 3767789 h 7012541"/>
              <a:gd name="connsiteX252" fmla="*/ 7120759 w 8850777"/>
              <a:gd name="connsiteY252" fmla="*/ 3772089 h 7012541"/>
              <a:gd name="connsiteX253" fmla="*/ 7534699 w 8850777"/>
              <a:gd name="connsiteY253" fmla="*/ 3891595 h 7012541"/>
              <a:gd name="connsiteX254" fmla="*/ 7626089 w 8850777"/>
              <a:gd name="connsiteY254" fmla="*/ 3917205 h 7012541"/>
              <a:gd name="connsiteX255" fmla="*/ 7749734 w 8850777"/>
              <a:gd name="connsiteY255" fmla="*/ 3904400 h 7012541"/>
              <a:gd name="connsiteX256" fmla="*/ 7819618 w 8850777"/>
              <a:gd name="connsiteY256" fmla="*/ 3895864 h 7012541"/>
              <a:gd name="connsiteX257" fmla="*/ 7894880 w 8850777"/>
              <a:gd name="connsiteY257" fmla="*/ 3912937 h 7012541"/>
              <a:gd name="connsiteX258" fmla="*/ 7927136 w 8850777"/>
              <a:gd name="connsiteY258" fmla="*/ 3942812 h 7012541"/>
              <a:gd name="connsiteX259" fmla="*/ 7787364 w 8850777"/>
              <a:gd name="connsiteY259" fmla="*/ 4169020 h 7012541"/>
              <a:gd name="connsiteX260" fmla="*/ 7636840 w 8850777"/>
              <a:gd name="connsiteY260" fmla="*/ 4169020 h 7012541"/>
              <a:gd name="connsiteX261" fmla="*/ 7513195 w 8850777"/>
              <a:gd name="connsiteY261" fmla="*/ 4100731 h 7012541"/>
              <a:gd name="connsiteX262" fmla="*/ 7378800 w 8850777"/>
              <a:gd name="connsiteY262" fmla="*/ 4079391 h 7012541"/>
              <a:gd name="connsiteX263" fmla="*/ 7239029 w 8850777"/>
              <a:gd name="connsiteY263" fmla="*/ 4023907 h 7012541"/>
              <a:gd name="connsiteX264" fmla="*/ 7158389 w 8850777"/>
              <a:gd name="connsiteY264" fmla="*/ 3921471 h 7012541"/>
              <a:gd name="connsiteX265" fmla="*/ 7124598 w 8850777"/>
              <a:gd name="connsiteY265" fmla="*/ 3898797 h 7012541"/>
              <a:gd name="connsiteX266" fmla="*/ 7095148 w 8850777"/>
              <a:gd name="connsiteY266" fmla="*/ 3921009 h 7012541"/>
              <a:gd name="connsiteX267" fmla="*/ 6993789 w 8850777"/>
              <a:gd name="connsiteY267" fmla="*/ 3921009 h 7012541"/>
              <a:gd name="connsiteX268" fmla="*/ 6841749 w 8850777"/>
              <a:gd name="connsiteY268" fmla="*/ 3947832 h 7012541"/>
              <a:gd name="connsiteX269" fmla="*/ 6799515 w 8850777"/>
              <a:gd name="connsiteY269" fmla="*/ 4048423 h 7012541"/>
              <a:gd name="connsiteX270" fmla="*/ 6554562 w 8850777"/>
              <a:gd name="connsiteY270" fmla="*/ 4309956 h 7012541"/>
              <a:gd name="connsiteX271" fmla="*/ 6495434 w 8850777"/>
              <a:gd name="connsiteY271" fmla="*/ 4323367 h 7012541"/>
              <a:gd name="connsiteX272" fmla="*/ 6157569 w 8850777"/>
              <a:gd name="connsiteY272" fmla="*/ 4323367 h 7012541"/>
              <a:gd name="connsiteX273" fmla="*/ 6225141 w 8850777"/>
              <a:gd name="connsiteY273" fmla="*/ 4544663 h 7012541"/>
              <a:gd name="connsiteX274" fmla="*/ 6030867 w 8850777"/>
              <a:gd name="connsiteY274" fmla="*/ 4423957 h 7012541"/>
              <a:gd name="connsiteX275" fmla="*/ 5726788 w 8850777"/>
              <a:gd name="connsiteY275" fmla="*/ 4363603 h 7012541"/>
              <a:gd name="connsiteX276" fmla="*/ 5583194 w 8850777"/>
              <a:gd name="connsiteY276" fmla="*/ 4558076 h 7012541"/>
              <a:gd name="connsiteX277" fmla="*/ 5372027 w 8850777"/>
              <a:gd name="connsiteY277" fmla="*/ 4658664 h 7012541"/>
              <a:gd name="connsiteX278" fmla="*/ 5228434 w 8850777"/>
              <a:gd name="connsiteY278" fmla="*/ 4698900 h 7012541"/>
              <a:gd name="connsiteX279" fmla="*/ 4991928 w 8850777"/>
              <a:gd name="connsiteY279" fmla="*/ 4812901 h 7012541"/>
              <a:gd name="connsiteX280" fmla="*/ 4915908 w 8850777"/>
              <a:gd name="connsiteY280" fmla="*/ 4866550 h 7012541"/>
              <a:gd name="connsiteX281" fmla="*/ 4949694 w 8850777"/>
              <a:gd name="connsiteY281" fmla="*/ 5034199 h 7012541"/>
              <a:gd name="connsiteX282" fmla="*/ 4978237 w 8850777"/>
              <a:gd name="connsiteY282" fmla="*/ 5142809 h 7012541"/>
              <a:gd name="connsiteX283" fmla="*/ 4997518 w 8850777"/>
              <a:gd name="connsiteY283" fmla="*/ 5144903 h 7012541"/>
              <a:gd name="connsiteX284" fmla="*/ 5017276 w 8850777"/>
              <a:gd name="connsiteY284" fmla="*/ 5157192 h 7012541"/>
              <a:gd name="connsiteX285" fmla="*/ 5033367 w 8850777"/>
              <a:gd name="connsiteY285" fmla="*/ 5182005 h 7012541"/>
              <a:gd name="connsiteX286" fmla="*/ 5039731 w 8850777"/>
              <a:gd name="connsiteY286" fmla="*/ 5192443 h 7012541"/>
              <a:gd name="connsiteX287" fmla="*/ 5060058 w 8850777"/>
              <a:gd name="connsiteY287" fmla="*/ 5219711 h 7012541"/>
              <a:gd name="connsiteX288" fmla="*/ 5070657 w 8850777"/>
              <a:gd name="connsiteY288" fmla="*/ 5232605 h 7012541"/>
              <a:gd name="connsiteX289" fmla="*/ 5077775 w 8850777"/>
              <a:gd name="connsiteY289" fmla="*/ 5251423 h 7012541"/>
              <a:gd name="connsiteX290" fmla="*/ 5076675 w 8850777"/>
              <a:gd name="connsiteY290" fmla="*/ 5272625 h 7012541"/>
              <a:gd name="connsiteX291" fmla="*/ 5067013 w 8850777"/>
              <a:gd name="connsiteY291" fmla="*/ 5325796 h 7012541"/>
              <a:gd name="connsiteX292" fmla="*/ 4992239 w 8850777"/>
              <a:gd name="connsiteY292" fmla="*/ 5402777 h 7012541"/>
              <a:gd name="connsiteX293" fmla="*/ 4981655 w 8850777"/>
              <a:gd name="connsiteY293" fmla="*/ 5403392 h 7012541"/>
              <a:gd name="connsiteX294" fmla="*/ 4935831 w 8850777"/>
              <a:gd name="connsiteY294" fmla="*/ 5411777 h 7012541"/>
              <a:gd name="connsiteX295" fmla="*/ 4922876 w 8850777"/>
              <a:gd name="connsiteY295" fmla="*/ 5410623 h 7012541"/>
              <a:gd name="connsiteX296" fmla="*/ 4887883 w 8850777"/>
              <a:gd name="connsiteY296" fmla="*/ 5412181 h 7012541"/>
              <a:gd name="connsiteX297" fmla="*/ 4868951 w 8850777"/>
              <a:gd name="connsiteY297" fmla="*/ 5411532 h 7012541"/>
              <a:gd name="connsiteX298" fmla="*/ 4852373 w 8850777"/>
              <a:gd name="connsiteY298" fmla="*/ 5399145 h 7012541"/>
              <a:gd name="connsiteX299" fmla="*/ 4797423 w 8850777"/>
              <a:gd name="connsiteY299" fmla="*/ 5370869 h 7012541"/>
              <a:gd name="connsiteX300" fmla="*/ 4769006 w 8850777"/>
              <a:gd name="connsiteY300" fmla="*/ 5349635 h 7012541"/>
              <a:gd name="connsiteX301" fmla="*/ 4763013 w 8850777"/>
              <a:gd name="connsiteY301" fmla="*/ 5336631 h 7012541"/>
              <a:gd name="connsiteX302" fmla="*/ 4763231 w 8850777"/>
              <a:gd name="connsiteY302" fmla="*/ 5303401 h 7012541"/>
              <a:gd name="connsiteX303" fmla="*/ 4760438 w 8850777"/>
              <a:gd name="connsiteY303" fmla="*/ 5250159 h 7012541"/>
              <a:gd name="connsiteX304" fmla="*/ 4768885 w 8850777"/>
              <a:gd name="connsiteY304" fmla="*/ 5228052 h 7012541"/>
              <a:gd name="connsiteX305" fmla="*/ 4786918 w 8850777"/>
              <a:gd name="connsiteY305" fmla="*/ 5203164 h 7012541"/>
              <a:gd name="connsiteX306" fmla="*/ 4805708 w 8850777"/>
              <a:gd name="connsiteY306" fmla="*/ 5186655 h 7012541"/>
              <a:gd name="connsiteX307" fmla="*/ 4839370 w 8850777"/>
              <a:gd name="connsiteY307" fmla="*/ 5158612 h 7012541"/>
              <a:gd name="connsiteX308" fmla="*/ 4839887 w 8850777"/>
              <a:gd name="connsiteY308" fmla="*/ 5158473 h 7012541"/>
              <a:gd name="connsiteX309" fmla="*/ 4839887 w 8850777"/>
              <a:gd name="connsiteY309" fmla="*/ 5114670 h 7012541"/>
              <a:gd name="connsiteX310" fmla="*/ 4831440 w 8850777"/>
              <a:gd name="connsiteY310" fmla="*/ 5000669 h 7012541"/>
              <a:gd name="connsiteX311" fmla="*/ 4731137 w 8850777"/>
              <a:gd name="connsiteY311" fmla="*/ 4868226 h 7012541"/>
              <a:gd name="connsiteX312" fmla="*/ 4699578 w 8850777"/>
              <a:gd name="connsiteY312" fmla="*/ 4861044 h 7012541"/>
              <a:gd name="connsiteX313" fmla="*/ 4695996 w 8850777"/>
              <a:gd name="connsiteY313" fmla="*/ 4869585 h 7012541"/>
              <a:gd name="connsiteX314" fmla="*/ 4526886 w 8850777"/>
              <a:gd name="connsiteY314" fmla="*/ 5175990 h 7012541"/>
              <a:gd name="connsiteX315" fmla="*/ 4431061 w 8850777"/>
              <a:gd name="connsiteY315" fmla="*/ 5313663 h 7012541"/>
              <a:gd name="connsiteX316" fmla="*/ 4467109 w 8850777"/>
              <a:gd name="connsiteY316" fmla="*/ 5335807 h 7012541"/>
              <a:gd name="connsiteX317" fmla="*/ 4556483 w 8850777"/>
              <a:gd name="connsiteY317" fmla="*/ 5411032 h 7012541"/>
              <a:gd name="connsiteX318" fmla="*/ 4588738 w 8850777"/>
              <a:gd name="connsiteY318" fmla="*/ 5530539 h 7012541"/>
              <a:gd name="connsiteX319" fmla="*/ 4486598 w 8850777"/>
              <a:gd name="connsiteY319" fmla="*/ 5658580 h 7012541"/>
              <a:gd name="connsiteX320" fmla="*/ 4481222 w 8850777"/>
              <a:gd name="connsiteY320" fmla="*/ 5688457 h 7012541"/>
              <a:gd name="connsiteX321" fmla="*/ 4508100 w 8850777"/>
              <a:gd name="connsiteY321" fmla="*/ 5833571 h 7012541"/>
              <a:gd name="connsiteX322" fmla="*/ 4373705 w 8850777"/>
              <a:gd name="connsiteY322" fmla="*/ 6029902 h 7012541"/>
              <a:gd name="connsiteX323" fmla="*/ 4244684 w 8850777"/>
              <a:gd name="connsiteY323" fmla="*/ 6076852 h 7012541"/>
              <a:gd name="connsiteX324" fmla="*/ 3981267 w 8850777"/>
              <a:gd name="connsiteY324" fmla="*/ 6046974 h 7012541"/>
              <a:gd name="connsiteX325" fmla="*/ 3906594 w 8850777"/>
              <a:gd name="connsiteY325" fmla="*/ 6000025 h 7012541"/>
              <a:gd name="connsiteX326" fmla="*/ 3861154 w 8850777"/>
              <a:gd name="connsiteY326" fmla="*/ 5958970 h 7012541"/>
              <a:gd name="connsiteX327" fmla="*/ 3835346 w 8850777"/>
              <a:gd name="connsiteY327" fmla="*/ 5983754 h 7012541"/>
              <a:gd name="connsiteX328" fmla="*/ 3721172 w 8850777"/>
              <a:gd name="connsiteY328" fmla="*/ 6074326 h 7012541"/>
              <a:gd name="connsiteX329" fmla="*/ 3723563 w 8850777"/>
              <a:gd name="connsiteY329" fmla="*/ 6076719 h 7012541"/>
              <a:gd name="connsiteX330" fmla="*/ 3733978 w 8850777"/>
              <a:gd name="connsiteY330" fmla="*/ 6081120 h 7012541"/>
              <a:gd name="connsiteX331" fmla="*/ 3776987 w 8850777"/>
              <a:gd name="connsiteY331" fmla="*/ 6098191 h 7012541"/>
              <a:gd name="connsiteX332" fmla="*/ 3723226 w 8850777"/>
              <a:gd name="connsiteY332" fmla="*/ 6128069 h 7012541"/>
              <a:gd name="connsiteX333" fmla="*/ 3685596 w 8850777"/>
              <a:gd name="connsiteY333" fmla="*/ 6115264 h 7012541"/>
              <a:gd name="connsiteX334" fmla="*/ 3674316 w 8850777"/>
              <a:gd name="connsiteY334" fmla="*/ 6111495 h 7012541"/>
              <a:gd name="connsiteX335" fmla="*/ 3550158 w 8850777"/>
              <a:gd name="connsiteY335" fmla="*/ 6209987 h 7012541"/>
              <a:gd name="connsiteX336" fmla="*/ 2376461 w 8850777"/>
              <a:gd name="connsiteY336" fmla="*/ 6797710 h 7012541"/>
              <a:gd name="connsiteX337" fmla="*/ 2293103 w 8850777"/>
              <a:gd name="connsiteY337" fmla="*/ 6820826 h 7012541"/>
              <a:gd name="connsiteX338" fmla="*/ 2293103 w 8850777"/>
              <a:gd name="connsiteY338" fmla="*/ 6858002 h 7012541"/>
              <a:gd name="connsiteX339" fmla="*/ 2159046 w 8850777"/>
              <a:gd name="connsiteY339" fmla="*/ 6858002 h 7012541"/>
              <a:gd name="connsiteX340" fmla="*/ 2047293 w 8850777"/>
              <a:gd name="connsiteY340" fmla="*/ 6888993 h 7012541"/>
              <a:gd name="connsiteX341" fmla="*/ 995643 w 8850777"/>
              <a:gd name="connsiteY341" fmla="*/ 7010404 h 7012541"/>
              <a:gd name="connsiteX342" fmla="*/ 0 w 8850777"/>
              <a:gd name="connsiteY342" fmla="*/ 6931523 h 7012541"/>
              <a:gd name="connsiteX343" fmla="*/ 28261 w 8850777"/>
              <a:gd name="connsiteY343" fmla="*/ 5029202 h 7012541"/>
              <a:gd name="connsiteX0" fmla="*/ 6634026 w 8574424"/>
              <a:gd name="connsiteY0" fmla="*/ 867292 h 7012541"/>
              <a:gd name="connsiteX1" fmla="*/ 6577800 w 8574424"/>
              <a:gd name="connsiteY1" fmla="*/ 908210 h 7012541"/>
              <a:gd name="connsiteX2" fmla="*/ 6529417 w 8574424"/>
              <a:gd name="connsiteY2" fmla="*/ 967963 h 7012541"/>
              <a:gd name="connsiteX3" fmla="*/ 6545544 w 8574424"/>
              <a:gd name="connsiteY3" fmla="*/ 1006376 h 7012541"/>
              <a:gd name="connsiteX4" fmla="*/ 6585864 w 8574424"/>
              <a:gd name="connsiteY4" fmla="*/ 1006911 h 7012541"/>
              <a:gd name="connsiteX5" fmla="*/ 6602827 w 8574424"/>
              <a:gd name="connsiteY5" fmla="*/ 1003094 h 7012541"/>
              <a:gd name="connsiteX6" fmla="*/ 6624961 w 8574424"/>
              <a:gd name="connsiteY6" fmla="*/ 955148 h 7012541"/>
              <a:gd name="connsiteX7" fmla="*/ 6627415 w 8574424"/>
              <a:gd name="connsiteY7" fmla="*/ 887712 h 7012541"/>
              <a:gd name="connsiteX8" fmla="*/ 6634026 w 8574424"/>
              <a:gd name="connsiteY8" fmla="*/ 867292 h 7012541"/>
              <a:gd name="connsiteX9" fmla="*/ 28261 w 8574424"/>
              <a:gd name="connsiteY9" fmla="*/ 5029202 h 7012541"/>
              <a:gd name="connsiteX10" fmla="*/ 71547 w 8574424"/>
              <a:gd name="connsiteY10" fmla="*/ 85060 h 7012541"/>
              <a:gd name="connsiteX11" fmla="*/ 2293103 w 8574424"/>
              <a:gd name="connsiteY11" fmla="*/ 0 h 7012541"/>
              <a:gd name="connsiteX12" fmla="*/ 2909882 w 8574424"/>
              <a:gd name="connsiteY12" fmla="*/ 423059 h 7012541"/>
              <a:gd name="connsiteX13" fmla="*/ 3086400 w 8574424"/>
              <a:gd name="connsiteY13" fmla="*/ 516658 h 7012541"/>
              <a:gd name="connsiteX14" fmla="*/ 3066703 w 8574424"/>
              <a:gd name="connsiteY14" fmla="*/ 491542 h 7012541"/>
              <a:gd name="connsiteX15" fmla="*/ 3040497 w 8574424"/>
              <a:gd name="connsiteY15" fmla="*/ 460064 h 7012541"/>
              <a:gd name="connsiteX16" fmla="*/ 2943731 w 8574424"/>
              <a:gd name="connsiteY16" fmla="*/ 387506 h 7012541"/>
              <a:gd name="connsiteX17" fmla="*/ 2895348 w 8574424"/>
              <a:gd name="connsiteY17" fmla="*/ 302144 h 7012541"/>
              <a:gd name="connsiteX18" fmla="*/ 2981361 w 8574424"/>
              <a:gd name="connsiteY18" fmla="*/ 203978 h 7012541"/>
              <a:gd name="connsiteX19" fmla="*/ 3035121 w 8574424"/>
              <a:gd name="connsiteY19" fmla="*/ 203978 h 7012541"/>
              <a:gd name="connsiteX20" fmla="*/ 3051248 w 8574424"/>
              <a:gd name="connsiteY20" fmla="*/ 233856 h 7012541"/>
              <a:gd name="connsiteX21" fmla="*/ 3110381 w 8574424"/>
              <a:gd name="connsiteY21" fmla="*/ 391774 h 7012541"/>
              <a:gd name="connsiteX22" fmla="*/ 3131886 w 8574424"/>
              <a:gd name="connsiteY22" fmla="*/ 434455 h 7012541"/>
              <a:gd name="connsiteX23" fmla="*/ 3217899 w 8574424"/>
              <a:gd name="connsiteY23" fmla="*/ 545425 h 7012541"/>
              <a:gd name="connsiteX24" fmla="*/ 3265394 w 8574424"/>
              <a:gd name="connsiteY24" fmla="*/ 614557 h 7012541"/>
              <a:gd name="connsiteX25" fmla="*/ 3525574 w 8574424"/>
              <a:gd name="connsiteY25" fmla="*/ 784372 h 7012541"/>
              <a:gd name="connsiteX26" fmla="*/ 3549857 w 8574424"/>
              <a:gd name="connsiteY26" fmla="*/ 760429 h 7012541"/>
              <a:gd name="connsiteX27" fmla="*/ 3583457 w 8574424"/>
              <a:gd name="connsiteY27" fmla="*/ 716148 h 7012541"/>
              <a:gd name="connsiteX28" fmla="*/ 3701724 w 8574424"/>
              <a:gd name="connsiteY28" fmla="*/ 703343 h 7012541"/>
              <a:gd name="connsiteX29" fmla="*/ 3927511 w 8574424"/>
              <a:gd name="connsiteY29" fmla="*/ 733221 h 7012541"/>
              <a:gd name="connsiteX30" fmla="*/ 3992019 w 8574424"/>
              <a:gd name="connsiteY30" fmla="*/ 686272 h 7012541"/>
              <a:gd name="connsiteX31" fmla="*/ 4008148 w 8574424"/>
              <a:gd name="connsiteY31" fmla="*/ 600910 h 7012541"/>
              <a:gd name="connsiteX32" fmla="*/ 4008148 w 8574424"/>
              <a:gd name="connsiteY32" fmla="*/ 545425 h 7012541"/>
              <a:gd name="connsiteX33" fmla="*/ 4110289 w 8574424"/>
              <a:gd name="connsiteY33" fmla="*/ 515549 h 7012541"/>
              <a:gd name="connsiteX34" fmla="*/ 4190927 w 8574424"/>
              <a:gd name="connsiteY34" fmla="*/ 579570 h 7012541"/>
              <a:gd name="connsiteX35" fmla="*/ 4239308 w 8574424"/>
              <a:gd name="connsiteY35" fmla="*/ 613714 h 7012541"/>
              <a:gd name="connsiteX36" fmla="*/ 4293068 w 8574424"/>
              <a:gd name="connsiteY36" fmla="*/ 583839 h 7012541"/>
              <a:gd name="connsiteX37" fmla="*/ 4336073 w 8574424"/>
              <a:gd name="connsiteY37" fmla="*/ 472869 h 7012541"/>
              <a:gd name="connsiteX38" fmla="*/ 4368329 w 8574424"/>
              <a:gd name="connsiteY38" fmla="*/ 438723 h 7012541"/>
              <a:gd name="connsiteX39" fmla="*/ 4422087 w 8574424"/>
              <a:gd name="connsiteY39" fmla="*/ 442991 h 7012541"/>
              <a:gd name="connsiteX40" fmla="*/ 4481222 w 8574424"/>
              <a:gd name="connsiteY40" fmla="*/ 485671 h 7012541"/>
              <a:gd name="connsiteX41" fmla="*/ 4567235 w 8574424"/>
              <a:gd name="connsiteY41" fmla="*/ 545425 h 7012541"/>
              <a:gd name="connsiteX42" fmla="*/ 4701630 w 8574424"/>
              <a:gd name="connsiteY42" fmla="*/ 481403 h 7012541"/>
              <a:gd name="connsiteX43" fmla="*/ 4787643 w 8574424"/>
              <a:gd name="connsiteY43" fmla="*/ 366167 h 7012541"/>
              <a:gd name="connsiteX44" fmla="*/ 4852154 w 8574424"/>
              <a:gd name="connsiteY44" fmla="*/ 349094 h 7012541"/>
              <a:gd name="connsiteX45" fmla="*/ 4911289 w 8574424"/>
              <a:gd name="connsiteY45" fmla="*/ 494208 h 7012541"/>
              <a:gd name="connsiteX46" fmla="*/ 4900539 w 8574424"/>
              <a:gd name="connsiteY46" fmla="*/ 507013 h 7012541"/>
              <a:gd name="connsiteX47" fmla="*/ 5008054 w 8574424"/>
              <a:gd name="connsiteY47" fmla="*/ 532622 h 7012541"/>
              <a:gd name="connsiteX48" fmla="*/ 5099443 w 8574424"/>
              <a:gd name="connsiteY48" fmla="*/ 498476 h 7012541"/>
              <a:gd name="connsiteX49" fmla="*/ 5115571 w 8574424"/>
              <a:gd name="connsiteY49" fmla="*/ 485671 h 7012541"/>
              <a:gd name="connsiteX50" fmla="*/ 5292973 w 8574424"/>
              <a:gd name="connsiteY50" fmla="*/ 477137 h 7012541"/>
              <a:gd name="connsiteX51" fmla="*/ 5395114 w 8574424"/>
              <a:gd name="connsiteY51" fmla="*/ 468600 h 7012541"/>
              <a:gd name="connsiteX52" fmla="*/ 5454249 w 8574424"/>
              <a:gd name="connsiteY52" fmla="*/ 357630 h 7012541"/>
              <a:gd name="connsiteX53" fmla="*/ 5545639 w 8574424"/>
              <a:gd name="connsiteY53" fmla="*/ 131422 h 7012541"/>
              <a:gd name="connsiteX54" fmla="*/ 5626276 w 8574424"/>
              <a:gd name="connsiteY54" fmla="*/ 33255 h 7012541"/>
              <a:gd name="connsiteX55" fmla="*/ 5684065 w 8574424"/>
              <a:gd name="connsiteY55" fmla="*/ 2846 h 7012541"/>
              <a:gd name="connsiteX56" fmla="*/ 5721528 w 8574424"/>
              <a:gd name="connsiteY56" fmla="*/ 245 h 7012541"/>
              <a:gd name="connsiteX57" fmla="*/ 5766047 w 8574424"/>
              <a:gd name="connsiteY57" fmla="*/ 7648 h 7012541"/>
              <a:gd name="connsiteX58" fmla="*/ 5712289 w 8574424"/>
              <a:gd name="connsiteY58" fmla="*/ 152762 h 7012541"/>
              <a:gd name="connsiteX59" fmla="*/ 5658530 w 8574424"/>
              <a:gd name="connsiteY59" fmla="*/ 323485 h 7012541"/>
              <a:gd name="connsiteX60" fmla="*/ 5599395 w 8574424"/>
              <a:gd name="connsiteY60" fmla="*/ 489940 h 7012541"/>
              <a:gd name="connsiteX61" fmla="*/ 5733793 w 8574424"/>
              <a:gd name="connsiteY61" fmla="*/ 613714 h 7012541"/>
              <a:gd name="connsiteX62" fmla="*/ 5766047 w 8574424"/>
              <a:gd name="connsiteY62" fmla="*/ 596641 h 7012541"/>
              <a:gd name="connsiteX63" fmla="*/ 5782173 w 8574424"/>
              <a:gd name="connsiteY63" fmla="*/ 566766 h 7012541"/>
              <a:gd name="connsiteX64" fmla="*/ 5889693 w 8574424"/>
              <a:gd name="connsiteY64" fmla="*/ 532622 h 7012541"/>
              <a:gd name="connsiteX65" fmla="*/ 5948825 w 8574424"/>
              <a:gd name="connsiteY65" fmla="*/ 600910 h 7012541"/>
              <a:gd name="connsiteX66" fmla="*/ 5948825 w 8574424"/>
              <a:gd name="connsiteY66" fmla="*/ 635055 h 7012541"/>
              <a:gd name="connsiteX67" fmla="*/ 6110101 w 8574424"/>
              <a:gd name="connsiteY67" fmla="*/ 801509 h 7012541"/>
              <a:gd name="connsiteX68" fmla="*/ 6185364 w 8574424"/>
              <a:gd name="connsiteY68" fmla="*/ 797240 h 7012541"/>
              <a:gd name="connsiteX69" fmla="*/ 6411148 w 8574424"/>
              <a:gd name="connsiteY69" fmla="*/ 754560 h 7012541"/>
              <a:gd name="connsiteX70" fmla="*/ 6459531 w 8574424"/>
              <a:gd name="connsiteY70" fmla="*/ 771633 h 7012541"/>
              <a:gd name="connsiteX71" fmla="*/ 6518666 w 8574424"/>
              <a:gd name="connsiteY71" fmla="*/ 831386 h 7012541"/>
              <a:gd name="connsiteX72" fmla="*/ 6583174 w 8574424"/>
              <a:gd name="connsiteY72" fmla="*/ 839921 h 7012541"/>
              <a:gd name="connsiteX73" fmla="*/ 6604680 w 8574424"/>
              <a:gd name="connsiteY73" fmla="*/ 822850 h 7012541"/>
              <a:gd name="connsiteX74" fmla="*/ 6630887 w 8574424"/>
              <a:gd name="connsiteY74" fmla="*/ 818048 h 7012541"/>
              <a:gd name="connsiteX75" fmla="*/ 6648711 w 8574424"/>
              <a:gd name="connsiteY75" fmla="*/ 821907 h 7012541"/>
              <a:gd name="connsiteX76" fmla="*/ 6652736 w 8574424"/>
              <a:gd name="connsiteY76" fmla="*/ 803062 h 7012541"/>
              <a:gd name="connsiteX77" fmla="*/ 6634723 w 8574424"/>
              <a:gd name="connsiteY77" fmla="*/ 789260 h 7012541"/>
              <a:gd name="connsiteX78" fmla="*/ 6634019 w 8574424"/>
              <a:gd name="connsiteY78" fmla="*/ 763084 h 7012541"/>
              <a:gd name="connsiteX79" fmla="*/ 6635466 w 8574424"/>
              <a:gd name="connsiteY79" fmla="*/ 732353 h 7012541"/>
              <a:gd name="connsiteX80" fmla="*/ 6681000 w 8574424"/>
              <a:gd name="connsiteY80" fmla="*/ 753698 h 7012541"/>
              <a:gd name="connsiteX81" fmla="*/ 6681704 w 8574424"/>
              <a:gd name="connsiteY81" fmla="*/ 779876 h 7012541"/>
              <a:gd name="connsiteX82" fmla="*/ 6666549 w 8574424"/>
              <a:gd name="connsiteY82" fmla="*/ 977913 h 7012541"/>
              <a:gd name="connsiteX83" fmla="*/ 6666829 w 8574424"/>
              <a:gd name="connsiteY83" fmla="*/ 988259 h 7012541"/>
              <a:gd name="connsiteX84" fmla="*/ 6669190 w 8574424"/>
              <a:gd name="connsiteY84" fmla="*/ 987703 h 7012541"/>
              <a:gd name="connsiteX85" fmla="*/ 6712195 w 8574424"/>
              <a:gd name="connsiteY85" fmla="*/ 1006376 h 7012541"/>
              <a:gd name="connsiteX86" fmla="*/ 6741388 w 8574424"/>
              <a:gd name="connsiteY86" fmla="*/ 1050670 h 7012541"/>
              <a:gd name="connsiteX87" fmla="*/ 6756165 w 8574424"/>
              <a:gd name="connsiteY87" fmla="*/ 1051331 h 7012541"/>
              <a:gd name="connsiteX88" fmla="*/ 6811400 w 8574424"/>
              <a:gd name="connsiteY88" fmla="*/ 1031420 h 7012541"/>
              <a:gd name="connsiteX89" fmla="*/ 6870579 w 8574424"/>
              <a:gd name="connsiteY89" fmla="*/ 1010084 h 7012541"/>
              <a:gd name="connsiteX90" fmla="*/ 6917158 w 8574424"/>
              <a:gd name="connsiteY90" fmla="*/ 1091465 h 7012541"/>
              <a:gd name="connsiteX91" fmla="*/ 7031896 w 8574424"/>
              <a:gd name="connsiteY91" fmla="*/ 1125620 h 7012541"/>
              <a:gd name="connsiteX92" fmla="*/ 7125478 w 8574424"/>
              <a:gd name="connsiteY92" fmla="*/ 1156072 h 7012541"/>
              <a:gd name="connsiteX93" fmla="*/ 7159878 w 8574424"/>
              <a:gd name="connsiteY93" fmla="*/ 1207863 h 7012541"/>
              <a:gd name="connsiteX94" fmla="*/ 7235505 w 8574424"/>
              <a:gd name="connsiteY94" fmla="*/ 1290100 h 7012541"/>
              <a:gd name="connsiteX95" fmla="*/ 7260605 w 8574424"/>
              <a:gd name="connsiteY95" fmla="*/ 1292379 h 7012541"/>
              <a:gd name="connsiteX96" fmla="*/ 7397968 w 8574424"/>
              <a:gd name="connsiteY96" fmla="*/ 1257963 h 7012541"/>
              <a:gd name="connsiteX97" fmla="*/ 7448170 w 8574424"/>
              <a:gd name="connsiteY97" fmla="*/ 1262519 h 7012541"/>
              <a:gd name="connsiteX98" fmla="*/ 7449238 w 8574424"/>
              <a:gd name="connsiteY98" fmla="*/ 1281014 h 7012541"/>
              <a:gd name="connsiteX99" fmla="*/ 7356343 w 8574424"/>
              <a:gd name="connsiteY99" fmla="*/ 1318280 h 7012541"/>
              <a:gd name="connsiteX100" fmla="*/ 7333375 w 8574424"/>
              <a:gd name="connsiteY100" fmla="*/ 1352992 h 7012541"/>
              <a:gd name="connsiteX101" fmla="*/ 7382127 w 8574424"/>
              <a:gd name="connsiteY101" fmla="*/ 1388279 h 7012541"/>
              <a:gd name="connsiteX102" fmla="*/ 7433759 w 8574424"/>
              <a:gd name="connsiteY102" fmla="*/ 1403649 h 7012541"/>
              <a:gd name="connsiteX103" fmla="*/ 7364535 w 8574424"/>
              <a:gd name="connsiteY103" fmla="*/ 1432382 h 7012541"/>
              <a:gd name="connsiteX104" fmla="*/ 7336194 w 8574424"/>
              <a:gd name="connsiteY104" fmla="*/ 1457701 h 7012541"/>
              <a:gd name="connsiteX105" fmla="*/ 7364153 w 8574424"/>
              <a:gd name="connsiteY105" fmla="*/ 1481607 h 7012541"/>
              <a:gd name="connsiteX106" fmla="*/ 7469950 w 8574424"/>
              <a:gd name="connsiteY106" fmla="*/ 1458567 h 7012541"/>
              <a:gd name="connsiteX107" fmla="*/ 7685494 w 8574424"/>
              <a:gd name="connsiteY107" fmla="*/ 1411069 h 7012541"/>
              <a:gd name="connsiteX108" fmla="*/ 7721005 w 8574424"/>
              <a:gd name="connsiteY108" fmla="*/ 1398266 h 7012541"/>
              <a:gd name="connsiteX109" fmla="*/ 7755786 w 8574424"/>
              <a:gd name="connsiteY109" fmla="*/ 1400830 h 7012541"/>
              <a:gd name="connsiteX110" fmla="*/ 7744655 w 8574424"/>
              <a:gd name="connsiteY110" fmla="*/ 1431274 h 7012541"/>
              <a:gd name="connsiteX111" fmla="*/ 7718830 w 8574424"/>
              <a:gd name="connsiteY111" fmla="*/ 1444362 h 7012541"/>
              <a:gd name="connsiteX112" fmla="*/ 7634911 w 8574424"/>
              <a:gd name="connsiteY112" fmla="*/ 1455735 h 7012541"/>
              <a:gd name="connsiteX113" fmla="*/ 7564259 w 8574424"/>
              <a:gd name="connsiteY113" fmla="*/ 1473656 h 7012541"/>
              <a:gd name="connsiteX114" fmla="*/ 7519069 w 8574424"/>
              <a:gd name="connsiteY114" fmla="*/ 1486173 h 7012541"/>
              <a:gd name="connsiteX115" fmla="*/ 7422588 w 8574424"/>
              <a:gd name="connsiteY115" fmla="*/ 1517179 h 7012541"/>
              <a:gd name="connsiteX116" fmla="*/ 7333981 w 8574424"/>
              <a:gd name="connsiteY116" fmla="*/ 1586884 h 7012541"/>
              <a:gd name="connsiteX117" fmla="*/ 7424703 w 8574424"/>
              <a:gd name="connsiteY117" fmla="*/ 1595712 h 7012541"/>
              <a:gd name="connsiteX118" fmla="*/ 7616576 w 8574424"/>
              <a:gd name="connsiteY118" fmla="*/ 1556747 h 7012541"/>
              <a:gd name="connsiteX119" fmla="*/ 7733485 w 8574424"/>
              <a:gd name="connsiteY119" fmla="*/ 1544806 h 7012541"/>
              <a:gd name="connsiteX120" fmla="*/ 7757500 w 8574424"/>
              <a:gd name="connsiteY120" fmla="*/ 1570131 h 7012541"/>
              <a:gd name="connsiteX121" fmla="*/ 7737410 w 8574424"/>
              <a:gd name="connsiteY121" fmla="*/ 1584926 h 7012541"/>
              <a:gd name="connsiteX122" fmla="*/ 7540165 w 8574424"/>
              <a:gd name="connsiteY122" fmla="*/ 1614502 h 7012541"/>
              <a:gd name="connsiteX123" fmla="*/ 7473820 w 8574424"/>
              <a:gd name="connsiteY123" fmla="*/ 1623317 h 7012541"/>
              <a:gd name="connsiteX124" fmla="*/ 7385936 w 8574424"/>
              <a:gd name="connsiteY124" fmla="*/ 1677656 h 7012541"/>
              <a:gd name="connsiteX125" fmla="*/ 7281204 w 8574424"/>
              <a:gd name="connsiteY125" fmla="*/ 1719189 h 7012541"/>
              <a:gd name="connsiteX126" fmla="*/ 7274371 w 8574424"/>
              <a:gd name="connsiteY126" fmla="*/ 1720608 h 7012541"/>
              <a:gd name="connsiteX127" fmla="*/ 7266631 w 8574424"/>
              <a:gd name="connsiteY127" fmla="*/ 1727395 h 7012541"/>
              <a:gd name="connsiteX128" fmla="*/ 7266631 w 8574424"/>
              <a:gd name="connsiteY128" fmla="*/ 1753945 h 7012541"/>
              <a:gd name="connsiteX129" fmla="*/ 7283452 w 8574424"/>
              <a:gd name="connsiteY129" fmla="*/ 1789340 h 7012541"/>
              <a:gd name="connsiteX130" fmla="*/ 7165708 w 8574424"/>
              <a:gd name="connsiteY130" fmla="*/ 1833590 h 7012541"/>
              <a:gd name="connsiteX131" fmla="*/ 7154809 w 8574424"/>
              <a:gd name="connsiteY131" fmla="*/ 1845056 h 7012541"/>
              <a:gd name="connsiteX132" fmla="*/ 7169142 w 8574424"/>
              <a:gd name="connsiteY132" fmla="*/ 1864261 h 7012541"/>
              <a:gd name="connsiteX133" fmla="*/ 7176645 w 8574424"/>
              <a:gd name="connsiteY133" fmla="*/ 1869997 h 7012541"/>
              <a:gd name="connsiteX134" fmla="*/ 7213877 w 8574424"/>
              <a:gd name="connsiteY134" fmla="*/ 1873441 h 7012541"/>
              <a:gd name="connsiteX135" fmla="*/ 7217525 w 8574424"/>
              <a:gd name="connsiteY135" fmla="*/ 1872797 h 7012541"/>
              <a:gd name="connsiteX136" fmla="*/ 7351920 w 8574424"/>
              <a:gd name="connsiteY136" fmla="*/ 1864261 h 7012541"/>
              <a:gd name="connsiteX137" fmla="*/ 7393249 w 8574424"/>
              <a:gd name="connsiteY137" fmla="*/ 1878132 h 7012541"/>
              <a:gd name="connsiteX138" fmla="*/ 7415948 w 8574424"/>
              <a:gd name="connsiteY138" fmla="*/ 1899836 h 7012541"/>
              <a:gd name="connsiteX139" fmla="*/ 7429578 w 8574424"/>
              <a:gd name="connsiteY139" fmla="*/ 1897743 h 7012541"/>
              <a:gd name="connsiteX140" fmla="*/ 7460064 w 8574424"/>
              <a:gd name="connsiteY140" fmla="*/ 1895534 h 7012541"/>
              <a:gd name="connsiteX141" fmla="*/ 7502113 w 8574424"/>
              <a:gd name="connsiteY141" fmla="*/ 1922083 h 7012541"/>
              <a:gd name="connsiteX142" fmla="*/ 7476884 w 8574424"/>
              <a:gd name="connsiteY142" fmla="*/ 1957479 h 7012541"/>
              <a:gd name="connsiteX143" fmla="*/ 7435999 w 8574424"/>
              <a:gd name="connsiteY143" fmla="*/ 1965299 h 7012541"/>
              <a:gd name="connsiteX144" fmla="*/ 7432559 w 8574424"/>
              <a:gd name="connsiteY144" fmla="*/ 1983767 h 7012541"/>
              <a:gd name="connsiteX145" fmla="*/ 7341167 w 8574424"/>
              <a:gd name="connsiteY145" fmla="*/ 2116076 h 7012541"/>
              <a:gd name="connsiteX146" fmla="*/ 7292785 w 8574424"/>
              <a:gd name="connsiteY146" fmla="*/ 2120344 h 7012541"/>
              <a:gd name="connsiteX147" fmla="*/ 7267252 w 8574424"/>
              <a:gd name="connsiteY147" fmla="*/ 2119278 h 7012541"/>
              <a:gd name="connsiteX148" fmla="*/ 7250917 w 8574424"/>
              <a:gd name="connsiteY148" fmla="*/ 2136237 h 7012541"/>
              <a:gd name="connsiteX149" fmla="*/ 7266631 w 8574424"/>
              <a:gd name="connsiteY149" fmla="*/ 2152158 h 7012541"/>
              <a:gd name="connsiteX150" fmla="*/ 7266631 w 8574424"/>
              <a:gd name="connsiteY150" fmla="*/ 2169860 h 7012541"/>
              <a:gd name="connsiteX151" fmla="*/ 7241401 w 8574424"/>
              <a:gd name="connsiteY151" fmla="*/ 2178706 h 7012541"/>
              <a:gd name="connsiteX152" fmla="*/ 7216741 w 8574424"/>
              <a:gd name="connsiteY152" fmla="*/ 2176761 h 7012541"/>
              <a:gd name="connsiteX153" fmla="*/ 7206772 w 8574424"/>
              <a:gd name="connsiteY153" fmla="*/ 2188634 h 7012541"/>
              <a:gd name="connsiteX154" fmla="*/ 7209141 w 8574424"/>
              <a:gd name="connsiteY154" fmla="*/ 2205255 h 7012541"/>
              <a:gd name="connsiteX155" fmla="*/ 7241401 w 8574424"/>
              <a:gd name="connsiteY155" fmla="*/ 2205255 h 7012541"/>
              <a:gd name="connsiteX156" fmla="*/ 7325501 w 8574424"/>
              <a:gd name="connsiteY156" fmla="*/ 2205255 h 7012541"/>
              <a:gd name="connsiteX157" fmla="*/ 7367553 w 8574424"/>
              <a:gd name="connsiteY157" fmla="*/ 2205255 h 7012541"/>
              <a:gd name="connsiteX158" fmla="*/ 7434834 w 8574424"/>
              <a:gd name="connsiteY158" fmla="*/ 2249505 h 7012541"/>
              <a:gd name="connsiteX159" fmla="*/ 7535753 w 8574424"/>
              <a:gd name="connsiteY159" fmla="*/ 2284901 h 7012541"/>
              <a:gd name="connsiteX160" fmla="*/ 7560984 w 8574424"/>
              <a:gd name="connsiteY160" fmla="*/ 2311449 h 7012541"/>
              <a:gd name="connsiteX161" fmla="*/ 7535753 w 8574424"/>
              <a:gd name="connsiteY161" fmla="*/ 2329142 h 7012541"/>
              <a:gd name="connsiteX162" fmla="*/ 7527346 w 8574424"/>
              <a:gd name="connsiteY162" fmla="*/ 2355692 h 7012541"/>
              <a:gd name="connsiteX163" fmla="*/ 7518935 w 8574424"/>
              <a:gd name="connsiteY163" fmla="*/ 2391087 h 7012541"/>
              <a:gd name="connsiteX164" fmla="*/ 7518935 w 8574424"/>
              <a:gd name="connsiteY164" fmla="*/ 2417635 h 7012541"/>
              <a:gd name="connsiteX165" fmla="*/ 7527346 w 8574424"/>
              <a:gd name="connsiteY165" fmla="*/ 2417635 h 7012541"/>
              <a:gd name="connsiteX166" fmla="*/ 7527346 w 8574424"/>
              <a:gd name="connsiteY166" fmla="*/ 2479580 h 7012541"/>
              <a:gd name="connsiteX167" fmla="*/ 7460064 w 8574424"/>
              <a:gd name="connsiteY167" fmla="*/ 2541532 h 7012541"/>
              <a:gd name="connsiteX168" fmla="*/ 7544165 w 8574424"/>
              <a:gd name="connsiteY168" fmla="*/ 2568073 h 7012541"/>
              <a:gd name="connsiteX169" fmla="*/ 7535753 w 8574424"/>
              <a:gd name="connsiteY169" fmla="*/ 2576928 h 7012541"/>
              <a:gd name="connsiteX170" fmla="*/ 7236495 w 8574424"/>
              <a:gd name="connsiteY170" fmla="*/ 2576928 h 7012541"/>
              <a:gd name="connsiteX171" fmla="*/ 7215508 w 8574424"/>
              <a:gd name="connsiteY171" fmla="*/ 2587165 h 7012541"/>
              <a:gd name="connsiteX172" fmla="*/ 7214139 w 8574424"/>
              <a:gd name="connsiteY172" fmla="*/ 2590655 h 7012541"/>
              <a:gd name="connsiteX173" fmla="*/ 7232990 w 8574424"/>
              <a:gd name="connsiteY173" fmla="*/ 2594621 h 7012541"/>
              <a:gd name="connsiteX174" fmla="*/ 7300272 w 8574424"/>
              <a:gd name="connsiteY174" fmla="*/ 2638871 h 7012541"/>
              <a:gd name="connsiteX175" fmla="*/ 7333912 w 8574424"/>
              <a:gd name="connsiteY175" fmla="*/ 2665420 h 7012541"/>
              <a:gd name="connsiteX176" fmla="*/ 7426423 w 8574424"/>
              <a:gd name="connsiteY176" fmla="*/ 2683114 h 7012541"/>
              <a:gd name="connsiteX177" fmla="*/ 7443243 w 8574424"/>
              <a:gd name="connsiteY177" fmla="*/ 2700816 h 7012541"/>
              <a:gd name="connsiteX178" fmla="*/ 7426423 w 8574424"/>
              <a:gd name="connsiteY178" fmla="*/ 2709662 h 7012541"/>
              <a:gd name="connsiteX179" fmla="*/ 7224581 w 8574424"/>
              <a:gd name="connsiteY179" fmla="*/ 2709662 h 7012541"/>
              <a:gd name="connsiteX180" fmla="*/ 7208810 w 8574424"/>
              <a:gd name="connsiteY180" fmla="*/ 2710767 h 7012541"/>
              <a:gd name="connsiteX181" fmla="*/ 7207899 w 8574424"/>
              <a:gd name="connsiteY181" fmla="*/ 2711514 h 7012541"/>
              <a:gd name="connsiteX182" fmla="*/ 7208115 w 8574424"/>
              <a:gd name="connsiteY182" fmla="*/ 2712006 h 7012541"/>
              <a:gd name="connsiteX183" fmla="*/ 7292785 w 8574424"/>
              <a:gd name="connsiteY183" fmla="*/ 2730679 h 7012541"/>
              <a:gd name="connsiteX184" fmla="*/ 7411055 w 8574424"/>
              <a:gd name="connsiteY184" fmla="*/ 2816042 h 7012541"/>
              <a:gd name="connsiteX185" fmla="*/ 7411055 w 8574424"/>
              <a:gd name="connsiteY185" fmla="*/ 2824702 h 7012541"/>
              <a:gd name="connsiteX186" fmla="*/ 7510524 w 8574424"/>
              <a:gd name="connsiteY186" fmla="*/ 2824702 h 7012541"/>
              <a:gd name="connsiteX187" fmla="*/ 7586217 w 8574424"/>
              <a:gd name="connsiteY187" fmla="*/ 2815857 h 7012541"/>
              <a:gd name="connsiteX188" fmla="*/ 7619857 w 8574424"/>
              <a:gd name="connsiteY188" fmla="*/ 2842405 h 7012541"/>
              <a:gd name="connsiteX189" fmla="*/ 7611446 w 8574424"/>
              <a:gd name="connsiteY189" fmla="*/ 2868954 h 7012541"/>
              <a:gd name="connsiteX190" fmla="*/ 7569394 w 8574424"/>
              <a:gd name="connsiteY190" fmla="*/ 2868954 h 7012541"/>
              <a:gd name="connsiteX191" fmla="*/ 7460064 w 8574424"/>
              <a:gd name="connsiteY191" fmla="*/ 2860098 h 7012541"/>
              <a:gd name="connsiteX192" fmla="*/ 7429971 w 8574424"/>
              <a:gd name="connsiteY192" fmla="*/ 2855261 h 7012541"/>
              <a:gd name="connsiteX193" fmla="*/ 7408679 w 8574424"/>
              <a:gd name="connsiteY193" fmla="*/ 2859828 h 7012541"/>
              <a:gd name="connsiteX194" fmla="*/ 7391569 w 8574424"/>
              <a:gd name="connsiteY194" fmla="*/ 2867792 h 7012541"/>
              <a:gd name="connsiteX195" fmla="*/ 7380474 w 8574424"/>
              <a:gd name="connsiteY195" fmla="*/ 2867539 h 7012541"/>
              <a:gd name="connsiteX196" fmla="*/ 7376094 w 8574424"/>
              <a:gd name="connsiteY196" fmla="*/ 2868814 h 7012541"/>
              <a:gd name="connsiteX197" fmla="*/ 7363084 w 8574424"/>
              <a:gd name="connsiteY197" fmla="*/ 2868887 h 7012541"/>
              <a:gd name="connsiteX198" fmla="*/ 7330122 w 8574424"/>
              <a:gd name="connsiteY198" fmla="*/ 2879700 h 7012541"/>
              <a:gd name="connsiteX199" fmla="*/ 7423270 w 8574424"/>
              <a:gd name="connsiteY199" fmla="*/ 2893285 h 7012541"/>
              <a:gd name="connsiteX200" fmla="*/ 7535753 w 8574424"/>
              <a:gd name="connsiteY200" fmla="*/ 2895495 h 7012541"/>
              <a:gd name="connsiteX201" fmla="*/ 7569394 w 8574424"/>
              <a:gd name="connsiteY201" fmla="*/ 2895495 h 7012541"/>
              <a:gd name="connsiteX202" fmla="*/ 7611446 w 8574424"/>
              <a:gd name="connsiteY202" fmla="*/ 2913195 h 7012541"/>
              <a:gd name="connsiteX203" fmla="*/ 7619857 w 8574424"/>
              <a:gd name="connsiteY203" fmla="*/ 2939745 h 7012541"/>
              <a:gd name="connsiteX204" fmla="*/ 7603035 w 8574424"/>
              <a:gd name="connsiteY204" fmla="*/ 2957445 h 7012541"/>
              <a:gd name="connsiteX205" fmla="*/ 7476884 w 8574424"/>
              <a:gd name="connsiteY205" fmla="*/ 2957445 h 7012541"/>
              <a:gd name="connsiteX206" fmla="*/ 7611446 w 8574424"/>
              <a:gd name="connsiteY206" fmla="*/ 2992841 h 7012541"/>
              <a:gd name="connsiteX207" fmla="*/ 7636676 w 8574424"/>
              <a:gd name="connsiteY207" fmla="*/ 3010536 h 7012541"/>
              <a:gd name="connsiteX208" fmla="*/ 7603035 w 8574424"/>
              <a:gd name="connsiteY208" fmla="*/ 3019391 h 7012541"/>
              <a:gd name="connsiteX209" fmla="*/ 7392782 w 8574424"/>
              <a:gd name="connsiteY209" fmla="*/ 3019391 h 7012541"/>
              <a:gd name="connsiteX210" fmla="*/ 7359141 w 8574424"/>
              <a:gd name="connsiteY210" fmla="*/ 3037084 h 7012541"/>
              <a:gd name="connsiteX211" fmla="*/ 7418013 w 8574424"/>
              <a:gd name="connsiteY211" fmla="*/ 3037084 h 7012541"/>
              <a:gd name="connsiteX212" fmla="*/ 7493705 w 8574424"/>
              <a:gd name="connsiteY212" fmla="*/ 3063633 h 7012541"/>
              <a:gd name="connsiteX213" fmla="*/ 7569394 w 8574424"/>
              <a:gd name="connsiteY213" fmla="*/ 3063633 h 7012541"/>
              <a:gd name="connsiteX214" fmla="*/ 7594625 w 8574424"/>
              <a:gd name="connsiteY214" fmla="*/ 3090181 h 7012541"/>
              <a:gd name="connsiteX215" fmla="*/ 7569394 w 8574424"/>
              <a:gd name="connsiteY215" fmla="*/ 3116729 h 7012541"/>
              <a:gd name="connsiteX216" fmla="*/ 7392782 w 8574424"/>
              <a:gd name="connsiteY216" fmla="*/ 3116729 h 7012541"/>
              <a:gd name="connsiteX217" fmla="*/ 7317090 w 8574424"/>
              <a:gd name="connsiteY217" fmla="*/ 3125577 h 7012541"/>
              <a:gd name="connsiteX218" fmla="*/ 7409602 w 8574424"/>
              <a:gd name="connsiteY218" fmla="*/ 3125577 h 7012541"/>
              <a:gd name="connsiteX219" fmla="*/ 7468474 w 8574424"/>
              <a:gd name="connsiteY219" fmla="*/ 3160972 h 7012541"/>
              <a:gd name="connsiteX220" fmla="*/ 7468474 w 8574424"/>
              <a:gd name="connsiteY220" fmla="*/ 3187520 h 7012541"/>
              <a:gd name="connsiteX221" fmla="*/ 7434834 w 8574424"/>
              <a:gd name="connsiteY221" fmla="*/ 3205222 h 7012541"/>
              <a:gd name="connsiteX222" fmla="*/ 7325501 w 8574424"/>
              <a:gd name="connsiteY222" fmla="*/ 3222925 h 7012541"/>
              <a:gd name="connsiteX223" fmla="*/ 7289650 w 8574424"/>
              <a:gd name="connsiteY223" fmla="*/ 3228471 h 7012541"/>
              <a:gd name="connsiteX224" fmla="*/ 7297868 w 8574424"/>
              <a:gd name="connsiteY224" fmla="*/ 3237002 h 7012541"/>
              <a:gd name="connsiteX225" fmla="*/ 7234517 w 8574424"/>
              <a:gd name="connsiteY225" fmla="*/ 3266341 h 7012541"/>
              <a:gd name="connsiteX226" fmla="*/ 7200180 w 8574424"/>
              <a:gd name="connsiteY226" fmla="*/ 3279517 h 7012541"/>
              <a:gd name="connsiteX227" fmla="*/ 7287409 w 8574424"/>
              <a:gd name="connsiteY227" fmla="*/ 3302602 h 7012541"/>
              <a:gd name="connsiteX228" fmla="*/ 7437935 w 8574424"/>
              <a:gd name="connsiteY228" fmla="*/ 3285529 h 7012541"/>
              <a:gd name="connsiteX229" fmla="*/ 7507819 w 8574424"/>
              <a:gd name="connsiteY229" fmla="*/ 3251385 h 7012541"/>
              <a:gd name="connsiteX230" fmla="*/ 7626089 w 8574424"/>
              <a:gd name="connsiteY230" fmla="*/ 3153218 h 7012541"/>
              <a:gd name="connsiteX231" fmla="*/ 7824993 w 8574424"/>
              <a:gd name="connsiteY231" fmla="*/ 2986763 h 7012541"/>
              <a:gd name="connsiteX232" fmla="*/ 8083034 w 8574424"/>
              <a:gd name="connsiteY232" fmla="*/ 2905671 h 7012541"/>
              <a:gd name="connsiteX233" fmla="*/ 8292694 w 8574424"/>
              <a:gd name="connsiteY233" fmla="*/ 2811774 h 7012541"/>
              <a:gd name="connsiteX234" fmla="*/ 8308820 w 8574424"/>
              <a:gd name="connsiteY234" fmla="*/ 2798969 h 7012541"/>
              <a:gd name="connsiteX235" fmla="*/ 8523854 w 8574424"/>
              <a:gd name="connsiteY235" fmla="*/ 2726411 h 7012541"/>
              <a:gd name="connsiteX236" fmla="*/ 8545735 w 8574424"/>
              <a:gd name="connsiteY236" fmla="*/ 2720593 h 7012541"/>
              <a:gd name="connsiteX237" fmla="*/ 8548676 w 8574424"/>
              <a:gd name="connsiteY237" fmla="*/ 2716533 h 7012541"/>
              <a:gd name="connsiteX238" fmla="*/ 8573314 w 8574424"/>
              <a:gd name="connsiteY238" fmla="*/ 2694886 h 7012541"/>
              <a:gd name="connsiteX239" fmla="*/ 8550732 w 8574424"/>
              <a:gd name="connsiteY239" fmla="*/ 3008104 h 7012541"/>
              <a:gd name="connsiteX240" fmla="*/ 8389456 w 8574424"/>
              <a:gd name="connsiteY240" fmla="*/ 3076394 h 7012541"/>
              <a:gd name="connsiteX241" fmla="*/ 8271189 w 8574424"/>
              <a:gd name="connsiteY241" fmla="*/ 3114806 h 7012541"/>
              <a:gd name="connsiteX242" fmla="*/ 8002397 w 8574424"/>
              <a:gd name="connsiteY242" fmla="*/ 3174559 h 7012541"/>
              <a:gd name="connsiteX243" fmla="*/ 7744358 w 8574424"/>
              <a:gd name="connsiteY243" fmla="*/ 3259920 h 7012541"/>
              <a:gd name="connsiteX244" fmla="*/ 7583083 w 8574424"/>
              <a:gd name="connsiteY244" fmla="*/ 3358087 h 7012541"/>
              <a:gd name="connsiteX245" fmla="*/ 7507819 w 8574424"/>
              <a:gd name="connsiteY245" fmla="*/ 3396499 h 7012541"/>
              <a:gd name="connsiteX246" fmla="*/ 7201396 w 8574424"/>
              <a:gd name="connsiteY246" fmla="*/ 3537345 h 7012541"/>
              <a:gd name="connsiteX247" fmla="*/ 7180328 w 8574424"/>
              <a:gd name="connsiteY247" fmla="*/ 3547150 h 7012541"/>
              <a:gd name="connsiteX248" fmla="*/ 7165229 w 8574424"/>
              <a:gd name="connsiteY248" fmla="*/ 3639988 h 7012541"/>
              <a:gd name="connsiteX249" fmla="*/ 7112041 w 8574424"/>
              <a:gd name="connsiteY249" fmla="*/ 3746654 h 7012541"/>
              <a:gd name="connsiteX250" fmla="*/ 7107603 w 8574424"/>
              <a:gd name="connsiteY250" fmla="*/ 3767789 h 7012541"/>
              <a:gd name="connsiteX251" fmla="*/ 7120759 w 8574424"/>
              <a:gd name="connsiteY251" fmla="*/ 3772089 h 7012541"/>
              <a:gd name="connsiteX252" fmla="*/ 7534699 w 8574424"/>
              <a:gd name="connsiteY252" fmla="*/ 3891595 h 7012541"/>
              <a:gd name="connsiteX253" fmla="*/ 7626089 w 8574424"/>
              <a:gd name="connsiteY253" fmla="*/ 3917205 h 7012541"/>
              <a:gd name="connsiteX254" fmla="*/ 7749734 w 8574424"/>
              <a:gd name="connsiteY254" fmla="*/ 3904400 h 7012541"/>
              <a:gd name="connsiteX255" fmla="*/ 7819618 w 8574424"/>
              <a:gd name="connsiteY255" fmla="*/ 3895864 h 7012541"/>
              <a:gd name="connsiteX256" fmla="*/ 7894880 w 8574424"/>
              <a:gd name="connsiteY256" fmla="*/ 3912937 h 7012541"/>
              <a:gd name="connsiteX257" fmla="*/ 7927136 w 8574424"/>
              <a:gd name="connsiteY257" fmla="*/ 3942812 h 7012541"/>
              <a:gd name="connsiteX258" fmla="*/ 7787364 w 8574424"/>
              <a:gd name="connsiteY258" fmla="*/ 4169020 h 7012541"/>
              <a:gd name="connsiteX259" fmla="*/ 7636840 w 8574424"/>
              <a:gd name="connsiteY259" fmla="*/ 4169020 h 7012541"/>
              <a:gd name="connsiteX260" fmla="*/ 7513195 w 8574424"/>
              <a:gd name="connsiteY260" fmla="*/ 4100731 h 7012541"/>
              <a:gd name="connsiteX261" fmla="*/ 7378800 w 8574424"/>
              <a:gd name="connsiteY261" fmla="*/ 4079391 h 7012541"/>
              <a:gd name="connsiteX262" fmla="*/ 7239029 w 8574424"/>
              <a:gd name="connsiteY262" fmla="*/ 4023907 h 7012541"/>
              <a:gd name="connsiteX263" fmla="*/ 7158389 w 8574424"/>
              <a:gd name="connsiteY263" fmla="*/ 3921471 h 7012541"/>
              <a:gd name="connsiteX264" fmla="*/ 7124598 w 8574424"/>
              <a:gd name="connsiteY264" fmla="*/ 3898797 h 7012541"/>
              <a:gd name="connsiteX265" fmla="*/ 7095148 w 8574424"/>
              <a:gd name="connsiteY265" fmla="*/ 3921009 h 7012541"/>
              <a:gd name="connsiteX266" fmla="*/ 6993789 w 8574424"/>
              <a:gd name="connsiteY266" fmla="*/ 3921009 h 7012541"/>
              <a:gd name="connsiteX267" fmla="*/ 6841749 w 8574424"/>
              <a:gd name="connsiteY267" fmla="*/ 3947832 h 7012541"/>
              <a:gd name="connsiteX268" fmla="*/ 6799515 w 8574424"/>
              <a:gd name="connsiteY268" fmla="*/ 4048423 h 7012541"/>
              <a:gd name="connsiteX269" fmla="*/ 6554562 w 8574424"/>
              <a:gd name="connsiteY269" fmla="*/ 4309956 h 7012541"/>
              <a:gd name="connsiteX270" fmla="*/ 6495434 w 8574424"/>
              <a:gd name="connsiteY270" fmla="*/ 4323367 h 7012541"/>
              <a:gd name="connsiteX271" fmla="*/ 6157569 w 8574424"/>
              <a:gd name="connsiteY271" fmla="*/ 4323367 h 7012541"/>
              <a:gd name="connsiteX272" fmla="*/ 6225141 w 8574424"/>
              <a:gd name="connsiteY272" fmla="*/ 4544663 h 7012541"/>
              <a:gd name="connsiteX273" fmla="*/ 6030867 w 8574424"/>
              <a:gd name="connsiteY273" fmla="*/ 4423957 h 7012541"/>
              <a:gd name="connsiteX274" fmla="*/ 5726788 w 8574424"/>
              <a:gd name="connsiteY274" fmla="*/ 4363603 h 7012541"/>
              <a:gd name="connsiteX275" fmla="*/ 5583194 w 8574424"/>
              <a:gd name="connsiteY275" fmla="*/ 4558076 h 7012541"/>
              <a:gd name="connsiteX276" fmla="*/ 5372027 w 8574424"/>
              <a:gd name="connsiteY276" fmla="*/ 4658664 h 7012541"/>
              <a:gd name="connsiteX277" fmla="*/ 5228434 w 8574424"/>
              <a:gd name="connsiteY277" fmla="*/ 4698900 h 7012541"/>
              <a:gd name="connsiteX278" fmla="*/ 4991928 w 8574424"/>
              <a:gd name="connsiteY278" fmla="*/ 4812901 h 7012541"/>
              <a:gd name="connsiteX279" fmla="*/ 4915908 w 8574424"/>
              <a:gd name="connsiteY279" fmla="*/ 4866550 h 7012541"/>
              <a:gd name="connsiteX280" fmla="*/ 4949694 w 8574424"/>
              <a:gd name="connsiteY280" fmla="*/ 5034199 h 7012541"/>
              <a:gd name="connsiteX281" fmla="*/ 4978237 w 8574424"/>
              <a:gd name="connsiteY281" fmla="*/ 5142809 h 7012541"/>
              <a:gd name="connsiteX282" fmla="*/ 4997518 w 8574424"/>
              <a:gd name="connsiteY282" fmla="*/ 5144903 h 7012541"/>
              <a:gd name="connsiteX283" fmla="*/ 5017276 w 8574424"/>
              <a:gd name="connsiteY283" fmla="*/ 5157192 h 7012541"/>
              <a:gd name="connsiteX284" fmla="*/ 5033367 w 8574424"/>
              <a:gd name="connsiteY284" fmla="*/ 5182005 h 7012541"/>
              <a:gd name="connsiteX285" fmla="*/ 5039731 w 8574424"/>
              <a:gd name="connsiteY285" fmla="*/ 5192443 h 7012541"/>
              <a:gd name="connsiteX286" fmla="*/ 5060058 w 8574424"/>
              <a:gd name="connsiteY286" fmla="*/ 5219711 h 7012541"/>
              <a:gd name="connsiteX287" fmla="*/ 5070657 w 8574424"/>
              <a:gd name="connsiteY287" fmla="*/ 5232605 h 7012541"/>
              <a:gd name="connsiteX288" fmla="*/ 5077775 w 8574424"/>
              <a:gd name="connsiteY288" fmla="*/ 5251423 h 7012541"/>
              <a:gd name="connsiteX289" fmla="*/ 5076675 w 8574424"/>
              <a:gd name="connsiteY289" fmla="*/ 5272625 h 7012541"/>
              <a:gd name="connsiteX290" fmla="*/ 5067013 w 8574424"/>
              <a:gd name="connsiteY290" fmla="*/ 5325796 h 7012541"/>
              <a:gd name="connsiteX291" fmla="*/ 4992239 w 8574424"/>
              <a:gd name="connsiteY291" fmla="*/ 5402777 h 7012541"/>
              <a:gd name="connsiteX292" fmla="*/ 4981655 w 8574424"/>
              <a:gd name="connsiteY292" fmla="*/ 5403392 h 7012541"/>
              <a:gd name="connsiteX293" fmla="*/ 4935831 w 8574424"/>
              <a:gd name="connsiteY293" fmla="*/ 5411777 h 7012541"/>
              <a:gd name="connsiteX294" fmla="*/ 4922876 w 8574424"/>
              <a:gd name="connsiteY294" fmla="*/ 5410623 h 7012541"/>
              <a:gd name="connsiteX295" fmla="*/ 4887883 w 8574424"/>
              <a:gd name="connsiteY295" fmla="*/ 5412181 h 7012541"/>
              <a:gd name="connsiteX296" fmla="*/ 4868951 w 8574424"/>
              <a:gd name="connsiteY296" fmla="*/ 5411532 h 7012541"/>
              <a:gd name="connsiteX297" fmla="*/ 4852373 w 8574424"/>
              <a:gd name="connsiteY297" fmla="*/ 5399145 h 7012541"/>
              <a:gd name="connsiteX298" fmla="*/ 4797423 w 8574424"/>
              <a:gd name="connsiteY298" fmla="*/ 5370869 h 7012541"/>
              <a:gd name="connsiteX299" fmla="*/ 4769006 w 8574424"/>
              <a:gd name="connsiteY299" fmla="*/ 5349635 h 7012541"/>
              <a:gd name="connsiteX300" fmla="*/ 4763013 w 8574424"/>
              <a:gd name="connsiteY300" fmla="*/ 5336631 h 7012541"/>
              <a:gd name="connsiteX301" fmla="*/ 4763231 w 8574424"/>
              <a:gd name="connsiteY301" fmla="*/ 5303401 h 7012541"/>
              <a:gd name="connsiteX302" fmla="*/ 4760438 w 8574424"/>
              <a:gd name="connsiteY302" fmla="*/ 5250159 h 7012541"/>
              <a:gd name="connsiteX303" fmla="*/ 4768885 w 8574424"/>
              <a:gd name="connsiteY303" fmla="*/ 5228052 h 7012541"/>
              <a:gd name="connsiteX304" fmla="*/ 4786918 w 8574424"/>
              <a:gd name="connsiteY304" fmla="*/ 5203164 h 7012541"/>
              <a:gd name="connsiteX305" fmla="*/ 4805708 w 8574424"/>
              <a:gd name="connsiteY305" fmla="*/ 5186655 h 7012541"/>
              <a:gd name="connsiteX306" fmla="*/ 4839370 w 8574424"/>
              <a:gd name="connsiteY306" fmla="*/ 5158612 h 7012541"/>
              <a:gd name="connsiteX307" fmla="*/ 4839887 w 8574424"/>
              <a:gd name="connsiteY307" fmla="*/ 5158473 h 7012541"/>
              <a:gd name="connsiteX308" fmla="*/ 4839887 w 8574424"/>
              <a:gd name="connsiteY308" fmla="*/ 5114670 h 7012541"/>
              <a:gd name="connsiteX309" fmla="*/ 4831440 w 8574424"/>
              <a:gd name="connsiteY309" fmla="*/ 5000669 h 7012541"/>
              <a:gd name="connsiteX310" fmla="*/ 4731137 w 8574424"/>
              <a:gd name="connsiteY310" fmla="*/ 4868226 h 7012541"/>
              <a:gd name="connsiteX311" fmla="*/ 4699578 w 8574424"/>
              <a:gd name="connsiteY311" fmla="*/ 4861044 h 7012541"/>
              <a:gd name="connsiteX312" fmla="*/ 4695996 w 8574424"/>
              <a:gd name="connsiteY312" fmla="*/ 4869585 h 7012541"/>
              <a:gd name="connsiteX313" fmla="*/ 4526886 w 8574424"/>
              <a:gd name="connsiteY313" fmla="*/ 5175990 h 7012541"/>
              <a:gd name="connsiteX314" fmla="*/ 4431061 w 8574424"/>
              <a:gd name="connsiteY314" fmla="*/ 5313663 h 7012541"/>
              <a:gd name="connsiteX315" fmla="*/ 4467109 w 8574424"/>
              <a:gd name="connsiteY315" fmla="*/ 5335807 h 7012541"/>
              <a:gd name="connsiteX316" fmla="*/ 4556483 w 8574424"/>
              <a:gd name="connsiteY316" fmla="*/ 5411032 h 7012541"/>
              <a:gd name="connsiteX317" fmla="*/ 4588738 w 8574424"/>
              <a:gd name="connsiteY317" fmla="*/ 5530539 h 7012541"/>
              <a:gd name="connsiteX318" fmla="*/ 4486598 w 8574424"/>
              <a:gd name="connsiteY318" fmla="*/ 5658580 h 7012541"/>
              <a:gd name="connsiteX319" fmla="*/ 4481222 w 8574424"/>
              <a:gd name="connsiteY319" fmla="*/ 5688457 h 7012541"/>
              <a:gd name="connsiteX320" fmla="*/ 4508100 w 8574424"/>
              <a:gd name="connsiteY320" fmla="*/ 5833571 h 7012541"/>
              <a:gd name="connsiteX321" fmla="*/ 4373705 w 8574424"/>
              <a:gd name="connsiteY321" fmla="*/ 6029902 h 7012541"/>
              <a:gd name="connsiteX322" fmla="*/ 4244684 w 8574424"/>
              <a:gd name="connsiteY322" fmla="*/ 6076852 h 7012541"/>
              <a:gd name="connsiteX323" fmla="*/ 3981267 w 8574424"/>
              <a:gd name="connsiteY323" fmla="*/ 6046974 h 7012541"/>
              <a:gd name="connsiteX324" fmla="*/ 3906594 w 8574424"/>
              <a:gd name="connsiteY324" fmla="*/ 6000025 h 7012541"/>
              <a:gd name="connsiteX325" fmla="*/ 3861154 w 8574424"/>
              <a:gd name="connsiteY325" fmla="*/ 5958970 h 7012541"/>
              <a:gd name="connsiteX326" fmla="*/ 3835346 w 8574424"/>
              <a:gd name="connsiteY326" fmla="*/ 5983754 h 7012541"/>
              <a:gd name="connsiteX327" fmla="*/ 3721172 w 8574424"/>
              <a:gd name="connsiteY327" fmla="*/ 6074326 h 7012541"/>
              <a:gd name="connsiteX328" fmla="*/ 3723563 w 8574424"/>
              <a:gd name="connsiteY328" fmla="*/ 6076719 h 7012541"/>
              <a:gd name="connsiteX329" fmla="*/ 3733978 w 8574424"/>
              <a:gd name="connsiteY329" fmla="*/ 6081120 h 7012541"/>
              <a:gd name="connsiteX330" fmla="*/ 3776987 w 8574424"/>
              <a:gd name="connsiteY330" fmla="*/ 6098191 h 7012541"/>
              <a:gd name="connsiteX331" fmla="*/ 3723226 w 8574424"/>
              <a:gd name="connsiteY331" fmla="*/ 6128069 h 7012541"/>
              <a:gd name="connsiteX332" fmla="*/ 3685596 w 8574424"/>
              <a:gd name="connsiteY332" fmla="*/ 6115264 h 7012541"/>
              <a:gd name="connsiteX333" fmla="*/ 3674316 w 8574424"/>
              <a:gd name="connsiteY333" fmla="*/ 6111495 h 7012541"/>
              <a:gd name="connsiteX334" fmla="*/ 3550158 w 8574424"/>
              <a:gd name="connsiteY334" fmla="*/ 6209987 h 7012541"/>
              <a:gd name="connsiteX335" fmla="*/ 2376461 w 8574424"/>
              <a:gd name="connsiteY335" fmla="*/ 6797710 h 7012541"/>
              <a:gd name="connsiteX336" fmla="*/ 2293103 w 8574424"/>
              <a:gd name="connsiteY336" fmla="*/ 6820826 h 7012541"/>
              <a:gd name="connsiteX337" fmla="*/ 2293103 w 8574424"/>
              <a:gd name="connsiteY337" fmla="*/ 6858002 h 7012541"/>
              <a:gd name="connsiteX338" fmla="*/ 2159046 w 8574424"/>
              <a:gd name="connsiteY338" fmla="*/ 6858002 h 7012541"/>
              <a:gd name="connsiteX339" fmla="*/ 2047293 w 8574424"/>
              <a:gd name="connsiteY339" fmla="*/ 6888993 h 7012541"/>
              <a:gd name="connsiteX340" fmla="*/ 995643 w 8574424"/>
              <a:gd name="connsiteY340" fmla="*/ 7010404 h 7012541"/>
              <a:gd name="connsiteX341" fmla="*/ 0 w 8574424"/>
              <a:gd name="connsiteY341" fmla="*/ 6931523 h 7012541"/>
              <a:gd name="connsiteX342" fmla="*/ 28261 w 8574424"/>
              <a:gd name="connsiteY342" fmla="*/ 5029202 h 7012541"/>
              <a:gd name="connsiteX0" fmla="*/ 6634026 w 8562189"/>
              <a:gd name="connsiteY0" fmla="*/ 867292 h 7012541"/>
              <a:gd name="connsiteX1" fmla="*/ 6577800 w 8562189"/>
              <a:gd name="connsiteY1" fmla="*/ 908210 h 7012541"/>
              <a:gd name="connsiteX2" fmla="*/ 6529417 w 8562189"/>
              <a:gd name="connsiteY2" fmla="*/ 967963 h 7012541"/>
              <a:gd name="connsiteX3" fmla="*/ 6545544 w 8562189"/>
              <a:gd name="connsiteY3" fmla="*/ 1006376 h 7012541"/>
              <a:gd name="connsiteX4" fmla="*/ 6585864 w 8562189"/>
              <a:gd name="connsiteY4" fmla="*/ 1006911 h 7012541"/>
              <a:gd name="connsiteX5" fmla="*/ 6602827 w 8562189"/>
              <a:gd name="connsiteY5" fmla="*/ 1003094 h 7012541"/>
              <a:gd name="connsiteX6" fmla="*/ 6624961 w 8562189"/>
              <a:gd name="connsiteY6" fmla="*/ 955148 h 7012541"/>
              <a:gd name="connsiteX7" fmla="*/ 6627415 w 8562189"/>
              <a:gd name="connsiteY7" fmla="*/ 887712 h 7012541"/>
              <a:gd name="connsiteX8" fmla="*/ 6634026 w 8562189"/>
              <a:gd name="connsiteY8" fmla="*/ 867292 h 7012541"/>
              <a:gd name="connsiteX9" fmla="*/ 28261 w 8562189"/>
              <a:gd name="connsiteY9" fmla="*/ 5029202 h 7012541"/>
              <a:gd name="connsiteX10" fmla="*/ 71547 w 8562189"/>
              <a:gd name="connsiteY10" fmla="*/ 85060 h 7012541"/>
              <a:gd name="connsiteX11" fmla="*/ 2293103 w 8562189"/>
              <a:gd name="connsiteY11" fmla="*/ 0 h 7012541"/>
              <a:gd name="connsiteX12" fmla="*/ 2909882 w 8562189"/>
              <a:gd name="connsiteY12" fmla="*/ 423059 h 7012541"/>
              <a:gd name="connsiteX13" fmla="*/ 3086400 w 8562189"/>
              <a:gd name="connsiteY13" fmla="*/ 516658 h 7012541"/>
              <a:gd name="connsiteX14" fmla="*/ 3066703 w 8562189"/>
              <a:gd name="connsiteY14" fmla="*/ 491542 h 7012541"/>
              <a:gd name="connsiteX15" fmla="*/ 3040497 w 8562189"/>
              <a:gd name="connsiteY15" fmla="*/ 460064 h 7012541"/>
              <a:gd name="connsiteX16" fmla="*/ 2943731 w 8562189"/>
              <a:gd name="connsiteY16" fmla="*/ 387506 h 7012541"/>
              <a:gd name="connsiteX17" fmla="*/ 2895348 w 8562189"/>
              <a:gd name="connsiteY17" fmla="*/ 302144 h 7012541"/>
              <a:gd name="connsiteX18" fmla="*/ 2981361 w 8562189"/>
              <a:gd name="connsiteY18" fmla="*/ 203978 h 7012541"/>
              <a:gd name="connsiteX19" fmla="*/ 3035121 w 8562189"/>
              <a:gd name="connsiteY19" fmla="*/ 203978 h 7012541"/>
              <a:gd name="connsiteX20" fmla="*/ 3051248 w 8562189"/>
              <a:gd name="connsiteY20" fmla="*/ 233856 h 7012541"/>
              <a:gd name="connsiteX21" fmla="*/ 3110381 w 8562189"/>
              <a:gd name="connsiteY21" fmla="*/ 391774 h 7012541"/>
              <a:gd name="connsiteX22" fmla="*/ 3131886 w 8562189"/>
              <a:gd name="connsiteY22" fmla="*/ 434455 h 7012541"/>
              <a:gd name="connsiteX23" fmla="*/ 3217899 w 8562189"/>
              <a:gd name="connsiteY23" fmla="*/ 545425 h 7012541"/>
              <a:gd name="connsiteX24" fmla="*/ 3265394 w 8562189"/>
              <a:gd name="connsiteY24" fmla="*/ 614557 h 7012541"/>
              <a:gd name="connsiteX25" fmla="*/ 3525574 w 8562189"/>
              <a:gd name="connsiteY25" fmla="*/ 784372 h 7012541"/>
              <a:gd name="connsiteX26" fmla="*/ 3549857 w 8562189"/>
              <a:gd name="connsiteY26" fmla="*/ 760429 h 7012541"/>
              <a:gd name="connsiteX27" fmla="*/ 3583457 w 8562189"/>
              <a:gd name="connsiteY27" fmla="*/ 716148 h 7012541"/>
              <a:gd name="connsiteX28" fmla="*/ 3701724 w 8562189"/>
              <a:gd name="connsiteY28" fmla="*/ 703343 h 7012541"/>
              <a:gd name="connsiteX29" fmla="*/ 3927511 w 8562189"/>
              <a:gd name="connsiteY29" fmla="*/ 733221 h 7012541"/>
              <a:gd name="connsiteX30" fmla="*/ 3992019 w 8562189"/>
              <a:gd name="connsiteY30" fmla="*/ 686272 h 7012541"/>
              <a:gd name="connsiteX31" fmla="*/ 4008148 w 8562189"/>
              <a:gd name="connsiteY31" fmla="*/ 600910 h 7012541"/>
              <a:gd name="connsiteX32" fmla="*/ 4008148 w 8562189"/>
              <a:gd name="connsiteY32" fmla="*/ 545425 h 7012541"/>
              <a:gd name="connsiteX33" fmla="*/ 4110289 w 8562189"/>
              <a:gd name="connsiteY33" fmla="*/ 515549 h 7012541"/>
              <a:gd name="connsiteX34" fmla="*/ 4190927 w 8562189"/>
              <a:gd name="connsiteY34" fmla="*/ 579570 h 7012541"/>
              <a:gd name="connsiteX35" fmla="*/ 4239308 w 8562189"/>
              <a:gd name="connsiteY35" fmla="*/ 613714 h 7012541"/>
              <a:gd name="connsiteX36" fmla="*/ 4293068 w 8562189"/>
              <a:gd name="connsiteY36" fmla="*/ 583839 h 7012541"/>
              <a:gd name="connsiteX37" fmla="*/ 4336073 w 8562189"/>
              <a:gd name="connsiteY37" fmla="*/ 472869 h 7012541"/>
              <a:gd name="connsiteX38" fmla="*/ 4368329 w 8562189"/>
              <a:gd name="connsiteY38" fmla="*/ 438723 h 7012541"/>
              <a:gd name="connsiteX39" fmla="*/ 4422087 w 8562189"/>
              <a:gd name="connsiteY39" fmla="*/ 442991 h 7012541"/>
              <a:gd name="connsiteX40" fmla="*/ 4481222 w 8562189"/>
              <a:gd name="connsiteY40" fmla="*/ 485671 h 7012541"/>
              <a:gd name="connsiteX41" fmla="*/ 4567235 w 8562189"/>
              <a:gd name="connsiteY41" fmla="*/ 545425 h 7012541"/>
              <a:gd name="connsiteX42" fmla="*/ 4701630 w 8562189"/>
              <a:gd name="connsiteY42" fmla="*/ 481403 h 7012541"/>
              <a:gd name="connsiteX43" fmla="*/ 4787643 w 8562189"/>
              <a:gd name="connsiteY43" fmla="*/ 366167 h 7012541"/>
              <a:gd name="connsiteX44" fmla="*/ 4852154 w 8562189"/>
              <a:gd name="connsiteY44" fmla="*/ 349094 h 7012541"/>
              <a:gd name="connsiteX45" fmla="*/ 4911289 w 8562189"/>
              <a:gd name="connsiteY45" fmla="*/ 494208 h 7012541"/>
              <a:gd name="connsiteX46" fmla="*/ 4900539 w 8562189"/>
              <a:gd name="connsiteY46" fmla="*/ 507013 h 7012541"/>
              <a:gd name="connsiteX47" fmla="*/ 5008054 w 8562189"/>
              <a:gd name="connsiteY47" fmla="*/ 532622 h 7012541"/>
              <a:gd name="connsiteX48" fmla="*/ 5099443 w 8562189"/>
              <a:gd name="connsiteY48" fmla="*/ 498476 h 7012541"/>
              <a:gd name="connsiteX49" fmla="*/ 5115571 w 8562189"/>
              <a:gd name="connsiteY49" fmla="*/ 485671 h 7012541"/>
              <a:gd name="connsiteX50" fmla="*/ 5292973 w 8562189"/>
              <a:gd name="connsiteY50" fmla="*/ 477137 h 7012541"/>
              <a:gd name="connsiteX51" fmla="*/ 5395114 w 8562189"/>
              <a:gd name="connsiteY51" fmla="*/ 468600 h 7012541"/>
              <a:gd name="connsiteX52" fmla="*/ 5454249 w 8562189"/>
              <a:gd name="connsiteY52" fmla="*/ 357630 h 7012541"/>
              <a:gd name="connsiteX53" fmla="*/ 5545639 w 8562189"/>
              <a:gd name="connsiteY53" fmla="*/ 131422 h 7012541"/>
              <a:gd name="connsiteX54" fmla="*/ 5626276 w 8562189"/>
              <a:gd name="connsiteY54" fmla="*/ 33255 h 7012541"/>
              <a:gd name="connsiteX55" fmla="*/ 5684065 w 8562189"/>
              <a:gd name="connsiteY55" fmla="*/ 2846 h 7012541"/>
              <a:gd name="connsiteX56" fmla="*/ 5721528 w 8562189"/>
              <a:gd name="connsiteY56" fmla="*/ 245 h 7012541"/>
              <a:gd name="connsiteX57" fmla="*/ 5766047 w 8562189"/>
              <a:gd name="connsiteY57" fmla="*/ 7648 h 7012541"/>
              <a:gd name="connsiteX58" fmla="*/ 5712289 w 8562189"/>
              <a:gd name="connsiteY58" fmla="*/ 152762 h 7012541"/>
              <a:gd name="connsiteX59" fmla="*/ 5658530 w 8562189"/>
              <a:gd name="connsiteY59" fmla="*/ 323485 h 7012541"/>
              <a:gd name="connsiteX60" fmla="*/ 5599395 w 8562189"/>
              <a:gd name="connsiteY60" fmla="*/ 489940 h 7012541"/>
              <a:gd name="connsiteX61" fmla="*/ 5733793 w 8562189"/>
              <a:gd name="connsiteY61" fmla="*/ 613714 h 7012541"/>
              <a:gd name="connsiteX62" fmla="*/ 5766047 w 8562189"/>
              <a:gd name="connsiteY62" fmla="*/ 596641 h 7012541"/>
              <a:gd name="connsiteX63" fmla="*/ 5782173 w 8562189"/>
              <a:gd name="connsiteY63" fmla="*/ 566766 h 7012541"/>
              <a:gd name="connsiteX64" fmla="*/ 5889693 w 8562189"/>
              <a:gd name="connsiteY64" fmla="*/ 532622 h 7012541"/>
              <a:gd name="connsiteX65" fmla="*/ 5948825 w 8562189"/>
              <a:gd name="connsiteY65" fmla="*/ 600910 h 7012541"/>
              <a:gd name="connsiteX66" fmla="*/ 5948825 w 8562189"/>
              <a:gd name="connsiteY66" fmla="*/ 635055 h 7012541"/>
              <a:gd name="connsiteX67" fmla="*/ 6110101 w 8562189"/>
              <a:gd name="connsiteY67" fmla="*/ 801509 h 7012541"/>
              <a:gd name="connsiteX68" fmla="*/ 6185364 w 8562189"/>
              <a:gd name="connsiteY68" fmla="*/ 797240 h 7012541"/>
              <a:gd name="connsiteX69" fmla="*/ 6411148 w 8562189"/>
              <a:gd name="connsiteY69" fmla="*/ 754560 h 7012541"/>
              <a:gd name="connsiteX70" fmla="*/ 6459531 w 8562189"/>
              <a:gd name="connsiteY70" fmla="*/ 771633 h 7012541"/>
              <a:gd name="connsiteX71" fmla="*/ 6518666 w 8562189"/>
              <a:gd name="connsiteY71" fmla="*/ 831386 h 7012541"/>
              <a:gd name="connsiteX72" fmla="*/ 6583174 w 8562189"/>
              <a:gd name="connsiteY72" fmla="*/ 839921 h 7012541"/>
              <a:gd name="connsiteX73" fmla="*/ 6604680 w 8562189"/>
              <a:gd name="connsiteY73" fmla="*/ 822850 h 7012541"/>
              <a:gd name="connsiteX74" fmla="*/ 6630887 w 8562189"/>
              <a:gd name="connsiteY74" fmla="*/ 818048 h 7012541"/>
              <a:gd name="connsiteX75" fmla="*/ 6648711 w 8562189"/>
              <a:gd name="connsiteY75" fmla="*/ 821907 h 7012541"/>
              <a:gd name="connsiteX76" fmla="*/ 6652736 w 8562189"/>
              <a:gd name="connsiteY76" fmla="*/ 803062 h 7012541"/>
              <a:gd name="connsiteX77" fmla="*/ 6634723 w 8562189"/>
              <a:gd name="connsiteY77" fmla="*/ 789260 h 7012541"/>
              <a:gd name="connsiteX78" fmla="*/ 6634019 w 8562189"/>
              <a:gd name="connsiteY78" fmla="*/ 763084 h 7012541"/>
              <a:gd name="connsiteX79" fmla="*/ 6635466 w 8562189"/>
              <a:gd name="connsiteY79" fmla="*/ 732353 h 7012541"/>
              <a:gd name="connsiteX80" fmla="*/ 6681000 w 8562189"/>
              <a:gd name="connsiteY80" fmla="*/ 753698 h 7012541"/>
              <a:gd name="connsiteX81" fmla="*/ 6681704 w 8562189"/>
              <a:gd name="connsiteY81" fmla="*/ 779876 h 7012541"/>
              <a:gd name="connsiteX82" fmla="*/ 6666549 w 8562189"/>
              <a:gd name="connsiteY82" fmla="*/ 977913 h 7012541"/>
              <a:gd name="connsiteX83" fmla="*/ 6666829 w 8562189"/>
              <a:gd name="connsiteY83" fmla="*/ 988259 h 7012541"/>
              <a:gd name="connsiteX84" fmla="*/ 6669190 w 8562189"/>
              <a:gd name="connsiteY84" fmla="*/ 987703 h 7012541"/>
              <a:gd name="connsiteX85" fmla="*/ 6712195 w 8562189"/>
              <a:gd name="connsiteY85" fmla="*/ 1006376 h 7012541"/>
              <a:gd name="connsiteX86" fmla="*/ 6741388 w 8562189"/>
              <a:gd name="connsiteY86" fmla="*/ 1050670 h 7012541"/>
              <a:gd name="connsiteX87" fmla="*/ 6756165 w 8562189"/>
              <a:gd name="connsiteY87" fmla="*/ 1051331 h 7012541"/>
              <a:gd name="connsiteX88" fmla="*/ 6811400 w 8562189"/>
              <a:gd name="connsiteY88" fmla="*/ 1031420 h 7012541"/>
              <a:gd name="connsiteX89" fmla="*/ 6870579 w 8562189"/>
              <a:gd name="connsiteY89" fmla="*/ 1010084 h 7012541"/>
              <a:gd name="connsiteX90" fmla="*/ 6917158 w 8562189"/>
              <a:gd name="connsiteY90" fmla="*/ 1091465 h 7012541"/>
              <a:gd name="connsiteX91" fmla="*/ 7031896 w 8562189"/>
              <a:gd name="connsiteY91" fmla="*/ 1125620 h 7012541"/>
              <a:gd name="connsiteX92" fmla="*/ 7125478 w 8562189"/>
              <a:gd name="connsiteY92" fmla="*/ 1156072 h 7012541"/>
              <a:gd name="connsiteX93" fmla="*/ 7159878 w 8562189"/>
              <a:gd name="connsiteY93" fmla="*/ 1207863 h 7012541"/>
              <a:gd name="connsiteX94" fmla="*/ 7235505 w 8562189"/>
              <a:gd name="connsiteY94" fmla="*/ 1290100 h 7012541"/>
              <a:gd name="connsiteX95" fmla="*/ 7260605 w 8562189"/>
              <a:gd name="connsiteY95" fmla="*/ 1292379 h 7012541"/>
              <a:gd name="connsiteX96" fmla="*/ 7397968 w 8562189"/>
              <a:gd name="connsiteY96" fmla="*/ 1257963 h 7012541"/>
              <a:gd name="connsiteX97" fmla="*/ 7448170 w 8562189"/>
              <a:gd name="connsiteY97" fmla="*/ 1262519 h 7012541"/>
              <a:gd name="connsiteX98" fmla="*/ 7449238 w 8562189"/>
              <a:gd name="connsiteY98" fmla="*/ 1281014 h 7012541"/>
              <a:gd name="connsiteX99" fmla="*/ 7356343 w 8562189"/>
              <a:gd name="connsiteY99" fmla="*/ 1318280 h 7012541"/>
              <a:gd name="connsiteX100" fmla="*/ 7333375 w 8562189"/>
              <a:gd name="connsiteY100" fmla="*/ 1352992 h 7012541"/>
              <a:gd name="connsiteX101" fmla="*/ 7382127 w 8562189"/>
              <a:gd name="connsiteY101" fmla="*/ 1388279 h 7012541"/>
              <a:gd name="connsiteX102" fmla="*/ 7433759 w 8562189"/>
              <a:gd name="connsiteY102" fmla="*/ 1403649 h 7012541"/>
              <a:gd name="connsiteX103" fmla="*/ 7364535 w 8562189"/>
              <a:gd name="connsiteY103" fmla="*/ 1432382 h 7012541"/>
              <a:gd name="connsiteX104" fmla="*/ 7336194 w 8562189"/>
              <a:gd name="connsiteY104" fmla="*/ 1457701 h 7012541"/>
              <a:gd name="connsiteX105" fmla="*/ 7364153 w 8562189"/>
              <a:gd name="connsiteY105" fmla="*/ 1481607 h 7012541"/>
              <a:gd name="connsiteX106" fmla="*/ 7469950 w 8562189"/>
              <a:gd name="connsiteY106" fmla="*/ 1458567 h 7012541"/>
              <a:gd name="connsiteX107" fmla="*/ 7685494 w 8562189"/>
              <a:gd name="connsiteY107" fmla="*/ 1411069 h 7012541"/>
              <a:gd name="connsiteX108" fmla="*/ 7721005 w 8562189"/>
              <a:gd name="connsiteY108" fmla="*/ 1398266 h 7012541"/>
              <a:gd name="connsiteX109" fmla="*/ 7755786 w 8562189"/>
              <a:gd name="connsiteY109" fmla="*/ 1400830 h 7012541"/>
              <a:gd name="connsiteX110" fmla="*/ 7744655 w 8562189"/>
              <a:gd name="connsiteY110" fmla="*/ 1431274 h 7012541"/>
              <a:gd name="connsiteX111" fmla="*/ 7718830 w 8562189"/>
              <a:gd name="connsiteY111" fmla="*/ 1444362 h 7012541"/>
              <a:gd name="connsiteX112" fmla="*/ 7634911 w 8562189"/>
              <a:gd name="connsiteY112" fmla="*/ 1455735 h 7012541"/>
              <a:gd name="connsiteX113" fmla="*/ 7564259 w 8562189"/>
              <a:gd name="connsiteY113" fmla="*/ 1473656 h 7012541"/>
              <a:gd name="connsiteX114" fmla="*/ 7519069 w 8562189"/>
              <a:gd name="connsiteY114" fmla="*/ 1486173 h 7012541"/>
              <a:gd name="connsiteX115" fmla="*/ 7422588 w 8562189"/>
              <a:gd name="connsiteY115" fmla="*/ 1517179 h 7012541"/>
              <a:gd name="connsiteX116" fmla="*/ 7333981 w 8562189"/>
              <a:gd name="connsiteY116" fmla="*/ 1586884 h 7012541"/>
              <a:gd name="connsiteX117" fmla="*/ 7424703 w 8562189"/>
              <a:gd name="connsiteY117" fmla="*/ 1595712 h 7012541"/>
              <a:gd name="connsiteX118" fmla="*/ 7616576 w 8562189"/>
              <a:gd name="connsiteY118" fmla="*/ 1556747 h 7012541"/>
              <a:gd name="connsiteX119" fmla="*/ 7733485 w 8562189"/>
              <a:gd name="connsiteY119" fmla="*/ 1544806 h 7012541"/>
              <a:gd name="connsiteX120" fmla="*/ 7757500 w 8562189"/>
              <a:gd name="connsiteY120" fmla="*/ 1570131 h 7012541"/>
              <a:gd name="connsiteX121" fmla="*/ 7737410 w 8562189"/>
              <a:gd name="connsiteY121" fmla="*/ 1584926 h 7012541"/>
              <a:gd name="connsiteX122" fmla="*/ 7540165 w 8562189"/>
              <a:gd name="connsiteY122" fmla="*/ 1614502 h 7012541"/>
              <a:gd name="connsiteX123" fmla="*/ 7473820 w 8562189"/>
              <a:gd name="connsiteY123" fmla="*/ 1623317 h 7012541"/>
              <a:gd name="connsiteX124" fmla="*/ 7385936 w 8562189"/>
              <a:gd name="connsiteY124" fmla="*/ 1677656 h 7012541"/>
              <a:gd name="connsiteX125" fmla="*/ 7281204 w 8562189"/>
              <a:gd name="connsiteY125" fmla="*/ 1719189 h 7012541"/>
              <a:gd name="connsiteX126" fmla="*/ 7274371 w 8562189"/>
              <a:gd name="connsiteY126" fmla="*/ 1720608 h 7012541"/>
              <a:gd name="connsiteX127" fmla="*/ 7266631 w 8562189"/>
              <a:gd name="connsiteY127" fmla="*/ 1727395 h 7012541"/>
              <a:gd name="connsiteX128" fmla="*/ 7266631 w 8562189"/>
              <a:gd name="connsiteY128" fmla="*/ 1753945 h 7012541"/>
              <a:gd name="connsiteX129" fmla="*/ 7283452 w 8562189"/>
              <a:gd name="connsiteY129" fmla="*/ 1789340 h 7012541"/>
              <a:gd name="connsiteX130" fmla="*/ 7165708 w 8562189"/>
              <a:gd name="connsiteY130" fmla="*/ 1833590 h 7012541"/>
              <a:gd name="connsiteX131" fmla="*/ 7154809 w 8562189"/>
              <a:gd name="connsiteY131" fmla="*/ 1845056 h 7012541"/>
              <a:gd name="connsiteX132" fmla="*/ 7169142 w 8562189"/>
              <a:gd name="connsiteY132" fmla="*/ 1864261 h 7012541"/>
              <a:gd name="connsiteX133" fmla="*/ 7176645 w 8562189"/>
              <a:gd name="connsiteY133" fmla="*/ 1869997 h 7012541"/>
              <a:gd name="connsiteX134" fmla="*/ 7213877 w 8562189"/>
              <a:gd name="connsiteY134" fmla="*/ 1873441 h 7012541"/>
              <a:gd name="connsiteX135" fmla="*/ 7217525 w 8562189"/>
              <a:gd name="connsiteY135" fmla="*/ 1872797 h 7012541"/>
              <a:gd name="connsiteX136" fmla="*/ 7351920 w 8562189"/>
              <a:gd name="connsiteY136" fmla="*/ 1864261 h 7012541"/>
              <a:gd name="connsiteX137" fmla="*/ 7393249 w 8562189"/>
              <a:gd name="connsiteY137" fmla="*/ 1878132 h 7012541"/>
              <a:gd name="connsiteX138" fmla="*/ 7415948 w 8562189"/>
              <a:gd name="connsiteY138" fmla="*/ 1899836 h 7012541"/>
              <a:gd name="connsiteX139" fmla="*/ 7429578 w 8562189"/>
              <a:gd name="connsiteY139" fmla="*/ 1897743 h 7012541"/>
              <a:gd name="connsiteX140" fmla="*/ 7460064 w 8562189"/>
              <a:gd name="connsiteY140" fmla="*/ 1895534 h 7012541"/>
              <a:gd name="connsiteX141" fmla="*/ 7502113 w 8562189"/>
              <a:gd name="connsiteY141" fmla="*/ 1922083 h 7012541"/>
              <a:gd name="connsiteX142" fmla="*/ 7476884 w 8562189"/>
              <a:gd name="connsiteY142" fmla="*/ 1957479 h 7012541"/>
              <a:gd name="connsiteX143" fmla="*/ 7435999 w 8562189"/>
              <a:gd name="connsiteY143" fmla="*/ 1965299 h 7012541"/>
              <a:gd name="connsiteX144" fmla="*/ 7432559 w 8562189"/>
              <a:gd name="connsiteY144" fmla="*/ 1983767 h 7012541"/>
              <a:gd name="connsiteX145" fmla="*/ 7341167 w 8562189"/>
              <a:gd name="connsiteY145" fmla="*/ 2116076 h 7012541"/>
              <a:gd name="connsiteX146" fmla="*/ 7292785 w 8562189"/>
              <a:gd name="connsiteY146" fmla="*/ 2120344 h 7012541"/>
              <a:gd name="connsiteX147" fmla="*/ 7267252 w 8562189"/>
              <a:gd name="connsiteY147" fmla="*/ 2119278 h 7012541"/>
              <a:gd name="connsiteX148" fmla="*/ 7250917 w 8562189"/>
              <a:gd name="connsiteY148" fmla="*/ 2136237 h 7012541"/>
              <a:gd name="connsiteX149" fmla="*/ 7266631 w 8562189"/>
              <a:gd name="connsiteY149" fmla="*/ 2152158 h 7012541"/>
              <a:gd name="connsiteX150" fmla="*/ 7266631 w 8562189"/>
              <a:gd name="connsiteY150" fmla="*/ 2169860 h 7012541"/>
              <a:gd name="connsiteX151" fmla="*/ 7241401 w 8562189"/>
              <a:gd name="connsiteY151" fmla="*/ 2178706 h 7012541"/>
              <a:gd name="connsiteX152" fmla="*/ 7216741 w 8562189"/>
              <a:gd name="connsiteY152" fmla="*/ 2176761 h 7012541"/>
              <a:gd name="connsiteX153" fmla="*/ 7206772 w 8562189"/>
              <a:gd name="connsiteY153" fmla="*/ 2188634 h 7012541"/>
              <a:gd name="connsiteX154" fmla="*/ 7209141 w 8562189"/>
              <a:gd name="connsiteY154" fmla="*/ 2205255 h 7012541"/>
              <a:gd name="connsiteX155" fmla="*/ 7241401 w 8562189"/>
              <a:gd name="connsiteY155" fmla="*/ 2205255 h 7012541"/>
              <a:gd name="connsiteX156" fmla="*/ 7325501 w 8562189"/>
              <a:gd name="connsiteY156" fmla="*/ 2205255 h 7012541"/>
              <a:gd name="connsiteX157" fmla="*/ 7367553 w 8562189"/>
              <a:gd name="connsiteY157" fmla="*/ 2205255 h 7012541"/>
              <a:gd name="connsiteX158" fmla="*/ 7434834 w 8562189"/>
              <a:gd name="connsiteY158" fmla="*/ 2249505 h 7012541"/>
              <a:gd name="connsiteX159" fmla="*/ 7535753 w 8562189"/>
              <a:gd name="connsiteY159" fmla="*/ 2284901 h 7012541"/>
              <a:gd name="connsiteX160" fmla="*/ 7560984 w 8562189"/>
              <a:gd name="connsiteY160" fmla="*/ 2311449 h 7012541"/>
              <a:gd name="connsiteX161" fmla="*/ 7535753 w 8562189"/>
              <a:gd name="connsiteY161" fmla="*/ 2329142 h 7012541"/>
              <a:gd name="connsiteX162" fmla="*/ 7527346 w 8562189"/>
              <a:gd name="connsiteY162" fmla="*/ 2355692 h 7012541"/>
              <a:gd name="connsiteX163" fmla="*/ 7518935 w 8562189"/>
              <a:gd name="connsiteY163" fmla="*/ 2391087 h 7012541"/>
              <a:gd name="connsiteX164" fmla="*/ 7518935 w 8562189"/>
              <a:gd name="connsiteY164" fmla="*/ 2417635 h 7012541"/>
              <a:gd name="connsiteX165" fmla="*/ 7527346 w 8562189"/>
              <a:gd name="connsiteY165" fmla="*/ 2417635 h 7012541"/>
              <a:gd name="connsiteX166" fmla="*/ 7527346 w 8562189"/>
              <a:gd name="connsiteY166" fmla="*/ 2479580 h 7012541"/>
              <a:gd name="connsiteX167" fmla="*/ 7460064 w 8562189"/>
              <a:gd name="connsiteY167" fmla="*/ 2541532 h 7012541"/>
              <a:gd name="connsiteX168" fmla="*/ 7544165 w 8562189"/>
              <a:gd name="connsiteY168" fmla="*/ 2568073 h 7012541"/>
              <a:gd name="connsiteX169" fmla="*/ 7535753 w 8562189"/>
              <a:gd name="connsiteY169" fmla="*/ 2576928 h 7012541"/>
              <a:gd name="connsiteX170" fmla="*/ 7236495 w 8562189"/>
              <a:gd name="connsiteY170" fmla="*/ 2576928 h 7012541"/>
              <a:gd name="connsiteX171" fmla="*/ 7215508 w 8562189"/>
              <a:gd name="connsiteY171" fmla="*/ 2587165 h 7012541"/>
              <a:gd name="connsiteX172" fmla="*/ 7214139 w 8562189"/>
              <a:gd name="connsiteY172" fmla="*/ 2590655 h 7012541"/>
              <a:gd name="connsiteX173" fmla="*/ 7232990 w 8562189"/>
              <a:gd name="connsiteY173" fmla="*/ 2594621 h 7012541"/>
              <a:gd name="connsiteX174" fmla="*/ 7300272 w 8562189"/>
              <a:gd name="connsiteY174" fmla="*/ 2638871 h 7012541"/>
              <a:gd name="connsiteX175" fmla="*/ 7333912 w 8562189"/>
              <a:gd name="connsiteY175" fmla="*/ 2665420 h 7012541"/>
              <a:gd name="connsiteX176" fmla="*/ 7426423 w 8562189"/>
              <a:gd name="connsiteY176" fmla="*/ 2683114 h 7012541"/>
              <a:gd name="connsiteX177" fmla="*/ 7443243 w 8562189"/>
              <a:gd name="connsiteY177" fmla="*/ 2700816 h 7012541"/>
              <a:gd name="connsiteX178" fmla="*/ 7426423 w 8562189"/>
              <a:gd name="connsiteY178" fmla="*/ 2709662 h 7012541"/>
              <a:gd name="connsiteX179" fmla="*/ 7224581 w 8562189"/>
              <a:gd name="connsiteY179" fmla="*/ 2709662 h 7012541"/>
              <a:gd name="connsiteX180" fmla="*/ 7208810 w 8562189"/>
              <a:gd name="connsiteY180" fmla="*/ 2710767 h 7012541"/>
              <a:gd name="connsiteX181" fmla="*/ 7207899 w 8562189"/>
              <a:gd name="connsiteY181" fmla="*/ 2711514 h 7012541"/>
              <a:gd name="connsiteX182" fmla="*/ 7208115 w 8562189"/>
              <a:gd name="connsiteY182" fmla="*/ 2712006 h 7012541"/>
              <a:gd name="connsiteX183" fmla="*/ 7292785 w 8562189"/>
              <a:gd name="connsiteY183" fmla="*/ 2730679 h 7012541"/>
              <a:gd name="connsiteX184" fmla="*/ 7411055 w 8562189"/>
              <a:gd name="connsiteY184" fmla="*/ 2816042 h 7012541"/>
              <a:gd name="connsiteX185" fmla="*/ 7411055 w 8562189"/>
              <a:gd name="connsiteY185" fmla="*/ 2824702 h 7012541"/>
              <a:gd name="connsiteX186" fmla="*/ 7510524 w 8562189"/>
              <a:gd name="connsiteY186" fmla="*/ 2824702 h 7012541"/>
              <a:gd name="connsiteX187" fmla="*/ 7586217 w 8562189"/>
              <a:gd name="connsiteY187" fmla="*/ 2815857 h 7012541"/>
              <a:gd name="connsiteX188" fmla="*/ 7619857 w 8562189"/>
              <a:gd name="connsiteY188" fmla="*/ 2842405 h 7012541"/>
              <a:gd name="connsiteX189" fmla="*/ 7611446 w 8562189"/>
              <a:gd name="connsiteY189" fmla="*/ 2868954 h 7012541"/>
              <a:gd name="connsiteX190" fmla="*/ 7569394 w 8562189"/>
              <a:gd name="connsiteY190" fmla="*/ 2868954 h 7012541"/>
              <a:gd name="connsiteX191" fmla="*/ 7460064 w 8562189"/>
              <a:gd name="connsiteY191" fmla="*/ 2860098 h 7012541"/>
              <a:gd name="connsiteX192" fmla="*/ 7429971 w 8562189"/>
              <a:gd name="connsiteY192" fmla="*/ 2855261 h 7012541"/>
              <a:gd name="connsiteX193" fmla="*/ 7408679 w 8562189"/>
              <a:gd name="connsiteY193" fmla="*/ 2859828 h 7012541"/>
              <a:gd name="connsiteX194" fmla="*/ 7391569 w 8562189"/>
              <a:gd name="connsiteY194" fmla="*/ 2867792 h 7012541"/>
              <a:gd name="connsiteX195" fmla="*/ 7380474 w 8562189"/>
              <a:gd name="connsiteY195" fmla="*/ 2867539 h 7012541"/>
              <a:gd name="connsiteX196" fmla="*/ 7376094 w 8562189"/>
              <a:gd name="connsiteY196" fmla="*/ 2868814 h 7012541"/>
              <a:gd name="connsiteX197" fmla="*/ 7363084 w 8562189"/>
              <a:gd name="connsiteY197" fmla="*/ 2868887 h 7012541"/>
              <a:gd name="connsiteX198" fmla="*/ 7330122 w 8562189"/>
              <a:gd name="connsiteY198" fmla="*/ 2879700 h 7012541"/>
              <a:gd name="connsiteX199" fmla="*/ 7423270 w 8562189"/>
              <a:gd name="connsiteY199" fmla="*/ 2893285 h 7012541"/>
              <a:gd name="connsiteX200" fmla="*/ 7535753 w 8562189"/>
              <a:gd name="connsiteY200" fmla="*/ 2895495 h 7012541"/>
              <a:gd name="connsiteX201" fmla="*/ 7569394 w 8562189"/>
              <a:gd name="connsiteY201" fmla="*/ 2895495 h 7012541"/>
              <a:gd name="connsiteX202" fmla="*/ 7611446 w 8562189"/>
              <a:gd name="connsiteY202" fmla="*/ 2913195 h 7012541"/>
              <a:gd name="connsiteX203" fmla="*/ 7619857 w 8562189"/>
              <a:gd name="connsiteY203" fmla="*/ 2939745 h 7012541"/>
              <a:gd name="connsiteX204" fmla="*/ 7603035 w 8562189"/>
              <a:gd name="connsiteY204" fmla="*/ 2957445 h 7012541"/>
              <a:gd name="connsiteX205" fmla="*/ 7476884 w 8562189"/>
              <a:gd name="connsiteY205" fmla="*/ 2957445 h 7012541"/>
              <a:gd name="connsiteX206" fmla="*/ 7611446 w 8562189"/>
              <a:gd name="connsiteY206" fmla="*/ 2992841 h 7012541"/>
              <a:gd name="connsiteX207" fmla="*/ 7636676 w 8562189"/>
              <a:gd name="connsiteY207" fmla="*/ 3010536 h 7012541"/>
              <a:gd name="connsiteX208" fmla="*/ 7603035 w 8562189"/>
              <a:gd name="connsiteY208" fmla="*/ 3019391 h 7012541"/>
              <a:gd name="connsiteX209" fmla="*/ 7392782 w 8562189"/>
              <a:gd name="connsiteY209" fmla="*/ 3019391 h 7012541"/>
              <a:gd name="connsiteX210" fmla="*/ 7359141 w 8562189"/>
              <a:gd name="connsiteY210" fmla="*/ 3037084 h 7012541"/>
              <a:gd name="connsiteX211" fmla="*/ 7418013 w 8562189"/>
              <a:gd name="connsiteY211" fmla="*/ 3037084 h 7012541"/>
              <a:gd name="connsiteX212" fmla="*/ 7493705 w 8562189"/>
              <a:gd name="connsiteY212" fmla="*/ 3063633 h 7012541"/>
              <a:gd name="connsiteX213" fmla="*/ 7569394 w 8562189"/>
              <a:gd name="connsiteY213" fmla="*/ 3063633 h 7012541"/>
              <a:gd name="connsiteX214" fmla="*/ 7594625 w 8562189"/>
              <a:gd name="connsiteY214" fmla="*/ 3090181 h 7012541"/>
              <a:gd name="connsiteX215" fmla="*/ 7569394 w 8562189"/>
              <a:gd name="connsiteY215" fmla="*/ 3116729 h 7012541"/>
              <a:gd name="connsiteX216" fmla="*/ 7392782 w 8562189"/>
              <a:gd name="connsiteY216" fmla="*/ 3116729 h 7012541"/>
              <a:gd name="connsiteX217" fmla="*/ 7317090 w 8562189"/>
              <a:gd name="connsiteY217" fmla="*/ 3125577 h 7012541"/>
              <a:gd name="connsiteX218" fmla="*/ 7409602 w 8562189"/>
              <a:gd name="connsiteY218" fmla="*/ 3125577 h 7012541"/>
              <a:gd name="connsiteX219" fmla="*/ 7468474 w 8562189"/>
              <a:gd name="connsiteY219" fmla="*/ 3160972 h 7012541"/>
              <a:gd name="connsiteX220" fmla="*/ 7468474 w 8562189"/>
              <a:gd name="connsiteY220" fmla="*/ 3187520 h 7012541"/>
              <a:gd name="connsiteX221" fmla="*/ 7434834 w 8562189"/>
              <a:gd name="connsiteY221" fmla="*/ 3205222 h 7012541"/>
              <a:gd name="connsiteX222" fmla="*/ 7325501 w 8562189"/>
              <a:gd name="connsiteY222" fmla="*/ 3222925 h 7012541"/>
              <a:gd name="connsiteX223" fmla="*/ 7289650 w 8562189"/>
              <a:gd name="connsiteY223" fmla="*/ 3228471 h 7012541"/>
              <a:gd name="connsiteX224" fmla="*/ 7297868 w 8562189"/>
              <a:gd name="connsiteY224" fmla="*/ 3237002 h 7012541"/>
              <a:gd name="connsiteX225" fmla="*/ 7234517 w 8562189"/>
              <a:gd name="connsiteY225" fmla="*/ 3266341 h 7012541"/>
              <a:gd name="connsiteX226" fmla="*/ 7200180 w 8562189"/>
              <a:gd name="connsiteY226" fmla="*/ 3279517 h 7012541"/>
              <a:gd name="connsiteX227" fmla="*/ 7287409 w 8562189"/>
              <a:gd name="connsiteY227" fmla="*/ 3302602 h 7012541"/>
              <a:gd name="connsiteX228" fmla="*/ 7437935 w 8562189"/>
              <a:gd name="connsiteY228" fmla="*/ 3285529 h 7012541"/>
              <a:gd name="connsiteX229" fmla="*/ 7507819 w 8562189"/>
              <a:gd name="connsiteY229" fmla="*/ 3251385 h 7012541"/>
              <a:gd name="connsiteX230" fmla="*/ 7626089 w 8562189"/>
              <a:gd name="connsiteY230" fmla="*/ 3153218 h 7012541"/>
              <a:gd name="connsiteX231" fmla="*/ 7824993 w 8562189"/>
              <a:gd name="connsiteY231" fmla="*/ 2986763 h 7012541"/>
              <a:gd name="connsiteX232" fmla="*/ 8083034 w 8562189"/>
              <a:gd name="connsiteY232" fmla="*/ 2905671 h 7012541"/>
              <a:gd name="connsiteX233" fmla="*/ 8292694 w 8562189"/>
              <a:gd name="connsiteY233" fmla="*/ 2811774 h 7012541"/>
              <a:gd name="connsiteX234" fmla="*/ 8308820 w 8562189"/>
              <a:gd name="connsiteY234" fmla="*/ 2798969 h 7012541"/>
              <a:gd name="connsiteX235" fmla="*/ 8523854 w 8562189"/>
              <a:gd name="connsiteY235" fmla="*/ 2726411 h 7012541"/>
              <a:gd name="connsiteX236" fmla="*/ 8545735 w 8562189"/>
              <a:gd name="connsiteY236" fmla="*/ 2720593 h 7012541"/>
              <a:gd name="connsiteX237" fmla="*/ 8548676 w 8562189"/>
              <a:gd name="connsiteY237" fmla="*/ 2716533 h 7012541"/>
              <a:gd name="connsiteX238" fmla="*/ 8550732 w 8562189"/>
              <a:gd name="connsiteY238" fmla="*/ 3008104 h 7012541"/>
              <a:gd name="connsiteX239" fmla="*/ 8389456 w 8562189"/>
              <a:gd name="connsiteY239" fmla="*/ 3076394 h 7012541"/>
              <a:gd name="connsiteX240" fmla="*/ 8271189 w 8562189"/>
              <a:gd name="connsiteY240" fmla="*/ 3114806 h 7012541"/>
              <a:gd name="connsiteX241" fmla="*/ 8002397 w 8562189"/>
              <a:gd name="connsiteY241" fmla="*/ 3174559 h 7012541"/>
              <a:gd name="connsiteX242" fmla="*/ 7744358 w 8562189"/>
              <a:gd name="connsiteY242" fmla="*/ 3259920 h 7012541"/>
              <a:gd name="connsiteX243" fmla="*/ 7583083 w 8562189"/>
              <a:gd name="connsiteY243" fmla="*/ 3358087 h 7012541"/>
              <a:gd name="connsiteX244" fmla="*/ 7507819 w 8562189"/>
              <a:gd name="connsiteY244" fmla="*/ 3396499 h 7012541"/>
              <a:gd name="connsiteX245" fmla="*/ 7201396 w 8562189"/>
              <a:gd name="connsiteY245" fmla="*/ 3537345 h 7012541"/>
              <a:gd name="connsiteX246" fmla="*/ 7180328 w 8562189"/>
              <a:gd name="connsiteY246" fmla="*/ 3547150 h 7012541"/>
              <a:gd name="connsiteX247" fmla="*/ 7165229 w 8562189"/>
              <a:gd name="connsiteY247" fmla="*/ 3639988 h 7012541"/>
              <a:gd name="connsiteX248" fmla="*/ 7112041 w 8562189"/>
              <a:gd name="connsiteY248" fmla="*/ 3746654 h 7012541"/>
              <a:gd name="connsiteX249" fmla="*/ 7107603 w 8562189"/>
              <a:gd name="connsiteY249" fmla="*/ 3767789 h 7012541"/>
              <a:gd name="connsiteX250" fmla="*/ 7120759 w 8562189"/>
              <a:gd name="connsiteY250" fmla="*/ 3772089 h 7012541"/>
              <a:gd name="connsiteX251" fmla="*/ 7534699 w 8562189"/>
              <a:gd name="connsiteY251" fmla="*/ 3891595 h 7012541"/>
              <a:gd name="connsiteX252" fmla="*/ 7626089 w 8562189"/>
              <a:gd name="connsiteY252" fmla="*/ 3917205 h 7012541"/>
              <a:gd name="connsiteX253" fmla="*/ 7749734 w 8562189"/>
              <a:gd name="connsiteY253" fmla="*/ 3904400 h 7012541"/>
              <a:gd name="connsiteX254" fmla="*/ 7819618 w 8562189"/>
              <a:gd name="connsiteY254" fmla="*/ 3895864 h 7012541"/>
              <a:gd name="connsiteX255" fmla="*/ 7894880 w 8562189"/>
              <a:gd name="connsiteY255" fmla="*/ 3912937 h 7012541"/>
              <a:gd name="connsiteX256" fmla="*/ 7927136 w 8562189"/>
              <a:gd name="connsiteY256" fmla="*/ 3942812 h 7012541"/>
              <a:gd name="connsiteX257" fmla="*/ 7787364 w 8562189"/>
              <a:gd name="connsiteY257" fmla="*/ 4169020 h 7012541"/>
              <a:gd name="connsiteX258" fmla="*/ 7636840 w 8562189"/>
              <a:gd name="connsiteY258" fmla="*/ 4169020 h 7012541"/>
              <a:gd name="connsiteX259" fmla="*/ 7513195 w 8562189"/>
              <a:gd name="connsiteY259" fmla="*/ 4100731 h 7012541"/>
              <a:gd name="connsiteX260" fmla="*/ 7378800 w 8562189"/>
              <a:gd name="connsiteY260" fmla="*/ 4079391 h 7012541"/>
              <a:gd name="connsiteX261" fmla="*/ 7239029 w 8562189"/>
              <a:gd name="connsiteY261" fmla="*/ 4023907 h 7012541"/>
              <a:gd name="connsiteX262" fmla="*/ 7158389 w 8562189"/>
              <a:gd name="connsiteY262" fmla="*/ 3921471 h 7012541"/>
              <a:gd name="connsiteX263" fmla="*/ 7124598 w 8562189"/>
              <a:gd name="connsiteY263" fmla="*/ 3898797 h 7012541"/>
              <a:gd name="connsiteX264" fmla="*/ 7095148 w 8562189"/>
              <a:gd name="connsiteY264" fmla="*/ 3921009 h 7012541"/>
              <a:gd name="connsiteX265" fmla="*/ 6993789 w 8562189"/>
              <a:gd name="connsiteY265" fmla="*/ 3921009 h 7012541"/>
              <a:gd name="connsiteX266" fmla="*/ 6841749 w 8562189"/>
              <a:gd name="connsiteY266" fmla="*/ 3947832 h 7012541"/>
              <a:gd name="connsiteX267" fmla="*/ 6799515 w 8562189"/>
              <a:gd name="connsiteY267" fmla="*/ 4048423 h 7012541"/>
              <a:gd name="connsiteX268" fmla="*/ 6554562 w 8562189"/>
              <a:gd name="connsiteY268" fmla="*/ 4309956 h 7012541"/>
              <a:gd name="connsiteX269" fmla="*/ 6495434 w 8562189"/>
              <a:gd name="connsiteY269" fmla="*/ 4323367 h 7012541"/>
              <a:gd name="connsiteX270" fmla="*/ 6157569 w 8562189"/>
              <a:gd name="connsiteY270" fmla="*/ 4323367 h 7012541"/>
              <a:gd name="connsiteX271" fmla="*/ 6225141 w 8562189"/>
              <a:gd name="connsiteY271" fmla="*/ 4544663 h 7012541"/>
              <a:gd name="connsiteX272" fmla="*/ 6030867 w 8562189"/>
              <a:gd name="connsiteY272" fmla="*/ 4423957 h 7012541"/>
              <a:gd name="connsiteX273" fmla="*/ 5726788 w 8562189"/>
              <a:gd name="connsiteY273" fmla="*/ 4363603 h 7012541"/>
              <a:gd name="connsiteX274" fmla="*/ 5583194 w 8562189"/>
              <a:gd name="connsiteY274" fmla="*/ 4558076 h 7012541"/>
              <a:gd name="connsiteX275" fmla="*/ 5372027 w 8562189"/>
              <a:gd name="connsiteY275" fmla="*/ 4658664 h 7012541"/>
              <a:gd name="connsiteX276" fmla="*/ 5228434 w 8562189"/>
              <a:gd name="connsiteY276" fmla="*/ 4698900 h 7012541"/>
              <a:gd name="connsiteX277" fmla="*/ 4991928 w 8562189"/>
              <a:gd name="connsiteY277" fmla="*/ 4812901 h 7012541"/>
              <a:gd name="connsiteX278" fmla="*/ 4915908 w 8562189"/>
              <a:gd name="connsiteY278" fmla="*/ 4866550 h 7012541"/>
              <a:gd name="connsiteX279" fmla="*/ 4949694 w 8562189"/>
              <a:gd name="connsiteY279" fmla="*/ 5034199 h 7012541"/>
              <a:gd name="connsiteX280" fmla="*/ 4978237 w 8562189"/>
              <a:gd name="connsiteY280" fmla="*/ 5142809 h 7012541"/>
              <a:gd name="connsiteX281" fmla="*/ 4997518 w 8562189"/>
              <a:gd name="connsiteY281" fmla="*/ 5144903 h 7012541"/>
              <a:gd name="connsiteX282" fmla="*/ 5017276 w 8562189"/>
              <a:gd name="connsiteY282" fmla="*/ 5157192 h 7012541"/>
              <a:gd name="connsiteX283" fmla="*/ 5033367 w 8562189"/>
              <a:gd name="connsiteY283" fmla="*/ 5182005 h 7012541"/>
              <a:gd name="connsiteX284" fmla="*/ 5039731 w 8562189"/>
              <a:gd name="connsiteY284" fmla="*/ 5192443 h 7012541"/>
              <a:gd name="connsiteX285" fmla="*/ 5060058 w 8562189"/>
              <a:gd name="connsiteY285" fmla="*/ 5219711 h 7012541"/>
              <a:gd name="connsiteX286" fmla="*/ 5070657 w 8562189"/>
              <a:gd name="connsiteY286" fmla="*/ 5232605 h 7012541"/>
              <a:gd name="connsiteX287" fmla="*/ 5077775 w 8562189"/>
              <a:gd name="connsiteY287" fmla="*/ 5251423 h 7012541"/>
              <a:gd name="connsiteX288" fmla="*/ 5076675 w 8562189"/>
              <a:gd name="connsiteY288" fmla="*/ 5272625 h 7012541"/>
              <a:gd name="connsiteX289" fmla="*/ 5067013 w 8562189"/>
              <a:gd name="connsiteY289" fmla="*/ 5325796 h 7012541"/>
              <a:gd name="connsiteX290" fmla="*/ 4992239 w 8562189"/>
              <a:gd name="connsiteY290" fmla="*/ 5402777 h 7012541"/>
              <a:gd name="connsiteX291" fmla="*/ 4981655 w 8562189"/>
              <a:gd name="connsiteY291" fmla="*/ 5403392 h 7012541"/>
              <a:gd name="connsiteX292" fmla="*/ 4935831 w 8562189"/>
              <a:gd name="connsiteY292" fmla="*/ 5411777 h 7012541"/>
              <a:gd name="connsiteX293" fmla="*/ 4922876 w 8562189"/>
              <a:gd name="connsiteY293" fmla="*/ 5410623 h 7012541"/>
              <a:gd name="connsiteX294" fmla="*/ 4887883 w 8562189"/>
              <a:gd name="connsiteY294" fmla="*/ 5412181 h 7012541"/>
              <a:gd name="connsiteX295" fmla="*/ 4868951 w 8562189"/>
              <a:gd name="connsiteY295" fmla="*/ 5411532 h 7012541"/>
              <a:gd name="connsiteX296" fmla="*/ 4852373 w 8562189"/>
              <a:gd name="connsiteY296" fmla="*/ 5399145 h 7012541"/>
              <a:gd name="connsiteX297" fmla="*/ 4797423 w 8562189"/>
              <a:gd name="connsiteY297" fmla="*/ 5370869 h 7012541"/>
              <a:gd name="connsiteX298" fmla="*/ 4769006 w 8562189"/>
              <a:gd name="connsiteY298" fmla="*/ 5349635 h 7012541"/>
              <a:gd name="connsiteX299" fmla="*/ 4763013 w 8562189"/>
              <a:gd name="connsiteY299" fmla="*/ 5336631 h 7012541"/>
              <a:gd name="connsiteX300" fmla="*/ 4763231 w 8562189"/>
              <a:gd name="connsiteY300" fmla="*/ 5303401 h 7012541"/>
              <a:gd name="connsiteX301" fmla="*/ 4760438 w 8562189"/>
              <a:gd name="connsiteY301" fmla="*/ 5250159 h 7012541"/>
              <a:gd name="connsiteX302" fmla="*/ 4768885 w 8562189"/>
              <a:gd name="connsiteY302" fmla="*/ 5228052 h 7012541"/>
              <a:gd name="connsiteX303" fmla="*/ 4786918 w 8562189"/>
              <a:gd name="connsiteY303" fmla="*/ 5203164 h 7012541"/>
              <a:gd name="connsiteX304" fmla="*/ 4805708 w 8562189"/>
              <a:gd name="connsiteY304" fmla="*/ 5186655 h 7012541"/>
              <a:gd name="connsiteX305" fmla="*/ 4839370 w 8562189"/>
              <a:gd name="connsiteY305" fmla="*/ 5158612 h 7012541"/>
              <a:gd name="connsiteX306" fmla="*/ 4839887 w 8562189"/>
              <a:gd name="connsiteY306" fmla="*/ 5158473 h 7012541"/>
              <a:gd name="connsiteX307" fmla="*/ 4839887 w 8562189"/>
              <a:gd name="connsiteY307" fmla="*/ 5114670 h 7012541"/>
              <a:gd name="connsiteX308" fmla="*/ 4831440 w 8562189"/>
              <a:gd name="connsiteY308" fmla="*/ 5000669 h 7012541"/>
              <a:gd name="connsiteX309" fmla="*/ 4731137 w 8562189"/>
              <a:gd name="connsiteY309" fmla="*/ 4868226 h 7012541"/>
              <a:gd name="connsiteX310" fmla="*/ 4699578 w 8562189"/>
              <a:gd name="connsiteY310" fmla="*/ 4861044 h 7012541"/>
              <a:gd name="connsiteX311" fmla="*/ 4695996 w 8562189"/>
              <a:gd name="connsiteY311" fmla="*/ 4869585 h 7012541"/>
              <a:gd name="connsiteX312" fmla="*/ 4526886 w 8562189"/>
              <a:gd name="connsiteY312" fmla="*/ 5175990 h 7012541"/>
              <a:gd name="connsiteX313" fmla="*/ 4431061 w 8562189"/>
              <a:gd name="connsiteY313" fmla="*/ 5313663 h 7012541"/>
              <a:gd name="connsiteX314" fmla="*/ 4467109 w 8562189"/>
              <a:gd name="connsiteY314" fmla="*/ 5335807 h 7012541"/>
              <a:gd name="connsiteX315" fmla="*/ 4556483 w 8562189"/>
              <a:gd name="connsiteY315" fmla="*/ 5411032 h 7012541"/>
              <a:gd name="connsiteX316" fmla="*/ 4588738 w 8562189"/>
              <a:gd name="connsiteY316" fmla="*/ 5530539 h 7012541"/>
              <a:gd name="connsiteX317" fmla="*/ 4486598 w 8562189"/>
              <a:gd name="connsiteY317" fmla="*/ 5658580 h 7012541"/>
              <a:gd name="connsiteX318" fmla="*/ 4481222 w 8562189"/>
              <a:gd name="connsiteY318" fmla="*/ 5688457 h 7012541"/>
              <a:gd name="connsiteX319" fmla="*/ 4508100 w 8562189"/>
              <a:gd name="connsiteY319" fmla="*/ 5833571 h 7012541"/>
              <a:gd name="connsiteX320" fmla="*/ 4373705 w 8562189"/>
              <a:gd name="connsiteY320" fmla="*/ 6029902 h 7012541"/>
              <a:gd name="connsiteX321" fmla="*/ 4244684 w 8562189"/>
              <a:gd name="connsiteY321" fmla="*/ 6076852 h 7012541"/>
              <a:gd name="connsiteX322" fmla="*/ 3981267 w 8562189"/>
              <a:gd name="connsiteY322" fmla="*/ 6046974 h 7012541"/>
              <a:gd name="connsiteX323" fmla="*/ 3906594 w 8562189"/>
              <a:gd name="connsiteY323" fmla="*/ 6000025 h 7012541"/>
              <a:gd name="connsiteX324" fmla="*/ 3861154 w 8562189"/>
              <a:gd name="connsiteY324" fmla="*/ 5958970 h 7012541"/>
              <a:gd name="connsiteX325" fmla="*/ 3835346 w 8562189"/>
              <a:gd name="connsiteY325" fmla="*/ 5983754 h 7012541"/>
              <a:gd name="connsiteX326" fmla="*/ 3721172 w 8562189"/>
              <a:gd name="connsiteY326" fmla="*/ 6074326 h 7012541"/>
              <a:gd name="connsiteX327" fmla="*/ 3723563 w 8562189"/>
              <a:gd name="connsiteY327" fmla="*/ 6076719 h 7012541"/>
              <a:gd name="connsiteX328" fmla="*/ 3733978 w 8562189"/>
              <a:gd name="connsiteY328" fmla="*/ 6081120 h 7012541"/>
              <a:gd name="connsiteX329" fmla="*/ 3776987 w 8562189"/>
              <a:gd name="connsiteY329" fmla="*/ 6098191 h 7012541"/>
              <a:gd name="connsiteX330" fmla="*/ 3723226 w 8562189"/>
              <a:gd name="connsiteY330" fmla="*/ 6128069 h 7012541"/>
              <a:gd name="connsiteX331" fmla="*/ 3685596 w 8562189"/>
              <a:gd name="connsiteY331" fmla="*/ 6115264 h 7012541"/>
              <a:gd name="connsiteX332" fmla="*/ 3674316 w 8562189"/>
              <a:gd name="connsiteY332" fmla="*/ 6111495 h 7012541"/>
              <a:gd name="connsiteX333" fmla="*/ 3550158 w 8562189"/>
              <a:gd name="connsiteY333" fmla="*/ 6209987 h 7012541"/>
              <a:gd name="connsiteX334" fmla="*/ 2376461 w 8562189"/>
              <a:gd name="connsiteY334" fmla="*/ 6797710 h 7012541"/>
              <a:gd name="connsiteX335" fmla="*/ 2293103 w 8562189"/>
              <a:gd name="connsiteY335" fmla="*/ 6820826 h 7012541"/>
              <a:gd name="connsiteX336" fmla="*/ 2293103 w 8562189"/>
              <a:gd name="connsiteY336" fmla="*/ 6858002 h 7012541"/>
              <a:gd name="connsiteX337" fmla="*/ 2159046 w 8562189"/>
              <a:gd name="connsiteY337" fmla="*/ 6858002 h 7012541"/>
              <a:gd name="connsiteX338" fmla="*/ 2047293 w 8562189"/>
              <a:gd name="connsiteY338" fmla="*/ 6888993 h 7012541"/>
              <a:gd name="connsiteX339" fmla="*/ 995643 w 8562189"/>
              <a:gd name="connsiteY339" fmla="*/ 7010404 h 7012541"/>
              <a:gd name="connsiteX340" fmla="*/ 0 w 8562189"/>
              <a:gd name="connsiteY340" fmla="*/ 6931523 h 7012541"/>
              <a:gd name="connsiteX341" fmla="*/ 28261 w 8562189"/>
              <a:gd name="connsiteY341" fmla="*/ 5029202 h 7012541"/>
              <a:gd name="connsiteX0" fmla="*/ 6634026 w 8550732"/>
              <a:gd name="connsiteY0" fmla="*/ 867292 h 7012541"/>
              <a:gd name="connsiteX1" fmla="*/ 6577800 w 8550732"/>
              <a:gd name="connsiteY1" fmla="*/ 908210 h 7012541"/>
              <a:gd name="connsiteX2" fmla="*/ 6529417 w 8550732"/>
              <a:gd name="connsiteY2" fmla="*/ 967963 h 7012541"/>
              <a:gd name="connsiteX3" fmla="*/ 6545544 w 8550732"/>
              <a:gd name="connsiteY3" fmla="*/ 1006376 h 7012541"/>
              <a:gd name="connsiteX4" fmla="*/ 6585864 w 8550732"/>
              <a:gd name="connsiteY4" fmla="*/ 1006911 h 7012541"/>
              <a:gd name="connsiteX5" fmla="*/ 6602827 w 8550732"/>
              <a:gd name="connsiteY5" fmla="*/ 1003094 h 7012541"/>
              <a:gd name="connsiteX6" fmla="*/ 6624961 w 8550732"/>
              <a:gd name="connsiteY6" fmla="*/ 955148 h 7012541"/>
              <a:gd name="connsiteX7" fmla="*/ 6627415 w 8550732"/>
              <a:gd name="connsiteY7" fmla="*/ 887712 h 7012541"/>
              <a:gd name="connsiteX8" fmla="*/ 6634026 w 8550732"/>
              <a:gd name="connsiteY8" fmla="*/ 867292 h 7012541"/>
              <a:gd name="connsiteX9" fmla="*/ 28261 w 8550732"/>
              <a:gd name="connsiteY9" fmla="*/ 5029202 h 7012541"/>
              <a:gd name="connsiteX10" fmla="*/ 71547 w 8550732"/>
              <a:gd name="connsiteY10" fmla="*/ 85060 h 7012541"/>
              <a:gd name="connsiteX11" fmla="*/ 2293103 w 8550732"/>
              <a:gd name="connsiteY11" fmla="*/ 0 h 7012541"/>
              <a:gd name="connsiteX12" fmla="*/ 2909882 w 8550732"/>
              <a:gd name="connsiteY12" fmla="*/ 423059 h 7012541"/>
              <a:gd name="connsiteX13" fmla="*/ 3086400 w 8550732"/>
              <a:gd name="connsiteY13" fmla="*/ 516658 h 7012541"/>
              <a:gd name="connsiteX14" fmla="*/ 3066703 w 8550732"/>
              <a:gd name="connsiteY14" fmla="*/ 491542 h 7012541"/>
              <a:gd name="connsiteX15" fmla="*/ 3040497 w 8550732"/>
              <a:gd name="connsiteY15" fmla="*/ 460064 h 7012541"/>
              <a:gd name="connsiteX16" fmla="*/ 2943731 w 8550732"/>
              <a:gd name="connsiteY16" fmla="*/ 387506 h 7012541"/>
              <a:gd name="connsiteX17" fmla="*/ 2895348 w 8550732"/>
              <a:gd name="connsiteY17" fmla="*/ 302144 h 7012541"/>
              <a:gd name="connsiteX18" fmla="*/ 2981361 w 8550732"/>
              <a:gd name="connsiteY18" fmla="*/ 203978 h 7012541"/>
              <a:gd name="connsiteX19" fmla="*/ 3035121 w 8550732"/>
              <a:gd name="connsiteY19" fmla="*/ 203978 h 7012541"/>
              <a:gd name="connsiteX20" fmla="*/ 3051248 w 8550732"/>
              <a:gd name="connsiteY20" fmla="*/ 233856 h 7012541"/>
              <a:gd name="connsiteX21" fmla="*/ 3110381 w 8550732"/>
              <a:gd name="connsiteY21" fmla="*/ 391774 h 7012541"/>
              <a:gd name="connsiteX22" fmla="*/ 3131886 w 8550732"/>
              <a:gd name="connsiteY22" fmla="*/ 434455 h 7012541"/>
              <a:gd name="connsiteX23" fmla="*/ 3217899 w 8550732"/>
              <a:gd name="connsiteY23" fmla="*/ 545425 h 7012541"/>
              <a:gd name="connsiteX24" fmla="*/ 3265394 w 8550732"/>
              <a:gd name="connsiteY24" fmla="*/ 614557 h 7012541"/>
              <a:gd name="connsiteX25" fmla="*/ 3525574 w 8550732"/>
              <a:gd name="connsiteY25" fmla="*/ 784372 h 7012541"/>
              <a:gd name="connsiteX26" fmla="*/ 3549857 w 8550732"/>
              <a:gd name="connsiteY26" fmla="*/ 760429 h 7012541"/>
              <a:gd name="connsiteX27" fmla="*/ 3583457 w 8550732"/>
              <a:gd name="connsiteY27" fmla="*/ 716148 h 7012541"/>
              <a:gd name="connsiteX28" fmla="*/ 3701724 w 8550732"/>
              <a:gd name="connsiteY28" fmla="*/ 703343 h 7012541"/>
              <a:gd name="connsiteX29" fmla="*/ 3927511 w 8550732"/>
              <a:gd name="connsiteY29" fmla="*/ 733221 h 7012541"/>
              <a:gd name="connsiteX30" fmla="*/ 3992019 w 8550732"/>
              <a:gd name="connsiteY30" fmla="*/ 686272 h 7012541"/>
              <a:gd name="connsiteX31" fmla="*/ 4008148 w 8550732"/>
              <a:gd name="connsiteY31" fmla="*/ 600910 h 7012541"/>
              <a:gd name="connsiteX32" fmla="*/ 4008148 w 8550732"/>
              <a:gd name="connsiteY32" fmla="*/ 545425 h 7012541"/>
              <a:gd name="connsiteX33" fmla="*/ 4110289 w 8550732"/>
              <a:gd name="connsiteY33" fmla="*/ 515549 h 7012541"/>
              <a:gd name="connsiteX34" fmla="*/ 4190927 w 8550732"/>
              <a:gd name="connsiteY34" fmla="*/ 579570 h 7012541"/>
              <a:gd name="connsiteX35" fmla="*/ 4239308 w 8550732"/>
              <a:gd name="connsiteY35" fmla="*/ 613714 h 7012541"/>
              <a:gd name="connsiteX36" fmla="*/ 4293068 w 8550732"/>
              <a:gd name="connsiteY36" fmla="*/ 583839 h 7012541"/>
              <a:gd name="connsiteX37" fmla="*/ 4336073 w 8550732"/>
              <a:gd name="connsiteY37" fmla="*/ 472869 h 7012541"/>
              <a:gd name="connsiteX38" fmla="*/ 4368329 w 8550732"/>
              <a:gd name="connsiteY38" fmla="*/ 438723 h 7012541"/>
              <a:gd name="connsiteX39" fmla="*/ 4422087 w 8550732"/>
              <a:gd name="connsiteY39" fmla="*/ 442991 h 7012541"/>
              <a:gd name="connsiteX40" fmla="*/ 4481222 w 8550732"/>
              <a:gd name="connsiteY40" fmla="*/ 485671 h 7012541"/>
              <a:gd name="connsiteX41" fmla="*/ 4567235 w 8550732"/>
              <a:gd name="connsiteY41" fmla="*/ 545425 h 7012541"/>
              <a:gd name="connsiteX42" fmla="*/ 4701630 w 8550732"/>
              <a:gd name="connsiteY42" fmla="*/ 481403 h 7012541"/>
              <a:gd name="connsiteX43" fmla="*/ 4787643 w 8550732"/>
              <a:gd name="connsiteY43" fmla="*/ 366167 h 7012541"/>
              <a:gd name="connsiteX44" fmla="*/ 4852154 w 8550732"/>
              <a:gd name="connsiteY44" fmla="*/ 349094 h 7012541"/>
              <a:gd name="connsiteX45" fmla="*/ 4911289 w 8550732"/>
              <a:gd name="connsiteY45" fmla="*/ 494208 h 7012541"/>
              <a:gd name="connsiteX46" fmla="*/ 4900539 w 8550732"/>
              <a:gd name="connsiteY46" fmla="*/ 507013 h 7012541"/>
              <a:gd name="connsiteX47" fmla="*/ 5008054 w 8550732"/>
              <a:gd name="connsiteY47" fmla="*/ 532622 h 7012541"/>
              <a:gd name="connsiteX48" fmla="*/ 5099443 w 8550732"/>
              <a:gd name="connsiteY48" fmla="*/ 498476 h 7012541"/>
              <a:gd name="connsiteX49" fmla="*/ 5115571 w 8550732"/>
              <a:gd name="connsiteY49" fmla="*/ 485671 h 7012541"/>
              <a:gd name="connsiteX50" fmla="*/ 5292973 w 8550732"/>
              <a:gd name="connsiteY50" fmla="*/ 477137 h 7012541"/>
              <a:gd name="connsiteX51" fmla="*/ 5395114 w 8550732"/>
              <a:gd name="connsiteY51" fmla="*/ 468600 h 7012541"/>
              <a:gd name="connsiteX52" fmla="*/ 5454249 w 8550732"/>
              <a:gd name="connsiteY52" fmla="*/ 357630 h 7012541"/>
              <a:gd name="connsiteX53" fmla="*/ 5545639 w 8550732"/>
              <a:gd name="connsiteY53" fmla="*/ 131422 h 7012541"/>
              <a:gd name="connsiteX54" fmla="*/ 5626276 w 8550732"/>
              <a:gd name="connsiteY54" fmla="*/ 33255 h 7012541"/>
              <a:gd name="connsiteX55" fmla="*/ 5684065 w 8550732"/>
              <a:gd name="connsiteY55" fmla="*/ 2846 h 7012541"/>
              <a:gd name="connsiteX56" fmla="*/ 5721528 w 8550732"/>
              <a:gd name="connsiteY56" fmla="*/ 245 h 7012541"/>
              <a:gd name="connsiteX57" fmla="*/ 5766047 w 8550732"/>
              <a:gd name="connsiteY57" fmla="*/ 7648 h 7012541"/>
              <a:gd name="connsiteX58" fmla="*/ 5712289 w 8550732"/>
              <a:gd name="connsiteY58" fmla="*/ 152762 h 7012541"/>
              <a:gd name="connsiteX59" fmla="*/ 5658530 w 8550732"/>
              <a:gd name="connsiteY59" fmla="*/ 323485 h 7012541"/>
              <a:gd name="connsiteX60" fmla="*/ 5599395 w 8550732"/>
              <a:gd name="connsiteY60" fmla="*/ 489940 h 7012541"/>
              <a:gd name="connsiteX61" fmla="*/ 5733793 w 8550732"/>
              <a:gd name="connsiteY61" fmla="*/ 613714 h 7012541"/>
              <a:gd name="connsiteX62" fmla="*/ 5766047 w 8550732"/>
              <a:gd name="connsiteY62" fmla="*/ 596641 h 7012541"/>
              <a:gd name="connsiteX63" fmla="*/ 5782173 w 8550732"/>
              <a:gd name="connsiteY63" fmla="*/ 566766 h 7012541"/>
              <a:gd name="connsiteX64" fmla="*/ 5889693 w 8550732"/>
              <a:gd name="connsiteY64" fmla="*/ 532622 h 7012541"/>
              <a:gd name="connsiteX65" fmla="*/ 5948825 w 8550732"/>
              <a:gd name="connsiteY65" fmla="*/ 600910 h 7012541"/>
              <a:gd name="connsiteX66" fmla="*/ 5948825 w 8550732"/>
              <a:gd name="connsiteY66" fmla="*/ 635055 h 7012541"/>
              <a:gd name="connsiteX67" fmla="*/ 6110101 w 8550732"/>
              <a:gd name="connsiteY67" fmla="*/ 801509 h 7012541"/>
              <a:gd name="connsiteX68" fmla="*/ 6185364 w 8550732"/>
              <a:gd name="connsiteY68" fmla="*/ 797240 h 7012541"/>
              <a:gd name="connsiteX69" fmla="*/ 6411148 w 8550732"/>
              <a:gd name="connsiteY69" fmla="*/ 754560 h 7012541"/>
              <a:gd name="connsiteX70" fmla="*/ 6459531 w 8550732"/>
              <a:gd name="connsiteY70" fmla="*/ 771633 h 7012541"/>
              <a:gd name="connsiteX71" fmla="*/ 6518666 w 8550732"/>
              <a:gd name="connsiteY71" fmla="*/ 831386 h 7012541"/>
              <a:gd name="connsiteX72" fmla="*/ 6583174 w 8550732"/>
              <a:gd name="connsiteY72" fmla="*/ 839921 h 7012541"/>
              <a:gd name="connsiteX73" fmla="*/ 6604680 w 8550732"/>
              <a:gd name="connsiteY73" fmla="*/ 822850 h 7012541"/>
              <a:gd name="connsiteX74" fmla="*/ 6630887 w 8550732"/>
              <a:gd name="connsiteY74" fmla="*/ 818048 h 7012541"/>
              <a:gd name="connsiteX75" fmla="*/ 6648711 w 8550732"/>
              <a:gd name="connsiteY75" fmla="*/ 821907 h 7012541"/>
              <a:gd name="connsiteX76" fmla="*/ 6652736 w 8550732"/>
              <a:gd name="connsiteY76" fmla="*/ 803062 h 7012541"/>
              <a:gd name="connsiteX77" fmla="*/ 6634723 w 8550732"/>
              <a:gd name="connsiteY77" fmla="*/ 789260 h 7012541"/>
              <a:gd name="connsiteX78" fmla="*/ 6634019 w 8550732"/>
              <a:gd name="connsiteY78" fmla="*/ 763084 h 7012541"/>
              <a:gd name="connsiteX79" fmla="*/ 6635466 w 8550732"/>
              <a:gd name="connsiteY79" fmla="*/ 732353 h 7012541"/>
              <a:gd name="connsiteX80" fmla="*/ 6681000 w 8550732"/>
              <a:gd name="connsiteY80" fmla="*/ 753698 h 7012541"/>
              <a:gd name="connsiteX81" fmla="*/ 6681704 w 8550732"/>
              <a:gd name="connsiteY81" fmla="*/ 779876 h 7012541"/>
              <a:gd name="connsiteX82" fmla="*/ 6666549 w 8550732"/>
              <a:gd name="connsiteY82" fmla="*/ 977913 h 7012541"/>
              <a:gd name="connsiteX83" fmla="*/ 6666829 w 8550732"/>
              <a:gd name="connsiteY83" fmla="*/ 988259 h 7012541"/>
              <a:gd name="connsiteX84" fmla="*/ 6669190 w 8550732"/>
              <a:gd name="connsiteY84" fmla="*/ 987703 h 7012541"/>
              <a:gd name="connsiteX85" fmla="*/ 6712195 w 8550732"/>
              <a:gd name="connsiteY85" fmla="*/ 1006376 h 7012541"/>
              <a:gd name="connsiteX86" fmla="*/ 6741388 w 8550732"/>
              <a:gd name="connsiteY86" fmla="*/ 1050670 h 7012541"/>
              <a:gd name="connsiteX87" fmla="*/ 6756165 w 8550732"/>
              <a:gd name="connsiteY87" fmla="*/ 1051331 h 7012541"/>
              <a:gd name="connsiteX88" fmla="*/ 6811400 w 8550732"/>
              <a:gd name="connsiteY88" fmla="*/ 1031420 h 7012541"/>
              <a:gd name="connsiteX89" fmla="*/ 6870579 w 8550732"/>
              <a:gd name="connsiteY89" fmla="*/ 1010084 h 7012541"/>
              <a:gd name="connsiteX90" fmla="*/ 6917158 w 8550732"/>
              <a:gd name="connsiteY90" fmla="*/ 1091465 h 7012541"/>
              <a:gd name="connsiteX91" fmla="*/ 7031896 w 8550732"/>
              <a:gd name="connsiteY91" fmla="*/ 1125620 h 7012541"/>
              <a:gd name="connsiteX92" fmla="*/ 7125478 w 8550732"/>
              <a:gd name="connsiteY92" fmla="*/ 1156072 h 7012541"/>
              <a:gd name="connsiteX93" fmla="*/ 7159878 w 8550732"/>
              <a:gd name="connsiteY93" fmla="*/ 1207863 h 7012541"/>
              <a:gd name="connsiteX94" fmla="*/ 7235505 w 8550732"/>
              <a:gd name="connsiteY94" fmla="*/ 1290100 h 7012541"/>
              <a:gd name="connsiteX95" fmla="*/ 7260605 w 8550732"/>
              <a:gd name="connsiteY95" fmla="*/ 1292379 h 7012541"/>
              <a:gd name="connsiteX96" fmla="*/ 7397968 w 8550732"/>
              <a:gd name="connsiteY96" fmla="*/ 1257963 h 7012541"/>
              <a:gd name="connsiteX97" fmla="*/ 7448170 w 8550732"/>
              <a:gd name="connsiteY97" fmla="*/ 1262519 h 7012541"/>
              <a:gd name="connsiteX98" fmla="*/ 7449238 w 8550732"/>
              <a:gd name="connsiteY98" fmla="*/ 1281014 h 7012541"/>
              <a:gd name="connsiteX99" fmla="*/ 7356343 w 8550732"/>
              <a:gd name="connsiteY99" fmla="*/ 1318280 h 7012541"/>
              <a:gd name="connsiteX100" fmla="*/ 7333375 w 8550732"/>
              <a:gd name="connsiteY100" fmla="*/ 1352992 h 7012541"/>
              <a:gd name="connsiteX101" fmla="*/ 7382127 w 8550732"/>
              <a:gd name="connsiteY101" fmla="*/ 1388279 h 7012541"/>
              <a:gd name="connsiteX102" fmla="*/ 7433759 w 8550732"/>
              <a:gd name="connsiteY102" fmla="*/ 1403649 h 7012541"/>
              <a:gd name="connsiteX103" fmla="*/ 7364535 w 8550732"/>
              <a:gd name="connsiteY103" fmla="*/ 1432382 h 7012541"/>
              <a:gd name="connsiteX104" fmla="*/ 7336194 w 8550732"/>
              <a:gd name="connsiteY104" fmla="*/ 1457701 h 7012541"/>
              <a:gd name="connsiteX105" fmla="*/ 7364153 w 8550732"/>
              <a:gd name="connsiteY105" fmla="*/ 1481607 h 7012541"/>
              <a:gd name="connsiteX106" fmla="*/ 7469950 w 8550732"/>
              <a:gd name="connsiteY106" fmla="*/ 1458567 h 7012541"/>
              <a:gd name="connsiteX107" fmla="*/ 7685494 w 8550732"/>
              <a:gd name="connsiteY107" fmla="*/ 1411069 h 7012541"/>
              <a:gd name="connsiteX108" fmla="*/ 7721005 w 8550732"/>
              <a:gd name="connsiteY108" fmla="*/ 1398266 h 7012541"/>
              <a:gd name="connsiteX109" fmla="*/ 7755786 w 8550732"/>
              <a:gd name="connsiteY109" fmla="*/ 1400830 h 7012541"/>
              <a:gd name="connsiteX110" fmla="*/ 7744655 w 8550732"/>
              <a:gd name="connsiteY110" fmla="*/ 1431274 h 7012541"/>
              <a:gd name="connsiteX111" fmla="*/ 7718830 w 8550732"/>
              <a:gd name="connsiteY111" fmla="*/ 1444362 h 7012541"/>
              <a:gd name="connsiteX112" fmla="*/ 7634911 w 8550732"/>
              <a:gd name="connsiteY112" fmla="*/ 1455735 h 7012541"/>
              <a:gd name="connsiteX113" fmla="*/ 7564259 w 8550732"/>
              <a:gd name="connsiteY113" fmla="*/ 1473656 h 7012541"/>
              <a:gd name="connsiteX114" fmla="*/ 7519069 w 8550732"/>
              <a:gd name="connsiteY114" fmla="*/ 1486173 h 7012541"/>
              <a:gd name="connsiteX115" fmla="*/ 7422588 w 8550732"/>
              <a:gd name="connsiteY115" fmla="*/ 1517179 h 7012541"/>
              <a:gd name="connsiteX116" fmla="*/ 7333981 w 8550732"/>
              <a:gd name="connsiteY116" fmla="*/ 1586884 h 7012541"/>
              <a:gd name="connsiteX117" fmla="*/ 7424703 w 8550732"/>
              <a:gd name="connsiteY117" fmla="*/ 1595712 h 7012541"/>
              <a:gd name="connsiteX118" fmla="*/ 7616576 w 8550732"/>
              <a:gd name="connsiteY118" fmla="*/ 1556747 h 7012541"/>
              <a:gd name="connsiteX119" fmla="*/ 7733485 w 8550732"/>
              <a:gd name="connsiteY119" fmla="*/ 1544806 h 7012541"/>
              <a:gd name="connsiteX120" fmla="*/ 7757500 w 8550732"/>
              <a:gd name="connsiteY120" fmla="*/ 1570131 h 7012541"/>
              <a:gd name="connsiteX121" fmla="*/ 7737410 w 8550732"/>
              <a:gd name="connsiteY121" fmla="*/ 1584926 h 7012541"/>
              <a:gd name="connsiteX122" fmla="*/ 7540165 w 8550732"/>
              <a:gd name="connsiteY122" fmla="*/ 1614502 h 7012541"/>
              <a:gd name="connsiteX123" fmla="*/ 7473820 w 8550732"/>
              <a:gd name="connsiteY123" fmla="*/ 1623317 h 7012541"/>
              <a:gd name="connsiteX124" fmla="*/ 7385936 w 8550732"/>
              <a:gd name="connsiteY124" fmla="*/ 1677656 h 7012541"/>
              <a:gd name="connsiteX125" fmla="*/ 7281204 w 8550732"/>
              <a:gd name="connsiteY125" fmla="*/ 1719189 h 7012541"/>
              <a:gd name="connsiteX126" fmla="*/ 7274371 w 8550732"/>
              <a:gd name="connsiteY126" fmla="*/ 1720608 h 7012541"/>
              <a:gd name="connsiteX127" fmla="*/ 7266631 w 8550732"/>
              <a:gd name="connsiteY127" fmla="*/ 1727395 h 7012541"/>
              <a:gd name="connsiteX128" fmla="*/ 7266631 w 8550732"/>
              <a:gd name="connsiteY128" fmla="*/ 1753945 h 7012541"/>
              <a:gd name="connsiteX129" fmla="*/ 7283452 w 8550732"/>
              <a:gd name="connsiteY129" fmla="*/ 1789340 h 7012541"/>
              <a:gd name="connsiteX130" fmla="*/ 7165708 w 8550732"/>
              <a:gd name="connsiteY130" fmla="*/ 1833590 h 7012541"/>
              <a:gd name="connsiteX131" fmla="*/ 7154809 w 8550732"/>
              <a:gd name="connsiteY131" fmla="*/ 1845056 h 7012541"/>
              <a:gd name="connsiteX132" fmla="*/ 7169142 w 8550732"/>
              <a:gd name="connsiteY132" fmla="*/ 1864261 h 7012541"/>
              <a:gd name="connsiteX133" fmla="*/ 7176645 w 8550732"/>
              <a:gd name="connsiteY133" fmla="*/ 1869997 h 7012541"/>
              <a:gd name="connsiteX134" fmla="*/ 7213877 w 8550732"/>
              <a:gd name="connsiteY134" fmla="*/ 1873441 h 7012541"/>
              <a:gd name="connsiteX135" fmla="*/ 7217525 w 8550732"/>
              <a:gd name="connsiteY135" fmla="*/ 1872797 h 7012541"/>
              <a:gd name="connsiteX136" fmla="*/ 7351920 w 8550732"/>
              <a:gd name="connsiteY136" fmla="*/ 1864261 h 7012541"/>
              <a:gd name="connsiteX137" fmla="*/ 7393249 w 8550732"/>
              <a:gd name="connsiteY137" fmla="*/ 1878132 h 7012541"/>
              <a:gd name="connsiteX138" fmla="*/ 7415948 w 8550732"/>
              <a:gd name="connsiteY138" fmla="*/ 1899836 h 7012541"/>
              <a:gd name="connsiteX139" fmla="*/ 7429578 w 8550732"/>
              <a:gd name="connsiteY139" fmla="*/ 1897743 h 7012541"/>
              <a:gd name="connsiteX140" fmla="*/ 7460064 w 8550732"/>
              <a:gd name="connsiteY140" fmla="*/ 1895534 h 7012541"/>
              <a:gd name="connsiteX141" fmla="*/ 7502113 w 8550732"/>
              <a:gd name="connsiteY141" fmla="*/ 1922083 h 7012541"/>
              <a:gd name="connsiteX142" fmla="*/ 7476884 w 8550732"/>
              <a:gd name="connsiteY142" fmla="*/ 1957479 h 7012541"/>
              <a:gd name="connsiteX143" fmla="*/ 7435999 w 8550732"/>
              <a:gd name="connsiteY143" fmla="*/ 1965299 h 7012541"/>
              <a:gd name="connsiteX144" fmla="*/ 7432559 w 8550732"/>
              <a:gd name="connsiteY144" fmla="*/ 1983767 h 7012541"/>
              <a:gd name="connsiteX145" fmla="*/ 7341167 w 8550732"/>
              <a:gd name="connsiteY145" fmla="*/ 2116076 h 7012541"/>
              <a:gd name="connsiteX146" fmla="*/ 7292785 w 8550732"/>
              <a:gd name="connsiteY146" fmla="*/ 2120344 h 7012541"/>
              <a:gd name="connsiteX147" fmla="*/ 7267252 w 8550732"/>
              <a:gd name="connsiteY147" fmla="*/ 2119278 h 7012541"/>
              <a:gd name="connsiteX148" fmla="*/ 7250917 w 8550732"/>
              <a:gd name="connsiteY148" fmla="*/ 2136237 h 7012541"/>
              <a:gd name="connsiteX149" fmla="*/ 7266631 w 8550732"/>
              <a:gd name="connsiteY149" fmla="*/ 2152158 h 7012541"/>
              <a:gd name="connsiteX150" fmla="*/ 7266631 w 8550732"/>
              <a:gd name="connsiteY150" fmla="*/ 2169860 h 7012541"/>
              <a:gd name="connsiteX151" fmla="*/ 7241401 w 8550732"/>
              <a:gd name="connsiteY151" fmla="*/ 2178706 h 7012541"/>
              <a:gd name="connsiteX152" fmla="*/ 7216741 w 8550732"/>
              <a:gd name="connsiteY152" fmla="*/ 2176761 h 7012541"/>
              <a:gd name="connsiteX153" fmla="*/ 7206772 w 8550732"/>
              <a:gd name="connsiteY153" fmla="*/ 2188634 h 7012541"/>
              <a:gd name="connsiteX154" fmla="*/ 7209141 w 8550732"/>
              <a:gd name="connsiteY154" fmla="*/ 2205255 h 7012541"/>
              <a:gd name="connsiteX155" fmla="*/ 7241401 w 8550732"/>
              <a:gd name="connsiteY155" fmla="*/ 2205255 h 7012541"/>
              <a:gd name="connsiteX156" fmla="*/ 7325501 w 8550732"/>
              <a:gd name="connsiteY156" fmla="*/ 2205255 h 7012541"/>
              <a:gd name="connsiteX157" fmla="*/ 7367553 w 8550732"/>
              <a:gd name="connsiteY157" fmla="*/ 2205255 h 7012541"/>
              <a:gd name="connsiteX158" fmla="*/ 7434834 w 8550732"/>
              <a:gd name="connsiteY158" fmla="*/ 2249505 h 7012541"/>
              <a:gd name="connsiteX159" fmla="*/ 7535753 w 8550732"/>
              <a:gd name="connsiteY159" fmla="*/ 2284901 h 7012541"/>
              <a:gd name="connsiteX160" fmla="*/ 7560984 w 8550732"/>
              <a:gd name="connsiteY160" fmla="*/ 2311449 h 7012541"/>
              <a:gd name="connsiteX161" fmla="*/ 7535753 w 8550732"/>
              <a:gd name="connsiteY161" fmla="*/ 2329142 h 7012541"/>
              <a:gd name="connsiteX162" fmla="*/ 7527346 w 8550732"/>
              <a:gd name="connsiteY162" fmla="*/ 2355692 h 7012541"/>
              <a:gd name="connsiteX163" fmla="*/ 7518935 w 8550732"/>
              <a:gd name="connsiteY163" fmla="*/ 2391087 h 7012541"/>
              <a:gd name="connsiteX164" fmla="*/ 7518935 w 8550732"/>
              <a:gd name="connsiteY164" fmla="*/ 2417635 h 7012541"/>
              <a:gd name="connsiteX165" fmla="*/ 7527346 w 8550732"/>
              <a:gd name="connsiteY165" fmla="*/ 2417635 h 7012541"/>
              <a:gd name="connsiteX166" fmla="*/ 7527346 w 8550732"/>
              <a:gd name="connsiteY166" fmla="*/ 2479580 h 7012541"/>
              <a:gd name="connsiteX167" fmla="*/ 7460064 w 8550732"/>
              <a:gd name="connsiteY167" fmla="*/ 2541532 h 7012541"/>
              <a:gd name="connsiteX168" fmla="*/ 7544165 w 8550732"/>
              <a:gd name="connsiteY168" fmla="*/ 2568073 h 7012541"/>
              <a:gd name="connsiteX169" fmla="*/ 7535753 w 8550732"/>
              <a:gd name="connsiteY169" fmla="*/ 2576928 h 7012541"/>
              <a:gd name="connsiteX170" fmla="*/ 7236495 w 8550732"/>
              <a:gd name="connsiteY170" fmla="*/ 2576928 h 7012541"/>
              <a:gd name="connsiteX171" fmla="*/ 7215508 w 8550732"/>
              <a:gd name="connsiteY171" fmla="*/ 2587165 h 7012541"/>
              <a:gd name="connsiteX172" fmla="*/ 7214139 w 8550732"/>
              <a:gd name="connsiteY172" fmla="*/ 2590655 h 7012541"/>
              <a:gd name="connsiteX173" fmla="*/ 7232990 w 8550732"/>
              <a:gd name="connsiteY173" fmla="*/ 2594621 h 7012541"/>
              <a:gd name="connsiteX174" fmla="*/ 7300272 w 8550732"/>
              <a:gd name="connsiteY174" fmla="*/ 2638871 h 7012541"/>
              <a:gd name="connsiteX175" fmla="*/ 7333912 w 8550732"/>
              <a:gd name="connsiteY175" fmla="*/ 2665420 h 7012541"/>
              <a:gd name="connsiteX176" fmla="*/ 7426423 w 8550732"/>
              <a:gd name="connsiteY176" fmla="*/ 2683114 h 7012541"/>
              <a:gd name="connsiteX177" fmla="*/ 7443243 w 8550732"/>
              <a:gd name="connsiteY177" fmla="*/ 2700816 h 7012541"/>
              <a:gd name="connsiteX178" fmla="*/ 7426423 w 8550732"/>
              <a:gd name="connsiteY178" fmla="*/ 2709662 h 7012541"/>
              <a:gd name="connsiteX179" fmla="*/ 7224581 w 8550732"/>
              <a:gd name="connsiteY179" fmla="*/ 2709662 h 7012541"/>
              <a:gd name="connsiteX180" fmla="*/ 7208810 w 8550732"/>
              <a:gd name="connsiteY180" fmla="*/ 2710767 h 7012541"/>
              <a:gd name="connsiteX181" fmla="*/ 7207899 w 8550732"/>
              <a:gd name="connsiteY181" fmla="*/ 2711514 h 7012541"/>
              <a:gd name="connsiteX182" fmla="*/ 7208115 w 8550732"/>
              <a:gd name="connsiteY182" fmla="*/ 2712006 h 7012541"/>
              <a:gd name="connsiteX183" fmla="*/ 7292785 w 8550732"/>
              <a:gd name="connsiteY183" fmla="*/ 2730679 h 7012541"/>
              <a:gd name="connsiteX184" fmla="*/ 7411055 w 8550732"/>
              <a:gd name="connsiteY184" fmla="*/ 2816042 h 7012541"/>
              <a:gd name="connsiteX185" fmla="*/ 7411055 w 8550732"/>
              <a:gd name="connsiteY185" fmla="*/ 2824702 h 7012541"/>
              <a:gd name="connsiteX186" fmla="*/ 7510524 w 8550732"/>
              <a:gd name="connsiteY186" fmla="*/ 2824702 h 7012541"/>
              <a:gd name="connsiteX187" fmla="*/ 7586217 w 8550732"/>
              <a:gd name="connsiteY187" fmla="*/ 2815857 h 7012541"/>
              <a:gd name="connsiteX188" fmla="*/ 7619857 w 8550732"/>
              <a:gd name="connsiteY188" fmla="*/ 2842405 h 7012541"/>
              <a:gd name="connsiteX189" fmla="*/ 7611446 w 8550732"/>
              <a:gd name="connsiteY189" fmla="*/ 2868954 h 7012541"/>
              <a:gd name="connsiteX190" fmla="*/ 7569394 w 8550732"/>
              <a:gd name="connsiteY190" fmla="*/ 2868954 h 7012541"/>
              <a:gd name="connsiteX191" fmla="*/ 7460064 w 8550732"/>
              <a:gd name="connsiteY191" fmla="*/ 2860098 h 7012541"/>
              <a:gd name="connsiteX192" fmla="*/ 7429971 w 8550732"/>
              <a:gd name="connsiteY192" fmla="*/ 2855261 h 7012541"/>
              <a:gd name="connsiteX193" fmla="*/ 7408679 w 8550732"/>
              <a:gd name="connsiteY193" fmla="*/ 2859828 h 7012541"/>
              <a:gd name="connsiteX194" fmla="*/ 7391569 w 8550732"/>
              <a:gd name="connsiteY194" fmla="*/ 2867792 h 7012541"/>
              <a:gd name="connsiteX195" fmla="*/ 7380474 w 8550732"/>
              <a:gd name="connsiteY195" fmla="*/ 2867539 h 7012541"/>
              <a:gd name="connsiteX196" fmla="*/ 7376094 w 8550732"/>
              <a:gd name="connsiteY196" fmla="*/ 2868814 h 7012541"/>
              <a:gd name="connsiteX197" fmla="*/ 7363084 w 8550732"/>
              <a:gd name="connsiteY197" fmla="*/ 2868887 h 7012541"/>
              <a:gd name="connsiteX198" fmla="*/ 7330122 w 8550732"/>
              <a:gd name="connsiteY198" fmla="*/ 2879700 h 7012541"/>
              <a:gd name="connsiteX199" fmla="*/ 7423270 w 8550732"/>
              <a:gd name="connsiteY199" fmla="*/ 2893285 h 7012541"/>
              <a:gd name="connsiteX200" fmla="*/ 7535753 w 8550732"/>
              <a:gd name="connsiteY200" fmla="*/ 2895495 h 7012541"/>
              <a:gd name="connsiteX201" fmla="*/ 7569394 w 8550732"/>
              <a:gd name="connsiteY201" fmla="*/ 2895495 h 7012541"/>
              <a:gd name="connsiteX202" fmla="*/ 7611446 w 8550732"/>
              <a:gd name="connsiteY202" fmla="*/ 2913195 h 7012541"/>
              <a:gd name="connsiteX203" fmla="*/ 7619857 w 8550732"/>
              <a:gd name="connsiteY203" fmla="*/ 2939745 h 7012541"/>
              <a:gd name="connsiteX204" fmla="*/ 7603035 w 8550732"/>
              <a:gd name="connsiteY204" fmla="*/ 2957445 h 7012541"/>
              <a:gd name="connsiteX205" fmla="*/ 7476884 w 8550732"/>
              <a:gd name="connsiteY205" fmla="*/ 2957445 h 7012541"/>
              <a:gd name="connsiteX206" fmla="*/ 7611446 w 8550732"/>
              <a:gd name="connsiteY206" fmla="*/ 2992841 h 7012541"/>
              <a:gd name="connsiteX207" fmla="*/ 7636676 w 8550732"/>
              <a:gd name="connsiteY207" fmla="*/ 3010536 h 7012541"/>
              <a:gd name="connsiteX208" fmla="*/ 7603035 w 8550732"/>
              <a:gd name="connsiteY208" fmla="*/ 3019391 h 7012541"/>
              <a:gd name="connsiteX209" fmla="*/ 7392782 w 8550732"/>
              <a:gd name="connsiteY209" fmla="*/ 3019391 h 7012541"/>
              <a:gd name="connsiteX210" fmla="*/ 7359141 w 8550732"/>
              <a:gd name="connsiteY210" fmla="*/ 3037084 h 7012541"/>
              <a:gd name="connsiteX211" fmla="*/ 7418013 w 8550732"/>
              <a:gd name="connsiteY211" fmla="*/ 3037084 h 7012541"/>
              <a:gd name="connsiteX212" fmla="*/ 7493705 w 8550732"/>
              <a:gd name="connsiteY212" fmla="*/ 3063633 h 7012541"/>
              <a:gd name="connsiteX213" fmla="*/ 7569394 w 8550732"/>
              <a:gd name="connsiteY213" fmla="*/ 3063633 h 7012541"/>
              <a:gd name="connsiteX214" fmla="*/ 7594625 w 8550732"/>
              <a:gd name="connsiteY214" fmla="*/ 3090181 h 7012541"/>
              <a:gd name="connsiteX215" fmla="*/ 7569394 w 8550732"/>
              <a:gd name="connsiteY215" fmla="*/ 3116729 h 7012541"/>
              <a:gd name="connsiteX216" fmla="*/ 7392782 w 8550732"/>
              <a:gd name="connsiteY216" fmla="*/ 3116729 h 7012541"/>
              <a:gd name="connsiteX217" fmla="*/ 7317090 w 8550732"/>
              <a:gd name="connsiteY217" fmla="*/ 3125577 h 7012541"/>
              <a:gd name="connsiteX218" fmla="*/ 7409602 w 8550732"/>
              <a:gd name="connsiteY218" fmla="*/ 3125577 h 7012541"/>
              <a:gd name="connsiteX219" fmla="*/ 7468474 w 8550732"/>
              <a:gd name="connsiteY219" fmla="*/ 3160972 h 7012541"/>
              <a:gd name="connsiteX220" fmla="*/ 7468474 w 8550732"/>
              <a:gd name="connsiteY220" fmla="*/ 3187520 h 7012541"/>
              <a:gd name="connsiteX221" fmla="*/ 7434834 w 8550732"/>
              <a:gd name="connsiteY221" fmla="*/ 3205222 h 7012541"/>
              <a:gd name="connsiteX222" fmla="*/ 7325501 w 8550732"/>
              <a:gd name="connsiteY222" fmla="*/ 3222925 h 7012541"/>
              <a:gd name="connsiteX223" fmla="*/ 7289650 w 8550732"/>
              <a:gd name="connsiteY223" fmla="*/ 3228471 h 7012541"/>
              <a:gd name="connsiteX224" fmla="*/ 7297868 w 8550732"/>
              <a:gd name="connsiteY224" fmla="*/ 3237002 h 7012541"/>
              <a:gd name="connsiteX225" fmla="*/ 7234517 w 8550732"/>
              <a:gd name="connsiteY225" fmla="*/ 3266341 h 7012541"/>
              <a:gd name="connsiteX226" fmla="*/ 7200180 w 8550732"/>
              <a:gd name="connsiteY226" fmla="*/ 3279517 h 7012541"/>
              <a:gd name="connsiteX227" fmla="*/ 7287409 w 8550732"/>
              <a:gd name="connsiteY227" fmla="*/ 3302602 h 7012541"/>
              <a:gd name="connsiteX228" fmla="*/ 7437935 w 8550732"/>
              <a:gd name="connsiteY228" fmla="*/ 3285529 h 7012541"/>
              <a:gd name="connsiteX229" fmla="*/ 7507819 w 8550732"/>
              <a:gd name="connsiteY229" fmla="*/ 3251385 h 7012541"/>
              <a:gd name="connsiteX230" fmla="*/ 7626089 w 8550732"/>
              <a:gd name="connsiteY230" fmla="*/ 3153218 h 7012541"/>
              <a:gd name="connsiteX231" fmla="*/ 7824993 w 8550732"/>
              <a:gd name="connsiteY231" fmla="*/ 2986763 h 7012541"/>
              <a:gd name="connsiteX232" fmla="*/ 8083034 w 8550732"/>
              <a:gd name="connsiteY232" fmla="*/ 2905671 h 7012541"/>
              <a:gd name="connsiteX233" fmla="*/ 8292694 w 8550732"/>
              <a:gd name="connsiteY233" fmla="*/ 2811774 h 7012541"/>
              <a:gd name="connsiteX234" fmla="*/ 8308820 w 8550732"/>
              <a:gd name="connsiteY234" fmla="*/ 2798969 h 7012541"/>
              <a:gd name="connsiteX235" fmla="*/ 8523854 w 8550732"/>
              <a:gd name="connsiteY235" fmla="*/ 2726411 h 7012541"/>
              <a:gd name="connsiteX236" fmla="*/ 8545735 w 8550732"/>
              <a:gd name="connsiteY236" fmla="*/ 2720593 h 7012541"/>
              <a:gd name="connsiteX237" fmla="*/ 8550732 w 8550732"/>
              <a:gd name="connsiteY237" fmla="*/ 3008104 h 7012541"/>
              <a:gd name="connsiteX238" fmla="*/ 8389456 w 8550732"/>
              <a:gd name="connsiteY238" fmla="*/ 3076394 h 7012541"/>
              <a:gd name="connsiteX239" fmla="*/ 8271189 w 8550732"/>
              <a:gd name="connsiteY239" fmla="*/ 3114806 h 7012541"/>
              <a:gd name="connsiteX240" fmla="*/ 8002397 w 8550732"/>
              <a:gd name="connsiteY240" fmla="*/ 3174559 h 7012541"/>
              <a:gd name="connsiteX241" fmla="*/ 7744358 w 8550732"/>
              <a:gd name="connsiteY241" fmla="*/ 3259920 h 7012541"/>
              <a:gd name="connsiteX242" fmla="*/ 7583083 w 8550732"/>
              <a:gd name="connsiteY242" fmla="*/ 3358087 h 7012541"/>
              <a:gd name="connsiteX243" fmla="*/ 7507819 w 8550732"/>
              <a:gd name="connsiteY243" fmla="*/ 3396499 h 7012541"/>
              <a:gd name="connsiteX244" fmla="*/ 7201396 w 8550732"/>
              <a:gd name="connsiteY244" fmla="*/ 3537345 h 7012541"/>
              <a:gd name="connsiteX245" fmla="*/ 7180328 w 8550732"/>
              <a:gd name="connsiteY245" fmla="*/ 3547150 h 7012541"/>
              <a:gd name="connsiteX246" fmla="*/ 7165229 w 8550732"/>
              <a:gd name="connsiteY246" fmla="*/ 3639988 h 7012541"/>
              <a:gd name="connsiteX247" fmla="*/ 7112041 w 8550732"/>
              <a:gd name="connsiteY247" fmla="*/ 3746654 h 7012541"/>
              <a:gd name="connsiteX248" fmla="*/ 7107603 w 8550732"/>
              <a:gd name="connsiteY248" fmla="*/ 3767789 h 7012541"/>
              <a:gd name="connsiteX249" fmla="*/ 7120759 w 8550732"/>
              <a:gd name="connsiteY249" fmla="*/ 3772089 h 7012541"/>
              <a:gd name="connsiteX250" fmla="*/ 7534699 w 8550732"/>
              <a:gd name="connsiteY250" fmla="*/ 3891595 h 7012541"/>
              <a:gd name="connsiteX251" fmla="*/ 7626089 w 8550732"/>
              <a:gd name="connsiteY251" fmla="*/ 3917205 h 7012541"/>
              <a:gd name="connsiteX252" fmla="*/ 7749734 w 8550732"/>
              <a:gd name="connsiteY252" fmla="*/ 3904400 h 7012541"/>
              <a:gd name="connsiteX253" fmla="*/ 7819618 w 8550732"/>
              <a:gd name="connsiteY253" fmla="*/ 3895864 h 7012541"/>
              <a:gd name="connsiteX254" fmla="*/ 7894880 w 8550732"/>
              <a:gd name="connsiteY254" fmla="*/ 3912937 h 7012541"/>
              <a:gd name="connsiteX255" fmla="*/ 7927136 w 8550732"/>
              <a:gd name="connsiteY255" fmla="*/ 3942812 h 7012541"/>
              <a:gd name="connsiteX256" fmla="*/ 7787364 w 8550732"/>
              <a:gd name="connsiteY256" fmla="*/ 4169020 h 7012541"/>
              <a:gd name="connsiteX257" fmla="*/ 7636840 w 8550732"/>
              <a:gd name="connsiteY257" fmla="*/ 4169020 h 7012541"/>
              <a:gd name="connsiteX258" fmla="*/ 7513195 w 8550732"/>
              <a:gd name="connsiteY258" fmla="*/ 4100731 h 7012541"/>
              <a:gd name="connsiteX259" fmla="*/ 7378800 w 8550732"/>
              <a:gd name="connsiteY259" fmla="*/ 4079391 h 7012541"/>
              <a:gd name="connsiteX260" fmla="*/ 7239029 w 8550732"/>
              <a:gd name="connsiteY260" fmla="*/ 4023907 h 7012541"/>
              <a:gd name="connsiteX261" fmla="*/ 7158389 w 8550732"/>
              <a:gd name="connsiteY261" fmla="*/ 3921471 h 7012541"/>
              <a:gd name="connsiteX262" fmla="*/ 7124598 w 8550732"/>
              <a:gd name="connsiteY262" fmla="*/ 3898797 h 7012541"/>
              <a:gd name="connsiteX263" fmla="*/ 7095148 w 8550732"/>
              <a:gd name="connsiteY263" fmla="*/ 3921009 h 7012541"/>
              <a:gd name="connsiteX264" fmla="*/ 6993789 w 8550732"/>
              <a:gd name="connsiteY264" fmla="*/ 3921009 h 7012541"/>
              <a:gd name="connsiteX265" fmla="*/ 6841749 w 8550732"/>
              <a:gd name="connsiteY265" fmla="*/ 3947832 h 7012541"/>
              <a:gd name="connsiteX266" fmla="*/ 6799515 w 8550732"/>
              <a:gd name="connsiteY266" fmla="*/ 4048423 h 7012541"/>
              <a:gd name="connsiteX267" fmla="*/ 6554562 w 8550732"/>
              <a:gd name="connsiteY267" fmla="*/ 4309956 h 7012541"/>
              <a:gd name="connsiteX268" fmla="*/ 6495434 w 8550732"/>
              <a:gd name="connsiteY268" fmla="*/ 4323367 h 7012541"/>
              <a:gd name="connsiteX269" fmla="*/ 6157569 w 8550732"/>
              <a:gd name="connsiteY269" fmla="*/ 4323367 h 7012541"/>
              <a:gd name="connsiteX270" fmla="*/ 6225141 w 8550732"/>
              <a:gd name="connsiteY270" fmla="*/ 4544663 h 7012541"/>
              <a:gd name="connsiteX271" fmla="*/ 6030867 w 8550732"/>
              <a:gd name="connsiteY271" fmla="*/ 4423957 h 7012541"/>
              <a:gd name="connsiteX272" fmla="*/ 5726788 w 8550732"/>
              <a:gd name="connsiteY272" fmla="*/ 4363603 h 7012541"/>
              <a:gd name="connsiteX273" fmla="*/ 5583194 w 8550732"/>
              <a:gd name="connsiteY273" fmla="*/ 4558076 h 7012541"/>
              <a:gd name="connsiteX274" fmla="*/ 5372027 w 8550732"/>
              <a:gd name="connsiteY274" fmla="*/ 4658664 h 7012541"/>
              <a:gd name="connsiteX275" fmla="*/ 5228434 w 8550732"/>
              <a:gd name="connsiteY275" fmla="*/ 4698900 h 7012541"/>
              <a:gd name="connsiteX276" fmla="*/ 4991928 w 8550732"/>
              <a:gd name="connsiteY276" fmla="*/ 4812901 h 7012541"/>
              <a:gd name="connsiteX277" fmla="*/ 4915908 w 8550732"/>
              <a:gd name="connsiteY277" fmla="*/ 4866550 h 7012541"/>
              <a:gd name="connsiteX278" fmla="*/ 4949694 w 8550732"/>
              <a:gd name="connsiteY278" fmla="*/ 5034199 h 7012541"/>
              <a:gd name="connsiteX279" fmla="*/ 4978237 w 8550732"/>
              <a:gd name="connsiteY279" fmla="*/ 5142809 h 7012541"/>
              <a:gd name="connsiteX280" fmla="*/ 4997518 w 8550732"/>
              <a:gd name="connsiteY280" fmla="*/ 5144903 h 7012541"/>
              <a:gd name="connsiteX281" fmla="*/ 5017276 w 8550732"/>
              <a:gd name="connsiteY281" fmla="*/ 5157192 h 7012541"/>
              <a:gd name="connsiteX282" fmla="*/ 5033367 w 8550732"/>
              <a:gd name="connsiteY282" fmla="*/ 5182005 h 7012541"/>
              <a:gd name="connsiteX283" fmla="*/ 5039731 w 8550732"/>
              <a:gd name="connsiteY283" fmla="*/ 5192443 h 7012541"/>
              <a:gd name="connsiteX284" fmla="*/ 5060058 w 8550732"/>
              <a:gd name="connsiteY284" fmla="*/ 5219711 h 7012541"/>
              <a:gd name="connsiteX285" fmla="*/ 5070657 w 8550732"/>
              <a:gd name="connsiteY285" fmla="*/ 5232605 h 7012541"/>
              <a:gd name="connsiteX286" fmla="*/ 5077775 w 8550732"/>
              <a:gd name="connsiteY286" fmla="*/ 5251423 h 7012541"/>
              <a:gd name="connsiteX287" fmla="*/ 5076675 w 8550732"/>
              <a:gd name="connsiteY287" fmla="*/ 5272625 h 7012541"/>
              <a:gd name="connsiteX288" fmla="*/ 5067013 w 8550732"/>
              <a:gd name="connsiteY288" fmla="*/ 5325796 h 7012541"/>
              <a:gd name="connsiteX289" fmla="*/ 4992239 w 8550732"/>
              <a:gd name="connsiteY289" fmla="*/ 5402777 h 7012541"/>
              <a:gd name="connsiteX290" fmla="*/ 4981655 w 8550732"/>
              <a:gd name="connsiteY290" fmla="*/ 5403392 h 7012541"/>
              <a:gd name="connsiteX291" fmla="*/ 4935831 w 8550732"/>
              <a:gd name="connsiteY291" fmla="*/ 5411777 h 7012541"/>
              <a:gd name="connsiteX292" fmla="*/ 4922876 w 8550732"/>
              <a:gd name="connsiteY292" fmla="*/ 5410623 h 7012541"/>
              <a:gd name="connsiteX293" fmla="*/ 4887883 w 8550732"/>
              <a:gd name="connsiteY293" fmla="*/ 5412181 h 7012541"/>
              <a:gd name="connsiteX294" fmla="*/ 4868951 w 8550732"/>
              <a:gd name="connsiteY294" fmla="*/ 5411532 h 7012541"/>
              <a:gd name="connsiteX295" fmla="*/ 4852373 w 8550732"/>
              <a:gd name="connsiteY295" fmla="*/ 5399145 h 7012541"/>
              <a:gd name="connsiteX296" fmla="*/ 4797423 w 8550732"/>
              <a:gd name="connsiteY296" fmla="*/ 5370869 h 7012541"/>
              <a:gd name="connsiteX297" fmla="*/ 4769006 w 8550732"/>
              <a:gd name="connsiteY297" fmla="*/ 5349635 h 7012541"/>
              <a:gd name="connsiteX298" fmla="*/ 4763013 w 8550732"/>
              <a:gd name="connsiteY298" fmla="*/ 5336631 h 7012541"/>
              <a:gd name="connsiteX299" fmla="*/ 4763231 w 8550732"/>
              <a:gd name="connsiteY299" fmla="*/ 5303401 h 7012541"/>
              <a:gd name="connsiteX300" fmla="*/ 4760438 w 8550732"/>
              <a:gd name="connsiteY300" fmla="*/ 5250159 h 7012541"/>
              <a:gd name="connsiteX301" fmla="*/ 4768885 w 8550732"/>
              <a:gd name="connsiteY301" fmla="*/ 5228052 h 7012541"/>
              <a:gd name="connsiteX302" fmla="*/ 4786918 w 8550732"/>
              <a:gd name="connsiteY302" fmla="*/ 5203164 h 7012541"/>
              <a:gd name="connsiteX303" fmla="*/ 4805708 w 8550732"/>
              <a:gd name="connsiteY303" fmla="*/ 5186655 h 7012541"/>
              <a:gd name="connsiteX304" fmla="*/ 4839370 w 8550732"/>
              <a:gd name="connsiteY304" fmla="*/ 5158612 h 7012541"/>
              <a:gd name="connsiteX305" fmla="*/ 4839887 w 8550732"/>
              <a:gd name="connsiteY305" fmla="*/ 5158473 h 7012541"/>
              <a:gd name="connsiteX306" fmla="*/ 4839887 w 8550732"/>
              <a:gd name="connsiteY306" fmla="*/ 5114670 h 7012541"/>
              <a:gd name="connsiteX307" fmla="*/ 4831440 w 8550732"/>
              <a:gd name="connsiteY307" fmla="*/ 5000669 h 7012541"/>
              <a:gd name="connsiteX308" fmla="*/ 4731137 w 8550732"/>
              <a:gd name="connsiteY308" fmla="*/ 4868226 h 7012541"/>
              <a:gd name="connsiteX309" fmla="*/ 4699578 w 8550732"/>
              <a:gd name="connsiteY309" fmla="*/ 4861044 h 7012541"/>
              <a:gd name="connsiteX310" fmla="*/ 4695996 w 8550732"/>
              <a:gd name="connsiteY310" fmla="*/ 4869585 h 7012541"/>
              <a:gd name="connsiteX311" fmla="*/ 4526886 w 8550732"/>
              <a:gd name="connsiteY311" fmla="*/ 5175990 h 7012541"/>
              <a:gd name="connsiteX312" fmla="*/ 4431061 w 8550732"/>
              <a:gd name="connsiteY312" fmla="*/ 5313663 h 7012541"/>
              <a:gd name="connsiteX313" fmla="*/ 4467109 w 8550732"/>
              <a:gd name="connsiteY313" fmla="*/ 5335807 h 7012541"/>
              <a:gd name="connsiteX314" fmla="*/ 4556483 w 8550732"/>
              <a:gd name="connsiteY314" fmla="*/ 5411032 h 7012541"/>
              <a:gd name="connsiteX315" fmla="*/ 4588738 w 8550732"/>
              <a:gd name="connsiteY315" fmla="*/ 5530539 h 7012541"/>
              <a:gd name="connsiteX316" fmla="*/ 4486598 w 8550732"/>
              <a:gd name="connsiteY316" fmla="*/ 5658580 h 7012541"/>
              <a:gd name="connsiteX317" fmla="*/ 4481222 w 8550732"/>
              <a:gd name="connsiteY317" fmla="*/ 5688457 h 7012541"/>
              <a:gd name="connsiteX318" fmla="*/ 4508100 w 8550732"/>
              <a:gd name="connsiteY318" fmla="*/ 5833571 h 7012541"/>
              <a:gd name="connsiteX319" fmla="*/ 4373705 w 8550732"/>
              <a:gd name="connsiteY319" fmla="*/ 6029902 h 7012541"/>
              <a:gd name="connsiteX320" fmla="*/ 4244684 w 8550732"/>
              <a:gd name="connsiteY320" fmla="*/ 6076852 h 7012541"/>
              <a:gd name="connsiteX321" fmla="*/ 3981267 w 8550732"/>
              <a:gd name="connsiteY321" fmla="*/ 6046974 h 7012541"/>
              <a:gd name="connsiteX322" fmla="*/ 3906594 w 8550732"/>
              <a:gd name="connsiteY322" fmla="*/ 6000025 h 7012541"/>
              <a:gd name="connsiteX323" fmla="*/ 3861154 w 8550732"/>
              <a:gd name="connsiteY323" fmla="*/ 5958970 h 7012541"/>
              <a:gd name="connsiteX324" fmla="*/ 3835346 w 8550732"/>
              <a:gd name="connsiteY324" fmla="*/ 5983754 h 7012541"/>
              <a:gd name="connsiteX325" fmla="*/ 3721172 w 8550732"/>
              <a:gd name="connsiteY325" fmla="*/ 6074326 h 7012541"/>
              <a:gd name="connsiteX326" fmla="*/ 3723563 w 8550732"/>
              <a:gd name="connsiteY326" fmla="*/ 6076719 h 7012541"/>
              <a:gd name="connsiteX327" fmla="*/ 3733978 w 8550732"/>
              <a:gd name="connsiteY327" fmla="*/ 6081120 h 7012541"/>
              <a:gd name="connsiteX328" fmla="*/ 3776987 w 8550732"/>
              <a:gd name="connsiteY328" fmla="*/ 6098191 h 7012541"/>
              <a:gd name="connsiteX329" fmla="*/ 3723226 w 8550732"/>
              <a:gd name="connsiteY329" fmla="*/ 6128069 h 7012541"/>
              <a:gd name="connsiteX330" fmla="*/ 3685596 w 8550732"/>
              <a:gd name="connsiteY330" fmla="*/ 6115264 h 7012541"/>
              <a:gd name="connsiteX331" fmla="*/ 3674316 w 8550732"/>
              <a:gd name="connsiteY331" fmla="*/ 6111495 h 7012541"/>
              <a:gd name="connsiteX332" fmla="*/ 3550158 w 8550732"/>
              <a:gd name="connsiteY332" fmla="*/ 6209987 h 7012541"/>
              <a:gd name="connsiteX333" fmla="*/ 2376461 w 8550732"/>
              <a:gd name="connsiteY333" fmla="*/ 6797710 h 7012541"/>
              <a:gd name="connsiteX334" fmla="*/ 2293103 w 8550732"/>
              <a:gd name="connsiteY334" fmla="*/ 6820826 h 7012541"/>
              <a:gd name="connsiteX335" fmla="*/ 2293103 w 8550732"/>
              <a:gd name="connsiteY335" fmla="*/ 6858002 h 7012541"/>
              <a:gd name="connsiteX336" fmla="*/ 2159046 w 8550732"/>
              <a:gd name="connsiteY336" fmla="*/ 6858002 h 7012541"/>
              <a:gd name="connsiteX337" fmla="*/ 2047293 w 8550732"/>
              <a:gd name="connsiteY337" fmla="*/ 6888993 h 7012541"/>
              <a:gd name="connsiteX338" fmla="*/ 995643 w 8550732"/>
              <a:gd name="connsiteY338" fmla="*/ 7010404 h 7012541"/>
              <a:gd name="connsiteX339" fmla="*/ 0 w 8550732"/>
              <a:gd name="connsiteY339" fmla="*/ 6931523 h 7012541"/>
              <a:gd name="connsiteX340" fmla="*/ 28261 w 8550732"/>
              <a:gd name="connsiteY340" fmla="*/ 5029202 h 7012541"/>
              <a:gd name="connsiteX0" fmla="*/ 6634026 w 8545735"/>
              <a:gd name="connsiteY0" fmla="*/ 867292 h 7012541"/>
              <a:gd name="connsiteX1" fmla="*/ 6577800 w 8545735"/>
              <a:gd name="connsiteY1" fmla="*/ 908210 h 7012541"/>
              <a:gd name="connsiteX2" fmla="*/ 6529417 w 8545735"/>
              <a:gd name="connsiteY2" fmla="*/ 967963 h 7012541"/>
              <a:gd name="connsiteX3" fmla="*/ 6545544 w 8545735"/>
              <a:gd name="connsiteY3" fmla="*/ 1006376 h 7012541"/>
              <a:gd name="connsiteX4" fmla="*/ 6585864 w 8545735"/>
              <a:gd name="connsiteY4" fmla="*/ 1006911 h 7012541"/>
              <a:gd name="connsiteX5" fmla="*/ 6602827 w 8545735"/>
              <a:gd name="connsiteY5" fmla="*/ 1003094 h 7012541"/>
              <a:gd name="connsiteX6" fmla="*/ 6624961 w 8545735"/>
              <a:gd name="connsiteY6" fmla="*/ 955148 h 7012541"/>
              <a:gd name="connsiteX7" fmla="*/ 6627415 w 8545735"/>
              <a:gd name="connsiteY7" fmla="*/ 887712 h 7012541"/>
              <a:gd name="connsiteX8" fmla="*/ 6634026 w 8545735"/>
              <a:gd name="connsiteY8" fmla="*/ 867292 h 7012541"/>
              <a:gd name="connsiteX9" fmla="*/ 28261 w 8545735"/>
              <a:gd name="connsiteY9" fmla="*/ 5029202 h 7012541"/>
              <a:gd name="connsiteX10" fmla="*/ 71547 w 8545735"/>
              <a:gd name="connsiteY10" fmla="*/ 85060 h 7012541"/>
              <a:gd name="connsiteX11" fmla="*/ 2293103 w 8545735"/>
              <a:gd name="connsiteY11" fmla="*/ 0 h 7012541"/>
              <a:gd name="connsiteX12" fmla="*/ 2909882 w 8545735"/>
              <a:gd name="connsiteY12" fmla="*/ 423059 h 7012541"/>
              <a:gd name="connsiteX13" fmla="*/ 3086400 w 8545735"/>
              <a:gd name="connsiteY13" fmla="*/ 516658 h 7012541"/>
              <a:gd name="connsiteX14" fmla="*/ 3066703 w 8545735"/>
              <a:gd name="connsiteY14" fmla="*/ 491542 h 7012541"/>
              <a:gd name="connsiteX15" fmla="*/ 3040497 w 8545735"/>
              <a:gd name="connsiteY15" fmla="*/ 460064 h 7012541"/>
              <a:gd name="connsiteX16" fmla="*/ 2943731 w 8545735"/>
              <a:gd name="connsiteY16" fmla="*/ 387506 h 7012541"/>
              <a:gd name="connsiteX17" fmla="*/ 2895348 w 8545735"/>
              <a:gd name="connsiteY17" fmla="*/ 302144 h 7012541"/>
              <a:gd name="connsiteX18" fmla="*/ 2981361 w 8545735"/>
              <a:gd name="connsiteY18" fmla="*/ 203978 h 7012541"/>
              <a:gd name="connsiteX19" fmla="*/ 3035121 w 8545735"/>
              <a:gd name="connsiteY19" fmla="*/ 203978 h 7012541"/>
              <a:gd name="connsiteX20" fmla="*/ 3051248 w 8545735"/>
              <a:gd name="connsiteY20" fmla="*/ 233856 h 7012541"/>
              <a:gd name="connsiteX21" fmla="*/ 3110381 w 8545735"/>
              <a:gd name="connsiteY21" fmla="*/ 391774 h 7012541"/>
              <a:gd name="connsiteX22" fmla="*/ 3131886 w 8545735"/>
              <a:gd name="connsiteY22" fmla="*/ 434455 h 7012541"/>
              <a:gd name="connsiteX23" fmla="*/ 3217899 w 8545735"/>
              <a:gd name="connsiteY23" fmla="*/ 545425 h 7012541"/>
              <a:gd name="connsiteX24" fmla="*/ 3265394 w 8545735"/>
              <a:gd name="connsiteY24" fmla="*/ 614557 h 7012541"/>
              <a:gd name="connsiteX25" fmla="*/ 3525574 w 8545735"/>
              <a:gd name="connsiteY25" fmla="*/ 784372 h 7012541"/>
              <a:gd name="connsiteX26" fmla="*/ 3549857 w 8545735"/>
              <a:gd name="connsiteY26" fmla="*/ 760429 h 7012541"/>
              <a:gd name="connsiteX27" fmla="*/ 3583457 w 8545735"/>
              <a:gd name="connsiteY27" fmla="*/ 716148 h 7012541"/>
              <a:gd name="connsiteX28" fmla="*/ 3701724 w 8545735"/>
              <a:gd name="connsiteY28" fmla="*/ 703343 h 7012541"/>
              <a:gd name="connsiteX29" fmla="*/ 3927511 w 8545735"/>
              <a:gd name="connsiteY29" fmla="*/ 733221 h 7012541"/>
              <a:gd name="connsiteX30" fmla="*/ 3992019 w 8545735"/>
              <a:gd name="connsiteY30" fmla="*/ 686272 h 7012541"/>
              <a:gd name="connsiteX31" fmla="*/ 4008148 w 8545735"/>
              <a:gd name="connsiteY31" fmla="*/ 600910 h 7012541"/>
              <a:gd name="connsiteX32" fmla="*/ 4008148 w 8545735"/>
              <a:gd name="connsiteY32" fmla="*/ 545425 h 7012541"/>
              <a:gd name="connsiteX33" fmla="*/ 4110289 w 8545735"/>
              <a:gd name="connsiteY33" fmla="*/ 515549 h 7012541"/>
              <a:gd name="connsiteX34" fmla="*/ 4190927 w 8545735"/>
              <a:gd name="connsiteY34" fmla="*/ 579570 h 7012541"/>
              <a:gd name="connsiteX35" fmla="*/ 4239308 w 8545735"/>
              <a:gd name="connsiteY35" fmla="*/ 613714 h 7012541"/>
              <a:gd name="connsiteX36" fmla="*/ 4293068 w 8545735"/>
              <a:gd name="connsiteY36" fmla="*/ 583839 h 7012541"/>
              <a:gd name="connsiteX37" fmla="*/ 4336073 w 8545735"/>
              <a:gd name="connsiteY37" fmla="*/ 472869 h 7012541"/>
              <a:gd name="connsiteX38" fmla="*/ 4368329 w 8545735"/>
              <a:gd name="connsiteY38" fmla="*/ 438723 h 7012541"/>
              <a:gd name="connsiteX39" fmla="*/ 4422087 w 8545735"/>
              <a:gd name="connsiteY39" fmla="*/ 442991 h 7012541"/>
              <a:gd name="connsiteX40" fmla="*/ 4481222 w 8545735"/>
              <a:gd name="connsiteY40" fmla="*/ 485671 h 7012541"/>
              <a:gd name="connsiteX41" fmla="*/ 4567235 w 8545735"/>
              <a:gd name="connsiteY41" fmla="*/ 545425 h 7012541"/>
              <a:gd name="connsiteX42" fmla="*/ 4701630 w 8545735"/>
              <a:gd name="connsiteY42" fmla="*/ 481403 h 7012541"/>
              <a:gd name="connsiteX43" fmla="*/ 4787643 w 8545735"/>
              <a:gd name="connsiteY43" fmla="*/ 366167 h 7012541"/>
              <a:gd name="connsiteX44" fmla="*/ 4852154 w 8545735"/>
              <a:gd name="connsiteY44" fmla="*/ 349094 h 7012541"/>
              <a:gd name="connsiteX45" fmla="*/ 4911289 w 8545735"/>
              <a:gd name="connsiteY45" fmla="*/ 494208 h 7012541"/>
              <a:gd name="connsiteX46" fmla="*/ 4900539 w 8545735"/>
              <a:gd name="connsiteY46" fmla="*/ 507013 h 7012541"/>
              <a:gd name="connsiteX47" fmla="*/ 5008054 w 8545735"/>
              <a:gd name="connsiteY47" fmla="*/ 532622 h 7012541"/>
              <a:gd name="connsiteX48" fmla="*/ 5099443 w 8545735"/>
              <a:gd name="connsiteY48" fmla="*/ 498476 h 7012541"/>
              <a:gd name="connsiteX49" fmla="*/ 5115571 w 8545735"/>
              <a:gd name="connsiteY49" fmla="*/ 485671 h 7012541"/>
              <a:gd name="connsiteX50" fmla="*/ 5292973 w 8545735"/>
              <a:gd name="connsiteY50" fmla="*/ 477137 h 7012541"/>
              <a:gd name="connsiteX51" fmla="*/ 5395114 w 8545735"/>
              <a:gd name="connsiteY51" fmla="*/ 468600 h 7012541"/>
              <a:gd name="connsiteX52" fmla="*/ 5454249 w 8545735"/>
              <a:gd name="connsiteY52" fmla="*/ 357630 h 7012541"/>
              <a:gd name="connsiteX53" fmla="*/ 5545639 w 8545735"/>
              <a:gd name="connsiteY53" fmla="*/ 131422 h 7012541"/>
              <a:gd name="connsiteX54" fmla="*/ 5626276 w 8545735"/>
              <a:gd name="connsiteY54" fmla="*/ 33255 h 7012541"/>
              <a:gd name="connsiteX55" fmla="*/ 5684065 w 8545735"/>
              <a:gd name="connsiteY55" fmla="*/ 2846 h 7012541"/>
              <a:gd name="connsiteX56" fmla="*/ 5721528 w 8545735"/>
              <a:gd name="connsiteY56" fmla="*/ 245 h 7012541"/>
              <a:gd name="connsiteX57" fmla="*/ 5766047 w 8545735"/>
              <a:gd name="connsiteY57" fmla="*/ 7648 h 7012541"/>
              <a:gd name="connsiteX58" fmla="*/ 5712289 w 8545735"/>
              <a:gd name="connsiteY58" fmla="*/ 152762 h 7012541"/>
              <a:gd name="connsiteX59" fmla="*/ 5658530 w 8545735"/>
              <a:gd name="connsiteY59" fmla="*/ 323485 h 7012541"/>
              <a:gd name="connsiteX60" fmla="*/ 5599395 w 8545735"/>
              <a:gd name="connsiteY60" fmla="*/ 489940 h 7012541"/>
              <a:gd name="connsiteX61" fmla="*/ 5733793 w 8545735"/>
              <a:gd name="connsiteY61" fmla="*/ 613714 h 7012541"/>
              <a:gd name="connsiteX62" fmla="*/ 5766047 w 8545735"/>
              <a:gd name="connsiteY62" fmla="*/ 596641 h 7012541"/>
              <a:gd name="connsiteX63" fmla="*/ 5782173 w 8545735"/>
              <a:gd name="connsiteY63" fmla="*/ 566766 h 7012541"/>
              <a:gd name="connsiteX64" fmla="*/ 5889693 w 8545735"/>
              <a:gd name="connsiteY64" fmla="*/ 532622 h 7012541"/>
              <a:gd name="connsiteX65" fmla="*/ 5948825 w 8545735"/>
              <a:gd name="connsiteY65" fmla="*/ 600910 h 7012541"/>
              <a:gd name="connsiteX66" fmla="*/ 5948825 w 8545735"/>
              <a:gd name="connsiteY66" fmla="*/ 635055 h 7012541"/>
              <a:gd name="connsiteX67" fmla="*/ 6110101 w 8545735"/>
              <a:gd name="connsiteY67" fmla="*/ 801509 h 7012541"/>
              <a:gd name="connsiteX68" fmla="*/ 6185364 w 8545735"/>
              <a:gd name="connsiteY68" fmla="*/ 797240 h 7012541"/>
              <a:gd name="connsiteX69" fmla="*/ 6411148 w 8545735"/>
              <a:gd name="connsiteY69" fmla="*/ 754560 h 7012541"/>
              <a:gd name="connsiteX70" fmla="*/ 6459531 w 8545735"/>
              <a:gd name="connsiteY70" fmla="*/ 771633 h 7012541"/>
              <a:gd name="connsiteX71" fmla="*/ 6518666 w 8545735"/>
              <a:gd name="connsiteY71" fmla="*/ 831386 h 7012541"/>
              <a:gd name="connsiteX72" fmla="*/ 6583174 w 8545735"/>
              <a:gd name="connsiteY72" fmla="*/ 839921 h 7012541"/>
              <a:gd name="connsiteX73" fmla="*/ 6604680 w 8545735"/>
              <a:gd name="connsiteY73" fmla="*/ 822850 h 7012541"/>
              <a:gd name="connsiteX74" fmla="*/ 6630887 w 8545735"/>
              <a:gd name="connsiteY74" fmla="*/ 818048 h 7012541"/>
              <a:gd name="connsiteX75" fmla="*/ 6648711 w 8545735"/>
              <a:gd name="connsiteY75" fmla="*/ 821907 h 7012541"/>
              <a:gd name="connsiteX76" fmla="*/ 6652736 w 8545735"/>
              <a:gd name="connsiteY76" fmla="*/ 803062 h 7012541"/>
              <a:gd name="connsiteX77" fmla="*/ 6634723 w 8545735"/>
              <a:gd name="connsiteY77" fmla="*/ 789260 h 7012541"/>
              <a:gd name="connsiteX78" fmla="*/ 6634019 w 8545735"/>
              <a:gd name="connsiteY78" fmla="*/ 763084 h 7012541"/>
              <a:gd name="connsiteX79" fmla="*/ 6635466 w 8545735"/>
              <a:gd name="connsiteY79" fmla="*/ 732353 h 7012541"/>
              <a:gd name="connsiteX80" fmla="*/ 6681000 w 8545735"/>
              <a:gd name="connsiteY80" fmla="*/ 753698 h 7012541"/>
              <a:gd name="connsiteX81" fmla="*/ 6681704 w 8545735"/>
              <a:gd name="connsiteY81" fmla="*/ 779876 h 7012541"/>
              <a:gd name="connsiteX82" fmla="*/ 6666549 w 8545735"/>
              <a:gd name="connsiteY82" fmla="*/ 977913 h 7012541"/>
              <a:gd name="connsiteX83" fmla="*/ 6666829 w 8545735"/>
              <a:gd name="connsiteY83" fmla="*/ 988259 h 7012541"/>
              <a:gd name="connsiteX84" fmla="*/ 6669190 w 8545735"/>
              <a:gd name="connsiteY84" fmla="*/ 987703 h 7012541"/>
              <a:gd name="connsiteX85" fmla="*/ 6712195 w 8545735"/>
              <a:gd name="connsiteY85" fmla="*/ 1006376 h 7012541"/>
              <a:gd name="connsiteX86" fmla="*/ 6741388 w 8545735"/>
              <a:gd name="connsiteY86" fmla="*/ 1050670 h 7012541"/>
              <a:gd name="connsiteX87" fmla="*/ 6756165 w 8545735"/>
              <a:gd name="connsiteY87" fmla="*/ 1051331 h 7012541"/>
              <a:gd name="connsiteX88" fmla="*/ 6811400 w 8545735"/>
              <a:gd name="connsiteY88" fmla="*/ 1031420 h 7012541"/>
              <a:gd name="connsiteX89" fmla="*/ 6870579 w 8545735"/>
              <a:gd name="connsiteY89" fmla="*/ 1010084 h 7012541"/>
              <a:gd name="connsiteX90" fmla="*/ 6917158 w 8545735"/>
              <a:gd name="connsiteY90" fmla="*/ 1091465 h 7012541"/>
              <a:gd name="connsiteX91" fmla="*/ 7031896 w 8545735"/>
              <a:gd name="connsiteY91" fmla="*/ 1125620 h 7012541"/>
              <a:gd name="connsiteX92" fmla="*/ 7125478 w 8545735"/>
              <a:gd name="connsiteY92" fmla="*/ 1156072 h 7012541"/>
              <a:gd name="connsiteX93" fmla="*/ 7159878 w 8545735"/>
              <a:gd name="connsiteY93" fmla="*/ 1207863 h 7012541"/>
              <a:gd name="connsiteX94" fmla="*/ 7235505 w 8545735"/>
              <a:gd name="connsiteY94" fmla="*/ 1290100 h 7012541"/>
              <a:gd name="connsiteX95" fmla="*/ 7260605 w 8545735"/>
              <a:gd name="connsiteY95" fmla="*/ 1292379 h 7012541"/>
              <a:gd name="connsiteX96" fmla="*/ 7397968 w 8545735"/>
              <a:gd name="connsiteY96" fmla="*/ 1257963 h 7012541"/>
              <a:gd name="connsiteX97" fmla="*/ 7448170 w 8545735"/>
              <a:gd name="connsiteY97" fmla="*/ 1262519 h 7012541"/>
              <a:gd name="connsiteX98" fmla="*/ 7449238 w 8545735"/>
              <a:gd name="connsiteY98" fmla="*/ 1281014 h 7012541"/>
              <a:gd name="connsiteX99" fmla="*/ 7356343 w 8545735"/>
              <a:gd name="connsiteY99" fmla="*/ 1318280 h 7012541"/>
              <a:gd name="connsiteX100" fmla="*/ 7333375 w 8545735"/>
              <a:gd name="connsiteY100" fmla="*/ 1352992 h 7012541"/>
              <a:gd name="connsiteX101" fmla="*/ 7382127 w 8545735"/>
              <a:gd name="connsiteY101" fmla="*/ 1388279 h 7012541"/>
              <a:gd name="connsiteX102" fmla="*/ 7433759 w 8545735"/>
              <a:gd name="connsiteY102" fmla="*/ 1403649 h 7012541"/>
              <a:gd name="connsiteX103" fmla="*/ 7364535 w 8545735"/>
              <a:gd name="connsiteY103" fmla="*/ 1432382 h 7012541"/>
              <a:gd name="connsiteX104" fmla="*/ 7336194 w 8545735"/>
              <a:gd name="connsiteY104" fmla="*/ 1457701 h 7012541"/>
              <a:gd name="connsiteX105" fmla="*/ 7364153 w 8545735"/>
              <a:gd name="connsiteY105" fmla="*/ 1481607 h 7012541"/>
              <a:gd name="connsiteX106" fmla="*/ 7469950 w 8545735"/>
              <a:gd name="connsiteY106" fmla="*/ 1458567 h 7012541"/>
              <a:gd name="connsiteX107" fmla="*/ 7685494 w 8545735"/>
              <a:gd name="connsiteY107" fmla="*/ 1411069 h 7012541"/>
              <a:gd name="connsiteX108" fmla="*/ 7721005 w 8545735"/>
              <a:gd name="connsiteY108" fmla="*/ 1398266 h 7012541"/>
              <a:gd name="connsiteX109" fmla="*/ 7755786 w 8545735"/>
              <a:gd name="connsiteY109" fmla="*/ 1400830 h 7012541"/>
              <a:gd name="connsiteX110" fmla="*/ 7744655 w 8545735"/>
              <a:gd name="connsiteY110" fmla="*/ 1431274 h 7012541"/>
              <a:gd name="connsiteX111" fmla="*/ 7718830 w 8545735"/>
              <a:gd name="connsiteY111" fmla="*/ 1444362 h 7012541"/>
              <a:gd name="connsiteX112" fmla="*/ 7634911 w 8545735"/>
              <a:gd name="connsiteY112" fmla="*/ 1455735 h 7012541"/>
              <a:gd name="connsiteX113" fmla="*/ 7564259 w 8545735"/>
              <a:gd name="connsiteY113" fmla="*/ 1473656 h 7012541"/>
              <a:gd name="connsiteX114" fmla="*/ 7519069 w 8545735"/>
              <a:gd name="connsiteY114" fmla="*/ 1486173 h 7012541"/>
              <a:gd name="connsiteX115" fmla="*/ 7422588 w 8545735"/>
              <a:gd name="connsiteY115" fmla="*/ 1517179 h 7012541"/>
              <a:gd name="connsiteX116" fmla="*/ 7333981 w 8545735"/>
              <a:gd name="connsiteY116" fmla="*/ 1586884 h 7012541"/>
              <a:gd name="connsiteX117" fmla="*/ 7424703 w 8545735"/>
              <a:gd name="connsiteY117" fmla="*/ 1595712 h 7012541"/>
              <a:gd name="connsiteX118" fmla="*/ 7616576 w 8545735"/>
              <a:gd name="connsiteY118" fmla="*/ 1556747 h 7012541"/>
              <a:gd name="connsiteX119" fmla="*/ 7733485 w 8545735"/>
              <a:gd name="connsiteY119" fmla="*/ 1544806 h 7012541"/>
              <a:gd name="connsiteX120" fmla="*/ 7757500 w 8545735"/>
              <a:gd name="connsiteY120" fmla="*/ 1570131 h 7012541"/>
              <a:gd name="connsiteX121" fmla="*/ 7737410 w 8545735"/>
              <a:gd name="connsiteY121" fmla="*/ 1584926 h 7012541"/>
              <a:gd name="connsiteX122" fmla="*/ 7540165 w 8545735"/>
              <a:gd name="connsiteY122" fmla="*/ 1614502 h 7012541"/>
              <a:gd name="connsiteX123" fmla="*/ 7473820 w 8545735"/>
              <a:gd name="connsiteY123" fmla="*/ 1623317 h 7012541"/>
              <a:gd name="connsiteX124" fmla="*/ 7385936 w 8545735"/>
              <a:gd name="connsiteY124" fmla="*/ 1677656 h 7012541"/>
              <a:gd name="connsiteX125" fmla="*/ 7281204 w 8545735"/>
              <a:gd name="connsiteY125" fmla="*/ 1719189 h 7012541"/>
              <a:gd name="connsiteX126" fmla="*/ 7274371 w 8545735"/>
              <a:gd name="connsiteY126" fmla="*/ 1720608 h 7012541"/>
              <a:gd name="connsiteX127" fmla="*/ 7266631 w 8545735"/>
              <a:gd name="connsiteY127" fmla="*/ 1727395 h 7012541"/>
              <a:gd name="connsiteX128" fmla="*/ 7266631 w 8545735"/>
              <a:gd name="connsiteY128" fmla="*/ 1753945 h 7012541"/>
              <a:gd name="connsiteX129" fmla="*/ 7283452 w 8545735"/>
              <a:gd name="connsiteY129" fmla="*/ 1789340 h 7012541"/>
              <a:gd name="connsiteX130" fmla="*/ 7165708 w 8545735"/>
              <a:gd name="connsiteY130" fmla="*/ 1833590 h 7012541"/>
              <a:gd name="connsiteX131" fmla="*/ 7154809 w 8545735"/>
              <a:gd name="connsiteY131" fmla="*/ 1845056 h 7012541"/>
              <a:gd name="connsiteX132" fmla="*/ 7169142 w 8545735"/>
              <a:gd name="connsiteY132" fmla="*/ 1864261 h 7012541"/>
              <a:gd name="connsiteX133" fmla="*/ 7176645 w 8545735"/>
              <a:gd name="connsiteY133" fmla="*/ 1869997 h 7012541"/>
              <a:gd name="connsiteX134" fmla="*/ 7213877 w 8545735"/>
              <a:gd name="connsiteY134" fmla="*/ 1873441 h 7012541"/>
              <a:gd name="connsiteX135" fmla="*/ 7217525 w 8545735"/>
              <a:gd name="connsiteY135" fmla="*/ 1872797 h 7012541"/>
              <a:gd name="connsiteX136" fmla="*/ 7351920 w 8545735"/>
              <a:gd name="connsiteY136" fmla="*/ 1864261 h 7012541"/>
              <a:gd name="connsiteX137" fmla="*/ 7393249 w 8545735"/>
              <a:gd name="connsiteY137" fmla="*/ 1878132 h 7012541"/>
              <a:gd name="connsiteX138" fmla="*/ 7415948 w 8545735"/>
              <a:gd name="connsiteY138" fmla="*/ 1899836 h 7012541"/>
              <a:gd name="connsiteX139" fmla="*/ 7429578 w 8545735"/>
              <a:gd name="connsiteY139" fmla="*/ 1897743 h 7012541"/>
              <a:gd name="connsiteX140" fmla="*/ 7460064 w 8545735"/>
              <a:gd name="connsiteY140" fmla="*/ 1895534 h 7012541"/>
              <a:gd name="connsiteX141" fmla="*/ 7502113 w 8545735"/>
              <a:gd name="connsiteY141" fmla="*/ 1922083 h 7012541"/>
              <a:gd name="connsiteX142" fmla="*/ 7476884 w 8545735"/>
              <a:gd name="connsiteY142" fmla="*/ 1957479 h 7012541"/>
              <a:gd name="connsiteX143" fmla="*/ 7435999 w 8545735"/>
              <a:gd name="connsiteY143" fmla="*/ 1965299 h 7012541"/>
              <a:gd name="connsiteX144" fmla="*/ 7432559 w 8545735"/>
              <a:gd name="connsiteY144" fmla="*/ 1983767 h 7012541"/>
              <a:gd name="connsiteX145" fmla="*/ 7341167 w 8545735"/>
              <a:gd name="connsiteY145" fmla="*/ 2116076 h 7012541"/>
              <a:gd name="connsiteX146" fmla="*/ 7292785 w 8545735"/>
              <a:gd name="connsiteY146" fmla="*/ 2120344 h 7012541"/>
              <a:gd name="connsiteX147" fmla="*/ 7267252 w 8545735"/>
              <a:gd name="connsiteY147" fmla="*/ 2119278 h 7012541"/>
              <a:gd name="connsiteX148" fmla="*/ 7250917 w 8545735"/>
              <a:gd name="connsiteY148" fmla="*/ 2136237 h 7012541"/>
              <a:gd name="connsiteX149" fmla="*/ 7266631 w 8545735"/>
              <a:gd name="connsiteY149" fmla="*/ 2152158 h 7012541"/>
              <a:gd name="connsiteX150" fmla="*/ 7266631 w 8545735"/>
              <a:gd name="connsiteY150" fmla="*/ 2169860 h 7012541"/>
              <a:gd name="connsiteX151" fmla="*/ 7241401 w 8545735"/>
              <a:gd name="connsiteY151" fmla="*/ 2178706 h 7012541"/>
              <a:gd name="connsiteX152" fmla="*/ 7216741 w 8545735"/>
              <a:gd name="connsiteY152" fmla="*/ 2176761 h 7012541"/>
              <a:gd name="connsiteX153" fmla="*/ 7206772 w 8545735"/>
              <a:gd name="connsiteY153" fmla="*/ 2188634 h 7012541"/>
              <a:gd name="connsiteX154" fmla="*/ 7209141 w 8545735"/>
              <a:gd name="connsiteY154" fmla="*/ 2205255 h 7012541"/>
              <a:gd name="connsiteX155" fmla="*/ 7241401 w 8545735"/>
              <a:gd name="connsiteY155" fmla="*/ 2205255 h 7012541"/>
              <a:gd name="connsiteX156" fmla="*/ 7325501 w 8545735"/>
              <a:gd name="connsiteY156" fmla="*/ 2205255 h 7012541"/>
              <a:gd name="connsiteX157" fmla="*/ 7367553 w 8545735"/>
              <a:gd name="connsiteY157" fmla="*/ 2205255 h 7012541"/>
              <a:gd name="connsiteX158" fmla="*/ 7434834 w 8545735"/>
              <a:gd name="connsiteY158" fmla="*/ 2249505 h 7012541"/>
              <a:gd name="connsiteX159" fmla="*/ 7535753 w 8545735"/>
              <a:gd name="connsiteY159" fmla="*/ 2284901 h 7012541"/>
              <a:gd name="connsiteX160" fmla="*/ 7560984 w 8545735"/>
              <a:gd name="connsiteY160" fmla="*/ 2311449 h 7012541"/>
              <a:gd name="connsiteX161" fmla="*/ 7535753 w 8545735"/>
              <a:gd name="connsiteY161" fmla="*/ 2329142 h 7012541"/>
              <a:gd name="connsiteX162" fmla="*/ 7527346 w 8545735"/>
              <a:gd name="connsiteY162" fmla="*/ 2355692 h 7012541"/>
              <a:gd name="connsiteX163" fmla="*/ 7518935 w 8545735"/>
              <a:gd name="connsiteY163" fmla="*/ 2391087 h 7012541"/>
              <a:gd name="connsiteX164" fmla="*/ 7518935 w 8545735"/>
              <a:gd name="connsiteY164" fmla="*/ 2417635 h 7012541"/>
              <a:gd name="connsiteX165" fmla="*/ 7527346 w 8545735"/>
              <a:gd name="connsiteY165" fmla="*/ 2417635 h 7012541"/>
              <a:gd name="connsiteX166" fmla="*/ 7527346 w 8545735"/>
              <a:gd name="connsiteY166" fmla="*/ 2479580 h 7012541"/>
              <a:gd name="connsiteX167" fmla="*/ 7460064 w 8545735"/>
              <a:gd name="connsiteY167" fmla="*/ 2541532 h 7012541"/>
              <a:gd name="connsiteX168" fmla="*/ 7544165 w 8545735"/>
              <a:gd name="connsiteY168" fmla="*/ 2568073 h 7012541"/>
              <a:gd name="connsiteX169" fmla="*/ 7535753 w 8545735"/>
              <a:gd name="connsiteY169" fmla="*/ 2576928 h 7012541"/>
              <a:gd name="connsiteX170" fmla="*/ 7236495 w 8545735"/>
              <a:gd name="connsiteY170" fmla="*/ 2576928 h 7012541"/>
              <a:gd name="connsiteX171" fmla="*/ 7215508 w 8545735"/>
              <a:gd name="connsiteY171" fmla="*/ 2587165 h 7012541"/>
              <a:gd name="connsiteX172" fmla="*/ 7214139 w 8545735"/>
              <a:gd name="connsiteY172" fmla="*/ 2590655 h 7012541"/>
              <a:gd name="connsiteX173" fmla="*/ 7232990 w 8545735"/>
              <a:gd name="connsiteY173" fmla="*/ 2594621 h 7012541"/>
              <a:gd name="connsiteX174" fmla="*/ 7300272 w 8545735"/>
              <a:gd name="connsiteY174" fmla="*/ 2638871 h 7012541"/>
              <a:gd name="connsiteX175" fmla="*/ 7333912 w 8545735"/>
              <a:gd name="connsiteY175" fmla="*/ 2665420 h 7012541"/>
              <a:gd name="connsiteX176" fmla="*/ 7426423 w 8545735"/>
              <a:gd name="connsiteY176" fmla="*/ 2683114 h 7012541"/>
              <a:gd name="connsiteX177" fmla="*/ 7443243 w 8545735"/>
              <a:gd name="connsiteY177" fmla="*/ 2700816 h 7012541"/>
              <a:gd name="connsiteX178" fmla="*/ 7426423 w 8545735"/>
              <a:gd name="connsiteY178" fmla="*/ 2709662 h 7012541"/>
              <a:gd name="connsiteX179" fmla="*/ 7224581 w 8545735"/>
              <a:gd name="connsiteY179" fmla="*/ 2709662 h 7012541"/>
              <a:gd name="connsiteX180" fmla="*/ 7208810 w 8545735"/>
              <a:gd name="connsiteY180" fmla="*/ 2710767 h 7012541"/>
              <a:gd name="connsiteX181" fmla="*/ 7207899 w 8545735"/>
              <a:gd name="connsiteY181" fmla="*/ 2711514 h 7012541"/>
              <a:gd name="connsiteX182" fmla="*/ 7208115 w 8545735"/>
              <a:gd name="connsiteY182" fmla="*/ 2712006 h 7012541"/>
              <a:gd name="connsiteX183" fmla="*/ 7292785 w 8545735"/>
              <a:gd name="connsiteY183" fmla="*/ 2730679 h 7012541"/>
              <a:gd name="connsiteX184" fmla="*/ 7411055 w 8545735"/>
              <a:gd name="connsiteY184" fmla="*/ 2816042 h 7012541"/>
              <a:gd name="connsiteX185" fmla="*/ 7411055 w 8545735"/>
              <a:gd name="connsiteY185" fmla="*/ 2824702 h 7012541"/>
              <a:gd name="connsiteX186" fmla="*/ 7510524 w 8545735"/>
              <a:gd name="connsiteY186" fmla="*/ 2824702 h 7012541"/>
              <a:gd name="connsiteX187" fmla="*/ 7586217 w 8545735"/>
              <a:gd name="connsiteY187" fmla="*/ 2815857 h 7012541"/>
              <a:gd name="connsiteX188" fmla="*/ 7619857 w 8545735"/>
              <a:gd name="connsiteY188" fmla="*/ 2842405 h 7012541"/>
              <a:gd name="connsiteX189" fmla="*/ 7611446 w 8545735"/>
              <a:gd name="connsiteY189" fmla="*/ 2868954 h 7012541"/>
              <a:gd name="connsiteX190" fmla="*/ 7569394 w 8545735"/>
              <a:gd name="connsiteY190" fmla="*/ 2868954 h 7012541"/>
              <a:gd name="connsiteX191" fmla="*/ 7460064 w 8545735"/>
              <a:gd name="connsiteY191" fmla="*/ 2860098 h 7012541"/>
              <a:gd name="connsiteX192" fmla="*/ 7429971 w 8545735"/>
              <a:gd name="connsiteY192" fmla="*/ 2855261 h 7012541"/>
              <a:gd name="connsiteX193" fmla="*/ 7408679 w 8545735"/>
              <a:gd name="connsiteY193" fmla="*/ 2859828 h 7012541"/>
              <a:gd name="connsiteX194" fmla="*/ 7391569 w 8545735"/>
              <a:gd name="connsiteY194" fmla="*/ 2867792 h 7012541"/>
              <a:gd name="connsiteX195" fmla="*/ 7380474 w 8545735"/>
              <a:gd name="connsiteY195" fmla="*/ 2867539 h 7012541"/>
              <a:gd name="connsiteX196" fmla="*/ 7376094 w 8545735"/>
              <a:gd name="connsiteY196" fmla="*/ 2868814 h 7012541"/>
              <a:gd name="connsiteX197" fmla="*/ 7363084 w 8545735"/>
              <a:gd name="connsiteY197" fmla="*/ 2868887 h 7012541"/>
              <a:gd name="connsiteX198" fmla="*/ 7330122 w 8545735"/>
              <a:gd name="connsiteY198" fmla="*/ 2879700 h 7012541"/>
              <a:gd name="connsiteX199" fmla="*/ 7423270 w 8545735"/>
              <a:gd name="connsiteY199" fmla="*/ 2893285 h 7012541"/>
              <a:gd name="connsiteX200" fmla="*/ 7535753 w 8545735"/>
              <a:gd name="connsiteY200" fmla="*/ 2895495 h 7012541"/>
              <a:gd name="connsiteX201" fmla="*/ 7569394 w 8545735"/>
              <a:gd name="connsiteY201" fmla="*/ 2895495 h 7012541"/>
              <a:gd name="connsiteX202" fmla="*/ 7611446 w 8545735"/>
              <a:gd name="connsiteY202" fmla="*/ 2913195 h 7012541"/>
              <a:gd name="connsiteX203" fmla="*/ 7619857 w 8545735"/>
              <a:gd name="connsiteY203" fmla="*/ 2939745 h 7012541"/>
              <a:gd name="connsiteX204" fmla="*/ 7603035 w 8545735"/>
              <a:gd name="connsiteY204" fmla="*/ 2957445 h 7012541"/>
              <a:gd name="connsiteX205" fmla="*/ 7476884 w 8545735"/>
              <a:gd name="connsiteY205" fmla="*/ 2957445 h 7012541"/>
              <a:gd name="connsiteX206" fmla="*/ 7611446 w 8545735"/>
              <a:gd name="connsiteY206" fmla="*/ 2992841 h 7012541"/>
              <a:gd name="connsiteX207" fmla="*/ 7636676 w 8545735"/>
              <a:gd name="connsiteY207" fmla="*/ 3010536 h 7012541"/>
              <a:gd name="connsiteX208" fmla="*/ 7603035 w 8545735"/>
              <a:gd name="connsiteY208" fmla="*/ 3019391 h 7012541"/>
              <a:gd name="connsiteX209" fmla="*/ 7392782 w 8545735"/>
              <a:gd name="connsiteY209" fmla="*/ 3019391 h 7012541"/>
              <a:gd name="connsiteX210" fmla="*/ 7359141 w 8545735"/>
              <a:gd name="connsiteY210" fmla="*/ 3037084 h 7012541"/>
              <a:gd name="connsiteX211" fmla="*/ 7418013 w 8545735"/>
              <a:gd name="connsiteY211" fmla="*/ 3037084 h 7012541"/>
              <a:gd name="connsiteX212" fmla="*/ 7493705 w 8545735"/>
              <a:gd name="connsiteY212" fmla="*/ 3063633 h 7012541"/>
              <a:gd name="connsiteX213" fmla="*/ 7569394 w 8545735"/>
              <a:gd name="connsiteY213" fmla="*/ 3063633 h 7012541"/>
              <a:gd name="connsiteX214" fmla="*/ 7594625 w 8545735"/>
              <a:gd name="connsiteY214" fmla="*/ 3090181 h 7012541"/>
              <a:gd name="connsiteX215" fmla="*/ 7569394 w 8545735"/>
              <a:gd name="connsiteY215" fmla="*/ 3116729 h 7012541"/>
              <a:gd name="connsiteX216" fmla="*/ 7392782 w 8545735"/>
              <a:gd name="connsiteY216" fmla="*/ 3116729 h 7012541"/>
              <a:gd name="connsiteX217" fmla="*/ 7317090 w 8545735"/>
              <a:gd name="connsiteY217" fmla="*/ 3125577 h 7012541"/>
              <a:gd name="connsiteX218" fmla="*/ 7409602 w 8545735"/>
              <a:gd name="connsiteY218" fmla="*/ 3125577 h 7012541"/>
              <a:gd name="connsiteX219" fmla="*/ 7468474 w 8545735"/>
              <a:gd name="connsiteY219" fmla="*/ 3160972 h 7012541"/>
              <a:gd name="connsiteX220" fmla="*/ 7468474 w 8545735"/>
              <a:gd name="connsiteY220" fmla="*/ 3187520 h 7012541"/>
              <a:gd name="connsiteX221" fmla="*/ 7434834 w 8545735"/>
              <a:gd name="connsiteY221" fmla="*/ 3205222 h 7012541"/>
              <a:gd name="connsiteX222" fmla="*/ 7325501 w 8545735"/>
              <a:gd name="connsiteY222" fmla="*/ 3222925 h 7012541"/>
              <a:gd name="connsiteX223" fmla="*/ 7289650 w 8545735"/>
              <a:gd name="connsiteY223" fmla="*/ 3228471 h 7012541"/>
              <a:gd name="connsiteX224" fmla="*/ 7297868 w 8545735"/>
              <a:gd name="connsiteY224" fmla="*/ 3237002 h 7012541"/>
              <a:gd name="connsiteX225" fmla="*/ 7234517 w 8545735"/>
              <a:gd name="connsiteY225" fmla="*/ 3266341 h 7012541"/>
              <a:gd name="connsiteX226" fmla="*/ 7200180 w 8545735"/>
              <a:gd name="connsiteY226" fmla="*/ 3279517 h 7012541"/>
              <a:gd name="connsiteX227" fmla="*/ 7287409 w 8545735"/>
              <a:gd name="connsiteY227" fmla="*/ 3302602 h 7012541"/>
              <a:gd name="connsiteX228" fmla="*/ 7437935 w 8545735"/>
              <a:gd name="connsiteY228" fmla="*/ 3285529 h 7012541"/>
              <a:gd name="connsiteX229" fmla="*/ 7507819 w 8545735"/>
              <a:gd name="connsiteY229" fmla="*/ 3251385 h 7012541"/>
              <a:gd name="connsiteX230" fmla="*/ 7626089 w 8545735"/>
              <a:gd name="connsiteY230" fmla="*/ 3153218 h 7012541"/>
              <a:gd name="connsiteX231" fmla="*/ 7824993 w 8545735"/>
              <a:gd name="connsiteY231" fmla="*/ 2986763 h 7012541"/>
              <a:gd name="connsiteX232" fmla="*/ 8083034 w 8545735"/>
              <a:gd name="connsiteY232" fmla="*/ 2905671 h 7012541"/>
              <a:gd name="connsiteX233" fmla="*/ 8292694 w 8545735"/>
              <a:gd name="connsiteY233" fmla="*/ 2811774 h 7012541"/>
              <a:gd name="connsiteX234" fmla="*/ 8308820 w 8545735"/>
              <a:gd name="connsiteY234" fmla="*/ 2798969 h 7012541"/>
              <a:gd name="connsiteX235" fmla="*/ 8523854 w 8545735"/>
              <a:gd name="connsiteY235" fmla="*/ 2726411 h 7012541"/>
              <a:gd name="connsiteX236" fmla="*/ 8545735 w 8545735"/>
              <a:gd name="connsiteY236" fmla="*/ 2720593 h 7012541"/>
              <a:gd name="connsiteX237" fmla="*/ 8389456 w 8545735"/>
              <a:gd name="connsiteY237" fmla="*/ 3076394 h 7012541"/>
              <a:gd name="connsiteX238" fmla="*/ 8271189 w 8545735"/>
              <a:gd name="connsiteY238" fmla="*/ 3114806 h 7012541"/>
              <a:gd name="connsiteX239" fmla="*/ 8002397 w 8545735"/>
              <a:gd name="connsiteY239" fmla="*/ 3174559 h 7012541"/>
              <a:gd name="connsiteX240" fmla="*/ 7744358 w 8545735"/>
              <a:gd name="connsiteY240" fmla="*/ 3259920 h 7012541"/>
              <a:gd name="connsiteX241" fmla="*/ 7583083 w 8545735"/>
              <a:gd name="connsiteY241" fmla="*/ 3358087 h 7012541"/>
              <a:gd name="connsiteX242" fmla="*/ 7507819 w 8545735"/>
              <a:gd name="connsiteY242" fmla="*/ 3396499 h 7012541"/>
              <a:gd name="connsiteX243" fmla="*/ 7201396 w 8545735"/>
              <a:gd name="connsiteY243" fmla="*/ 3537345 h 7012541"/>
              <a:gd name="connsiteX244" fmla="*/ 7180328 w 8545735"/>
              <a:gd name="connsiteY244" fmla="*/ 3547150 h 7012541"/>
              <a:gd name="connsiteX245" fmla="*/ 7165229 w 8545735"/>
              <a:gd name="connsiteY245" fmla="*/ 3639988 h 7012541"/>
              <a:gd name="connsiteX246" fmla="*/ 7112041 w 8545735"/>
              <a:gd name="connsiteY246" fmla="*/ 3746654 h 7012541"/>
              <a:gd name="connsiteX247" fmla="*/ 7107603 w 8545735"/>
              <a:gd name="connsiteY247" fmla="*/ 3767789 h 7012541"/>
              <a:gd name="connsiteX248" fmla="*/ 7120759 w 8545735"/>
              <a:gd name="connsiteY248" fmla="*/ 3772089 h 7012541"/>
              <a:gd name="connsiteX249" fmla="*/ 7534699 w 8545735"/>
              <a:gd name="connsiteY249" fmla="*/ 3891595 h 7012541"/>
              <a:gd name="connsiteX250" fmla="*/ 7626089 w 8545735"/>
              <a:gd name="connsiteY250" fmla="*/ 3917205 h 7012541"/>
              <a:gd name="connsiteX251" fmla="*/ 7749734 w 8545735"/>
              <a:gd name="connsiteY251" fmla="*/ 3904400 h 7012541"/>
              <a:gd name="connsiteX252" fmla="*/ 7819618 w 8545735"/>
              <a:gd name="connsiteY252" fmla="*/ 3895864 h 7012541"/>
              <a:gd name="connsiteX253" fmla="*/ 7894880 w 8545735"/>
              <a:gd name="connsiteY253" fmla="*/ 3912937 h 7012541"/>
              <a:gd name="connsiteX254" fmla="*/ 7927136 w 8545735"/>
              <a:gd name="connsiteY254" fmla="*/ 3942812 h 7012541"/>
              <a:gd name="connsiteX255" fmla="*/ 7787364 w 8545735"/>
              <a:gd name="connsiteY255" fmla="*/ 4169020 h 7012541"/>
              <a:gd name="connsiteX256" fmla="*/ 7636840 w 8545735"/>
              <a:gd name="connsiteY256" fmla="*/ 4169020 h 7012541"/>
              <a:gd name="connsiteX257" fmla="*/ 7513195 w 8545735"/>
              <a:gd name="connsiteY257" fmla="*/ 4100731 h 7012541"/>
              <a:gd name="connsiteX258" fmla="*/ 7378800 w 8545735"/>
              <a:gd name="connsiteY258" fmla="*/ 4079391 h 7012541"/>
              <a:gd name="connsiteX259" fmla="*/ 7239029 w 8545735"/>
              <a:gd name="connsiteY259" fmla="*/ 4023907 h 7012541"/>
              <a:gd name="connsiteX260" fmla="*/ 7158389 w 8545735"/>
              <a:gd name="connsiteY260" fmla="*/ 3921471 h 7012541"/>
              <a:gd name="connsiteX261" fmla="*/ 7124598 w 8545735"/>
              <a:gd name="connsiteY261" fmla="*/ 3898797 h 7012541"/>
              <a:gd name="connsiteX262" fmla="*/ 7095148 w 8545735"/>
              <a:gd name="connsiteY262" fmla="*/ 3921009 h 7012541"/>
              <a:gd name="connsiteX263" fmla="*/ 6993789 w 8545735"/>
              <a:gd name="connsiteY263" fmla="*/ 3921009 h 7012541"/>
              <a:gd name="connsiteX264" fmla="*/ 6841749 w 8545735"/>
              <a:gd name="connsiteY264" fmla="*/ 3947832 h 7012541"/>
              <a:gd name="connsiteX265" fmla="*/ 6799515 w 8545735"/>
              <a:gd name="connsiteY265" fmla="*/ 4048423 h 7012541"/>
              <a:gd name="connsiteX266" fmla="*/ 6554562 w 8545735"/>
              <a:gd name="connsiteY266" fmla="*/ 4309956 h 7012541"/>
              <a:gd name="connsiteX267" fmla="*/ 6495434 w 8545735"/>
              <a:gd name="connsiteY267" fmla="*/ 4323367 h 7012541"/>
              <a:gd name="connsiteX268" fmla="*/ 6157569 w 8545735"/>
              <a:gd name="connsiteY268" fmla="*/ 4323367 h 7012541"/>
              <a:gd name="connsiteX269" fmla="*/ 6225141 w 8545735"/>
              <a:gd name="connsiteY269" fmla="*/ 4544663 h 7012541"/>
              <a:gd name="connsiteX270" fmla="*/ 6030867 w 8545735"/>
              <a:gd name="connsiteY270" fmla="*/ 4423957 h 7012541"/>
              <a:gd name="connsiteX271" fmla="*/ 5726788 w 8545735"/>
              <a:gd name="connsiteY271" fmla="*/ 4363603 h 7012541"/>
              <a:gd name="connsiteX272" fmla="*/ 5583194 w 8545735"/>
              <a:gd name="connsiteY272" fmla="*/ 4558076 h 7012541"/>
              <a:gd name="connsiteX273" fmla="*/ 5372027 w 8545735"/>
              <a:gd name="connsiteY273" fmla="*/ 4658664 h 7012541"/>
              <a:gd name="connsiteX274" fmla="*/ 5228434 w 8545735"/>
              <a:gd name="connsiteY274" fmla="*/ 4698900 h 7012541"/>
              <a:gd name="connsiteX275" fmla="*/ 4991928 w 8545735"/>
              <a:gd name="connsiteY275" fmla="*/ 4812901 h 7012541"/>
              <a:gd name="connsiteX276" fmla="*/ 4915908 w 8545735"/>
              <a:gd name="connsiteY276" fmla="*/ 4866550 h 7012541"/>
              <a:gd name="connsiteX277" fmla="*/ 4949694 w 8545735"/>
              <a:gd name="connsiteY277" fmla="*/ 5034199 h 7012541"/>
              <a:gd name="connsiteX278" fmla="*/ 4978237 w 8545735"/>
              <a:gd name="connsiteY278" fmla="*/ 5142809 h 7012541"/>
              <a:gd name="connsiteX279" fmla="*/ 4997518 w 8545735"/>
              <a:gd name="connsiteY279" fmla="*/ 5144903 h 7012541"/>
              <a:gd name="connsiteX280" fmla="*/ 5017276 w 8545735"/>
              <a:gd name="connsiteY280" fmla="*/ 5157192 h 7012541"/>
              <a:gd name="connsiteX281" fmla="*/ 5033367 w 8545735"/>
              <a:gd name="connsiteY281" fmla="*/ 5182005 h 7012541"/>
              <a:gd name="connsiteX282" fmla="*/ 5039731 w 8545735"/>
              <a:gd name="connsiteY282" fmla="*/ 5192443 h 7012541"/>
              <a:gd name="connsiteX283" fmla="*/ 5060058 w 8545735"/>
              <a:gd name="connsiteY283" fmla="*/ 5219711 h 7012541"/>
              <a:gd name="connsiteX284" fmla="*/ 5070657 w 8545735"/>
              <a:gd name="connsiteY284" fmla="*/ 5232605 h 7012541"/>
              <a:gd name="connsiteX285" fmla="*/ 5077775 w 8545735"/>
              <a:gd name="connsiteY285" fmla="*/ 5251423 h 7012541"/>
              <a:gd name="connsiteX286" fmla="*/ 5076675 w 8545735"/>
              <a:gd name="connsiteY286" fmla="*/ 5272625 h 7012541"/>
              <a:gd name="connsiteX287" fmla="*/ 5067013 w 8545735"/>
              <a:gd name="connsiteY287" fmla="*/ 5325796 h 7012541"/>
              <a:gd name="connsiteX288" fmla="*/ 4992239 w 8545735"/>
              <a:gd name="connsiteY288" fmla="*/ 5402777 h 7012541"/>
              <a:gd name="connsiteX289" fmla="*/ 4981655 w 8545735"/>
              <a:gd name="connsiteY289" fmla="*/ 5403392 h 7012541"/>
              <a:gd name="connsiteX290" fmla="*/ 4935831 w 8545735"/>
              <a:gd name="connsiteY290" fmla="*/ 5411777 h 7012541"/>
              <a:gd name="connsiteX291" fmla="*/ 4922876 w 8545735"/>
              <a:gd name="connsiteY291" fmla="*/ 5410623 h 7012541"/>
              <a:gd name="connsiteX292" fmla="*/ 4887883 w 8545735"/>
              <a:gd name="connsiteY292" fmla="*/ 5412181 h 7012541"/>
              <a:gd name="connsiteX293" fmla="*/ 4868951 w 8545735"/>
              <a:gd name="connsiteY293" fmla="*/ 5411532 h 7012541"/>
              <a:gd name="connsiteX294" fmla="*/ 4852373 w 8545735"/>
              <a:gd name="connsiteY294" fmla="*/ 5399145 h 7012541"/>
              <a:gd name="connsiteX295" fmla="*/ 4797423 w 8545735"/>
              <a:gd name="connsiteY295" fmla="*/ 5370869 h 7012541"/>
              <a:gd name="connsiteX296" fmla="*/ 4769006 w 8545735"/>
              <a:gd name="connsiteY296" fmla="*/ 5349635 h 7012541"/>
              <a:gd name="connsiteX297" fmla="*/ 4763013 w 8545735"/>
              <a:gd name="connsiteY297" fmla="*/ 5336631 h 7012541"/>
              <a:gd name="connsiteX298" fmla="*/ 4763231 w 8545735"/>
              <a:gd name="connsiteY298" fmla="*/ 5303401 h 7012541"/>
              <a:gd name="connsiteX299" fmla="*/ 4760438 w 8545735"/>
              <a:gd name="connsiteY299" fmla="*/ 5250159 h 7012541"/>
              <a:gd name="connsiteX300" fmla="*/ 4768885 w 8545735"/>
              <a:gd name="connsiteY300" fmla="*/ 5228052 h 7012541"/>
              <a:gd name="connsiteX301" fmla="*/ 4786918 w 8545735"/>
              <a:gd name="connsiteY301" fmla="*/ 5203164 h 7012541"/>
              <a:gd name="connsiteX302" fmla="*/ 4805708 w 8545735"/>
              <a:gd name="connsiteY302" fmla="*/ 5186655 h 7012541"/>
              <a:gd name="connsiteX303" fmla="*/ 4839370 w 8545735"/>
              <a:gd name="connsiteY303" fmla="*/ 5158612 h 7012541"/>
              <a:gd name="connsiteX304" fmla="*/ 4839887 w 8545735"/>
              <a:gd name="connsiteY304" fmla="*/ 5158473 h 7012541"/>
              <a:gd name="connsiteX305" fmla="*/ 4839887 w 8545735"/>
              <a:gd name="connsiteY305" fmla="*/ 5114670 h 7012541"/>
              <a:gd name="connsiteX306" fmla="*/ 4831440 w 8545735"/>
              <a:gd name="connsiteY306" fmla="*/ 5000669 h 7012541"/>
              <a:gd name="connsiteX307" fmla="*/ 4731137 w 8545735"/>
              <a:gd name="connsiteY307" fmla="*/ 4868226 h 7012541"/>
              <a:gd name="connsiteX308" fmla="*/ 4699578 w 8545735"/>
              <a:gd name="connsiteY308" fmla="*/ 4861044 h 7012541"/>
              <a:gd name="connsiteX309" fmla="*/ 4695996 w 8545735"/>
              <a:gd name="connsiteY309" fmla="*/ 4869585 h 7012541"/>
              <a:gd name="connsiteX310" fmla="*/ 4526886 w 8545735"/>
              <a:gd name="connsiteY310" fmla="*/ 5175990 h 7012541"/>
              <a:gd name="connsiteX311" fmla="*/ 4431061 w 8545735"/>
              <a:gd name="connsiteY311" fmla="*/ 5313663 h 7012541"/>
              <a:gd name="connsiteX312" fmla="*/ 4467109 w 8545735"/>
              <a:gd name="connsiteY312" fmla="*/ 5335807 h 7012541"/>
              <a:gd name="connsiteX313" fmla="*/ 4556483 w 8545735"/>
              <a:gd name="connsiteY313" fmla="*/ 5411032 h 7012541"/>
              <a:gd name="connsiteX314" fmla="*/ 4588738 w 8545735"/>
              <a:gd name="connsiteY314" fmla="*/ 5530539 h 7012541"/>
              <a:gd name="connsiteX315" fmla="*/ 4486598 w 8545735"/>
              <a:gd name="connsiteY315" fmla="*/ 5658580 h 7012541"/>
              <a:gd name="connsiteX316" fmla="*/ 4481222 w 8545735"/>
              <a:gd name="connsiteY316" fmla="*/ 5688457 h 7012541"/>
              <a:gd name="connsiteX317" fmla="*/ 4508100 w 8545735"/>
              <a:gd name="connsiteY317" fmla="*/ 5833571 h 7012541"/>
              <a:gd name="connsiteX318" fmla="*/ 4373705 w 8545735"/>
              <a:gd name="connsiteY318" fmla="*/ 6029902 h 7012541"/>
              <a:gd name="connsiteX319" fmla="*/ 4244684 w 8545735"/>
              <a:gd name="connsiteY319" fmla="*/ 6076852 h 7012541"/>
              <a:gd name="connsiteX320" fmla="*/ 3981267 w 8545735"/>
              <a:gd name="connsiteY320" fmla="*/ 6046974 h 7012541"/>
              <a:gd name="connsiteX321" fmla="*/ 3906594 w 8545735"/>
              <a:gd name="connsiteY321" fmla="*/ 6000025 h 7012541"/>
              <a:gd name="connsiteX322" fmla="*/ 3861154 w 8545735"/>
              <a:gd name="connsiteY322" fmla="*/ 5958970 h 7012541"/>
              <a:gd name="connsiteX323" fmla="*/ 3835346 w 8545735"/>
              <a:gd name="connsiteY323" fmla="*/ 5983754 h 7012541"/>
              <a:gd name="connsiteX324" fmla="*/ 3721172 w 8545735"/>
              <a:gd name="connsiteY324" fmla="*/ 6074326 h 7012541"/>
              <a:gd name="connsiteX325" fmla="*/ 3723563 w 8545735"/>
              <a:gd name="connsiteY325" fmla="*/ 6076719 h 7012541"/>
              <a:gd name="connsiteX326" fmla="*/ 3733978 w 8545735"/>
              <a:gd name="connsiteY326" fmla="*/ 6081120 h 7012541"/>
              <a:gd name="connsiteX327" fmla="*/ 3776987 w 8545735"/>
              <a:gd name="connsiteY327" fmla="*/ 6098191 h 7012541"/>
              <a:gd name="connsiteX328" fmla="*/ 3723226 w 8545735"/>
              <a:gd name="connsiteY328" fmla="*/ 6128069 h 7012541"/>
              <a:gd name="connsiteX329" fmla="*/ 3685596 w 8545735"/>
              <a:gd name="connsiteY329" fmla="*/ 6115264 h 7012541"/>
              <a:gd name="connsiteX330" fmla="*/ 3674316 w 8545735"/>
              <a:gd name="connsiteY330" fmla="*/ 6111495 h 7012541"/>
              <a:gd name="connsiteX331" fmla="*/ 3550158 w 8545735"/>
              <a:gd name="connsiteY331" fmla="*/ 6209987 h 7012541"/>
              <a:gd name="connsiteX332" fmla="*/ 2376461 w 8545735"/>
              <a:gd name="connsiteY332" fmla="*/ 6797710 h 7012541"/>
              <a:gd name="connsiteX333" fmla="*/ 2293103 w 8545735"/>
              <a:gd name="connsiteY333" fmla="*/ 6820826 h 7012541"/>
              <a:gd name="connsiteX334" fmla="*/ 2293103 w 8545735"/>
              <a:gd name="connsiteY334" fmla="*/ 6858002 h 7012541"/>
              <a:gd name="connsiteX335" fmla="*/ 2159046 w 8545735"/>
              <a:gd name="connsiteY335" fmla="*/ 6858002 h 7012541"/>
              <a:gd name="connsiteX336" fmla="*/ 2047293 w 8545735"/>
              <a:gd name="connsiteY336" fmla="*/ 6888993 h 7012541"/>
              <a:gd name="connsiteX337" fmla="*/ 995643 w 8545735"/>
              <a:gd name="connsiteY337" fmla="*/ 7010404 h 7012541"/>
              <a:gd name="connsiteX338" fmla="*/ 0 w 8545735"/>
              <a:gd name="connsiteY338" fmla="*/ 6931523 h 7012541"/>
              <a:gd name="connsiteX339" fmla="*/ 28261 w 8545735"/>
              <a:gd name="connsiteY339" fmla="*/ 5029202 h 7012541"/>
              <a:gd name="connsiteX0" fmla="*/ 6634026 w 8523854"/>
              <a:gd name="connsiteY0" fmla="*/ 867292 h 7012541"/>
              <a:gd name="connsiteX1" fmla="*/ 6577800 w 8523854"/>
              <a:gd name="connsiteY1" fmla="*/ 908210 h 7012541"/>
              <a:gd name="connsiteX2" fmla="*/ 6529417 w 8523854"/>
              <a:gd name="connsiteY2" fmla="*/ 967963 h 7012541"/>
              <a:gd name="connsiteX3" fmla="*/ 6545544 w 8523854"/>
              <a:gd name="connsiteY3" fmla="*/ 1006376 h 7012541"/>
              <a:gd name="connsiteX4" fmla="*/ 6585864 w 8523854"/>
              <a:gd name="connsiteY4" fmla="*/ 1006911 h 7012541"/>
              <a:gd name="connsiteX5" fmla="*/ 6602827 w 8523854"/>
              <a:gd name="connsiteY5" fmla="*/ 1003094 h 7012541"/>
              <a:gd name="connsiteX6" fmla="*/ 6624961 w 8523854"/>
              <a:gd name="connsiteY6" fmla="*/ 955148 h 7012541"/>
              <a:gd name="connsiteX7" fmla="*/ 6627415 w 8523854"/>
              <a:gd name="connsiteY7" fmla="*/ 887712 h 7012541"/>
              <a:gd name="connsiteX8" fmla="*/ 6634026 w 8523854"/>
              <a:gd name="connsiteY8" fmla="*/ 867292 h 7012541"/>
              <a:gd name="connsiteX9" fmla="*/ 28261 w 8523854"/>
              <a:gd name="connsiteY9" fmla="*/ 5029202 h 7012541"/>
              <a:gd name="connsiteX10" fmla="*/ 71547 w 8523854"/>
              <a:gd name="connsiteY10" fmla="*/ 85060 h 7012541"/>
              <a:gd name="connsiteX11" fmla="*/ 2293103 w 8523854"/>
              <a:gd name="connsiteY11" fmla="*/ 0 h 7012541"/>
              <a:gd name="connsiteX12" fmla="*/ 2909882 w 8523854"/>
              <a:gd name="connsiteY12" fmla="*/ 423059 h 7012541"/>
              <a:gd name="connsiteX13" fmla="*/ 3086400 w 8523854"/>
              <a:gd name="connsiteY13" fmla="*/ 516658 h 7012541"/>
              <a:gd name="connsiteX14" fmla="*/ 3066703 w 8523854"/>
              <a:gd name="connsiteY14" fmla="*/ 491542 h 7012541"/>
              <a:gd name="connsiteX15" fmla="*/ 3040497 w 8523854"/>
              <a:gd name="connsiteY15" fmla="*/ 460064 h 7012541"/>
              <a:gd name="connsiteX16" fmla="*/ 2943731 w 8523854"/>
              <a:gd name="connsiteY16" fmla="*/ 387506 h 7012541"/>
              <a:gd name="connsiteX17" fmla="*/ 2895348 w 8523854"/>
              <a:gd name="connsiteY17" fmla="*/ 302144 h 7012541"/>
              <a:gd name="connsiteX18" fmla="*/ 2981361 w 8523854"/>
              <a:gd name="connsiteY18" fmla="*/ 203978 h 7012541"/>
              <a:gd name="connsiteX19" fmla="*/ 3035121 w 8523854"/>
              <a:gd name="connsiteY19" fmla="*/ 203978 h 7012541"/>
              <a:gd name="connsiteX20" fmla="*/ 3051248 w 8523854"/>
              <a:gd name="connsiteY20" fmla="*/ 233856 h 7012541"/>
              <a:gd name="connsiteX21" fmla="*/ 3110381 w 8523854"/>
              <a:gd name="connsiteY21" fmla="*/ 391774 h 7012541"/>
              <a:gd name="connsiteX22" fmla="*/ 3131886 w 8523854"/>
              <a:gd name="connsiteY22" fmla="*/ 434455 h 7012541"/>
              <a:gd name="connsiteX23" fmla="*/ 3217899 w 8523854"/>
              <a:gd name="connsiteY23" fmla="*/ 545425 h 7012541"/>
              <a:gd name="connsiteX24" fmla="*/ 3265394 w 8523854"/>
              <a:gd name="connsiteY24" fmla="*/ 614557 h 7012541"/>
              <a:gd name="connsiteX25" fmla="*/ 3525574 w 8523854"/>
              <a:gd name="connsiteY25" fmla="*/ 784372 h 7012541"/>
              <a:gd name="connsiteX26" fmla="*/ 3549857 w 8523854"/>
              <a:gd name="connsiteY26" fmla="*/ 760429 h 7012541"/>
              <a:gd name="connsiteX27" fmla="*/ 3583457 w 8523854"/>
              <a:gd name="connsiteY27" fmla="*/ 716148 h 7012541"/>
              <a:gd name="connsiteX28" fmla="*/ 3701724 w 8523854"/>
              <a:gd name="connsiteY28" fmla="*/ 703343 h 7012541"/>
              <a:gd name="connsiteX29" fmla="*/ 3927511 w 8523854"/>
              <a:gd name="connsiteY29" fmla="*/ 733221 h 7012541"/>
              <a:gd name="connsiteX30" fmla="*/ 3992019 w 8523854"/>
              <a:gd name="connsiteY30" fmla="*/ 686272 h 7012541"/>
              <a:gd name="connsiteX31" fmla="*/ 4008148 w 8523854"/>
              <a:gd name="connsiteY31" fmla="*/ 600910 h 7012541"/>
              <a:gd name="connsiteX32" fmla="*/ 4008148 w 8523854"/>
              <a:gd name="connsiteY32" fmla="*/ 545425 h 7012541"/>
              <a:gd name="connsiteX33" fmla="*/ 4110289 w 8523854"/>
              <a:gd name="connsiteY33" fmla="*/ 515549 h 7012541"/>
              <a:gd name="connsiteX34" fmla="*/ 4190927 w 8523854"/>
              <a:gd name="connsiteY34" fmla="*/ 579570 h 7012541"/>
              <a:gd name="connsiteX35" fmla="*/ 4239308 w 8523854"/>
              <a:gd name="connsiteY35" fmla="*/ 613714 h 7012541"/>
              <a:gd name="connsiteX36" fmla="*/ 4293068 w 8523854"/>
              <a:gd name="connsiteY36" fmla="*/ 583839 h 7012541"/>
              <a:gd name="connsiteX37" fmla="*/ 4336073 w 8523854"/>
              <a:gd name="connsiteY37" fmla="*/ 472869 h 7012541"/>
              <a:gd name="connsiteX38" fmla="*/ 4368329 w 8523854"/>
              <a:gd name="connsiteY38" fmla="*/ 438723 h 7012541"/>
              <a:gd name="connsiteX39" fmla="*/ 4422087 w 8523854"/>
              <a:gd name="connsiteY39" fmla="*/ 442991 h 7012541"/>
              <a:gd name="connsiteX40" fmla="*/ 4481222 w 8523854"/>
              <a:gd name="connsiteY40" fmla="*/ 485671 h 7012541"/>
              <a:gd name="connsiteX41" fmla="*/ 4567235 w 8523854"/>
              <a:gd name="connsiteY41" fmla="*/ 545425 h 7012541"/>
              <a:gd name="connsiteX42" fmla="*/ 4701630 w 8523854"/>
              <a:gd name="connsiteY42" fmla="*/ 481403 h 7012541"/>
              <a:gd name="connsiteX43" fmla="*/ 4787643 w 8523854"/>
              <a:gd name="connsiteY43" fmla="*/ 366167 h 7012541"/>
              <a:gd name="connsiteX44" fmla="*/ 4852154 w 8523854"/>
              <a:gd name="connsiteY44" fmla="*/ 349094 h 7012541"/>
              <a:gd name="connsiteX45" fmla="*/ 4911289 w 8523854"/>
              <a:gd name="connsiteY45" fmla="*/ 494208 h 7012541"/>
              <a:gd name="connsiteX46" fmla="*/ 4900539 w 8523854"/>
              <a:gd name="connsiteY46" fmla="*/ 507013 h 7012541"/>
              <a:gd name="connsiteX47" fmla="*/ 5008054 w 8523854"/>
              <a:gd name="connsiteY47" fmla="*/ 532622 h 7012541"/>
              <a:gd name="connsiteX48" fmla="*/ 5099443 w 8523854"/>
              <a:gd name="connsiteY48" fmla="*/ 498476 h 7012541"/>
              <a:gd name="connsiteX49" fmla="*/ 5115571 w 8523854"/>
              <a:gd name="connsiteY49" fmla="*/ 485671 h 7012541"/>
              <a:gd name="connsiteX50" fmla="*/ 5292973 w 8523854"/>
              <a:gd name="connsiteY50" fmla="*/ 477137 h 7012541"/>
              <a:gd name="connsiteX51" fmla="*/ 5395114 w 8523854"/>
              <a:gd name="connsiteY51" fmla="*/ 468600 h 7012541"/>
              <a:gd name="connsiteX52" fmla="*/ 5454249 w 8523854"/>
              <a:gd name="connsiteY52" fmla="*/ 357630 h 7012541"/>
              <a:gd name="connsiteX53" fmla="*/ 5545639 w 8523854"/>
              <a:gd name="connsiteY53" fmla="*/ 131422 h 7012541"/>
              <a:gd name="connsiteX54" fmla="*/ 5626276 w 8523854"/>
              <a:gd name="connsiteY54" fmla="*/ 33255 h 7012541"/>
              <a:gd name="connsiteX55" fmla="*/ 5684065 w 8523854"/>
              <a:gd name="connsiteY55" fmla="*/ 2846 h 7012541"/>
              <a:gd name="connsiteX56" fmla="*/ 5721528 w 8523854"/>
              <a:gd name="connsiteY56" fmla="*/ 245 h 7012541"/>
              <a:gd name="connsiteX57" fmla="*/ 5766047 w 8523854"/>
              <a:gd name="connsiteY57" fmla="*/ 7648 h 7012541"/>
              <a:gd name="connsiteX58" fmla="*/ 5712289 w 8523854"/>
              <a:gd name="connsiteY58" fmla="*/ 152762 h 7012541"/>
              <a:gd name="connsiteX59" fmla="*/ 5658530 w 8523854"/>
              <a:gd name="connsiteY59" fmla="*/ 323485 h 7012541"/>
              <a:gd name="connsiteX60" fmla="*/ 5599395 w 8523854"/>
              <a:gd name="connsiteY60" fmla="*/ 489940 h 7012541"/>
              <a:gd name="connsiteX61" fmla="*/ 5733793 w 8523854"/>
              <a:gd name="connsiteY61" fmla="*/ 613714 h 7012541"/>
              <a:gd name="connsiteX62" fmla="*/ 5766047 w 8523854"/>
              <a:gd name="connsiteY62" fmla="*/ 596641 h 7012541"/>
              <a:gd name="connsiteX63" fmla="*/ 5782173 w 8523854"/>
              <a:gd name="connsiteY63" fmla="*/ 566766 h 7012541"/>
              <a:gd name="connsiteX64" fmla="*/ 5889693 w 8523854"/>
              <a:gd name="connsiteY64" fmla="*/ 532622 h 7012541"/>
              <a:gd name="connsiteX65" fmla="*/ 5948825 w 8523854"/>
              <a:gd name="connsiteY65" fmla="*/ 600910 h 7012541"/>
              <a:gd name="connsiteX66" fmla="*/ 5948825 w 8523854"/>
              <a:gd name="connsiteY66" fmla="*/ 635055 h 7012541"/>
              <a:gd name="connsiteX67" fmla="*/ 6110101 w 8523854"/>
              <a:gd name="connsiteY67" fmla="*/ 801509 h 7012541"/>
              <a:gd name="connsiteX68" fmla="*/ 6185364 w 8523854"/>
              <a:gd name="connsiteY68" fmla="*/ 797240 h 7012541"/>
              <a:gd name="connsiteX69" fmla="*/ 6411148 w 8523854"/>
              <a:gd name="connsiteY69" fmla="*/ 754560 h 7012541"/>
              <a:gd name="connsiteX70" fmla="*/ 6459531 w 8523854"/>
              <a:gd name="connsiteY70" fmla="*/ 771633 h 7012541"/>
              <a:gd name="connsiteX71" fmla="*/ 6518666 w 8523854"/>
              <a:gd name="connsiteY71" fmla="*/ 831386 h 7012541"/>
              <a:gd name="connsiteX72" fmla="*/ 6583174 w 8523854"/>
              <a:gd name="connsiteY72" fmla="*/ 839921 h 7012541"/>
              <a:gd name="connsiteX73" fmla="*/ 6604680 w 8523854"/>
              <a:gd name="connsiteY73" fmla="*/ 822850 h 7012541"/>
              <a:gd name="connsiteX74" fmla="*/ 6630887 w 8523854"/>
              <a:gd name="connsiteY74" fmla="*/ 818048 h 7012541"/>
              <a:gd name="connsiteX75" fmla="*/ 6648711 w 8523854"/>
              <a:gd name="connsiteY75" fmla="*/ 821907 h 7012541"/>
              <a:gd name="connsiteX76" fmla="*/ 6652736 w 8523854"/>
              <a:gd name="connsiteY76" fmla="*/ 803062 h 7012541"/>
              <a:gd name="connsiteX77" fmla="*/ 6634723 w 8523854"/>
              <a:gd name="connsiteY77" fmla="*/ 789260 h 7012541"/>
              <a:gd name="connsiteX78" fmla="*/ 6634019 w 8523854"/>
              <a:gd name="connsiteY78" fmla="*/ 763084 h 7012541"/>
              <a:gd name="connsiteX79" fmla="*/ 6635466 w 8523854"/>
              <a:gd name="connsiteY79" fmla="*/ 732353 h 7012541"/>
              <a:gd name="connsiteX80" fmla="*/ 6681000 w 8523854"/>
              <a:gd name="connsiteY80" fmla="*/ 753698 h 7012541"/>
              <a:gd name="connsiteX81" fmla="*/ 6681704 w 8523854"/>
              <a:gd name="connsiteY81" fmla="*/ 779876 h 7012541"/>
              <a:gd name="connsiteX82" fmla="*/ 6666549 w 8523854"/>
              <a:gd name="connsiteY82" fmla="*/ 977913 h 7012541"/>
              <a:gd name="connsiteX83" fmla="*/ 6666829 w 8523854"/>
              <a:gd name="connsiteY83" fmla="*/ 988259 h 7012541"/>
              <a:gd name="connsiteX84" fmla="*/ 6669190 w 8523854"/>
              <a:gd name="connsiteY84" fmla="*/ 987703 h 7012541"/>
              <a:gd name="connsiteX85" fmla="*/ 6712195 w 8523854"/>
              <a:gd name="connsiteY85" fmla="*/ 1006376 h 7012541"/>
              <a:gd name="connsiteX86" fmla="*/ 6741388 w 8523854"/>
              <a:gd name="connsiteY86" fmla="*/ 1050670 h 7012541"/>
              <a:gd name="connsiteX87" fmla="*/ 6756165 w 8523854"/>
              <a:gd name="connsiteY87" fmla="*/ 1051331 h 7012541"/>
              <a:gd name="connsiteX88" fmla="*/ 6811400 w 8523854"/>
              <a:gd name="connsiteY88" fmla="*/ 1031420 h 7012541"/>
              <a:gd name="connsiteX89" fmla="*/ 6870579 w 8523854"/>
              <a:gd name="connsiteY89" fmla="*/ 1010084 h 7012541"/>
              <a:gd name="connsiteX90" fmla="*/ 6917158 w 8523854"/>
              <a:gd name="connsiteY90" fmla="*/ 1091465 h 7012541"/>
              <a:gd name="connsiteX91" fmla="*/ 7031896 w 8523854"/>
              <a:gd name="connsiteY91" fmla="*/ 1125620 h 7012541"/>
              <a:gd name="connsiteX92" fmla="*/ 7125478 w 8523854"/>
              <a:gd name="connsiteY92" fmla="*/ 1156072 h 7012541"/>
              <a:gd name="connsiteX93" fmla="*/ 7159878 w 8523854"/>
              <a:gd name="connsiteY93" fmla="*/ 1207863 h 7012541"/>
              <a:gd name="connsiteX94" fmla="*/ 7235505 w 8523854"/>
              <a:gd name="connsiteY94" fmla="*/ 1290100 h 7012541"/>
              <a:gd name="connsiteX95" fmla="*/ 7260605 w 8523854"/>
              <a:gd name="connsiteY95" fmla="*/ 1292379 h 7012541"/>
              <a:gd name="connsiteX96" fmla="*/ 7397968 w 8523854"/>
              <a:gd name="connsiteY96" fmla="*/ 1257963 h 7012541"/>
              <a:gd name="connsiteX97" fmla="*/ 7448170 w 8523854"/>
              <a:gd name="connsiteY97" fmla="*/ 1262519 h 7012541"/>
              <a:gd name="connsiteX98" fmla="*/ 7449238 w 8523854"/>
              <a:gd name="connsiteY98" fmla="*/ 1281014 h 7012541"/>
              <a:gd name="connsiteX99" fmla="*/ 7356343 w 8523854"/>
              <a:gd name="connsiteY99" fmla="*/ 1318280 h 7012541"/>
              <a:gd name="connsiteX100" fmla="*/ 7333375 w 8523854"/>
              <a:gd name="connsiteY100" fmla="*/ 1352992 h 7012541"/>
              <a:gd name="connsiteX101" fmla="*/ 7382127 w 8523854"/>
              <a:gd name="connsiteY101" fmla="*/ 1388279 h 7012541"/>
              <a:gd name="connsiteX102" fmla="*/ 7433759 w 8523854"/>
              <a:gd name="connsiteY102" fmla="*/ 1403649 h 7012541"/>
              <a:gd name="connsiteX103" fmla="*/ 7364535 w 8523854"/>
              <a:gd name="connsiteY103" fmla="*/ 1432382 h 7012541"/>
              <a:gd name="connsiteX104" fmla="*/ 7336194 w 8523854"/>
              <a:gd name="connsiteY104" fmla="*/ 1457701 h 7012541"/>
              <a:gd name="connsiteX105" fmla="*/ 7364153 w 8523854"/>
              <a:gd name="connsiteY105" fmla="*/ 1481607 h 7012541"/>
              <a:gd name="connsiteX106" fmla="*/ 7469950 w 8523854"/>
              <a:gd name="connsiteY106" fmla="*/ 1458567 h 7012541"/>
              <a:gd name="connsiteX107" fmla="*/ 7685494 w 8523854"/>
              <a:gd name="connsiteY107" fmla="*/ 1411069 h 7012541"/>
              <a:gd name="connsiteX108" fmla="*/ 7721005 w 8523854"/>
              <a:gd name="connsiteY108" fmla="*/ 1398266 h 7012541"/>
              <a:gd name="connsiteX109" fmla="*/ 7755786 w 8523854"/>
              <a:gd name="connsiteY109" fmla="*/ 1400830 h 7012541"/>
              <a:gd name="connsiteX110" fmla="*/ 7744655 w 8523854"/>
              <a:gd name="connsiteY110" fmla="*/ 1431274 h 7012541"/>
              <a:gd name="connsiteX111" fmla="*/ 7718830 w 8523854"/>
              <a:gd name="connsiteY111" fmla="*/ 1444362 h 7012541"/>
              <a:gd name="connsiteX112" fmla="*/ 7634911 w 8523854"/>
              <a:gd name="connsiteY112" fmla="*/ 1455735 h 7012541"/>
              <a:gd name="connsiteX113" fmla="*/ 7564259 w 8523854"/>
              <a:gd name="connsiteY113" fmla="*/ 1473656 h 7012541"/>
              <a:gd name="connsiteX114" fmla="*/ 7519069 w 8523854"/>
              <a:gd name="connsiteY114" fmla="*/ 1486173 h 7012541"/>
              <a:gd name="connsiteX115" fmla="*/ 7422588 w 8523854"/>
              <a:gd name="connsiteY115" fmla="*/ 1517179 h 7012541"/>
              <a:gd name="connsiteX116" fmla="*/ 7333981 w 8523854"/>
              <a:gd name="connsiteY116" fmla="*/ 1586884 h 7012541"/>
              <a:gd name="connsiteX117" fmla="*/ 7424703 w 8523854"/>
              <a:gd name="connsiteY117" fmla="*/ 1595712 h 7012541"/>
              <a:gd name="connsiteX118" fmla="*/ 7616576 w 8523854"/>
              <a:gd name="connsiteY118" fmla="*/ 1556747 h 7012541"/>
              <a:gd name="connsiteX119" fmla="*/ 7733485 w 8523854"/>
              <a:gd name="connsiteY119" fmla="*/ 1544806 h 7012541"/>
              <a:gd name="connsiteX120" fmla="*/ 7757500 w 8523854"/>
              <a:gd name="connsiteY120" fmla="*/ 1570131 h 7012541"/>
              <a:gd name="connsiteX121" fmla="*/ 7737410 w 8523854"/>
              <a:gd name="connsiteY121" fmla="*/ 1584926 h 7012541"/>
              <a:gd name="connsiteX122" fmla="*/ 7540165 w 8523854"/>
              <a:gd name="connsiteY122" fmla="*/ 1614502 h 7012541"/>
              <a:gd name="connsiteX123" fmla="*/ 7473820 w 8523854"/>
              <a:gd name="connsiteY123" fmla="*/ 1623317 h 7012541"/>
              <a:gd name="connsiteX124" fmla="*/ 7385936 w 8523854"/>
              <a:gd name="connsiteY124" fmla="*/ 1677656 h 7012541"/>
              <a:gd name="connsiteX125" fmla="*/ 7281204 w 8523854"/>
              <a:gd name="connsiteY125" fmla="*/ 1719189 h 7012541"/>
              <a:gd name="connsiteX126" fmla="*/ 7274371 w 8523854"/>
              <a:gd name="connsiteY126" fmla="*/ 1720608 h 7012541"/>
              <a:gd name="connsiteX127" fmla="*/ 7266631 w 8523854"/>
              <a:gd name="connsiteY127" fmla="*/ 1727395 h 7012541"/>
              <a:gd name="connsiteX128" fmla="*/ 7266631 w 8523854"/>
              <a:gd name="connsiteY128" fmla="*/ 1753945 h 7012541"/>
              <a:gd name="connsiteX129" fmla="*/ 7283452 w 8523854"/>
              <a:gd name="connsiteY129" fmla="*/ 1789340 h 7012541"/>
              <a:gd name="connsiteX130" fmla="*/ 7165708 w 8523854"/>
              <a:gd name="connsiteY130" fmla="*/ 1833590 h 7012541"/>
              <a:gd name="connsiteX131" fmla="*/ 7154809 w 8523854"/>
              <a:gd name="connsiteY131" fmla="*/ 1845056 h 7012541"/>
              <a:gd name="connsiteX132" fmla="*/ 7169142 w 8523854"/>
              <a:gd name="connsiteY132" fmla="*/ 1864261 h 7012541"/>
              <a:gd name="connsiteX133" fmla="*/ 7176645 w 8523854"/>
              <a:gd name="connsiteY133" fmla="*/ 1869997 h 7012541"/>
              <a:gd name="connsiteX134" fmla="*/ 7213877 w 8523854"/>
              <a:gd name="connsiteY134" fmla="*/ 1873441 h 7012541"/>
              <a:gd name="connsiteX135" fmla="*/ 7217525 w 8523854"/>
              <a:gd name="connsiteY135" fmla="*/ 1872797 h 7012541"/>
              <a:gd name="connsiteX136" fmla="*/ 7351920 w 8523854"/>
              <a:gd name="connsiteY136" fmla="*/ 1864261 h 7012541"/>
              <a:gd name="connsiteX137" fmla="*/ 7393249 w 8523854"/>
              <a:gd name="connsiteY137" fmla="*/ 1878132 h 7012541"/>
              <a:gd name="connsiteX138" fmla="*/ 7415948 w 8523854"/>
              <a:gd name="connsiteY138" fmla="*/ 1899836 h 7012541"/>
              <a:gd name="connsiteX139" fmla="*/ 7429578 w 8523854"/>
              <a:gd name="connsiteY139" fmla="*/ 1897743 h 7012541"/>
              <a:gd name="connsiteX140" fmla="*/ 7460064 w 8523854"/>
              <a:gd name="connsiteY140" fmla="*/ 1895534 h 7012541"/>
              <a:gd name="connsiteX141" fmla="*/ 7502113 w 8523854"/>
              <a:gd name="connsiteY141" fmla="*/ 1922083 h 7012541"/>
              <a:gd name="connsiteX142" fmla="*/ 7476884 w 8523854"/>
              <a:gd name="connsiteY142" fmla="*/ 1957479 h 7012541"/>
              <a:gd name="connsiteX143" fmla="*/ 7435999 w 8523854"/>
              <a:gd name="connsiteY143" fmla="*/ 1965299 h 7012541"/>
              <a:gd name="connsiteX144" fmla="*/ 7432559 w 8523854"/>
              <a:gd name="connsiteY144" fmla="*/ 1983767 h 7012541"/>
              <a:gd name="connsiteX145" fmla="*/ 7341167 w 8523854"/>
              <a:gd name="connsiteY145" fmla="*/ 2116076 h 7012541"/>
              <a:gd name="connsiteX146" fmla="*/ 7292785 w 8523854"/>
              <a:gd name="connsiteY146" fmla="*/ 2120344 h 7012541"/>
              <a:gd name="connsiteX147" fmla="*/ 7267252 w 8523854"/>
              <a:gd name="connsiteY147" fmla="*/ 2119278 h 7012541"/>
              <a:gd name="connsiteX148" fmla="*/ 7250917 w 8523854"/>
              <a:gd name="connsiteY148" fmla="*/ 2136237 h 7012541"/>
              <a:gd name="connsiteX149" fmla="*/ 7266631 w 8523854"/>
              <a:gd name="connsiteY149" fmla="*/ 2152158 h 7012541"/>
              <a:gd name="connsiteX150" fmla="*/ 7266631 w 8523854"/>
              <a:gd name="connsiteY150" fmla="*/ 2169860 h 7012541"/>
              <a:gd name="connsiteX151" fmla="*/ 7241401 w 8523854"/>
              <a:gd name="connsiteY151" fmla="*/ 2178706 h 7012541"/>
              <a:gd name="connsiteX152" fmla="*/ 7216741 w 8523854"/>
              <a:gd name="connsiteY152" fmla="*/ 2176761 h 7012541"/>
              <a:gd name="connsiteX153" fmla="*/ 7206772 w 8523854"/>
              <a:gd name="connsiteY153" fmla="*/ 2188634 h 7012541"/>
              <a:gd name="connsiteX154" fmla="*/ 7209141 w 8523854"/>
              <a:gd name="connsiteY154" fmla="*/ 2205255 h 7012541"/>
              <a:gd name="connsiteX155" fmla="*/ 7241401 w 8523854"/>
              <a:gd name="connsiteY155" fmla="*/ 2205255 h 7012541"/>
              <a:gd name="connsiteX156" fmla="*/ 7325501 w 8523854"/>
              <a:gd name="connsiteY156" fmla="*/ 2205255 h 7012541"/>
              <a:gd name="connsiteX157" fmla="*/ 7367553 w 8523854"/>
              <a:gd name="connsiteY157" fmla="*/ 2205255 h 7012541"/>
              <a:gd name="connsiteX158" fmla="*/ 7434834 w 8523854"/>
              <a:gd name="connsiteY158" fmla="*/ 2249505 h 7012541"/>
              <a:gd name="connsiteX159" fmla="*/ 7535753 w 8523854"/>
              <a:gd name="connsiteY159" fmla="*/ 2284901 h 7012541"/>
              <a:gd name="connsiteX160" fmla="*/ 7560984 w 8523854"/>
              <a:gd name="connsiteY160" fmla="*/ 2311449 h 7012541"/>
              <a:gd name="connsiteX161" fmla="*/ 7535753 w 8523854"/>
              <a:gd name="connsiteY161" fmla="*/ 2329142 h 7012541"/>
              <a:gd name="connsiteX162" fmla="*/ 7527346 w 8523854"/>
              <a:gd name="connsiteY162" fmla="*/ 2355692 h 7012541"/>
              <a:gd name="connsiteX163" fmla="*/ 7518935 w 8523854"/>
              <a:gd name="connsiteY163" fmla="*/ 2391087 h 7012541"/>
              <a:gd name="connsiteX164" fmla="*/ 7518935 w 8523854"/>
              <a:gd name="connsiteY164" fmla="*/ 2417635 h 7012541"/>
              <a:gd name="connsiteX165" fmla="*/ 7527346 w 8523854"/>
              <a:gd name="connsiteY165" fmla="*/ 2417635 h 7012541"/>
              <a:gd name="connsiteX166" fmla="*/ 7527346 w 8523854"/>
              <a:gd name="connsiteY166" fmla="*/ 2479580 h 7012541"/>
              <a:gd name="connsiteX167" fmla="*/ 7460064 w 8523854"/>
              <a:gd name="connsiteY167" fmla="*/ 2541532 h 7012541"/>
              <a:gd name="connsiteX168" fmla="*/ 7544165 w 8523854"/>
              <a:gd name="connsiteY168" fmla="*/ 2568073 h 7012541"/>
              <a:gd name="connsiteX169" fmla="*/ 7535753 w 8523854"/>
              <a:gd name="connsiteY169" fmla="*/ 2576928 h 7012541"/>
              <a:gd name="connsiteX170" fmla="*/ 7236495 w 8523854"/>
              <a:gd name="connsiteY170" fmla="*/ 2576928 h 7012541"/>
              <a:gd name="connsiteX171" fmla="*/ 7215508 w 8523854"/>
              <a:gd name="connsiteY171" fmla="*/ 2587165 h 7012541"/>
              <a:gd name="connsiteX172" fmla="*/ 7214139 w 8523854"/>
              <a:gd name="connsiteY172" fmla="*/ 2590655 h 7012541"/>
              <a:gd name="connsiteX173" fmla="*/ 7232990 w 8523854"/>
              <a:gd name="connsiteY173" fmla="*/ 2594621 h 7012541"/>
              <a:gd name="connsiteX174" fmla="*/ 7300272 w 8523854"/>
              <a:gd name="connsiteY174" fmla="*/ 2638871 h 7012541"/>
              <a:gd name="connsiteX175" fmla="*/ 7333912 w 8523854"/>
              <a:gd name="connsiteY175" fmla="*/ 2665420 h 7012541"/>
              <a:gd name="connsiteX176" fmla="*/ 7426423 w 8523854"/>
              <a:gd name="connsiteY176" fmla="*/ 2683114 h 7012541"/>
              <a:gd name="connsiteX177" fmla="*/ 7443243 w 8523854"/>
              <a:gd name="connsiteY177" fmla="*/ 2700816 h 7012541"/>
              <a:gd name="connsiteX178" fmla="*/ 7426423 w 8523854"/>
              <a:gd name="connsiteY178" fmla="*/ 2709662 h 7012541"/>
              <a:gd name="connsiteX179" fmla="*/ 7224581 w 8523854"/>
              <a:gd name="connsiteY179" fmla="*/ 2709662 h 7012541"/>
              <a:gd name="connsiteX180" fmla="*/ 7208810 w 8523854"/>
              <a:gd name="connsiteY180" fmla="*/ 2710767 h 7012541"/>
              <a:gd name="connsiteX181" fmla="*/ 7207899 w 8523854"/>
              <a:gd name="connsiteY181" fmla="*/ 2711514 h 7012541"/>
              <a:gd name="connsiteX182" fmla="*/ 7208115 w 8523854"/>
              <a:gd name="connsiteY182" fmla="*/ 2712006 h 7012541"/>
              <a:gd name="connsiteX183" fmla="*/ 7292785 w 8523854"/>
              <a:gd name="connsiteY183" fmla="*/ 2730679 h 7012541"/>
              <a:gd name="connsiteX184" fmla="*/ 7411055 w 8523854"/>
              <a:gd name="connsiteY184" fmla="*/ 2816042 h 7012541"/>
              <a:gd name="connsiteX185" fmla="*/ 7411055 w 8523854"/>
              <a:gd name="connsiteY185" fmla="*/ 2824702 h 7012541"/>
              <a:gd name="connsiteX186" fmla="*/ 7510524 w 8523854"/>
              <a:gd name="connsiteY186" fmla="*/ 2824702 h 7012541"/>
              <a:gd name="connsiteX187" fmla="*/ 7586217 w 8523854"/>
              <a:gd name="connsiteY187" fmla="*/ 2815857 h 7012541"/>
              <a:gd name="connsiteX188" fmla="*/ 7619857 w 8523854"/>
              <a:gd name="connsiteY188" fmla="*/ 2842405 h 7012541"/>
              <a:gd name="connsiteX189" fmla="*/ 7611446 w 8523854"/>
              <a:gd name="connsiteY189" fmla="*/ 2868954 h 7012541"/>
              <a:gd name="connsiteX190" fmla="*/ 7569394 w 8523854"/>
              <a:gd name="connsiteY190" fmla="*/ 2868954 h 7012541"/>
              <a:gd name="connsiteX191" fmla="*/ 7460064 w 8523854"/>
              <a:gd name="connsiteY191" fmla="*/ 2860098 h 7012541"/>
              <a:gd name="connsiteX192" fmla="*/ 7429971 w 8523854"/>
              <a:gd name="connsiteY192" fmla="*/ 2855261 h 7012541"/>
              <a:gd name="connsiteX193" fmla="*/ 7408679 w 8523854"/>
              <a:gd name="connsiteY193" fmla="*/ 2859828 h 7012541"/>
              <a:gd name="connsiteX194" fmla="*/ 7391569 w 8523854"/>
              <a:gd name="connsiteY194" fmla="*/ 2867792 h 7012541"/>
              <a:gd name="connsiteX195" fmla="*/ 7380474 w 8523854"/>
              <a:gd name="connsiteY195" fmla="*/ 2867539 h 7012541"/>
              <a:gd name="connsiteX196" fmla="*/ 7376094 w 8523854"/>
              <a:gd name="connsiteY196" fmla="*/ 2868814 h 7012541"/>
              <a:gd name="connsiteX197" fmla="*/ 7363084 w 8523854"/>
              <a:gd name="connsiteY197" fmla="*/ 2868887 h 7012541"/>
              <a:gd name="connsiteX198" fmla="*/ 7330122 w 8523854"/>
              <a:gd name="connsiteY198" fmla="*/ 2879700 h 7012541"/>
              <a:gd name="connsiteX199" fmla="*/ 7423270 w 8523854"/>
              <a:gd name="connsiteY199" fmla="*/ 2893285 h 7012541"/>
              <a:gd name="connsiteX200" fmla="*/ 7535753 w 8523854"/>
              <a:gd name="connsiteY200" fmla="*/ 2895495 h 7012541"/>
              <a:gd name="connsiteX201" fmla="*/ 7569394 w 8523854"/>
              <a:gd name="connsiteY201" fmla="*/ 2895495 h 7012541"/>
              <a:gd name="connsiteX202" fmla="*/ 7611446 w 8523854"/>
              <a:gd name="connsiteY202" fmla="*/ 2913195 h 7012541"/>
              <a:gd name="connsiteX203" fmla="*/ 7619857 w 8523854"/>
              <a:gd name="connsiteY203" fmla="*/ 2939745 h 7012541"/>
              <a:gd name="connsiteX204" fmla="*/ 7603035 w 8523854"/>
              <a:gd name="connsiteY204" fmla="*/ 2957445 h 7012541"/>
              <a:gd name="connsiteX205" fmla="*/ 7476884 w 8523854"/>
              <a:gd name="connsiteY205" fmla="*/ 2957445 h 7012541"/>
              <a:gd name="connsiteX206" fmla="*/ 7611446 w 8523854"/>
              <a:gd name="connsiteY206" fmla="*/ 2992841 h 7012541"/>
              <a:gd name="connsiteX207" fmla="*/ 7636676 w 8523854"/>
              <a:gd name="connsiteY207" fmla="*/ 3010536 h 7012541"/>
              <a:gd name="connsiteX208" fmla="*/ 7603035 w 8523854"/>
              <a:gd name="connsiteY208" fmla="*/ 3019391 h 7012541"/>
              <a:gd name="connsiteX209" fmla="*/ 7392782 w 8523854"/>
              <a:gd name="connsiteY209" fmla="*/ 3019391 h 7012541"/>
              <a:gd name="connsiteX210" fmla="*/ 7359141 w 8523854"/>
              <a:gd name="connsiteY210" fmla="*/ 3037084 h 7012541"/>
              <a:gd name="connsiteX211" fmla="*/ 7418013 w 8523854"/>
              <a:gd name="connsiteY211" fmla="*/ 3037084 h 7012541"/>
              <a:gd name="connsiteX212" fmla="*/ 7493705 w 8523854"/>
              <a:gd name="connsiteY212" fmla="*/ 3063633 h 7012541"/>
              <a:gd name="connsiteX213" fmla="*/ 7569394 w 8523854"/>
              <a:gd name="connsiteY213" fmla="*/ 3063633 h 7012541"/>
              <a:gd name="connsiteX214" fmla="*/ 7594625 w 8523854"/>
              <a:gd name="connsiteY214" fmla="*/ 3090181 h 7012541"/>
              <a:gd name="connsiteX215" fmla="*/ 7569394 w 8523854"/>
              <a:gd name="connsiteY215" fmla="*/ 3116729 h 7012541"/>
              <a:gd name="connsiteX216" fmla="*/ 7392782 w 8523854"/>
              <a:gd name="connsiteY216" fmla="*/ 3116729 h 7012541"/>
              <a:gd name="connsiteX217" fmla="*/ 7317090 w 8523854"/>
              <a:gd name="connsiteY217" fmla="*/ 3125577 h 7012541"/>
              <a:gd name="connsiteX218" fmla="*/ 7409602 w 8523854"/>
              <a:gd name="connsiteY218" fmla="*/ 3125577 h 7012541"/>
              <a:gd name="connsiteX219" fmla="*/ 7468474 w 8523854"/>
              <a:gd name="connsiteY219" fmla="*/ 3160972 h 7012541"/>
              <a:gd name="connsiteX220" fmla="*/ 7468474 w 8523854"/>
              <a:gd name="connsiteY220" fmla="*/ 3187520 h 7012541"/>
              <a:gd name="connsiteX221" fmla="*/ 7434834 w 8523854"/>
              <a:gd name="connsiteY221" fmla="*/ 3205222 h 7012541"/>
              <a:gd name="connsiteX222" fmla="*/ 7325501 w 8523854"/>
              <a:gd name="connsiteY222" fmla="*/ 3222925 h 7012541"/>
              <a:gd name="connsiteX223" fmla="*/ 7289650 w 8523854"/>
              <a:gd name="connsiteY223" fmla="*/ 3228471 h 7012541"/>
              <a:gd name="connsiteX224" fmla="*/ 7297868 w 8523854"/>
              <a:gd name="connsiteY224" fmla="*/ 3237002 h 7012541"/>
              <a:gd name="connsiteX225" fmla="*/ 7234517 w 8523854"/>
              <a:gd name="connsiteY225" fmla="*/ 3266341 h 7012541"/>
              <a:gd name="connsiteX226" fmla="*/ 7200180 w 8523854"/>
              <a:gd name="connsiteY226" fmla="*/ 3279517 h 7012541"/>
              <a:gd name="connsiteX227" fmla="*/ 7287409 w 8523854"/>
              <a:gd name="connsiteY227" fmla="*/ 3302602 h 7012541"/>
              <a:gd name="connsiteX228" fmla="*/ 7437935 w 8523854"/>
              <a:gd name="connsiteY228" fmla="*/ 3285529 h 7012541"/>
              <a:gd name="connsiteX229" fmla="*/ 7507819 w 8523854"/>
              <a:gd name="connsiteY229" fmla="*/ 3251385 h 7012541"/>
              <a:gd name="connsiteX230" fmla="*/ 7626089 w 8523854"/>
              <a:gd name="connsiteY230" fmla="*/ 3153218 h 7012541"/>
              <a:gd name="connsiteX231" fmla="*/ 7824993 w 8523854"/>
              <a:gd name="connsiteY231" fmla="*/ 2986763 h 7012541"/>
              <a:gd name="connsiteX232" fmla="*/ 8083034 w 8523854"/>
              <a:gd name="connsiteY232" fmla="*/ 2905671 h 7012541"/>
              <a:gd name="connsiteX233" fmla="*/ 8292694 w 8523854"/>
              <a:gd name="connsiteY233" fmla="*/ 2811774 h 7012541"/>
              <a:gd name="connsiteX234" fmla="*/ 8308820 w 8523854"/>
              <a:gd name="connsiteY234" fmla="*/ 2798969 h 7012541"/>
              <a:gd name="connsiteX235" fmla="*/ 8523854 w 8523854"/>
              <a:gd name="connsiteY235" fmla="*/ 2726411 h 7012541"/>
              <a:gd name="connsiteX236" fmla="*/ 8389456 w 8523854"/>
              <a:gd name="connsiteY236" fmla="*/ 3076394 h 7012541"/>
              <a:gd name="connsiteX237" fmla="*/ 8271189 w 8523854"/>
              <a:gd name="connsiteY237" fmla="*/ 3114806 h 7012541"/>
              <a:gd name="connsiteX238" fmla="*/ 8002397 w 8523854"/>
              <a:gd name="connsiteY238" fmla="*/ 3174559 h 7012541"/>
              <a:gd name="connsiteX239" fmla="*/ 7744358 w 8523854"/>
              <a:gd name="connsiteY239" fmla="*/ 3259920 h 7012541"/>
              <a:gd name="connsiteX240" fmla="*/ 7583083 w 8523854"/>
              <a:gd name="connsiteY240" fmla="*/ 3358087 h 7012541"/>
              <a:gd name="connsiteX241" fmla="*/ 7507819 w 8523854"/>
              <a:gd name="connsiteY241" fmla="*/ 3396499 h 7012541"/>
              <a:gd name="connsiteX242" fmla="*/ 7201396 w 8523854"/>
              <a:gd name="connsiteY242" fmla="*/ 3537345 h 7012541"/>
              <a:gd name="connsiteX243" fmla="*/ 7180328 w 8523854"/>
              <a:gd name="connsiteY243" fmla="*/ 3547150 h 7012541"/>
              <a:gd name="connsiteX244" fmla="*/ 7165229 w 8523854"/>
              <a:gd name="connsiteY244" fmla="*/ 3639988 h 7012541"/>
              <a:gd name="connsiteX245" fmla="*/ 7112041 w 8523854"/>
              <a:gd name="connsiteY245" fmla="*/ 3746654 h 7012541"/>
              <a:gd name="connsiteX246" fmla="*/ 7107603 w 8523854"/>
              <a:gd name="connsiteY246" fmla="*/ 3767789 h 7012541"/>
              <a:gd name="connsiteX247" fmla="*/ 7120759 w 8523854"/>
              <a:gd name="connsiteY247" fmla="*/ 3772089 h 7012541"/>
              <a:gd name="connsiteX248" fmla="*/ 7534699 w 8523854"/>
              <a:gd name="connsiteY248" fmla="*/ 3891595 h 7012541"/>
              <a:gd name="connsiteX249" fmla="*/ 7626089 w 8523854"/>
              <a:gd name="connsiteY249" fmla="*/ 3917205 h 7012541"/>
              <a:gd name="connsiteX250" fmla="*/ 7749734 w 8523854"/>
              <a:gd name="connsiteY250" fmla="*/ 3904400 h 7012541"/>
              <a:gd name="connsiteX251" fmla="*/ 7819618 w 8523854"/>
              <a:gd name="connsiteY251" fmla="*/ 3895864 h 7012541"/>
              <a:gd name="connsiteX252" fmla="*/ 7894880 w 8523854"/>
              <a:gd name="connsiteY252" fmla="*/ 3912937 h 7012541"/>
              <a:gd name="connsiteX253" fmla="*/ 7927136 w 8523854"/>
              <a:gd name="connsiteY253" fmla="*/ 3942812 h 7012541"/>
              <a:gd name="connsiteX254" fmla="*/ 7787364 w 8523854"/>
              <a:gd name="connsiteY254" fmla="*/ 4169020 h 7012541"/>
              <a:gd name="connsiteX255" fmla="*/ 7636840 w 8523854"/>
              <a:gd name="connsiteY255" fmla="*/ 4169020 h 7012541"/>
              <a:gd name="connsiteX256" fmla="*/ 7513195 w 8523854"/>
              <a:gd name="connsiteY256" fmla="*/ 4100731 h 7012541"/>
              <a:gd name="connsiteX257" fmla="*/ 7378800 w 8523854"/>
              <a:gd name="connsiteY257" fmla="*/ 4079391 h 7012541"/>
              <a:gd name="connsiteX258" fmla="*/ 7239029 w 8523854"/>
              <a:gd name="connsiteY258" fmla="*/ 4023907 h 7012541"/>
              <a:gd name="connsiteX259" fmla="*/ 7158389 w 8523854"/>
              <a:gd name="connsiteY259" fmla="*/ 3921471 h 7012541"/>
              <a:gd name="connsiteX260" fmla="*/ 7124598 w 8523854"/>
              <a:gd name="connsiteY260" fmla="*/ 3898797 h 7012541"/>
              <a:gd name="connsiteX261" fmla="*/ 7095148 w 8523854"/>
              <a:gd name="connsiteY261" fmla="*/ 3921009 h 7012541"/>
              <a:gd name="connsiteX262" fmla="*/ 6993789 w 8523854"/>
              <a:gd name="connsiteY262" fmla="*/ 3921009 h 7012541"/>
              <a:gd name="connsiteX263" fmla="*/ 6841749 w 8523854"/>
              <a:gd name="connsiteY263" fmla="*/ 3947832 h 7012541"/>
              <a:gd name="connsiteX264" fmla="*/ 6799515 w 8523854"/>
              <a:gd name="connsiteY264" fmla="*/ 4048423 h 7012541"/>
              <a:gd name="connsiteX265" fmla="*/ 6554562 w 8523854"/>
              <a:gd name="connsiteY265" fmla="*/ 4309956 h 7012541"/>
              <a:gd name="connsiteX266" fmla="*/ 6495434 w 8523854"/>
              <a:gd name="connsiteY266" fmla="*/ 4323367 h 7012541"/>
              <a:gd name="connsiteX267" fmla="*/ 6157569 w 8523854"/>
              <a:gd name="connsiteY267" fmla="*/ 4323367 h 7012541"/>
              <a:gd name="connsiteX268" fmla="*/ 6225141 w 8523854"/>
              <a:gd name="connsiteY268" fmla="*/ 4544663 h 7012541"/>
              <a:gd name="connsiteX269" fmla="*/ 6030867 w 8523854"/>
              <a:gd name="connsiteY269" fmla="*/ 4423957 h 7012541"/>
              <a:gd name="connsiteX270" fmla="*/ 5726788 w 8523854"/>
              <a:gd name="connsiteY270" fmla="*/ 4363603 h 7012541"/>
              <a:gd name="connsiteX271" fmla="*/ 5583194 w 8523854"/>
              <a:gd name="connsiteY271" fmla="*/ 4558076 h 7012541"/>
              <a:gd name="connsiteX272" fmla="*/ 5372027 w 8523854"/>
              <a:gd name="connsiteY272" fmla="*/ 4658664 h 7012541"/>
              <a:gd name="connsiteX273" fmla="*/ 5228434 w 8523854"/>
              <a:gd name="connsiteY273" fmla="*/ 4698900 h 7012541"/>
              <a:gd name="connsiteX274" fmla="*/ 4991928 w 8523854"/>
              <a:gd name="connsiteY274" fmla="*/ 4812901 h 7012541"/>
              <a:gd name="connsiteX275" fmla="*/ 4915908 w 8523854"/>
              <a:gd name="connsiteY275" fmla="*/ 4866550 h 7012541"/>
              <a:gd name="connsiteX276" fmla="*/ 4949694 w 8523854"/>
              <a:gd name="connsiteY276" fmla="*/ 5034199 h 7012541"/>
              <a:gd name="connsiteX277" fmla="*/ 4978237 w 8523854"/>
              <a:gd name="connsiteY277" fmla="*/ 5142809 h 7012541"/>
              <a:gd name="connsiteX278" fmla="*/ 4997518 w 8523854"/>
              <a:gd name="connsiteY278" fmla="*/ 5144903 h 7012541"/>
              <a:gd name="connsiteX279" fmla="*/ 5017276 w 8523854"/>
              <a:gd name="connsiteY279" fmla="*/ 5157192 h 7012541"/>
              <a:gd name="connsiteX280" fmla="*/ 5033367 w 8523854"/>
              <a:gd name="connsiteY280" fmla="*/ 5182005 h 7012541"/>
              <a:gd name="connsiteX281" fmla="*/ 5039731 w 8523854"/>
              <a:gd name="connsiteY281" fmla="*/ 5192443 h 7012541"/>
              <a:gd name="connsiteX282" fmla="*/ 5060058 w 8523854"/>
              <a:gd name="connsiteY282" fmla="*/ 5219711 h 7012541"/>
              <a:gd name="connsiteX283" fmla="*/ 5070657 w 8523854"/>
              <a:gd name="connsiteY283" fmla="*/ 5232605 h 7012541"/>
              <a:gd name="connsiteX284" fmla="*/ 5077775 w 8523854"/>
              <a:gd name="connsiteY284" fmla="*/ 5251423 h 7012541"/>
              <a:gd name="connsiteX285" fmla="*/ 5076675 w 8523854"/>
              <a:gd name="connsiteY285" fmla="*/ 5272625 h 7012541"/>
              <a:gd name="connsiteX286" fmla="*/ 5067013 w 8523854"/>
              <a:gd name="connsiteY286" fmla="*/ 5325796 h 7012541"/>
              <a:gd name="connsiteX287" fmla="*/ 4992239 w 8523854"/>
              <a:gd name="connsiteY287" fmla="*/ 5402777 h 7012541"/>
              <a:gd name="connsiteX288" fmla="*/ 4981655 w 8523854"/>
              <a:gd name="connsiteY288" fmla="*/ 5403392 h 7012541"/>
              <a:gd name="connsiteX289" fmla="*/ 4935831 w 8523854"/>
              <a:gd name="connsiteY289" fmla="*/ 5411777 h 7012541"/>
              <a:gd name="connsiteX290" fmla="*/ 4922876 w 8523854"/>
              <a:gd name="connsiteY290" fmla="*/ 5410623 h 7012541"/>
              <a:gd name="connsiteX291" fmla="*/ 4887883 w 8523854"/>
              <a:gd name="connsiteY291" fmla="*/ 5412181 h 7012541"/>
              <a:gd name="connsiteX292" fmla="*/ 4868951 w 8523854"/>
              <a:gd name="connsiteY292" fmla="*/ 5411532 h 7012541"/>
              <a:gd name="connsiteX293" fmla="*/ 4852373 w 8523854"/>
              <a:gd name="connsiteY293" fmla="*/ 5399145 h 7012541"/>
              <a:gd name="connsiteX294" fmla="*/ 4797423 w 8523854"/>
              <a:gd name="connsiteY294" fmla="*/ 5370869 h 7012541"/>
              <a:gd name="connsiteX295" fmla="*/ 4769006 w 8523854"/>
              <a:gd name="connsiteY295" fmla="*/ 5349635 h 7012541"/>
              <a:gd name="connsiteX296" fmla="*/ 4763013 w 8523854"/>
              <a:gd name="connsiteY296" fmla="*/ 5336631 h 7012541"/>
              <a:gd name="connsiteX297" fmla="*/ 4763231 w 8523854"/>
              <a:gd name="connsiteY297" fmla="*/ 5303401 h 7012541"/>
              <a:gd name="connsiteX298" fmla="*/ 4760438 w 8523854"/>
              <a:gd name="connsiteY298" fmla="*/ 5250159 h 7012541"/>
              <a:gd name="connsiteX299" fmla="*/ 4768885 w 8523854"/>
              <a:gd name="connsiteY299" fmla="*/ 5228052 h 7012541"/>
              <a:gd name="connsiteX300" fmla="*/ 4786918 w 8523854"/>
              <a:gd name="connsiteY300" fmla="*/ 5203164 h 7012541"/>
              <a:gd name="connsiteX301" fmla="*/ 4805708 w 8523854"/>
              <a:gd name="connsiteY301" fmla="*/ 5186655 h 7012541"/>
              <a:gd name="connsiteX302" fmla="*/ 4839370 w 8523854"/>
              <a:gd name="connsiteY302" fmla="*/ 5158612 h 7012541"/>
              <a:gd name="connsiteX303" fmla="*/ 4839887 w 8523854"/>
              <a:gd name="connsiteY303" fmla="*/ 5158473 h 7012541"/>
              <a:gd name="connsiteX304" fmla="*/ 4839887 w 8523854"/>
              <a:gd name="connsiteY304" fmla="*/ 5114670 h 7012541"/>
              <a:gd name="connsiteX305" fmla="*/ 4831440 w 8523854"/>
              <a:gd name="connsiteY305" fmla="*/ 5000669 h 7012541"/>
              <a:gd name="connsiteX306" fmla="*/ 4731137 w 8523854"/>
              <a:gd name="connsiteY306" fmla="*/ 4868226 h 7012541"/>
              <a:gd name="connsiteX307" fmla="*/ 4699578 w 8523854"/>
              <a:gd name="connsiteY307" fmla="*/ 4861044 h 7012541"/>
              <a:gd name="connsiteX308" fmla="*/ 4695996 w 8523854"/>
              <a:gd name="connsiteY308" fmla="*/ 4869585 h 7012541"/>
              <a:gd name="connsiteX309" fmla="*/ 4526886 w 8523854"/>
              <a:gd name="connsiteY309" fmla="*/ 5175990 h 7012541"/>
              <a:gd name="connsiteX310" fmla="*/ 4431061 w 8523854"/>
              <a:gd name="connsiteY310" fmla="*/ 5313663 h 7012541"/>
              <a:gd name="connsiteX311" fmla="*/ 4467109 w 8523854"/>
              <a:gd name="connsiteY311" fmla="*/ 5335807 h 7012541"/>
              <a:gd name="connsiteX312" fmla="*/ 4556483 w 8523854"/>
              <a:gd name="connsiteY312" fmla="*/ 5411032 h 7012541"/>
              <a:gd name="connsiteX313" fmla="*/ 4588738 w 8523854"/>
              <a:gd name="connsiteY313" fmla="*/ 5530539 h 7012541"/>
              <a:gd name="connsiteX314" fmla="*/ 4486598 w 8523854"/>
              <a:gd name="connsiteY314" fmla="*/ 5658580 h 7012541"/>
              <a:gd name="connsiteX315" fmla="*/ 4481222 w 8523854"/>
              <a:gd name="connsiteY315" fmla="*/ 5688457 h 7012541"/>
              <a:gd name="connsiteX316" fmla="*/ 4508100 w 8523854"/>
              <a:gd name="connsiteY316" fmla="*/ 5833571 h 7012541"/>
              <a:gd name="connsiteX317" fmla="*/ 4373705 w 8523854"/>
              <a:gd name="connsiteY317" fmla="*/ 6029902 h 7012541"/>
              <a:gd name="connsiteX318" fmla="*/ 4244684 w 8523854"/>
              <a:gd name="connsiteY318" fmla="*/ 6076852 h 7012541"/>
              <a:gd name="connsiteX319" fmla="*/ 3981267 w 8523854"/>
              <a:gd name="connsiteY319" fmla="*/ 6046974 h 7012541"/>
              <a:gd name="connsiteX320" fmla="*/ 3906594 w 8523854"/>
              <a:gd name="connsiteY320" fmla="*/ 6000025 h 7012541"/>
              <a:gd name="connsiteX321" fmla="*/ 3861154 w 8523854"/>
              <a:gd name="connsiteY321" fmla="*/ 5958970 h 7012541"/>
              <a:gd name="connsiteX322" fmla="*/ 3835346 w 8523854"/>
              <a:gd name="connsiteY322" fmla="*/ 5983754 h 7012541"/>
              <a:gd name="connsiteX323" fmla="*/ 3721172 w 8523854"/>
              <a:gd name="connsiteY323" fmla="*/ 6074326 h 7012541"/>
              <a:gd name="connsiteX324" fmla="*/ 3723563 w 8523854"/>
              <a:gd name="connsiteY324" fmla="*/ 6076719 h 7012541"/>
              <a:gd name="connsiteX325" fmla="*/ 3733978 w 8523854"/>
              <a:gd name="connsiteY325" fmla="*/ 6081120 h 7012541"/>
              <a:gd name="connsiteX326" fmla="*/ 3776987 w 8523854"/>
              <a:gd name="connsiteY326" fmla="*/ 6098191 h 7012541"/>
              <a:gd name="connsiteX327" fmla="*/ 3723226 w 8523854"/>
              <a:gd name="connsiteY327" fmla="*/ 6128069 h 7012541"/>
              <a:gd name="connsiteX328" fmla="*/ 3685596 w 8523854"/>
              <a:gd name="connsiteY328" fmla="*/ 6115264 h 7012541"/>
              <a:gd name="connsiteX329" fmla="*/ 3674316 w 8523854"/>
              <a:gd name="connsiteY329" fmla="*/ 6111495 h 7012541"/>
              <a:gd name="connsiteX330" fmla="*/ 3550158 w 8523854"/>
              <a:gd name="connsiteY330" fmla="*/ 6209987 h 7012541"/>
              <a:gd name="connsiteX331" fmla="*/ 2376461 w 8523854"/>
              <a:gd name="connsiteY331" fmla="*/ 6797710 h 7012541"/>
              <a:gd name="connsiteX332" fmla="*/ 2293103 w 8523854"/>
              <a:gd name="connsiteY332" fmla="*/ 6820826 h 7012541"/>
              <a:gd name="connsiteX333" fmla="*/ 2293103 w 8523854"/>
              <a:gd name="connsiteY333" fmla="*/ 6858002 h 7012541"/>
              <a:gd name="connsiteX334" fmla="*/ 2159046 w 8523854"/>
              <a:gd name="connsiteY334" fmla="*/ 6858002 h 7012541"/>
              <a:gd name="connsiteX335" fmla="*/ 2047293 w 8523854"/>
              <a:gd name="connsiteY335" fmla="*/ 6888993 h 7012541"/>
              <a:gd name="connsiteX336" fmla="*/ 995643 w 8523854"/>
              <a:gd name="connsiteY336" fmla="*/ 7010404 h 7012541"/>
              <a:gd name="connsiteX337" fmla="*/ 0 w 8523854"/>
              <a:gd name="connsiteY337" fmla="*/ 6931523 h 7012541"/>
              <a:gd name="connsiteX338" fmla="*/ 28261 w 8523854"/>
              <a:gd name="connsiteY338" fmla="*/ 5029202 h 7012541"/>
              <a:gd name="connsiteX0" fmla="*/ 6634026 w 8389848"/>
              <a:gd name="connsiteY0" fmla="*/ 867292 h 7012541"/>
              <a:gd name="connsiteX1" fmla="*/ 6577800 w 8389848"/>
              <a:gd name="connsiteY1" fmla="*/ 908210 h 7012541"/>
              <a:gd name="connsiteX2" fmla="*/ 6529417 w 8389848"/>
              <a:gd name="connsiteY2" fmla="*/ 967963 h 7012541"/>
              <a:gd name="connsiteX3" fmla="*/ 6545544 w 8389848"/>
              <a:gd name="connsiteY3" fmla="*/ 1006376 h 7012541"/>
              <a:gd name="connsiteX4" fmla="*/ 6585864 w 8389848"/>
              <a:gd name="connsiteY4" fmla="*/ 1006911 h 7012541"/>
              <a:gd name="connsiteX5" fmla="*/ 6602827 w 8389848"/>
              <a:gd name="connsiteY5" fmla="*/ 1003094 h 7012541"/>
              <a:gd name="connsiteX6" fmla="*/ 6624961 w 8389848"/>
              <a:gd name="connsiteY6" fmla="*/ 955148 h 7012541"/>
              <a:gd name="connsiteX7" fmla="*/ 6627415 w 8389848"/>
              <a:gd name="connsiteY7" fmla="*/ 887712 h 7012541"/>
              <a:gd name="connsiteX8" fmla="*/ 6634026 w 8389848"/>
              <a:gd name="connsiteY8" fmla="*/ 867292 h 7012541"/>
              <a:gd name="connsiteX9" fmla="*/ 28261 w 8389848"/>
              <a:gd name="connsiteY9" fmla="*/ 5029202 h 7012541"/>
              <a:gd name="connsiteX10" fmla="*/ 71547 w 8389848"/>
              <a:gd name="connsiteY10" fmla="*/ 85060 h 7012541"/>
              <a:gd name="connsiteX11" fmla="*/ 2293103 w 8389848"/>
              <a:gd name="connsiteY11" fmla="*/ 0 h 7012541"/>
              <a:gd name="connsiteX12" fmla="*/ 2909882 w 8389848"/>
              <a:gd name="connsiteY12" fmla="*/ 423059 h 7012541"/>
              <a:gd name="connsiteX13" fmla="*/ 3086400 w 8389848"/>
              <a:gd name="connsiteY13" fmla="*/ 516658 h 7012541"/>
              <a:gd name="connsiteX14" fmla="*/ 3066703 w 8389848"/>
              <a:gd name="connsiteY14" fmla="*/ 491542 h 7012541"/>
              <a:gd name="connsiteX15" fmla="*/ 3040497 w 8389848"/>
              <a:gd name="connsiteY15" fmla="*/ 460064 h 7012541"/>
              <a:gd name="connsiteX16" fmla="*/ 2943731 w 8389848"/>
              <a:gd name="connsiteY16" fmla="*/ 387506 h 7012541"/>
              <a:gd name="connsiteX17" fmla="*/ 2895348 w 8389848"/>
              <a:gd name="connsiteY17" fmla="*/ 302144 h 7012541"/>
              <a:gd name="connsiteX18" fmla="*/ 2981361 w 8389848"/>
              <a:gd name="connsiteY18" fmla="*/ 203978 h 7012541"/>
              <a:gd name="connsiteX19" fmla="*/ 3035121 w 8389848"/>
              <a:gd name="connsiteY19" fmla="*/ 203978 h 7012541"/>
              <a:gd name="connsiteX20" fmla="*/ 3051248 w 8389848"/>
              <a:gd name="connsiteY20" fmla="*/ 233856 h 7012541"/>
              <a:gd name="connsiteX21" fmla="*/ 3110381 w 8389848"/>
              <a:gd name="connsiteY21" fmla="*/ 391774 h 7012541"/>
              <a:gd name="connsiteX22" fmla="*/ 3131886 w 8389848"/>
              <a:gd name="connsiteY22" fmla="*/ 434455 h 7012541"/>
              <a:gd name="connsiteX23" fmla="*/ 3217899 w 8389848"/>
              <a:gd name="connsiteY23" fmla="*/ 545425 h 7012541"/>
              <a:gd name="connsiteX24" fmla="*/ 3265394 w 8389848"/>
              <a:gd name="connsiteY24" fmla="*/ 614557 h 7012541"/>
              <a:gd name="connsiteX25" fmla="*/ 3525574 w 8389848"/>
              <a:gd name="connsiteY25" fmla="*/ 784372 h 7012541"/>
              <a:gd name="connsiteX26" fmla="*/ 3549857 w 8389848"/>
              <a:gd name="connsiteY26" fmla="*/ 760429 h 7012541"/>
              <a:gd name="connsiteX27" fmla="*/ 3583457 w 8389848"/>
              <a:gd name="connsiteY27" fmla="*/ 716148 h 7012541"/>
              <a:gd name="connsiteX28" fmla="*/ 3701724 w 8389848"/>
              <a:gd name="connsiteY28" fmla="*/ 703343 h 7012541"/>
              <a:gd name="connsiteX29" fmla="*/ 3927511 w 8389848"/>
              <a:gd name="connsiteY29" fmla="*/ 733221 h 7012541"/>
              <a:gd name="connsiteX30" fmla="*/ 3992019 w 8389848"/>
              <a:gd name="connsiteY30" fmla="*/ 686272 h 7012541"/>
              <a:gd name="connsiteX31" fmla="*/ 4008148 w 8389848"/>
              <a:gd name="connsiteY31" fmla="*/ 600910 h 7012541"/>
              <a:gd name="connsiteX32" fmla="*/ 4008148 w 8389848"/>
              <a:gd name="connsiteY32" fmla="*/ 545425 h 7012541"/>
              <a:gd name="connsiteX33" fmla="*/ 4110289 w 8389848"/>
              <a:gd name="connsiteY33" fmla="*/ 515549 h 7012541"/>
              <a:gd name="connsiteX34" fmla="*/ 4190927 w 8389848"/>
              <a:gd name="connsiteY34" fmla="*/ 579570 h 7012541"/>
              <a:gd name="connsiteX35" fmla="*/ 4239308 w 8389848"/>
              <a:gd name="connsiteY35" fmla="*/ 613714 h 7012541"/>
              <a:gd name="connsiteX36" fmla="*/ 4293068 w 8389848"/>
              <a:gd name="connsiteY36" fmla="*/ 583839 h 7012541"/>
              <a:gd name="connsiteX37" fmla="*/ 4336073 w 8389848"/>
              <a:gd name="connsiteY37" fmla="*/ 472869 h 7012541"/>
              <a:gd name="connsiteX38" fmla="*/ 4368329 w 8389848"/>
              <a:gd name="connsiteY38" fmla="*/ 438723 h 7012541"/>
              <a:gd name="connsiteX39" fmla="*/ 4422087 w 8389848"/>
              <a:gd name="connsiteY39" fmla="*/ 442991 h 7012541"/>
              <a:gd name="connsiteX40" fmla="*/ 4481222 w 8389848"/>
              <a:gd name="connsiteY40" fmla="*/ 485671 h 7012541"/>
              <a:gd name="connsiteX41" fmla="*/ 4567235 w 8389848"/>
              <a:gd name="connsiteY41" fmla="*/ 545425 h 7012541"/>
              <a:gd name="connsiteX42" fmla="*/ 4701630 w 8389848"/>
              <a:gd name="connsiteY42" fmla="*/ 481403 h 7012541"/>
              <a:gd name="connsiteX43" fmla="*/ 4787643 w 8389848"/>
              <a:gd name="connsiteY43" fmla="*/ 366167 h 7012541"/>
              <a:gd name="connsiteX44" fmla="*/ 4852154 w 8389848"/>
              <a:gd name="connsiteY44" fmla="*/ 349094 h 7012541"/>
              <a:gd name="connsiteX45" fmla="*/ 4911289 w 8389848"/>
              <a:gd name="connsiteY45" fmla="*/ 494208 h 7012541"/>
              <a:gd name="connsiteX46" fmla="*/ 4900539 w 8389848"/>
              <a:gd name="connsiteY46" fmla="*/ 507013 h 7012541"/>
              <a:gd name="connsiteX47" fmla="*/ 5008054 w 8389848"/>
              <a:gd name="connsiteY47" fmla="*/ 532622 h 7012541"/>
              <a:gd name="connsiteX48" fmla="*/ 5099443 w 8389848"/>
              <a:gd name="connsiteY48" fmla="*/ 498476 h 7012541"/>
              <a:gd name="connsiteX49" fmla="*/ 5115571 w 8389848"/>
              <a:gd name="connsiteY49" fmla="*/ 485671 h 7012541"/>
              <a:gd name="connsiteX50" fmla="*/ 5292973 w 8389848"/>
              <a:gd name="connsiteY50" fmla="*/ 477137 h 7012541"/>
              <a:gd name="connsiteX51" fmla="*/ 5395114 w 8389848"/>
              <a:gd name="connsiteY51" fmla="*/ 468600 h 7012541"/>
              <a:gd name="connsiteX52" fmla="*/ 5454249 w 8389848"/>
              <a:gd name="connsiteY52" fmla="*/ 357630 h 7012541"/>
              <a:gd name="connsiteX53" fmla="*/ 5545639 w 8389848"/>
              <a:gd name="connsiteY53" fmla="*/ 131422 h 7012541"/>
              <a:gd name="connsiteX54" fmla="*/ 5626276 w 8389848"/>
              <a:gd name="connsiteY54" fmla="*/ 33255 h 7012541"/>
              <a:gd name="connsiteX55" fmla="*/ 5684065 w 8389848"/>
              <a:gd name="connsiteY55" fmla="*/ 2846 h 7012541"/>
              <a:gd name="connsiteX56" fmla="*/ 5721528 w 8389848"/>
              <a:gd name="connsiteY56" fmla="*/ 245 h 7012541"/>
              <a:gd name="connsiteX57" fmla="*/ 5766047 w 8389848"/>
              <a:gd name="connsiteY57" fmla="*/ 7648 h 7012541"/>
              <a:gd name="connsiteX58" fmla="*/ 5712289 w 8389848"/>
              <a:gd name="connsiteY58" fmla="*/ 152762 h 7012541"/>
              <a:gd name="connsiteX59" fmla="*/ 5658530 w 8389848"/>
              <a:gd name="connsiteY59" fmla="*/ 323485 h 7012541"/>
              <a:gd name="connsiteX60" fmla="*/ 5599395 w 8389848"/>
              <a:gd name="connsiteY60" fmla="*/ 489940 h 7012541"/>
              <a:gd name="connsiteX61" fmla="*/ 5733793 w 8389848"/>
              <a:gd name="connsiteY61" fmla="*/ 613714 h 7012541"/>
              <a:gd name="connsiteX62" fmla="*/ 5766047 w 8389848"/>
              <a:gd name="connsiteY62" fmla="*/ 596641 h 7012541"/>
              <a:gd name="connsiteX63" fmla="*/ 5782173 w 8389848"/>
              <a:gd name="connsiteY63" fmla="*/ 566766 h 7012541"/>
              <a:gd name="connsiteX64" fmla="*/ 5889693 w 8389848"/>
              <a:gd name="connsiteY64" fmla="*/ 532622 h 7012541"/>
              <a:gd name="connsiteX65" fmla="*/ 5948825 w 8389848"/>
              <a:gd name="connsiteY65" fmla="*/ 600910 h 7012541"/>
              <a:gd name="connsiteX66" fmla="*/ 5948825 w 8389848"/>
              <a:gd name="connsiteY66" fmla="*/ 635055 h 7012541"/>
              <a:gd name="connsiteX67" fmla="*/ 6110101 w 8389848"/>
              <a:gd name="connsiteY67" fmla="*/ 801509 h 7012541"/>
              <a:gd name="connsiteX68" fmla="*/ 6185364 w 8389848"/>
              <a:gd name="connsiteY68" fmla="*/ 797240 h 7012541"/>
              <a:gd name="connsiteX69" fmla="*/ 6411148 w 8389848"/>
              <a:gd name="connsiteY69" fmla="*/ 754560 h 7012541"/>
              <a:gd name="connsiteX70" fmla="*/ 6459531 w 8389848"/>
              <a:gd name="connsiteY70" fmla="*/ 771633 h 7012541"/>
              <a:gd name="connsiteX71" fmla="*/ 6518666 w 8389848"/>
              <a:gd name="connsiteY71" fmla="*/ 831386 h 7012541"/>
              <a:gd name="connsiteX72" fmla="*/ 6583174 w 8389848"/>
              <a:gd name="connsiteY72" fmla="*/ 839921 h 7012541"/>
              <a:gd name="connsiteX73" fmla="*/ 6604680 w 8389848"/>
              <a:gd name="connsiteY73" fmla="*/ 822850 h 7012541"/>
              <a:gd name="connsiteX74" fmla="*/ 6630887 w 8389848"/>
              <a:gd name="connsiteY74" fmla="*/ 818048 h 7012541"/>
              <a:gd name="connsiteX75" fmla="*/ 6648711 w 8389848"/>
              <a:gd name="connsiteY75" fmla="*/ 821907 h 7012541"/>
              <a:gd name="connsiteX76" fmla="*/ 6652736 w 8389848"/>
              <a:gd name="connsiteY76" fmla="*/ 803062 h 7012541"/>
              <a:gd name="connsiteX77" fmla="*/ 6634723 w 8389848"/>
              <a:gd name="connsiteY77" fmla="*/ 789260 h 7012541"/>
              <a:gd name="connsiteX78" fmla="*/ 6634019 w 8389848"/>
              <a:gd name="connsiteY78" fmla="*/ 763084 h 7012541"/>
              <a:gd name="connsiteX79" fmla="*/ 6635466 w 8389848"/>
              <a:gd name="connsiteY79" fmla="*/ 732353 h 7012541"/>
              <a:gd name="connsiteX80" fmla="*/ 6681000 w 8389848"/>
              <a:gd name="connsiteY80" fmla="*/ 753698 h 7012541"/>
              <a:gd name="connsiteX81" fmla="*/ 6681704 w 8389848"/>
              <a:gd name="connsiteY81" fmla="*/ 779876 h 7012541"/>
              <a:gd name="connsiteX82" fmla="*/ 6666549 w 8389848"/>
              <a:gd name="connsiteY82" fmla="*/ 977913 h 7012541"/>
              <a:gd name="connsiteX83" fmla="*/ 6666829 w 8389848"/>
              <a:gd name="connsiteY83" fmla="*/ 988259 h 7012541"/>
              <a:gd name="connsiteX84" fmla="*/ 6669190 w 8389848"/>
              <a:gd name="connsiteY84" fmla="*/ 987703 h 7012541"/>
              <a:gd name="connsiteX85" fmla="*/ 6712195 w 8389848"/>
              <a:gd name="connsiteY85" fmla="*/ 1006376 h 7012541"/>
              <a:gd name="connsiteX86" fmla="*/ 6741388 w 8389848"/>
              <a:gd name="connsiteY86" fmla="*/ 1050670 h 7012541"/>
              <a:gd name="connsiteX87" fmla="*/ 6756165 w 8389848"/>
              <a:gd name="connsiteY87" fmla="*/ 1051331 h 7012541"/>
              <a:gd name="connsiteX88" fmla="*/ 6811400 w 8389848"/>
              <a:gd name="connsiteY88" fmla="*/ 1031420 h 7012541"/>
              <a:gd name="connsiteX89" fmla="*/ 6870579 w 8389848"/>
              <a:gd name="connsiteY89" fmla="*/ 1010084 h 7012541"/>
              <a:gd name="connsiteX90" fmla="*/ 6917158 w 8389848"/>
              <a:gd name="connsiteY90" fmla="*/ 1091465 h 7012541"/>
              <a:gd name="connsiteX91" fmla="*/ 7031896 w 8389848"/>
              <a:gd name="connsiteY91" fmla="*/ 1125620 h 7012541"/>
              <a:gd name="connsiteX92" fmla="*/ 7125478 w 8389848"/>
              <a:gd name="connsiteY92" fmla="*/ 1156072 h 7012541"/>
              <a:gd name="connsiteX93" fmla="*/ 7159878 w 8389848"/>
              <a:gd name="connsiteY93" fmla="*/ 1207863 h 7012541"/>
              <a:gd name="connsiteX94" fmla="*/ 7235505 w 8389848"/>
              <a:gd name="connsiteY94" fmla="*/ 1290100 h 7012541"/>
              <a:gd name="connsiteX95" fmla="*/ 7260605 w 8389848"/>
              <a:gd name="connsiteY95" fmla="*/ 1292379 h 7012541"/>
              <a:gd name="connsiteX96" fmla="*/ 7397968 w 8389848"/>
              <a:gd name="connsiteY96" fmla="*/ 1257963 h 7012541"/>
              <a:gd name="connsiteX97" fmla="*/ 7448170 w 8389848"/>
              <a:gd name="connsiteY97" fmla="*/ 1262519 h 7012541"/>
              <a:gd name="connsiteX98" fmla="*/ 7449238 w 8389848"/>
              <a:gd name="connsiteY98" fmla="*/ 1281014 h 7012541"/>
              <a:gd name="connsiteX99" fmla="*/ 7356343 w 8389848"/>
              <a:gd name="connsiteY99" fmla="*/ 1318280 h 7012541"/>
              <a:gd name="connsiteX100" fmla="*/ 7333375 w 8389848"/>
              <a:gd name="connsiteY100" fmla="*/ 1352992 h 7012541"/>
              <a:gd name="connsiteX101" fmla="*/ 7382127 w 8389848"/>
              <a:gd name="connsiteY101" fmla="*/ 1388279 h 7012541"/>
              <a:gd name="connsiteX102" fmla="*/ 7433759 w 8389848"/>
              <a:gd name="connsiteY102" fmla="*/ 1403649 h 7012541"/>
              <a:gd name="connsiteX103" fmla="*/ 7364535 w 8389848"/>
              <a:gd name="connsiteY103" fmla="*/ 1432382 h 7012541"/>
              <a:gd name="connsiteX104" fmla="*/ 7336194 w 8389848"/>
              <a:gd name="connsiteY104" fmla="*/ 1457701 h 7012541"/>
              <a:gd name="connsiteX105" fmla="*/ 7364153 w 8389848"/>
              <a:gd name="connsiteY105" fmla="*/ 1481607 h 7012541"/>
              <a:gd name="connsiteX106" fmla="*/ 7469950 w 8389848"/>
              <a:gd name="connsiteY106" fmla="*/ 1458567 h 7012541"/>
              <a:gd name="connsiteX107" fmla="*/ 7685494 w 8389848"/>
              <a:gd name="connsiteY107" fmla="*/ 1411069 h 7012541"/>
              <a:gd name="connsiteX108" fmla="*/ 7721005 w 8389848"/>
              <a:gd name="connsiteY108" fmla="*/ 1398266 h 7012541"/>
              <a:gd name="connsiteX109" fmla="*/ 7755786 w 8389848"/>
              <a:gd name="connsiteY109" fmla="*/ 1400830 h 7012541"/>
              <a:gd name="connsiteX110" fmla="*/ 7744655 w 8389848"/>
              <a:gd name="connsiteY110" fmla="*/ 1431274 h 7012541"/>
              <a:gd name="connsiteX111" fmla="*/ 7718830 w 8389848"/>
              <a:gd name="connsiteY111" fmla="*/ 1444362 h 7012541"/>
              <a:gd name="connsiteX112" fmla="*/ 7634911 w 8389848"/>
              <a:gd name="connsiteY112" fmla="*/ 1455735 h 7012541"/>
              <a:gd name="connsiteX113" fmla="*/ 7564259 w 8389848"/>
              <a:gd name="connsiteY113" fmla="*/ 1473656 h 7012541"/>
              <a:gd name="connsiteX114" fmla="*/ 7519069 w 8389848"/>
              <a:gd name="connsiteY114" fmla="*/ 1486173 h 7012541"/>
              <a:gd name="connsiteX115" fmla="*/ 7422588 w 8389848"/>
              <a:gd name="connsiteY115" fmla="*/ 1517179 h 7012541"/>
              <a:gd name="connsiteX116" fmla="*/ 7333981 w 8389848"/>
              <a:gd name="connsiteY116" fmla="*/ 1586884 h 7012541"/>
              <a:gd name="connsiteX117" fmla="*/ 7424703 w 8389848"/>
              <a:gd name="connsiteY117" fmla="*/ 1595712 h 7012541"/>
              <a:gd name="connsiteX118" fmla="*/ 7616576 w 8389848"/>
              <a:gd name="connsiteY118" fmla="*/ 1556747 h 7012541"/>
              <a:gd name="connsiteX119" fmla="*/ 7733485 w 8389848"/>
              <a:gd name="connsiteY119" fmla="*/ 1544806 h 7012541"/>
              <a:gd name="connsiteX120" fmla="*/ 7757500 w 8389848"/>
              <a:gd name="connsiteY120" fmla="*/ 1570131 h 7012541"/>
              <a:gd name="connsiteX121" fmla="*/ 7737410 w 8389848"/>
              <a:gd name="connsiteY121" fmla="*/ 1584926 h 7012541"/>
              <a:gd name="connsiteX122" fmla="*/ 7540165 w 8389848"/>
              <a:gd name="connsiteY122" fmla="*/ 1614502 h 7012541"/>
              <a:gd name="connsiteX123" fmla="*/ 7473820 w 8389848"/>
              <a:gd name="connsiteY123" fmla="*/ 1623317 h 7012541"/>
              <a:gd name="connsiteX124" fmla="*/ 7385936 w 8389848"/>
              <a:gd name="connsiteY124" fmla="*/ 1677656 h 7012541"/>
              <a:gd name="connsiteX125" fmla="*/ 7281204 w 8389848"/>
              <a:gd name="connsiteY125" fmla="*/ 1719189 h 7012541"/>
              <a:gd name="connsiteX126" fmla="*/ 7274371 w 8389848"/>
              <a:gd name="connsiteY126" fmla="*/ 1720608 h 7012541"/>
              <a:gd name="connsiteX127" fmla="*/ 7266631 w 8389848"/>
              <a:gd name="connsiteY127" fmla="*/ 1727395 h 7012541"/>
              <a:gd name="connsiteX128" fmla="*/ 7266631 w 8389848"/>
              <a:gd name="connsiteY128" fmla="*/ 1753945 h 7012541"/>
              <a:gd name="connsiteX129" fmla="*/ 7283452 w 8389848"/>
              <a:gd name="connsiteY129" fmla="*/ 1789340 h 7012541"/>
              <a:gd name="connsiteX130" fmla="*/ 7165708 w 8389848"/>
              <a:gd name="connsiteY130" fmla="*/ 1833590 h 7012541"/>
              <a:gd name="connsiteX131" fmla="*/ 7154809 w 8389848"/>
              <a:gd name="connsiteY131" fmla="*/ 1845056 h 7012541"/>
              <a:gd name="connsiteX132" fmla="*/ 7169142 w 8389848"/>
              <a:gd name="connsiteY132" fmla="*/ 1864261 h 7012541"/>
              <a:gd name="connsiteX133" fmla="*/ 7176645 w 8389848"/>
              <a:gd name="connsiteY133" fmla="*/ 1869997 h 7012541"/>
              <a:gd name="connsiteX134" fmla="*/ 7213877 w 8389848"/>
              <a:gd name="connsiteY134" fmla="*/ 1873441 h 7012541"/>
              <a:gd name="connsiteX135" fmla="*/ 7217525 w 8389848"/>
              <a:gd name="connsiteY135" fmla="*/ 1872797 h 7012541"/>
              <a:gd name="connsiteX136" fmla="*/ 7351920 w 8389848"/>
              <a:gd name="connsiteY136" fmla="*/ 1864261 h 7012541"/>
              <a:gd name="connsiteX137" fmla="*/ 7393249 w 8389848"/>
              <a:gd name="connsiteY137" fmla="*/ 1878132 h 7012541"/>
              <a:gd name="connsiteX138" fmla="*/ 7415948 w 8389848"/>
              <a:gd name="connsiteY138" fmla="*/ 1899836 h 7012541"/>
              <a:gd name="connsiteX139" fmla="*/ 7429578 w 8389848"/>
              <a:gd name="connsiteY139" fmla="*/ 1897743 h 7012541"/>
              <a:gd name="connsiteX140" fmla="*/ 7460064 w 8389848"/>
              <a:gd name="connsiteY140" fmla="*/ 1895534 h 7012541"/>
              <a:gd name="connsiteX141" fmla="*/ 7502113 w 8389848"/>
              <a:gd name="connsiteY141" fmla="*/ 1922083 h 7012541"/>
              <a:gd name="connsiteX142" fmla="*/ 7476884 w 8389848"/>
              <a:gd name="connsiteY142" fmla="*/ 1957479 h 7012541"/>
              <a:gd name="connsiteX143" fmla="*/ 7435999 w 8389848"/>
              <a:gd name="connsiteY143" fmla="*/ 1965299 h 7012541"/>
              <a:gd name="connsiteX144" fmla="*/ 7432559 w 8389848"/>
              <a:gd name="connsiteY144" fmla="*/ 1983767 h 7012541"/>
              <a:gd name="connsiteX145" fmla="*/ 7341167 w 8389848"/>
              <a:gd name="connsiteY145" fmla="*/ 2116076 h 7012541"/>
              <a:gd name="connsiteX146" fmla="*/ 7292785 w 8389848"/>
              <a:gd name="connsiteY146" fmla="*/ 2120344 h 7012541"/>
              <a:gd name="connsiteX147" fmla="*/ 7267252 w 8389848"/>
              <a:gd name="connsiteY147" fmla="*/ 2119278 h 7012541"/>
              <a:gd name="connsiteX148" fmla="*/ 7250917 w 8389848"/>
              <a:gd name="connsiteY148" fmla="*/ 2136237 h 7012541"/>
              <a:gd name="connsiteX149" fmla="*/ 7266631 w 8389848"/>
              <a:gd name="connsiteY149" fmla="*/ 2152158 h 7012541"/>
              <a:gd name="connsiteX150" fmla="*/ 7266631 w 8389848"/>
              <a:gd name="connsiteY150" fmla="*/ 2169860 h 7012541"/>
              <a:gd name="connsiteX151" fmla="*/ 7241401 w 8389848"/>
              <a:gd name="connsiteY151" fmla="*/ 2178706 h 7012541"/>
              <a:gd name="connsiteX152" fmla="*/ 7216741 w 8389848"/>
              <a:gd name="connsiteY152" fmla="*/ 2176761 h 7012541"/>
              <a:gd name="connsiteX153" fmla="*/ 7206772 w 8389848"/>
              <a:gd name="connsiteY153" fmla="*/ 2188634 h 7012541"/>
              <a:gd name="connsiteX154" fmla="*/ 7209141 w 8389848"/>
              <a:gd name="connsiteY154" fmla="*/ 2205255 h 7012541"/>
              <a:gd name="connsiteX155" fmla="*/ 7241401 w 8389848"/>
              <a:gd name="connsiteY155" fmla="*/ 2205255 h 7012541"/>
              <a:gd name="connsiteX156" fmla="*/ 7325501 w 8389848"/>
              <a:gd name="connsiteY156" fmla="*/ 2205255 h 7012541"/>
              <a:gd name="connsiteX157" fmla="*/ 7367553 w 8389848"/>
              <a:gd name="connsiteY157" fmla="*/ 2205255 h 7012541"/>
              <a:gd name="connsiteX158" fmla="*/ 7434834 w 8389848"/>
              <a:gd name="connsiteY158" fmla="*/ 2249505 h 7012541"/>
              <a:gd name="connsiteX159" fmla="*/ 7535753 w 8389848"/>
              <a:gd name="connsiteY159" fmla="*/ 2284901 h 7012541"/>
              <a:gd name="connsiteX160" fmla="*/ 7560984 w 8389848"/>
              <a:gd name="connsiteY160" fmla="*/ 2311449 h 7012541"/>
              <a:gd name="connsiteX161" fmla="*/ 7535753 w 8389848"/>
              <a:gd name="connsiteY161" fmla="*/ 2329142 h 7012541"/>
              <a:gd name="connsiteX162" fmla="*/ 7527346 w 8389848"/>
              <a:gd name="connsiteY162" fmla="*/ 2355692 h 7012541"/>
              <a:gd name="connsiteX163" fmla="*/ 7518935 w 8389848"/>
              <a:gd name="connsiteY163" fmla="*/ 2391087 h 7012541"/>
              <a:gd name="connsiteX164" fmla="*/ 7518935 w 8389848"/>
              <a:gd name="connsiteY164" fmla="*/ 2417635 h 7012541"/>
              <a:gd name="connsiteX165" fmla="*/ 7527346 w 8389848"/>
              <a:gd name="connsiteY165" fmla="*/ 2417635 h 7012541"/>
              <a:gd name="connsiteX166" fmla="*/ 7527346 w 8389848"/>
              <a:gd name="connsiteY166" fmla="*/ 2479580 h 7012541"/>
              <a:gd name="connsiteX167" fmla="*/ 7460064 w 8389848"/>
              <a:gd name="connsiteY167" fmla="*/ 2541532 h 7012541"/>
              <a:gd name="connsiteX168" fmla="*/ 7544165 w 8389848"/>
              <a:gd name="connsiteY168" fmla="*/ 2568073 h 7012541"/>
              <a:gd name="connsiteX169" fmla="*/ 7535753 w 8389848"/>
              <a:gd name="connsiteY169" fmla="*/ 2576928 h 7012541"/>
              <a:gd name="connsiteX170" fmla="*/ 7236495 w 8389848"/>
              <a:gd name="connsiteY170" fmla="*/ 2576928 h 7012541"/>
              <a:gd name="connsiteX171" fmla="*/ 7215508 w 8389848"/>
              <a:gd name="connsiteY171" fmla="*/ 2587165 h 7012541"/>
              <a:gd name="connsiteX172" fmla="*/ 7214139 w 8389848"/>
              <a:gd name="connsiteY172" fmla="*/ 2590655 h 7012541"/>
              <a:gd name="connsiteX173" fmla="*/ 7232990 w 8389848"/>
              <a:gd name="connsiteY173" fmla="*/ 2594621 h 7012541"/>
              <a:gd name="connsiteX174" fmla="*/ 7300272 w 8389848"/>
              <a:gd name="connsiteY174" fmla="*/ 2638871 h 7012541"/>
              <a:gd name="connsiteX175" fmla="*/ 7333912 w 8389848"/>
              <a:gd name="connsiteY175" fmla="*/ 2665420 h 7012541"/>
              <a:gd name="connsiteX176" fmla="*/ 7426423 w 8389848"/>
              <a:gd name="connsiteY176" fmla="*/ 2683114 h 7012541"/>
              <a:gd name="connsiteX177" fmla="*/ 7443243 w 8389848"/>
              <a:gd name="connsiteY177" fmla="*/ 2700816 h 7012541"/>
              <a:gd name="connsiteX178" fmla="*/ 7426423 w 8389848"/>
              <a:gd name="connsiteY178" fmla="*/ 2709662 h 7012541"/>
              <a:gd name="connsiteX179" fmla="*/ 7224581 w 8389848"/>
              <a:gd name="connsiteY179" fmla="*/ 2709662 h 7012541"/>
              <a:gd name="connsiteX180" fmla="*/ 7208810 w 8389848"/>
              <a:gd name="connsiteY180" fmla="*/ 2710767 h 7012541"/>
              <a:gd name="connsiteX181" fmla="*/ 7207899 w 8389848"/>
              <a:gd name="connsiteY181" fmla="*/ 2711514 h 7012541"/>
              <a:gd name="connsiteX182" fmla="*/ 7208115 w 8389848"/>
              <a:gd name="connsiteY182" fmla="*/ 2712006 h 7012541"/>
              <a:gd name="connsiteX183" fmla="*/ 7292785 w 8389848"/>
              <a:gd name="connsiteY183" fmla="*/ 2730679 h 7012541"/>
              <a:gd name="connsiteX184" fmla="*/ 7411055 w 8389848"/>
              <a:gd name="connsiteY184" fmla="*/ 2816042 h 7012541"/>
              <a:gd name="connsiteX185" fmla="*/ 7411055 w 8389848"/>
              <a:gd name="connsiteY185" fmla="*/ 2824702 h 7012541"/>
              <a:gd name="connsiteX186" fmla="*/ 7510524 w 8389848"/>
              <a:gd name="connsiteY186" fmla="*/ 2824702 h 7012541"/>
              <a:gd name="connsiteX187" fmla="*/ 7586217 w 8389848"/>
              <a:gd name="connsiteY187" fmla="*/ 2815857 h 7012541"/>
              <a:gd name="connsiteX188" fmla="*/ 7619857 w 8389848"/>
              <a:gd name="connsiteY188" fmla="*/ 2842405 h 7012541"/>
              <a:gd name="connsiteX189" fmla="*/ 7611446 w 8389848"/>
              <a:gd name="connsiteY189" fmla="*/ 2868954 h 7012541"/>
              <a:gd name="connsiteX190" fmla="*/ 7569394 w 8389848"/>
              <a:gd name="connsiteY190" fmla="*/ 2868954 h 7012541"/>
              <a:gd name="connsiteX191" fmla="*/ 7460064 w 8389848"/>
              <a:gd name="connsiteY191" fmla="*/ 2860098 h 7012541"/>
              <a:gd name="connsiteX192" fmla="*/ 7429971 w 8389848"/>
              <a:gd name="connsiteY192" fmla="*/ 2855261 h 7012541"/>
              <a:gd name="connsiteX193" fmla="*/ 7408679 w 8389848"/>
              <a:gd name="connsiteY193" fmla="*/ 2859828 h 7012541"/>
              <a:gd name="connsiteX194" fmla="*/ 7391569 w 8389848"/>
              <a:gd name="connsiteY194" fmla="*/ 2867792 h 7012541"/>
              <a:gd name="connsiteX195" fmla="*/ 7380474 w 8389848"/>
              <a:gd name="connsiteY195" fmla="*/ 2867539 h 7012541"/>
              <a:gd name="connsiteX196" fmla="*/ 7376094 w 8389848"/>
              <a:gd name="connsiteY196" fmla="*/ 2868814 h 7012541"/>
              <a:gd name="connsiteX197" fmla="*/ 7363084 w 8389848"/>
              <a:gd name="connsiteY197" fmla="*/ 2868887 h 7012541"/>
              <a:gd name="connsiteX198" fmla="*/ 7330122 w 8389848"/>
              <a:gd name="connsiteY198" fmla="*/ 2879700 h 7012541"/>
              <a:gd name="connsiteX199" fmla="*/ 7423270 w 8389848"/>
              <a:gd name="connsiteY199" fmla="*/ 2893285 h 7012541"/>
              <a:gd name="connsiteX200" fmla="*/ 7535753 w 8389848"/>
              <a:gd name="connsiteY200" fmla="*/ 2895495 h 7012541"/>
              <a:gd name="connsiteX201" fmla="*/ 7569394 w 8389848"/>
              <a:gd name="connsiteY201" fmla="*/ 2895495 h 7012541"/>
              <a:gd name="connsiteX202" fmla="*/ 7611446 w 8389848"/>
              <a:gd name="connsiteY202" fmla="*/ 2913195 h 7012541"/>
              <a:gd name="connsiteX203" fmla="*/ 7619857 w 8389848"/>
              <a:gd name="connsiteY203" fmla="*/ 2939745 h 7012541"/>
              <a:gd name="connsiteX204" fmla="*/ 7603035 w 8389848"/>
              <a:gd name="connsiteY204" fmla="*/ 2957445 h 7012541"/>
              <a:gd name="connsiteX205" fmla="*/ 7476884 w 8389848"/>
              <a:gd name="connsiteY205" fmla="*/ 2957445 h 7012541"/>
              <a:gd name="connsiteX206" fmla="*/ 7611446 w 8389848"/>
              <a:gd name="connsiteY206" fmla="*/ 2992841 h 7012541"/>
              <a:gd name="connsiteX207" fmla="*/ 7636676 w 8389848"/>
              <a:gd name="connsiteY207" fmla="*/ 3010536 h 7012541"/>
              <a:gd name="connsiteX208" fmla="*/ 7603035 w 8389848"/>
              <a:gd name="connsiteY208" fmla="*/ 3019391 h 7012541"/>
              <a:gd name="connsiteX209" fmla="*/ 7392782 w 8389848"/>
              <a:gd name="connsiteY209" fmla="*/ 3019391 h 7012541"/>
              <a:gd name="connsiteX210" fmla="*/ 7359141 w 8389848"/>
              <a:gd name="connsiteY210" fmla="*/ 3037084 h 7012541"/>
              <a:gd name="connsiteX211" fmla="*/ 7418013 w 8389848"/>
              <a:gd name="connsiteY211" fmla="*/ 3037084 h 7012541"/>
              <a:gd name="connsiteX212" fmla="*/ 7493705 w 8389848"/>
              <a:gd name="connsiteY212" fmla="*/ 3063633 h 7012541"/>
              <a:gd name="connsiteX213" fmla="*/ 7569394 w 8389848"/>
              <a:gd name="connsiteY213" fmla="*/ 3063633 h 7012541"/>
              <a:gd name="connsiteX214" fmla="*/ 7594625 w 8389848"/>
              <a:gd name="connsiteY214" fmla="*/ 3090181 h 7012541"/>
              <a:gd name="connsiteX215" fmla="*/ 7569394 w 8389848"/>
              <a:gd name="connsiteY215" fmla="*/ 3116729 h 7012541"/>
              <a:gd name="connsiteX216" fmla="*/ 7392782 w 8389848"/>
              <a:gd name="connsiteY216" fmla="*/ 3116729 h 7012541"/>
              <a:gd name="connsiteX217" fmla="*/ 7317090 w 8389848"/>
              <a:gd name="connsiteY217" fmla="*/ 3125577 h 7012541"/>
              <a:gd name="connsiteX218" fmla="*/ 7409602 w 8389848"/>
              <a:gd name="connsiteY218" fmla="*/ 3125577 h 7012541"/>
              <a:gd name="connsiteX219" fmla="*/ 7468474 w 8389848"/>
              <a:gd name="connsiteY219" fmla="*/ 3160972 h 7012541"/>
              <a:gd name="connsiteX220" fmla="*/ 7468474 w 8389848"/>
              <a:gd name="connsiteY220" fmla="*/ 3187520 h 7012541"/>
              <a:gd name="connsiteX221" fmla="*/ 7434834 w 8389848"/>
              <a:gd name="connsiteY221" fmla="*/ 3205222 h 7012541"/>
              <a:gd name="connsiteX222" fmla="*/ 7325501 w 8389848"/>
              <a:gd name="connsiteY222" fmla="*/ 3222925 h 7012541"/>
              <a:gd name="connsiteX223" fmla="*/ 7289650 w 8389848"/>
              <a:gd name="connsiteY223" fmla="*/ 3228471 h 7012541"/>
              <a:gd name="connsiteX224" fmla="*/ 7297868 w 8389848"/>
              <a:gd name="connsiteY224" fmla="*/ 3237002 h 7012541"/>
              <a:gd name="connsiteX225" fmla="*/ 7234517 w 8389848"/>
              <a:gd name="connsiteY225" fmla="*/ 3266341 h 7012541"/>
              <a:gd name="connsiteX226" fmla="*/ 7200180 w 8389848"/>
              <a:gd name="connsiteY226" fmla="*/ 3279517 h 7012541"/>
              <a:gd name="connsiteX227" fmla="*/ 7287409 w 8389848"/>
              <a:gd name="connsiteY227" fmla="*/ 3302602 h 7012541"/>
              <a:gd name="connsiteX228" fmla="*/ 7437935 w 8389848"/>
              <a:gd name="connsiteY228" fmla="*/ 3285529 h 7012541"/>
              <a:gd name="connsiteX229" fmla="*/ 7507819 w 8389848"/>
              <a:gd name="connsiteY229" fmla="*/ 3251385 h 7012541"/>
              <a:gd name="connsiteX230" fmla="*/ 7626089 w 8389848"/>
              <a:gd name="connsiteY230" fmla="*/ 3153218 h 7012541"/>
              <a:gd name="connsiteX231" fmla="*/ 7824993 w 8389848"/>
              <a:gd name="connsiteY231" fmla="*/ 2986763 h 7012541"/>
              <a:gd name="connsiteX232" fmla="*/ 8083034 w 8389848"/>
              <a:gd name="connsiteY232" fmla="*/ 2905671 h 7012541"/>
              <a:gd name="connsiteX233" fmla="*/ 8292694 w 8389848"/>
              <a:gd name="connsiteY233" fmla="*/ 2811774 h 7012541"/>
              <a:gd name="connsiteX234" fmla="*/ 8308820 w 8389848"/>
              <a:gd name="connsiteY234" fmla="*/ 2798969 h 7012541"/>
              <a:gd name="connsiteX235" fmla="*/ 8389456 w 8389848"/>
              <a:gd name="connsiteY235" fmla="*/ 3076394 h 7012541"/>
              <a:gd name="connsiteX236" fmla="*/ 8271189 w 8389848"/>
              <a:gd name="connsiteY236" fmla="*/ 3114806 h 7012541"/>
              <a:gd name="connsiteX237" fmla="*/ 8002397 w 8389848"/>
              <a:gd name="connsiteY237" fmla="*/ 3174559 h 7012541"/>
              <a:gd name="connsiteX238" fmla="*/ 7744358 w 8389848"/>
              <a:gd name="connsiteY238" fmla="*/ 3259920 h 7012541"/>
              <a:gd name="connsiteX239" fmla="*/ 7583083 w 8389848"/>
              <a:gd name="connsiteY239" fmla="*/ 3358087 h 7012541"/>
              <a:gd name="connsiteX240" fmla="*/ 7507819 w 8389848"/>
              <a:gd name="connsiteY240" fmla="*/ 3396499 h 7012541"/>
              <a:gd name="connsiteX241" fmla="*/ 7201396 w 8389848"/>
              <a:gd name="connsiteY241" fmla="*/ 3537345 h 7012541"/>
              <a:gd name="connsiteX242" fmla="*/ 7180328 w 8389848"/>
              <a:gd name="connsiteY242" fmla="*/ 3547150 h 7012541"/>
              <a:gd name="connsiteX243" fmla="*/ 7165229 w 8389848"/>
              <a:gd name="connsiteY243" fmla="*/ 3639988 h 7012541"/>
              <a:gd name="connsiteX244" fmla="*/ 7112041 w 8389848"/>
              <a:gd name="connsiteY244" fmla="*/ 3746654 h 7012541"/>
              <a:gd name="connsiteX245" fmla="*/ 7107603 w 8389848"/>
              <a:gd name="connsiteY245" fmla="*/ 3767789 h 7012541"/>
              <a:gd name="connsiteX246" fmla="*/ 7120759 w 8389848"/>
              <a:gd name="connsiteY246" fmla="*/ 3772089 h 7012541"/>
              <a:gd name="connsiteX247" fmla="*/ 7534699 w 8389848"/>
              <a:gd name="connsiteY247" fmla="*/ 3891595 h 7012541"/>
              <a:gd name="connsiteX248" fmla="*/ 7626089 w 8389848"/>
              <a:gd name="connsiteY248" fmla="*/ 3917205 h 7012541"/>
              <a:gd name="connsiteX249" fmla="*/ 7749734 w 8389848"/>
              <a:gd name="connsiteY249" fmla="*/ 3904400 h 7012541"/>
              <a:gd name="connsiteX250" fmla="*/ 7819618 w 8389848"/>
              <a:gd name="connsiteY250" fmla="*/ 3895864 h 7012541"/>
              <a:gd name="connsiteX251" fmla="*/ 7894880 w 8389848"/>
              <a:gd name="connsiteY251" fmla="*/ 3912937 h 7012541"/>
              <a:gd name="connsiteX252" fmla="*/ 7927136 w 8389848"/>
              <a:gd name="connsiteY252" fmla="*/ 3942812 h 7012541"/>
              <a:gd name="connsiteX253" fmla="*/ 7787364 w 8389848"/>
              <a:gd name="connsiteY253" fmla="*/ 4169020 h 7012541"/>
              <a:gd name="connsiteX254" fmla="*/ 7636840 w 8389848"/>
              <a:gd name="connsiteY254" fmla="*/ 4169020 h 7012541"/>
              <a:gd name="connsiteX255" fmla="*/ 7513195 w 8389848"/>
              <a:gd name="connsiteY255" fmla="*/ 4100731 h 7012541"/>
              <a:gd name="connsiteX256" fmla="*/ 7378800 w 8389848"/>
              <a:gd name="connsiteY256" fmla="*/ 4079391 h 7012541"/>
              <a:gd name="connsiteX257" fmla="*/ 7239029 w 8389848"/>
              <a:gd name="connsiteY257" fmla="*/ 4023907 h 7012541"/>
              <a:gd name="connsiteX258" fmla="*/ 7158389 w 8389848"/>
              <a:gd name="connsiteY258" fmla="*/ 3921471 h 7012541"/>
              <a:gd name="connsiteX259" fmla="*/ 7124598 w 8389848"/>
              <a:gd name="connsiteY259" fmla="*/ 3898797 h 7012541"/>
              <a:gd name="connsiteX260" fmla="*/ 7095148 w 8389848"/>
              <a:gd name="connsiteY260" fmla="*/ 3921009 h 7012541"/>
              <a:gd name="connsiteX261" fmla="*/ 6993789 w 8389848"/>
              <a:gd name="connsiteY261" fmla="*/ 3921009 h 7012541"/>
              <a:gd name="connsiteX262" fmla="*/ 6841749 w 8389848"/>
              <a:gd name="connsiteY262" fmla="*/ 3947832 h 7012541"/>
              <a:gd name="connsiteX263" fmla="*/ 6799515 w 8389848"/>
              <a:gd name="connsiteY263" fmla="*/ 4048423 h 7012541"/>
              <a:gd name="connsiteX264" fmla="*/ 6554562 w 8389848"/>
              <a:gd name="connsiteY264" fmla="*/ 4309956 h 7012541"/>
              <a:gd name="connsiteX265" fmla="*/ 6495434 w 8389848"/>
              <a:gd name="connsiteY265" fmla="*/ 4323367 h 7012541"/>
              <a:gd name="connsiteX266" fmla="*/ 6157569 w 8389848"/>
              <a:gd name="connsiteY266" fmla="*/ 4323367 h 7012541"/>
              <a:gd name="connsiteX267" fmla="*/ 6225141 w 8389848"/>
              <a:gd name="connsiteY267" fmla="*/ 4544663 h 7012541"/>
              <a:gd name="connsiteX268" fmla="*/ 6030867 w 8389848"/>
              <a:gd name="connsiteY268" fmla="*/ 4423957 h 7012541"/>
              <a:gd name="connsiteX269" fmla="*/ 5726788 w 8389848"/>
              <a:gd name="connsiteY269" fmla="*/ 4363603 h 7012541"/>
              <a:gd name="connsiteX270" fmla="*/ 5583194 w 8389848"/>
              <a:gd name="connsiteY270" fmla="*/ 4558076 h 7012541"/>
              <a:gd name="connsiteX271" fmla="*/ 5372027 w 8389848"/>
              <a:gd name="connsiteY271" fmla="*/ 4658664 h 7012541"/>
              <a:gd name="connsiteX272" fmla="*/ 5228434 w 8389848"/>
              <a:gd name="connsiteY272" fmla="*/ 4698900 h 7012541"/>
              <a:gd name="connsiteX273" fmla="*/ 4991928 w 8389848"/>
              <a:gd name="connsiteY273" fmla="*/ 4812901 h 7012541"/>
              <a:gd name="connsiteX274" fmla="*/ 4915908 w 8389848"/>
              <a:gd name="connsiteY274" fmla="*/ 4866550 h 7012541"/>
              <a:gd name="connsiteX275" fmla="*/ 4949694 w 8389848"/>
              <a:gd name="connsiteY275" fmla="*/ 5034199 h 7012541"/>
              <a:gd name="connsiteX276" fmla="*/ 4978237 w 8389848"/>
              <a:gd name="connsiteY276" fmla="*/ 5142809 h 7012541"/>
              <a:gd name="connsiteX277" fmla="*/ 4997518 w 8389848"/>
              <a:gd name="connsiteY277" fmla="*/ 5144903 h 7012541"/>
              <a:gd name="connsiteX278" fmla="*/ 5017276 w 8389848"/>
              <a:gd name="connsiteY278" fmla="*/ 5157192 h 7012541"/>
              <a:gd name="connsiteX279" fmla="*/ 5033367 w 8389848"/>
              <a:gd name="connsiteY279" fmla="*/ 5182005 h 7012541"/>
              <a:gd name="connsiteX280" fmla="*/ 5039731 w 8389848"/>
              <a:gd name="connsiteY280" fmla="*/ 5192443 h 7012541"/>
              <a:gd name="connsiteX281" fmla="*/ 5060058 w 8389848"/>
              <a:gd name="connsiteY281" fmla="*/ 5219711 h 7012541"/>
              <a:gd name="connsiteX282" fmla="*/ 5070657 w 8389848"/>
              <a:gd name="connsiteY282" fmla="*/ 5232605 h 7012541"/>
              <a:gd name="connsiteX283" fmla="*/ 5077775 w 8389848"/>
              <a:gd name="connsiteY283" fmla="*/ 5251423 h 7012541"/>
              <a:gd name="connsiteX284" fmla="*/ 5076675 w 8389848"/>
              <a:gd name="connsiteY284" fmla="*/ 5272625 h 7012541"/>
              <a:gd name="connsiteX285" fmla="*/ 5067013 w 8389848"/>
              <a:gd name="connsiteY285" fmla="*/ 5325796 h 7012541"/>
              <a:gd name="connsiteX286" fmla="*/ 4992239 w 8389848"/>
              <a:gd name="connsiteY286" fmla="*/ 5402777 h 7012541"/>
              <a:gd name="connsiteX287" fmla="*/ 4981655 w 8389848"/>
              <a:gd name="connsiteY287" fmla="*/ 5403392 h 7012541"/>
              <a:gd name="connsiteX288" fmla="*/ 4935831 w 8389848"/>
              <a:gd name="connsiteY288" fmla="*/ 5411777 h 7012541"/>
              <a:gd name="connsiteX289" fmla="*/ 4922876 w 8389848"/>
              <a:gd name="connsiteY289" fmla="*/ 5410623 h 7012541"/>
              <a:gd name="connsiteX290" fmla="*/ 4887883 w 8389848"/>
              <a:gd name="connsiteY290" fmla="*/ 5412181 h 7012541"/>
              <a:gd name="connsiteX291" fmla="*/ 4868951 w 8389848"/>
              <a:gd name="connsiteY291" fmla="*/ 5411532 h 7012541"/>
              <a:gd name="connsiteX292" fmla="*/ 4852373 w 8389848"/>
              <a:gd name="connsiteY292" fmla="*/ 5399145 h 7012541"/>
              <a:gd name="connsiteX293" fmla="*/ 4797423 w 8389848"/>
              <a:gd name="connsiteY293" fmla="*/ 5370869 h 7012541"/>
              <a:gd name="connsiteX294" fmla="*/ 4769006 w 8389848"/>
              <a:gd name="connsiteY294" fmla="*/ 5349635 h 7012541"/>
              <a:gd name="connsiteX295" fmla="*/ 4763013 w 8389848"/>
              <a:gd name="connsiteY295" fmla="*/ 5336631 h 7012541"/>
              <a:gd name="connsiteX296" fmla="*/ 4763231 w 8389848"/>
              <a:gd name="connsiteY296" fmla="*/ 5303401 h 7012541"/>
              <a:gd name="connsiteX297" fmla="*/ 4760438 w 8389848"/>
              <a:gd name="connsiteY297" fmla="*/ 5250159 h 7012541"/>
              <a:gd name="connsiteX298" fmla="*/ 4768885 w 8389848"/>
              <a:gd name="connsiteY298" fmla="*/ 5228052 h 7012541"/>
              <a:gd name="connsiteX299" fmla="*/ 4786918 w 8389848"/>
              <a:gd name="connsiteY299" fmla="*/ 5203164 h 7012541"/>
              <a:gd name="connsiteX300" fmla="*/ 4805708 w 8389848"/>
              <a:gd name="connsiteY300" fmla="*/ 5186655 h 7012541"/>
              <a:gd name="connsiteX301" fmla="*/ 4839370 w 8389848"/>
              <a:gd name="connsiteY301" fmla="*/ 5158612 h 7012541"/>
              <a:gd name="connsiteX302" fmla="*/ 4839887 w 8389848"/>
              <a:gd name="connsiteY302" fmla="*/ 5158473 h 7012541"/>
              <a:gd name="connsiteX303" fmla="*/ 4839887 w 8389848"/>
              <a:gd name="connsiteY303" fmla="*/ 5114670 h 7012541"/>
              <a:gd name="connsiteX304" fmla="*/ 4831440 w 8389848"/>
              <a:gd name="connsiteY304" fmla="*/ 5000669 h 7012541"/>
              <a:gd name="connsiteX305" fmla="*/ 4731137 w 8389848"/>
              <a:gd name="connsiteY305" fmla="*/ 4868226 h 7012541"/>
              <a:gd name="connsiteX306" fmla="*/ 4699578 w 8389848"/>
              <a:gd name="connsiteY306" fmla="*/ 4861044 h 7012541"/>
              <a:gd name="connsiteX307" fmla="*/ 4695996 w 8389848"/>
              <a:gd name="connsiteY307" fmla="*/ 4869585 h 7012541"/>
              <a:gd name="connsiteX308" fmla="*/ 4526886 w 8389848"/>
              <a:gd name="connsiteY308" fmla="*/ 5175990 h 7012541"/>
              <a:gd name="connsiteX309" fmla="*/ 4431061 w 8389848"/>
              <a:gd name="connsiteY309" fmla="*/ 5313663 h 7012541"/>
              <a:gd name="connsiteX310" fmla="*/ 4467109 w 8389848"/>
              <a:gd name="connsiteY310" fmla="*/ 5335807 h 7012541"/>
              <a:gd name="connsiteX311" fmla="*/ 4556483 w 8389848"/>
              <a:gd name="connsiteY311" fmla="*/ 5411032 h 7012541"/>
              <a:gd name="connsiteX312" fmla="*/ 4588738 w 8389848"/>
              <a:gd name="connsiteY312" fmla="*/ 5530539 h 7012541"/>
              <a:gd name="connsiteX313" fmla="*/ 4486598 w 8389848"/>
              <a:gd name="connsiteY313" fmla="*/ 5658580 h 7012541"/>
              <a:gd name="connsiteX314" fmla="*/ 4481222 w 8389848"/>
              <a:gd name="connsiteY314" fmla="*/ 5688457 h 7012541"/>
              <a:gd name="connsiteX315" fmla="*/ 4508100 w 8389848"/>
              <a:gd name="connsiteY315" fmla="*/ 5833571 h 7012541"/>
              <a:gd name="connsiteX316" fmla="*/ 4373705 w 8389848"/>
              <a:gd name="connsiteY316" fmla="*/ 6029902 h 7012541"/>
              <a:gd name="connsiteX317" fmla="*/ 4244684 w 8389848"/>
              <a:gd name="connsiteY317" fmla="*/ 6076852 h 7012541"/>
              <a:gd name="connsiteX318" fmla="*/ 3981267 w 8389848"/>
              <a:gd name="connsiteY318" fmla="*/ 6046974 h 7012541"/>
              <a:gd name="connsiteX319" fmla="*/ 3906594 w 8389848"/>
              <a:gd name="connsiteY319" fmla="*/ 6000025 h 7012541"/>
              <a:gd name="connsiteX320" fmla="*/ 3861154 w 8389848"/>
              <a:gd name="connsiteY320" fmla="*/ 5958970 h 7012541"/>
              <a:gd name="connsiteX321" fmla="*/ 3835346 w 8389848"/>
              <a:gd name="connsiteY321" fmla="*/ 5983754 h 7012541"/>
              <a:gd name="connsiteX322" fmla="*/ 3721172 w 8389848"/>
              <a:gd name="connsiteY322" fmla="*/ 6074326 h 7012541"/>
              <a:gd name="connsiteX323" fmla="*/ 3723563 w 8389848"/>
              <a:gd name="connsiteY323" fmla="*/ 6076719 h 7012541"/>
              <a:gd name="connsiteX324" fmla="*/ 3733978 w 8389848"/>
              <a:gd name="connsiteY324" fmla="*/ 6081120 h 7012541"/>
              <a:gd name="connsiteX325" fmla="*/ 3776987 w 8389848"/>
              <a:gd name="connsiteY325" fmla="*/ 6098191 h 7012541"/>
              <a:gd name="connsiteX326" fmla="*/ 3723226 w 8389848"/>
              <a:gd name="connsiteY326" fmla="*/ 6128069 h 7012541"/>
              <a:gd name="connsiteX327" fmla="*/ 3685596 w 8389848"/>
              <a:gd name="connsiteY327" fmla="*/ 6115264 h 7012541"/>
              <a:gd name="connsiteX328" fmla="*/ 3674316 w 8389848"/>
              <a:gd name="connsiteY328" fmla="*/ 6111495 h 7012541"/>
              <a:gd name="connsiteX329" fmla="*/ 3550158 w 8389848"/>
              <a:gd name="connsiteY329" fmla="*/ 6209987 h 7012541"/>
              <a:gd name="connsiteX330" fmla="*/ 2376461 w 8389848"/>
              <a:gd name="connsiteY330" fmla="*/ 6797710 h 7012541"/>
              <a:gd name="connsiteX331" fmla="*/ 2293103 w 8389848"/>
              <a:gd name="connsiteY331" fmla="*/ 6820826 h 7012541"/>
              <a:gd name="connsiteX332" fmla="*/ 2293103 w 8389848"/>
              <a:gd name="connsiteY332" fmla="*/ 6858002 h 7012541"/>
              <a:gd name="connsiteX333" fmla="*/ 2159046 w 8389848"/>
              <a:gd name="connsiteY333" fmla="*/ 6858002 h 7012541"/>
              <a:gd name="connsiteX334" fmla="*/ 2047293 w 8389848"/>
              <a:gd name="connsiteY334" fmla="*/ 6888993 h 7012541"/>
              <a:gd name="connsiteX335" fmla="*/ 995643 w 8389848"/>
              <a:gd name="connsiteY335" fmla="*/ 7010404 h 7012541"/>
              <a:gd name="connsiteX336" fmla="*/ 0 w 8389848"/>
              <a:gd name="connsiteY336" fmla="*/ 6931523 h 7012541"/>
              <a:gd name="connsiteX337" fmla="*/ 28261 w 8389848"/>
              <a:gd name="connsiteY337" fmla="*/ 5029202 h 7012541"/>
              <a:gd name="connsiteX0" fmla="*/ 6634026 w 8309387"/>
              <a:gd name="connsiteY0" fmla="*/ 867292 h 7012541"/>
              <a:gd name="connsiteX1" fmla="*/ 6577800 w 8309387"/>
              <a:gd name="connsiteY1" fmla="*/ 908210 h 7012541"/>
              <a:gd name="connsiteX2" fmla="*/ 6529417 w 8309387"/>
              <a:gd name="connsiteY2" fmla="*/ 967963 h 7012541"/>
              <a:gd name="connsiteX3" fmla="*/ 6545544 w 8309387"/>
              <a:gd name="connsiteY3" fmla="*/ 1006376 h 7012541"/>
              <a:gd name="connsiteX4" fmla="*/ 6585864 w 8309387"/>
              <a:gd name="connsiteY4" fmla="*/ 1006911 h 7012541"/>
              <a:gd name="connsiteX5" fmla="*/ 6602827 w 8309387"/>
              <a:gd name="connsiteY5" fmla="*/ 1003094 h 7012541"/>
              <a:gd name="connsiteX6" fmla="*/ 6624961 w 8309387"/>
              <a:gd name="connsiteY6" fmla="*/ 955148 h 7012541"/>
              <a:gd name="connsiteX7" fmla="*/ 6627415 w 8309387"/>
              <a:gd name="connsiteY7" fmla="*/ 887712 h 7012541"/>
              <a:gd name="connsiteX8" fmla="*/ 6634026 w 8309387"/>
              <a:gd name="connsiteY8" fmla="*/ 867292 h 7012541"/>
              <a:gd name="connsiteX9" fmla="*/ 28261 w 8309387"/>
              <a:gd name="connsiteY9" fmla="*/ 5029202 h 7012541"/>
              <a:gd name="connsiteX10" fmla="*/ 71547 w 8309387"/>
              <a:gd name="connsiteY10" fmla="*/ 85060 h 7012541"/>
              <a:gd name="connsiteX11" fmla="*/ 2293103 w 8309387"/>
              <a:gd name="connsiteY11" fmla="*/ 0 h 7012541"/>
              <a:gd name="connsiteX12" fmla="*/ 2909882 w 8309387"/>
              <a:gd name="connsiteY12" fmla="*/ 423059 h 7012541"/>
              <a:gd name="connsiteX13" fmla="*/ 3086400 w 8309387"/>
              <a:gd name="connsiteY13" fmla="*/ 516658 h 7012541"/>
              <a:gd name="connsiteX14" fmla="*/ 3066703 w 8309387"/>
              <a:gd name="connsiteY14" fmla="*/ 491542 h 7012541"/>
              <a:gd name="connsiteX15" fmla="*/ 3040497 w 8309387"/>
              <a:gd name="connsiteY15" fmla="*/ 460064 h 7012541"/>
              <a:gd name="connsiteX16" fmla="*/ 2943731 w 8309387"/>
              <a:gd name="connsiteY16" fmla="*/ 387506 h 7012541"/>
              <a:gd name="connsiteX17" fmla="*/ 2895348 w 8309387"/>
              <a:gd name="connsiteY17" fmla="*/ 302144 h 7012541"/>
              <a:gd name="connsiteX18" fmla="*/ 2981361 w 8309387"/>
              <a:gd name="connsiteY18" fmla="*/ 203978 h 7012541"/>
              <a:gd name="connsiteX19" fmla="*/ 3035121 w 8309387"/>
              <a:gd name="connsiteY19" fmla="*/ 203978 h 7012541"/>
              <a:gd name="connsiteX20" fmla="*/ 3051248 w 8309387"/>
              <a:gd name="connsiteY20" fmla="*/ 233856 h 7012541"/>
              <a:gd name="connsiteX21" fmla="*/ 3110381 w 8309387"/>
              <a:gd name="connsiteY21" fmla="*/ 391774 h 7012541"/>
              <a:gd name="connsiteX22" fmla="*/ 3131886 w 8309387"/>
              <a:gd name="connsiteY22" fmla="*/ 434455 h 7012541"/>
              <a:gd name="connsiteX23" fmla="*/ 3217899 w 8309387"/>
              <a:gd name="connsiteY23" fmla="*/ 545425 h 7012541"/>
              <a:gd name="connsiteX24" fmla="*/ 3265394 w 8309387"/>
              <a:gd name="connsiteY24" fmla="*/ 614557 h 7012541"/>
              <a:gd name="connsiteX25" fmla="*/ 3525574 w 8309387"/>
              <a:gd name="connsiteY25" fmla="*/ 784372 h 7012541"/>
              <a:gd name="connsiteX26" fmla="*/ 3549857 w 8309387"/>
              <a:gd name="connsiteY26" fmla="*/ 760429 h 7012541"/>
              <a:gd name="connsiteX27" fmla="*/ 3583457 w 8309387"/>
              <a:gd name="connsiteY27" fmla="*/ 716148 h 7012541"/>
              <a:gd name="connsiteX28" fmla="*/ 3701724 w 8309387"/>
              <a:gd name="connsiteY28" fmla="*/ 703343 h 7012541"/>
              <a:gd name="connsiteX29" fmla="*/ 3927511 w 8309387"/>
              <a:gd name="connsiteY29" fmla="*/ 733221 h 7012541"/>
              <a:gd name="connsiteX30" fmla="*/ 3992019 w 8309387"/>
              <a:gd name="connsiteY30" fmla="*/ 686272 h 7012541"/>
              <a:gd name="connsiteX31" fmla="*/ 4008148 w 8309387"/>
              <a:gd name="connsiteY31" fmla="*/ 600910 h 7012541"/>
              <a:gd name="connsiteX32" fmla="*/ 4008148 w 8309387"/>
              <a:gd name="connsiteY32" fmla="*/ 545425 h 7012541"/>
              <a:gd name="connsiteX33" fmla="*/ 4110289 w 8309387"/>
              <a:gd name="connsiteY33" fmla="*/ 515549 h 7012541"/>
              <a:gd name="connsiteX34" fmla="*/ 4190927 w 8309387"/>
              <a:gd name="connsiteY34" fmla="*/ 579570 h 7012541"/>
              <a:gd name="connsiteX35" fmla="*/ 4239308 w 8309387"/>
              <a:gd name="connsiteY35" fmla="*/ 613714 h 7012541"/>
              <a:gd name="connsiteX36" fmla="*/ 4293068 w 8309387"/>
              <a:gd name="connsiteY36" fmla="*/ 583839 h 7012541"/>
              <a:gd name="connsiteX37" fmla="*/ 4336073 w 8309387"/>
              <a:gd name="connsiteY37" fmla="*/ 472869 h 7012541"/>
              <a:gd name="connsiteX38" fmla="*/ 4368329 w 8309387"/>
              <a:gd name="connsiteY38" fmla="*/ 438723 h 7012541"/>
              <a:gd name="connsiteX39" fmla="*/ 4422087 w 8309387"/>
              <a:gd name="connsiteY39" fmla="*/ 442991 h 7012541"/>
              <a:gd name="connsiteX40" fmla="*/ 4481222 w 8309387"/>
              <a:gd name="connsiteY40" fmla="*/ 485671 h 7012541"/>
              <a:gd name="connsiteX41" fmla="*/ 4567235 w 8309387"/>
              <a:gd name="connsiteY41" fmla="*/ 545425 h 7012541"/>
              <a:gd name="connsiteX42" fmla="*/ 4701630 w 8309387"/>
              <a:gd name="connsiteY42" fmla="*/ 481403 h 7012541"/>
              <a:gd name="connsiteX43" fmla="*/ 4787643 w 8309387"/>
              <a:gd name="connsiteY43" fmla="*/ 366167 h 7012541"/>
              <a:gd name="connsiteX44" fmla="*/ 4852154 w 8309387"/>
              <a:gd name="connsiteY44" fmla="*/ 349094 h 7012541"/>
              <a:gd name="connsiteX45" fmla="*/ 4911289 w 8309387"/>
              <a:gd name="connsiteY45" fmla="*/ 494208 h 7012541"/>
              <a:gd name="connsiteX46" fmla="*/ 4900539 w 8309387"/>
              <a:gd name="connsiteY46" fmla="*/ 507013 h 7012541"/>
              <a:gd name="connsiteX47" fmla="*/ 5008054 w 8309387"/>
              <a:gd name="connsiteY47" fmla="*/ 532622 h 7012541"/>
              <a:gd name="connsiteX48" fmla="*/ 5099443 w 8309387"/>
              <a:gd name="connsiteY48" fmla="*/ 498476 h 7012541"/>
              <a:gd name="connsiteX49" fmla="*/ 5115571 w 8309387"/>
              <a:gd name="connsiteY49" fmla="*/ 485671 h 7012541"/>
              <a:gd name="connsiteX50" fmla="*/ 5292973 w 8309387"/>
              <a:gd name="connsiteY50" fmla="*/ 477137 h 7012541"/>
              <a:gd name="connsiteX51" fmla="*/ 5395114 w 8309387"/>
              <a:gd name="connsiteY51" fmla="*/ 468600 h 7012541"/>
              <a:gd name="connsiteX52" fmla="*/ 5454249 w 8309387"/>
              <a:gd name="connsiteY52" fmla="*/ 357630 h 7012541"/>
              <a:gd name="connsiteX53" fmla="*/ 5545639 w 8309387"/>
              <a:gd name="connsiteY53" fmla="*/ 131422 h 7012541"/>
              <a:gd name="connsiteX54" fmla="*/ 5626276 w 8309387"/>
              <a:gd name="connsiteY54" fmla="*/ 33255 h 7012541"/>
              <a:gd name="connsiteX55" fmla="*/ 5684065 w 8309387"/>
              <a:gd name="connsiteY55" fmla="*/ 2846 h 7012541"/>
              <a:gd name="connsiteX56" fmla="*/ 5721528 w 8309387"/>
              <a:gd name="connsiteY56" fmla="*/ 245 h 7012541"/>
              <a:gd name="connsiteX57" fmla="*/ 5766047 w 8309387"/>
              <a:gd name="connsiteY57" fmla="*/ 7648 h 7012541"/>
              <a:gd name="connsiteX58" fmla="*/ 5712289 w 8309387"/>
              <a:gd name="connsiteY58" fmla="*/ 152762 h 7012541"/>
              <a:gd name="connsiteX59" fmla="*/ 5658530 w 8309387"/>
              <a:gd name="connsiteY59" fmla="*/ 323485 h 7012541"/>
              <a:gd name="connsiteX60" fmla="*/ 5599395 w 8309387"/>
              <a:gd name="connsiteY60" fmla="*/ 489940 h 7012541"/>
              <a:gd name="connsiteX61" fmla="*/ 5733793 w 8309387"/>
              <a:gd name="connsiteY61" fmla="*/ 613714 h 7012541"/>
              <a:gd name="connsiteX62" fmla="*/ 5766047 w 8309387"/>
              <a:gd name="connsiteY62" fmla="*/ 596641 h 7012541"/>
              <a:gd name="connsiteX63" fmla="*/ 5782173 w 8309387"/>
              <a:gd name="connsiteY63" fmla="*/ 566766 h 7012541"/>
              <a:gd name="connsiteX64" fmla="*/ 5889693 w 8309387"/>
              <a:gd name="connsiteY64" fmla="*/ 532622 h 7012541"/>
              <a:gd name="connsiteX65" fmla="*/ 5948825 w 8309387"/>
              <a:gd name="connsiteY65" fmla="*/ 600910 h 7012541"/>
              <a:gd name="connsiteX66" fmla="*/ 5948825 w 8309387"/>
              <a:gd name="connsiteY66" fmla="*/ 635055 h 7012541"/>
              <a:gd name="connsiteX67" fmla="*/ 6110101 w 8309387"/>
              <a:gd name="connsiteY67" fmla="*/ 801509 h 7012541"/>
              <a:gd name="connsiteX68" fmla="*/ 6185364 w 8309387"/>
              <a:gd name="connsiteY68" fmla="*/ 797240 h 7012541"/>
              <a:gd name="connsiteX69" fmla="*/ 6411148 w 8309387"/>
              <a:gd name="connsiteY69" fmla="*/ 754560 h 7012541"/>
              <a:gd name="connsiteX70" fmla="*/ 6459531 w 8309387"/>
              <a:gd name="connsiteY70" fmla="*/ 771633 h 7012541"/>
              <a:gd name="connsiteX71" fmla="*/ 6518666 w 8309387"/>
              <a:gd name="connsiteY71" fmla="*/ 831386 h 7012541"/>
              <a:gd name="connsiteX72" fmla="*/ 6583174 w 8309387"/>
              <a:gd name="connsiteY72" fmla="*/ 839921 h 7012541"/>
              <a:gd name="connsiteX73" fmla="*/ 6604680 w 8309387"/>
              <a:gd name="connsiteY73" fmla="*/ 822850 h 7012541"/>
              <a:gd name="connsiteX74" fmla="*/ 6630887 w 8309387"/>
              <a:gd name="connsiteY74" fmla="*/ 818048 h 7012541"/>
              <a:gd name="connsiteX75" fmla="*/ 6648711 w 8309387"/>
              <a:gd name="connsiteY75" fmla="*/ 821907 h 7012541"/>
              <a:gd name="connsiteX76" fmla="*/ 6652736 w 8309387"/>
              <a:gd name="connsiteY76" fmla="*/ 803062 h 7012541"/>
              <a:gd name="connsiteX77" fmla="*/ 6634723 w 8309387"/>
              <a:gd name="connsiteY77" fmla="*/ 789260 h 7012541"/>
              <a:gd name="connsiteX78" fmla="*/ 6634019 w 8309387"/>
              <a:gd name="connsiteY78" fmla="*/ 763084 h 7012541"/>
              <a:gd name="connsiteX79" fmla="*/ 6635466 w 8309387"/>
              <a:gd name="connsiteY79" fmla="*/ 732353 h 7012541"/>
              <a:gd name="connsiteX80" fmla="*/ 6681000 w 8309387"/>
              <a:gd name="connsiteY80" fmla="*/ 753698 h 7012541"/>
              <a:gd name="connsiteX81" fmla="*/ 6681704 w 8309387"/>
              <a:gd name="connsiteY81" fmla="*/ 779876 h 7012541"/>
              <a:gd name="connsiteX82" fmla="*/ 6666549 w 8309387"/>
              <a:gd name="connsiteY82" fmla="*/ 977913 h 7012541"/>
              <a:gd name="connsiteX83" fmla="*/ 6666829 w 8309387"/>
              <a:gd name="connsiteY83" fmla="*/ 988259 h 7012541"/>
              <a:gd name="connsiteX84" fmla="*/ 6669190 w 8309387"/>
              <a:gd name="connsiteY84" fmla="*/ 987703 h 7012541"/>
              <a:gd name="connsiteX85" fmla="*/ 6712195 w 8309387"/>
              <a:gd name="connsiteY85" fmla="*/ 1006376 h 7012541"/>
              <a:gd name="connsiteX86" fmla="*/ 6741388 w 8309387"/>
              <a:gd name="connsiteY86" fmla="*/ 1050670 h 7012541"/>
              <a:gd name="connsiteX87" fmla="*/ 6756165 w 8309387"/>
              <a:gd name="connsiteY87" fmla="*/ 1051331 h 7012541"/>
              <a:gd name="connsiteX88" fmla="*/ 6811400 w 8309387"/>
              <a:gd name="connsiteY88" fmla="*/ 1031420 h 7012541"/>
              <a:gd name="connsiteX89" fmla="*/ 6870579 w 8309387"/>
              <a:gd name="connsiteY89" fmla="*/ 1010084 h 7012541"/>
              <a:gd name="connsiteX90" fmla="*/ 6917158 w 8309387"/>
              <a:gd name="connsiteY90" fmla="*/ 1091465 h 7012541"/>
              <a:gd name="connsiteX91" fmla="*/ 7031896 w 8309387"/>
              <a:gd name="connsiteY91" fmla="*/ 1125620 h 7012541"/>
              <a:gd name="connsiteX92" fmla="*/ 7125478 w 8309387"/>
              <a:gd name="connsiteY92" fmla="*/ 1156072 h 7012541"/>
              <a:gd name="connsiteX93" fmla="*/ 7159878 w 8309387"/>
              <a:gd name="connsiteY93" fmla="*/ 1207863 h 7012541"/>
              <a:gd name="connsiteX94" fmla="*/ 7235505 w 8309387"/>
              <a:gd name="connsiteY94" fmla="*/ 1290100 h 7012541"/>
              <a:gd name="connsiteX95" fmla="*/ 7260605 w 8309387"/>
              <a:gd name="connsiteY95" fmla="*/ 1292379 h 7012541"/>
              <a:gd name="connsiteX96" fmla="*/ 7397968 w 8309387"/>
              <a:gd name="connsiteY96" fmla="*/ 1257963 h 7012541"/>
              <a:gd name="connsiteX97" fmla="*/ 7448170 w 8309387"/>
              <a:gd name="connsiteY97" fmla="*/ 1262519 h 7012541"/>
              <a:gd name="connsiteX98" fmla="*/ 7449238 w 8309387"/>
              <a:gd name="connsiteY98" fmla="*/ 1281014 h 7012541"/>
              <a:gd name="connsiteX99" fmla="*/ 7356343 w 8309387"/>
              <a:gd name="connsiteY99" fmla="*/ 1318280 h 7012541"/>
              <a:gd name="connsiteX100" fmla="*/ 7333375 w 8309387"/>
              <a:gd name="connsiteY100" fmla="*/ 1352992 h 7012541"/>
              <a:gd name="connsiteX101" fmla="*/ 7382127 w 8309387"/>
              <a:gd name="connsiteY101" fmla="*/ 1388279 h 7012541"/>
              <a:gd name="connsiteX102" fmla="*/ 7433759 w 8309387"/>
              <a:gd name="connsiteY102" fmla="*/ 1403649 h 7012541"/>
              <a:gd name="connsiteX103" fmla="*/ 7364535 w 8309387"/>
              <a:gd name="connsiteY103" fmla="*/ 1432382 h 7012541"/>
              <a:gd name="connsiteX104" fmla="*/ 7336194 w 8309387"/>
              <a:gd name="connsiteY104" fmla="*/ 1457701 h 7012541"/>
              <a:gd name="connsiteX105" fmla="*/ 7364153 w 8309387"/>
              <a:gd name="connsiteY105" fmla="*/ 1481607 h 7012541"/>
              <a:gd name="connsiteX106" fmla="*/ 7469950 w 8309387"/>
              <a:gd name="connsiteY106" fmla="*/ 1458567 h 7012541"/>
              <a:gd name="connsiteX107" fmla="*/ 7685494 w 8309387"/>
              <a:gd name="connsiteY107" fmla="*/ 1411069 h 7012541"/>
              <a:gd name="connsiteX108" fmla="*/ 7721005 w 8309387"/>
              <a:gd name="connsiteY108" fmla="*/ 1398266 h 7012541"/>
              <a:gd name="connsiteX109" fmla="*/ 7755786 w 8309387"/>
              <a:gd name="connsiteY109" fmla="*/ 1400830 h 7012541"/>
              <a:gd name="connsiteX110" fmla="*/ 7744655 w 8309387"/>
              <a:gd name="connsiteY110" fmla="*/ 1431274 h 7012541"/>
              <a:gd name="connsiteX111" fmla="*/ 7718830 w 8309387"/>
              <a:gd name="connsiteY111" fmla="*/ 1444362 h 7012541"/>
              <a:gd name="connsiteX112" fmla="*/ 7634911 w 8309387"/>
              <a:gd name="connsiteY112" fmla="*/ 1455735 h 7012541"/>
              <a:gd name="connsiteX113" fmla="*/ 7564259 w 8309387"/>
              <a:gd name="connsiteY113" fmla="*/ 1473656 h 7012541"/>
              <a:gd name="connsiteX114" fmla="*/ 7519069 w 8309387"/>
              <a:gd name="connsiteY114" fmla="*/ 1486173 h 7012541"/>
              <a:gd name="connsiteX115" fmla="*/ 7422588 w 8309387"/>
              <a:gd name="connsiteY115" fmla="*/ 1517179 h 7012541"/>
              <a:gd name="connsiteX116" fmla="*/ 7333981 w 8309387"/>
              <a:gd name="connsiteY116" fmla="*/ 1586884 h 7012541"/>
              <a:gd name="connsiteX117" fmla="*/ 7424703 w 8309387"/>
              <a:gd name="connsiteY117" fmla="*/ 1595712 h 7012541"/>
              <a:gd name="connsiteX118" fmla="*/ 7616576 w 8309387"/>
              <a:gd name="connsiteY118" fmla="*/ 1556747 h 7012541"/>
              <a:gd name="connsiteX119" fmla="*/ 7733485 w 8309387"/>
              <a:gd name="connsiteY119" fmla="*/ 1544806 h 7012541"/>
              <a:gd name="connsiteX120" fmla="*/ 7757500 w 8309387"/>
              <a:gd name="connsiteY120" fmla="*/ 1570131 h 7012541"/>
              <a:gd name="connsiteX121" fmla="*/ 7737410 w 8309387"/>
              <a:gd name="connsiteY121" fmla="*/ 1584926 h 7012541"/>
              <a:gd name="connsiteX122" fmla="*/ 7540165 w 8309387"/>
              <a:gd name="connsiteY122" fmla="*/ 1614502 h 7012541"/>
              <a:gd name="connsiteX123" fmla="*/ 7473820 w 8309387"/>
              <a:gd name="connsiteY123" fmla="*/ 1623317 h 7012541"/>
              <a:gd name="connsiteX124" fmla="*/ 7385936 w 8309387"/>
              <a:gd name="connsiteY124" fmla="*/ 1677656 h 7012541"/>
              <a:gd name="connsiteX125" fmla="*/ 7281204 w 8309387"/>
              <a:gd name="connsiteY125" fmla="*/ 1719189 h 7012541"/>
              <a:gd name="connsiteX126" fmla="*/ 7274371 w 8309387"/>
              <a:gd name="connsiteY126" fmla="*/ 1720608 h 7012541"/>
              <a:gd name="connsiteX127" fmla="*/ 7266631 w 8309387"/>
              <a:gd name="connsiteY127" fmla="*/ 1727395 h 7012541"/>
              <a:gd name="connsiteX128" fmla="*/ 7266631 w 8309387"/>
              <a:gd name="connsiteY128" fmla="*/ 1753945 h 7012541"/>
              <a:gd name="connsiteX129" fmla="*/ 7283452 w 8309387"/>
              <a:gd name="connsiteY129" fmla="*/ 1789340 h 7012541"/>
              <a:gd name="connsiteX130" fmla="*/ 7165708 w 8309387"/>
              <a:gd name="connsiteY130" fmla="*/ 1833590 h 7012541"/>
              <a:gd name="connsiteX131" fmla="*/ 7154809 w 8309387"/>
              <a:gd name="connsiteY131" fmla="*/ 1845056 h 7012541"/>
              <a:gd name="connsiteX132" fmla="*/ 7169142 w 8309387"/>
              <a:gd name="connsiteY132" fmla="*/ 1864261 h 7012541"/>
              <a:gd name="connsiteX133" fmla="*/ 7176645 w 8309387"/>
              <a:gd name="connsiteY133" fmla="*/ 1869997 h 7012541"/>
              <a:gd name="connsiteX134" fmla="*/ 7213877 w 8309387"/>
              <a:gd name="connsiteY134" fmla="*/ 1873441 h 7012541"/>
              <a:gd name="connsiteX135" fmla="*/ 7217525 w 8309387"/>
              <a:gd name="connsiteY135" fmla="*/ 1872797 h 7012541"/>
              <a:gd name="connsiteX136" fmla="*/ 7351920 w 8309387"/>
              <a:gd name="connsiteY136" fmla="*/ 1864261 h 7012541"/>
              <a:gd name="connsiteX137" fmla="*/ 7393249 w 8309387"/>
              <a:gd name="connsiteY137" fmla="*/ 1878132 h 7012541"/>
              <a:gd name="connsiteX138" fmla="*/ 7415948 w 8309387"/>
              <a:gd name="connsiteY138" fmla="*/ 1899836 h 7012541"/>
              <a:gd name="connsiteX139" fmla="*/ 7429578 w 8309387"/>
              <a:gd name="connsiteY139" fmla="*/ 1897743 h 7012541"/>
              <a:gd name="connsiteX140" fmla="*/ 7460064 w 8309387"/>
              <a:gd name="connsiteY140" fmla="*/ 1895534 h 7012541"/>
              <a:gd name="connsiteX141" fmla="*/ 7502113 w 8309387"/>
              <a:gd name="connsiteY141" fmla="*/ 1922083 h 7012541"/>
              <a:gd name="connsiteX142" fmla="*/ 7476884 w 8309387"/>
              <a:gd name="connsiteY142" fmla="*/ 1957479 h 7012541"/>
              <a:gd name="connsiteX143" fmla="*/ 7435999 w 8309387"/>
              <a:gd name="connsiteY143" fmla="*/ 1965299 h 7012541"/>
              <a:gd name="connsiteX144" fmla="*/ 7432559 w 8309387"/>
              <a:gd name="connsiteY144" fmla="*/ 1983767 h 7012541"/>
              <a:gd name="connsiteX145" fmla="*/ 7341167 w 8309387"/>
              <a:gd name="connsiteY145" fmla="*/ 2116076 h 7012541"/>
              <a:gd name="connsiteX146" fmla="*/ 7292785 w 8309387"/>
              <a:gd name="connsiteY146" fmla="*/ 2120344 h 7012541"/>
              <a:gd name="connsiteX147" fmla="*/ 7267252 w 8309387"/>
              <a:gd name="connsiteY147" fmla="*/ 2119278 h 7012541"/>
              <a:gd name="connsiteX148" fmla="*/ 7250917 w 8309387"/>
              <a:gd name="connsiteY148" fmla="*/ 2136237 h 7012541"/>
              <a:gd name="connsiteX149" fmla="*/ 7266631 w 8309387"/>
              <a:gd name="connsiteY149" fmla="*/ 2152158 h 7012541"/>
              <a:gd name="connsiteX150" fmla="*/ 7266631 w 8309387"/>
              <a:gd name="connsiteY150" fmla="*/ 2169860 h 7012541"/>
              <a:gd name="connsiteX151" fmla="*/ 7241401 w 8309387"/>
              <a:gd name="connsiteY151" fmla="*/ 2178706 h 7012541"/>
              <a:gd name="connsiteX152" fmla="*/ 7216741 w 8309387"/>
              <a:gd name="connsiteY152" fmla="*/ 2176761 h 7012541"/>
              <a:gd name="connsiteX153" fmla="*/ 7206772 w 8309387"/>
              <a:gd name="connsiteY153" fmla="*/ 2188634 h 7012541"/>
              <a:gd name="connsiteX154" fmla="*/ 7209141 w 8309387"/>
              <a:gd name="connsiteY154" fmla="*/ 2205255 h 7012541"/>
              <a:gd name="connsiteX155" fmla="*/ 7241401 w 8309387"/>
              <a:gd name="connsiteY155" fmla="*/ 2205255 h 7012541"/>
              <a:gd name="connsiteX156" fmla="*/ 7325501 w 8309387"/>
              <a:gd name="connsiteY156" fmla="*/ 2205255 h 7012541"/>
              <a:gd name="connsiteX157" fmla="*/ 7367553 w 8309387"/>
              <a:gd name="connsiteY157" fmla="*/ 2205255 h 7012541"/>
              <a:gd name="connsiteX158" fmla="*/ 7434834 w 8309387"/>
              <a:gd name="connsiteY158" fmla="*/ 2249505 h 7012541"/>
              <a:gd name="connsiteX159" fmla="*/ 7535753 w 8309387"/>
              <a:gd name="connsiteY159" fmla="*/ 2284901 h 7012541"/>
              <a:gd name="connsiteX160" fmla="*/ 7560984 w 8309387"/>
              <a:gd name="connsiteY160" fmla="*/ 2311449 h 7012541"/>
              <a:gd name="connsiteX161" fmla="*/ 7535753 w 8309387"/>
              <a:gd name="connsiteY161" fmla="*/ 2329142 h 7012541"/>
              <a:gd name="connsiteX162" fmla="*/ 7527346 w 8309387"/>
              <a:gd name="connsiteY162" fmla="*/ 2355692 h 7012541"/>
              <a:gd name="connsiteX163" fmla="*/ 7518935 w 8309387"/>
              <a:gd name="connsiteY163" fmla="*/ 2391087 h 7012541"/>
              <a:gd name="connsiteX164" fmla="*/ 7518935 w 8309387"/>
              <a:gd name="connsiteY164" fmla="*/ 2417635 h 7012541"/>
              <a:gd name="connsiteX165" fmla="*/ 7527346 w 8309387"/>
              <a:gd name="connsiteY165" fmla="*/ 2417635 h 7012541"/>
              <a:gd name="connsiteX166" fmla="*/ 7527346 w 8309387"/>
              <a:gd name="connsiteY166" fmla="*/ 2479580 h 7012541"/>
              <a:gd name="connsiteX167" fmla="*/ 7460064 w 8309387"/>
              <a:gd name="connsiteY167" fmla="*/ 2541532 h 7012541"/>
              <a:gd name="connsiteX168" fmla="*/ 7544165 w 8309387"/>
              <a:gd name="connsiteY168" fmla="*/ 2568073 h 7012541"/>
              <a:gd name="connsiteX169" fmla="*/ 7535753 w 8309387"/>
              <a:gd name="connsiteY169" fmla="*/ 2576928 h 7012541"/>
              <a:gd name="connsiteX170" fmla="*/ 7236495 w 8309387"/>
              <a:gd name="connsiteY170" fmla="*/ 2576928 h 7012541"/>
              <a:gd name="connsiteX171" fmla="*/ 7215508 w 8309387"/>
              <a:gd name="connsiteY171" fmla="*/ 2587165 h 7012541"/>
              <a:gd name="connsiteX172" fmla="*/ 7214139 w 8309387"/>
              <a:gd name="connsiteY172" fmla="*/ 2590655 h 7012541"/>
              <a:gd name="connsiteX173" fmla="*/ 7232990 w 8309387"/>
              <a:gd name="connsiteY173" fmla="*/ 2594621 h 7012541"/>
              <a:gd name="connsiteX174" fmla="*/ 7300272 w 8309387"/>
              <a:gd name="connsiteY174" fmla="*/ 2638871 h 7012541"/>
              <a:gd name="connsiteX175" fmla="*/ 7333912 w 8309387"/>
              <a:gd name="connsiteY175" fmla="*/ 2665420 h 7012541"/>
              <a:gd name="connsiteX176" fmla="*/ 7426423 w 8309387"/>
              <a:gd name="connsiteY176" fmla="*/ 2683114 h 7012541"/>
              <a:gd name="connsiteX177" fmla="*/ 7443243 w 8309387"/>
              <a:gd name="connsiteY177" fmla="*/ 2700816 h 7012541"/>
              <a:gd name="connsiteX178" fmla="*/ 7426423 w 8309387"/>
              <a:gd name="connsiteY178" fmla="*/ 2709662 h 7012541"/>
              <a:gd name="connsiteX179" fmla="*/ 7224581 w 8309387"/>
              <a:gd name="connsiteY179" fmla="*/ 2709662 h 7012541"/>
              <a:gd name="connsiteX180" fmla="*/ 7208810 w 8309387"/>
              <a:gd name="connsiteY180" fmla="*/ 2710767 h 7012541"/>
              <a:gd name="connsiteX181" fmla="*/ 7207899 w 8309387"/>
              <a:gd name="connsiteY181" fmla="*/ 2711514 h 7012541"/>
              <a:gd name="connsiteX182" fmla="*/ 7208115 w 8309387"/>
              <a:gd name="connsiteY182" fmla="*/ 2712006 h 7012541"/>
              <a:gd name="connsiteX183" fmla="*/ 7292785 w 8309387"/>
              <a:gd name="connsiteY183" fmla="*/ 2730679 h 7012541"/>
              <a:gd name="connsiteX184" fmla="*/ 7411055 w 8309387"/>
              <a:gd name="connsiteY184" fmla="*/ 2816042 h 7012541"/>
              <a:gd name="connsiteX185" fmla="*/ 7411055 w 8309387"/>
              <a:gd name="connsiteY185" fmla="*/ 2824702 h 7012541"/>
              <a:gd name="connsiteX186" fmla="*/ 7510524 w 8309387"/>
              <a:gd name="connsiteY186" fmla="*/ 2824702 h 7012541"/>
              <a:gd name="connsiteX187" fmla="*/ 7586217 w 8309387"/>
              <a:gd name="connsiteY187" fmla="*/ 2815857 h 7012541"/>
              <a:gd name="connsiteX188" fmla="*/ 7619857 w 8309387"/>
              <a:gd name="connsiteY188" fmla="*/ 2842405 h 7012541"/>
              <a:gd name="connsiteX189" fmla="*/ 7611446 w 8309387"/>
              <a:gd name="connsiteY189" fmla="*/ 2868954 h 7012541"/>
              <a:gd name="connsiteX190" fmla="*/ 7569394 w 8309387"/>
              <a:gd name="connsiteY190" fmla="*/ 2868954 h 7012541"/>
              <a:gd name="connsiteX191" fmla="*/ 7460064 w 8309387"/>
              <a:gd name="connsiteY191" fmla="*/ 2860098 h 7012541"/>
              <a:gd name="connsiteX192" fmla="*/ 7429971 w 8309387"/>
              <a:gd name="connsiteY192" fmla="*/ 2855261 h 7012541"/>
              <a:gd name="connsiteX193" fmla="*/ 7408679 w 8309387"/>
              <a:gd name="connsiteY193" fmla="*/ 2859828 h 7012541"/>
              <a:gd name="connsiteX194" fmla="*/ 7391569 w 8309387"/>
              <a:gd name="connsiteY194" fmla="*/ 2867792 h 7012541"/>
              <a:gd name="connsiteX195" fmla="*/ 7380474 w 8309387"/>
              <a:gd name="connsiteY195" fmla="*/ 2867539 h 7012541"/>
              <a:gd name="connsiteX196" fmla="*/ 7376094 w 8309387"/>
              <a:gd name="connsiteY196" fmla="*/ 2868814 h 7012541"/>
              <a:gd name="connsiteX197" fmla="*/ 7363084 w 8309387"/>
              <a:gd name="connsiteY197" fmla="*/ 2868887 h 7012541"/>
              <a:gd name="connsiteX198" fmla="*/ 7330122 w 8309387"/>
              <a:gd name="connsiteY198" fmla="*/ 2879700 h 7012541"/>
              <a:gd name="connsiteX199" fmla="*/ 7423270 w 8309387"/>
              <a:gd name="connsiteY199" fmla="*/ 2893285 h 7012541"/>
              <a:gd name="connsiteX200" fmla="*/ 7535753 w 8309387"/>
              <a:gd name="connsiteY200" fmla="*/ 2895495 h 7012541"/>
              <a:gd name="connsiteX201" fmla="*/ 7569394 w 8309387"/>
              <a:gd name="connsiteY201" fmla="*/ 2895495 h 7012541"/>
              <a:gd name="connsiteX202" fmla="*/ 7611446 w 8309387"/>
              <a:gd name="connsiteY202" fmla="*/ 2913195 h 7012541"/>
              <a:gd name="connsiteX203" fmla="*/ 7619857 w 8309387"/>
              <a:gd name="connsiteY203" fmla="*/ 2939745 h 7012541"/>
              <a:gd name="connsiteX204" fmla="*/ 7603035 w 8309387"/>
              <a:gd name="connsiteY204" fmla="*/ 2957445 h 7012541"/>
              <a:gd name="connsiteX205" fmla="*/ 7476884 w 8309387"/>
              <a:gd name="connsiteY205" fmla="*/ 2957445 h 7012541"/>
              <a:gd name="connsiteX206" fmla="*/ 7611446 w 8309387"/>
              <a:gd name="connsiteY206" fmla="*/ 2992841 h 7012541"/>
              <a:gd name="connsiteX207" fmla="*/ 7636676 w 8309387"/>
              <a:gd name="connsiteY207" fmla="*/ 3010536 h 7012541"/>
              <a:gd name="connsiteX208" fmla="*/ 7603035 w 8309387"/>
              <a:gd name="connsiteY208" fmla="*/ 3019391 h 7012541"/>
              <a:gd name="connsiteX209" fmla="*/ 7392782 w 8309387"/>
              <a:gd name="connsiteY209" fmla="*/ 3019391 h 7012541"/>
              <a:gd name="connsiteX210" fmla="*/ 7359141 w 8309387"/>
              <a:gd name="connsiteY210" fmla="*/ 3037084 h 7012541"/>
              <a:gd name="connsiteX211" fmla="*/ 7418013 w 8309387"/>
              <a:gd name="connsiteY211" fmla="*/ 3037084 h 7012541"/>
              <a:gd name="connsiteX212" fmla="*/ 7493705 w 8309387"/>
              <a:gd name="connsiteY212" fmla="*/ 3063633 h 7012541"/>
              <a:gd name="connsiteX213" fmla="*/ 7569394 w 8309387"/>
              <a:gd name="connsiteY213" fmla="*/ 3063633 h 7012541"/>
              <a:gd name="connsiteX214" fmla="*/ 7594625 w 8309387"/>
              <a:gd name="connsiteY214" fmla="*/ 3090181 h 7012541"/>
              <a:gd name="connsiteX215" fmla="*/ 7569394 w 8309387"/>
              <a:gd name="connsiteY215" fmla="*/ 3116729 h 7012541"/>
              <a:gd name="connsiteX216" fmla="*/ 7392782 w 8309387"/>
              <a:gd name="connsiteY216" fmla="*/ 3116729 h 7012541"/>
              <a:gd name="connsiteX217" fmla="*/ 7317090 w 8309387"/>
              <a:gd name="connsiteY217" fmla="*/ 3125577 h 7012541"/>
              <a:gd name="connsiteX218" fmla="*/ 7409602 w 8309387"/>
              <a:gd name="connsiteY218" fmla="*/ 3125577 h 7012541"/>
              <a:gd name="connsiteX219" fmla="*/ 7468474 w 8309387"/>
              <a:gd name="connsiteY219" fmla="*/ 3160972 h 7012541"/>
              <a:gd name="connsiteX220" fmla="*/ 7468474 w 8309387"/>
              <a:gd name="connsiteY220" fmla="*/ 3187520 h 7012541"/>
              <a:gd name="connsiteX221" fmla="*/ 7434834 w 8309387"/>
              <a:gd name="connsiteY221" fmla="*/ 3205222 h 7012541"/>
              <a:gd name="connsiteX222" fmla="*/ 7325501 w 8309387"/>
              <a:gd name="connsiteY222" fmla="*/ 3222925 h 7012541"/>
              <a:gd name="connsiteX223" fmla="*/ 7289650 w 8309387"/>
              <a:gd name="connsiteY223" fmla="*/ 3228471 h 7012541"/>
              <a:gd name="connsiteX224" fmla="*/ 7297868 w 8309387"/>
              <a:gd name="connsiteY224" fmla="*/ 3237002 h 7012541"/>
              <a:gd name="connsiteX225" fmla="*/ 7234517 w 8309387"/>
              <a:gd name="connsiteY225" fmla="*/ 3266341 h 7012541"/>
              <a:gd name="connsiteX226" fmla="*/ 7200180 w 8309387"/>
              <a:gd name="connsiteY226" fmla="*/ 3279517 h 7012541"/>
              <a:gd name="connsiteX227" fmla="*/ 7287409 w 8309387"/>
              <a:gd name="connsiteY227" fmla="*/ 3302602 h 7012541"/>
              <a:gd name="connsiteX228" fmla="*/ 7437935 w 8309387"/>
              <a:gd name="connsiteY228" fmla="*/ 3285529 h 7012541"/>
              <a:gd name="connsiteX229" fmla="*/ 7507819 w 8309387"/>
              <a:gd name="connsiteY229" fmla="*/ 3251385 h 7012541"/>
              <a:gd name="connsiteX230" fmla="*/ 7626089 w 8309387"/>
              <a:gd name="connsiteY230" fmla="*/ 3153218 h 7012541"/>
              <a:gd name="connsiteX231" fmla="*/ 7824993 w 8309387"/>
              <a:gd name="connsiteY231" fmla="*/ 2986763 h 7012541"/>
              <a:gd name="connsiteX232" fmla="*/ 8083034 w 8309387"/>
              <a:gd name="connsiteY232" fmla="*/ 2905671 h 7012541"/>
              <a:gd name="connsiteX233" fmla="*/ 8292694 w 8309387"/>
              <a:gd name="connsiteY233" fmla="*/ 2811774 h 7012541"/>
              <a:gd name="connsiteX234" fmla="*/ 8308820 w 8309387"/>
              <a:gd name="connsiteY234" fmla="*/ 2798969 h 7012541"/>
              <a:gd name="connsiteX235" fmla="*/ 8271189 w 8309387"/>
              <a:gd name="connsiteY235" fmla="*/ 3114806 h 7012541"/>
              <a:gd name="connsiteX236" fmla="*/ 8002397 w 8309387"/>
              <a:gd name="connsiteY236" fmla="*/ 3174559 h 7012541"/>
              <a:gd name="connsiteX237" fmla="*/ 7744358 w 8309387"/>
              <a:gd name="connsiteY237" fmla="*/ 3259920 h 7012541"/>
              <a:gd name="connsiteX238" fmla="*/ 7583083 w 8309387"/>
              <a:gd name="connsiteY238" fmla="*/ 3358087 h 7012541"/>
              <a:gd name="connsiteX239" fmla="*/ 7507819 w 8309387"/>
              <a:gd name="connsiteY239" fmla="*/ 3396499 h 7012541"/>
              <a:gd name="connsiteX240" fmla="*/ 7201396 w 8309387"/>
              <a:gd name="connsiteY240" fmla="*/ 3537345 h 7012541"/>
              <a:gd name="connsiteX241" fmla="*/ 7180328 w 8309387"/>
              <a:gd name="connsiteY241" fmla="*/ 3547150 h 7012541"/>
              <a:gd name="connsiteX242" fmla="*/ 7165229 w 8309387"/>
              <a:gd name="connsiteY242" fmla="*/ 3639988 h 7012541"/>
              <a:gd name="connsiteX243" fmla="*/ 7112041 w 8309387"/>
              <a:gd name="connsiteY243" fmla="*/ 3746654 h 7012541"/>
              <a:gd name="connsiteX244" fmla="*/ 7107603 w 8309387"/>
              <a:gd name="connsiteY244" fmla="*/ 3767789 h 7012541"/>
              <a:gd name="connsiteX245" fmla="*/ 7120759 w 8309387"/>
              <a:gd name="connsiteY245" fmla="*/ 3772089 h 7012541"/>
              <a:gd name="connsiteX246" fmla="*/ 7534699 w 8309387"/>
              <a:gd name="connsiteY246" fmla="*/ 3891595 h 7012541"/>
              <a:gd name="connsiteX247" fmla="*/ 7626089 w 8309387"/>
              <a:gd name="connsiteY247" fmla="*/ 3917205 h 7012541"/>
              <a:gd name="connsiteX248" fmla="*/ 7749734 w 8309387"/>
              <a:gd name="connsiteY248" fmla="*/ 3904400 h 7012541"/>
              <a:gd name="connsiteX249" fmla="*/ 7819618 w 8309387"/>
              <a:gd name="connsiteY249" fmla="*/ 3895864 h 7012541"/>
              <a:gd name="connsiteX250" fmla="*/ 7894880 w 8309387"/>
              <a:gd name="connsiteY250" fmla="*/ 3912937 h 7012541"/>
              <a:gd name="connsiteX251" fmla="*/ 7927136 w 8309387"/>
              <a:gd name="connsiteY251" fmla="*/ 3942812 h 7012541"/>
              <a:gd name="connsiteX252" fmla="*/ 7787364 w 8309387"/>
              <a:gd name="connsiteY252" fmla="*/ 4169020 h 7012541"/>
              <a:gd name="connsiteX253" fmla="*/ 7636840 w 8309387"/>
              <a:gd name="connsiteY253" fmla="*/ 4169020 h 7012541"/>
              <a:gd name="connsiteX254" fmla="*/ 7513195 w 8309387"/>
              <a:gd name="connsiteY254" fmla="*/ 4100731 h 7012541"/>
              <a:gd name="connsiteX255" fmla="*/ 7378800 w 8309387"/>
              <a:gd name="connsiteY255" fmla="*/ 4079391 h 7012541"/>
              <a:gd name="connsiteX256" fmla="*/ 7239029 w 8309387"/>
              <a:gd name="connsiteY256" fmla="*/ 4023907 h 7012541"/>
              <a:gd name="connsiteX257" fmla="*/ 7158389 w 8309387"/>
              <a:gd name="connsiteY257" fmla="*/ 3921471 h 7012541"/>
              <a:gd name="connsiteX258" fmla="*/ 7124598 w 8309387"/>
              <a:gd name="connsiteY258" fmla="*/ 3898797 h 7012541"/>
              <a:gd name="connsiteX259" fmla="*/ 7095148 w 8309387"/>
              <a:gd name="connsiteY259" fmla="*/ 3921009 h 7012541"/>
              <a:gd name="connsiteX260" fmla="*/ 6993789 w 8309387"/>
              <a:gd name="connsiteY260" fmla="*/ 3921009 h 7012541"/>
              <a:gd name="connsiteX261" fmla="*/ 6841749 w 8309387"/>
              <a:gd name="connsiteY261" fmla="*/ 3947832 h 7012541"/>
              <a:gd name="connsiteX262" fmla="*/ 6799515 w 8309387"/>
              <a:gd name="connsiteY262" fmla="*/ 4048423 h 7012541"/>
              <a:gd name="connsiteX263" fmla="*/ 6554562 w 8309387"/>
              <a:gd name="connsiteY263" fmla="*/ 4309956 h 7012541"/>
              <a:gd name="connsiteX264" fmla="*/ 6495434 w 8309387"/>
              <a:gd name="connsiteY264" fmla="*/ 4323367 h 7012541"/>
              <a:gd name="connsiteX265" fmla="*/ 6157569 w 8309387"/>
              <a:gd name="connsiteY265" fmla="*/ 4323367 h 7012541"/>
              <a:gd name="connsiteX266" fmla="*/ 6225141 w 8309387"/>
              <a:gd name="connsiteY266" fmla="*/ 4544663 h 7012541"/>
              <a:gd name="connsiteX267" fmla="*/ 6030867 w 8309387"/>
              <a:gd name="connsiteY267" fmla="*/ 4423957 h 7012541"/>
              <a:gd name="connsiteX268" fmla="*/ 5726788 w 8309387"/>
              <a:gd name="connsiteY268" fmla="*/ 4363603 h 7012541"/>
              <a:gd name="connsiteX269" fmla="*/ 5583194 w 8309387"/>
              <a:gd name="connsiteY269" fmla="*/ 4558076 h 7012541"/>
              <a:gd name="connsiteX270" fmla="*/ 5372027 w 8309387"/>
              <a:gd name="connsiteY270" fmla="*/ 4658664 h 7012541"/>
              <a:gd name="connsiteX271" fmla="*/ 5228434 w 8309387"/>
              <a:gd name="connsiteY271" fmla="*/ 4698900 h 7012541"/>
              <a:gd name="connsiteX272" fmla="*/ 4991928 w 8309387"/>
              <a:gd name="connsiteY272" fmla="*/ 4812901 h 7012541"/>
              <a:gd name="connsiteX273" fmla="*/ 4915908 w 8309387"/>
              <a:gd name="connsiteY273" fmla="*/ 4866550 h 7012541"/>
              <a:gd name="connsiteX274" fmla="*/ 4949694 w 8309387"/>
              <a:gd name="connsiteY274" fmla="*/ 5034199 h 7012541"/>
              <a:gd name="connsiteX275" fmla="*/ 4978237 w 8309387"/>
              <a:gd name="connsiteY275" fmla="*/ 5142809 h 7012541"/>
              <a:gd name="connsiteX276" fmla="*/ 4997518 w 8309387"/>
              <a:gd name="connsiteY276" fmla="*/ 5144903 h 7012541"/>
              <a:gd name="connsiteX277" fmla="*/ 5017276 w 8309387"/>
              <a:gd name="connsiteY277" fmla="*/ 5157192 h 7012541"/>
              <a:gd name="connsiteX278" fmla="*/ 5033367 w 8309387"/>
              <a:gd name="connsiteY278" fmla="*/ 5182005 h 7012541"/>
              <a:gd name="connsiteX279" fmla="*/ 5039731 w 8309387"/>
              <a:gd name="connsiteY279" fmla="*/ 5192443 h 7012541"/>
              <a:gd name="connsiteX280" fmla="*/ 5060058 w 8309387"/>
              <a:gd name="connsiteY280" fmla="*/ 5219711 h 7012541"/>
              <a:gd name="connsiteX281" fmla="*/ 5070657 w 8309387"/>
              <a:gd name="connsiteY281" fmla="*/ 5232605 h 7012541"/>
              <a:gd name="connsiteX282" fmla="*/ 5077775 w 8309387"/>
              <a:gd name="connsiteY282" fmla="*/ 5251423 h 7012541"/>
              <a:gd name="connsiteX283" fmla="*/ 5076675 w 8309387"/>
              <a:gd name="connsiteY283" fmla="*/ 5272625 h 7012541"/>
              <a:gd name="connsiteX284" fmla="*/ 5067013 w 8309387"/>
              <a:gd name="connsiteY284" fmla="*/ 5325796 h 7012541"/>
              <a:gd name="connsiteX285" fmla="*/ 4992239 w 8309387"/>
              <a:gd name="connsiteY285" fmla="*/ 5402777 h 7012541"/>
              <a:gd name="connsiteX286" fmla="*/ 4981655 w 8309387"/>
              <a:gd name="connsiteY286" fmla="*/ 5403392 h 7012541"/>
              <a:gd name="connsiteX287" fmla="*/ 4935831 w 8309387"/>
              <a:gd name="connsiteY287" fmla="*/ 5411777 h 7012541"/>
              <a:gd name="connsiteX288" fmla="*/ 4922876 w 8309387"/>
              <a:gd name="connsiteY288" fmla="*/ 5410623 h 7012541"/>
              <a:gd name="connsiteX289" fmla="*/ 4887883 w 8309387"/>
              <a:gd name="connsiteY289" fmla="*/ 5412181 h 7012541"/>
              <a:gd name="connsiteX290" fmla="*/ 4868951 w 8309387"/>
              <a:gd name="connsiteY290" fmla="*/ 5411532 h 7012541"/>
              <a:gd name="connsiteX291" fmla="*/ 4852373 w 8309387"/>
              <a:gd name="connsiteY291" fmla="*/ 5399145 h 7012541"/>
              <a:gd name="connsiteX292" fmla="*/ 4797423 w 8309387"/>
              <a:gd name="connsiteY292" fmla="*/ 5370869 h 7012541"/>
              <a:gd name="connsiteX293" fmla="*/ 4769006 w 8309387"/>
              <a:gd name="connsiteY293" fmla="*/ 5349635 h 7012541"/>
              <a:gd name="connsiteX294" fmla="*/ 4763013 w 8309387"/>
              <a:gd name="connsiteY294" fmla="*/ 5336631 h 7012541"/>
              <a:gd name="connsiteX295" fmla="*/ 4763231 w 8309387"/>
              <a:gd name="connsiteY295" fmla="*/ 5303401 h 7012541"/>
              <a:gd name="connsiteX296" fmla="*/ 4760438 w 8309387"/>
              <a:gd name="connsiteY296" fmla="*/ 5250159 h 7012541"/>
              <a:gd name="connsiteX297" fmla="*/ 4768885 w 8309387"/>
              <a:gd name="connsiteY297" fmla="*/ 5228052 h 7012541"/>
              <a:gd name="connsiteX298" fmla="*/ 4786918 w 8309387"/>
              <a:gd name="connsiteY298" fmla="*/ 5203164 h 7012541"/>
              <a:gd name="connsiteX299" fmla="*/ 4805708 w 8309387"/>
              <a:gd name="connsiteY299" fmla="*/ 5186655 h 7012541"/>
              <a:gd name="connsiteX300" fmla="*/ 4839370 w 8309387"/>
              <a:gd name="connsiteY300" fmla="*/ 5158612 h 7012541"/>
              <a:gd name="connsiteX301" fmla="*/ 4839887 w 8309387"/>
              <a:gd name="connsiteY301" fmla="*/ 5158473 h 7012541"/>
              <a:gd name="connsiteX302" fmla="*/ 4839887 w 8309387"/>
              <a:gd name="connsiteY302" fmla="*/ 5114670 h 7012541"/>
              <a:gd name="connsiteX303" fmla="*/ 4831440 w 8309387"/>
              <a:gd name="connsiteY303" fmla="*/ 5000669 h 7012541"/>
              <a:gd name="connsiteX304" fmla="*/ 4731137 w 8309387"/>
              <a:gd name="connsiteY304" fmla="*/ 4868226 h 7012541"/>
              <a:gd name="connsiteX305" fmla="*/ 4699578 w 8309387"/>
              <a:gd name="connsiteY305" fmla="*/ 4861044 h 7012541"/>
              <a:gd name="connsiteX306" fmla="*/ 4695996 w 8309387"/>
              <a:gd name="connsiteY306" fmla="*/ 4869585 h 7012541"/>
              <a:gd name="connsiteX307" fmla="*/ 4526886 w 8309387"/>
              <a:gd name="connsiteY307" fmla="*/ 5175990 h 7012541"/>
              <a:gd name="connsiteX308" fmla="*/ 4431061 w 8309387"/>
              <a:gd name="connsiteY308" fmla="*/ 5313663 h 7012541"/>
              <a:gd name="connsiteX309" fmla="*/ 4467109 w 8309387"/>
              <a:gd name="connsiteY309" fmla="*/ 5335807 h 7012541"/>
              <a:gd name="connsiteX310" fmla="*/ 4556483 w 8309387"/>
              <a:gd name="connsiteY310" fmla="*/ 5411032 h 7012541"/>
              <a:gd name="connsiteX311" fmla="*/ 4588738 w 8309387"/>
              <a:gd name="connsiteY311" fmla="*/ 5530539 h 7012541"/>
              <a:gd name="connsiteX312" fmla="*/ 4486598 w 8309387"/>
              <a:gd name="connsiteY312" fmla="*/ 5658580 h 7012541"/>
              <a:gd name="connsiteX313" fmla="*/ 4481222 w 8309387"/>
              <a:gd name="connsiteY313" fmla="*/ 5688457 h 7012541"/>
              <a:gd name="connsiteX314" fmla="*/ 4508100 w 8309387"/>
              <a:gd name="connsiteY314" fmla="*/ 5833571 h 7012541"/>
              <a:gd name="connsiteX315" fmla="*/ 4373705 w 8309387"/>
              <a:gd name="connsiteY315" fmla="*/ 6029902 h 7012541"/>
              <a:gd name="connsiteX316" fmla="*/ 4244684 w 8309387"/>
              <a:gd name="connsiteY316" fmla="*/ 6076852 h 7012541"/>
              <a:gd name="connsiteX317" fmla="*/ 3981267 w 8309387"/>
              <a:gd name="connsiteY317" fmla="*/ 6046974 h 7012541"/>
              <a:gd name="connsiteX318" fmla="*/ 3906594 w 8309387"/>
              <a:gd name="connsiteY318" fmla="*/ 6000025 h 7012541"/>
              <a:gd name="connsiteX319" fmla="*/ 3861154 w 8309387"/>
              <a:gd name="connsiteY319" fmla="*/ 5958970 h 7012541"/>
              <a:gd name="connsiteX320" fmla="*/ 3835346 w 8309387"/>
              <a:gd name="connsiteY320" fmla="*/ 5983754 h 7012541"/>
              <a:gd name="connsiteX321" fmla="*/ 3721172 w 8309387"/>
              <a:gd name="connsiteY321" fmla="*/ 6074326 h 7012541"/>
              <a:gd name="connsiteX322" fmla="*/ 3723563 w 8309387"/>
              <a:gd name="connsiteY322" fmla="*/ 6076719 h 7012541"/>
              <a:gd name="connsiteX323" fmla="*/ 3733978 w 8309387"/>
              <a:gd name="connsiteY323" fmla="*/ 6081120 h 7012541"/>
              <a:gd name="connsiteX324" fmla="*/ 3776987 w 8309387"/>
              <a:gd name="connsiteY324" fmla="*/ 6098191 h 7012541"/>
              <a:gd name="connsiteX325" fmla="*/ 3723226 w 8309387"/>
              <a:gd name="connsiteY325" fmla="*/ 6128069 h 7012541"/>
              <a:gd name="connsiteX326" fmla="*/ 3685596 w 8309387"/>
              <a:gd name="connsiteY326" fmla="*/ 6115264 h 7012541"/>
              <a:gd name="connsiteX327" fmla="*/ 3674316 w 8309387"/>
              <a:gd name="connsiteY327" fmla="*/ 6111495 h 7012541"/>
              <a:gd name="connsiteX328" fmla="*/ 3550158 w 8309387"/>
              <a:gd name="connsiteY328" fmla="*/ 6209987 h 7012541"/>
              <a:gd name="connsiteX329" fmla="*/ 2376461 w 8309387"/>
              <a:gd name="connsiteY329" fmla="*/ 6797710 h 7012541"/>
              <a:gd name="connsiteX330" fmla="*/ 2293103 w 8309387"/>
              <a:gd name="connsiteY330" fmla="*/ 6820826 h 7012541"/>
              <a:gd name="connsiteX331" fmla="*/ 2293103 w 8309387"/>
              <a:gd name="connsiteY331" fmla="*/ 6858002 h 7012541"/>
              <a:gd name="connsiteX332" fmla="*/ 2159046 w 8309387"/>
              <a:gd name="connsiteY332" fmla="*/ 6858002 h 7012541"/>
              <a:gd name="connsiteX333" fmla="*/ 2047293 w 8309387"/>
              <a:gd name="connsiteY333" fmla="*/ 6888993 h 7012541"/>
              <a:gd name="connsiteX334" fmla="*/ 995643 w 8309387"/>
              <a:gd name="connsiteY334" fmla="*/ 7010404 h 7012541"/>
              <a:gd name="connsiteX335" fmla="*/ 0 w 8309387"/>
              <a:gd name="connsiteY335" fmla="*/ 6931523 h 7012541"/>
              <a:gd name="connsiteX336" fmla="*/ 28261 w 8309387"/>
              <a:gd name="connsiteY336" fmla="*/ 5029202 h 7012541"/>
              <a:gd name="connsiteX0" fmla="*/ 6634026 w 8327721"/>
              <a:gd name="connsiteY0" fmla="*/ 867292 h 7012541"/>
              <a:gd name="connsiteX1" fmla="*/ 6577800 w 8327721"/>
              <a:gd name="connsiteY1" fmla="*/ 908210 h 7012541"/>
              <a:gd name="connsiteX2" fmla="*/ 6529417 w 8327721"/>
              <a:gd name="connsiteY2" fmla="*/ 967963 h 7012541"/>
              <a:gd name="connsiteX3" fmla="*/ 6545544 w 8327721"/>
              <a:gd name="connsiteY3" fmla="*/ 1006376 h 7012541"/>
              <a:gd name="connsiteX4" fmla="*/ 6585864 w 8327721"/>
              <a:gd name="connsiteY4" fmla="*/ 1006911 h 7012541"/>
              <a:gd name="connsiteX5" fmla="*/ 6602827 w 8327721"/>
              <a:gd name="connsiteY5" fmla="*/ 1003094 h 7012541"/>
              <a:gd name="connsiteX6" fmla="*/ 6624961 w 8327721"/>
              <a:gd name="connsiteY6" fmla="*/ 955148 h 7012541"/>
              <a:gd name="connsiteX7" fmla="*/ 6627415 w 8327721"/>
              <a:gd name="connsiteY7" fmla="*/ 887712 h 7012541"/>
              <a:gd name="connsiteX8" fmla="*/ 6634026 w 8327721"/>
              <a:gd name="connsiteY8" fmla="*/ 867292 h 7012541"/>
              <a:gd name="connsiteX9" fmla="*/ 28261 w 8327721"/>
              <a:gd name="connsiteY9" fmla="*/ 5029202 h 7012541"/>
              <a:gd name="connsiteX10" fmla="*/ 71547 w 8327721"/>
              <a:gd name="connsiteY10" fmla="*/ 85060 h 7012541"/>
              <a:gd name="connsiteX11" fmla="*/ 2293103 w 8327721"/>
              <a:gd name="connsiteY11" fmla="*/ 0 h 7012541"/>
              <a:gd name="connsiteX12" fmla="*/ 2909882 w 8327721"/>
              <a:gd name="connsiteY12" fmla="*/ 423059 h 7012541"/>
              <a:gd name="connsiteX13" fmla="*/ 3086400 w 8327721"/>
              <a:gd name="connsiteY13" fmla="*/ 516658 h 7012541"/>
              <a:gd name="connsiteX14" fmla="*/ 3066703 w 8327721"/>
              <a:gd name="connsiteY14" fmla="*/ 491542 h 7012541"/>
              <a:gd name="connsiteX15" fmla="*/ 3040497 w 8327721"/>
              <a:gd name="connsiteY15" fmla="*/ 460064 h 7012541"/>
              <a:gd name="connsiteX16" fmla="*/ 2943731 w 8327721"/>
              <a:gd name="connsiteY16" fmla="*/ 387506 h 7012541"/>
              <a:gd name="connsiteX17" fmla="*/ 2895348 w 8327721"/>
              <a:gd name="connsiteY17" fmla="*/ 302144 h 7012541"/>
              <a:gd name="connsiteX18" fmla="*/ 2981361 w 8327721"/>
              <a:gd name="connsiteY18" fmla="*/ 203978 h 7012541"/>
              <a:gd name="connsiteX19" fmla="*/ 3035121 w 8327721"/>
              <a:gd name="connsiteY19" fmla="*/ 203978 h 7012541"/>
              <a:gd name="connsiteX20" fmla="*/ 3051248 w 8327721"/>
              <a:gd name="connsiteY20" fmla="*/ 233856 h 7012541"/>
              <a:gd name="connsiteX21" fmla="*/ 3110381 w 8327721"/>
              <a:gd name="connsiteY21" fmla="*/ 391774 h 7012541"/>
              <a:gd name="connsiteX22" fmla="*/ 3131886 w 8327721"/>
              <a:gd name="connsiteY22" fmla="*/ 434455 h 7012541"/>
              <a:gd name="connsiteX23" fmla="*/ 3217899 w 8327721"/>
              <a:gd name="connsiteY23" fmla="*/ 545425 h 7012541"/>
              <a:gd name="connsiteX24" fmla="*/ 3265394 w 8327721"/>
              <a:gd name="connsiteY24" fmla="*/ 614557 h 7012541"/>
              <a:gd name="connsiteX25" fmla="*/ 3525574 w 8327721"/>
              <a:gd name="connsiteY25" fmla="*/ 784372 h 7012541"/>
              <a:gd name="connsiteX26" fmla="*/ 3549857 w 8327721"/>
              <a:gd name="connsiteY26" fmla="*/ 760429 h 7012541"/>
              <a:gd name="connsiteX27" fmla="*/ 3583457 w 8327721"/>
              <a:gd name="connsiteY27" fmla="*/ 716148 h 7012541"/>
              <a:gd name="connsiteX28" fmla="*/ 3701724 w 8327721"/>
              <a:gd name="connsiteY28" fmla="*/ 703343 h 7012541"/>
              <a:gd name="connsiteX29" fmla="*/ 3927511 w 8327721"/>
              <a:gd name="connsiteY29" fmla="*/ 733221 h 7012541"/>
              <a:gd name="connsiteX30" fmla="*/ 3992019 w 8327721"/>
              <a:gd name="connsiteY30" fmla="*/ 686272 h 7012541"/>
              <a:gd name="connsiteX31" fmla="*/ 4008148 w 8327721"/>
              <a:gd name="connsiteY31" fmla="*/ 600910 h 7012541"/>
              <a:gd name="connsiteX32" fmla="*/ 4008148 w 8327721"/>
              <a:gd name="connsiteY32" fmla="*/ 545425 h 7012541"/>
              <a:gd name="connsiteX33" fmla="*/ 4110289 w 8327721"/>
              <a:gd name="connsiteY33" fmla="*/ 515549 h 7012541"/>
              <a:gd name="connsiteX34" fmla="*/ 4190927 w 8327721"/>
              <a:gd name="connsiteY34" fmla="*/ 579570 h 7012541"/>
              <a:gd name="connsiteX35" fmla="*/ 4239308 w 8327721"/>
              <a:gd name="connsiteY35" fmla="*/ 613714 h 7012541"/>
              <a:gd name="connsiteX36" fmla="*/ 4293068 w 8327721"/>
              <a:gd name="connsiteY36" fmla="*/ 583839 h 7012541"/>
              <a:gd name="connsiteX37" fmla="*/ 4336073 w 8327721"/>
              <a:gd name="connsiteY37" fmla="*/ 472869 h 7012541"/>
              <a:gd name="connsiteX38" fmla="*/ 4368329 w 8327721"/>
              <a:gd name="connsiteY38" fmla="*/ 438723 h 7012541"/>
              <a:gd name="connsiteX39" fmla="*/ 4422087 w 8327721"/>
              <a:gd name="connsiteY39" fmla="*/ 442991 h 7012541"/>
              <a:gd name="connsiteX40" fmla="*/ 4481222 w 8327721"/>
              <a:gd name="connsiteY40" fmla="*/ 485671 h 7012541"/>
              <a:gd name="connsiteX41" fmla="*/ 4567235 w 8327721"/>
              <a:gd name="connsiteY41" fmla="*/ 545425 h 7012541"/>
              <a:gd name="connsiteX42" fmla="*/ 4701630 w 8327721"/>
              <a:gd name="connsiteY42" fmla="*/ 481403 h 7012541"/>
              <a:gd name="connsiteX43" fmla="*/ 4787643 w 8327721"/>
              <a:gd name="connsiteY43" fmla="*/ 366167 h 7012541"/>
              <a:gd name="connsiteX44" fmla="*/ 4852154 w 8327721"/>
              <a:gd name="connsiteY44" fmla="*/ 349094 h 7012541"/>
              <a:gd name="connsiteX45" fmla="*/ 4911289 w 8327721"/>
              <a:gd name="connsiteY45" fmla="*/ 494208 h 7012541"/>
              <a:gd name="connsiteX46" fmla="*/ 4900539 w 8327721"/>
              <a:gd name="connsiteY46" fmla="*/ 507013 h 7012541"/>
              <a:gd name="connsiteX47" fmla="*/ 5008054 w 8327721"/>
              <a:gd name="connsiteY47" fmla="*/ 532622 h 7012541"/>
              <a:gd name="connsiteX48" fmla="*/ 5099443 w 8327721"/>
              <a:gd name="connsiteY48" fmla="*/ 498476 h 7012541"/>
              <a:gd name="connsiteX49" fmla="*/ 5115571 w 8327721"/>
              <a:gd name="connsiteY49" fmla="*/ 485671 h 7012541"/>
              <a:gd name="connsiteX50" fmla="*/ 5292973 w 8327721"/>
              <a:gd name="connsiteY50" fmla="*/ 477137 h 7012541"/>
              <a:gd name="connsiteX51" fmla="*/ 5395114 w 8327721"/>
              <a:gd name="connsiteY51" fmla="*/ 468600 h 7012541"/>
              <a:gd name="connsiteX52" fmla="*/ 5454249 w 8327721"/>
              <a:gd name="connsiteY52" fmla="*/ 357630 h 7012541"/>
              <a:gd name="connsiteX53" fmla="*/ 5545639 w 8327721"/>
              <a:gd name="connsiteY53" fmla="*/ 131422 h 7012541"/>
              <a:gd name="connsiteX54" fmla="*/ 5626276 w 8327721"/>
              <a:gd name="connsiteY54" fmla="*/ 33255 h 7012541"/>
              <a:gd name="connsiteX55" fmla="*/ 5684065 w 8327721"/>
              <a:gd name="connsiteY55" fmla="*/ 2846 h 7012541"/>
              <a:gd name="connsiteX56" fmla="*/ 5721528 w 8327721"/>
              <a:gd name="connsiteY56" fmla="*/ 245 h 7012541"/>
              <a:gd name="connsiteX57" fmla="*/ 5766047 w 8327721"/>
              <a:gd name="connsiteY57" fmla="*/ 7648 h 7012541"/>
              <a:gd name="connsiteX58" fmla="*/ 5712289 w 8327721"/>
              <a:gd name="connsiteY58" fmla="*/ 152762 h 7012541"/>
              <a:gd name="connsiteX59" fmla="*/ 5658530 w 8327721"/>
              <a:gd name="connsiteY59" fmla="*/ 323485 h 7012541"/>
              <a:gd name="connsiteX60" fmla="*/ 5599395 w 8327721"/>
              <a:gd name="connsiteY60" fmla="*/ 489940 h 7012541"/>
              <a:gd name="connsiteX61" fmla="*/ 5733793 w 8327721"/>
              <a:gd name="connsiteY61" fmla="*/ 613714 h 7012541"/>
              <a:gd name="connsiteX62" fmla="*/ 5766047 w 8327721"/>
              <a:gd name="connsiteY62" fmla="*/ 596641 h 7012541"/>
              <a:gd name="connsiteX63" fmla="*/ 5782173 w 8327721"/>
              <a:gd name="connsiteY63" fmla="*/ 566766 h 7012541"/>
              <a:gd name="connsiteX64" fmla="*/ 5889693 w 8327721"/>
              <a:gd name="connsiteY64" fmla="*/ 532622 h 7012541"/>
              <a:gd name="connsiteX65" fmla="*/ 5948825 w 8327721"/>
              <a:gd name="connsiteY65" fmla="*/ 600910 h 7012541"/>
              <a:gd name="connsiteX66" fmla="*/ 5948825 w 8327721"/>
              <a:gd name="connsiteY66" fmla="*/ 635055 h 7012541"/>
              <a:gd name="connsiteX67" fmla="*/ 6110101 w 8327721"/>
              <a:gd name="connsiteY67" fmla="*/ 801509 h 7012541"/>
              <a:gd name="connsiteX68" fmla="*/ 6185364 w 8327721"/>
              <a:gd name="connsiteY68" fmla="*/ 797240 h 7012541"/>
              <a:gd name="connsiteX69" fmla="*/ 6411148 w 8327721"/>
              <a:gd name="connsiteY69" fmla="*/ 754560 h 7012541"/>
              <a:gd name="connsiteX70" fmla="*/ 6459531 w 8327721"/>
              <a:gd name="connsiteY70" fmla="*/ 771633 h 7012541"/>
              <a:gd name="connsiteX71" fmla="*/ 6518666 w 8327721"/>
              <a:gd name="connsiteY71" fmla="*/ 831386 h 7012541"/>
              <a:gd name="connsiteX72" fmla="*/ 6583174 w 8327721"/>
              <a:gd name="connsiteY72" fmla="*/ 839921 h 7012541"/>
              <a:gd name="connsiteX73" fmla="*/ 6604680 w 8327721"/>
              <a:gd name="connsiteY73" fmla="*/ 822850 h 7012541"/>
              <a:gd name="connsiteX74" fmla="*/ 6630887 w 8327721"/>
              <a:gd name="connsiteY74" fmla="*/ 818048 h 7012541"/>
              <a:gd name="connsiteX75" fmla="*/ 6648711 w 8327721"/>
              <a:gd name="connsiteY75" fmla="*/ 821907 h 7012541"/>
              <a:gd name="connsiteX76" fmla="*/ 6652736 w 8327721"/>
              <a:gd name="connsiteY76" fmla="*/ 803062 h 7012541"/>
              <a:gd name="connsiteX77" fmla="*/ 6634723 w 8327721"/>
              <a:gd name="connsiteY77" fmla="*/ 789260 h 7012541"/>
              <a:gd name="connsiteX78" fmla="*/ 6634019 w 8327721"/>
              <a:gd name="connsiteY78" fmla="*/ 763084 h 7012541"/>
              <a:gd name="connsiteX79" fmla="*/ 6635466 w 8327721"/>
              <a:gd name="connsiteY79" fmla="*/ 732353 h 7012541"/>
              <a:gd name="connsiteX80" fmla="*/ 6681000 w 8327721"/>
              <a:gd name="connsiteY80" fmla="*/ 753698 h 7012541"/>
              <a:gd name="connsiteX81" fmla="*/ 6681704 w 8327721"/>
              <a:gd name="connsiteY81" fmla="*/ 779876 h 7012541"/>
              <a:gd name="connsiteX82" fmla="*/ 6666549 w 8327721"/>
              <a:gd name="connsiteY82" fmla="*/ 977913 h 7012541"/>
              <a:gd name="connsiteX83" fmla="*/ 6666829 w 8327721"/>
              <a:gd name="connsiteY83" fmla="*/ 988259 h 7012541"/>
              <a:gd name="connsiteX84" fmla="*/ 6669190 w 8327721"/>
              <a:gd name="connsiteY84" fmla="*/ 987703 h 7012541"/>
              <a:gd name="connsiteX85" fmla="*/ 6712195 w 8327721"/>
              <a:gd name="connsiteY85" fmla="*/ 1006376 h 7012541"/>
              <a:gd name="connsiteX86" fmla="*/ 6741388 w 8327721"/>
              <a:gd name="connsiteY86" fmla="*/ 1050670 h 7012541"/>
              <a:gd name="connsiteX87" fmla="*/ 6756165 w 8327721"/>
              <a:gd name="connsiteY87" fmla="*/ 1051331 h 7012541"/>
              <a:gd name="connsiteX88" fmla="*/ 6811400 w 8327721"/>
              <a:gd name="connsiteY88" fmla="*/ 1031420 h 7012541"/>
              <a:gd name="connsiteX89" fmla="*/ 6870579 w 8327721"/>
              <a:gd name="connsiteY89" fmla="*/ 1010084 h 7012541"/>
              <a:gd name="connsiteX90" fmla="*/ 6917158 w 8327721"/>
              <a:gd name="connsiteY90" fmla="*/ 1091465 h 7012541"/>
              <a:gd name="connsiteX91" fmla="*/ 7031896 w 8327721"/>
              <a:gd name="connsiteY91" fmla="*/ 1125620 h 7012541"/>
              <a:gd name="connsiteX92" fmla="*/ 7125478 w 8327721"/>
              <a:gd name="connsiteY92" fmla="*/ 1156072 h 7012541"/>
              <a:gd name="connsiteX93" fmla="*/ 7159878 w 8327721"/>
              <a:gd name="connsiteY93" fmla="*/ 1207863 h 7012541"/>
              <a:gd name="connsiteX94" fmla="*/ 7235505 w 8327721"/>
              <a:gd name="connsiteY94" fmla="*/ 1290100 h 7012541"/>
              <a:gd name="connsiteX95" fmla="*/ 7260605 w 8327721"/>
              <a:gd name="connsiteY95" fmla="*/ 1292379 h 7012541"/>
              <a:gd name="connsiteX96" fmla="*/ 7397968 w 8327721"/>
              <a:gd name="connsiteY96" fmla="*/ 1257963 h 7012541"/>
              <a:gd name="connsiteX97" fmla="*/ 7448170 w 8327721"/>
              <a:gd name="connsiteY97" fmla="*/ 1262519 h 7012541"/>
              <a:gd name="connsiteX98" fmla="*/ 7449238 w 8327721"/>
              <a:gd name="connsiteY98" fmla="*/ 1281014 h 7012541"/>
              <a:gd name="connsiteX99" fmla="*/ 7356343 w 8327721"/>
              <a:gd name="connsiteY99" fmla="*/ 1318280 h 7012541"/>
              <a:gd name="connsiteX100" fmla="*/ 7333375 w 8327721"/>
              <a:gd name="connsiteY100" fmla="*/ 1352992 h 7012541"/>
              <a:gd name="connsiteX101" fmla="*/ 7382127 w 8327721"/>
              <a:gd name="connsiteY101" fmla="*/ 1388279 h 7012541"/>
              <a:gd name="connsiteX102" fmla="*/ 7433759 w 8327721"/>
              <a:gd name="connsiteY102" fmla="*/ 1403649 h 7012541"/>
              <a:gd name="connsiteX103" fmla="*/ 7364535 w 8327721"/>
              <a:gd name="connsiteY103" fmla="*/ 1432382 h 7012541"/>
              <a:gd name="connsiteX104" fmla="*/ 7336194 w 8327721"/>
              <a:gd name="connsiteY104" fmla="*/ 1457701 h 7012541"/>
              <a:gd name="connsiteX105" fmla="*/ 7364153 w 8327721"/>
              <a:gd name="connsiteY105" fmla="*/ 1481607 h 7012541"/>
              <a:gd name="connsiteX106" fmla="*/ 7469950 w 8327721"/>
              <a:gd name="connsiteY106" fmla="*/ 1458567 h 7012541"/>
              <a:gd name="connsiteX107" fmla="*/ 7685494 w 8327721"/>
              <a:gd name="connsiteY107" fmla="*/ 1411069 h 7012541"/>
              <a:gd name="connsiteX108" fmla="*/ 7721005 w 8327721"/>
              <a:gd name="connsiteY108" fmla="*/ 1398266 h 7012541"/>
              <a:gd name="connsiteX109" fmla="*/ 7755786 w 8327721"/>
              <a:gd name="connsiteY109" fmla="*/ 1400830 h 7012541"/>
              <a:gd name="connsiteX110" fmla="*/ 7744655 w 8327721"/>
              <a:gd name="connsiteY110" fmla="*/ 1431274 h 7012541"/>
              <a:gd name="connsiteX111" fmla="*/ 7718830 w 8327721"/>
              <a:gd name="connsiteY111" fmla="*/ 1444362 h 7012541"/>
              <a:gd name="connsiteX112" fmla="*/ 7634911 w 8327721"/>
              <a:gd name="connsiteY112" fmla="*/ 1455735 h 7012541"/>
              <a:gd name="connsiteX113" fmla="*/ 7564259 w 8327721"/>
              <a:gd name="connsiteY113" fmla="*/ 1473656 h 7012541"/>
              <a:gd name="connsiteX114" fmla="*/ 7519069 w 8327721"/>
              <a:gd name="connsiteY114" fmla="*/ 1486173 h 7012541"/>
              <a:gd name="connsiteX115" fmla="*/ 7422588 w 8327721"/>
              <a:gd name="connsiteY115" fmla="*/ 1517179 h 7012541"/>
              <a:gd name="connsiteX116" fmla="*/ 7333981 w 8327721"/>
              <a:gd name="connsiteY116" fmla="*/ 1586884 h 7012541"/>
              <a:gd name="connsiteX117" fmla="*/ 7424703 w 8327721"/>
              <a:gd name="connsiteY117" fmla="*/ 1595712 h 7012541"/>
              <a:gd name="connsiteX118" fmla="*/ 7616576 w 8327721"/>
              <a:gd name="connsiteY118" fmla="*/ 1556747 h 7012541"/>
              <a:gd name="connsiteX119" fmla="*/ 7733485 w 8327721"/>
              <a:gd name="connsiteY119" fmla="*/ 1544806 h 7012541"/>
              <a:gd name="connsiteX120" fmla="*/ 7757500 w 8327721"/>
              <a:gd name="connsiteY120" fmla="*/ 1570131 h 7012541"/>
              <a:gd name="connsiteX121" fmla="*/ 7737410 w 8327721"/>
              <a:gd name="connsiteY121" fmla="*/ 1584926 h 7012541"/>
              <a:gd name="connsiteX122" fmla="*/ 7540165 w 8327721"/>
              <a:gd name="connsiteY122" fmla="*/ 1614502 h 7012541"/>
              <a:gd name="connsiteX123" fmla="*/ 7473820 w 8327721"/>
              <a:gd name="connsiteY123" fmla="*/ 1623317 h 7012541"/>
              <a:gd name="connsiteX124" fmla="*/ 7385936 w 8327721"/>
              <a:gd name="connsiteY124" fmla="*/ 1677656 h 7012541"/>
              <a:gd name="connsiteX125" fmla="*/ 7281204 w 8327721"/>
              <a:gd name="connsiteY125" fmla="*/ 1719189 h 7012541"/>
              <a:gd name="connsiteX126" fmla="*/ 7274371 w 8327721"/>
              <a:gd name="connsiteY126" fmla="*/ 1720608 h 7012541"/>
              <a:gd name="connsiteX127" fmla="*/ 7266631 w 8327721"/>
              <a:gd name="connsiteY127" fmla="*/ 1727395 h 7012541"/>
              <a:gd name="connsiteX128" fmla="*/ 7266631 w 8327721"/>
              <a:gd name="connsiteY128" fmla="*/ 1753945 h 7012541"/>
              <a:gd name="connsiteX129" fmla="*/ 7283452 w 8327721"/>
              <a:gd name="connsiteY129" fmla="*/ 1789340 h 7012541"/>
              <a:gd name="connsiteX130" fmla="*/ 7165708 w 8327721"/>
              <a:gd name="connsiteY130" fmla="*/ 1833590 h 7012541"/>
              <a:gd name="connsiteX131" fmla="*/ 7154809 w 8327721"/>
              <a:gd name="connsiteY131" fmla="*/ 1845056 h 7012541"/>
              <a:gd name="connsiteX132" fmla="*/ 7169142 w 8327721"/>
              <a:gd name="connsiteY132" fmla="*/ 1864261 h 7012541"/>
              <a:gd name="connsiteX133" fmla="*/ 7176645 w 8327721"/>
              <a:gd name="connsiteY133" fmla="*/ 1869997 h 7012541"/>
              <a:gd name="connsiteX134" fmla="*/ 7213877 w 8327721"/>
              <a:gd name="connsiteY134" fmla="*/ 1873441 h 7012541"/>
              <a:gd name="connsiteX135" fmla="*/ 7217525 w 8327721"/>
              <a:gd name="connsiteY135" fmla="*/ 1872797 h 7012541"/>
              <a:gd name="connsiteX136" fmla="*/ 7351920 w 8327721"/>
              <a:gd name="connsiteY136" fmla="*/ 1864261 h 7012541"/>
              <a:gd name="connsiteX137" fmla="*/ 7393249 w 8327721"/>
              <a:gd name="connsiteY137" fmla="*/ 1878132 h 7012541"/>
              <a:gd name="connsiteX138" fmla="*/ 7415948 w 8327721"/>
              <a:gd name="connsiteY138" fmla="*/ 1899836 h 7012541"/>
              <a:gd name="connsiteX139" fmla="*/ 7429578 w 8327721"/>
              <a:gd name="connsiteY139" fmla="*/ 1897743 h 7012541"/>
              <a:gd name="connsiteX140" fmla="*/ 7460064 w 8327721"/>
              <a:gd name="connsiteY140" fmla="*/ 1895534 h 7012541"/>
              <a:gd name="connsiteX141" fmla="*/ 7502113 w 8327721"/>
              <a:gd name="connsiteY141" fmla="*/ 1922083 h 7012541"/>
              <a:gd name="connsiteX142" fmla="*/ 7476884 w 8327721"/>
              <a:gd name="connsiteY142" fmla="*/ 1957479 h 7012541"/>
              <a:gd name="connsiteX143" fmla="*/ 7435999 w 8327721"/>
              <a:gd name="connsiteY143" fmla="*/ 1965299 h 7012541"/>
              <a:gd name="connsiteX144" fmla="*/ 7432559 w 8327721"/>
              <a:gd name="connsiteY144" fmla="*/ 1983767 h 7012541"/>
              <a:gd name="connsiteX145" fmla="*/ 7341167 w 8327721"/>
              <a:gd name="connsiteY145" fmla="*/ 2116076 h 7012541"/>
              <a:gd name="connsiteX146" fmla="*/ 7292785 w 8327721"/>
              <a:gd name="connsiteY146" fmla="*/ 2120344 h 7012541"/>
              <a:gd name="connsiteX147" fmla="*/ 7267252 w 8327721"/>
              <a:gd name="connsiteY147" fmla="*/ 2119278 h 7012541"/>
              <a:gd name="connsiteX148" fmla="*/ 7250917 w 8327721"/>
              <a:gd name="connsiteY148" fmla="*/ 2136237 h 7012541"/>
              <a:gd name="connsiteX149" fmla="*/ 7266631 w 8327721"/>
              <a:gd name="connsiteY149" fmla="*/ 2152158 h 7012541"/>
              <a:gd name="connsiteX150" fmla="*/ 7266631 w 8327721"/>
              <a:gd name="connsiteY150" fmla="*/ 2169860 h 7012541"/>
              <a:gd name="connsiteX151" fmla="*/ 7241401 w 8327721"/>
              <a:gd name="connsiteY151" fmla="*/ 2178706 h 7012541"/>
              <a:gd name="connsiteX152" fmla="*/ 7216741 w 8327721"/>
              <a:gd name="connsiteY152" fmla="*/ 2176761 h 7012541"/>
              <a:gd name="connsiteX153" fmla="*/ 7206772 w 8327721"/>
              <a:gd name="connsiteY153" fmla="*/ 2188634 h 7012541"/>
              <a:gd name="connsiteX154" fmla="*/ 7209141 w 8327721"/>
              <a:gd name="connsiteY154" fmla="*/ 2205255 h 7012541"/>
              <a:gd name="connsiteX155" fmla="*/ 7241401 w 8327721"/>
              <a:gd name="connsiteY155" fmla="*/ 2205255 h 7012541"/>
              <a:gd name="connsiteX156" fmla="*/ 7325501 w 8327721"/>
              <a:gd name="connsiteY156" fmla="*/ 2205255 h 7012541"/>
              <a:gd name="connsiteX157" fmla="*/ 7367553 w 8327721"/>
              <a:gd name="connsiteY157" fmla="*/ 2205255 h 7012541"/>
              <a:gd name="connsiteX158" fmla="*/ 7434834 w 8327721"/>
              <a:gd name="connsiteY158" fmla="*/ 2249505 h 7012541"/>
              <a:gd name="connsiteX159" fmla="*/ 7535753 w 8327721"/>
              <a:gd name="connsiteY159" fmla="*/ 2284901 h 7012541"/>
              <a:gd name="connsiteX160" fmla="*/ 7560984 w 8327721"/>
              <a:gd name="connsiteY160" fmla="*/ 2311449 h 7012541"/>
              <a:gd name="connsiteX161" fmla="*/ 7535753 w 8327721"/>
              <a:gd name="connsiteY161" fmla="*/ 2329142 h 7012541"/>
              <a:gd name="connsiteX162" fmla="*/ 7527346 w 8327721"/>
              <a:gd name="connsiteY162" fmla="*/ 2355692 h 7012541"/>
              <a:gd name="connsiteX163" fmla="*/ 7518935 w 8327721"/>
              <a:gd name="connsiteY163" fmla="*/ 2391087 h 7012541"/>
              <a:gd name="connsiteX164" fmla="*/ 7518935 w 8327721"/>
              <a:gd name="connsiteY164" fmla="*/ 2417635 h 7012541"/>
              <a:gd name="connsiteX165" fmla="*/ 7527346 w 8327721"/>
              <a:gd name="connsiteY165" fmla="*/ 2417635 h 7012541"/>
              <a:gd name="connsiteX166" fmla="*/ 7527346 w 8327721"/>
              <a:gd name="connsiteY166" fmla="*/ 2479580 h 7012541"/>
              <a:gd name="connsiteX167" fmla="*/ 7460064 w 8327721"/>
              <a:gd name="connsiteY167" fmla="*/ 2541532 h 7012541"/>
              <a:gd name="connsiteX168" fmla="*/ 7544165 w 8327721"/>
              <a:gd name="connsiteY168" fmla="*/ 2568073 h 7012541"/>
              <a:gd name="connsiteX169" fmla="*/ 7535753 w 8327721"/>
              <a:gd name="connsiteY169" fmla="*/ 2576928 h 7012541"/>
              <a:gd name="connsiteX170" fmla="*/ 7236495 w 8327721"/>
              <a:gd name="connsiteY170" fmla="*/ 2576928 h 7012541"/>
              <a:gd name="connsiteX171" fmla="*/ 7215508 w 8327721"/>
              <a:gd name="connsiteY171" fmla="*/ 2587165 h 7012541"/>
              <a:gd name="connsiteX172" fmla="*/ 7214139 w 8327721"/>
              <a:gd name="connsiteY172" fmla="*/ 2590655 h 7012541"/>
              <a:gd name="connsiteX173" fmla="*/ 7232990 w 8327721"/>
              <a:gd name="connsiteY173" fmla="*/ 2594621 h 7012541"/>
              <a:gd name="connsiteX174" fmla="*/ 7300272 w 8327721"/>
              <a:gd name="connsiteY174" fmla="*/ 2638871 h 7012541"/>
              <a:gd name="connsiteX175" fmla="*/ 7333912 w 8327721"/>
              <a:gd name="connsiteY175" fmla="*/ 2665420 h 7012541"/>
              <a:gd name="connsiteX176" fmla="*/ 7426423 w 8327721"/>
              <a:gd name="connsiteY176" fmla="*/ 2683114 h 7012541"/>
              <a:gd name="connsiteX177" fmla="*/ 7443243 w 8327721"/>
              <a:gd name="connsiteY177" fmla="*/ 2700816 h 7012541"/>
              <a:gd name="connsiteX178" fmla="*/ 7426423 w 8327721"/>
              <a:gd name="connsiteY178" fmla="*/ 2709662 h 7012541"/>
              <a:gd name="connsiteX179" fmla="*/ 7224581 w 8327721"/>
              <a:gd name="connsiteY179" fmla="*/ 2709662 h 7012541"/>
              <a:gd name="connsiteX180" fmla="*/ 7208810 w 8327721"/>
              <a:gd name="connsiteY180" fmla="*/ 2710767 h 7012541"/>
              <a:gd name="connsiteX181" fmla="*/ 7207899 w 8327721"/>
              <a:gd name="connsiteY181" fmla="*/ 2711514 h 7012541"/>
              <a:gd name="connsiteX182" fmla="*/ 7208115 w 8327721"/>
              <a:gd name="connsiteY182" fmla="*/ 2712006 h 7012541"/>
              <a:gd name="connsiteX183" fmla="*/ 7292785 w 8327721"/>
              <a:gd name="connsiteY183" fmla="*/ 2730679 h 7012541"/>
              <a:gd name="connsiteX184" fmla="*/ 7411055 w 8327721"/>
              <a:gd name="connsiteY184" fmla="*/ 2816042 h 7012541"/>
              <a:gd name="connsiteX185" fmla="*/ 7411055 w 8327721"/>
              <a:gd name="connsiteY185" fmla="*/ 2824702 h 7012541"/>
              <a:gd name="connsiteX186" fmla="*/ 7510524 w 8327721"/>
              <a:gd name="connsiteY186" fmla="*/ 2824702 h 7012541"/>
              <a:gd name="connsiteX187" fmla="*/ 7586217 w 8327721"/>
              <a:gd name="connsiteY187" fmla="*/ 2815857 h 7012541"/>
              <a:gd name="connsiteX188" fmla="*/ 7619857 w 8327721"/>
              <a:gd name="connsiteY188" fmla="*/ 2842405 h 7012541"/>
              <a:gd name="connsiteX189" fmla="*/ 7611446 w 8327721"/>
              <a:gd name="connsiteY189" fmla="*/ 2868954 h 7012541"/>
              <a:gd name="connsiteX190" fmla="*/ 7569394 w 8327721"/>
              <a:gd name="connsiteY190" fmla="*/ 2868954 h 7012541"/>
              <a:gd name="connsiteX191" fmla="*/ 7460064 w 8327721"/>
              <a:gd name="connsiteY191" fmla="*/ 2860098 h 7012541"/>
              <a:gd name="connsiteX192" fmla="*/ 7429971 w 8327721"/>
              <a:gd name="connsiteY192" fmla="*/ 2855261 h 7012541"/>
              <a:gd name="connsiteX193" fmla="*/ 7408679 w 8327721"/>
              <a:gd name="connsiteY193" fmla="*/ 2859828 h 7012541"/>
              <a:gd name="connsiteX194" fmla="*/ 7391569 w 8327721"/>
              <a:gd name="connsiteY194" fmla="*/ 2867792 h 7012541"/>
              <a:gd name="connsiteX195" fmla="*/ 7380474 w 8327721"/>
              <a:gd name="connsiteY195" fmla="*/ 2867539 h 7012541"/>
              <a:gd name="connsiteX196" fmla="*/ 7376094 w 8327721"/>
              <a:gd name="connsiteY196" fmla="*/ 2868814 h 7012541"/>
              <a:gd name="connsiteX197" fmla="*/ 7363084 w 8327721"/>
              <a:gd name="connsiteY197" fmla="*/ 2868887 h 7012541"/>
              <a:gd name="connsiteX198" fmla="*/ 7330122 w 8327721"/>
              <a:gd name="connsiteY198" fmla="*/ 2879700 h 7012541"/>
              <a:gd name="connsiteX199" fmla="*/ 7423270 w 8327721"/>
              <a:gd name="connsiteY199" fmla="*/ 2893285 h 7012541"/>
              <a:gd name="connsiteX200" fmla="*/ 7535753 w 8327721"/>
              <a:gd name="connsiteY200" fmla="*/ 2895495 h 7012541"/>
              <a:gd name="connsiteX201" fmla="*/ 7569394 w 8327721"/>
              <a:gd name="connsiteY201" fmla="*/ 2895495 h 7012541"/>
              <a:gd name="connsiteX202" fmla="*/ 7611446 w 8327721"/>
              <a:gd name="connsiteY202" fmla="*/ 2913195 h 7012541"/>
              <a:gd name="connsiteX203" fmla="*/ 7619857 w 8327721"/>
              <a:gd name="connsiteY203" fmla="*/ 2939745 h 7012541"/>
              <a:gd name="connsiteX204" fmla="*/ 7603035 w 8327721"/>
              <a:gd name="connsiteY204" fmla="*/ 2957445 h 7012541"/>
              <a:gd name="connsiteX205" fmla="*/ 7476884 w 8327721"/>
              <a:gd name="connsiteY205" fmla="*/ 2957445 h 7012541"/>
              <a:gd name="connsiteX206" fmla="*/ 7611446 w 8327721"/>
              <a:gd name="connsiteY206" fmla="*/ 2992841 h 7012541"/>
              <a:gd name="connsiteX207" fmla="*/ 7636676 w 8327721"/>
              <a:gd name="connsiteY207" fmla="*/ 3010536 h 7012541"/>
              <a:gd name="connsiteX208" fmla="*/ 7603035 w 8327721"/>
              <a:gd name="connsiteY208" fmla="*/ 3019391 h 7012541"/>
              <a:gd name="connsiteX209" fmla="*/ 7392782 w 8327721"/>
              <a:gd name="connsiteY209" fmla="*/ 3019391 h 7012541"/>
              <a:gd name="connsiteX210" fmla="*/ 7359141 w 8327721"/>
              <a:gd name="connsiteY210" fmla="*/ 3037084 h 7012541"/>
              <a:gd name="connsiteX211" fmla="*/ 7418013 w 8327721"/>
              <a:gd name="connsiteY211" fmla="*/ 3037084 h 7012541"/>
              <a:gd name="connsiteX212" fmla="*/ 7493705 w 8327721"/>
              <a:gd name="connsiteY212" fmla="*/ 3063633 h 7012541"/>
              <a:gd name="connsiteX213" fmla="*/ 7569394 w 8327721"/>
              <a:gd name="connsiteY213" fmla="*/ 3063633 h 7012541"/>
              <a:gd name="connsiteX214" fmla="*/ 7594625 w 8327721"/>
              <a:gd name="connsiteY214" fmla="*/ 3090181 h 7012541"/>
              <a:gd name="connsiteX215" fmla="*/ 7569394 w 8327721"/>
              <a:gd name="connsiteY215" fmla="*/ 3116729 h 7012541"/>
              <a:gd name="connsiteX216" fmla="*/ 7392782 w 8327721"/>
              <a:gd name="connsiteY216" fmla="*/ 3116729 h 7012541"/>
              <a:gd name="connsiteX217" fmla="*/ 7317090 w 8327721"/>
              <a:gd name="connsiteY217" fmla="*/ 3125577 h 7012541"/>
              <a:gd name="connsiteX218" fmla="*/ 7409602 w 8327721"/>
              <a:gd name="connsiteY218" fmla="*/ 3125577 h 7012541"/>
              <a:gd name="connsiteX219" fmla="*/ 7468474 w 8327721"/>
              <a:gd name="connsiteY219" fmla="*/ 3160972 h 7012541"/>
              <a:gd name="connsiteX220" fmla="*/ 7468474 w 8327721"/>
              <a:gd name="connsiteY220" fmla="*/ 3187520 h 7012541"/>
              <a:gd name="connsiteX221" fmla="*/ 7434834 w 8327721"/>
              <a:gd name="connsiteY221" fmla="*/ 3205222 h 7012541"/>
              <a:gd name="connsiteX222" fmla="*/ 7325501 w 8327721"/>
              <a:gd name="connsiteY222" fmla="*/ 3222925 h 7012541"/>
              <a:gd name="connsiteX223" fmla="*/ 7289650 w 8327721"/>
              <a:gd name="connsiteY223" fmla="*/ 3228471 h 7012541"/>
              <a:gd name="connsiteX224" fmla="*/ 7297868 w 8327721"/>
              <a:gd name="connsiteY224" fmla="*/ 3237002 h 7012541"/>
              <a:gd name="connsiteX225" fmla="*/ 7234517 w 8327721"/>
              <a:gd name="connsiteY225" fmla="*/ 3266341 h 7012541"/>
              <a:gd name="connsiteX226" fmla="*/ 7200180 w 8327721"/>
              <a:gd name="connsiteY226" fmla="*/ 3279517 h 7012541"/>
              <a:gd name="connsiteX227" fmla="*/ 7287409 w 8327721"/>
              <a:gd name="connsiteY227" fmla="*/ 3302602 h 7012541"/>
              <a:gd name="connsiteX228" fmla="*/ 7437935 w 8327721"/>
              <a:gd name="connsiteY228" fmla="*/ 3285529 h 7012541"/>
              <a:gd name="connsiteX229" fmla="*/ 7507819 w 8327721"/>
              <a:gd name="connsiteY229" fmla="*/ 3251385 h 7012541"/>
              <a:gd name="connsiteX230" fmla="*/ 7626089 w 8327721"/>
              <a:gd name="connsiteY230" fmla="*/ 3153218 h 7012541"/>
              <a:gd name="connsiteX231" fmla="*/ 7824993 w 8327721"/>
              <a:gd name="connsiteY231" fmla="*/ 2986763 h 7012541"/>
              <a:gd name="connsiteX232" fmla="*/ 8083034 w 8327721"/>
              <a:gd name="connsiteY232" fmla="*/ 2905671 h 7012541"/>
              <a:gd name="connsiteX233" fmla="*/ 8292694 w 8327721"/>
              <a:gd name="connsiteY233" fmla="*/ 2811774 h 7012541"/>
              <a:gd name="connsiteX234" fmla="*/ 8308820 w 8327721"/>
              <a:gd name="connsiteY234" fmla="*/ 2798969 h 7012541"/>
              <a:gd name="connsiteX235" fmla="*/ 8002397 w 8327721"/>
              <a:gd name="connsiteY235" fmla="*/ 3174559 h 7012541"/>
              <a:gd name="connsiteX236" fmla="*/ 7744358 w 8327721"/>
              <a:gd name="connsiteY236" fmla="*/ 3259920 h 7012541"/>
              <a:gd name="connsiteX237" fmla="*/ 7583083 w 8327721"/>
              <a:gd name="connsiteY237" fmla="*/ 3358087 h 7012541"/>
              <a:gd name="connsiteX238" fmla="*/ 7507819 w 8327721"/>
              <a:gd name="connsiteY238" fmla="*/ 3396499 h 7012541"/>
              <a:gd name="connsiteX239" fmla="*/ 7201396 w 8327721"/>
              <a:gd name="connsiteY239" fmla="*/ 3537345 h 7012541"/>
              <a:gd name="connsiteX240" fmla="*/ 7180328 w 8327721"/>
              <a:gd name="connsiteY240" fmla="*/ 3547150 h 7012541"/>
              <a:gd name="connsiteX241" fmla="*/ 7165229 w 8327721"/>
              <a:gd name="connsiteY241" fmla="*/ 3639988 h 7012541"/>
              <a:gd name="connsiteX242" fmla="*/ 7112041 w 8327721"/>
              <a:gd name="connsiteY242" fmla="*/ 3746654 h 7012541"/>
              <a:gd name="connsiteX243" fmla="*/ 7107603 w 8327721"/>
              <a:gd name="connsiteY243" fmla="*/ 3767789 h 7012541"/>
              <a:gd name="connsiteX244" fmla="*/ 7120759 w 8327721"/>
              <a:gd name="connsiteY244" fmla="*/ 3772089 h 7012541"/>
              <a:gd name="connsiteX245" fmla="*/ 7534699 w 8327721"/>
              <a:gd name="connsiteY245" fmla="*/ 3891595 h 7012541"/>
              <a:gd name="connsiteX246" fmla="*/ 7626089 w 8327721"/>
              <a:gd name="connsiteY246" fmla="*/ 3917205 h 7012541"/>
              <a:gd name="connsiteX247" fmla="*/ 7749734 w 8327721"/>
              <a:gd name="connsiteY247" fmla="*/ 3904400 h 7012541"/>
              <a:gd name="connsiteX248" fmla="*/ 7819618 w 8327721"/>
              <a:gd name="connsiteY248" fmla="*/ 3895864 h 7012541"/>
              <a:gd name="connsiteX249" fmla="*/ 7894880 w 8327721"/>
              <a:gd name="connsiteY249" fmla="*/ 3912937 h 7012541"/>
              <a:gd name="connsiteX250" fmla="*/ 7927136 w 8327721"/>
              <a:gd name="connsiteY250" fmla="*/ 3942812 h 7012541"/>
              <a:gd name="connsiteX251" fmla="*/ 7787364 w 8327721"/>
              <a:gd name="connsiteY251" fmla="*/ 4169020 h 7012541"/>
              <a:gd name="connsiteX252" fmla="*/ 7636840 w 8327721"/>
              <a:gd name="connsiteY252" fmla="*/ 4169020 h 7012541"/>
              <a:gd name="connsiteX253" fmla="*/ 7513195 w 8327721"/>
              <a:gd name="connsiteY253" fmla="*/ 4100731 h 7012541"/>
              <a:gd name="connsiteX254" fmla="*/ 7378800 w 8327721"/>
              <a:gd name="connsiteY254" fmla="*/ 4079391 h 7012541"/>
              <a:gd name="connsiteX255" fmla="*/ 7239029 w 8327721"/>
              <a:gd name="connsiteY255" fmla="*/ 4023907 h 7012541"/>
              <a:gd name="connsiteX256" fmla="*/ 7158389 w 8327721"/>
              <a:gd name="connsiteY256" fmla="*/ 3921471 h 7012541"/>
              <a:gd name="connsiteX257" fmla="*/ 7124598 w 8327721"/>
              <a:gd name="connsiteY257" fmla="*/ 3898797 h 7012541"/>
              <a:gd name="connsiteX258" fmla="*/ 7095148 w 8327721"/>
              <a:gd name="connsiteY258" fmla="*/ 3921009 h 7012541"/>
              <a:gd name="connsiteX259" fmla="*/ 6993789 w 8327721"/>
              <a:gd name="connsiteY259" fmla="*/ 3921009 h 7012541"/>
              <a:gd name="connsiteX260" fmla="*/ 6841749 w 8327721"/>
              <a:gd name="connsiteY260" fmla="*/ 3947832 h 7012541"/>
              <a:gd name="connsiteX261" fmla="*/ 6799515 w 8327721"/>
              <a:gd name="connsiteY261" fmla="*/ 4048423 h 7012541"/>
              <a:gd name="connsiteX262" fmla="*/ 6554562 w 8327721"/>
              <a:gd name="connsiteY262" fmla="*/ 4309956 h 7012541"/>
              <a:gd name="connsiteX263" fmla="*/ 6495434 w 8327721"/>
              <a:gd name="connsiteY263" fmla="*/ 4323367 h 7012541"/>
              <a:gd name="connsiteX264" fmla="*/ 6157569 w 8327721"/>
              <a:gd name="connsiteY264" fmla="*/ 4323367 h 7012541"/>
              <a:gd name="connsiteX265" fmla="*/ 6225141 w 8327721"/>
              <a:gd name="connsiteY265" fmla="*/ 4544663 h 7012541"/>
              <a:gd name="connsiteX266" fmla="*/ 6030867 w 8327721"/>
              <a:gd name="connsiteY266" fmla="*/ 4423957 h 7012541"/>
              <a:gd name="connsiteX267" fmla="*/ 5726788 w 8327721"/>
              <a:gd name="connsiteY267" fmla="*/ 4363603 h 7012541"/>
              <a:gd name="connsiteX268" fmla="*/ 5583194 w 8327721"/>
              <a:gd name="connsiteY268" fmla="*/ 4558076 h 7012541"/>
              <a:gd name="connsiteX269" fmla="*/ 5372027 w 8327721"/>
              <a:gd name="connsiteY269" fmla="*/ 4658664 h 7012541"/>
              <a:gd name="connsiteX270" fmla="*/ 5228434 w 8327721"/>
              <a:gd name="connsiteY270" fmla="*/ 4698900 h 7012541"/>
              <a:gd name="connsiteX271" fmla="*/ 4991928 w 8327721"/>
              <a:gd name="connsiteY271" fmla="*/ 4812901 h 7012541"/>
              <a:gd name="connsiteX272" fmla="*/ 4915908 w 8327721"/>
              <a:gd name="connsiteY272" fmla="*/ 4866550 h 7012541"/>
              <a:gd name="connsiteX273" fmla="*/ 4949694 w 8327721"/>
              <a:gd name="connsiteY273" fmla="*/ 5034199 h 7012541"/>
              <a:gd name="connsiteX274" fmla="*/ 4978237 w 8327721"/>
              <a:gd name="connsiteY274" fmla="*/ 5142809 h 7012541"/>
              <a:gd name="connsiteX275" fmla="*/ 4997518 w 8327721"/>
              <a:gd name="connsiteY275" fmla="*/ 5144903 h 7012541"/>
              <a:gd name="connsiteX276" fmla="*/ 5017276 w 8327721"/>
              <a:gd name="connsiteY276" fmla="*/ 5157192 h 7012541"/>
              <a:gd name="connsiteX277" fmla="*/ 5033367 w 8327721"/>
              <a:gd name="connsiteY277" fmla="*/ 5182005 h 7012541"/>
              <a:gd name="connsiteX278" fmla="*/ 5039731 w 8327721"/>
              <a:gd name="connsiteY278" fmla="*/ 5192443 h 7012541"/>
              <a:gd name="connsiteX279" fmla="*/ 5060058 w 8327721"/>
              <a:gd name="connsiteY279" fmla="*/ 5219711 h 7012541"/>
              <a:gd name="connsiteX280" fmla="*/ 5070657 w 8327721"/>
              <a:gd name="connsiteY280" fmla="*/ 5232605 h 7012541"/>
              <a:gd name="connsiteX281" fmla="*/ 5077775 w 8327721"/>
              <a:gd name="connsiteY281" fmla="*/ 5251423 h 7012541"/>
              <a:gd name="connsiteX282" fmla="*/ 5076675 w 8327721"/>
              <a:gd name="connsiteY282" fmla="*/ 5272625 h 7012541"/>
              <a:gd name="connsiteX283" fmla="*/ 5067013 w 8327721"/>
              <a:gd name="connsiteY283" fmla="*/ 5325796 h 7012541"/>
              <a:gd name="connsiteX284" fmla="*/ 4992239 w 8327721"/>
              <a:gd name="connsiteY284" fmla="*/ 5402777 h 7012541"/>
              <a:gd name="connsiteX285" fmla="*/ 4981655 w 8327721"/>
              <a:gd name="connsiteY285" fmla="*/ 5403392 h 7012541"/>
              <a:gd name="connsiteX286" fmla="*/ 4935831 w 8327721"/>
              <a:gd name="connsiteY286" fmla="*/ 5411777 h 7012541"/>
              <a:gd name="connsiteX287" fmla="*/ 4922876 w 8327721"/>
              <a:gd name="connsiteY287" fmla="*/ 5410623 h 7012541"/>
              <a:gd name="connsiteX288" fmla="*/ 4887883 w 8327721"/>
              <a:gd name="connsiteY288" fmla="*/ 5412181 h 7012541"/>
              <a:gd name="connsiteX289" fmla="*/ 4868951 w 8327721"/>
              <a:gd name="connsiteY289" fmla="*/ 5411532 h 7012541"/>
              <a:gd name="connsiteX290" fmla="*/ 4852373 w 8327721"/>
              <a:gd name="connsiteY290" fmla="*/ 5399145 h 7012541"/>
              <a:gd name="connsiteX291" fmla="*/ 4797423 w 8327721"/>
              <a:gd name="connsiteY291" fmla="*/ 5370869 h 7012541"/>
              <a:gd name="connsiteX292" fmla="*/ 4769006 w 8327721"/>
              <a:gd name="connsiteY292" fmla="*/ 5349635 h 7012541"/>
              <a:gd name="connsiteX293" fmla="*/ 4763013 w 8327721"/>
              <a:gd name="connsiteY293" fmla="*/ 5336631 h 7012541"/>
              <a:gd name="connsiteX294" fmla="*/ 4763231 w 8327721"/>
              <a:gd name="connsiteY294" fmla="*/ 5303401 h 7012541"/>
              <a:gd name="connsiteX295" fmla="*/ 4760438 w 8327721"/>
              <a:gd name="connsiteY295" fmla="*/ 5250159 h 7012541"/>
              <a:gd name="connsiteX296" fmla="*/ 4768885 w 8327721"/>
              <a:gd name="connsiteY296" fmla="*/ 5228052 h 7012541"/>
              <a:gd name="connsiteX297" fmla="*/ 4786918 w 8327721"/>
              <a:gd name="connsiteY297" fmla="*/ 5203164 h 7012541"/>
              <a:gd name="connsiteX298" fmla="*/ 4805708 w 8327721"/>
              <a:gd name="connsiteY298" fmla="*/ 5186655 h 7012541"/>
              <a:gd name="connsiteX299" fmla="*/ 4839370 w 8327721"/>
              <a:gd name="connsiteY299" fmla="*/ 5158612 h 7012541"/>
              <a:gd name="connsiteX300" fmla="*/ 4839887 w 8327721"/>
              <a:gd name="connsiteY300" fmla="*/ 5158473 h 7012541"/>
              <a:gd name="connsiteX301" fmla="*/ 4839887 w 8327721"/>
              <a:gd name="connsiteY301" fmla="*/ 5114670 h 7012541"/>
              <a:gd name="connsiteX302" fmla="*/ 4831440 w 8327721"/>
              <a:gd name="connsiteY302" fmla="*/ 5000669 h 7012541"/>
              <a:gd name="connsiteX303" fmla="*/ 4731137 w 8327721"/>
              <a:gd name="connsiteY303" fmla="*/ 4868226 h 7012541"/>
              <a:gd name="connsiteX304" fmla="*/ 4699578 w 8327721"/>
              <a:gd name="connsiteY304" fmla="*/ 4861044 h 7012541"/>
              <a:gd name="connsiteX305" fmla="*/ 4695996 w 8327721"/>
              <a:gd name="connsiteY305" fmla="*/ 4869585 h 7012541"/>
              <a:gd name="connsiteX306" fmla="*/ 4526886 w 8327721"/>
              <a:gd name="connsiteY306" fmla="*/ 5175990 h 7012541"/>
              <a:gd name="connsiteX307" fmla="*/ 4431061 w 8327721"/>
              <a:gd name="connsiteY307" fmla="*/ 5313663 h 7012541"/>
              <a:gd name="connsiteX308" fmla="*/ 4467109 w 8327721"/>
              <a:gd name="connsiteY308" fmla="*/ 5335807 h 7012541"/>
              <a:gd name="connsiteX309" fmla="*/ 4556483 w 8327721"/>
              <a:gd name="connsiteY309" fmla="*/ 5411032 h 7012541"/>
              <a:gd name="connsiteX310" fmla="*/ 4588738 w 8327721"/>
              <a:gd name="connsiteY310" fmla="*/ 5530539 h 7012541"/>
              <a:gd name="connsiteX311" fmla="*/ 4486598 w 8327721"/>
              <a:gd name="connsiteY311" fmla="*/ 5658580 h 7012541"/>
              <a:gd name="connsiteX312" fmla="*/ 4481222 w 8327721"/>
              <a:gd name="connsiteY312" fmla="*/ 5688457 h 7012541"/>
              <a:gd name="connsiteX313" fmla="*/ 4508100 w 8327721"/>
              <a:gd name="connsiteY313" fmla="*/ 5833571 h 7012541"/>
              <a:gd name="connsiteX314" fmla="*/ 4373705 w 8327721"/>
              <a:gd name="connsiteY314" fmla="*/ 6029902 h 7012541"/>
              <a:gd name="connsiteX315" fmla="*/ 4244684 w 8327721"/>
              <a:gd name="connsiteY315" fmla="*/ 6076852 h 7012541"/>
              <a:gd name="connsiteX316" fmla="*/ 3981267 w 8327721"/>
              <a:gd name="connsiteY316" fmla="*/ 6046974 h 7012541"/>
              <a:gd name="connsiteX317" fmla="*/ 3906594 w 8327721"/>
              <a:gd name="connsiteY317" fmla="*/ 6000025 h 7012541"/>
              <a:gd name="connsiteX318" fmla="*/ 3861154 w 8327721"/>
              <a:gd name="connsiteY318" fmla="*/ 5958970 h 7012541"/>
              <a:gd name="connsiteX319" fmla="*/ 3835346 w 8327721"/>
              <a:gd name="connsiteY319" fmla="*/ 5983754 h 7012541"/>
              <a:gd name="connsiteX320" fmla="*/ 3721172 w 8327721"/>
              <a:gd name="connsiteY320" fmla="*/ 6074326 h 7012541"/>
              <a:gd name="connsiteX321" fmla="*/ 3723563 w 8327721"/>
              <a:gd name="connsiteY321" fmla="*/ 6076719 h 7012541"/>
              <a:gd name="connsiteX322" fmla="*/ 3733978 w 8327721"/>
              <a:gd name="connsiteY322" fmla="*/ 6081120 h 7012541"/>
              <a:gd name="connsiteX323" fmla="*/ 3776987 w 8327721"/>
              <a:gd name="connsiteY323" fmla="*/ 6098191 h 7012541"/>
              <a:gd name="connsiteX324" fmla="*/ 3723226 w 8327721"/>
              <a:gd name="connsiteY324" fmla="*/ 6128069 h 7012541"/>
              <a:gd name="connsiteX325" fmla="*/ 3685596 w 8327721"/>
              <a:gd name="connsiteY325" fmla="*/ 6115264 h 7012541"/>
              <a:gd name="connsiteX326" fmla="*/ 3674316 w 8327721"/>
              <a:gd name="connsiteY326" fmla="*/ 6111495 h 7012541"/>
              <a:gd name="connsiteX327" fmla="*/ 3550158 w 8327721"/>
              <a:gd name="connsiteY327" fmla="*/ 6209987 h 7012541"/>
              <a:gd name="connsiteX328" fmla="*/ 2376461 w 8327721"/>
              <a:gd name="connsiteY328" fmla="*/ 6797710 h 7012541"/>
              <a:gd name="connsiteX329" fmla="*/ 2293103 w 8327721"/>
              <a:gd name="connsiteY329" fmla="*/ 6820826 h 7012541"/>
              <a:gd name="connsiteX330" fmla="*/ 2293103 w 8327721"/>
              <a:gd name="connsiteY330" fmla="*/ 6858002 h 7012541"/>
              <a:gd name="connsiteX331" fmla="*/ 2159046 w 8327721"/>
              <a:gd name="connsiteY331" fmla="*/ 6858002 h 7012541"/>
              <a:gd name="connsiteX332" fmla="*/ 2047293 w 8327721"/>
              <a:gd name="connsiteY332" fmla="*/ 6888993 h 7012541"/>
              <a:gd name="connsiteX333" fmla="*/ 995643 w 8327721"/>
              <a:gd name="connsiteY333" fmla="*/ 7010404 h 7012541"/>
              <a:gd name="connsiteX334" fmla="*/ 0 w 8327721"/>
              <a:gd name="connsiteY334" fmla="*/ 6931523 h 7012541"/>
              <a:gd name="connsiteX335" fmla="*/ 28261 w 8327721"/>
              <a:gd name="connsiteY335" fmla="*/ 5029202 h 7012541"/>
              <a:gd name="connsiteX0" fmla="*/ 6634026 w 8293914"/>
              <a:gd name="connsiteY0" fmla="*/ 867292 h 7012541"/>
              <a:gd name="connsiteX1" fmla="*/ 6577800 w 8293914"/>
              <a:gd name="connsiteY1" fmla="*/ 908210 h 7012541"/>
              <a:gd name="connsiteX2" fmla="*/ 6529417 w 8293914"/>
              <a:gd name="connsiteY2" fmla="*/ 967963 h 7012541"/>
              <a:gd name="connsiteX3" fmla="*/ 6545544 w 8293914"/>
              <a:gd name="connsiteY3" fmla="*/ 1006376 h 7012541"/>
              <a:gd name="connsiteX4" fmla="*/ 6585864 w 8293914"/>
              <a:gd name="connsiteY4" fmla="*/ 1006911 h 7012541"/>
              <a:gd name="connsiteX5" fmla="*/ 6602827 w 8293914"/>
              <a:gd name="connsiteY5" fmla="*/ 1003094 h 7012541"/>
              <a:gd name="connsiteX6" fmla="*/ 6624961 w 8293914"/>
              <a:gd name="connsiteY6" fmla="*/ 955148 h 7012541"/>
              <a:gd name="connsiteX7" fmla="*/ 6627415 w 8293914"/>
              <a:gd name="connsiteY7" fmla="*/ 887712 h 7012541"/>
              <a:gd name="connsiteX8" fmla="*/ 6634026 w 8293914"/>
              <a:gd name="connsiteY8" fmla="*/ 867292 h 7012541"/>
              <a:gd name="connsiteX9" fmla="*/ 28261 w 8293914"/>
              <a:gd name="connsiteY9" fmla="*/ 5029202 h 7012541"/>
              <a:gd name="connsiteX10" fmla="*/ 71547 w 8293914"/>
              <a:gd name="connsiteY10" fmla="*/ 85060 h 7012541"/>
              <a:gd name="connsiteX11" fmla="*/ 2293103 w 8293914"/>
              <a:gd name="connsiteY11" fmla="*/ 0 h 7012541"/>
              <a:gd name="connsiteX12" fmla="*/ 2909882 w 8293914"/>
              <a:gd name="connsiteY12" fmla="*/ 423059 h 7012541"/>
              <a:gd name="connsiteX13" fmla="*/ 3086400 w 8293914"/>
              <a:gd name="connsiteY13" fmla="*/ 516658 h 7012541"/>
              <a:gd name="connsiteX14" fmla="*/ 3066703 w 8293914"/>
              <a:gd name="connsiteY14" fmla="*/ 491542 h 7012541"/>
              <a:gd name="connsiteX15" fmla="*/ 3040497 w 8293914"/>
              <a:gd name="connsiteY15" fmla="*/ 460064 h 7012541"/>
              <a:gd name="connsiteX16" fmla="*/ 2943731 w 8293914"/>
              <a:gd name="connsiteY16" fmla="*/ 387506 h 7012541"/>
              <a:gd name="connsiteX17" fmla="*/ 2895348 w 8293914"/>
              <a:gd name="connsiteY17" fmla="*/ 302144 h 7012541"/>
              <a:gd name="connsiteX18" fmla="*/ 2981361 w 8293914"/>
              <a:gd name="connsiteY18" fmla="*/ 203978 h 7012541"/>
              <a:gd name="connsiteX19" fmla="*/ 3035121 w 8293914"/>
              <a:gd name="connsiteY19" fmla="*/ 203978 h 7012541"/>
              <a:gd name="connsiteX20" fmla="*/ 3051248 w 8293914"/>
              <a:gd name="connsiteY20" fmla="*/ 233856 h 7012541"/>
              <a:gd name="connsiteX21" fmla="*/ 3110381 w 8293914"/>
              <a:gd name="connsiteY21" fmla="*/ 391774 h 7012541"/>
              <a:gd name="connsiteX22" fmla="*/ 3131886 w 8293914"/>
              <a:gd name="connsiteY22" fmla="*/ 434455 h 7012541"/>
              <a:gd name="connsiteX23" fmla="*/ 3217899 w 8293914"/>
              <a:gd name="connsiteY23" fmla="*/ 545425 h 7012541"/>
              <a:gd name="connsiteX24" fmla="*/ 3265394 w 8293914"/>
              <a:gd name="connsiteY24" fmla="*/ 614557 h 7012541"/>
              <a:gd name="connsiteX25" fmla="*/ 3525574 w 8293914"/>
              <a:gd name="connsiteY25" fmla="*/ 784372 h 7012541"/>
              <a:gd name="connsiteX26" fmla="*/ 3549857 w 8293914"/>
              <a:gd name="connsiteY26" fmla="*/ 760429 h 7012541"/>
              <a:gd name="connsiteX27" fmla="*/ 3583457 w 8293914"/>
              <a:gd name="connsiteY27" fmla="*/ 716148 h 7012541"/>
              <a:gd name="connsiteX28" fmla="*/ 3701724 w 8293914"/>
              <a:gd name="connsiteY28" fmla="*/ 703343 h 7012541"/>
              <a:gd name="connsiteX29" fmla="*/ 3927511 w 8293914"/>
              <a:gd name="connsiteY29" fmla="*/ 733221 h 7012541"/>
              <a:gd name="connsiteX30" fmla="*/ 3992019 w 8293914"/>
              <a:gd name="connsiteY30" fmla="*/ 686272 h 7012541"/>
              <a:gd name="connsiteX31" fmla="*/ 4008148 w 8293914"/>
              <a:gd name="connsiteY31" fmla="*/ 600910 h 7012541"/>
              <a:gd name="connsiteX32" fmla="*/ 4008148 w 8293914"/>
              <a:gd name="connsiteY32" fmla="*/ 545425 h 7012541"/>
              <a:gd name="connsiteX33" fmla="*/ 4110289 w 8293914"/>
              <a:gd name="connsiteY33" fmla="*/ 515549 h 7012541"/>
              <a:gd name="connsiteX34" fmla="*/ 4190927 w 8293914"/>
              <a:gd name="connsiteY34" fmla="*/ 579570 h 7012541"/>
              <a:gd name="connsiteX35" fmla="*/ 4239308 w 8293914"/>
              <a:gd name="connsiteY35" fmla="*/ 613714 h 7012541"/>
              <a:gd name="connsiteX36" fmla="*/ 4293068 w 8293914"/>
              <a:gd name="connsiteY36" fmla="*/ 583839 h 7012541"/>
              <a:gd name="connsiteX37" fmla="*/ 4336073 w 8293914"/>
              <a:gd name="connsiteY37" fmla="*/ 472869 h 7012541"/>
              <a:gd name="connsiteX38" fmla="*/ 4368329 w 8293914"/>
              <a:gd name="connsiteY38" fmla="*/ 438723 h 7012541"/>
              <a:gd name="connsiteX39" fmla="*/ 4422087 w 8293914"/>
              <a:gd name="connsiteY39" fmla="*/ 442991 h 7012541"/>
              <a:gd name="connsiteX40" fmla="*/ 4481222 w 8293914"/>
              <a:gd name="connsiteY40" fmla="*/ 485671 h 7012541"/>
              <a:gd name="connsiteX41" fmla="*/ 4567235 w 8293914"/>
              <a:gd name="connsiteY41" fmla="*/ 545425 h 7012541"/>
              <a:gd name="connsiteX42" fmla="*/ 4701630 w 8293914"/>
              <a:gd name="connsiteY42" fmla="*/ 481403 h 7012541"/>
              <a:gd name="connsiteX43" fmla="*/ 4787643 w 8293914"/>
              <a:gd name="connsiteY43" fmla="*/ 366167 h 7012541"/>
              <a:gd name="connsiteX44" fmla="*/ 4852154 w 8293914"/>
              <a:gd name="connsiteY44" fmla="*/ 349094 h 7012541"/>
              <a:gd name="connsiteX45" fmla="*/ 4911289 w 8293914"/>
              <a:gd name="connsiteY45" fmla="*/ 494208 h 7012541"/>
              <a:gd name="connsiteX46" fmla="*/ 4900539 w 8293914"/>
              <a:gd name="connsiteY46" fmla="*/ 507013 h 7012541"/>
              <a:gd name="connsiteX47" fmla="*/ 5008054 w 8293914"/>
              <a:gd name="connsiteY47" fmla="*/ 532622 h 7012541"/>
              <a:gd name="connsiteX48" fmla="*/ 5099443 w 8293914"/>
              <a:gd name="connsiteY48" fmla="*/ 498476 h 7012541"/>
              <a:gd name="connsiteX49" fmla="*/ 5115571 w 8293914"/>
              <a:gd name="connsiteY49" fmla="*/ 485671 h 7012541"/>
              <a:gd name="connsiteX50" fmla="*/ 5292973 w 8293914"/>
              <a:gd name="connsiteY50" fmla="*/ 477137 h 7012541"/>
              <a:gd name="connsiteX51" fmla="*/ 5395114 w 8293914"/>
              <a:gd name="connsiteY51" fmla="*/ 468600 h 7012541"/>
              <a:gd name="connsiteX52" fmla="*/ 5454249 w 8293914"/>
              <a:gd name="connsiteY52" fmla="*/ 357630 h 7012541"/>
              <a:gd name="connsiteX53" fmla="*/ 5545639 w 8293914"/>
              <a:gd name="connsiteY53" fmla="*/ 131422 h 7012541"/>
              <a:gd name="connsiteX54" fmla="*/ 5626276 w 8293914"/>
              <a:gd name="connsiteY54" fmla="*/ 33255 h 7012541"/>
              <a:gd name="connsiteX55" fmla="*/ 5684065 w 8293914"/>
              <a:gd name="connsiteY55" fmla="*/ 2846 h 7012541"/>
              <a:gd name="connsiteX56" fmla="*/ 5721528 w 8293914"/>
              <a:gd name="connsiteY56" fmla="*/ 245 h 7012541"/>
              <a:gd name="connsiteX57" fmla="*/ 5766047 w 8293914"/>
              <a:gd name="connsiteY57" fmla="*/ 7648 h 7012541"/>
              <a:gd name="connsiteX58" fmla="*/ 5712289 w 8293914"/>
              <a:gd name="connsiteY58" fmla="*/ 152762 h 7012541"/>
              <a:gd name="connsiteX59" fmla="*/ 5658530 w 8293914"/>
              <a:gd name="connsiteY59" fmla="*/ 323485 h 7012541"/>
              <a:gd name="connsiteX60" fmla="*/ 5599395 w 8293914"/>
              <a:gd name="connsiteY60" fmla="*/ 489940 h 7012541"/>
              <a:gd name="connsiteX61" fmla="*/ 5733793 w 8293914"/>
              <a:gd name="connsiteY61" fmla="*/ 613714 h 7012541"/>
              <a:gd name="connsiteX62" fmla="*/ 5766047 w 8293914"/>
              <a:gd name="connsiteY62" fmla="*/ 596641 h 7012541"/>
              <a:gd name="connsiteX63" fmla="*/ 5782173 w 8293914"/>
              <a:gd name="connsiteY63" fmla="*/ 566766 h 7012541"/>
              <a:gd name="connsiteX64" fmla="*/ 5889693 w 8293914"/>
              <a:gd name="connsiteY64" fmla="*/ 532622 h 7012541"/>
              <a:gd name="connsiteX65" fmla="*/ 5948825 w 8293914"/>
              <a:gd name="connsiteY65" fmla="*/ 600910 h 7012541"/>
              <a:gd name="connsiteX66" fmla="*/ 5948825 w 8293914"/>
              <a:gd name="connsiteY66" fmla="*/ 635055 h 7012541"/>
              <a:gd name="connsiteX67" fmla="*/ 6110101 w 8293914"/>
              <a:gd name="connsiteY67" fmla="*/ 801509 h 7012541"/>
              <a:gd name="connsiteX68" fmla="*/ 6185364 w 8293914"/>
              <a:gd name="connsiteY68" fmla="*/ 797240 h 7012541"/>
              <a:gd name="connsiteX69" fmla="*/ 6411148 w 8293914"/>
              <a:gd name="connsiteY69" fmla="*/ 754560 h 7012541"/>
              <a:gd name="connsiteX70" fmla="*/ 6459531 w 8293914"/>
              <a:gd name="connsiteY70" fmla="*/ 771633 h 7012541"/>
              <a:gd name="connsiteX71" fmla="*/ 6518666 w 8293914"/>
              <a:gd name="connsiteY71" fmla="*/ 831386 h 7012541"/>
              <a:gd name="connsiteX72" fmla="*/ 6583174 w 8293914"/>
              <a:gd name="connsiteY72" fmla="*/ 839921 h 7012541"/>
              <a:gd name="connsiteX73" fmla="*/ 6604680 w 8293914"/>
              <a:gd name="connsiteY73" fmla="*/ 822850 h 7012541"/>
              <a:gd name="connsiteX74" fmla="*/ 6630887 w 8293914"/>
              <a:gd name="connsiteY74" fmla="*/ 818048 h 7012541"/>
              <a:gd name="connsiteX75" fmla="*/ 6648711 w 8293914"/>
              <a:gd name="connsiteY75" fmla="*/ 821907 h 7012541"/>
              <a:gd name="connsiteX76" fmla="*/ 6652736 w 8293914"/>
              <a:gd name="connsiteY76" fmla="*/ 803062 h 7012541"/>
              <a:gd name="connsiteX77" fmla="*/ 6634723 w 8293914"/>
              <a:gd name="connsiteY77" fmla="*/ 789260 h 7012541"/>
              <a:gd name="connsiteX78" fmla="*/ 6634019 w 8293914"/>
              <a:gd name="connsiteY78" fmla="*/ 763084 h 7012541"/>
              <a:gd name="connsiteX79" fmla="*/ 6635466 w 8293914"/>
              <a:gd name="connsiteY79" fmla="*/ 732353 h 7012541"/>
              <a:gd name="connsiteX80" fmla="*/ 6681000 w 8293914"/>
              <a:gd name="connsiteY80" fmla="*/ 753698 h 7012541"/>
              <a:gd name="connsiteX81" fmla="*/ 6681704 w 8293914"/>
              <a:gd name="connsiteY81" fmla="*/ 779876 h 7012541"/>
              <a:gd name="connsiteX82" fmla="*/ 6666549 w 8293914"/>
              <a:gd name="connsiteY82" fmla="*/ 977913 h 7012541"/>
              <a:gd name="connsiteX83" fmla="*/ 6666829 w 8293914"/>
              <a:gd name="connsiteY83" fmla="*/ 988259 h 7012541"/>
              <a:gd name="connsiteX84" fmla="*/ 6669190 w 8293914"/>
              <a:gd name="connsiteY84" fmla="*/ 987703 h 7012541"/>
              <a:gd name="connsiteX85" fmla="*/ 6712195 w 8293914"/>
              <a:gd name="connsiteY85" fmla="*/ 1006376 h 7012541"/>
              <a:gd name="connsiteX86" fmla="*/ 6741388 w 8293914"/>
              <a:gd name="connsiteY86" fmla="*/ 1050670 h 7012541"/>
              <a:gd name="connsiteX87" fmla="*/ 6756165 w 8293914"/>
              <a:gd name="connsiteY87" fmla="*/ 1051331 h 7012541"/>
              <a:gd name="connsiteX88" fmla="*/ 6811400 w 8293914"/>
              <a:gd name="connsiteY88" fmla="*/ 1031420 h 7012541"/>
              <a:gd name="connsiteX89" fmla="*/ 6870579 w 8293914"/>
              <a:gd name="connsiteY89" fmla="*/ 1010084 h 7012541"/>
              <a:gd name="connsiteX90" fmla="*/ 6917158 w 8293914"/>
              <a:gd name="connsiteY90" fmla="*/ 1091465 h 7012541"/>
              <a:gd name="connsiteX91" fmla="*/ 7031896 w 8293914"/>
              <a:gd name="connsiteY91" fmla="*/ 1125620 h 7012541"/>
              <a:gd name="connsiteX92" fmla="*/ 7125478 w 8293914"/>
              <a:gd name="connsiteY92" fmla="*/ 1156072 h 7012541"/>
              <a:gd name="connsiteX93" fmla="*/ 7159878 w 8293914"/>
              <a:gd name="connsiteY93" fmla="*/ 1207863 h 7012541"/>
              <a:gd name="connsiteX94" fmla="*/ 7235505 w 8293914"/>
              <a:gd name="connsiteY94" fmla="*/ 1290100 h 7012541"/>
              <a:gd name="connsiteX95" fmla="*/ 7260605 w 8293914"/>
              <a:gd name="connsiteY95" fmla="*/ 1292379 h 7012541"/>
              <a:gd name="connsiteX96" fmla="*/ 7397968 w 8293914"/>
              <a:gd name="connsiteY96" fmla="*/ 1257963 h 7012541"/>
              <a:gd name="connsiteX97" fmla="*/ 7448170 w 8293914"/>
              <a:gd name="connsiteY97" fmla="*/ 1262519 h 7012541"/>
              <a:gd name="connsiteX98" fmla="*/ 7449238 w 8293914"/>
              <a:gd name="connsiteY98" fmla="*/ 1281014 h 7012541"/>
              <a:gd name="connsiteX99" fmla="*/ 7356343 w 8293914"/>
              <a:gd name="connsiteY99" fmla="*/ 1318280 h 7012541"/>
              <a:gd name="connsiteX100" fmla="*/ 7333375 w 8293914"/>
              <a:gd name="connsiteY100" fmla="*/ 1352992 h 7012541"/>
              <a:gd name="connsiteX101" fmla="*/ 7382127 w 8293914"/>
              <a:gd name="connsiteY101" fmla="*/ 1388279 h 7012541"/>
              <a:gd name="connsiteX102" fmla="*/ 7433759 w 8293914"/>
              <a:gd name="connsiteY102" fmla="*/ 1403649 h 7012541"/>
              <a:gd name="connsiteX103" fmla="*/ 7364535 w 8293914"/>
              <a:gd name="connsiteY103" fmla="*/ 1432382 h 7012541"/>
              <a:gd name="connsiteX104" fmla="*/ 7336194 w 8293914"/>
              <a:gd name="connsiteY104" fmla="*/ 1457701 h 7012541"/>
              <a:gd name="connsiteX105" fmla="*/ 7364153 w 8293914"/>
              <a:gd name="connsiteY105" fmla="*/ 1481607 h 7012541"/>
              <a:gd name="connsiteX106" fmla="*/ 7469950 w 8293914"/>
              <a:gd name="connsiteY106" fmla="*/ 1458567 h 7012541"/>
              <a:gd name="connsiteX107" fmla="*/ 7685494 w 8293914"/>
              <a:gd name="connsiteY107" fmla="*/ 1411069 h 7012541"/>
              <a:gd name="connsiteX108" fmla="*/ 7721005 w 8293914"/>
              <a:gd name="connsiteY108" fmla="*/ 1398266 h 7012541"/>
              <a:gd name="connsiteX109" fmla="*/ 7755786 w 8293914"/>
              <a:gd name="connsiteY109" fmla="*/ 1400830 h 7012541"/>
              <a:gd name="connsiteX110" fmla="*/ 7744655 w 8293914"/>
              <a:gd name="connsiteY110" fmla="*/ 1431274 h 7012541"/>
              <a:gd name="connsiteX111" fmla="*/ 7718830 w 8293914"/>
              <a:gd name="connsiteY111" fmla="*/ 1444362 h 7012541"/>
              <a:gd name="connsiteX112" fmla="*/ 7634911 w 8293914"/>
              <a:gd name="connsiteY112" fmla="*/ 1455735 h 7012541"/>
              <a:gd name="connsiteX113" fmla="*/ 7564259 w 8293914"/>
              <a:gd name="connsiteY113" fmla="*/ 1473656 h 7012541"/>
              <a:gd name="connsiteX114" fmla="*/ 7519069 w 8293914"/>
              <a:gd name="connsiteY114" fmla="*/ 1486173 h 7012541"/>
              <a:gd name="connsiteX115" fmla="*/ 7422588 w 8293914"/>
              <a:gd name="connsiteY115" fmla="*/ 1517179 h 7012541"/>
              <a:gd name="connsiteX116" fmla="*/ 7333981 w 8293914"/>
              <a:gd name="connsiteY116" fmla="*/ 1586884 h 7012541"/>
              <a:gd name="connsiteX117" fmla="*/ 7424703 w 8293914"/>
              <a:gd name="connsiteY117" fmla="*/ 1595712 h 7012541"/>
              <a:gd name="connsiteX118" fmla="*/ 7616576 w 8293914"/>
              <a:gd name="connsiteY118" fmla="*/ 1556747 h 7012541"/>
              <a:gd name="connsiteX119" fmla="*/ 7733485 w 8293914"/>
              <a:gd name="connsiteY119" fmla="*/ 1544806 h 7012541"/>
              <a:gd name="connsiteX120" fmla="*/ 7757500 w 8293914"/>
              <a:gd name="connsiteY120" fmla="*/ 1570131 h 7012541"/>
              <a:gd name="connsiteX121" fmla="*/ 7737410 w 8293914"/>
              <a:gd name="connsiteY121" fmla="*/ 1584926 h 7012541"/>
              <a:gd name="connsiteX122" fmla="*/ 7540165 w 8293914"/>
              <a:gd name="connsiteY122" fmla="*/ 1614502 h 7012541"/>
              <a:gd name="connsiteX123" fmla="*/ 7473820 w 8293914"/>
              <a:gd name="connsiteY123" fmla="*/ 1623317 h 7012541"/>
              <a:gd name="connsiteX124" fmla="*/ 7385936 w 8293914"/>
              <a:gd name="connsiteY124" fmla="*/ 1677656 h 7012541"/>
              <a:gd name="connsiteX125" fmla="*/ 7281204 w 8293914"/>
              <a:gd name="connsiteY125" fmla="*/ 1719189 h 7012541"/>
              <a:gd name="connsiteX126" fmla="*/ 7274371 w 8293914"/>
              <a:gd name="connsiteY126" fmla="*/ 1720608 h 7012541"/>
              <a:gd name="connsiteX127" fmla="*/ 7266631 w 8293914"/>
              <a:gd name="connsiteY127" fmla="*/ 1727395 h 7012541"/>
              <a:gd name="connsiteX128" fmla="*/ 7266631 w 8293914"/>
              <a:gd name="connsiteY128" fmla="*/ 1753945 h 7012541"/>
              <a:gd name="connsiteX129" fmla="*/ 7283452 w 8293914"/>
              <a:gd name="connsiteY129" fmla="*/ 1789340 h 7012541"/>
              <a:gd name="connsiteX130" fmla="*/ 7165708 w 8293914"/>
              <a:gd name="connsiteY130" fmla="*/ 1833590 h 7012541"/>
              <a:gd name="connsiteX131" fmla="*/ 7154809 w 8293914"/>
              <a:gd name="connsiteY131" fmla="*/ 1845056 h 7012541"/>
              <a:gd name="connsiteX132" fmla="*/ 7169142 w 8293914"/>
              <a:gd name="connsiteY132" fmla="*/ 1864261 h 7012541"/>
              <a:gd name="connsiteX133" fmla="*/ 7176645 w 8293914"/>
              <a:gd name="connsiteY133" fmla="*/ 1869997 h 7012541"/>
              <a:gd name="connsiteX134" fmla="*/ 7213877 w 8293914"/>
              <a:gd name="connsiteY134" fmla="*/ 1873441 h 7012541"/>
              <a:gd name="connsiteX135" fmla="*/ 7217525 w 8293914"/>
              <a:gd name="connsiteY135" fmla="*/ 1872797 h 7012541"/>
              <a:gd name="connsiteX136" fmla="*/ 7351920 w 8293914"/>
              <a:gd name="connsiteY136" fmla="*/ 1864261 h 7012541"/>
              <a:gd name="connsiteX137" fmla="*/ 7393249 w 8293914"/>
              <a:gd name="connsiteY137" fmla="*/ 1878132 h 7012541"/>
              <a:gd name="connsiteX138" fmla="*/ 7415948 w 8293914"/>
              <a:gd name="connsiteY138" fmla="*/ 1899836 h 7012541"/>
              <a:gd name="connsiteX139" fmla="*/ 7429578 w 8293914"/>
              <a:gd name="connsiteY139" fmla="*/ 1897743 h 7012541"/>
              <a:gd name="connsiteX140" fmla="*/ 7460064 w 8293914"/>
              <a:gd name="connsiteY140" fmla="*/ 1895534 h 7012541"/>
              <a:gd name="connsiteX141" fmla="*/ 7502113 w 8293914"/>
              <a:gd name="connsiteY141" fmla="*/ 1922083 h 7012541"/>
              <a:gd name="connsiteX142" fmla="*/ 7476884 w 8293914"/>
              <a:gd name="connsiteY142" fmla="*/ 1957479 h 7012541"/>
              <a:gd name="connsiteX143" fmla="*/ 7435999 w 8293914"/>
              <a:gd name="connsiteY143" fmla="*/ 1965299 h 7012541"/>
              <a:gd name="connsiteX144" fmla="*/ 7432559 w 8293914"/>
              <a:gd name="connsiteY144" fmla="*/ 1983767 h 7012541"/>
              <a:gd name="connsiteX145" fmla="*/ 7341167 w 8293914"/>
              <a:gd name="connsiteY145" fmla="*/ 2116076 h 7012541"/>
              <a:gd name="connsiteX146" fmla="*/ 7292785 w 8293914"/>
              <a:gd name="connsiteY146" fmla="*/ 2120344 h 7012541"/>
              <a:gd name="connsiteX147" fmla="*/ 7267252 w 8293914"/>
              <a:gd name="connsiteY147" fmla="*/ 2119278 h 7012541"/>
              <a:gd name="connsiteX148" fmla="*/ 7250917 w 8293914"/>
              <a:gd name="connsiteY148" fmla="*/ 2136237 h 7012541"/>
              <a:gd name="connsiteX149" fmla="*/ 7266631 w 8293914"/>
              <a:gd name="connsiteY149" fmla="*/ 2152158 h 7012541"/>
              <a:gd name="connsiteX150" fmla="*/ 7266631 w 8293914"/>
              <a:gd name="connsiteY150" fmla="*/ 2169860 h 7012541"/>
              <a:gd name="connsiteX151" fmla="*/ 7241401 w 8293914"/>
              <a:gd name="connsiteY151" fmla="*/ 2178706 h 7012541"/>
              <a:gd name="connsiteX152" fmla="*/ 7216741 w 8293914"/>
              <a:gd name="connsiteY152" fmla="*/ 2176761 h 7012541"/>
              <a:gd name="connsiteX153" fmla="*/ 7206772 w 8293914"/>
              <a:gd name="connsiteY153" fmla="*/ 2188634 h 7012541"/>
              <a:gd name="connsiteX154" fmla="*/ 7209141 w 8293914"/>
              <a:gd name="connsiteY154" fmla="*/ 2205255 h 7012541"/>
              <a:gd name="connsiteX155" fmla="*/ 7241401 w 8293914"/>
              <a:gd name="connsiteY155" fmla="*/ 2205255 h 7012541"/>
              <a:gd name="connsiteX156" fmla="*/ 7325501 w 8293914"/>
              <a:gd name="connsiteY156" fmla="*/ 2205255 h 7012541"/>
              <a:gd name="connsiteX157" fmla="*/ 7367553 w 8293914"/>
              <a:gd name="connsiteY157" fmla="*/ 2205255 h 7012541"/>
              <a:gd name="connsiteX158" fmla="*/ 7434834 w 8293914"/>
              <a:gd name="connsiteY158" fmla="*/ 2249505 h 7012541"/>
              <a:gd name="connsiteX159" fmla="*/ 7535753 w 8293914"/>
              <a:gd name="connsiteY159" fmla="*/ 2284901 h 7012541"/>
              <a:gd name="connsiteX160" fmla="*/ 7560984 w 8293914"/>
              <a:gd name="connsiteY160" fmla="*/ 2311449 h 7012541"/>
              <a:gd name="connsiteX161" fmla="*/ 7535753 w 8293914"/>
              <a:gd name="connsiteY161" fmla="*/ 2329142 h 7012541"/>
              <a:gd name="connsiteX162" fmla="*/ 7527346 w 8293914"/>
              <a:gd name="connsiteY162" fmla="*/ 2355692 h 7012541"/>
              <a:gd name="connsiteX163" fmla="*/ 7518935 w 8293914"/>
              <a:gd name="connsiteY163" fmla="*/ 2391087 h 7012541"/>
              <a:gd name="connsiteX164" fmla="*/ 7518935 w 8293914"/>
              <a:gd name="connsiteY164" fmla="*/ 2417635 h 7012541"/>
              <a:gd name="connsiteX165" fmla="*/ 7527346 w 8293914"/>
              <a:gd name="connsiteY165" fmla="*/ 2417635 h 7012541"/>
              <a:gd name="connsiteX166" fmla="*/ 7527346 w 8293914"/>
              <a:gd name="connsiteY166" fmla="*/ 2479580 h 7012541"/>
              <a:gd name="connsiteX167" fmla="*/ 7460064 w 8293914"/>
              <a:gd name="connsiteY167" fmla="*/ 2541532 h 7012541"/>
              <a:gd name="connsiteX168" fmla="*/ 7544165 w 8293914"/>
              <a:gd name="connsiteY168" fmla="*/ 2568073 h 7012541"/>
              <a:gd name="connsiteX169" fmla="*/ 7535753 w 8293914"/>
              <a:gd name="connsiteY169" fmla="*/ 2576928 h 7012541"/>
              <a:gd name="connsiteX170" fmla="*/ 7236495 w 8293914"/>
              <a:gd name="connsiteY170" fmla="*/ 2576928 h 7012541"/>
              <a:gd name="connsiteX171" fmla="*/ 7215508 w 8293914"/>
              <a:gd name="connsiteY171" fmla="*/ 2587165 h 7012541"/>
              <a:gd name="connsiteX172" fmla="*/ 7214139 w 8293914"/>
              <a:gd name="connsiteY172" fmla="*/ 2590655 h 7012541"/>
              <a:gd name="connsiteX173" fmla="*/ 7232990 w 8293914"/>
              <a:gd name="connsiteY173" fmla="*/ 2594621 h 7012541"/>
              <a:gd name="connsiteX174" fmla="*/ 7300272 w 8293914"/>
              <a:gd name="connsiteY174" fmla="*/ 2638871 h 7012541"/>
              <a:gd name="connsiteX175" fmla="*/ 7333912 w 8293914"/>
              <a:gd name="connsiteY175" fmla="*/ 2665420 h 7012541"/>
              <a:gd name="connsiteX176" fmla="*/ 7426423 w 8293914"/>
              <a:gd name="connsiteY176" fmla="*/ 2683114 h 7012541"/>
              <a:gd name="connsiteX177" fmla="*/ 7443243 w 8293914"/>
              <a:gd name="connsiteY177" fmla="*/ 2700816 h 7012541"/>
              <a:gd name="connsiteX178" fmla="*/ 7426423 w 8293914"/>
              <a:gd name="connsiteY178" fmla="*/ 2709662 h 7012541"/>
              <a:gd name="connsiteX179" fmla="*/ 7224581 w 8293914"/>
              <a:gd name="connsiteY179" fmla="*/ 2709662 h 7012541"/>
              <a:gd name="connsiteX180" fmla="*/ 7208810 w 8293914"/>
              <a:gd name="connsiteY180" fmla="*/ 2710767 h 7012541"/>
              <a:gd name="connsiteX181" fmla="*/ 7207899 w 8293914"/>
              <a:gd name="connsiteY181" fmla="*/ 2711514 h 7012541"/>
              <a:gd name="connsiteX182" fmla="*/ 7208115 w 8293914"/>
              <a:gd name="connsiteY182" fmla="*/ 2712006 h 7012541"/>
              <a:gd name="connsiteX183" fmla="*/ 7292785 w 8293914"/>
              <a:gd name="connsiteY183" fmla="*/ 2730679 h 7012541"/>
              <a:gd name="connsiteX184" fmla="*/ 7411055 w 8293914"/>
              <a:gd name="connsiteY184" fmla="*/ 2816042 h 7012541"/>
              <a:gd name="connsiteX185" fmla="*/ 7411055 w 8293914"/>
              <a:gd name="connsiteY185" fmla="*/ 2824702 h 7012541"/>
              <a:gd name="connsiteX186" fmla="*/ 7510524 w 8293914"/>
              <a:gd name="connsiteY186" fmla="*/ 2824702 h 7012541"/>
              <a:gd name="connsiteX187" fmla="*/ 7586217 w 8293914"/>
              <a:gd name="connsiteY187" fmla="*/ 2815857 h 7012541"/>
              <a:gd name="connsiteX188" fmla="*/ 7619857 w 8293914"/>
              <a:gd name="connsiteY188" fmla="*/ 2842405 h 7012541"/>
              <a:gd name="connsiteX189" fmla="*/ 7611446 w 8293914"/>
              <a:gd name="connsiteY189" fmla="*/ 2868954 h 7012541"/>
              <a:gd name="connsiteX190" fmla="*/ 7569394 w 8293914"/>
              <a:gd name="connsiteY190" fmla="*/ 2868954 h 7012541"/>
              <a:gd name="connsiteX191" fmla="*/ 7460064 w 8293914"/>
              <a:gd name="connsiteY191" fmla="*/ 2860098 h 7012541"/>
              <a:gd name="connsiteX192" fmla="*/ 7429971 w 8293914"/>
              <a:gd name="connsiteY192" fmla="*/ 2855261 h 7012541"/>
              <a:gd name="connsiteX193" fmla="*/ 7408679 w 8293914"/>
              <a:gd name="connsiteY193" fmla="*/ 2859828 h 7012541"/>
              <a:gd name="connsiteX194" fmla="*/ 7391569 w 8293914"/>
              <a:gd name="connsiteY194" fmla="*/ 2867792 h 7012541"/>
              <a:gd name="connsiteX195" fmla="*/ 7380474 w 8293914"/>
              <a:gd name="connsiteY195" fmla="*/ 2867539 h 7012541"/>
              <a:gd name="connsiteX196" fmla="*/ 7376094 w 8293914"/>
              <a:gd name="connsiteY196" fmla="*/ 2868814 h 7012541"/>
              <a:gd name="connsiteX197" fmla="*/ 7363084 w 8293914"/>
              <a:gd name="connsiteY197" fmla="*/ 2868887 h 7012541"/>
              <a:gd name="connsiteX198" fmla="*/ 7330122 w 8293914"/>
              <a:gd name="connsiteY198" fmla="*/ 2879700 h 7012541"/>
              <a:gd name="connsiteX199" fmla="*/ 7423270 w 8293914"/>
              <a:gd name="connsiteY199" fmla="*/ 2893285 h 7012541"/>
              <a:gd name="connsiteX200" fmla="*/ 7535753 w 8293914"/>
              <a:gd name="connsiteY200" fmla="*/ 2895495 h 7012541"/>
              <a:gd name="connsiteX201" fmla="*/ 7569394 w 8293914"/>
              <a:gd name="connsiteY201" fmla="*/ 2895495 h 7012541"/>
              <a:gd name="connsiteX202" fmla="*/ 7611446 w 8293914"/>
              <a:gd name="connsiteY202" fmla="*/ 2913195 h 7012541"/>
              <a:gd name="connsiteX203" fmla="*/ 7619857 w 8293914"/>
              <a:gd name="connsiteY203" fmla="*/ 2939745 h 7012541"/>
              <a:gd name="connsiteX204" fmla="*/ 7603035 w 8293914"/>
              <a:gd name="connsiteY204" fmla="*/ 2957445 h 7012541"/>
              <a:gd name="connsiteX205" fmla="*/ 7476884 w 8293914"/>
              <a:gd name="connsiteY205" fmla="*/ 2957445 h 7012541"/>
              <a:gd name="connsiteX206" fmla="*/ 7611446 w 8293914"/>
              <a:gd name="connsiteY206" fmla="*/ 2992841 h 7012541"/>
              <a:gd name="connsiteX207" fmla="*/ 7636676 w 8293914"/>
              <a:gd name="connsiteY207" fmla="*/ 3010536 h 7012541"/>
              <a:gd name="connsiteX208" fmla="*/ 7603035 w 8293914"/>
              <a:gd name="connsiteY208" fmla="*/ 3019391 h 7012541"/>
              <a:gd name="connsiteX209" fmla="*/ 7392782 w 8293914"/>
              <a:gd name="connsiteY209" fmla="*/ 3019391 h 7012541"/>
              <a:gd name="connsiteX210" fmla="*/ 7359141 w 8293914"/>
              <a:gd name="connsiteY210" fmla="*/ 3037084 h 7012541"/>
              <a:gd name="connsiteX211" fmla="*/ 7418013 w 8293914"/>
              <a:gd name="connsiteY211" fmla="*/ 3037084 h 7012541"/>
              <a:gd name="connsiteX212" fmla="*/ 7493705 w 8293914"/>
              <a:gd name="connsiteY212" fmla="*/ 3063633 h 7012541"/>
              <a:gd name="connsiteX213" fmla="*/ 7569394 w 8293914"/>
              <a:gd name="connsiteY213" fmla="*/ 3063633 h 7012541"/>
              <a:gd name="connsiteX214" fmla="*/ 7594625 w 8293914"/>
              <a:gd name="connsiteY214" fmla="*/ 3090181 h 7012541"/>
              <a:gd name="connsiteX215" fmla="*/ 7569394 w 8293914"/>
              <a:gd name="connsiteY215" fmla="*/ 3116729 h 7012541"/>
              <a:gd name="connsiteX216" fmla="*/ 7392782 w 8293914"/>
              <a:gd name="connsiteY216" fmla="*/ 3116729 h 7012541"/>
              <a:gd name="connsiteX217" fmla="*/ 7317090 w 8293914"/>
              <a:gd name="connsiteY217" fmla="*/ 3125577 h 7012541"/>
              <a:gd name="connsiteX218" fmla="*/ 7409602 w 8293914"/>
              <a:gd name="connsiteY218" fmla="*/ 3125577 h 7012541"/>
              <a:gd name="connsiteX219" fmla="*/ 7468474 w 8293914"/>
              <a:gd name="connsiteY219" fmla="*/ 3160972 h 7012541"/>
              <a:gd name="connsiteX220" fmla="*/ 7468474 w 8293914"/>
              <a:gd name="connsiteY220" fmla="*/ 3187520 h 7012541"/>
              <a:gd name="connsiteX221" fmla="*/ 7434834 w 8293914"/>
              <a:gd name="connsiteY221" fmla="*/ 3205222 h 7012541"/>
              <a:gd name="connsiteX222" fmla="*/ 7325501 w 8293914"/>
              <a:gd name="connsiteY222" fmla="*/ 3222925 h 7012541"/>
              <a:gd name="connsiteX223" fmla="*/ 7289650 w 8293914"/>
              <a:gd name="connsiteY223" fmla="*/ 3228471 h 7012541"/>
              <a:gd name="connsiteX224" fmla="*/ 7297868 w 8293914"/>
              <a:gd name="connsiteY224" fmla="*/ 3237002 h 7012541"/>
              <a:gd name="connsiteX225" fmla="*/ 7234517 w 8293914"/>
              <a:gd name="connsiteY225" fmla="*/ 3266341 h 7012541"/>
              <a:gd name="connsiteX226" fmla="*/ 7200180 w 8293914"/>
              <a:gd name="connsiteY226" fmla="*/ 3279517 h 7012541"/>
              <a:gd name="connsiteX227" fmla="*/ 7287409 w 8293914"/>
              <a:gd name="connsiteY227" fmla="*/ 3302602 h 7012541"/>
              <a:gd name="connsiteX228" fmla="*/ 7437935 w 8293914"/>
              <a:gd name="connsiteY228" fmla="*/ 3285529 h 7012541"/>
              <a:gd name="connsiteX229" fmla="*/ 7507819 w 8293914"/>
              <a:gd name="connsiteY229" fmla="*/ 3251385 h 7012541"/>
              <a:gd name="connsiteX230" fmla="*/ 7626089 w 8293914"/>
              <a:gd name="connsiteY230" fmla="*/ 3153218 h 7012541"/>
              <a:gd name="connsiteX231" fmla="*/ 7824993 w 8293914"/>
              <a:gd name="connsiteY231" fmla="*/ 2986763 h 7012541"/>
              <a:gd name="connsiteX232" fmla="*/ 8083034 w 8293914"/>
              <a:gd name="connsiteY232" fmla="*/ 2905671 h 7012541"/>
              <a:gd name="connsiteX233" fmla="*/ 8292694 w 8293914"/>
              <a:gd name="connsiteY233" fmla="*/ 2811774 h 7012541"/>
              <a:gd name="connsiteX234" fmla="*/ 8002397 w 8293914"/>
              <a:gd name="connsiteY234" fmla="*/ 3174559 h 7012541"/>
              <a:gd name="connsiteX235" fmla="*/ 7744358 w 8293914"/>
              <a:gd name="connsiteY235" fmla="*/ 3259920 h 7012541"/>
              <a:gd name="connsiteX236" fmla="*/ 7583083 w 8293914"/>
              <a:gd name="connsiteY236" fmla="*/ 3358087 h 7012541"/>
              <a:gd name="connsiteX237" fmla="*/ 7507819 w 8293914"/>
              <a:gd name="connsiteY237" fmla="*/ 3396499 h 7012541"/>
              <a:gd name="connsiteX238" fmla="*/ 7201396 w 8293914"/>
              <a:gd name="connsiteY238" fmla="*/ 3537345 h 7012541"/>
              <a:gd name="connsiteX239" fmla="*/ 7180328 w 8293914"/>
              <a:gd name="connsiteY239" fmla="*/ 3547150 h 7012541"/>
              <a:gd name="connsiteX240" fmla="*/ 7165229 w 8293914"/>
              <a:gd name="connsiteY240" fmla="*/ 3639988 h 7012541"/>
              <a:gd name="connsiteX241" fmla="*/ 7112041 w 8293914"/>
              <a:gd name="connsiteY241" fmla="*/ 3746654 h 7012541"/>
              <a:gd name="connsiteX242" fmla="*/ 7107603 w 8293914"/>
              <a:gd name="connsiteY242" fmla="*/ 3767789 h 7012541"/>
              <a:gd name="connsiteX243" fmla="*/ 7120759 w 8293914"/>
              <a:gd name="connsiteY243" fmla="*/ 3772089 h 7012541"/>
              <a:gd name="connsiteX244" fmla="*/ 7534699 w 8293914"/>
              <a:gd name="connsiteY244" fmla="*/ 3891595 h 7012541"/>
              <a:gd name="connsiteX245" fmla="*/ 7626089 w 8293914"/>
              <a:gd name="connsiteY245" fmla="*/ 3917205 h 7012541"/>
              <a:gd name="connsiteX246" fmla="*/ 7749734 w 8293914"/>
              <a:gd name="connsiteY246" fmla="*/ 3904400 h 7012541"/>
              <a:gd name="connsiteX247" fmla="*/ 7819618 w 8293914"/>
              <a:gd name="connsiteY247" fmla="*/ 3895864 h 7012541"/>
              <a:gd name="connsiteX248" fmla="*/ 7894880 w 8293914"/>
              <a:gd name="connsiteY248" fmla="*/ 3912937 h 7012541"/>
              <a:gd name="connsiteX249" fmla="*/ 7927136 w 8293914"/>
              <a:gd name="connsiteY249" fmla="*/ 3942812 h 7012541"/>
              <a:gd name="connsiteX250" fmla="*/ 7787364 w 8293914"/>
              <a:gd name="connsiteY250" fmla="*/ 4169020 h 7012541"/>
              <a:gd name="connsiteX251" fmla="*/ 7636840 w 8293914"/>
              <a:gd name="connsiteY251" fmla="*/ 4169020 h 7012541"/>
              <a:gd name="connsiteX252" fmla="*/ 7513195 w 8293914"/>
              <a:gd name="connsiteY252" fmla="*/ 4100731 h 7012541"/>
              <a:gd name="connsiteX253" fmla="*/ 7378800 w 8293914"/>
              <a:gd name="connsiteY253" fmla="*/ 4079391 h 7012541"/>
              <a:gd name="connsiteX254" fmla="*/ 7239029 w 8293914"/>
              <a:gd name="connsiteY254" fmla="*/ 4023907 h 7012541"/>
              <a:gd name="connsiteX255" fmla="*/ 7158389 w 8293914"/>
              <a:gd name="connsiteY255" fmla="*/ 3921471 h 7012541"/>
              <a:gd name="connsiteX256" fmla="*/ 7124598 w 8293914"/>
              <a:gd name="connsiteY256" fmla="*/ 3898797 h 7012541"/>
              <a:gd name="connsiteX257" fmla="*/ 7095148 w 8293914"/>
              <a:gd name="connsiteY257" fmla="*/ 3921009 h 7012541"/>
              <a:gd name="connsiteX258" fmla="*/ 6993789 w 8293914"/>
              <a:gd name="connsiteY258" fmla="*/ 3921009 h 7012541"/>
              <a:gd name="connsiteX259" fmla="*/ 6841749 w 8293914"/>
              <a:gd name="connsiteY259" fmla="*/ 3947832 h 7012541"/>
              <a:gd name="connsiteX260" fmla="*/ 6799515 w 8293914"/>
              <a:gd name="connsiteY260" fmla="*/ 4048423 h 7012541"/>
              <a:gd name="connsiteX261" fmla="*/ 6554562 w 8293914"/>
              <a:gd name="connsiteY261" fmla="*/ 4309956 h 7012541"/>
              <a:gd name="connsiteX262" fmla="*/ 6495434 w 8293914"/>
              <a:gd name="connsiteY262" fmla="*/ 4323367 h 7012541"/>
              <a:gd name="connsiteX263" fmla="*/ 6157569 w 8293914"/>
              <a:gd name="connsiteY263" fmla="*/ 4323367 h 7012541"/>
              <a:gd name="connsiteX264" fmla="*/ 6225141 w 8293914"/>
              <a:gd name="connsiteY264" fmla="*/ 4544663 h 7012541"/>
              <a:gd name="connsiteX265" fmla="*/ 6030867 w 8293914"/>
              <a:gd name="connsiteY265" fmla="*/ 4423957 h 7012541"/>
              <a:gd name="connsiteX266" fmla="*/ 5726788 w 8293914"/>
              <a:gd name="connsiteY266" fmla="*/ 4363603 h 7012541"/>
              <a:gd name="connsiteX267" fmla="*/ 5583194 w 8293914"/>
              <a:gd name="connsiteY267" fmla="*/ 4558076 h 7012541"/>
              <a:gd name="connsiteX268" fmla="*/ 5372027 w 8293914"/>
              <a:gd name="connsiteY268" fmla="*/ 4658664 h 7012541"/>
              <a:gd name="connsiteX269" fmla="*/ 5228434 w 8293914"/>
              <a:gd name="connsiteY269" fmla="*/ 4698900 h 7012541"/>
              <a:gd name="connsiteX270" fmla="*/ 4991928 w 8293914"/>
              <a:gd name="connsiteY270" fmla="*/ 4812901 h 7012541"/>
              <a:gd name="connsiteX271" fmla="*/ 4915908 w 8293914"/>
              <a:gd name="connsiteY271" fmla="*/ 4866550 h 7012541"/>
              <a:gd name="connsiteX272" fmla="*/ 4949694 w 8293914"/>
              <a:gd name="connsiteY272" fmla="*/ 5034199 h 7012541"/>
              <a:gd name="connsiteX273" fmla="*/ 4978237 w 8293914"/>
              <a:gd name="connsiteY273" fmla="*/ 5142809 h 7012541"/>
              <a:gd name="connsiteX274" fmla="*/ 4997518 w 8293914"/>
              <a:gd name="connsiteY274" fmla="*/ 5144903 h 7012541"/>
              <a:gd name="connsiteX275" fmla="*/ 5017276 w 8293914"/>
              <a:gd name="connsiteY275" fmla="*/ 5157192 h 7012541"/>
              <a:gd name="connsiteX276" fmla="*/ 5033367 w 8293914"/>
              <a:gd name="connsiteY276" fmla="*/ 5182005 h 7012541"/>
              <a:gd name="connsiteX277" fmla="*/ 5039731 w 8293914"/>
              <a:gd name="connsiteY277" fmla="*/ 5192443 h 7012541"/>
              <a:gd name="connsiteX278" fmla="*/ 5060058 w 8293914"/>
              <a:gd name="connsiteY278" fmla="*/ 5219711 h 7012541"/>
              <a:gd name="connsiteX279" fmla="*/ 5070657 w 8293914"/>
              <a:gd name="connsiteY279" fmla="*/ 5232605 h 7012541"/>
              <a:gd name="connsiteX280" fmla="*/ 5077775 w 8293914"/>
              <a:gd name="connsiteY280" fmla="*/ 5251423 h 7012541"/>
              <a:gd name="connsiteX281" fmla="*/ 5076675 w 8293914"/>
              <a:gd name="connsiteY281" fmla="*/ 5272625 h 7012541"/>
              <a:gd name="connsiteX282" fmla="*/ 5067013 w 8293914"/>
              <a:gd name="connsiteY282" fmla="*/ 5325796 h 7012541"/>
              <a:gd name="connsiteX283" fmla="*/ 4992239 w 8293914"/>
              <a:gd name="connsiteY283" fmla="*/ 5402777 h 7012541"/>
              <a:gd name="connsiteX284" fmla="*/ 4981655 w 8293914"/>
              <a:gd name="connsiteY284" fmla="*/ 5403392 h 7012541"/>
              <a:gd name="connsiteX285" fmla="*/ 4935831 w 8293914"/>
              <a:gd name="connsiteY285" fmla="*/ 5411777 h 7012541"/>
              <a:gd name="connsiteX286" fmla="*/ 4922876 w 8293914"/>
              <a:gd name="connsiteY286" fmla="*/ 5410623 h 7012541"/>
              <a:gd name="connsiteX287" fmla="*/ 4887883 w 8293914"/>
              <a:gd name="connsiteY287" fmla="*/ 5412181 h 7012541"/>
              <a:gd name="connsiteX288" fmla="*/ 4868951 w 8293914"/>
              <a:gd name="connsiteY288" fmla="*/ 5411532 h 7012541"/>
              <a:gd name="connsiteX289" fmla="*/ 4852373 w 8293914"/>
              <a:gd name="connsiteY289" fmla="*/ 5399145 h 7012541"/>
              <a:gd name="connsiteX290" fmla="*/ 4797423 w 8293914"/>
              <a:gd name="connsiteY290" fmla="*/ 5370869 h 7012541"/>
              <a:gd name="connsiteX291" fmla="*/ 4769006 w 8293914"/>
              <a:gd name="connsiteY291" fmla="*/ 5349635 h 7012541"/>
              <a:gd name="connsiteX292" fmla="*/ 4763013 w 8293914"/>
              <a:gd name="connsiteY292" fmla="*/ 5336631 h 7012541"/>
              <a:gd name="connsiteX293" fmla="*/ 4763231 w 8293914"/>
              <a:gd name="connsiteY293" fmla="*/ 5303401 h 7012541"/>
              <a:gd name="connsiteX294" fmla="*/ 4760438 w 8293914"/>
              <a:gd name="connsiteY294" fmla="*/ 5250159 h 7012541"/>
              <a:gd name="connsiteX295" fmla="*/ 4768885 w 8293914"/>
              <a:gd name="connsiteY295" fmla="*/ 5228052 h 7012541"/>
              <a:gd name="connsiteX296" fmla="*/ 4786918 w 8293914"/>
              <a:gd name="connsiteY296" fmla="*/ 5203164 h 7012541"/>
              <a:gd name="connsiteX297" fmla="*/ 4805708 w 8293914"/>
              <a:gd name="connsiteY297" fmla="*/ 5186655 h 7012541"/>
              <a:gd name="connsiteX298" fmla="*/ 4839370 w 8293914"/>
              <a:gd name="connsiteY298" fmla="*/ 5158612 h 7012541"/>
              <a:gd name="connsiteX299" fmla="*/ 4839887 w 8293914"/>
              <a:gd name="connsiteY299" fmla="*/ 5158473 h 7012541"/>
              <a:gd name="connsiteX300" fmla="*/ 4839887 w 8293914"/>
              <a:gd name="connsiteY300" fmla="*/ 5114670 h 7012541"/>
              <a:gd name="connsiteX301" fmla="*/ 4831440 w 8293914"/>
              <a:gd name="connsiteY301" fmla="*/ 5000669 h 7012541"/>
              <a:gd name="connsiteX302" fmla="*/ 4731137 w 8293914"/>
              <a:gd name="connsiteY302" fmla="*/ 4868226 h 7012541"/>
              <a:gd name="connsiteX303" fmla="*/ 4699578 w 8293914"/>
              <a:gd name="connsiteY303" fmla="*/ 4861044 h 7012541"/>
              <a:gd name="connsiteX304" fmla="*/ 4695996 w 8293914"/>
              <a:gd name="connsiteY304" fmla="*/ 4869585 h 7012541"/>
              <a:gd name="connsiteX305" fmla="*/ 4526886 w 8293914"/>
              <a:gd name="connsiteY305" fmla="*/ 5175990 h 7012541"/>
              <a:gd name="connsiteX306" fmla="*/ 4431061 w 8293914"/>
              <a:gd name="connsiteY306" fmla="*/ 5313663 h 7012541"/>
              <a:gd name="connsiteX307" fmla="*/ 4467109 w 8293914"/>
              <a:gd name="connsiteY307" fmla="*/ 5335807 h 7012541"/>
              <a:gd name="connsiteX308" fmla="*/ 4556483 w 8293914"/>
              <a:gd name="connsiteY308" fmla="*/ 5411032 h 7012541"/>
              <a:gd name="connsiteX309" fmla="*/ 4588738 w 8293914"/>
              <a:gd name="connsiteY309" fmla="*/ 5530539 h 7012541"/>
              <a:gd name="connsiteX310" fmla="*/ 4486598 w 8293914"/>
              <a:gd name="connsiteY310" fmla="*/ 5658580 h 7012541"/>
              <a:gd name="connsiteX311" fmla="*/ 4481222 w 8293914"/>
              <a:gd name="connsiteY311" fmla="*/ 5688457 h 7012541"/>
              <a:gd name="connsiteX312" fmla="*/ 4508100 w 8293914"/>
              <a:gd name="connsiteY312" fmla="*/ 5833571 h 7012541"/>
              <a:gd name="connsiteX313" fmla="*/ 4373705 w 8293914"/>
              <a:gd name="connsiteY313" fmla="*/ 6029902 h 7012541"/>
              <a:gd name="connsiteX314" fmla="*/ 4244684 w 8293914"/>
              <a:gd name="connsiteY314" fmla="*/ 6076852 h 7012541"/>
              <a:gd name="connsiteX315" fmla="*/ 3981267 w 8293914"/>
              <a:gd name="connsiteY315" fmla="*/ 6046974 h 7012541"/>
              <a:gd name="connsiteX316" fmla="*/ 3906594 w 8293914"/>
              <a:gd name="connsiteY316" fmla="*/ 6000025 h 7012541"/>
              <a:gd name="connsiteX317" fmla="*/ 3861154 w 8293914"/>
              <a:gd name="connsiteY317" fmla="*/ 5958970 h 7012541"/>
              <a:gd name="connsiteX318" fmla="*/ 3835346 w 8293914"/>
              <a:gd name="connsiteY318" fmla="*/ 5983754 h 7012541"/>
              <a:gd name="connsiteX319" fmla="*/ 3721172 w 8293914"/>
              <a:gd name="connsiteY319" fmla="*/ 6074326 h 7012541"/>
              <a:gd name="connsiteX320" fmla="*/ 3723563 w 8293914"/>
              <a:gd name="connsiteY320" fmla="*/ 6076719 h 7012541"/>
              <a:gd name="connsiteX321" fmla="*/ 3733978 w 8293914"/>
              <a:gd name="connsiteY321" fmla="*/ 6081120 h 7012541"/>
              <a:gd name="connsiteX322" fmla="*/ 3776987 w 8293914"/>
              <a:gd name="connsiteY322" fmla="*/ 6098191 h 7012541"/>
              <a:gd name="connsiteX323" fmla="*/ 3723226 w 8293914"/>
              <a:gd name="connsiteY323" fmla="*/ 6128069 h 7012541"/>
              <a:gd name="connsiteX324" fmla="*/ 3685596 w 8293914"/>
              <a:gd name="connsiteY324" fmla="*/ 6115264 h 7012541"/>
              <a:gd name="connsiteX325" fmla="*/ 3674316 w 8293914"/>
              <a:gd name="connsiteY325" fmla="*/ 6111495 h 7012541"/>
              <a:gd name="connsiteX326" fmla="*/ 3550158 w 8293914"/>
              <a:gd name="connsiteY326" fmla="*/ 6209987 h 7012541"/>
              <a:gd name="connsiteX327" fmla="*/ 2376461 w 8293914"/>
              <a:gd name="connsiteY327" fmla="*/ 6797710 h 7012541"/>
              <a:gd name="connsiteX328" fmla="*/ 2293103 w 8293914"/>
              <a:gd name="connsiteY328" fmla="*/ 6820826 h 7012541"/>
              <a:gd name="connsiteX329" fmla="*/ 2293103 w 8293914"/>
              <a:gd name="connsiteY329" fmla="*/ 6858002 h 7012541"/>
              <a:gd name="connsiteX330" fmla="*/ 2159046 w 8293914"/>
              <a:gd name="connsiteY330" fmla="*/ 6858002 h 7012541"/>
              <a:gd name="connsiteX331" fmla="*/ 2047293 w 8293914"/>
              <a:gd name="connsiteY331" fmla="*/ 6888993 h 7012541"/>
              <a:gd name="connsiteX332" fmla="*/ 995643 w 8293914"/>
              <a:gd name="connsiteY332" fmla="*/ 7010404 h 7012541"/>
              <a:gd name="connsiteX333" fmla="*/ 0 w 8293914"/>
              <a:gd name="connsiteY333" fmla="*/ 6931523 h 7012541"/>
              <a:gd name="connsiteX334" fmla="*/ 28261 w 8293914"/>
              <a:gd name="connsiteY334" fmla="*/ 5029202 h 7012541"/>
              <a:gd name="connsiteX0" fmla="*/ 6634026 w 8293913"/>
              <a:gd name="connsiteY0" fmla="*/ 867292 h 7012541"/>
              <a:gd name="connsiteX1" fmla="*/ 6577800 w 8293913"/>
              <a:gd name="connsiteY1" fmla="*/ 908210 h 7012541"/>
              <a:gd name="connsiteX2" fmla="*/ 6529417 w 8293913"/>
              <a:gd name="connsiteY2" fmla="*/ 967963 h 7012541"/>
              <a:gd name="connsiteX3" fmla="*/ 6545544 w 8293913"/>
              <a:gd name="connsiteY3" fmla="*/ 1006376 h 7012541"/>
              <a:gd name="connsiteX4" fmla="*/ 6585864 w 8293913"/>
              <a:gd name="connsiteY4" fmla="*/ 1006911 h 7012541"/>
              <a:gd name="connsiteX5" fmla="*/ 6602827 w 8293913"/>
              <a:gd name="connsiteY5" fmla="*/ 1003094 h 7012541"/>
              <a:gd name="connsiteX6" fmla="*/ 6624961 w 8293913"/>
              <a:gd name="connsiteY6" fmla="*/ 955148 h 7012541"/>
              <a:gd name="connsiteX7" fmla="*/ 6627415 w 8293913"/>
              <a:gd name="connsiteY7" fmla="*/ 887712 h 7012541"/>
              <a:gd name="connsiteX8" fmla="*/ 6634026 w 8293913"/>
              <a:gd name="connsiteY8" fmla="*/ 867292 h 7012541"/>
              <a:gd name="connsiteX9" fmla="*/ 28261 w 8293913"/>
              <a:gd name="connsiteY9" fmla="*/ 5029202 h 7012541"/>
              <a:gd name="connsiteX10" fmla="*/ 71547 w 8293913"/>
              <a:gd name="connsiteY10" fmla="*/ 85060 h 7012541"/>
              <a:gd name="connsiteX11" fmla="*/ 2293103 w 8293913"/>
              <a:gd name="connsiteY11" fmla="*/ 0 h 7012541"/>
              <a:gd name="connsiteX12" fmla="*/ 2909882 w 8293913"/>
              <a:gd name="connsiteY12" fmla="*/ 423059 h 7012541"/>
              <a:gd name="connsiteX13" fmla="*/ 3086400 w 8293913"/>
              <a:gd name="connsiteY13" fmla="*/ 516658 h 7012541"/>
              <a:gd name="connsiteX14" fmla="*/ 3066703 w 8293913"/>
              <a:gd name="connsiteY14" fmla="*/ 491542 h 7012541"/>
              <a:gd name="connsiteX15" fmla="*/ 3040497 w 8293913"/>
              <a:gd name="connsiteY15" fmla="*/ 460064 h 7012541"/>
              <a:gd name="connsiteX16" fmla="*/ 2943731 w 8293913"/>
              <a:gd name="connsiteY16" fmla="*/ 387506 h 7012541"/>
              <a:gd name="connsiteX17" fmla="*/ 2895348 w 8293913"/>
              <a:gd name="connsiteY17" fmla="*/ 302144 h 7012541"/>
              <a:gd name="connsiteX18" fmla="*/ 2981361 w 8293913"/>
              <a:gd name="connsiteY18" fmla="*/ 203978 h 7012541"/>
              <a:gd name="connsiteX19" fmla="*/ 3035121 w 8293913"/>
              <a:gd name="connsiteY19" fmla="*/ 203978 h 7012541"/>
              <a:gd name="connsiteX20" fmla="*/ 3051248 w 8293913"/>
              <a:gd name="connsiteY20" fmla="*/ 233856 h 7012541"/>
              <a:gd name="connsiteX21" fmla="*/ 3110381 w 8293913"/>
              <a:gd name="connsiteY21" fmla="*/ 391774 h 7012541"/>
              <a:gd name="connsiteX22" fmla="*/ 3131886 w 8293913"/>
              <a:gd name="connsiteY22" fmla="*/ 434455 h 7012541"/>
              <a:gd name="connsiteX23" fmla="*/ 3217899 w 8293913"/>
              <a:gd name="connsiteY23" fmla="*/ 545425 h 7012541"/>
              <a:gd name="connsiteX24" fmla="*/ 3265394 w 8293913"/>
              <a:gd name="connsiteY24" fmla="*/ 614557 h 7012541"/>
              <a:gd name="connsiteX25" fmla="*/ 3525574 w 8293913"/>
              <a:gd name="connsiteY25" fmla="*/ 784372 h 7012541"/>
              <a:gd name="connsiteX26" fmla="*/ 3549857 w 8293913"/>
              <a:gd name="connsiteY26" fmla="*/ 760429 h 7012541"/>
              <a:gd name="connsiteX27" fmla="*/ 3583457 w 8293913"/>
              <a:gd name="connsiteY27" fmla="*/ 716148 h 7012541"/>
              <a:gd name="connsiteX28" fmla="*/ 3701724 w 8293913"/>
              <a:gd name="connsiteY28" fmla="*/ 703343 h 7012541"/>
              <a:gd name="connsiteX29" fmla="*/ 3927511 w 8293913"/>
              <a:gd name="connsiteY29" fmla="*/ 733221 h 7012541"/>
              <a:gd name="connsiteX30" fmla="*/ 3992019 w 8293913"/>
              <a:gd name="connsiteY30" fmla="*/ 686272 h 7012541"/>
              <a:gd name="connsiteX31" fmla="*/ 4008148 w 8293913"/>
              <a:gd name="connsiteY31" fmla="*/ 600910 h 7012541"/>
              <a:gd name="connsiteX32" fmla="*/ 4008148 w 8293913"/>
              <a:gd name="connsiteY32" fmla="*/ 545425 h 7012541"/>
              <a:gd name="connsiteX33" fmla="*/ 4110289 w 8293913"/>
              <a:gd name="connsiteY33" fmla="*/ 515549 h 7012541"/>
              <a:gd name="connsiteX34" fmla="*/ 4190927 w 8293913"/>
              <a:gd name="connsiteY34" fmla="*/ 579570 h 7012541"/>
              <a:gd name="connsiteX35" fmla="*/ 4239308 w 8293913"/>
              <a:gd name="connsiteY35" fmla="*/ 613714 h 7012541"/>
              <a:gd name="connsiteX36" fmla="*/ 4293068 w 8293913"/>
              <a:gd name="connsiteY36" fmla="*/ 583839 h 7012541"/>
              <a:gd name="connsiteX37" fmla="*/ 4336073 w 8293913"/>
              <a:gd name="connsiteY37" fmla="*/ 472869 h 7012541"/>
              <a:gd name="connsiteX38" fmla="*/ 4368329 w 8293913"/>
              <a:gd name="connsiteY38" fmla="*/ 438723 h 7012541"/>
              <a:gd name="connsiteX39" fmla="*/ 4422087 w 8293913"/>
              <a:gd name="connsiteY39" fmla="*/ 442991 h 7012541"/>
              <a:gd name="connsiteX40" fmla="*/ 4481222 w 8293913"/>
              <a:gd name="connsiteY40" fmla="*/ 485671 h 7012541"/>
              <a:gd name="connsiteX41" fmla="*/ 4567235 w 8293913"/>
              <a:gd name="connsiteY41" fmla="*/ 545425 h 7012541"/>
              <a:gd name="connsiteX42" fmla="*/ 4701630 w 8293913"/>
              <a:gd name="connsiteY42" fmla="*/ 481403 h 7012541"/>
              <a:gd name="connsiteX43" fmla="*/ 4787643 w 8293913"/>
              <a:gd name="connsiteY43" fmla="*/ 366167 h 7012541"/>
              <a:gd name="connsiteX44" fmla="*/ 4852154 w 8293913"/>
              <a:gd name="connsiteY44" fmla="*/ 349094 h 7012541"/>
              <a:gd name="connsiteX45" fmla="*/ 4911289 w 8293913"/>
              <a:gd name="connsiteY45" fmla="*/ 494208 h 7012541"/>
              <a:gd name="connsiteX46" fmla="*/ 4900539 w 8293913"/>
              <a:gd name="connsiteY46" fmla="*/ 507013 h 7012541"/>
              <a:gd name="connsiteX47" fmla="*/ 5008054 w 8293913"/>
              <a:gd name="connsiteY47" fmla="*/ 532622 h 7012541"/>
              <a:gd name="connsiteX48" fmla="*/ 5099443 w 8293913"/>
              <a:gd name="connsiteY48" fmla="*/ 498476 h 7012541"/>
              <a:gd name="connsiteX49" fmla="*/ 5115571 w 8293913"/>
              <a:gd name="connsiteY49" fmla="*/ 485671 h 7012541"/>
              <a:gd name="connsiteX50" fmla="*/ 5292973 w 8293913"/>
              <a:gd name="connsiteY50" fmla="*/ 477137 h 7012541"/>
              <a:gd name="connsiteX51" fmla="*/ 5395114 w 8293913"/>
              <a:gd name="connsiteY51" fmla="*/ 468600 h 7012541"/>
              <a:gd name="connsiteX52" fmla="*/ 5454249 w 8293913"/>
              <a:gd name="connsiteY52" fmla="*/ 357630 h 7012541"/>
              <a:gd name="connsiteX53" fmla="*/ 5545639 w 8293913"/>
              <a:gd name="connsiteY53" fmla="*/ 131422 h 7012541"/>
              <a:gd name="connsiteX54" fmla="*/ 5626276 w 8293913"/>
              <a:gd name="connsiteY54" fmla="*/ 33255 h 7012541"/>
              <a:gd name="connsiteX55" fmla="*/ 5684065 w 8293913"/>
              <a:gd name="connsiteY55" fmla="*/ 2846 h 7012541"/>
              <a:gd name="connsiteX56" fmla="*/ 5721528 w 8293913"/>
              <a:gd name="connsiteY56" fmla="*/ 245 h 7012541"/>
              <a:gd name="connsiteX57" fmla="*/ 5766047 w 8293913"/>
              <a:gd name="connsiteY57" fmla="*/ 7648 h 7012541"/>
              <a:gd name="connsiteX58" fmla="*/ 5712289 w 8293913"/>
              <a:gd name="connsiteY58" fmla="*/ 152762 h 7012541"/>
              <a:gd name="connsiteX59" fmla="*/ 5658530 w 8293913"/>
              <a:gd name="connsiteY59" fmla="*/ 323485 h 7012541"/>
              <a:gd name="connsiteX60" fmla="*/ 5599395 w 8293913"/>
              <a:gd name="connsiteY60" fmla="*/ 489940 h 7012541"/>
              <a:gd name="connsiteX61" fmla="*/ 5733793 w 8293913"/>
              <a:gd name="connsiteY61" fmla="*/ 613714 h 7012541"/>
              <a:gd name="connsiteX62" fmla="*/ 5766047 w 8293913"/>
              <a:gd name="connsiteY62" fmla="*/ 596641 h 7012541"/>
              <a:gd name="connsiteX63" fmla="*/ 5782173 w 8293913"/>
              <a:gd name="connsiteY63" fmla="*/ 566766 h 7012541"/>
              <a:gd name="connsiteX64" fmla="*/ 5889693 w 8293913"/>
              <a:gd name="connsiteY64" fmla="*/ 532622 h 7012541"/>
              <a:gd name="connsiteX65" fmla="*/ 5948825 w 8293913"/>
              <a:gd name="connsiteY65" fmla="*/ 600910 h 7012541"/>
              <a:gd name="connsiteX66" fmla="*/ 5948825 w 8293913"/>
              <a:gd name="connsiteY66" fmla="*/ 635055 h 7012541"/>
              <a:gd name="connsiteX67" fmla="*/ 6110101 w 8293913"/>
              <a:gd name="connsiteY67" fmla="*/ 801509 h 7012541"/>
              <a:gd name="connsiteX68" fmla="*/ 6185364 w 8293913"/>
              <a:gd name="connsiteY68" fmla="*/ 797240 h 7012541"/>
              <a:gd name="connsiteX69" fmla="*/ 6411148 w 8293913"/>
              <a:gd name="connsiteY69" fmla="*/ 754560 h 7012541"/>
              <a:gd name="connsiteX70" fmla="*/ 6459531 w 8293913"/>
              <a:gd name="connsiteY70" fmla="*/ 771633 h 7012541"/>
              <a:gd name="connsiteX71" fmla="*/ 6518666 w 8293913"/>
              <a:gd name="connsiteY71" fmla="*/ 831386 h 7012541"/>
              <a:gd name="connsiteX72" fmla="*/ 6583174 w 8293913"/>
              <a:gd name="connsiteY72" fmla="*/ 839921 h 7012541"/>
              <a:gd name="connsiteX73" fmla="*/ 6604680 w 8293913"/>
              <a:gd name="connsiteY73" fmla="*/ 822850 h 7012541"/>
              <a:gd name="connsiteX74" fmla="*/ 6630887 w 8293913"/>
              <a:gd name="connsiteY74" fmla="*/ 818048 h 7012541"/>
              <a:gd name="connsiteX75" fmla="*/ 6648711 w 8293913"/>
              <a:gd name="connsiteY75" fmla="*/ 821907 h 7012541"/>
              <a:gd name="connsiteX76" fmla="*/ 6652736 w 8293913"/>
              <a:gd name="connsiteY76" fmla="*/ 803062 h 7012541"/>
              <a:gd name="connsiteX77" fmla="*/ 6634723 w 8293913"/>
              <a:gd name="connsiteY77" fmla="*/ 789260 h 7012541"/>
              <a:gd name="connsiteX78" fmla="*/ 6634019 w 8293913"/>
              <a:gd name="connsiteY78" fmla="*/ 763084 h 7012541"/>
              <a:gd name="connsiteX79" fmla="*/ 6635466 w 8293913"/>
              <a:gd name="connsiteY79" fmla="*/ 732353 h 7012541"/>
              <a:gd name="connsiteX80" fmla="*/ 6681000 w 8293913"/>
              <a:gd name="connsiteY80" fmla="*/ 753698 h 7012541"/>
              <a:gd name="connsiteX81" fmla="*/ 6681704 w 8293913"/>
              <a:gd name="connsiteY81" fmla="*/ 779876 h 7012541"/>
              <a:gd name="connsiteX82" fmla="*/ 6666549 w 8293913"/>
              <a:gd name="connsiteY82" fmla="*/ 977913 h 7012541"/>
              <a:gd name="connsiteX83" fmla="*/ 6666829 w 8293913"/>
              <a:gd name="connsiteY83" fmla="*/ 988259 h 7012541"/>
              <a:gd name="connsiteX84" fmla="*/ 6669190 w 8293913"/>
              <a:gd name="connsiteY84" fmla="*/ 987703 h 7012541"/>
              <a:gd name="connsiteX85" fmla="*/ 6712195 w 8293913"/>
              <a:gd name="connsiteY85" fmla="*/ 1006376 h 7012541"/>
              <a:gd name="connsiteX86" fmla="*/ 6741388 w 8293913"/>
              <a:gd name="connsiteY86" fmla="*/ 1050670 h 7012541"/>
              <a:gd name="connsiteX87" fmla="*/ 6756165 w 8293913"/>
              <a:gd name="connsiteY87" fmla="*/ 1051331 h 7012541"/>
              <a:gd name="connsiteX88" fmla="*/ 6811400 w 8293913"/>
              <a:gd name="connsiteY88" fmla="*/ 1031420 h 7012541"/>
              <a:gd name="connsiteX89" fmla="*/ 6870579 w 8293913"/>
              <a:gd name="connsiteY89" fmla="*/ 1010084 h 7012541"/>
              <a:gd name="connsiteX90" fmla="*/ 6917158 w 8293913"/>
              <a:gd name="connsiteY90" fmla="*/ 1091465 h 7012541"/>
              <a:gd name="connsiteX91" fmla="*/ 7031896 w 8293913"/>
              <a:gd name="connsiteY91" fmla="*/ 1125620 h 7012541"/>
              <a:gd name="connsiteX92" fmla="*/ 7125478 w 8293913"/>
              <a:gd name="connsiteY92" fmla="*/ 1156072 h 7012541"/>
              <a:gd name="connsiteX93" fmla="*/ 7159878 w 8293913"/>
              <a:gd name="connsiteY93" fmla="*/ 1207863 h 7012541"/>
              <a:gd name="connsiteX94" fmla="*/ 7235505 w 8293913"/>
              <a:gd name="connsiteY94" fmla="*/ 1290100 h 7012541"/>
              <a:gd name="connsiteX95" fmla="*/ 7260605 w 8293913"/>
              <a:gd name="connsiteY95" fmla="*/ 1292379 h 7012541"/>
              <a:gd name="connsiteX96" fmla="*/ 7397968 w 8293913"/>
              <a:gd name="connsiteY96" fmla="*/ 1257963 h 7012541"/>
              <a:gd name="connsiteX97" fmla="*/ 7448170 w 8293913"/>
              <a:gd name="connsiteY97" fmla="*/ 1262519 h 7012541"/>
              <a:gd name="connsiteX98" fmla="*/ 7449238 w 8293913"/>
              <a:gd name="connsiteY98" fmla="*/ 1281014 h 7012541"/>
              <a:gd name="connsiteX99" fmla="*/ 7356343 w 8293913"/>
              <a:gd name="connsiteY99" fmla="*/ 1318280 h 7012541"/>
              <a:gd name="connsiteX100" fmla="*/ 7333375 w 8293913"/>
              <a:gd name="connsiteY100" fmla="*/ 1352992 h 7012541"/>
              <a:gd name="connsiteX101" fmla="*/ 7382127 w 8293913"/>
              <a:gd name="connsiteY101" fmla="*/ 1388279 h 7012541"/>
              <a:gd name="connsiteX102" fmla="*/ 7433759 w 8293913"/>
              <a:gd name="connsiteY102" fmla="*/ 1403649 h 7012541"/>
              <a:gd name="connsiteX103" fmla="*/ 7364535 w 8293913"/>
              <a:gd name="connsiteY103" fmla="*/ 1432382 h 7012541"/>
              <a:gd name="connsiteX104" fmla="*/ 7336194 w 8293913"/>
              <a:gd name="connsiteY104" fmla="*/ 1457701 h 7012541"/>
              <a:gd name="connsiteX105" fmla="*/ 7364153 w 8293913"/>
              <a:gd name="connsiteY105" fmla="*/ 1481607 h 7012541"/>
              <a:gd name="connsiteX106" fmla="*/ 7469950 w 8293913"/>
              <a:gd name="connsiteY106" fmla="*/ 1458567 h 7012541"/>
              <a:gd name="connsiteX107" fmla="*/ 7685494 w 8293913"/>
              <a:gd name="connsiteY107" fmla="*/ 1411069 h 7012541"/>
              <a:gd name="connsiteX108" fmla="*/ 7721005 w 8293913"/>
              <a:gd name="connsiteY108" fmla="*/ 1398266 h 7012541"/>
              <a:gd name="connsiteX109" fmla="*/ 7755786 w 8293913"/>
              <a:gd name="connsiteY109" fmla="*/ 1400830 h 7012541"/>
              <a:gd name="connsiteX110" fmla="*/ 7744655 w 8293913"/>
              <a:gd name="connsiteY110" fmla="*/ 1431274 h 7012541"/>
              <a:gd name="connsiteX111" fmla="*/ 7718830 w 8293913"/>
              <a:gd name="connsiteY111" fmla="*/ 1444362 h 7012541"/>
              <a:gd name="connsiteX112" fmla="*/ 7634911 w 8293913"/>
              <a:gd name="connsiteY112" fmla="*/ 1455735 h 7012541"/>
              <a:gd name="connsiteX113" fmla="*/ 7564259 w 8293913"/>
              <a:gd name="connsiteY113" fmla="*/ 1473656 h 7012541"/>
              <a:gd name="connsiteX114" fmla="*/ 7519069 w 8293913"/>
              <a:gd name="connsiteY114" fmla="*/ 1486173 h 7012541"/>
              <a:gd name="connsiteX115" fmla="*/ 7422588 w 8293913"/>
              <a:gd name="connsiteY115" fmla="*/ 1517179 h 7012541"/>
              <a:gd name="connsiteX116" fmla="*/ 7333981 w 8293913"/>
              <a:gd name="connsiteY116" fmla="*/ 1586884 h 7012541"/>
              <a:gd name="connsiteX117" fmla="*/ 7424703 w 8293913"/>
              <a:gd name="connsiteY117" fmla="*/ 1595712 h 7012541"/>
              <a:gd name="connsiteX118" fmla="*/ 7616576 w 8293913"/>
              <a:gd name="connsiteY118" fmla="*/ 1556747 h 7012541"/>
              <a:gd name="connsiteX119" fmla="*/ 7733485 w 8293913"/>
              <a:gd name="connsiteY119" fmla="*/ 1544806 h 7012541"/>
              <a:gd name="connsiteX120" fmla="*/ 7757500 w 8293913"/>
              <a:gd name="connsiteY120" fmla="*/ 1570131 h 7012541"/>
              <a:gd name="connsiteX121" fmla="*/ 7737410 w 8293913"/>
              <a:gd name="connsiteY121" fmla="*/ 1584926 h 7012541"/>
              <a:gd name="connsiteX122" fmla="*/ 7540165 w 8293913"/>
              <a:gd name="connsiteY122" fmla="*/ 1614502 h 7012541"/>
              <a:gd name="connsiteX123" fmla="*/ 7473820 w 8293913"/>
              <a:gd name="connsiteY123" fmla="*/ 1623317 h 7012541"/>
              <a:gd name="connsiteX124" fmla="*/ 7385936 w 8293913"/>
              <a:gd name="connsiteY124" fmla="*/ 1677656 h 7012541"/>
              <a:gd name="connsiteX125" fmla="*/ 7281204 w 8293913"/>
              <a:gd name="connsiteY125" fmla="*/ 1719189 h 7012541"/>
              <a:gd name="connsiteX126" fmla="*/ 7274371 w 8293913"/>
              <a:gd name="connsiteY126" fmla="*/ 1720608 h 7012541"/>
              <a:gd name="connsiteX127" fmla="*/ 7266631 w 8293913"/>
              <a:gd name="connsiteY127" fmla="*/ 1727395 h 7012541"/>
              <a:gd name="connsiteX128" fmla="*/ 7266631 w 8293913"/>
              <a:gd name="connsiteY128" fmla="*/ 1753945 h 7012541"/>
              <a:gd name="connsiteX129" fmla="*/ 7283452 w 8293913"/>
              <a:gd name="connsiteY129" fmla="*/ 1789340 h 7012541"/>
              <a:gd name="connsiteX130" fmla="*/ 7165708 w 8293913"/>
              <a:gd name="connsiteY130" fmla="*/ 1833590 h 7012541"/>
              <a:gd name="connsiteX131" fmla="*/ 7154809 w 8293913"/>
              <a:gd name="connsiteY131" fmla="*/ 1845056 h 7012541"/>
              <a:gd name="connsiteX132" fmla="*/ 7169142 w 8293913"/>
              <a:gd name="connsiteY132" fmla="*/ 1864261 h 7012541"/>
              <a:gd name="connsiteX133" fmla="*/ 7176645 w 8293913"/>
              <a:gd name="connsiteY133" fmla="*/ 1869997 h 7012541"/>
              <a:gd name="connsiteX134" fmla="*/ 7213877 w 8293913"/>
              <a:gd name="connsiteY134" fmla="*/ 1873441 h 7012541"/>
              <a:gd name="connsiteX135" fmla="*/ 7217525 w 8293913"/>
              <a:gd name="connsiteY135" fmla="*/ 1872797 h 7012541"/>
              <a:gd name="connsiteX136" fmla="*/ 7351920 w 8293913"/>
              <a:gd name="connsiteY136" fmla="*/ 1864261 h 7012541"/>
              <a:gd name="connsiteX137" fmla="*/ 7393249 w 8293913"/>
              <a:gd name="connsiteY137" fmla="*/ 1878132 h 7012541"/>
              <a:gd name="connsiteX138" fmla="*/ 7415948 w 8293913"/>
              <a:gd name="connsiteY138" fmla="*/ 1899836 h 7012541"/>
              <a:gd name="connsiteX139" fmla="*/ 7429578 w 8293913"/>
              <a:gd name="connsiteY139" fmla="*/ 1897743 h 7012541"/>
              <a:gd name="connsiteX140" fmla="*/ 7460064 w 8293913"/>
              <a:gd name="connsiteY140" fmla="*/ 1895534 h 7012541"/>
              <a:gd name="connsiteX141" fmla="*/ 7502113 w 8293913"/>
              <a:gd name="connsiteY141" fmla="*/ 1922083 h 7012541"/>
              <a:gd name="connsiteX142" fmla="*/ 7476884 w 8293913"/>
              <a:gd name="connsiteY142" fmla="*/ 1957479 h 7012541"/>
              <a:gd name="connsiteX143" fmla="*/ 7435999 w 8293913"/>
              <a:gd name="connsiteY143" fmla="*/ 1965299 h 7012541"/>
              <a:gd name="connsiteX144" fmla="*/ 7432559 w 8293913"/>
              <a:gd name="connsiteY144" fmla="*/ 1983767 h 7012541"/>
              <a:gd name="connsiteX145" fmla="*/ 7341167 w 8293913"/>
              <a:gd name="connsiteY145" fmla="*/ 2116076 h 7012541"/>
              <a:gd name="connsiteX146" fmla="*/ 7292785 w 8293913"/>
              <a:gd name="connsiteY146" fmla="*/ 2120344 h 7012541"/>
              <a:gd name="connsiteX147" fmla="*/ 7267252 w 8293913"/>
              <a:gd name="connsiteY147" fmla="*/ 2119278 h 7012541"/>
              <a:gd name="connsiteX148" fmla="*/ 7250917 w 8293913"/>
              <a:gd name="connsiteY148" fmla="*/ 2136237 h 7012541"/>
              <a:gd name="connsiteX149" fmla="*/ 7266631 w 8293913"/>
              <a:gd name="connsiteY149" fmla="*/ 2152158 h 7012541"/>
              <a:gd name="connsiteX150" fmla="*/ 7266631 w 8293913"/>
              <a:gd name="connsiteY150" fmla="*/ 2169860 h 7012541"/>
              <a:gd name="connsiteX151" fmla="*/ 7241401 w 8293913"/>
              <a:gd name="connsiteY151" fmla="*/ 2178706 h 7012541"/>
              <a:gd name="connsiteX152" fmla="*/ 7216741 w 8293913"/>
              <a:gd name="connsiteY152" fmla="*/ 2176761 h 7012541"/>
              <a:gd name="connsiteX153" fmla="*/ 7206772 w 8293913"/>
              <a:gd name="connsiteY153" fmla="*/ 2188634 h 7012541"/>
              <a:gd name="connsiteX154" fmla="*/ 7209141 w 8293913"/>
              <a:gd name="connsiteY154" fmla="*/ 2205255 h 7012541"/>
              <a:gd name="connsiteX155" fmla="*/ 7241401 w 8293913"/>
              <a:gd name="connsiteY155" fmla="*/ 2205255 h 7012541"/>
              <a:gd name="connsiteX156" fmla="*/ 7325501 w 8293913"/>
              <a:gd name="connsiteY156" fmla="*/ 2205255 h 7012541"/>
              <a:gd name="connsiteX157" fmla="*/ 7367553 w 8293913"/>
              <a:gd name="connsiteY157" fmla="*/ 2205255 h 7012541"/>
              <a:gd name="connsiteX158" fmla="*/ 7434834 w 8293913"/>
              <a:gd name="connsiteY158" fmla="*/ 2249505 h 7012541"/>
              <a:gd name="connsiteX159" fmla="*/ 7535753 w 8293913"/>
              <a:gd name="connsiteY159" fmla="*/ 2284901 h 7012541"/>
              <a:gd name="connsiteX160" fmla="*/ 7560984 w 8293913"/>
              <a:gd name="connsiteY160" fmla="*/ 2311449 h 7012541"/>
              <a:gd name="connsiteX161" fmla="*/ 7535753 w 8293913"/>
              <a:gd name="connsiteY161" fmla="*/ 2329142 h 7012541"/>
              <a:gd name="connsiteX162" fmla="*/ 7527346 w 8293913"/>
              <a:gd name="connsiteY162" fmla="*/ 2355692 h 7012541"/>
              <a:gd name="connsiteX163" fmla="*/ 7518935 w 8293913"/>
              <a:gd name="connsiteY163" fmla="*/ 2391087 h 7012541"/>
              <a:gd name="connsiteX164" fmla="*/ 7518935 w 8293913"/>
              <a:gd name="connsiteY164" fmla="*/ 2417635 h 7012541"/>
              <a:gd name="connsiteX165" fmla="*/ 7527346 w 8293913"/>
              <a:gd name="connsiteY165" fmla="*/ 2417635 h 7012541"/>
              <a:gd name="connsiteX166" fmla="*/ 7527346 w 8293913"/>
              <a:gd name="connsiteY166" fmla="*/ 2479580 h 7012541"/>
              <a:gd name="connsiteX167" fmla="*/ 7460064 w 8293913"/>
              <a:gd name="connsiteY167" fmla="*/ 2541532 h 7012541"/>
              <a:gd name="connsiteX168" fmla="*/ 7544165 w 8293913"/>
              <a:gd name="connsiteY168" fmla="*/ 2568073 h 7012541"/>
              <a:gd name="connsiteX169" fmla="*/ 7535753 w 8293913"/>
              <a:gd name="connsiteY169" fmla="*/ 2576928 h 7012541"/>
              <a:gd name="connsiteX170" fmla="*/ 7236495 w 8293913"/>
              <a:gd name="connsiteY170" fmla="*/ 2576928 h 7012541"/>
              <a:gd name="connsiteX171" fmla="*/ 7215508 w 8293913"/>
              <a:gd name="connsiteY171" fmla="*/ 2587165 h 7012541"/>
              <a:gd name="connsiteX172" fmla="*/ 7214139 w 8293913"/>
              <a:gd name="connsiteY172" fmla="*/ 2590655 h 7012541"/>
              <a:gd name="connsiteX173" fmla="*/ 7232990 w 8293913"/>
              <a:gd name="connsiteY173" fmla="*/ 2594621 h 7012541"/>
              <a:gd name="connsiteX174" fmla="*/ 7300272 w 8293913"/>
              <a:gd name="connsiteY174" fmla="*/ 2638871 h 7012541"/>
              <a:gd name="connsiteX175" fmla="*/ 7333912 w 8293913"/>
              <a:gd name="connsiteY175" fmla="*/ 2665420 h 7012541"/>
              <a:gd name="connsiteX176" fmla="*/ 7426423 w 8293913"/>
              <a:gd name="connsiteY176" fmla="*/ 2683114 h 7012541"/>
              <a:gd name="connsiteX177" fmla="*/ 7443243 w 8293913"/>
              <a:gd name="connsiteY177" fmla="*/ 2700816 h 7012541"/>
              <a:gd name="connsiteX178" fmla="*/ 7426423 w 8293913"/>
              <a:gd name="connsiteY178" fmla="*/ 2709662 h 7012541"/>
              <a:gd name="connsiteX179" fmla="*/ 7224581 w 8293913"/>
              <a:gd name="connsiteY179" fmla="*/ 2709662 h 7012541"/>
              <a:gd name="connsiteX180" fmla="*/ 7208810 w 8293913"/>
              <a:gd name="connsiteY180" fmla="*/ 2710767 h 7012541"/>
              <a:gd name="connsiteX181" fmla="*/ 7207899 w 8293913"/>
              <a:gd name="connsiteY181" fmla="*/ 2711514 h 7012541"/>
              <a:gd name="connsiteX182" fmla="*/ 7208115 w 8293913"/>
              <a:gd name="connsiteY182" fmla="*/ 2712006 h 7012541"/>
              <a:gd name="connsiteX183" fmla="*/ 7292785 w 8293913"/>
              <a:gd name="connsiteY183" fmla="*/ 2730679 h 7012541"/>
              <a:gd name="connsiteX184" fmla="*/ 7411055 w 8293913"/>
              <a:gd name="connsiteY184" fmla="*/ 2816042 h 7012541"/>
              <a:gd name="connsiteX185" fmla="*/ 7411055 w 8293913"/>
              <a:gd name="connsiteY185" fmla="*/ 2824702 h 7012541"/>
              <a:gd name="connsiteX186" fmla="*/ 7510524 w 8293913"/>
              <a:gd name="connsiteY186" fmla="*/ 2824702 h 7012541"/>
              <a:gd name="connsiteX187" fmla="*/ 7586217 w 8293913"/>
              <a:gd name="connsiteY187" fmla="*/ 2815857 h 7012541"/>
              <a:gd name="connsiteX188" fmla="*/ 7619857 w 8293913"/>
              <a:gd name="connsiteY188" fmla="*/ 2842405 h 7012541"/>
              <a:gd name="connsiteX189" fmla="*/ 7611446 w 8293913"/>
              <a:gd name="connsiteY189" fmla="*/ 2868954 h 7012541"/>
              <a:gd name="connsiteX190" fmla="*/ 7569394 w 8293913"/>
              <a:gd name="connsiteY190" fmla="*/ 2868954 h 7012541"/>
              <a:gd name="connsiteX191" fmla="*/ 7460064 w 8293913"/>
              <a:gd name="connsiteY191" fmla="*/ 2860098 h 7012541"/>
              <a:gd name="connsiteX192" fmla="*/ 7429971 w 8293913"/>
              <a:gd name="connsiteY192" fmla="*/ 2855261 h 7012541"/>
              <a:gd name="connsiteX193" fmla="*/ 7408679 w 8293913"/>
              <a:gd name="connsiteY193" fmla="*/ 2859828 h 7012541"/>
              <a:gd name="connsiteX194" fmla="*/ 7391569 w 8293913"/>
              <a:gd name="connsiteY194" fmla="*/ 2867792 h 7012541"/>
              <a:gd name="connsiteX195" fmla="*/ 7380474 w 8293913"/>
              <a:gd name="connsiteY195" fmla="*/ 2867539 h 7012541"/>
              <a:gd name="connsiteX196" fmla="*/ 7376094 w 8293913"/>
              <a:gd name="connsiteY196" fmla="*/ 2868814 h 7012541"/>
              <a:gd name="connsiteX197" fmla="*/ 7363084 w 8293913"/>
              <a:gd name="connsiteY197" fmla="*/ 2868887 h 7012541"/>
              <a:gd name="connsiteX198" fmla="*/ 7330122 w 8293913"/>
              <a:gd name="connsiteY198" fmla="*/ 2879700 h 7012541"/>
              <a:gd name="connsiteX199" fmla="*/ 7423270 w 8293913"/>
              <a:gd name="connsiteY199" fmla="*/ 2893285 h 7012541"/>
              <a:gd name="connsiteX200" fmla="*/ 7535753 w 8293913"/>
              <a:gd name="connsiteY200" fmla="*/ 2895495 h 7012541"/>
              <a:gd name="connsiteX201" fmla="*/ 7569394 w 8293913"/>
              <a:gd name="connsiteY201" fmla="*/ 2895495 h 7012541"/>
              <a:gd name="connsiteX202" fmla="*/ 7611446 w 8293913"/>
              <a:gd name="connsiteY202" fmla="*/ 2913195 h 7012541"/>
              <a:gd name="connsiteX203" fmla="*/ 7619857 w 8293913"/>
              <a:gd name="connsiteY203" fmla="*/ 2939745 h 7012541"/>
              <a:gd name="connsiteX204" fmla="*/ 7603035 w 8293913"/>
              <a:gd name="connsiteY204" fmla="*/ 2957445 h 7012541"/>
              <a:gd name="connsiteX205" fmla="*/ 7476884 w 8293913"/>
              <a:gd name="connsiteY205" fmla="*/ 2957445 h 7012541"/>
              <a:gd name="connsiteX206" fmla="*/ 7611446 w 8293913"/>
              <a:gd name="connsiteY206" fmla="*/ 2992841 h 7012541"/>
              <a:gd name="connsiteX207" fmla="*/ 7636676 w 8293913"/>
              <a:gd name="connsiteY207" fmla="*/ 3010536 h 7012541"/>
              <a:gd name="connsiteX208" fmla="*/ 7603035 w 8293913"/>
              <a:gd name="connsiteY208" fmla="*/ 3019391 h 7012541"/>
              <a:gd name="connsiteX209" fmla="*/ 7392782 w 8293913"/>
              <a:gd name="connsiteY209" fmla="*/ 3019391 h 7012541"/>
              <a:gd name="connsiteX210" fmla="*/ 7359141 w 8293913"/>
              <a:gd name="connsiteY210" fmla="*/ 3037084 h 7012541"/>
              <a:gd name="connsiteX211" fmla="*/ 7418013 w 8293913"/>
              <a:gd name="connsiteY211" fmla="*/ 3037084 h 7012541"/>
              <a:gd name="connsiteX212" fmla="*/ 7493705 w 8293913"/>
              <a:gd name="connsiteY212" fmla="*/ 3063633 h 7012541"/>
              <a:gd name="connsiteX213" fmla="*/ 7569394 w 8293913"/>
              <a:gd name="connsiteY213" fmla="*/ 3063633 h 7012541"/>
              <a:gd name="connsiteX214" fmla="*/ 7594625 w 8293913"/>
              <a:gd name="connsiteY214" fmla="*/ 3090181 h 7012541"/>
              <a:gd name="connsiteX215" fmla="*/ 7569394 w 8293913"/>
              <a:gd name="connsiteY215" fmla="*/ 3116729 h 7012541"/>
              <a:gd name="connsiteX216" fmla="*/ 7392782 w 8293913"/>
              <a:gd name="connsiteY216" fmla="*/ 3116729 h 7012541"/>
              <a:gd name="connsiteX217" fmla="*/ 7317090 w 8293913"/>
              <a:gd name="connsiteY217" fmla="*/ 3125577 h 7012541"/>
              <a:gd name="connsiteX218" fmla="*/ 7409602 w 8293913"/>
              <a:gd name="connsiteY218" fmla="*/ 3125577 h 7012541"/>
              <a:gd name="connsiteX219" fmla="*/ 7468474 w 8293913"/>
              <a:gd name="connsiteY219" fmla="*/ 3160972 h 7012541"/>
              <a:gd name="connsiteX220" fmla="*/ 7468474 w 8293913"/>
              <a:gd name="connsiteY220" fmla="*/ 3187520 h 7012541"/>
              <a:gd name="connsiteX221" fmla="*/ 7434834 w 8293913"/>
              <a:gd name="connsiteY221" fmla="*/ 3205222 h 7012541"/>
              <a:gd name="connsiteX222" fmla="*/ 7325501 w 8293913"/>
              <a:gd name="connsiteY222" fmla="*/ 3222925 h 7012541"/>
              <a:gd name="connsiteX223" fmla="*/ 7289650 w 8293913"/>
              <a:gd name="connsiteY223" fmla="*/ 3228471 h 7012541"/>
              <a:gd name="connsiteX224" fmla="*/ 7297868 w 8293913"/>
              <a:gd name="connsiteY224" fmla="*/ 3237002 h 7012541"/>
              <a:gd name="connsiteX225" fmla="*/ 7234517 w 8293913"/>
              <a:gd name="connsiteY225" fmla="*/ 3266341 h 7012541"/>
              <a:gd name="connsiteX226" fmla="*/ 7200180 w 8293913"/>
              <a:gd name="connsiteY226" fmla="*/ 3279517 h 7012541"/>
              <a:gd name="connsiteX227" fmla="*/ 7287409 w 8293913"/>
              <a:gd name="connsiteY227" fmla="*/ 3302602 h 7012541"/>
              <a:gd name="connsiteX228" fmla="*/ 7437935 w 8293913"/>
              <a:gd name="connsiteY228" fmla="*/ 3285529 h 7012541"/>
              <a:gd name="connsiteX229" fmla="*/ 7507819 w 8293913"/>
              <a:gd name="connsiteY229" fmla="*/ 3251385 h 7012541"/>
              <a:gd name="connsiteX230" fmla="*/ 7626089 w 8293913"/>
              <a:gd name="connsiteY230" fmla="*/ 3153218 h 7012541"/>
              <a:gd name="connsiteX231" fmla="*/ 7824993 w 8293913"/>
              <a:gd name="connsiteY231" fmla="*/ 2986763 h 7012541"/>
              <a:gd name="connsiteX232" fmla="*/ 8083034 w 8293913"/>
              <a:gd name="connsiteY232" fmla="*/ 2905671 h 7012541"/>
              <a:gd name="connsiteX233" fmla="*/ 8292694 w 8293913"/>
              <a:gd name="connsiteY233" fmla="*/ 2811774 h 7012541"/>
              <a:gd name="connsiteX234" fmla="*/ 8002397 w 8293913"/>
              <a:gd name="connsiteY234" fmla="*/ 3174559 h 7012541"/>
              <a:gd name="connsiteX235" fmla="*/ 7744358 w 8293913"/>
              <a:gd name="connsiteY235" fmla="*/ 3259920 h 7012541"/>
              <a:gd name="connsiteX236" fmla="*/ 7583083 w 8293913"/>
              <a:gd name="connsiteY236" fmla="*/ 3358087 h 7012541"/>
              <a:gd name="connsiteX237" fmla="*/ 7507819 w 8293913"/>
              <a:gd name="connsiteY237" fmla="*/ 3396499 h 7012541"/>
              <a:gd name="connsiteX238" fmla="*/ 7201396 w 8293913"/>
              <a:gd name="connsiteY238" fmla="*/ 3537345 h 7012541"/>
              <a:gd name="connsiteX239" fmla="*/ 7180328 w 8293913"/>
              <a:gd name="connsiteY239" fmla="*/ 3547150 h 7012541"/>
              <a:gd name="connsiteX240" fmla="*/ 7165229 w 8293913"/>
              <a:gd name="connsiteY240" fmla="*/ 3639988 h 7012541"/>
              <a:gd name="connsiteX241" fmla="*/ 7112041 w 8293913"/>
              <a:gd name="connsiteY241" fmla="*/ 3746654 h 7012541"/>
              <a:gd name="connsiteX242" fmla="*/ 7107603 w 8293913"/>
              <a:gd name="connsiteY242" fmla="*/ 3767789 h 7012541"/>
              <a:gd name="connsiteX243" fmla="*/ 7120759 w 8293913"/>
              <a:gd name="connsiteY243" fmla="*/ 3772089 h 7012541"/>
              <a:gd name="connsiteX244" fmla="*/ 7534699 w 8293913"/>
              <a:gd name="connsiteY244" fmla="*/ 3891595 h 7012541"/>
              <a:gd name="connsiteX245" fmla="*/ 7626089 w 8293913"/>
              <a:gd name="connsiteY245" fmla="*/ 3917205 h 7012541"/>
              <a:gd name="connsiteX246" fmla="*/ 7749734 w 8293913"/>
              <a:gd name="connsiteY246" fmla="*/ 3904400 h 7012541"/>
              <a:gd name="connsiteX247" fmla="*/ 7819618 w 8293913"/>
              <a:gd name="connsiteY247" fmla="*/ 3895864 h 7012541"/>
              <a:gd name="connsiteX248" fmla="*/ 7894880 w 8293913"/>
              <a:gd name="connsiteY248" fmla="*/ 3912937 h 7012541"/>
              <a:gd name="connsiteX249" fmla="*/ 7927136 w 8293913"/>
              <a:gd name="connsiteY249" fmla="*/ 3942812 h 7012541"/>
              <a:gd name="connsiteX250" fmla="*/ 7787364 w 8293913"/>
              <a:gd name="connsiteY250" fmla="*/ 4169020 h 7012541"/>
              <a:gd name="connsiteX251" fmla="*/ 7636840 w 8293913"/>
              <a:gd name="connsiteY251" fmla="*/ 4169020 h 7012541"/>
              <a:gd name="connsiteX252" fmla="*/ 7513195 w 8293913"/>
              <a:gd name="connsiteY252" fmla="*/ 4100731 h 7012541"/>
              <a:gd name="connsiteX253" fmla="*/ 7378800 w 8293913"/>
              <a:gd name="connsiteY253" fmla="*/ 4079391 h 7012541"/>
              <a:gd name="connsiteX254" fmla="*/ 7239029 w 8293913"/>
              <a:gd name="connsiteY254" fmla="*/ 4023907 h 7012541"/>
              <a:gd name="connsiteX255" fmla="*/ 7158389 w 8293913"/>
              <a:gd name="connsiteY255" fmla="*/ 3921471 h 7012541"/>
              <a:gd name="connsiteX256" fmla="*/ 7124598 w 8293913"/>
              <a:gd name="connsiteY256" fmla="*/ 3898797 h 7012541"/>
              <a:gd name="connsiteX257" fmla="*/ 7095148 w 8293913"/>
              <a:gd name="connsiteY257" fmla="*/ 3921009 h 7012541"/>
              <a:gd name="connsiteX258" fmla="*/ 6993789 w 8293913"/>
              <a:gd name="connsiteY258" fmla="*/ 3921009 h 7012541"/>
              <a:gd name="connsiteX259" fmla="*/ 6841749 w 8293913"/>
              <a:gd name="connsiteY259" fmla="*/ 3947832 h 7012541"/>
              <a:gd name="connsiteX260" fmla="*/ 6799515 w 8293913"/>
              <a:gd name="connsiteY260" fmla="*/ 4048423 h 7012541"/>
              <a:gd name="connsiteX261" fmla="*/ 6554562 w 8293913"/>
              <a:gd name="connsiteY261" fmla="*/ 4309956 h 7012541"/>
              <a:gd name="connsiteX262" fmla="*/ 6495434 w 8293913"/>
              <a:gd name="connsiteY262" fmla="*/ 4323367 h 7012541"/>
              <a:gd name="connsiteX263" fmla="*/ 6157569 w 8293913"/>
              <a:gd name="connsiteY263" fmla="*/ 4323367 h 7012541"/>
              <a:gd name="connsiteX264" fmla="*/ 6225141 w 8293913"/>
              <a:gd name="connsiteY264" fmla="*/ 4544663 h 7012541"/>
              <a:gd name="connsiteX265" fmla="*/ 6030867 w 8293913"/>
              <a:gd name="connsiteY265" fmla="*/ 4423957 h 7012541"/>
              <a:gd name="connsiteX266" fmla="*/ 5726788 w 8293913"/>
              <a:gd name="connsiteY266" fmla="*/ 4363603 h 7012541"/>
              <a:gd name="connsiteX267" fmla="*/ 5583194 w 8293913"/>
              <a:gd name="connsiteY267" fmla="*/ 4558076 h 7012541"/>
              <a:gd name="connsiteX268" fmla="*/ 5372027 w 8293913"/>
              <a:gd name="connsiteY268" fmla="*/ 4658664 h 7012541"/>
              <a:gd name="connsiteX269" fmla="*/ 5228434 w 8293913"/>
              <a:gd name="connsiteY269" fmla="*/ 4698900 h 7012541"/>
              <a:gd name="connsiteX270" fmla="*/ 4991928 w 8293913"/>
              <a:gd name="connsiteY270" fmla="*/ 4812901 h 7012541"/>
              <a:gd name="connsiteX271" fmla="*/ 4915908 w 8293913"/>
              <a:gd name="connsiteY271" fmla="*/ 4866550 h 7012541"/>
              <a:gd name="connsiteX272" fmla="*/ 4949694 w 8293913"/>
              <a:gd name="connsiteY272" fmla="*/ 5034199 h 7012541"/>
              <a:gd name="connsiteX273" fmla="*/ 4978237 w 8293913"/>
              <a:gd name="connsiteY273" fmla="*/ 5142809 h 7012541"/>
              <a:gd name="connsiteX274" fmla="*/ 4997518 w 8293913"/>
              <a:gd name="connsiteY274" fmla="*/ 5144903 h 7012541"/>
              <a:gd name="connsiteX275" fmla="*/ 5017276 w 8293913"/>
              <a:gd name="connsiteY275" fmla="*/ 5157192 h 7012541"/>
              <a:gd name="connsiteX276" fmla="*/ 5033367 w 8293913"/>
              <a:gd name="connsiteY276" fmla="*/ 5182005 h 7012541"/>
              <a:gd name="connsiteX277" fmla="*/ 5039731 w 8293913"/>
              <a:gd name="connsiteY277" fmla="*/ 5192443 h 7012541"/>
              <a:gd name="connsiteX278" fmla="*/ 5060058 w 8293913"/>
              <a:gd name="connsiteY278" fmla="*/ 5219711 h 7012541"/>
              <a:gd name="connsiteX279" fmla="*/ 5070657 w 8293913"/>
              <a:gd name="connsiteY279" fmla="*/ 5232605 h 7012541"/>
              <a:gd name="connsiteX280" fmla="*/ 5077775 w 8293913"/>
              <a:gd name="connsiteY280" fmla="*/ 5251423 h 7012541"/>
              <a:gd name="connsiteX281" fmla="*/ 5076675 w 8293913"/>
              <a:gd name="connsiteY281" fmla="*/ 5272625 h 7012541"/>
              <a:gd name="connsiteX282" fmla="*/ 5067013 w 8293913"/>
              <a:gd name="connsiteY282" fmla="*/ 5325796 h 7012541"/>
              <a:gd name="connsiteX283" fmla="*/ 4992239 w 8293913"/>
              <a:gd name="connsiteY283" fmla="*/ 5402777 h 7012541"/>
              <a:gd name="connsiteX284" fmla="*/ 4981655 w 8293913"/>
              <a:gd name="connsiteY284" fmla="*/ 5403392 h 7012541"/>
              <a:gd name="connsiteX285" fmla="*/ 4935831 w 8293913"/>
              <a:gd name="connsiteY285" fmla="*/ 5411777 h 7012541"/>
              <a:gd name="connsiteX286" fmla="*/ 4922876 w 8293913"/>
              <a:gd name="connsiteY286" fmla="*/ 5410623 h 7012541"/>
              <a:gd name="connsiteX287" fmla="*/ 4887883 w 8293913"/>
              <a:gd name="connsiteY287" fmla="*/ 5412181 h 7012541"/>
              <a:gd name="connsiteX288" fmla="*/ 4868951 w 8293913"/>
              <a:gd name="connsiteY288" fmla="*/ 5411532 h 7012541"/>
              <a:gd name="connsiteX289" fmla="*/ 4852373 w 8293913"/>
              <a:gd name="connsiteY289" fmla="*/ 5399145 h 7012541"/>
              <a:gd name="connsiteX290" fmla="*/ 4797423 w 8293913"/>
              <a:gd name="connsiteY290" fmla="*/ 5370869 h 7012541"/>
              <a:gd name="connsiteX291" fmla="*/ 4769006 w 8293913"/>
              <a:gd name="connsiteY291" fmla="*/ 5349635 h 7012541"/>
              <a:gd name="connsiteX292" fmla="*/ 4763013 w 8293913"/>
              <a:gd name="connsiteY292" fmla="*/ 5336631 h 7012541"/>
              <a:gd name="connsiteX293" fmla="*/ 4763231 w 8293913"/>
              <a:gd name="connsiteY293" fmla="*/ 5303401 h 7012541"/>
              <a:gd name="connsiteX294" fmla="*/ 4760438 w 8293913"/>
              <a:gd name="connsiteY294" fmla="*/ 5250159 h 7012541"/>
              <a:gd name="connsiteX295" fmla="*/ 4768885 w 8293913"/>
              <a:gd name="connsiteY295" fmla="*/ 5228052 h 7012541"/>
              <a:gd name="connsiteX296" fmla="*/ 4786918 w 8293913"/>
              <a:gd name="connsiteY296" fmla="*/ 5203164 h 7012541"/>
              <a:gd name="connsiteX297" fmla="*/ 4805708 w 8293913"/>
              <a:gd name="connsiteY297" fmla="*/ 5186655 h 7012541"/>
              <a:gd name="connsiteX298" fmla="*/ 4839370 w 8293913"/>
              <a:gd name="connsiteY298" fmla="*/ 5158612 h 7012541"/>
              <a:gd name="connsiteX299" fmla="*/ 4839887 w 8293913"/>
              <a:gd name="connsiteY299" fmla="*/ 5158473 h 7012541"/>
              <a:gd name="connsiteX300" fmla="*/ 4839887 w 8293913"/>
              <a:gd name="connsiteY300" fmla="*/ 5114670 h 7012541"/>
              <a:gd name="connsiteX301" fmla="*/ 4831440 w 8293913"/>
              <a:gd name="connsiteY301" fmla="*/ 5000669 h 7012541"/>
              <a:gd name="connsiteX302" fmla="*/ 4731137 w 8293913"/>
              <a:gd name="connsiteY302" fmla="*/ 4868226 h 7012541"/>
              <a:gd name="connsiteX303" fmla="*/ 4699578 w 8293913"/>
              <a:gd name="connsiteY303" fmla="*/ 4861044 h 7012541"/>
              <a:gd name="connsiteX304" fmla="*/ 4695996 w 8293913"/>
              <a:gd name="connsiteY304" fmla="*/ 4869585 h 7012541"/>
              <a:gd name="connsiteX305" fmla="*/ 4526886 w 8293913"/>
              <a:gd name="connsiteY305" fmla="*/ 5175990 h 7012541"/>
              <a:gd name="connsiteX306" fmla="*/ 4431061 w 8293913"/>
              <a:gd name="connsiteY306" fmla="*/ 5313663 h 7012541"/>
              <a:gd name="connsiteX307" fmla="*/ 4467109 w 8293913"/>
              <a:gd name="connsiteY307" fmla="*/ 5335807 h 7012541"/>
              <a:gd name="connsiteX308" fmla="*/ 4556483 w 8293913"/>
              <a:gd name="connsiteY308" fmla="*/ 5411032 h 7012541"/>
              <a:gd name="connsiteX309" fmla="*/ 4588738 w 8293913"/>
              <a:gd name="connsiteY309" fmla="*/ 5530539 h 7012541"/>
              <a:gd name="connsiteX310" fmla="*/ 4486598 w 8293913"/>
              <a:gd name="connsiteY310" fmla="*/ 5658580 h 7012541"/>
              <a:gd name="connsiteX311" fmla="*/ 4481222 w 8293913"/>
              <a:gd name="connsiteY311" fmla="*/ 5688457 h 7012541"/>
              <a:gd name="connsiteX312" fmla="*/ 4508100 w 8293913"/>
              <a:gd name="connsiteY312" fmla="*/ 5833571 h 7012541"/>
              <a:gd name="connsiteX313" fmla="*/ 4373705 w 8293913"/>
              <a:gd name="connsiteY313" fmla="*/ 6029902 h 7012541"/>
              <a:gd name="connsiteX314" fmla="*/ 4244684 w 8293913"/>
              <a:gd name="connsiteY314" fmla="*/ 6076852 h 7012541"/>
              <a:gd name="connsiteX315" fmla="*/ 3981267 w 8293913"/>
              <a:gd name="connsiteY315" fmla="*/ 6046974 h 7012541"/>
              <a:gd name="connsiteX316" fmla="*/ 3906594 w 8293913"/>
              <a:gd name="connsiteY316" fmla="*/ 6000025 h 7012541"/>
              <a:gd name="connsiteX317" fmla="*/ 3861154 w 8293913"/>
              <a:gd name="connsiteY317" fmla="*/ 5958970 h 7012541"/>
              <a:gd name="connsiteX318" fmla="*/ 3835346 w 8293913"/>
              <a:gd name="connsiteY318" fmla="*/ 5983754 h 7012541"/>
              <a:gd name="connsiteX319" fmla="*/ 3721172 w 8293913"/>
              <a:gd name="connsiteY319" fmla="*/ 6074326 h 7012541"/>
              <a:gd name="connsiteX320" fmla="*/ 3723563 w 8293913"/>
              <a:gd name="connsiteY320" fmla="*/ 6076719 h 7012541"/>
              <a:gd name="connsiteX321" fmla="*/ 3733978 w 8293913"/>
              <a:gd name="connsiteY321" fmla="*/ 6081120 h 7012541"/>
              <a:gd name="connsiteX322" fmla="*/ 3776987 w 8293913"/>
              <a:gd name="connsiteY322" fmla="*/ 6098191 h 7012541"/>
              <a:gd name="connsiteX323" fmla="*/ 3723226 w 8293913"/>
              <a:gd name="connsiteY323" fmla="*/ 6128069 h 7012541"/>
              <a:gd name="connsiteX324" fmla="*/ 3685596 w 8293913"/>
              <a:gd name="connsiteY324" fmla="*/ 6115264 h 7012541"/>
              <a:gd name="connsiteX325" fmla="*/ 3674316 w 8293913"/>
              <a:gd name="connsiteY325" fmla="*/ 6111495 h 7012541"/>
              <a:gd name="connsiteX326" fmla="*/ 3550158 w 8293913"/>
              <a:gd name="connsiteY326" fmla="*/ 6209987 h 7012541"/>
              <a:gd name="connsiteX327" fmla="*/ 2376461 w 8293913"/>
              <a:gd name="connsiteY327" fmla="*/ 6797710 h 7012541"/>
              <a:gd name="connsiteX328" fmla="*/ 2293103 w 8293913"/>
              <a:gd name="connsiteY328" fmla="*/ 6820826 h 7012541"/>
              <a:gd name="connsiteX329" fmla="*/ 2293103 w 8293913"/>
              <a:gd name="connsiteY329" fmla="*/ 6858002 h 7012541"/>
              <a:gd name="connsiteX330" fmla="*/ 2159046 w 8293913"/>
              <a:gd name="connsiteY330" fmla="*/ 6858002 h 7012541"/>
              <a:gd name="connsiteX331" fmla="*/ 2047293 w 8293913"/>
              <a:gd name="connsiteY331" fmla="*/ 6888993 h 7012541"/>
              <a:gd name="connsiteX332" fmla="*/ 995643 w 8293913"/>
              <a:gd name="connsiteY332" fmla="*/ 7010404 h 7012541"/>
              <a:gd name="connsiteX333" fmla="*/ 0 w 8293913"/>
              <a:gd name="connsiteY333" fmla="*/ 6931523 h 7012541"/>
              <a:gd name="connsiteX334" fmla="*/ 28261 w 8293913"/>
              <a:gd name="connsiteY334" fmla="*/ 5029202 h 7012541"/>
              <a:gd name="connsiteX0" fmla="*/ 6634026 w 8293913"/>
              <a:gd name="connsiteY0" fmla="*/ 867292 h 7012541"/>
              <a:gd name="connsiteX1" fmla="*/ 6577800 w 8293913"/>
              <a:gd name="connsiteY1" fmla="*/ 908210 h 7012541"/>
              <a:gd name="connsiteX2" fmla="*/ 6529417 w 8293913"/>
              <a:gd name="connsiteY2" fmla="*/ 967963 h 7012541"/>
              <a:gd name="connsiteX3" fmla="*/ 6545544 w 8293913"/>
              <a:gd name="connsiteY3" fmla="*/ 1006376 h 7012541"/>
              <a:gd name="connsiteX4" fmla="*/ 6585864 w 8293913"/>
              <a:gd name="connsiteY4" fmla="*/ 1006911 h 7012541"/>
              <a:gd name="connsiteX5" fmla="*/ 6602827 w 8293913"/>
              <a:gd name="connsiteY5" fmla="*/ 1003094 h 7012541"/>
              <a:gd name="connsiteX6" fmla="*/ 6624961 w 8293913"/>
              <a:gd name="connsiteY6" fmla="*/ 955148 h 7012541"/>
              <a:gd name="connsiteX7" fmla="*/ 6627415 w 8293913"/>
              <a:gd name="connsiteY7" fmla="*/ 887712 h 7012541"/>
              <a:gd name="connsiteX8" fmla="*/ 6634026 w 8293913"/>
              <a:gd name="connsiteY8" fmla="*/ 867292 h 7012541"/>
              <a:gd name="connsiteX9" fmla="*/ 28261 w 8293913"/>
              <a:gd name="connsiteY9" fmla="*/ 5029202 h 7012541"/>
              <a:gd name="connsiteX10" fmla="*/ 71547 w 8293913"/>
              <a:gd name="connsiteY10" fmla="*/ 85060 h 7012541"/>
              <a:gd name="connsiteX11" fmla="*/ 2293103 w 8293913"/>
              <a:gd name="connsiteY11" fmla="*/ 0 h 7012541"/>
              <a:gd name="connsiteX12" fmla="*/ 2909882 w 8293913"/>
              <a:gd name="connsiteY12" fmla="*/ 423059 h 7012541"/>
              <a:gd name="connsiteX13" fmla="*/ 3086400 w 8293913"/>
              <a:gd name="connsiteY13" fmla="*/ 516658 h 7012541"/>
              <a:gd name="connsiteX14" fmla="*/ 3066703 w 8293913"/>
              <a:gd name="connsiteY14" fmla="*/ 491542 h 7012541"/>
              <a:gd name="connsiteX15" fmla="*/ 3040497 w 8293913"/>
              <a:gd name="connsiteY15" fmla="*/ 460064 h 7012541"/>
              <a:gd name="connsiteX16" fmla="*/ 2943731 w 8293913"/>
              <a:gd name="connsiteY16" fmla="*/ 387506 h 7012541"/>
              <a:gd name="connsiteX17" fmla="*/ 2895348 w 8293913"/>
              <a:gd name="connsiteY17" fmla="*/ 302144 h 7012541"/>
              <a:gd name="connsiteX18" fmla="*/ 2981361 w 8293913"/>
              <a:gd name="connsiteY18" fmla="*/ 203978 h 7012541"/>
              <a:gd name="connsiteX19" fmla="*/ 3035121 w 8293913"/>
              <a:gd name="connsiteY19" fmla="*/ 203978 h 7012541"/>
              <a:gd name="connsiteX20" fmla="*/ 3051248 w 8293913"/>
              <a:gd name="connsiteY20" fmla="*/ 233856 h 7012541"/>
              <a:gd name="connsiteX21" fmla="*/ 3110381 w 8293913"/>
              <a:gd name="connsiteY21" fmla="*/ 391774 h 7012541"/>
              <a:gd name="connsiteX22" fmla="*/ 3131886 w 8293913"/>
              <a:gd name="connsiteY22" fmla="*/ 434455 h 7012541"/>
              <a:gd name="connsiteX23" fmla="*/ 3217899 w 8293913"/>
              <a:gd name="connsiteY23" fmla="*/ 545425 h 7012541"/>
              <a:gd name="connsiteX24" fmla="*/ 3265394 w 8293913"/>
              <a:gd name="connsiteY24" fmla="*/ 614557 h 7012541"/>
              <a:gd name="connsiteX25" fmla="*/ 3525574 w 8293913"/>
              <a:gd name="connsiteY25" fmla="*/ 784372 h 7012541"/>
              <a:gd name="connsiteX26" fmla="*/ 3549857 w 8293913"/>
              <a:gd name="connsiteY26" fmla="*/ 760429 h 7012541"/>
              <a:gd name="connsiteX27" fmla="*/ 3583457 w 8293913"/>
              <a:gd name="connsiteY27" fmla="*/ 716148 h 7012541"/>
              <a:gd name="connsiteX28" fmla="*/ 3701724 w 8293913"/>
              <a:gd name="connsiteY28" fmla="*/ 703343 h 7012541"/>
              <a:gd name="connsiteX29" fmla="*/ 3927511 w 8293913"/>
              <a:gd name="connsiteY29" fmla="*/ 733221 h 7012541"/>
              <a:gd name="connsiteX30" fmla="*/ 3992019 w 8293913"/>
              <a:gd name="connsiteY30" fmla="*/ 686272 h 7012541"/>
              <a:gd name="connsiteX31" fmla="*/ 4008148 w 8293913"/>
              <a:gd name="connsiteY31" fmla="*/ 600910 h 7012541"/>
              <a:gd name="connsiteX32" fmla="*/ 4008148 w 8293913"/>
              <a:gd name="connsiteY32" fmla="*/ 545425 h 7012541"/>
              <a:gd name="connsiteX33" fmla="*/ 4110289 w 8293913"/>
              <a:gd name="connsiteY33" fmla="*/ 515549 h 7012541"/>
              <a:gd name="connsiteX34" fmla="*/ 4190927 w 8293913"/>
              <a:gd name="connsiteY34" fmla="*/ 579570 h 7012541"/>
              <a:gd name="connsiteX35" fmla="*/ 4239308 w 8293913"/>
              <a:gd name="connsiteY35" fmla="*/ 613714 h 7012541"/>
              <a:gd name="connsiteX36" fmla="*/ 4293068 w 8293913"/>
              <a:gd name="connsiteY36" fmla="*/ 583839 h 7012541"/>
              <a:gd name="connsiteX37" fmla="*/ 4336073 w 8293913"/>
              <a:gd name="connsiteY37" fmla="*/ 472869 h 7012541"/>
              <a:gd name="connsiteX38" fmla="*/ 4368329 w 8293913"/>
              <a:gd name="connsiteY38" fmla="*/ 438723 h 7012541"/>
              <a:gd name="connsiteX39" fmla="*/ 4422087 w 8293913"/>
              <a:gd name="connsiteY39" fmla="*/ 442991 h 7012541"/>
              <a:gd name="connsiteX40" fmla="*/ 4481222 w 8293913"/>
              <a:gd name="connsiteY40" fmla="*/ 485671 h 7012541"/>
              <a:gd name="connsiteX41" fmla="*/ 4567235 w 8293913"/>
              <a:gd name="connsiteY41" fmla="*/ 545425 h 7012541"/>
              <a:gd name="connsiteX42" fmla="*/ 4701630 w 8293913"/>
              <a:gd name="connsiteY42" fmla="*/ 481403 h 7012541"/>
              <a:gd name="connsiteX43" fmla="*/ 4787643 w 8293913"/>
              <a:gd name="connsiteY43" fmla="*/ 366167 h 7012541"/>
              <a:gd name="connsiteX44" fmla="*/ 4852154 w 8293913"/>
              <a:gd name="connsiteY44" fmla="*/ 349094 h 7012541"/>
              <a:gd name="connsiteX45" fmla="*/ 4911289 w 8293913"/>
              <a:gd name="connsiteY45" fmla="*/ 494208 h 7012541"/>
              <a:gd name="connsiteX46" fmla="*/ 4900539 w 8293913"/>
              <a:gd name="connsiteY46" fmla="*/ 507013 h 7012541"/>
              <a:gd name="connsiteX47" fmla="*/ 5008054 w 8293913"/>
              <a:gd name="connsiteY47" fmla="*/ 532622 h 7012541"/>
              <a:gd name="connsiteX48" fmla="*/ 5099443 w 8293913"/>
              <a:gd name="connsiteY48" fmla="*/ 498476 h 7012541"/>
              <a:gd name="connsiteX49" fmla="*/ 5115571 w 8293913"/>
              <a:gd name="connsiteY49" fmla="*/ 485671 h 7012541"/>
              <a:gd name="connsiteX50" fmla="*/ 5292973 w 8293913"/>
              <a:gd name="connsiteY50" fmla="*/ 477137 h 7012541"/>
              <a:gd name="connsiteX51" fmla="*/ 5395114 w 8293913"/>
              <a:gd name="connsiteY51" fmla="*/ 468600 h 7012541"/>
              <a:gd name="connsiteX52" fmla="*/ 5454249 w 8293913"/>
              <a:gd name="connsiteY52" fmla="*/ 357630 h 7012541"/>
              <a:gd name="connsiteX53" fmla="*/ 5545639 w 8293913"/>
              <a:gd name="connsiteY53" fmla="*/ 131422 h 7012541"/>
              <a:gd name="connsiteX54" fmla="*/ 5626276 w 8293913"/>
              <a:gd name="connsiteY54" fmla="*/ 33255 h 7012541"/>
              <a:gd name="connsiteX55" fmla="*/ 5684065 w 8293913"/>
              <a:gd name="connsiteY55" fmla="*/ 2846 h 7012541"/>
              <a:gd name="connsiteX56" fmla="*/ 5721528 w 8293913"/>
              <a:gd name="connsiteY56" fmla="*/ 245 h 7012541"/>
              <a:gd name="connsiteX57" fmla="*/ 5766047 w 8293913"/>
              <a:gd name="connsiteY57" fmla="*/ 7648 h 7012541"/>
              <a:gd name="connsiteX58" fmla="*/ 5712289 w 8293913"/>
              <a:gd name="connsiteY58" fmla="*/ 152762 h 7012541"/>
              <a:gd name="connsiteX59" fmla="*/ 5658530 w 8293913"/>
              <a:gd name="connsiteY59" fmla="*/ 323485 h 7012541"/>
              <a:gd name="connsiteX60" fmla="*/ 5599395 w 8293913"/>
              <a:gd name="connsiteY60" fmla="*/ 489940 h 7012541"/>
              <a:gd name="connsiteX61" fmla="*/ 5733793 w 8293913"/>
              <a:gd name="connsiteY61" fmla="*/ 613714 h 7012541"/>
              <a:gd name="connsiteX62" fmla="*/ 5766047 w 8293913"/>
              <a:gd name="connsiteY62" fmla="*/ 596641 h 7012541"/>
              <a:gd name="connsiteX63" fmla="*/ 5782173 w 8293913"/>
              <a:gd name="connsiteY63" fmla="*/ 566766 h 7012541"/>
              <a:gd name="connsiteX64" fmla="*/ 5889693 w 8293913"/>
              <a:gd name="connsiteY64" fmla="*/ 532622 h 7012541"/>
              <a:gd name="connsiteX65" fmla="*/ 5948825 w 8293913"/>
              <a:gd name="connsiteY65" fmla="*/ 600910 h 7012541"/>
              <a:gd name="connsiteX66" fmla="*/ 5948825 w 8293913"/>
              <a:gd name="connsiteY66" fmla="*/ 635055 h 7012541"/>
              <a:gd name="connsiteX67" fmla="*/ 6110101 w 8293913"/>
              <a:gd name="connsiteY67" fmla="*/ 801509 h 7012541"/>
              <a:gd name="connsiteX68" fmla="*/ 6185364 w 8293913"/>
              <a:gd name="connsiteY68" fmla="*/ 797240 h 7012541"/>
              <a:gd name="connsiteX69" fmla="*/ 6411148 w 8293913"/>
              <a:gd name="connsiteY69" fmla="*/ 754560 h 7012541"/>
              <a:gd name="connsiteX70" fmla="*/ 6459531 w 8293913"/>
              <a:gd name="connsiteY70" fmla="*/ 771633 h 7012541"/>
              <a:gd name="connsiteX71" fmla="*/ 6518666 w 8293913"/>
              <a:gd name="connsiteY71" fmla="*/ 831386 h 7012541"/>
              <a:gd name="connsiteX72" fmla="*/ 6583174 w 8293913"/>
              <a:gd name="connsiteY72" fmla="*/ 839921 h 7012541"/>
              <a:gd name="connsiteX73" fmla="*/ 6604680 w 8293913"/>
              <a:gd name="connsiteY73" fmla="*/ 822850 h 7012541"/>
              <a:gd name="connsiteX74" fmla="*/ 6630887 w 8293913"/>
              <a:gd name="connsiteY74" fmla="*/ 818048 h 7012541"/>
              <a:gd name="connsiteX75" fmla="*/ 6648711 w 8293913"/>
              <a:gd name="connsiteY75" fmla="*/ 821907 h 7012541"/>
              <a:gd name="connsiteX76" fmla="*/ 6652736 w 8293913"/>
              <a:gd name="connsiteY76" fmla="*/ 803062 h 7012541"/>
              <a:gd name="connsiteX77" fmla="*/ 6634723 w 8293913"/>
              <a:gd name="connsiteY77" fmla="*/ 789260 h 7012541"/>
              <a:gd name="connsiteX78" fmla="*/ 6634019 w 8293913"/>
              <a:gd name="connsiteY78" fmla="*/ 763084 h 7012541"/>
              <a:gd name="connsiteX79" fmla="*/ 6635466 w 8293913"/>
              <a:gd name="connsiteY79" fmla="*/ 732353 h 7012541"/>
              <a:gd name="connsiteX80" fmla="*/ 6681000 w 8293913"/>
              <a:gd name="connsiteY80" fmla="*/ 753698 h 7012541"/>
              <a:gd name="connsiteX81" fmla="*/ 6681704 w 8293913"/>
              <a:gd name="connsiteY81" fmla="*/ 779876 h 7012541"/>
              <a:gd name="connsiteX82" fmla="*/ 6666549 w 8293913"/>
              <a:gd name="connsiteY82" fmla="*/ 977913 h 7012541"/>
              <a:gd name="connsiteX83" fmla="*/ 6666829 w 8293913"/>
              <a:gd name="connsiteY83" fmla="*/ 988259 h 7012541"/>
              <a:gd name="connsiteX84" fmla="*/ 6669190 w 8293913"/>
              <a:gd name="connsiteY84" fmla="*/ 987703 h 7012541"/>
              <a:gd name="connsiteX85" fmla="*/ 6712195 w 8293913"/>
              <a:gd name="connsiteY85" fmla="*/ 1006376 h 7012541"/>
              <a:gd name="connsiteX86" fmla="*/ 6741388 w 8293913"/>
              <a:gd name="connsiteY86" fmla="*/ 1050670 h 7012541"/>
              <a:gd name="connsiteX87" fmla="*/ 6756165 w 8293913"/>
              <a:gd name="connsiteY87" fmla="*/ 1051331 h 7012541"/>
              <a:gd name="connsiteX88" fmla="*/ 6811400 w 8293913"/>
              <a:gd name="connsiteY88" fmla="*/ 1031420 h 7012541"/>
              <a:gd name="connsiteX89" fmla="*/ 6870579 w 8293913"/>
              <a:gd name="connsiteY89" fmla="*/ 1010084 h 7012541"/>
              <a:gd name="connsiteX90" fmla="*/ 6917158 w 8293913"/>
              <a:gd name="connsiteY90" fmla="*/ 1091465 h 7012541"/>
              <a:gd name="connsiteX91" fmla="*/ 7031896 w 8293913"/>
              <a:gd name="connsiteY91" fmla="*/ 1125620 h 7012541"/>
              <a:gd name="connsiteX92" fmla="*/ 7125478 w 8293913"/>
              <a:gd name="connsiteY92" fmla="*/ 1156072 h 7012541"/>
              <a:gd name="connsiteX93" fmla="*/ 7159878 w 8293913"/>
              <a:gd name="connsiteY93" fmla="*/ 1207863 h 7012541"/>
              <a:gd name="connsiteX94" fmla="*/ 7235505 w 8293913"/>
              <a:gd name="connsiteY94" fmla="*/ 1290100 h 7012541"/>
              <a:gd name="connsiteX95" fmla="*/ 7260605 w 8293913"/>
              <a:gd name="connsiteY95" fmla="*/ 1292379 h 7012541"/>
              <a:gd name="connsiteX96" fmla="*/ 7397968 w 8293913"/>
              <a:gd name="connsiteY96" fmla="*/ 1257963 h 7012541"/>
              <a:gd name="connsiteX97" fmla="*/ 7448170 w 8293913"/>
              <a:gd name="connsiteY97" fmla="*/ 1262519 h 7012541"/>
              <a:gd name="connsiteX98" fmla="*/ 7449238 w 8293913"/>
              <a:gd name="connsiteY98" fmla="*/ 1281014 h 7012541"/>
              <a:gd name="connsiteX99" fmla="*/ 7356343 w 8293913"/>
              <a:gd name="connsiteY99" fmla="*/ 1318280 h 7012541"/>
              <a:gd name="connsiteX100" fmla="*/ 7333375 w 8293913"/>
              <a:gd name="connsiteY100" fmla="*/ 1352992 h 7012541"/>
              <a:gd name="connsiteX101" fmla="*/ 7382127 w 8293913"/>
              <a:gd name="connsiteY101" fmla="*/ 1388279 h 7012541"/>
              <a:gd name="connsiteX102" fmla="*/ 7433759 w 8293913"/>
              <a:gd name="connsiteY102" fmla="*/ 1403649 h 7012541"/>
              <a:gd name="connsiteX103" fmla="*/ 7364535 w 8293913"/>
              <a:gd name="connsiteY103" fmla="*/ 1432382 h 7012541"/>
              <a:gd name="connsiteX104" fmla="*/ 7336194 w 8293913"/>
              <a:gd name="connsiteY104" fmla="*/ 1457701 h 7012541"/>
              <a:gd name="connsiteX105" fmla="*/ 7364153 w 8293913"/>
              <a:gd name="connsiteY105" fmla="*/ 1481607 h 7012541"/>
              <a:gd name="connsiteX106" fmla="*/ 7469950 w 8293913"/>
              <a:gd name="connsiteY106" fmla="*/ 1458567 h 7012541"/>
              <a:gd name="connsiteX107" fmla="*/ 7685494 w 8293913"/>
              <a:gd name="connsiteY107" fmla="*/ 1411069 h 7012541"/>
              <a:gd name="connsiteX108" fmla="*/ 7721005 w 8293913"/>
              <a:gd name="connsiteY108" fmla="*/ 1398266 h 7012541"/>
              <a:gd name="connsiteX109" fmla="*/ 7755786 w 8293913"/>
              <a:gd name="connsiteY109" fmla="*/ 1400830 h 7012541"/>
              <a:gd name="connsiteX110" fmla="*/ 7744655 w 8293913"/>
              <a:gd name="connsiteY110" fmla="*/ 1431274 h 7012541"/>
              <a:gd name="connsiteX111" fmla="*/ 7718830 w 8293913"/>
              <a:gd name="connsiteY111" fmla="*/ 1444362 h 7012541"/>
              <a:gd name="connsiteX112" fmla="*/ 7634911 w 8293913"/>
              <a:gd name="connsiteY112" fmla="*/ 1455735 h 7012541"/>
              <a:gd name="connsiteX113" fmla="*/ 7564259 w 8293913"/>
              <a:gd name="connsiteY113" fmla="*/ 1473656 h 7012541"/>
              <a:gd name="connsiteX114" fmla="*/ 7519069 w 8293913"/>
              <a:gd name="connsiteY114" fmla="*/ 1486173 h 7012541"/>
              <a:gd name="connsiteX115" fmla="*/ 7422588 w 8293913"/>
              <a:gd name="connsiteY115" fmla="*/ 1517179 h 7012541"/>
              <a:gd name="connsiteX116" fmla="*/ 7333981 w 8293913"/>
              <a:gd name="connsiteY116" fmla="*/ 1586884 h 7012541"/>
              <a:gd name="connsiteX117" fmla="*/ 7424703 w 8293913"/>
              <a:gd name="connsiteY117" fmla="*/ 1595712 h 7012541"/>
              <a:gd name="connsiteX118" fmla="*/ 7616576 w 8293913"/>
              <a:gd name="connsiteY118" fmla="*/ 1556747 h 7012541"/>
              <a:gd name="connsiteX119" fmla="*/ 7733485 w 8293913"/>
              <a:gd name="connsiteY119" fmla="*/ 1544806 h 7012541"/>
              <a:gd name="connsiteX120" fmla="*/ 7757500 w 8293913"/>
              <a:gd name="connsiteY120" fmla="*/ 1570131 h 7012541"/>
              <a:gd name="connsiteX121" fmla="*/ 7737410 w 8293913"/>
              <a:gd name="connsiteY121" fmla="*/ 1584926 h 7012541"/>
              <a:gd name="connsiteX122" fmla="*/ 7540165 w 8293913"/>
              <a:gd name="connsiteY122" fmla="*/ 1614502 h 7012541"/>
              <a:gd name="connsiteX123" fmla="*/ 7473820 w 8293913"/>
              <a:gd name="connsiteY123" fmla="*/ 1623317 h 7012541"/>
              <a:gd name="connsiteX124" fmla="*/ 7385936 w 8293913"/>
              <a:gd name="connsiteY124" fmla="*/ 1677656 h 7012541"/>
              <a:gd name="connsiteX125" fmla="*/ 7281204 w 8293913"/>
              <a:gd name="connsiteY125" fmla="*/ 1719189 h 7012541"/>
              <a:gd name="connsiteX126" fmla="*/ 7274371 w 8293913"/>
              <a:gd name="connsiteY126" fmla="*/ 1720608 h 7012541"/>
              <a:gd name="connsiteX127" fmla="*/ 7266631 w 8293913"/>
              <a:gd name="connsiteY127" fmla="*/ 1727395 h 7012541"/>
              <a:gd name="connsiteX128" fmla="*/ 7266631 w 8293913"/>
              <a:gd name="connsiteY128" fmla="*/ 1753945 h 7012541"/>
              <a:gd name="connsiteX129" fmla="*/ 7283452 w 8293913"/>
              <a:gd name="connsiteY129" fmla="*/ 1789340 h 7012541"/>
              <a:gd name="connsiteX130" fmla="*/ 7165708 w 8293913"/>
              <a:gd name="connsiteY130" fmla="*/ 1833590 h 7012541"/>
              <a:gd name="connsiteX131" fmla="*/ 7154809 w 8293913"/>
              <a:gd name="connsiteY131" fmla="*/ 1845056 h 7012541"/>
              <a:gd name="connsiteX132" fmla="*/ 7169142 w 8293913"/>
              <a:gd name="connsiteY132" fmla="*/ 1864261 h 7012541"/>
              <a:gd name="connsiteX133" fmla="*/ 7176645 w 8293913"/>
              <a:gd name="connsiteY133" fmla="*/ 1869997 h 7012541"/>
              <a:gd name="connsiteX134" fmla="*/ 7213877 w 8293913"/>
              <a:gd name="connsiteY134" fmla="*/ 1873441 h 7012541"/>
              <a:gd name="connsiteX135" fmla="*/ 7217525 w 8293913"/>
              <a:gd name="connsiteY135" fmla="*/ 1872797 h 7012541"/>
              <a:gd name="connsiteX136" fmla="*/ 7351920 w 8293913"/>
              <a:gd name="connsiteY136" fmla="*/ 1864261 h 7012541"/>
              <a:gd name="connsiteX137" fmla="*/ 7393249 w 8293913"/>
              <a:gd name="connsiteY137" fmla="*/ 1878132 h 7012541"/>
              <a:gd name="connsiteX138" fmla="*/ 7415948 w 8293913"/>
              <a:gd name="connsiteY138" fmla="*/ 1899836 h 7012541"/>
              <a:gd name="connsiteX139" fmla="*/ 7429578 w 8293913"/>
              <a:gd name="connsiteY139" fmla="*/ 1897743 h 7012541"/>
              <a:gd name="connsiteX140" fmla="*/ 7460064 w 8293913"/>
              <a:gd name="connsiteY140" fmla="*/ 1895534 h 7012541"/>
              <a:gd name="connsiteX141" fmla="*/ 7502113 w 8293913"/>
              <a:gd name="connsiteY141" fmla="*/ 1922083 h 7012541"/>
              <a:gd name="connsiteX142" fmla="*/ 7476884 w 8293913"/>
              <a:gd name="connsiteY142" fmla="*/ 1957479 h 7012541"/>
              <a:gd name="connsiteX143" fmla="*/ 7435999 w 8293913"/>
              <a:gd name="connsiteY143" fmla="*/ 1965299 h 7012541"/>
              <a:gd name="connsiteX144" fmla="*/ 7432559 w 8293913"/>
              <a:gd name="connsiteY144" fmla="*/ 1983767 h 7012541"/>
              <a:gd name="connsiteX145" fmla="*/ 7341167 w 8293913"/>
              <a:gd name="connsiteY145" fmla="*/ 2116076 h 7012541"/>
              <a:gd name="connsiteX146" fmla="*/ 7292785 w 8293913"/>
              <a:gd name="connsiteY146" fmla="*/ 2120344 h 7012541"/>
              <a:gd name="connsiteX147" fmla="*/ 7267252 w 8293913"/>
              <a:gd name="connsiteY147" fmla="*/ 2119278 h 7012541"/>
              <a:gd name="connsiteX148" fmla="*/ 7250917 w 8293913"/>
              <a:gd name="connsiteY148" fmla="*/ 2136237 h 7012541"/>
              <a:gd name="connsiteX149" fmla="*/ 7266631 w 8293913"/>
              <a:gd name="connsiteY149" fmla="*/ 2152158 h 7012541"/>
              <a:gd name="connsiteX150" fmla="*/ 7266631 w 8293913"/>
              <a:gd name="connsiteY150" fmla="*/ 2169860 h 7012541"/>
              <a:gd name="connsiteX151" fmla="*/ 7241401 w 8293913"/>
              <a:gd name="connsiteY151" fmla="*/ 2178706 h 7012541"/>
              <a:gd name="connsiteX152" fmla="*/ 7216741 w 8293913"/>
              <a:gd name="connsiteY152" fmla="*/ 2176761 h 7012541"/>
              <a:gd name="connsiteX153" fmla="*/ 7206772 w 8293913"/>
              <a:gd name="connsiteY153" fmla="*/ 2188634 h 7012541"/>
              <a:gd name="connsiteX154" fmla="*/ 7209141 w 8293913"/>
              <a:gd name="connsiteY154" fmla="*/ 2205255 h 7012541"/>
              <a:gd name="connsiteX155" fmla="*/ 7241401 w 8293913"/>
              <a:gd name="connsiteY155" fmla="*/ 2205255 h 7012541"/>
              <a:gd name="connsiteX156" fmla="*/ 7325501 w 8293913"/>
              <a:gd name="connsiteY156" fmla="*/ 2205255 h 7012541"/>
              <a:gd name="connsiteX157" fmla="*/ 7367553 w 8293913"/>
              <a:gd name="connsiteY157" fmla="*/ 2205255 h 7012541"/>
              <a:gd name="connsiteX158" fmla="*/ 7434834 w 8293913"/>
              <a:gd name="connsiteY158" fmla="*/ 2249505 h 7012541"/>
              <a:gd name="connsiteX159" fmla="*/ 7535753 w 8293913"/>
              <a:gd name="connsiteY159" fmla="*/ 2284901 h 7012541"/>
              <a:gd name="connsiteX160" fmla="*/ 7560984 w 8293913"/>
              <a:gd name="connsiteY160" fmla="*/ 2311449 h 7012541"/>
              <a:gd name="connsiteX161" fmla="*/ 7535753 w 8293913"/>
              <a:gd name="connsiteY161" fmla="*/ 2329142 h 7012541"/>
              <a:gd name="connsiteX162" fmla="*/ 7527346 w 8293913"/>
              <a:gd name="connsiteY162" fmla="*/ 2355692 h 7012541"/>
              <a:gd name="connsiteX163" fmla="*/ 7518935 w 8293913"/>
              <a:gd name="connsiteY163" fmla="*/ 2391087 h 7012541"/>
              <a:gd name="connsiteX164" fmla="*/ 7518935 w 8293913"/>
              <a:gd name="connsiteY164" fmla="*/ 2417635 h 7012541"/>
              <a:gd name="connsiteX165" fmla="*/ 7527346 w 8293913"/>
              <a:gd name="connsiteY165" fmla="*/ 2417635 h 7012541"/>
              <a:gd name="connsiteX166" fmla="*/ 7527346 w 8293913"/>
              <a:gd name="connsiteY166" fmla="*/ 2479580 h 7012541"/>
              <a:gd name="connsiteX167" fmla="*/ 7460064 w 8293913"/>
              <a:gd name="connsiteY167" fmla="*/ 2541532 h 7012541"/>
              <a:gd name="connsiteX168" fmla="*/ 7544165 w 8293913"/>
              <a:gd name="connsiteY168" fmla="*/ 2568073 h 7012541"/>
              <a:gd name="connsiteX169" fmla="*/ 7535753 w 8293913"/>
              <a:gd name="connsiteY169" fmla="*/ 2576928 h 7012541"/>
              <a:gd name="connsiteX170" fmla="*/ 7236495 w 8293913"/>
              <a:gd name="connsiteY170" fmla="*/ 2576928 h 7012541"/>
              <a:gd name="connsiteX171" fmla="*/ 7215508 w 8293913"/>
              <a:gd name="connsiteY171" fmla="*/ 2587165 h 7012541"/>
              <a:gd name="connsiteX172" fmla="*/ 7214139 w 8293913"/>
              <a:gd name="connsiteY172" fmla="*/ 2590655 h 7012541"/>
              <a:gd name="connsiteX173" fmla="*/ 7232990 w 8293913"/>
              <a:gd name="connsiteY173" fmla="*/ 2594621 h 7012541"/>
              <a:gd name="connsiteX174" fmla="*/ 7300272 w 8293913"/>
              <a:gd name="connsiteY174" fmla="*/ 2638871 h 7012541"/>
              <a:gd name="connsiteX175" fmla="*/ 7333912 w 8293913"/>
              <a:gd name="connsiteY175" fmla="*/ 2665420 h 7012541"/>
              <a:gd name="connsiteX176" fmla="*/ 7426423 w 8293913"/>
              <a:gd name="connsiteY176" fmla="*/ 2683114 h 7012541"/>
              <a:gd name="connsiteX177" fmla="*/ 7443243 w 8293913"/>
              <a:gd name="connsiteY177" fmla="*/ 2700816 h 7012541"/>
              <a:gd name="connsiteX178" fmla="*/ 7426423 w 8293913"/>
              <a:gd name="connsiteY178" fmla="*/ 2709662 h 7012541"/>
              <a:gd name="connsiteX179" fmla="*/ 7224581 w 8293913"/>
              <a:gd name="connsiteY179" fmla="*/ 2709662 h 7012541"/>
              <a:gd name="connsiteX180" fmla="*/ 7208810 w 8293913"/>
              <a:gd name="connsiteY180" fmla="*/ 2710767 h 7012541"/>
              <a:gd name="connsiteX181" fmla="*/ 7207899 w 8293913"/>
              <a:gd name="connsiteY181" fmla="*/ 2711514 h 7012541"/>
              <a:gd name="connsiteX182" fmla="*/ 7208115 w 8293913"/>
              <a:gd name="connsiteY182" fmla="*/ 2712006 h 7012541"/>
              <a:gd name="connsiteX183" fmla="*/ 7292785 w 8293913"/>
              <a:gd name="connsiteY183" fmla="*/ 2730679 h 7012541"/>
              <a:gd name="connsiteX184" fmla="*/ 7411055 w 8293913"/>
              <a:gd name="connsiteY184" fmla="*/ 2816042 h 7012541"/>
              <a:gd name="connsiteX185" fmla="*/ 7411055 w 8293913"/>
              <a:gd name="connsiteY185" fmla="*/ 2824702 h 7012541"/>
              <a:gd name="connsiteX186" fmla="*/ 7510524 w 8293913"/>
              <a:gd name="connsiteY186" fmla="*/ 2824702 h 7012541"/>
              <a:gd name="connsiteX187" fmla="*/ 7586217 w 8293913"/>
              <a:gd name="connsiteY187" fmla="*/ 2815857 h 7012541"/>
              <a:gd name="connsiteX188" fmla="*/ 7619857 w 8293913"/>
              <a:gd name="connsiteY188" fmla="*/ 2842405 h 7012541"/>
              <a:gd name="connsiteX189" fmla="*/ 7611446 w 8293913"/>
              <a:gd name="connsiteY189" fmla="*/ 2868954 h 7012541"/>
              <a:gd name="connsiteX190" fmla="*/ 7569394 w 8293913"/>
              <a:gd name="connsiteY190" fmla="*/ 2868954 h 7012541"/>
              <a:gd name="connsiteX191" fmla="*/ 7460064 w 8293913"/>
              <a:gd name="connsiteY191" fmla="*/ 2860098 h 7012541"/>
              <a:gd name="connsiteX192" fmla="*/ 7429971 w 8293913"/>
              <a:gd name="connsiteY192" fmla="*/ 2855261 h 7012541"/>
              <a:gd name="connsiteX193" fmla="*/ 7408679 w 8293913"/>
              <a:gd name="connsiteY193" fmla="*/ 2859828 h 7012541"/>
              <a:gd name="connsiteX194" fmla="*/ 7391569 w 8293913"/>
              <a:gd name="connsiteY194" fmla="*/ 2867792 h 7012541"/>
              <a:gd name="connsiteX195" fmla="*/ 7380474 w 8293913"/>
              <a:gd name="connsiteY195" fmla="*/ 2867539 h 7012541"/>
              <a:gd name="connsiteX196" fmla="*/ 7376094 w 8293913"/>
              <a:gd name="connsiteY196" fmla="*/ 2868814 h 7012541"/>
              <a:gd name="connsiteX197" fmla="*/ 7363084 w 8293913"/>
              <a:gd name="connsiteY197" fmla="*/ 2868887 h 7012541"/>
              <a:gd name="connsiteX198" fmla="*/ 7330122 w 8293913"/>
              <a:gd name="connsiteY198" fmla="*/ 2879700 h 7012541"/>
              <a:gd name="connsiteX199" fmla="*/ 7423270 w 8293913"/>
              <a:gd name="connsiteY199" fmla="*/ 2893285 h 7012541"/>
              <a:gd name="connsiteX200" fmla="*/ 7535753 w 8293913"/>
              <a:gd name="connsiteY200" fmla="*/ 2895495 h 7012541"/>
              <a:gd name="connsiteX201" fmla="*/ 7569394 w 8293913"/>
              <a:gd name="connsiteY201" fmla="*/ 2895495 h 7012541"/>
              <a:gd name="connsiteX202" fmla="*/ 7611446 w 8293913"/>
              <a:gd name="connsiteY202" fmla="*/ 2913195 h 7012541"/>
              <a:gd name="connsiteX203" fmla="*/ 7619857 w 8293913"/>
              <a:gd name="connsiteY203" fmla="*/ 2939745 h 7012541"/>
              <a:gd name="connsiteX204" fmla="*/ 7603035 w 8293913"/>
              <a:gd name="connsiteY204" fmla="*/ 2957445 h 7012541"/>
              <a:gd name="connsiteX205" fmla="*/ 7476884 w 8293913"/>
              <a:gd name="connsiteY205" fmla="*/ 2957445 h 7012541"/>
              <a:gd name="connsiteX206" fmla="*/ 7611446 w 8293913"/>
              <a:gd name="connsiteY206" fmla="*/ 2992841 h 7012541"/>
              <a:gd name="connsiteX207" fmla="*/ 7636676 w 8293913"/>
              <a:gd name="connsiteY207" fmla="*/ 3010536 h 7012541"/>
              <a:gd name="connsiteX208" fmla="*/ 7603035 w 8293913"/>
              <a:gd name="connsiteY208" fmla="*/ 3019391 h 7012541"/>
              <a:gd name="connsiteX209" fmla="*/ 7392782 w 8293913"/>
              <a:gd name="connsiteY209" fmla="*/ 3019391 h 7012541"/>
              <a:gd name="connsiteX210" fmla="*/ 7359141 w 8293913"/>
              <a:gd name="connsiteY210" fmla="*/ 3037084 h 7012541"/>
              <a:gd name="connsiteX211" fmla="*/ 7418013 w 8293913"/>
              <a:gd name="connsiteY211" fmla="*/ 3037084 h 7012541"/>
              <a:gd name="connsiteX212" fmla="*/ 7493705 w 8293913"/>
              <a:gd name="connsiteY212" fmla="*/ 3063633 h 7012541"/>
              <a:gd name="connsiteX213" fmla="*/ 7569394 w 8293913"/>
              <a:gd name="connsiteY213" fmla="*/ 3063633 h 7012541"/>
              <a:gd name="connsiteX214" fmla="*/ 7594625 w 8293913"/>
              <a:gd name="connsiteY214" fmla="*/ 3090181 h 7012541"/>
              <a:gd name="connsiteX215" fmla="*/ 7569394 w 8293913"/>
              <a:gd name="connsiteY215" fmla="*/ 3116729 h 7012541"/>
              <a:gd name="connsiteX216" fmla="*/ 7392782 w 8293913"/>
              <a:gd name="connsiteY216" fmla="*/ 3116729 h 7012541"/>
              <a:gd name="connsiteX217" fmla="*/ 7317090 w 8293913"/>
              <a:gd name="connsiteY217" fmla="*/ 3125577 h 7012541"/>
              <a:gd name="connsiteX218" fmla="*/ 7409602 w 8293913"/>
              <a:gd name="connsiteY218" fmla="*/ 3125577 h 7012541"/>
              <a:gd name="connsiteX219" fmla="*/ 7468474 w 8293913"/>
              <a:gd name="connsiteY219" fmla="*/ 3160972 h 7012541"/>
              <a:gd name="connsiteX220" fmla="*/ 7468474 w 8293913"/>
              <a:gd name="connsiteY220" fmla="*/ 3187520 h 7012541"/>
              <a:gd name="connsiteX221" fmla="*/ 7434834 w 8293913"/>
              <a:gd name="connsiteY221" fmla="*/ 3205222 h 7012541"/>
              <a:gd name="connsiteX222" fmla="*/ 7325501 w 8293913"/>
              <a:gd name="connsiteY222" fmla="*/ 3222925 h 7012541"/>
              <a:gd name="connsiteX223" fmla="*/ 7289650 w 8293913"/>
              <a:gd name="connsiteY223" fmla="*/ 3228471 h 7012541"/>
              <a:gd name="connsiteX224" fmla="*/ 7297868 w 8293913"/>
              <a:gd name="connsiteY224" fmla="*/ 3237002 h 7012541"/>
              <a:gd name="connsiteX225" fmla="*/ 7234517 w 8293913"/>
              <a:gd name="connsiteY225" fmla="*/ 3266341 h 7012541"/>
              <a:gd name="connsiteX226" fmla="*/ 7200180 w 8293913"/>
              <a:gd name="connsiteY226" fmla="*/ 3279517 h 7012541"/>
              <a:gd name="connsiteX227" fmla="*/ 7287409 w 8293913"/>
              <a:gd name="connsiteY227" fmla="*/ 3302602 h 7012541"/>
              <a:gd name="connsiteX228" fmla="*/ 7437935 w 8293913"/>
              <a:gd name="connsiteY228" fmla="*/ 3285529 h 7012541"/>
              <a:gd name="connsiteX229" fmla="*/ 7507819 w 8293913"/>
              <a:gd name="connsiteY229" fmla="*/ 3251385 h 7012541"/>
              <a:gd name="connsiteX230" fmla="*/ 7626089 w 8293913"/>
              <a:gd name="connsiteY230" fmla="*/ 3153218 h 7012541"/>
              <a:gd name="connsiteX231" fmla="*/ 7824993 w 8293913"/>
              <a:gd name="connsiteY231" fmla="*/ 2986763 h 7012541"/>
              <a:gd name="connsiteX232" fmla="*/ 8083034 w 8293913"/>
              <a:gd name="connsiteY232" fmla="*/ 2905671 h 7012541"/>
              <a:gd name="connsiteX233" fmla="*/ 8292694 w 8293913"/>
              <a:gd name="connsiteY233" fmla="*/ 2811774 h 7012541"/>
              <a:gd name="connsiteX234" fmla="*/ 8002397 w 8293913"/>
              <a:gd name="connsiteY234" fmla="*/ 3174559 h 7012541"/>
              <a:gd name="connsiteX235" fmla="*/ 7744358 w 8293913"/>
              <a:gd name="connsiteY235" fmla="*/ 3259920 h 7012541"/>
              <a:gd name="connsiteX236" fmla="*/ 7583083 w 8293913"/>
              <a:gd name="connsiteY236" fmla="*/ 3358087 h 7012541"/>
              <a:gd name="connsiteX237" fmla="*/ 7507819 w 8293913"/>
              <a:gd name="connsiteY237" fmla="*/ 3396499 h 7012541"/>
              <a:gd name="connsiteX238" fmla="*/ 7201396 w 8293913"/>
              <a:gd name="connsiteY238" fmla="*/ 3537345 h 7012541"/>
              <a:gd name="connsiteX239" fmla="*/ 7180328 w 8293913"/>
              <a:gd name="connsiteY239" fmla="*/ 3547150 h 7012541"/>
              <a:gd name="connsiteX240" fmla="*/ 7165229 w 8293913"/>
              <a:gd name="connsiteY240" fmla="*/ 3639988 h 7012541"/>
              <a:gd name="connsiteX241" fmla="*/ 7112041 w 8293913"/>
              <a:gd name="connsiteY241" fmla="*/ 3746654 h 7012541"/>
              <a:gd name="connsiteX242" fmla="*/ 7107603 w 8293913"/>
              <a:gd name="connsiteY242" fmla="*/ 3767789 h 7012541"/>
              <a:gd name="connsiteX243" fmla="*/ 7120759 w 8293913"/>
              <a:gd name="connsiteY243" fmla="*/ 3772089 h 7012541"/>
              <a:gd name="connsiteX244" fmla="*/ 7534699 w 8293913"/>
              <a:gd name="connsiteY244" fmla="*/ 3891595 h 7012541"/>
              <a:gd name="connsiteX245" fmla="*/ 7626089 w 8293913"/>
              <a:gd name="connsiteY245" fmla="*/ 3917205 h 7012541"/>
              <a:gd name="connsiteX246" fmla="*/ 7749734 w 8293913"/>
              <a:gd name="connsiteY246" fmla="*/ 3904400 h 7012541"/>
              <a:gd name="connsiteX247" fmla="*/ 7819618 w 8293913"/>
              <a:gd name="connsiteY247" fmla="*/ 3895864 h 7012541"/>
              <a:gd name="connsiteX248" fmla="*/ 7894880 w 8293913"/>
              <a:gd name="connsiteY248" fmla="*/ 3912937 h 7012541"/>
              <a:gd name="connsiteX249" fmla="*/ 7927136 w 8293913"/>
              <a:gd name="connsiteY249" fmla="*/ 3942812 h 7012541"/>
              <a:gd name="connsiteX250" fmla="*/ 7787364 w 8293913"/>
              <a:gd name="connsiteY250" fmla="*/ 4169020 h 7012541"/>
              <a:gd name="connsiteX251" fmla="*/ 7636840 w 8293913"/>
              <a:gd name="connsiteY251" fmla="*/ 4169020 h 7012541"/>
              <a:gd name="connsiteX252" fmla="*/ 7513195 w 8293913"/>
              <a:gd name="connsiteY252" fmla="*/ 4100731 h 7012541"/>
              <a:gd name="connsiteX253" fmla="*/ 7378800 w 8293913"/>
              <a:gd name="connsiteY253" fmla="*/ 4079391 h 7012541"/>
              <a:gd name="connsiteX254" fmla="*/ 7239029 w 8293913"/>
              <a:gd name="connsiteY254" fmla="*/ 4023907 h 7012541"/>
              <a:gd name="connsiteX255" fmla="*/ 7158389 w 8293913"/>
              <a:gd name="connsiteY255" fmla="*/ 3921471 h 7012541"/>
              <a:gd name="connsiteX256" fmla="*/ 7124598 w 8293913"/>
              <a:gd name="connsiteY256" fmla="*/ 3898797 h 7012541"/>
              <a:gd name="connsiteX257" fmla="*/ 7095148 w 8293913"/>
              <a:gd name="connsiteY257" fmla="*/ 3921009 h 7012541"/>
              <a:gd name="connsiteX258" fmla="*/ 6993789 w 8293913"/>
              <a:gd name="connsiteY258" fmla="*/ 3921009 h 7012541"/>
              <a:gd name="connsiteX259" fmla="*/ 6841749 w 8293913"/>
              <a:gd name="connsiteY259" fmla="*/ 3947832 h 7012541"/>
              <a:gd name="connsiteX260" fmla="*/ 6799515 w 8293913"/>
              <a:gd name="connsiteY260" fmla="*/ 4048423 h 7012541"/>
              <a:gd name="connsiteX261" fmla="*/ 6554562 w 8293913"/>
              <a:gd name="connsiteY261" fmla="*/ 4309956 h 7012541"/>
              <a:gd name="connsiteX262" fmla="*/ 6495434 w 8293913"/>
              <a:gd name="connsiteY262" fmla="*/ 4323367 h 7012541"/>
              <a:gd name="connsiteX263" fmla="*/ 6157569 w 8293913"/>
              <a:gd name="connsiteY263" fmla="*/ 4323367 h 7012541"/>
              <a:gd name="connsiteX264" fmla="*/ 6225141 w 8293913"/>
              <a:gd name="connsiteY264" fmla="*/ 4544663 h 7012541"/>
              <a:gd name="connsiteX265" fmla="*/ 6030867 w 8293913"/>
              <a:gd name="connsiteY265" fmla="*/ 4423957 h 7012541"/>
              <a:gd name="connsiteX266" fmla="*/ 5726788 w 8293913"/>
              <a:gd name="connsiteY266" fmla="*/ 4363603 h 7012541"/>
              <a:gd name="connsiteX267" fmla="*/ 5583194 w 8293913"/>
              <a:gd name="connsiteY267" fmla="*/ 4558076 h 7012541"/>
              <a:gd name="connsiteX268" fmla="*/ 5372027 w 8293913"/>
              <a:gd name="connsiteY268" fmla="*/ 4658664 h 7012541"/>
              <a:gd name="connsiteX269" fmla="*/ 5228434 w 8293913"/>
              <a:gd name="connsiteY269" fmla="*/ 4698900 h 7012541"/>
              <a:gd name="connsiteX270" fmla="*/ 4991928 w 8293913"/>
              <a:gd name="connsiteY270" fmla="*/ 4812901 h 7012541"/>
              <a:gd name="connsiteX271" fmla="*/ 4915908 w 8293913"/>
              <a:gd name="connsiteY271" fmla="*/ 4866550 h 7012541"/>
              <a:gd name="connsiteX272" fmla="*/ 4949694 w 8293913"/>
              <a:gd name="connsiteY272" fmla="*/ 5034199 h 7012541"/>
              <a:gd name="connsiteX273" fmla="*/ 4978237 w 8293913"/>
              <a:gd name="connsiteY273" fmla="*/ 5142809 h 7012541"/>
              <a:gd name="connsiteX274" fmla="*/ 4997518 w 8293913"/>
              <a:gd name="connsiteY274" fmla="*/ 5144903 h 7012541"/>
              <a:gd name="connsiteX275" fmla="*/ 5017276 w 8293913"/>
              <a:gd name="connsiteY275" fmla="*/ 5157192 h 7012541"/>
              <a:gd name="connsiteX276" fmla="*/ 5033367 w 8293913"/>
              <a:gd name="connsiteY276" fmla="*/ 5182005 h 7012541"/>
              <a:gd name="connsiteX277" fmla="*/ 5039731 w 8293913"/>
              <a:gd name="connsiteY277" fmla="*/ 5192443 h 7012541"/>
              <a:gd name="connsiteX278" fmla="*/ 5060058 w 8293913"/>
              <a:gd name="connsiteY278" fmla="*/ 5219711 h 7012541"/>
              <a:gd name="connsiteX279" fmla="*/ 5070657 w 8293913"/>
              <a:gd name="connsiteY279" fmla="*/ 5232605 h 7012541"/>
              <a:gd name="connsiteX280" fmla="*/ 5077775 w 8293913"/>
              <a:gd name="connsiteY280" fmla="*/ 5251423 h 7012541"/>
              <a:gd name="connsiteX281" fmla="*/ 5076675 w 8293913"/>
              <a:gd name="connsiteY281" fmla="*/ 5272625 h 7012541"/>
              <a:gd name="connsiteX282" fmla="*/ 5067013 w 8293913"/>
              <a:gd name="connsiteY282" fmla="*/ 5325796 h 7012541"/>
              <a:gd name="connsiteX283" fmla="*/ 4992239 w 8293913"/>
              <a:gd name="connsiteY283" fmla="*/ 5402777 h 7012541"/>
              <a:gd name="connsiteX284" fmla="*/ 4981655 w 8293913"/>
              <a:gd name="connsiteY284" fmla="*/ 5403392 h 7012541"/>
              <a:gd name="connsiteX285" fmla="*/ 4935831 w 8293913"/>
              <a:gd name="connsiteY285" fmla="*/ 5411777 h 7012541"/>
              <a:gd name="connsiteX286" fmla="*/ 4922876 w 8293913"/>
              <a:gd name="connsiteY286" fmla="*/ 5410623 h 7012541"/>
              <a:gd name="connsiteX287" fmla="*/ 4887883 w 8293913"/>
              <a:gd name="connsiteY287" fmla="*/ 5412181 h 7012541"/>
              <a:gd name="connsiteX288" fmla="*/ 4868951 w 8293913"/>
              <a:gd name="connsiteY288" fmla="*/ 5411532 h 7012541"/>
              <a:gd name="connsiteX289" fmla="*/ 4852373 w 8293913"/>
              <a:gd name="connsiteY289" fmla="*/ 5399145 h 7012541"/>
              <a:gd name="connsiteX290" fmla="*/ 4797423 w 8293913"/>
              <a:gd name="connsiteY290" fmla="*/ 5370869 h 7012541"/>
              <a:gd name="connsiteX291" fmla="*/ 4769006 w 8293913"/>
              <a:gd name="connsiteY291" fmla="*/ 5349635 h 7012541"/>
              <a:gd name="connsiteX292" fmla="*/ 4763013 w 8293913"/>
              <a:gd name="connsiteY292" fmla="*/ 5336631 h 7012541"/>
              <a:gd name="connsiteX293" fmla="*/ 4763231 w 8293913"/>
              <a:gd name="connsiteY293" fmla="*/ 5303401 h 7012541"/>
              <a:gd name="connsiteX294" fmla="*/ 4760438 w 8293913"/>
              <a:gd name="connsiteY294" fmla="*/ 5250159 h 7012541"/>
              <a:gd name="connsiteX295" fmla="*/ 4768885 w 8293913"/>
              <a:gd name="connsiteY295" fmla="*/ 5228052 h 7012541"/>
              <a:gd name="connsiteX296" fmla="*/ 4786918 w 8293913"/>
              <a:gd name="connsiteY296" fmla="*/ 5203164 h 7012541"/>
              <a:gd name="connsiteX297" fmla="*/ 4805708 w 8293913"/>
              <a:gd name="connsiteY297" fmla="*/ 5186655 h 7012541"/>
              <a:gd name="connsiteX298" fmla="*/ 4839370 w 8293913"/>
              <a:gd name="connsiteY298" fmla="*/ 5158612 h 7012541"/>
              <a:gd name="connsiteX299" fmla="*/ 4839887 w 8293913"/>
              <a:gd name="connsiteY299" fmla="*/ 5158473 h 7012541"/>
              <a:gd name="connsiteX300" fmla="*/ 4839887 w 8293913"/>
              <a:gd name="connsiteY300" fmla="*/ 5114670 h 7012541"/>
              <a:gd name="connsiteX301" fmla="*/ 4831440 w 8293913"/>
              <a:gd name="connsiteY301" fmla="*/ 5000669 h 7012541"/>
              <a:gd name="connsiteX302" fmla="*/ 4731137 w 8293913"/>
              <a:gd name="connsiteY302" fmla="*/ 4868226 h 7012541"/>
              <a:gd name="connsiteX303" fmla="*/ 4699578 w 8293913"/>
              <a:gd name="connsiteY303" fmla="*/ 4861044 h 7012541"/>
              <a:gd name="connsiteX304" fmla="*/ 4695996 w 8293913"/>
              <a:gd name="connsiteY304" fmla="*/ 4869585 h 7012541"/>
              <a:gd name="connsiteX305" fmla="*/ 4526886 w 8293913"/>
              <a:gd name="connsiteY305" fmla="*/ 5175990 h 7012541"/>
              <a:gd name="connsiteX306" fmla="*/ 4431061 w 8293913"/>
              <a:gd name="connsiteY306" fmla="*/ 5313663 h 7012541"/>
              <a:gd name="connsiteX307" fmla="*/ 4467109 w 8293913"/>
              <a:gd name="connsiteY307" fmla="*/ 5335807 h 7012541"/>
              <a:gd name="connsiteX308" fmla="*/ 4556483 w 8293913"/>
              <a:gd name="connsiteY308" fmla="*/ 5411032 h 7012541"/>
              <a:gd name="connsiteX309" fmla="*/ 4588738 w 8293913"/>
              <a:gd name="connsiteY309" fmla="*/ 5530539 h 7012541"/>
              <a:gd name="connsiteX310" fmla="*/ 4486598 w 8293913"/>
              <a:gd name="connsiteY310" fmla="*/ 5658580 h 7012541"/>
              <a:gd name="connsiteX311" fmla="*/ 4481222 w 8293913"/>
              <a:gd name="connsiteY311" fmla="*/ 5688457 h 7012541"/>
              <a:gd name="connsiteX312" fmla="*/ 4508100 w 8293913"/>
              <a:gd name="connsiteY312" fmla="*/ 5833571 h 7012541"/>
              <a:gd name="connsiteX313" fmla="*/ 4373705 w 8293913"/>
              <a:gd name="connsiteY313" fmla="*/ 6029902 h 7012541"/>
              <a:gd name="connsiteX314" fmla="*/ 4244684 w 8293913"/>
              <a:gd name="connsiteY314" fmla="*/ 6076852 h 7012541"/>
              <a:gd name="connsiteX315" fmla="*/ 3981267 w 8293913"/>
              <a:gd name="connsiteY315" fmla="*/ 6046974 h 7012541"/>
              <a:gd name="connsiteX316" fmla="*/ 3906594 w 8293913"/>
              <a:gd name="connsiteY316" fmla="*/ 6000025 h 7012541"/>
              <a:gd name="connsiteX317" fmla="*/ 3861154 w 8293913"/>
              <a:gd name="connsiteY317" fmla="*/ 5958970 h 7012541"/>
              <a:gd name="connsiteX318" fmla="*/ 3835346 w 8293913"/>
              <a:gd name="connsiteY318" fmla="*/ 5983754 h 7012541"/>
              <a:gd name="connsiteX319" fmla="*/ 3721172 w 8293913"/>
              <a:gd name="connsiteY319" fmla="*/ 6074326 h 7012541"/>
              <a:gd name="connsiteX320" fmla="*/ 3723563 w 8293913"/>
              <a:gd name="connsiteY320" fmla="*/ 6076719 h 7012541"/>
              <a:gd name="connsiteX321" fmla="*/ 3733978 w 8293913"/>
              <a:gd name="connsiteY321" fmla="*/ 6081120 h 7012541"/>
              <a:gd name="connsiteX322" fmla="*/ 3776987 w 8293913"/>
              <a:gd name="connsiteY322" fmla="*/ 6098191 h 7012541"/>
              <a:gd name="connsiteX323" fmla="*/ 3723226 w 8293913"/>
              <a:gd name="connsiteY323" fmla="*/ 6128069 h 7012541"/>
              <a:gd name="connsiteX324" fmla="*/ 3685596 w 8293913"/>
              <a:gd name="connsiteY324" fmla="*/ 6115264 h 7012541"/>
              <a:gd name="connsiteX325" fmla="*/ 3674316 w 8293913"/>
              <a:gd name="connsiteY325" fmla="*/ 6111495 h 7012541"/>
              <a:gd name="connsiteX326" fmla="*/ 3550158 w 8293913"/>
              <a:gd name="connsiteY326" fmla="*/ 6209987 h 7012541"/>
              <a:gd name="connsiteX327" fmla="*/ 2376461 w 8293913"/>
              <a:gd name="connsiteY327" fmla="*/ 6797710 h 7012541"/>
              <a:gd name="connsiteX328" fmla="*/ 2293103 w 8293913"/>
              <a:gd name="connsiteY328" fmla="*/ 6820826 h 7012541"/>
              <a:gd name="connsiteX329" fmla="*/ 2293103 w 8293913"/>
              <a:gd name="connsiteY329" fmla="*/ 6858002 h 7012541"/>
              <a:gd name="connsiteX330" fmla="*/ 2159046 w 8293913"/>
              <a:gd name="connsiteY330" fmla="*/ 6858002 h 7012541"/>
              <a:gd name="connsiteX331" fmla="*/ 2047293 w 8293913"/>
              <a:gd name="connsiteY331" fmla="*/ 6888993 h 7012541"/>
              <a:gd name="connsiteX332" fmla="*/ 995643 w 8293913"/>
              <a:gd name="connsiteY332" fmla="*/ 7010404 h 7012541"/>
              <a:gd name="connsiteX333" fmla="*/ 0 w 8293913"/>
              <a:gd name="connsiteY333" fmla="*/ 6931523 h 7012541"/>
              <a:gd name="connsiteX334" fmla="*/ 28261 w 8293913"/>
              <a:gd name="connsiteY334" fmla="*/ 5029202 h 7012541"/>
              <a:gd name="connsiteX0" fmla="*/ 6634026 w 8091423"/>
              <a:gd name="connsiteY0" fmla="*/ 867292 h 7012541"/>
              <a:gd name="connsiteX1" fmla="*/ 6577800 w 8091423"/>
              <a:gd name="connsiteY1" fmla="*/ 908210 h 7012541"/>
              <a:gd name="connsiteX2" fmla="*/ 6529417 w 8091423"/>
              <a:gd name="connsiteY2" fmla="*/ 967963 h 7012541"/>
              <a:gd name="connsiteX3" fmla="*/ 6545544 w 8091423"/>
              <a:gd name="connsiteY3" fmla="*/ 1006376 h 7012541"/>
              <a:gd name="connsiteX4" fmla="*/ 6585864 w 8091423"/>
              <a:gd name="connsiteY4" fmla="*/ 1006911 h 7012541"/>
              <a:gd name="connsiteX5" fmla="*/ 6602827 w 8091423"/>
              <a:gd name="connsiteY5" fmla="*/ 1003094 h 7012541"/>
              <a:gd name="connsiteX6" fmla="*/ 6624961 w 8091423"/>
              <a:gd name="connsiteY6" fmla="*/ 955148 h 7012541"/>
              <a:gd name="connsiteX7" fmla="*/ 6627415 w 8091423"/>
              <a:gd name="connsiteY7" fmla="*/ 887712 h 7012541"/>
              <a:gd name="connsiteX8" fmla="*/ 6634026 w 8091423"/>
              <a:gd name="connsiteY8" fmla="*/ 867292 h 7012541"/>
              <a:gd name="connsiteX9" fmla="*/ 28261 w 8091423"/>
              <a:gd name="connsiteY9" fmla="*/ 5029202 h 7012541"/>
              <a:gd name="connsiteX10" fmla="*/ 71547 w 8091423"/>
              <a:gd name="connsiteY10" fmla="*/ 85060 h 7012541"/>
              <a:gd name="connsiteX11" fmla="*/ 2293103 w 8091423"/>
              <a:gd name="connsiteY11" fmla="*/ 0 h 7012541"/>
              <a:gd name="connsiteX12" fmla="*/ 2909882 w 8091423"/>
              <a:gd name="connsiteY12" fmla="*/ 423059 h 7012541"/>
              <a:gd name="connsiteX13" fmla="*/ 3086400 w 8091423"/>
              <a:gd name="connsiteY13" fmla="*/ 516658 h 7012541"/>
              <a:gd name="connsiteX14" fmla="*/ 3066703 w 8091423"/>
              <a:gd name="connsiteY14" fmla="*/ 491542 h 7012541"/>
              <a:gd name="connsiteX15" fmla="*/ 3040497 w 8091423"/>
              <a:gd name="connsiteY15" fmla="*/ 460064 h 7012541"/>
              <a:gd name="connsiteX16" fmla="*/ 2943731 w 8091423"/>
              <a:gd name="connsiteY16" fmla="*/ 387506 h 7012541"/>
              <a:gd name="connsiteX17" fmla="*/ 2895348 w 8091423"/>
              <a:gd name="connsiteY17" fmla="*/ 302144 h 7012541"/>
              <a:gd name="connsiteX18" fmla="*/ 2981361 w 8091423"/>
              <a:gd name="connsiteY18" fmla="*/ 203978 h 7012541"/>
              <a:gd name="connsiteX19" fmla="*/ 3035121 w 8091423"/>
              <a:gd name="connsiteY19" fmla="*/ 203978 h 7012541"/>
              <a:gd name="connsiteX20" fmla="*/ 3051248 w 8091423"/>
              <a:gd name="connsiteY20" fmla="*/ 233856 h 7012541"/>
              <a:gd name="connsiteX21" fmla="*/ 3110381 w 8091423"/>
              <a:gd name="connsiteY21" fmla="*/ 391774 h 7012541"/>
              <a:gd name="connsiteX22" fmla="*/ 3131886 w 8091423"/>
              <a:gd name="connsiteY22" fmla="*/ 434455 h 7012541"/>
              <a:gd name="connsiteX23" fmla="*/ 3217899 w 8091423"/>
              <a:gd name="connsiteY23" fmla="*/ 545425 h 7012541"/>
              <a:gd name="connsiteX24" fmla="*/ 3265394 w 8091423"/>
              <a:gd name="connsiteY24" fmla="*/ 614557 h 7012541"/>
              <a:gd name="connsiteX25" fmla="*/ 3525574 w 8091423"/>
              <a:gd name="connsiteY25" fmla="*/ 784372 h 7012541"/>
              <a:gd name="connsiteX26" fmla="*/ 3549857 w 8091423"/>
              <a:gd name="connsiteY26" fmla="*/ 760429 h 7012541"/>
              <a:gd name="connsiteX27" fmla="*/ 3583457 w 8091423"/>
              <a:gd name="connsiteY27" fmla="*/ 716148 h 7012541"/>
              <a:gd name="connsiteX28" fmla="*/ 3701724 w 8091423"/>
              <a:gd name="connsiteY28" fmla="*/ 703343 h 7012541"/>
              <a:gd name="connsiteX29" fmla="*/ 3927511 w 8091423"/>
              <a:gd name="connsiteY29" fmla="*/ 733221 h 7012541"/>
              <a:gd name="connsiteX30" fmla="*/ 3992019 w 8091423"/>
              <a:gd name="connsiteY30" fmla="*/ 686272 h 7012541"/>
              <a:gd name="connsiteX31" fmla="*/ 4008148 w 8091423"/>
              <a:gd name="connsiteY31" fmla="*/ 600910 h 7012541"/>
              <a:gd name="connsiteX32" fmla="*/ 4008148 w 8091423"/>
              <a:gd name="connsiteY32" fmla="*/ 545425 h 7012541"/>
              <a:gd name="connsiteX33" fmla="*/ 4110289 w 8091423"/>
              <a:gd name="connsiteY33" fmla="*/ 515549 h 7012541"/>
              <a:gd name="connsiteX34" fmla="*/ 4190927 w 8091423"/>
              <a:gd name="connsiteY34" fmla="*/ 579570 h 7012541"/>
              <a:gd name="connsiteX35" fmla="*/ 4239308 w 8091423"/>
              <a:gd name="connsiteY35" fmla="*/ 613714 h 7012541"/>
              <a:gd name="connsiteX36" fmla="*/ 4293068 w 8091423"/>
              <a:gd name="connsiteY36" fmla="*/ 583839 h 7012541"/>
              <a:gd name="connsiteX37" fmla="*/ 4336073 w 8091423"/>
              <a:gd name="connsiteY37" fmla="*/ 472869 h 7012541"/>
              <a:gd name="connsiteX38" fmla="*/ 4368329 w 8091423"/>
              <a:gd name="connsiteY38" fmla="*/ 438723 h 7012541"/>
              <a:gd name="connsiteX39" fmla="*/ 4422087 w 8091423"/>
              <a:gd name="connsiteY39" fmla="*/ 442991 h 7012541"/>
              <a:gd name="connsiteX40" fmla="*/ 4481222 w 8091423"/>
              <a:gd name="connsiteY40" fmla="*/ 485671 h 7012541"/>
              <a:gd name="connsiteX41" fmla="*/ 4567235 w 8091423"/>
              <a:gd name="connsiteY41" fmla="*/ 545425 h 7012541"/>
              <a:gd name="connsiteX42" fmla="*/ 4701630 w 8091423"/>
              <a:gd name="connsiteY42" fmla="*/ 481403 h 7012541"/>
              <a:gd name="connsiteX43" fmla="*/ 4787643 w 8091423"/>
              <a:gd name="connsiteY43" fmla="*/ 366167 h 7012541"/>
              <a:gd name="connsiteX44" fmla="*/ 4852154 w 8091423"/>
              <a:gd name="connsiteY44" fmla="*/ 349094 h 7012541"/>
              <a:gd name="connsiteX45" fmla="*/ 4911289 w 8091423"/>
              <a:gd name="connsiteY45" fmla="*/ 494208 h 7012541"/>
              <a:gd name="connsiteX46" fmla="*/ 4900539 w 8091423"/>
              <a:gd name="connsiteY46" fmla="*/ 507013 h 7012541"/>
              <a:gd name="connsiteX47" fmla="*/ 5008054 w 8091423"/>
              <a:gd name="connsiteY47" fmla="*/ 532622 h 7012541"/>
              <a:gd name="connsiteX48" fmla="*/ 5099443 w 8091423"/>
              <a:gd name="connsiteY48" fmla="*/ 498476 h 7012541"/>
              <a:gd name="connsiteX49" fmla="*/ 5115571 w 8091423"/>
              <a:gd name="connsiteY49" fmla="*/ 485671 h 7012541"/>
              <a:gd name="connsiteX50" fmla="*/ 5292973 w 8091423"/>
              <a:gd name="connsiteY50" fmla="*/ 477137 h 7012541"/>
              <a:gd name="connsiteX51" fmla="*/ 5395114 w 8091423"/>
              <a:gd name="connsiteY51" fmla="*/ 468600 h 7012541"/>
              <a:gd name="connsiteX52" fmla="*/ 5454249 w 8091423"/>
              <a:gd name="connsiteY52" fmla="*/ 357630 h 7012541"/>
              <a:gd name="connsiteX53" fmla="*/ 5545639 w 8091423"/>
              <a:gd name="connsiteY53" fmla="*/ 131422 h 7012541"/>
              <a:gd name="connsiteX54" fmla="*/ 5626276 w 8091423"/>
              <a:gd name="connsiteY54" fmla="*/ 33255 h 7012541"/>
              <a:gd name="connsiteX55" fmla="*/ 5684065 w 8091423"/>
              <a:gd name="connsiteY55" fmla="*/ 2846 h 7012541"/>
              <a:gd name="connsiteX56" fmla="*/ 5721528 w 8091423"/>
              <a:gd name="connsiteY56" fmla="*/ 245 h 7012541"/>
              <a:gd name="connsiteX57" fmla="*/ 5766047 w 8091423"/>
              <a:gd name="connsiteY57" fmla="*/ 7648 h 7012541"/>
              <a:gd name="connsiteX58" fmla="*/ 5712289 w 8091423"/>
              <a:gd name="connsiteY58" fmla="*/ 152762 h 7012541"/>
              <a:gd name="connsiteX59" fmla="*/ 5658530 w 8091423"/>
              <a:gd name="connsiteY59" fmla="*/ 323485 h 7012541"/>
              <a:gd name="connsiteX60" fmla="*/ 5599395 w 8091423"/>
              <a:gd name="connsiteY60" fmla="*/ 489940 h 7012541"/>
              <a:gd name="connsiteX61" fmla="*/ 5733793 w 8091423"/>
              <a:gd name="connsiteY61" fmla="*/ 613714 h 7012541"/>
              <a:gd name="connsiteX62" fmla="*/ 5766047 w 8091423"/>
              <a:gd name="connsiteY62" fmla="*/ 596641 h 7012541"/>
              <a:gd name="connsiteX63" fmla="*/ 5782173 w 8091423"/>
              <a:gd name="connsiteY63" fmla="*/ 566766 h 7012541"/>
              <a:gd name="connsiteX64" fmla="*/ 5889693 w 8091423"/>
              <a:gd name="connsiteY64" fmla="*/ 532622 h 7012541"/>
              <a:gd name="connsiteX65" fmla="*/ 5948825 w 8091423"/>
              <a:gd name="connsiteY65" fmla="*/ 600910 h 7012541"/>
              <a:gd name="connsiteX66" fmla="*/ 5948825 w 8091423"/>
              <a:gd name="connsiteY66" fmla="*/ 635055 h 7012541"/>
              <a:gd name="connsiteX67" fmla="*/ 6110101 w 8091423"/>
              <a:gd name="connsiteY67" fmla="*/ 801509 h 7012541"/>
              <a:gd name="connsiteX68" fmla="*/ 6185364 w 8091423"/>
              <a:gd name="connsiteY68" fmla="*/ 797240 h 7012541"/>
              <a:gd name="connsiteX69" fmla="*/ 6411148 w 8091423"/>
              <a:gd name="connsiteY69" fmla="*/ 754560 h 7012541"/>
              <a:gd name="connsiteX70" fmla="*/ 6459531 w 8091423"/>
              <a:gd name="connsiteY70" fmla="*/ 771633 h 7012541"/>
              <a:gd name="connsiteX71" fmla="*/ 6518666 w 8091423"/>
              <a:gd name="connsiteY71" fmla="*/ 831386 h 7012541"/>
              <a:gd name="connsiteX72" fmla="*/ 6583174 w 8091423"/>
              <a:gd name="connsiteY72" fmla="*/ 839921 h 7012541"/>
              <a:gd name="connsiteX73" fmla="*/ 6604680 w 8091423"/>
              <a:gd name="connsiteY73" fmla="*/ 822850 h 7012541"/>
              <a:gd name="connsiteX74" fmla="*/ 6630887 w 8091423"/>
              <a:gd name="connsiteY74" fmla="*/ 818048 h 7012541"/>
              <a:gd name="connsiteX75" fmla="*/ 6648711 w 8091423"/>
              <a:gd name="connsiteY75" fmla="*/ 821907 h 7012541"/>
              <a:gd name="connsiteX76" fmla="*/ 6652736 w 8091423"/>
              <a:gd name="connsiteY76" fmla="*/ 803062 h 7012541"/>
              <a:gd name="connsiteX77" fmla="*/ 6634723 w 8091423"/>
              <a:gd name="connsiteY77" fmla="*/ 789260 h 7012541"/>
              <a:gd name="connsiteX78" fmla="*/ 6634019 w 8091423"/>
              <a:gd name="connsiteY78" fmla="*/ 763084 h 7012541"/>
              <a:gd name="connsiteX79" fmla="*/ 6635466 w 8091423"/>
              <a:gd name="connsiteY79" fmla="*/ 732353 h 7012541"/>
              <a:gd name="connsiteX80" fmla="*/ 6681000 w 8091423"/>
              <a:gd name="connsiteY80" fmla="*/ 753698 h 7012541"/>
              <a:gd name="connsiteX81" fmla="*/ 6681704 w 8091423"/>
              <a:gd name="connsiteY81" fmla="*/ 779876 h 7012541"/>
              <a:gd name="connsiteX82" fmla="*/ 6666549 w 8091423"/>
              <a:gd name="connsiteY82" fmla="*/ 977913 h 7012541"/>
              <a:gd name="connsiteX83" fmla="*/ 6666829 w 8091423"/>
              <a:gd name="connsiteY83" fmla="*/ 988259 h 7012541"/>
              <a:gd name="connsiteX84" fmla="*/ 6669190 w 8091423"/>
              <a:gd name="connsiteY84" fmla="*/ 987703 h 7012541"/>
              <a:gd name="connsiteX85" fmla="*/ 6712195 w 8091423"/>
              <a:gd name="connsiteY85" fmla="*/ 1006376 h 7012541"/>
              <a:gd name="connsiteX86" fmla="*/ 6741388 w 8091423"/>
              <a:gd name="connsiteY86" fmla="*/ 1050670 h 7012541"/>
              <a:gd name="connsiteX87" fmla="*/ 6756165 w 8091423"/>
              <a:gd name="connsiteY87" fmla="*/ 1051331 h 7012541"/>
              <a:gd name="connsiteX88" fmla="*/ 6811400 w 8091423"/>
              <a:gd name="connsiteY88" fmla="*/ 1031420 h 7012541"/>
              <a:gd name="connsiteX89" fmla="*/ 6870579 w 8091423"/>
              <a:gd name="connsiteY89" fmla="*/ 1010084 h 7012541"/>
              <a:gd name="connsiteX90" fmla="*/ 6917158 w 8091423"/>
              <a:gd name="connsiteY90" fmla="*/ 1091465 h 7012541"/>
              <a:gd name="connsiteX91" fmla="*/ 7031896 w 8091423"/>
              <a:gd name="connsiteY91" fmla="*/ 1125620 h 7012541"/>
              <a:gd name="connsiteX92" fmla="*/ 7125478 w 8091423"/>
              <a:gd name="connsiteY92" fmla="*/ 1156072 h 7012541"/>
              <a:gd name="connsiteX93" fmla="*/ 7159878 w 8091423"/>
              <a:gd name="connsiteY93" fmla="*/ 1207863 h 7012541"/>
              <a:gd name="connsiteX94" fmla="*/ 7235505 w 8091423"/>
              <a:gd name="connsiteY94" fmla="*/ 1290100 h 7012541"/>
              <a:gd name="connsiteX95" fmla="*/ 7260605 w 8091423"/>
              <a:gd name="connsiteY95" fmla="*/ 1292379 h 7012541"/>
              <a:gd name="connsiteX96" fmla="*/ 7397968 w 8091423"/>
              <a:gd name="connsiteY96" fmla="*/ 1257963 h 7012541"/>
              <a:gd name="connsiteX97" fmla="*/ 7448170 w 8091423"/>
              <a:gd name="connsiteY97" fmla="*/ 1262519 h 7012541"/>
              <a:gd name="connsiteX98" fmla="*/ 7449238 w 8091423"/>
              <a:gd name="connsiteY98" fmla="*/ 1281014 h 7012541"/>
              <a:gd name="connsiteX99" fmla="*/ 7356343 w 8091423"/>
              <a:gd name="connsiteY99" fmla="*/ 1318280 h 7012541"/>
              <a:gd name="connsiteX100" fmla="*/ 7333375 w 8091423"/>
              <a:gd name="connsiteY100" fmla="*/ 1352992 h 7012541"/>
              <a:gd name="connsiteX101" fmla="*/ 7382127 w 8091423"/>
              <a:gd name="connsiteY101" fmla="*/ 1388279 h 7012541"/>
              <a:gd name="connsiteX102" fmla="*/ 7433759 w 8091423"/>
              <a:gd name="connsiteY102" fmla="*/ 1403649 h 7012541"/>
              <a:gd name="connsiteX103" fmla="*/ 7364535 w 8091423"/>
              <a:gd name="connsiteY103" fmla="*/ 1432382 h 7012541"/>
              <a:gd name="connsiteX104" fmla="*/ 7336194 w 8091423"/>
              <a:gd name="connsiteY104" fmla="*/ 1457701 h 7012541"/>
              <a:gd name="connsiteX105" fmla="*/ 7364153 w 8091423"/>
              <a:gd name="connsiteY105" fmla="*/ 1481607 h 7012541"/>
              <a:gd name="connsiteX106" fmla="*/ 7469950 w 8091423"/>
              <a:gd name="connsiteY106" fmla="*/ 1458567 h 7012541"/>
              <a:gd name="connsiteX107" fmla="*/ 7685494 w 8091423"/>
              <a:gd name="connsiteY107" fmla="*/ 1411069 h 7012541"/>
              <a:gd name="connsiteX108" fmla="*/ 7721005 w 8091423"/>
              <a:gd name="connsiteY108" fmla="*/ 1398266 h 7012541"/>
              <a:gd name="connsiteX109" fmla="*/ 7755786 w 8091423"/>
              <a:gd name="connsiteY109" fmla="*/ 1400830 h 7012541"/>
              <a:gd name="connsiteX110" fmla="*/ 7744655 w 8091423"/>
              <a:gd name="connsiteY110" fmla="*/ 1431274 h 7012541"/>
              <a:gd name="connsiteX111" fmla="*/ 7718830 w 8091423"/>
              <a:gd name="connsiteY111" fmla="*/ 1444362 h 7012541"/>
              <a:gd name="connsiteX112" fmla="*/ 7634911 w 8091423"/>
              <a:gd name="connsiteY112" fmla="*/ 1455735 h 7012541"/>
              <a:gd name="connsiteX113" fmla="*/ 7564259 w 8091423"/>
              <a:gd name="connsiteY113" fmla="*/ 1473656 h 7012541"/>
              <a:gd name="connsiteX114" fmla="*/ 7519069 w 8091423"/>
              <a:gd name="connsiteY114" fmla="*/ 1486173 h 7012541"/>
              <a:gd name="connsiteX115" fmla="*/ 7422588 w 8091423"/>
              <a:gd name="connsiteY115" fmla="*/ 1517179 h 7012541"/>
              <a:gd name="connsiteX116" fmla="*/ 7333981 w 8091423"/>
              <a:gd name="connsiteY116" fmla="*/ 1586884 h 7012541"/>
              <a:gd name="connsiteX117" fmla="*/ 7424703 w 8091423"/>
              <a:gd name="connsiteY117" fmla="*/ 1595712 h 7012541"/>
              <a:gd name="connsiteX118" fmla="*/ 7616576 w 8091423"/>
              <a:gd name="connsiteY118" fmla="*/ 1556747 h 7012541"/>
              <a:gd name="connsiteX119" fmla="*/ 7733485 w 8091423"/>
              <a:gd name="connsiteY119" fmla="*/ 1544806 h 7012541"/>
              <a:gd name="connsiteX120" fmla="*/ 7757500 w 8091423"/>
              <a:gd name="connsiteY120" fmla="*/ 1570131 h 7012541"/>
              <a:gd name="connsiteX121" fmla="*/ 7737410 w 8091423"/>
              <a:gd name="connsiteY121" fmla="*/ 1584926 h 7012541"/>
              <a:gd name="connsiteX122" fmla="*/ 7540165 w 8091423"/>
              <a:gd name="connsiteY122" fmla="*/ 1614502 h 7012541"/>
              <a:gd name="connsiteX123" fmla="*/ 7473820 w 8091423"/>
              <a:gd name="connsiteY123" fmla="*/ 1623317 h 7012541"/>
              <a:gd name="connsiteX124" fmla="*/ 7385936 w 8091423"/>
              <a:gd name="connsiteY124" fmla="*/ 1677656 h 7012541"/>
              <a:gd name="connsiteX125" fmla="*/ 7281204 w 8091423"/>
              <a:gd name="connsiteY125" fmla="*/ 1719189 h 7012541"/>
              <a:gd name="connsiteX126" fmla="*/ 7274371 w 8091423"/>
              <a:gd name="connsiteY126" fmla="*/ 1720608 h 7012541"/>
              <a:gd name="connsiteX127" fmla="*/ 7266631 w 8091423"/>
              <a:gd name="connsiteY127" fmla="*/ 1727395 h 7012541"/>
              <a:gd name="connsiteX128" fmla="*/ 7266631 w 8091423"/>
              <a:gd name="connsiteY128" fmla="*/ 1753945 h 7012541"/>
              <a:gd name="connsiteX129" fmla="*/ 7283452 w 8091423"/>
              <a:gd name="connsiteY129" fmla="*/ 1789340 h 7012541"/>
              <a:gd name="connsiteX130" fmla="*/ 7165708 w 8091423"/>
              <a:gd name="connsiteY130" fmla="*/ 1833590 h 7012541"/>
              <a:gd name="connsiteX131" fmla="*/ 7154809 w 8091423"/>
              <a:gd name="connsiteY131" fmla="*/ 1845056 h 7012541"/>
              <a:gd name="connsiteX132" fmla="*/ 7169142 w 8091423"/>
              <a:gd name="connsiteY132" fmla="*/ 1864261 h 7012541"/>
              <a:gd name="connsiteX133" fmla="*/ 7176645 w 8091423"/>
              <a:gd name="connsiteY133" fmla="*/ 1869997 h 7012541"/>
              <a:gd name="connsiteX134" fmla="*/ 7213877 w 8091423"/>
              <a:gd name="connsiteY134" fmla="*/ 1873441 h 7012541"/>
              <a:gd name="connsiteX135" fmla="*/ 7217525 w 8091423"/>
              <a:gd name="connsiteY135" fmla="*/ 1872797 h 7012541"/>
              <a:gd name="connsiteX136" fmla="*/ 7351920 w 8091423"/>
              <a:gd name="connsiteY136" fmla="*/ 1864261 h 7012541"/>
              <a:gd name="connsiteX137" fmla="*/ 7393249 w 8091423"/>
              <a:gd name="connsiteY137" fmla="*/ 1878132 h 7012541"/>
              <a:gd name="connsiteX138" fmla="*/ 7415948 w 8091423"/>
              <a:gd name="connsiteY138" fmla="*/ 1899836 h 7012541"/>
              <a:gd name="connsiteX139" fmla="*/ 7429578 w 8091423"/>
              <a:gd name="connsiteY139" fmla="*/ 1897743 h 7012541"/>
              <a:gd name="connsiteX140" fmla="*/ 7460064 w 8091423"/>
              <a:gd name="connsiteY140" fmla="*/ 1895534 h 7012541"/>
              <a:gd name="connsiteX141" fmla="*/ 7502113 w 8091423"/>
              <a:gd name="connsiteY141" fmla="*/ 1922083 h 7012541"/>
              <a:gd name="connsiteX142" fmla="*/ 7476884 w 8091423"/>
              <a:gd name="connsiteY142" fmla="*/ 1957479 h 7012541"/>
              <a:gd name="connsiteX143" fmla="*/ 7435999 w 8091423"/>
              <a:gd name="connsiteY143" fmla="*/ 1965299 h 7012541"/>
              <a:gd name="connsiteX144" fmla="*/ 7432559 w 8091423"/>
              <a:gd name="connsiteY144" fmla="*/ 1983767 h 7012541"/>
              <a:gd name="connsiteX145" fmla="*/ 7341167 w 8091423"/>
              <a:gd name="connsiteY145" fmla="*/ 2116076 h 7012541"/>
              <a:gd name="connsiteX146" fmla="*/ 7292785 w 8091423"/>
              <a:gd name="connsiteY146" fmla="*/ 2120344 h 7012541"/>
              <a:gd name="connsiteX147" fmla="*/ 7267252 w 8091423"/>
              <a:gd name="connsiteY147" fmla="*/ 2119278 h 7012541"/>
              <a:gd name="connsiteX148" fmla="*/ 7250917 w 8091423"/>
              <a:gd name="connsiteY148" fmla="*/ 2136237 h 7012541"/>
              <a:gd name="connsiteX149" fmla="*/ 7266631 w 8091423"/>
              <a:gd name="connsiteY149" fmla="*/ 2152158 h 7012541"/>
              <a:gd name="connsiteX150" fmla="*/ 7266631 w 8091423"/>
              <a:gd name="connsiteY150" fmla="*/ 2169860 h 7012541"/>
              <a:gd name="connsiteX151" fmla="*/ 7241401 w 8091423"/>
              <a:gd name="connsiteY151" fmla="*/ 2178706 h 7012541"/>
              <a:gd name="connsiteX152" fmla="*/ 7216741 w 8091423"/>
              <a:gd name="connsiteY152" fmla="*/ 2176761 h 7012541"/>
              <a:gd name="connsiteX153" fmla="*/ 7206772 w 8091423"/>
              <a:gd name="connsiteY153" fmla="*/ 2188634 h 7012541"/>
              <a:gd name="connsiteX154" fmla="*/ 7209141 w 8091423"/>
              <a:gd name="connsiteY154" fmla="*/ 2205255 h 7012541"/>
              <a:gd name="connsiteX155" fmla="*/ 7241401 w 8091423"/>
              <a:gd name="connsiteY155" fmla="*/ 2205255 h 7012541"/>
              <a:gd name="connsiteX156" fmla="*/ 7325501 w 8091423"/>
              <a:gd name="connsiteY156" fmla="*/ 2205255 h 7012541"/>
              <a:gd name="connsiteX157" fmla="*/ 7367553 w 8091423"/>
              <a:gd name="connsiteY157" fmla="*/ 2205255 h 7012541"/>
              <a:gd name="connsiteX158" fmla="*/ 7434834 w 8091423"/>
              <a:gd name="connsiteY158" fmla="*/ 2249505 h 7012541"/>
              <a:gd name="connsiteX159" fmla="*/ 7535753 w 8091423"/>
              <a:gd name="connsiteY159" fmla="*/ 2284901 h 7012541"/>
              <a:gd name="connsiteX160" fmla="*/ 7560984 w 8091423"/>
              <a:gd name="connsiteY160" fmla="*/ 2311449 h 7012541"/>
              <a:gd name="connsiteX161" fmla="*/ 7535753 w 8091423"/>
              <a:gd name="connsiteY161" fmla="*/ 2329142 h 7012541"/>
              <a:gd name="connsiteX162" fmla="*/ 7527346 w 8091423"/>
              <a:gd name="connsiteY162" fmla="*/ 2355692 h 7012541"/>
              <a:gd name="connsiteX163" fmla="*/ 7518935 w 8091423"/>
              <a:gd name="connsiteY163" fmla="*/ 2391087 h 7012541"/>
              <a:gd name="connsiteX164" fmla="*/ 7518935 w 8091423"/>
              <a:gd name="connsiteY164" fmla="*/ 2417635 h 7012541"/>
              <a:gd name="connsiteX165" fmla="*/ 7527346 w 8091423"/>
              <a:gd name="connsiteY165" fmla="*/ 2417635 h 7012541"/>
              <a:gd name="connsiteX166" fmla="*/ 7527346 w 8091423"/>
              <a:gd name="connsiteY166" fmla="*/ 2479580 h 7012541"/>
              <a:gd name="connsiteX167" fmla="*/ 7460064 w 8091423"/>
              <a:gd name="connsiteY167" fmla="*/ 2541532 h 7012541"/>
              <a:gd name="connsiteX168" fmla="*/ 7544165 w 8091423"/>
              <a:gd name="connsiteY168" fmla="*/ 2568073 h 7012541"/>
              <a:gd name="connsiteX169" fmla="*/ 7535753 w 8091423"/>
              <a:gd name="connsiteY169" fmla="*/ 2576928 h 7012541"/>
              <a:gd name="connsiteX170" fmla="*/ 7236495 w 8091423"/>
              <a:gd name="connsiteY170" fmla="*/ 2576928 h 7012541"/>
              <a:gd name="connsiteX171" fmla="*/ 7215508 w 8091423"/>
              <a:gd name="connsiteY171" fmla="*/ 2587165 h 7012541"/>
              <a:gd name="connsiteX172" fmla="*/ 7214139 w 8091423"/>
              <a:gd name="connsiteY172" fmla="*/ 2590655 h 7012541"/>
              <a:gd name="connsiteX173" fmla="*/ 7232990 w 8091423"/>
              <a:gd name="connsiteY173" fmla="*/ 2594621 h 7012541"/>
              <a:gd name="connsiteX174" fmla="*/ 7300272 w 8091423"/>
              <a:gd name="connsiteY174" fmla="*/ 2638871 h 7012541"/>
              <a:gd name="connsiteX175" fmla="*/ 7333912 w 8091423"/>
              <a:gd name="connsiteY175" fmla="*/ 2665420 h 7012541"/>
              <a:gd name="connsiteX176" fmla="*/ 7426423 w 8091423"/>
              <a:gd name="connsiteY176" fmla="*/ 2683114 h 7012541"/>
              <a:gd name="connsiteX177" fmla="*/ 7443243 w 8091423"/>
              <a:gd name="connsiteY177" fmla="*/ 2700816 h 7012541"/>
              <a:gd name="connsiteX178" fmla="*/ 7426423 w 8091423"/>
              <a:gd name="connsiteY178" fmla="*/ 2709662 h 7012541"/>
              <a:gd name="connsiteX179" fmla="*/ 7224581 w 8091423"/>
              <a:gd name="connsiteY179" fmla="*/ 2709662 h 7012541"/>
              <a:gd name="connsiteX180" fmla="*/ 7208810 w 8091423"/>
              <a:gd name="connsiteY180" fmla="*/ 2710767 h 7012541"/>
              <a:gd name="connsiteX181" fmla="*/ 7207899 w 8091423"/>
              <a:gd name="connsiteY181" fmla="*/ 2711514 h 7012541"/>
              <a:gd name="connsiteX182" fmla="*/ 7208115 w 8091423"/>
              <a:gd name="connsiteY182" fmla="*/ 2712006 h 7012541"/>
              <a:gd name="connsiteX183" fmla="*/ 7292785 w 8091423"/>
              <a:gd name="connsiteY183" fmla="*/ 2730679 h 7012541"/>
              <a:gd name="connsiteX184" fmla="*/ 7411055 w 8091423"/>
              <a:gd name="connsiteY184" fmla="*/ 2816042 h 7012541"/>
              <a:gd name="connsiteX185" fmla="*/ 7411055 w 8091423"/>
              <a:gd name="connsiteY185" fmla="*/ 2824702 h 7012541"/>
              <a:gd name="connsiteX186" fmla="*/ 7510524 w 8091423"/>
              <a:gd name="connsiteY186" fmla="*/ 2824702 h 7012541"/>
              <a:gd name="connsiteX187" fmla="*/ 7586217 w 8091423"/>
              <a:gd name="connsiteY187" fmla="*/ 2815857 h 7012541"/>
              <a:gd name="connsiteX188" fmla="*/ 7619857 w 8091423"/>
              <a:gd name="connsiteY188" fmla="*/ 2842405 h 7012541"/>
              <a:gd name="connsiteX189" fmla="*/ 7611446 w 8091423"/>
              <a:gd name="connsiteY189" fmla="*/ 2868954 h 7012541"/>
              <a:gd name="connsiteX190" fmla="*/ 7569394 w 8091423"/>
              <a:gd name="connsiteY190" fmla="*/ 2868954 h 7012541"/>
              <a:gd name="connsiteX191" fmla="*/ 7460064 w 8091423"/>
              <a:gd name="connsiteY191" fmla="*/ 2860098 h 7012541"/>
              <a:gd name="connsiteX192" fmla="*/ 7429971 w 8091423"/>
              <a:gd name="connsiteY192" fmla="*/ 2855261 h 7012541"/>
              <a:gd name="connsiteX193" fmla="*/ 7408679 w 8091423"/>
              <a:gd name="connsiteY193" fmla="*/ 2859828 h 7012541"/>
              <a:gd name="connsiteX194" fmla="*/ 7391569 w 8091423"/>
              <a:gd name="connsiteY194" fmla="*/ 2867792 h 7012541"/>
              <a:gd name="connsiteX195" fmla="*/ 7380474 w 8091423"/>
              <a:gd name="connsiteY195" fmla="*/ 2867539 h 7012541"/>
              <a:gd name="connsiteX196" fmla="*/ 7376094 w 8091423"/>
              <a:gd name="connsiteY196" fmla="*/ 2868814 h 7012541"/>
              <a:gd name="connsiteX197" fmla="*/ 7363084 w 8091423"/>
              <a:gd name="connsiteY197" fmla="*/ 2868887 h 7012541"/>
              <a:gd name="connsiteX198" fmla="*/ 7330122 w 8091423"/>
              <a:gd name="connsiteY198" fmla="*/ 2879700 h 7012541"/>
              <a:gd name="connsiteX199" fmla="*/ 7423270 w 8091423"/>
              <a:gd name="connsiteY199" fmla="*/ 2893285 h 7012541"/>
              <a:gd name="connsiteX200" fmla="*/ 7535753 w 8091423"/>
              <a:gd name="connsiteY200" fmla="*/ 2895495 h 7012541"/>
              <a:gd name="connsiteX201" fmla="*/ 7569394 w 8091423"/>
              <a:gd name="connsiteY201" fmla="*/ 2895495 h 7012541"/>
              <a:gd name="connsiteX202" fmla="*/ 7611446 w 8091423"/>
              <a:gd name="connsiteY202" fmla="*/ 2913195 h 7012541"/>
              <a:gd name="connsiteX203" fmla="*/ 7619857 w 8091423"/>
              <a:gd name="connsiteY203" fmla="*/ 2939745 h 7012541"/>
              <a:gd name="connsiteX204" fmla="*/ 7603035 w 8091423"/>
              <a:gd name="connsiteY204" fmla="*/ 2957445 h 7012541"/>
              <a:gd name="connsiteX205" fmla="*/ 7476884 w 8091423"/>
              <a:gd name="connsiteY205" fmla="*/ 2957445 h 7012541"/>
              <a:gd name="connsiteX206" fmla="*/ 7611446 w 8091423"/>
              <a:gd name="connsiteY206" fmla="*/ 2992841 h 7012541"/>
              <a:gd name="connsiteX207" fmla="*/ 7636676 w 8091423"/>
              <a:gd name="connsiteY207" fmla="*/ 3010536 h 7012541"/>
              <a:gd name="connsiteX208" fmla="*/ 7603035 w 8091423"/>
              <a:gd name="connsiteY208" fmla="*/ 3019391 h 7012541"/>
              <a:gd name="connsiteX209" fmla="*/ 7392782 w 8091423"/>
              <a:gd name="connsiteY209" fmla="*/ 3019391 h 7012541"/>
              <a:gd name="connsiteX210" fmla="*/ 7359141 w 8091423"/>
              <a:gd name="connsiteY210" fmla="*/ 3037084 h 7012541"/>
              <a:gd name="connsiteX211" fmla="*/ 7418013 w 8091423"/>
              <a:gd name="connsiteY211" fmla="*/ 3037084 h 7012541"/>
              <a:gd name="connsiteX212" fmla="*/ 7493705 w 8091423"/>
              <a:gd name="connsiteY212" fmla="*/ 3063633 h 7012541"/>
              <a:gd name="connsiteX213" fmla="*/ 7569394 w 8091423"/>
              <a:gd name="connsiteY213" fmla="*/ 3063633 h 7012541"/>
              <a:gd name="connsiteX214" fmla="*/ 7594625 w 8091423"/>
              <a:gd name="connsiteY214" fmla="*/ 3090181 h 7012541"/>
              <a:gd name="connsiteX215" fmla="*/ 7569394 w 8091423"/>
              <a:gd name="connsiteY215" fmla="*/ 3116729 h 7012541"/>
              <a:gd name="connsiteX216" fmla="*/ 7392782 w 8091423"/>
              <a:gd name="connsiteY216" fmla="*/ 3116729 h 7012541"/>
              <a:gd name="connsiteX217" fmla="*/ 7317090 w 8091423"/>
              <a:gd name="connsiteY217" fmla="*/ 3125577 h 7012541"/>
              <a:gd name="connsiteX218" fmla="*/ 7409602 w 8091423"/>
              <a:gd name="connsiteY218" fmla="*/ 3125577 h 7012541"/>
              <a:gd name="connsiteX219" fmla="*/ 7468474 w 8091423"/>
              <a:gd name="connsiteY219" fmla="*/ 3160972 h 7012541"/>
              <a:gd name="connsiteX220" fmla="*/ 7468474 w 8091423"/>
              <a:gd name="connsiteY220" fmla="*/ 3187520 h 7012541"/>
              <a:gd name="connsiteX221" fmla="*/ 7434834 w 8091423"/>
              <a:gd name="connsiteY221" fmla="*/ 3205222 h 7012541"/>
              <a:gd name="connsiteX222" fmla="*/ 7325501 w 8091423"/>
              <a:gd name="connsiteY222" fmla="*/ 3222925 h 7012541"/>
              <a:gd name="connsiteX223" fmla="*/ 7289650 w 8091423"/>
              <a:gd name="connsiteY223" fmla="*/ 3228471 h 7012541"/>
              <a:gd name="connsiteX224" fmla="*/ 7297868 w 8091423"/>
              <a:gd name="connsiteY224" fmla="*/ 3237002 h 7012541"/>
              <a:gd name="connsiteX225" fmla="*/ 7234517 w 8091423"/>
              <a:gd name="connsiteY225" fmla="*/ 3266341 h 7012541"/>
              <a:gd name="connsiteX226" fmla="*/ 7200180 w 8091423"/>
              <a:gd name="connsiteY226" fmla="*/ 3279517 h 7012541"/>
              <a:gd name="connsiteX227" fmla="*/ 7287409 w 8091423"/>
              <a:gd name="connsiteY227" fmla="*/ 3302602 h 7012541"/>
              <a:gd name="connsiteX228" fmla="*/ 7437935 w 8091423"/>
              <a:gd name="connsiteY228" fmla="*/ 3285529 h 7012541"/>
              <a:gd name="connsiteX229" fmla="*/ 7507819 w 8091423"/>
              <a:gd name="connsiteY229" fmla="*/ 3251385 h 7012541"/>
              <a:gd name="connsiteX230" fmla="*/ 7626089 w 8091423"/>
              <a:gd name="connsiteY230" fmla="*/ 3153218 h 7012541"/>
              <a:gd name="connsiteX231" fmla="*/ 7824993 w 8091423"/>
              <a:gd name="connsiteY231" fmla="*/ 2986763 h 7012541"/>
              <a:gd name="connsiteX232" fmla="*/ 8083034 w 8091423"/>
              <a:gd name="connsiteY232" fmla="*/ 2905671 h 7012541"/>
              <a:gd name="connsiteX233" fmla="*/ 8002397 w 8091423"/>
              <a:gd name="connsiteY233" fmla="*/ 3174559 h 7012541"/>
              <a:gd name="connsiteX234" fmla="*/ 7744358 w 8091423"/>
              <a:gd name="connsiteY234" fmla="*/ 3259920 h 7012541"/>
              <a:gd name="connsiteX235" fmla="*/ 7583083 w 8091423"/>
              <a:gd name="connsiteY235" fmla="*/ 3358087 h 7012541"/>
              <a:gd name="connsiteX236" fmla="*/ 7507819 w 8091423"/>
              <a:gd name="connsiteY236" fmla="*/ 3396499 h 7012541"/>
              <a:gd name="connsiteX237" fmla="*/ 7201396 w 8091423"/>
              <a:gd name="connsiteY237" fmla="*/ 3537345 h 7012541"/>
              <a:gd name="connsiteX238" fmla="*/ 7180328 w 8091423"/>
              <a:gd name="connsiteY238" fmla="*/ 3547150 h 7012541"/>
              <a:gd name="connsiteX239" fmla="*/ 7165229 w 8091423"/>
              <a:gd name="connsiteY239" fmla="*/ 3639988 h 7012541"/>
              <a:gd name="connsiteX240" fmla="*/ 7112041 w 8091423"/>
              <a:gd name="connsiteY240" fmla="*/ 3746654 h 7012541"/>
              <a:gd name="connsiteX241" fmla="*/ 7107603 w 8091423"/>
              <a:gd name="connsiteY241" fmla="*/ 3767789 h 7012541"/>
              <a:gd name="connsiteX242" fmla="*/ 7120759 w 8091423"/>
              <a:gd name="connsiteY242" fmla="*/ 3772089 h 7012541"/>
              <a:gd name="connsiteX243" fmla="*/ 7534699 w 8091423"/>
              <a:gd name="connsiteY243" fmla="*/ 3891595 h 7012541"/>
              <a:gd name="connsiteX244" fmla="*/ 7626089 w 8091423"/>
              <a:gd name="connsiteY244" fmla="*/ 3917205 h 7012541"/>
              <a:gd name="connsiteX245" fmla="*/ 7749734 w 8091423"/>
              <a:gd name="connsiteY245" fmla="*/ 3904400 h 7012541"/>
              <a:gd name="connsiteX246" fmla="*/ 7819618 w 8091423"/>
              <a:gd name="connsiteY246" fmla="*/ 3895864 h 7012541"/>
              <a:gd name="connsiteX247" fmla="*/ 7894880 w 8091423"/>
              <a:gd name="connsiteY247" fmla="*/ 3912937 h 7012541"/>
              <a:gd name="connsiteX248" fmla="*/ 7927136 w 8091423"/>
              <a:gd name="connsiteY248" fmla="*/ 3942812 h 7012541"/>
              <a:gd name="connsiteX249" fmla="*/ 7787364 w 8091423"/>
              <a:gd name="connsiteY249" fmla="*/ 4169020 h 7012541"/>
              <a:gd name="connsiteX250" fmla="*/ 7636840 w 8091423"/>
              <a:gd name="connsiteY250" fmla="*/ 4169020 h 7012541"/>
              <a:gd name="connsiteX251" fmla="*/ 7513195 w 8091423"/>
              <a:gd name="connsiteY251" fmla="*/ 4100731 h 7012541"/>
              <a:gd name="connsiteX252" fmla="*/ 7378800 w 8091423"/>
              <a:gd name="connsiteY252" fmla="*/ 4079391 h 7012541"/>
              <a:gd name="connsiteX253" fmla="*/ 7239029 w 8091423"/>
              <a:gd name="connsiteY253" fmla="*/ 4023907 h 7012541"/>
              <a:gd name="connsiteX254" fmla="*/ 7158389 w 8091423"/>
              <a:gd name="connsiteY254" fmla="*/ 3921471 h 7012541"/>
              <a:gd name="connsiteX255" fmla="*/ 7124598 w 8091423"/>
              <a:gd name="connsiteY255" fmla="*/ 3898797 h 7012541"/>
              <a:gd name="connsiteX256" fmla="*/ 7095148 w 8091423"/>
              <a:gd name="connsiteY256" fmla="*/ 3921009 h 7012541"/>
              <a:gd name="connsiteX257" fmla="*/ 6993789 w 8091423"/>
              <a:gd name="connsiteY257" fmla="*/ 3921009 h 7012541"/>
              <a:gd name="connsiteX258" fmla="*/ 6841749 w 8091423"/>
              <a:gd name="connsiteY258" fmla="*/ 3947832 h 7012541"/>
              <a:gd name="connsiteX259" fmla="*/ 6799515 w 8091423"/>
              <a:gd name="connsiteY259" fmla="*/ 4048423 h 7012541"/>
              <a:gd name="connsiteX260" fmla="*/ 6554562 w 8091423"/>
              <a:gd name="connsiteY260" fmla="*/ 4309956 h 7012541"/>
              <a:gd name="connsiteX261" fmla="*/ 6495434 w 8091423"/>
              <a:gd name="connsiteY261" fmla="*/ 4323367 h 7012541"/>
              <a:gd name="connsiteX262" fmla="*/ 6157569 w 8091423"/>
              <a:gd name="connsiteY262" fmla="*/ 4323367 h 7012541"/>
              <a:gd name="connsiteX263" fmla="*/ 6225141 w 8091423"/>
              <a:gd name="connsiteY263" fmla="*/ 4544663 h 7012541"/>
              <a:gd name="connsiteX264" fmla="*/ 6030867 w 8091423"/>
              <a:gd name="connsiteY264" fmla="*/ 4423957 h 7012541"/>
              <a:gd name="connsiteX265" fmla="*/ 5726788 w 8091423"/>
              <a:gd name="connsiteY265" fmla="*/ 4363603 h 7012541"/>
              <a:gd name="connsiteX266" fmla="*/ 5583194 w 8091423"/>
              <a:gd name="connsiteY266" fmla="*/ 4558076 h 7012541"/>
              <a:gd name="connsiteX267" fmla="*/ 5372027 w 8091423"/>
              <a:gd name="connsiteY267" fmla="*/ 4658664 h 7012541"/>
              <a:gd name="connsiteX268" fmla="*/ 5228434 w 8091423"/>
              <a:gd name="connsiteY268" fmla="*/ 4698900 h 7012541"/>
              <a:gd name="connsiteX269" fmla="*/ 4991928 w 8091423"/>
              <a:gd name="connsiteY269" fmla="*/ 4812901 h 7012541"/>
              <a:gd name="connsiteX270" fmla="*/ 4915908 w 8091423"/>
              <a:gd name="connsiteY270" fmla="*/ 4866550 h 7012541"/>
              <a:gd name="connsiteX271" fmla="*/ 4949694 w 8091423"/>
              <a:gd name="connsiteY271" fmla="*/ 5034199 h 7012541"/>
              <a:gd name="connsiteX272" fmla="*/ 4978237 w 8091423"/>
              <a:gd name="connsiteY272" fmla="*/ 5142809 h 7012541"/>
              <a:gd name="connsiteX273" fmla="*/ 4997518 w 8091423"/>
              <a:gd name="connsiteY273" fmla="*/ 5144903 h 7012541"/>
              <a:gd name="connsiteX274" fmla="*/ 5017276 w 8091423"/>
              <a:gd name="connsiteY274" fmla="*/ 5157192 h 7012541"/>
              <a:gd name="connsiteX275" fmla="*/ 5033367 w 8091423"/>
              <a:gd name="connsiteY275" fmla="*/ 5182005 h 7012541"/>
              <a:gd name="connsiteX276" fmla="*/ 5039731 w 8091423"/>
              <a:gd name="connsiteY276" fmla="*/ 5192443 h 7012541"/>
              <a:gd name="connsiteX277" fmla="*/ 5060058 w 8091423"/>
              <a:gd name="connsiteY277" fmla="*/ 5219711 h 7012541"/>
              <a:gd name="connsiteX278" fmla="*/ 5070657 w 8091423"/>
              <a:gd name="connsiteY278" fmla="*/ 5232605 h 7012541"/>
              <a:gd name="connsiteX279" fmla="*/ 5077775 w 8091423"/>
              <a:gd name="connsiteY279" fmla="*/ 5251423 h 7012541"/>
              <a:gd name="connsiteX280" fmla="*/ 5076675 w 8091423"/>
              <a:gd name="connsiteY280" fmla="*/ 5272625 h 7012541"/>
              <a:gd name="connsiteX281" fmla="*/ 5067013 w 8091423"/>
              <a:gd name="connsiteY281" fmla="*/ 5325796 h 7012541"/>
              <a:gd name="connsiteX282" fmla="*/ 4992239 w 8091423"/>
              <a:gd name="connsiteY282" fmla="*/ 5402777 h 7012541"/>
              <a:gd name="connsiteX283" fmla="*/ 4981655 w 8091423"/>
              <a:gd name="connsiteY283" fmla="*/ 5403392 h 7012541"/>
              <a:gd name="connsiteX284" fmla="*/ 4935831 w 8091423"/>
              <a:gd name="connsiteY284" fmla="*/ 5411777 h 7012541"/>
              <a:gd name="connsiteX285" fmla="*/ 4922876 w 8091423"/>
              <a:gd name="connsiteY285" fmla="*/ 5410623 h 7012541"/>
              <a:gd name="connsiteX286" fmla="*/ 4887883 w 8091423"/>
              <a:gd name="connsiteY286" fmla="*/ 5412181 h 7012541"/>
              <a:gd name="connsiteX287" fmla="*/ 4868951 w 8091423"/>
              <a:gd name="connsiteY287" fmla="*/ 5411532 h 7012541"/>
              <a:gd name="connsiteX288" fmla="*/ 4852373 w 8091423"/>
              <a:gd name="connsiteY288" fmla="*/ 5399145 h 7012541"/>
              <a:gd name="connsiteX289" fmla="*/ 4797423 w 8091423"/>
              <a:gd name="connsiteY289" fmla="*/ 5370869 h 7012541"/>
              <a:gd name="connsiteX290" fmla="*/ 4769006 w 8091423"/>
              <a:gd name="connsiteY290" fmla="*/ 5349635 h 7012541"/>
              <a:gd name="connsiteX291" fmla="*/ 4763013 w 8091423"/>
              <a:gd name="connsiteY291" fmla="*/ 5336631 h 7012541"/>
              <a:gd name="connsiteX292" fmla="*/ 4763231 w 8091423"/>
              <a:gd name="connsiteY292" fmla="*/ 5303401 h 7012541"/>
              <a:gd name="connsiteX293" fmla="*/ 4760438 w 8091423"/>
              <a:gd name="connsiteY293" fmla="*/ 5250159 h 7012541"/>
              <a:gd name="connsiteX294" fmla="*/ 4768885 w 8091423"/>
              <a:gd name="connsiteY294" fmla="*/ 5228052 h 7012541"/>
              <a:gd name="connsiteX295" fmla="*/ 4786918 w 8091423"/>
              <a:gd name="connsiteY295" fmla="*/ 5203164 h 7012541"/>
              <a:gd name="connsiteX296" fmla="*/ 4805708 w 8091423"/>
              <a:gd name="connsiteY296" fmla="*/ 5186655 h 7012541"/>
              <a:gd name="connsiteX297" fmla="*/ 4839370 w 8091423"/>
              <a:gd name="connsiteY297" fmla="*/ 5158612 h 7012541"/>
              <a:gd name="connsiteX298" fmla="*/ 4839887 w 8091423"/>
              <a:gd name="connsiteY298" fmla="*/ 5158473 h 7012541"/>
              <a:gd name="connsiteX299" fmla="*/ 4839887 w 8091423"/>
              <a:gd name="connsiteY299" fmla="*/ 5114670 h 7012541"/>
              <a:gd name="connsiteX300" fmla="*/ 4831440 w 8091423"/>
              <a:gd name="connsiteY300" fmla="*/ 5000669 h 7012541"/>
              <a:gd name="connsiteX301" fmla="*/ 4731137 w 8091423"/>
              <a:gd name="connsiteY301" fmla="*/ 4868226 h 7012541"/>
              <a:gd name="connsiteX302" fmla="*/ 4699578 w 8091423"/>
              <a:gd name="connsiteY302" fmla="*/ 4861044 h 7012541"/>
              <a:gd name="connsiteX303" fmla="*/ 4695996 w 8091423"/>
              <a:gd name="connsiteY303" fmla="*/ 4869585 h 7012541"/>
              <a:gd name="connsiteX304" fmla="*/ 4526886 w 8091423"/>
              <a:gd name="connsiteY304" fmla="*/ 5175990 h 7012541"/>
              <a:gd name="connsiteX305" fmla="*/ 4431061 w 8091423"/>
              <a:gd name="connsiteY305" fmla="*/ 5313663 h 7012541"/>
              <a:gd name="connsiteX306" fmla="*/ 4467109 w 8091423"/>
              <a:gd name="connsiteY306" fmla="*/ 5335807 h 7012541"/>
              <a:gd name="connsiteX307" fmla="*/ 4556483 w 8091423"/>
              <a:gd name="connsiteY307" fmla="*/ 5411032 h 7012541"/>
              <a:gd name="connsiteX308" fmla="*/ 4588738 w 8091423"/>
              <a:gd name="connsiteY308" fmla="*/ 5530539 h 7012541"/>
              <a:gd name="connsiteX309" fmla="*/ 4486598 w 8091423"/>
              <a:gd name="connsiteY309" fmla="*/ 5658580 h 7012541"/>
              <a:gd name="connsiteX310" fmla="*/ 4481222 w 8091423"/>
              <a:gd name="connsiteY310" fmla="*/ 5688457 h 7012541"/>
              <a:gd name="connsiteX311" fmla="*/ 4508100 w 8091423"/>
              <a:gd name="connsiteY311" fmla="*/ 5833571 h 7012541"/>
              <a:gd name="connsiteX312" fmla="*/ 4373705 w 8091423"/>
              <a:gd name="connsiteY312" fmla="*/ 6029902 h 7012541"/>
              <a:gd name="connsiteX313" fmla="*/ 4244684 w 8091423"/>
              <a:gd name="connsiteY313" fmla="*/ 6076852 h 7012541"/>
              <a:gd name="connsiteX314" fmla="*/ 3981267 w 8091423"/>
              <a:gd name="connsiteY314" fmla="*/ 6046974 h 7012541"/>
              <a:gd name="connsiteX315" fmla="*/ 3906594 w 8091423"/>
              <a:gd name="connsiteY315" fmla="*/ 6000025 h 7012541"/>
              <a:gd name="connsiteX316" fmla="*/ 3861154 w 8091423"/>
              <a:gd name="connsiteY316" fmla="*/ 5958970 h 7012541"/>
              <a:gd name="connsiteX317" fmla="*/ 3835346 w 8091423"/>
              <a:gd name="connsiteY317" fmla="*/ 5983754 h 7012541"/>
              <a:gd name="connsiteX318" fmla="*/ 3721172 w 8091423"/>
              <a:gd name="connsiteY318" fmla="*/ 6074326 h 7012541"/>
              <a:gd name="connsiteX319" fmla="*/ 3723563 w 8091423"/>
              <a:gd name="connsiteY319" fmla="*/ 6076719 h 7012541"/>
              <a:gd name="connsiteX320" fmla="*/ 3733978 w 8091423"/>
              <a:gd name="connsiteY320" fmla="*/ 6081120 h 7012541"/>
              <a:gd name="connsiteX321" fmla="*/ 3776987 w 8091423"/>
              <a:gd name="connsiteY321" fmla="*/ 6098191 h 7012541"/>
              <a:gd name="connsiteX322" fmla="*/ 3723226 w 8091423"/>
              <a:gd name="connsiteY322" fmla="*/ 6128069 h 7012541"/>
              <a:gd name="connsiteX323" fmla="*/ 3685596 w 8091423"/>
              <a:gd name="connsiteY323" fmla="*/ 6115264 h 7012541"/>
              <a:gd name="connsiteX324" fmla="*/ 3674316 w 8091423"/>
              <a:gd name="connsiteY324" fmla="*/ 6111495 h 7012541"/>
              <a:gd name="connsiteX325" fmla="*/ 3550158 w 8091423"/>
              <a:gd name="connsiteY325" fmla="*/ 6209987 h 7012541"/>
              <a:gd name="connsiteX326" fmla="*/ 2376461 w 8091423"/>
              <a:gd name="connsiteY326" fmla="*/ 6797710 h 7012541"/>
              <a:gd name="connsiteX327" fmla="*/ 2293103 w 8091423"/>
              <a:gd name="connsiteY327" fmla="*/ 6820826 h 7012541"/>
              <a:gd name="connsiteX328" fmla="*/ 2293103 w 8091423"/>
              <a:gd name="connsiteY328" fmla="*/ 6858002 h 7012541"/>
              <a:gd name="connsiteX329" fmla="*/ 2159046 w 8091423"/>
              <a:gd name="connsiteY329" fmla="*/ 6858002 h 7012541"/>
              <a:gd name="connsiteX330" fmla="*/ 2047293 w 8091423"/>
              <a:gd name="connsiteY330" fmla="*/ 6888993 h 7012541"/>
              <a:gd name="connsiteX331" fmla="*/ 995643 w 8091423"/>
              <a:gd name="connsiteY331" fmla="*/ 7010404 h 7012541"/>
              <a:gd name="connsiteX332" fmla="*/ 0 w 8091423"/>
              <a:gd name="connsiteY332" fmla="*/ 6931523 h 7012541"/>
              <a:gd name="connsiteX333" fmla="*/ 28261 w 8091423"/>
              <a:gd name="connsiteY333" fmla="*/ 5029202 h 701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8091423" h="7012541">
                <a:moveTo>
                  <a:pt x="6634026" y="867292"/>
                </a:moveTo>
                <a:lnTo>
                  <a:pt x="6577800" y="908210"/>
                </a:lnTo>
                <a:cubicBezTo>
                  <a:pt x="6556296" y="924217"/>
                  <a:pt x="6537481" y="942356"/>
                  <a:pt x="6529417" y="967963"/>
                </a:cubicBezTo>
                <a:cubicBezTo>
                  <a:pt x="6524041" y="985036"/>
                  <a:pt x="6529417" y="1006376"/>
                  <a:pt x="6545544" y="1006376"/>
                </a:cubicBezTo>
                <a:cubicBezTo>
                  <a:pt x="6558984" y="1006376"/>
                  <a:pt x="6572423" y="1007444"/>
                  <a:pt x="6585864" y="1006911"/>
                </a:cubicBezTo>
                <a:lnTo>
                  <a:pt x="6602827" y="1003094"/>
                </a:lnTo>
                <a:lnTo>
                  <a:pt x="6624961" y="955148"/>
                </a:lnTo>
                <a:cubicBezTo>
                  <a:pt x="6624077" y="932812"/>
                  <a:pt x="6624178" y="910118"/>
                  <a:pt x="6627415" y="887712"/>
                </a:cubicBezTo>
                <a:lnTo>
                  <a:pt x="6634026" y="867292"/>
                </a:lnTo>
                <a:close/>
                <a:moveTo>
                  <a:pt x="28261" y="5029202"/>
                </a:moveTo>
                <a:lnTo>
                  <a:pt x="71547" y="85060"/>
                </a:lnTo>
                <a:lnTo>
                  <a:pt x="2293103" y="0"/>
                </a:lnTo>
                <a:lnTo>
                  <a:pt x="2909882" y="423059"/>
                </a:lnTo>
                <a:lnTo>
                  <a:pt x="3086400" y="516658"/>
                </a:lnTo>
                <a:lnTo>
                  <a:pt x="3066703" y="491542"/>
                </a:lnTo>
                <a:cubicBezTo>
                  <a:pt x="3060656" y="480338"/>
                  <a:pt x="3053936" y="468601"/>
                  <a:pt x="3040497" y="460064"/>
                </a:cubicBezTo>
                <a:cubicBezTo>
                  <a:pt x="3002865" y="438723"/>
                  <a:pt x="2975986" y="413115"/>
                  <a:pt x="2943731" y="387506"/>
                </a:cubicBezTo>
                <a:cubicBezTo>
                  <a:pt x="2916851" y="366167"/>
                  <a:pt x="2895348" y="336289"/>
                  <a:pt x="2895348" y="302144"/>
                </a:cubicBezTo>
                <a:cubicBezTo>
                  <a:pt x="2895348" y="268000"/>
                  <a:pt x="2938356" y="212515"/>
                  <a:pt x="2981361" y="203978"/>
                </a:cubicBezTo>
                <a:lnTo>
                  <a:pt x="3035121" y="203978"/>
                </a:lnTo>
                <a:cubicBezTo>
                  <a:pt x="3051248" y="208247"/>
                  <a:pt x="3045872" y="225319"/>
                  <a:pt x="3051248" y="233856"/>
                </a:cubicBezTo>
                <a:cubicBezTo>
                  <a:pt x="3088878" y="280804"/>
                  <a:pt x="3126510" y="332021"/>
                  <a:pt x="3110381" y="391774"/>
                </a:cubicBezTo>
                <a:cubicBezTo>
                  <a:pt x="3110381" y="408847"/>
                  <a:pt x="3110381" y="425918"/>
                  <a:pt x="3131886" y="434455"/>
                </a:cubicBezTo>
                <a:cubicBezTo>
                  <a:pt x="3180267" y="464332"/>
                  <a:pt x="3196394" y="507013"/>
                  <a:pt x="3217899" y="545425"/>
                </a:cubicBezTo>
                <a:lnTo>
                  <a:pt x="3265394" y="614557"/>
                </a:lnTo>
                <a:lnTo>
                  <a:pt x="3525574" y="784372"/>
                </a:lnTo>
                <a:lnTo>
                  <a:pt x="3549857" y="760429"/>
                </a:lnTo>
                <a:cubicBezTo>
                  <a:pt x="3561953" y="746024"/>
                  <a:pt x="3572705" y="731086"/>
                  <a:pt x="3583457" y="716148"/>
                </a:cubicBezTo>
                <a:cubicBezTo>
                  <a:pt x="3615711" y="677736"/>
                  <a:pt x="3669470" y="664931"/>
                  <a:pt x="3701724" y="703343"/>
                </a:cubicBezTo>
                <a:cubicBezTo>
                  <a:pt x="3766235" y="771633"/>
                  <a:pt x="3846872" y="754560"/>
                  <a:pt x="3927511" y="733221"/>
                </a:cubicBezTo>
                <a:cubicBezTo>
                  <a:pt x="3959765" y="724684"/>
                  <a:pt x="3992019" y="707611"/>
                  <a:pt x="3992019" y="686272"/>
                </a:cubicBezTo>
                <a:cubicBezTo>
                  <a:pt x="3992019" y="656395"/>
                  <a:pt x="4040402" y="635055"/>
                  <a:pt x="4008148" y="600910"/>
                </a:cubicBezTo>
                <a:cubicBezTo>
                  <a:pt x="3986643" y="579570"/>
                  <a:pt x="3981267" y="558229"/>
                  <a:pt x="4008148" y="545425"/>
                </a:cubicBezTo>
                <a:cubicBezTo>
                  <a:pt x="4040402" y="524085"/>
                  <a:pt x="4078032" y="502744"/>
                  <a:pt x="4110289" y="515549"/>
                </a:cubicBezTo>
                <a:cubicBezTo>
                  <a:pt x="4142543" y="528354"/>
                  <a:pt x="4196303" y="532622"/>
                  <a:pt x="4190927" y="579570"/>
                </a:cubicBezTo>
                <a:cubicBezTo>
                  <a:pt x="4185551" y="600910"/>
                  <a:pt x="4207054" y="613714"/>
                  <a:pt x="4239308" y="613714"/>
                </a:cubicBezTo>
                <a:cubicBezTo>
                  <a:pt x="4266187" y="617982"/>
                  <a:pt x="4287692" y="605178"/>
                  <a:pt x="4293068" y="583839"/>
                </a:cubicBezTo>
                <a:cubicBezTo>
                  <a:pt x="4309195" y="549693"/>
                  <a:pt x="4330697" y="511281"/>
                  <a:pt x="4336073" y="472869"/>
                </a:cubicBezTo>
                <a:cubicBezTo>
                  <a:pt x="4341449" y="447259"/>
                  <a:pt x="4357576" y="451527"/>
                  <a:pt x="4368329" y="438723"/>
                </a:cubicBezTo>
                <a:cubicBezTo>
                  <a:pt x="4395208" y="417384"/>
                  <a:pt x="4405960" y="442991"/>
                  <a:pt x="4422087" y="442991"/>
                </a:cubicBezTo>
                <a:cubicBezTo>
                  <a:pt x="4454343" y="447259"/>
                  <a:pt x="4475846" y="468600"/>
                  <a:pt x="4481222" y="485671"/>
                </a:cubicBezTo>
                <a:cubicBezTo>
                  <a:pt x="4491974" y="524085"/>
                  <a:pt x="4534979" y="528354"/>
                  <a:pt x="4567235" y="545425"/>
                </a:cubicBezTo>
                <a:cubicBezTo>
                  <a:pt x="4610241" y="519817"/>
                  <a:pt x="4674752" y="528354"/>
                  <a:pt x="4701630" y="481403"/>
                </a:cubicBezTo>
                <a:cubicBezTo>
                  <a:pt x="4728511" y="442991"/>
                  <a:pt x="4760765" y="404579"/>
                  <a:pt x="4787643" y="366167"/>
                </a:cubicBezTo>
                <a:cubicBezTo>
                  <a:pt x="4803771" y="340558"/>
                  <a:pt x="4830652" y="336289"/>
                  <a:pt x="4852154" y="349094"/>
                </a:cubicBezTo>
                <a:cubicBezTo>
                  <a:pt x="4905913" y="378970"/>
                  <a:pt x="4927417" y="430186"/>
                  <a:pt x="4911289" y="494208"/>
                </a:cubicBezTo>
                <a:cubicBezTo>
                  <a:pt x="4911289" y="498476"/>
                  <a:pt x="4900539" y="502744"/>
                  <a:pt x="4900539" y="507013"/>
                </a:cubicBezTo>
                <a:cubicBezTo>
                  <a:pt x="4900539" y="515549"/>
                  <a:pt x="4991928" y="536888"/>
                  <a:pt x="5008054" y="532622"/>
                </a:cubicBezTo>
                <a:cubicBezTo>
                  <a:pt x="5045684" y="528354"/>
                  <a:pt x="5077941" y="524085"/>
                  <a:pt x="5099443" y="498476"/>
                </a:cubicBezTo>
                <a:lnTo>
                  <a:pt x="5115571" y="485671"/>
                </a:lnTo>
                <a:cubicBezTo>
                  <a:pt x="5185458" y="434455"/>
                  <a:pt x="5212336" y="430186"/>
                  <a:pt x="5292973" y="477137"/>
                </a:cubicBezTo>
                <a:cubicBezTo>
                  <a:pt x="5341355" y="502744"/>
                  <a:pt x="5352109" y="502744"/>
                  <a:pt x="5395114" y="468600"/>
                </a:cubicBezTo>
                <a:cubicBezTo>
                  <a:pt x="5432744" y="438723"/>
                  <a:pt x="5438122" y="396043"/>
                  <a:pt x="5454249" y="357630"/>
                </a:cubicBezTo>
                <a:cubicBezTo>
                  <a:pt x="5486503" y="285073"/>
                  <a:pt x="5508006" y="208247"/>
                  <a:pt x="5545639" y="131422"/>
                </a:cubicBezTo>
                <a:cubicBezTo>
                  <a:pt x="5561765" y="97277"/>
                  <a:pt x="5588644" y="58864"/>
                  <a:pt x="5626276" y="33255"/>
                </a:cubicBezTo>
                <a:cubicBezTo>
                  <a:pt x="5642404" y="18317"/>
                  <a:pt x="5661218" y="7648"/>
                  <a:pt x="5684065" y="2846"/>
                </a:cubicBezTo>
                <a:cubicBezTo>
                  <a:pt x="5695490" y="445"/>
                  <a:pt x="5707922" y="-488"/>
                  <a:pt x="5721528" y="245"/>
                </a:cubicBezTo>
                <a:cubicBezTo>
                  <a:pt x="5735136" y="979"/>
                  <a:pt x="5749919" y="3379"/>
                  <a:pt x="5766047" y="7648"/>
                </a:cubicBezTo>
                <a:cubicBezTo>
                  <a:pt x="5706913" y="50328"/>
                  <a:pt x="5760671" y="110081"/>
                  <a:pt x="5712289" y="152762"/>
                </a:cubicBezTo>
                <a:cubicBezTo>
                  <a:pt x="5717665" y="216783"/>
                  <a:pt x="5674658" y="268000"/>
                  <a:pt x="5658530" y="323485"/>
                </a:cubicBezTo>
                <a:cubicBezTo>
                  <a:pt x="5647778" y="378970"/>
                  <a:pt x="5626276" y="438723"/>
                  <a:pt x="5599395" y="489940"/>
                </a:cubicBezTo>
                <a:cubicBezTo>
                  <a:pt x="5551014" y="575302"/>
                  <a:pt x="5647778" y="626519"/>
                  <a:pt x="5733793" y="613714"/>
                </a:cubicBezTo>
                <a:cubicBezTo>
                  <a:pt x="5749919" y="613714"/>
                  <a:pt x="5760671" y="605178"/>
                  <a:pt x="5766047" y="596641"/>
                </a:cubicBezTo>
                <a:cubicBezTo>
                  <a:pt x="5776798" y="588107"/>
                  <a:pt x="5776798" y="575302"/>
                  <a:pt x="5782173" y="566766"/>
                </a:cubicBezTo>
                <a:cubicBezTo>
                  <a:pt x="5814430" y="541156"/>
                  <a:pt x="5852060" y="524085"/>
                  <a:pt x="5889693" y="532622"/>
                </a:cubicBezTo>
                <a:cubicBezTo>
                  <a:pt x="5932699" y="541156"/>
                  <a:pt x="5938073" y="575302"/>
                  <a:pt x="5948825" y="600910"/>
                </a:cubicBezTo>
                <a:cubicBezTo>
                  <a:pt x="5954201" y="613714"/>
                  <a:pt x="5948825" y="626519"/>
                  <a:pt x="5948825" y="635055"/>
                </a:cubicBezTo>
                <a:cubicBezTo>
                  <a:pt x="5954201" y="720416"/>
                  <a:pt x="6013336" y="784436"/>
                  <a:pt x="6110101" y="801509"/>
                </a:cubicBezTo>
                <a:cubicBezTo>
                  <a:pt x="6131603" y="805777"/>
                  <a:pt x="6158484" y="805777"/>
                  <a:pt x="6185364" y="797240"/>
                </a:cubicBezTo>
                <a:cubicBezTo>
                  <a:pt x="6255249" y="771633"/>
                  <a:pt x="6335887" y="780169"/>
                  <a:pt x="6411148" y="754560"/>
                </a:cubicBezTo>
                <a:cubicBezTo>
                  <a:pt x="6421901" y="750292"/>
                  <a:pt x="6448779" y="763096"/>
                  <a:pt x="6459531" y="771633"/>
                </a:cubicBezTo>
                <a:cubicBezTo>
                  <a:pt x="6481034" y="788704"/>
                  <a:pt x="6502537" y="805777"/>
                  <a:pt x="6518666" y="831386"/>
                </a:cubicBezTo>
                <a:cubicBezTo>
                  <a:pt x="6529417" y="856993"/>
                  <a:pt x="6550920" y="856993"/>
                  <a:pt x="6583174" y="839921"/>
                </a:cubicBezTo>
                <a:cubicBezTo>
                  <a:pt x="6588550" y="835654"/>
                  <a:pt x="6593926" y="827118"/>
                  <a:pt x="6604680" y="822850"/>
                </a:cubicBezTo>
                <a:cubicBezTo>
                  <a:pt x="6612743" y="820715"/>
                  <a:pt x="6622151" y="818581"/>
                  <a:pt x="6630887" y="818048"/>
                </a:cubicBezTo>
                <a:lnTo>
                  <a:pt x="6648711" y="821907"/>
                </a:lnTo>
                <a:lnTo>
                  <a:pt x="6652736" y="803062"/>
                </a:lnTo>
                <a:cubicBezTo>
                  <a:pt x="6651304" y="797443"/>
                  <a:pt x="6646196" y="792677"/>
                  <a:pt x="6634723" y="789260"/>
                </a:cubicBezTo>
                <a:cubicBezTo>
                  <a:pt x="6613567" y="785561"/>
                  <a:pt x="6639393" y="772474"/>
                  <a:pt x="6634019" y="763084"/>
                </a:cubicBezTo>
                <a:cubicBezTo>
                  <a:pt x="6624699" y="755115"/>
                  <a:pt x="6608214" y="734627"/>
                  <a:pt x="6635466" y="732353"/>
                </a:cubicBezTo>
                <a:cubicBezTo>
                  <a:pt x="6653040" y="729793"/>
                  <a:pt x="6674196" y="733494"/>
                  <a:pt x="6681000" y="753698"/>
                </a:cubicBezTo>
                <a:cubicBezTo>
                  <a:pt x="6686375" y="763088"/>
                  <a:pt x="6682067" y="772193"/>
                  <a:pt x="6681704" y="779876"/>
                </a:cubicBezTo>
                <a:cubicBezTo>
                  <a:pt x="6690280" y="844751"/>
                  <a:pt x="6669809" y="908770"/>
                  <a:pt x="6666549" y="977913"/>
                </a:cubicBezTo>
                <a:cubicBezTo>
                  <a:pt x="6666642" y="981362"/>
                  <a:pt x="6666736" y="984810"/>
                  <a:pt x="6666829" y="988259"/>
                </a:cubicBezTo>
                <a:lnTo>
                  <a:pt x="6669190" y="987703"/>
                </a:lnTo>
                <a:cubicBezTo>
                  <a:pt x="6685317" y="988238"/>
                  <a:pt x="6701445" y="993573"/>
                  <a:pt x="6712195" y="1006376"/>
                </a:cubicBezTo>
                <a:lnTo>
                  <a:pt x="6741388" y="1050670"/>
                </a:lnTo>
                <a:lnTo>
                  <a:pt x="6756165" y="1051331"/>
                </a:lnTo>
                <a:lnTo>
                  <a:pt x="6811400" y="1031420"/>
                </a:lnTo>
                <a:lnTo>
                  <a:pt x="6870579" y="1010084"/>
                </a:lnTo>
                <a:cubicBezTo>
                  <a:pt x="6886702" y="1038253"/>
                  <a:pt x="6892781" y="1073824"/>
                  <a:pt x="6917158" y="1091465"/>
                </a:cubicBezTo>
                <a:cubicBezTo>
                  <a:pt x="6947273" y="1110817"/>
                  <a:pt x="6991740" y="1113667"/>
                  <a:pt x="7031896" y="1125620"/>
                </a:cubicBezTo>
                <a:cubicBezTo>
                  <a:pt x="7062372" y="1137288"/>
                  <a:pt x="7095002" y="1144405"/>
                  <a:pt x="7125478" y="1156072"/>
                </a:cubicBezTo>
                <a:cubicBezTo>
                  <a:pt x="7165637" y="1168028"/>
                  <a:pt x="7165637" y="1168028"/>
                  <a:pt x="7159878" y="1207863"/>
                </a:cubicBezTo>
                <a:cubicBezTo>
                  <a:pt x="7158428" y="1238593"/>
                  <a:pt x="7197138" y="1281277"/>
                  <a:pt x="7235505" y="1290100"/>
                </a:cubicBezTo>
                <a:cubicBezTo>
                  <a:pt x="7246978" y="1293517"/>
                  <a:pt x="7256660" y="1293800"/>
                  <a:pt x="7260605" y="1292379"/>
                </a:cubicBezTo>
                <a:cubicBezTo>
                  <a:pt x="7302576" y="1265922"/>
                  <a:pt x="7356362" y="1276739"/>
                  <a:pt x="7397968" y="1257963"/>
                </a:cubicBezTo>
                <a:cubicBezTo>
                  <a:pt x="7415903" y="1247719"/>
                  <a:pt x="7434906" y="1255974"/>
                  <a:pt x="7448170" y="1262519"/>
                </a:cubicBezTo>
                <a:cubicBezTo>
                  <a:pt x="7455699" y="1267356"/>
                  <a:pt x="7457130" y="1278170"/>
                  <a:pt x="7449238" y="1281014"/>
                </a:cubicBezTo>
                <a:cubicBezTo>
                  <a:pt x="7419468" y="1295524"/>
                  <a:pt x="7387905" y="1306902"/>
                  <a:pt x="7356343" y="1318280"/>
                </a:cubicBezTo>
                <a:cubicBezTo>
                  <a:pt x="7322989" y="1326530"/>
                  <a:pt x="7310790" y="1338478"/>
                  <a:pt x="7333375" y="1352992"/>
                </a:cubicBezTo>
                <a:cubicBezTo>
                  <a:pt x="7346278" y="1367221"/>
                  <a:pt x="7367072" y="1378605"/>
                  <a:pt x="7382127" y="1388279"/>
                </a:cubicBezTo>
                <a:cubicBezTo>
                  <a:pt x="7399338" y="1393403"/>
                  <a:pt x="7414757" y="1395395"/>
                  <a:pt x="7433759" y="1403649"/>
                </a:cubicBezTo>
                <a:cubicBezTo>
                  <a:pt x="7419045" y="1427833"/>
                  <a:pt x="7391427" y="1437790"/>
                  <a:pt x="7364535" y="1432382"/>
                </a:cubicBezTo>
                <a:cubicBezTo>
                  <a:pt x="7326169" y="1423557"/>
                  <a:pt x="7334763" y="1446891"/>
                  <a:pt x="7336194" y="1457701"/>
                </a:cubicBezTo>
                <a:cubicBezTo>
                  <a:pt x="7335832" y="1465386"/>
                  <a:pt x="7338689" y="1487009"/>
                  <a:pt x="7364153" y="1481607"/>
                </a:cubicBezTo>
                <a:cubicBezTo>
                  <a:pt x="7399661" y="1468805"/>
                  <a:pt x="7434445" y="1471367"/>
                  <a:pt x="7469950" y="1458567"/>
                </a:cubicBezTo>
                <a:cubicBezTo>
                  <a:pt x="7540606" y="1440648"/>
                  <a:pt x="7607677" y="1416466"/>
                  <a:pt x="7685494" y="1411069"/>
                </a:cubicBezTo>
                <a:cubicBezTo>
                  <a:pt x="7695177" y="1411354"/>
                  <a:pt x="7709168" y="1402534"/>
                  <a:pt x="7721005" y="1398266"/>
                </a:cubicBezTo>
                <a:cubicBezTo>
                  <a:pt x="7736785" y="1392578"/>
                  <a:pt x="7750776" y="1383759"/>
                  <a:pt x="7755786" y="1400830"/>
                </a:cubicBezTo>
                <a:cubicBezTo>
                  <a:pt x="7762954" y="1413350"/>
                  <a:pt x="7754700" y="1423879"/>
                  <a:pt x="7744655" y="1431274"/>
                </a:cubicBezTo>
                <a:cubicBezTo>
                  <a:pt x="7740349" y="1440381"/>
                  <a:pt x="7724930" y="1438387"/>
                  <a:pt x="7718830" y="1444362"/>
                </a:cubicBezTo>
                <a:cubicBezTo>
                  <a:pt x="7690852" y="1462002"/>
                  <a:pt x="7662529" y="1445780"/>
                  <a:pt x="7634911" y="1455735"/>
                </a:cubicBezTo>
                <a:cubicBezTo>
                  <a:pt x="7616977" y="1465978"/>
                  <a:pt x="7592942" y="1482196"/>
                  <a:pt x="7564259" y="1473656"/>
                </a:cubicBezTo>
                <a:cubicBezTo>
                  <a:pt x="7547047" y="1468533"/>
                  <a:pt x="7534849" y="1480482"/>
                  <a:pt x="7519069" y="1486173"/>
                </a:cubicBezTo>
                <a:cubicBezTo>
                  <a:pt x="7485714" y="1494421"/>
                  <a:pt x="7453788" y="1513483"/>
                  <a:pt x="7422588" y="1517179"/>
                </a:cubicBezTo>
                <a:cubicBezTo>
                  <a:pt x="7369870" y="1524857"/>
                  <a:pt x="7345474" y="1548756"/>
                  <a:pt x="7333981" y="1586884"/>
                </a:cubicBezTo>
                <a:cubicBezTo>
                  <a:pt x="7359786" y="1615339"/>
                  <a:pt x="7396382" y="1579490"/>
                  <a:pt x="7424703" y="1595712"/>
                </a:cubicBezTo>
                <a:cubicBezTo>
                  <a:pt x="7486036" y="1569823"/>
                  <a:pt x="7553449" y="1579505"/>
                  <a:pt x="7616576" y="1556747"/>
                </a:cubicBezTo>
                <a:cubicBezTo>
                  <a:pt x="7652082" y="1543946"/>
                  <a:pt x="7696187" y="1554477"/>
                  <a:pt x="7733485" y="1544806"/>
                </a:cubicBezTo>
                <a:cubicBezTo>
                  <a:pt x="7751057" y="1542246"/>
                  <a:pt x="7756070" y="1559319"/>
                  <a:pt x="7757500" y="1570131"/>
                </a:cubicBezTo>
                <a:cubicBezTo>
                  <a:pt x="7762874" y="1579522"/>
                  <a:pt x="7747093" y="1585211"/>
                  <a:pt x="7737410" y="1584926"/>
                </a:cubicBezTo>
                <a:cubicBezTo>
                  <a:pt x="7669636" y="1582928"/>
                  <a:pt x="7604359" y="1610239"/>
                  <a:pt x="7540165" y="1614502"/>
                </a:cubicBezTo>
                <a:cubicBezTo>
                  <a:pt x="7516856" y="1615353"/>
                  <a:pt x="7497127" y="1622466"/>
                  <a:pt x="7473820" y="1623317"/>
                </a:cubicBezTo>
                <a:cubicBezTo>
                  <a:pt x="7436882" y="1625306"/>
                  <a:pt x="7412124" y="1656887"/>
                  <a:pt x="7385936" y="1677656"/>
                </a:cubicBezTo>
                <a:cubicBezTo>
                  <a:pt x="7355802" y="1699848"/>
                  <a:pt x="7318140" y="1717202"/>
                  <a:pt x="7281204" y="1719189"/>
                </a:cubicBezTo>
                <a:lnTo>
                  <a:pt x="7274371" y="1720608"/>
                </a:lnTo>
                <a:lnTo>
                  <a:pt x="7266631" y="1727395"/>
                </a:lnTo>
                <a:cubicBezTo>
                  <a:pt x="7249811" y="1745097"/>
                  <a:pt x="7249811" y="1745097"/>
                  <a:pt x="7266631" y="1753945"/>
                </a:cubicBezTo>
                <a:cubicBezTo>
                  <a:pt x="7283452" y="1762791"/>
                  <a:pt x="7291860" y="1771647"/>
                  <a:pt x="7283452" y="1789340"/>
                </a:cubicBezTo>
                <a:cubicBezTo>
                  <a:pt x="7249811" y="1824736"/>
                  <a:pt x="7216170" y="1842438"/>
                  <a:pt x="7165708" y="1833590"/>
                </a:cubicBezTo>
                <a:lnTo>
                  <a:pt x="7154809" y="1845056"/>
                </a:lnTo>
                <a:lnTo>
                  <a:pt x="7169142" y="1864261"/>
                </a:lnTo>
                <a:lnTo>
                  <a:pt x="7176645" y="1869997"/>
                </a:lnTo>
                <a:lnTo>
                  <a:pt x="7213877" y="1873441"/>
                </a:lnTo>
                <a:lnTo>
                  <a:pt x="7217525" y="1872797"/>
                </a:lnTo>
                <a:cubicBezTo>
                  <a:pt x="7260531" y="1851456"/>
                  <a:pt x="7308913" y="1859992"/>
                  <a:pt x="7351920" y="1864261"/>
                </a:cubicBezTo>
                <a:cubicBezTo>
                  <a:pt x="7366703" y="1865327"/>
                  <a:pt x="7380815" y="1870395"/>
                  <a:pt x="7393249" y="1878132"/>
                </a:cubicBezTo>
                <a:lnTo>
                  <a:pt x="7415948" y="1899836"/>
                </a:lnTo>
                <a:lnTo>
                  <a:pt x="7429578" y="1897743"/>
                </a:lnTo>
                <a:cubicBezTo>
                  <a:pt x="7441140" y="1897743"/>
                  <a:pt x="7451653" y="1899956"/>
                  <a:pt x="7460064" y="1895534"/>
                </a:cubicBezTo>
                <a:cubicBezTo>
                  <a:pt x="7485294" y="1895534"/>
                  <a:pt x="7502113" y="1904381"/>
                  <a:pt x="7502113" y="1922083"/>
                </a:cubicBezTo>
                <a:cubicBezTo>
                  <a:pt x="7502113" y="1939776"/>
                  <a:pt x="7493705" y="1957479"/>
                  <a:pt x="7476884" y="1957479"/>
                </a:cubicBezTo>
                <a:lnTo>
                  <a:pt x="7435999" y="1965299"/>
                </a:lnTo>
                <a:lnTo>
                  <a:pt x="7432559" y="1983767"/>
                </a:lnTo>
                <a:cubicBezTo>
                  <a:pt x="7405680" y="2030716"/>
                  <a:pt x="7384174" y="2077664"/>
                  <a:pt x="7341167" y="2116076"/>
                </a:cubicBezTo>
                <a:cubicBezTo>
                  <a:pt x="7325039" y="2128881"/>
                  <a:pt x="7314289" y="2137417"/>
                  <a:pt x="7292785" y="2120344"/>
                </a:cubicBezTo>
                <a:cubicBezTo>
                  <a:pt x="7284723" y="2113943"/>
                  <a:pt x="7275314" y="2115010"/>
                  <a:pt x="7267252" y="2119278"/>
                </a:cubicBezTo>
                <a:lnTo>
                  <a:pt x="7250917" y="2136237"/>
                </a:lnTo>
                <a:lnTo>
                  <a:pt x="7266631" y="2152158"/>
                </a:lnTo>
                <a:lnTo>
                  <a:pt x="7266631" y="2169860"/>
                </a:lnTo>
                <a:cubicBezTo>
                  <a:pt x="7258220" y="2178706"/>
                  <a:pt x="7249811" y="2169860"/>
                  <a:pt x="7241401" y="2178706"/>
                </a:cubicBezTo>
                <a:lnTo>
                  <a:pt x="7216741" y="2176761"/>
                </a:lnTo>
                <a:lnTo>
                  <a:pt x="7206772" y="2188634"/>
                </a:lnTo>
                <a:lnTo>
                  <a:pt x="7209141" y="2205255"/>
                </a:lnTo>
                <a:lnTo>
                  <a:pt x="7241401" y="2205255"/>
                </a:lnTo>
                <a:lnTo>
                  <a:pt x="7325501" y="2205255"/>
                </a:lnTo>
                <a:lnTo>
                  <a:pt x="7367553" y="2205255"/>
                </a:lnTo>
                <a:cubicBezTo>
                  <a:pt x="7392782" y="2222956"/>
                  <a:pt x="7409602" y="2240651"/>
                  <a:pt x="7434834" y="2249505"/>
                </a:cubicBezTo>
                <a:cubicBezTo>
                  <a:pt x="7468474" y="2258351"/>
                  <a:pt x="7502113" y="2276053"/>
                  <a:pt x="7535753" y="2284901"/>
                </a:cubicBezTo>
                <a:cubicBezTo>
                  <a:pt x="7560984" y="2284901"/>
                  <a:pt x="7560984" y="2293747"/>
                  <a:pt x="7560984" y="2311449"/>
                </a:cubicBezTo>
                <a:cubicBezTo>
                  <a:pt x="7560984" y="2329142"/>
                  <a:pt x="7552576" y="2329142"/>
                  <a:pt x="7535753" y="2329142"/>
                </a:cubicBezTo>
                <a:cubicBezTo>
                  <a:pt x="7510524" y="2337999"/>
                  <a:pt x="7510524" y="2337999"/>
                  <a:pt x="7527346" y="2355692"/>
                </a:cubicBezTo>
                <a:cubicBezTo>
                  <a:pt x="7535753" y="2373394"/>
                  <a:pt x="7560984" y="2382239"/>
                  <a:pt x="7518935" y="2391087"/>
                </a:cubicBezTo>
                <a:cubicBezTo>
                  <a:pt x="7510524" y="2391087"/>
                  <a:pt x="7518935" y="2408789"/>
                  <a:pt x="7518935" y="2417635"/>
                </a:cubicBezTo>
                <a:lnTo>
                  <a:pt x="7527346" y="2417635"/>
                </a:lnTo>
                <a:cubicBezTo>
                  <a:pt x="7552576" y="2453039"/>
                  <a:pt x="7552576" y="2453039"/>
                  <a:pt x="7527346" y="2479580"/>
                </a:cubicBezTo>
                <a:cubicBezTo>
                  <a:pt x="7510524" y="2497282"/>
                  <a:pt x="7476884" y="2506128"/>
                  <a:pt x="7460064" y="2541532"/>
                </a:cubicBezTo>
                <a:cubicBezTo>
                  <a:pt x="7485294" y="2550378"/>
                  <a:pt x="7527346" y="2541532"/>
                  <a:pt x="7544165" y="2568073"/>
                </a:cubicBezTo>
                <a:cubicBezTo>
                  <a:pt x="7544165" y="2568073"/>
                  <a:pt x="7544165" y="2576928"/>
                  <a:pt x="7535753" y="2576928"/>
                </a:cubicBezTo>
                <a:lnTo>
                  <a:pt x="7236495" y="2576928"/>
                </a:lnTo>
                <a:lnTo>
                  <a:pt x="7215508" y="2587165"/>
                </a:lnTo>
                <a:lnTo>
                  <a:pt x="7214139" y="2590655"/>
                </a:lnTo>
                <a:lnTo>
                  <a:pt x="7232990" y="2594621"/>
                </a:lnTo>
                <a:cubicBezTo>
                  <a:pt x="7258220" y="2594621"/>
                  <a:pt x="7291860" y="2603475"/>
                  <a:pt x="7300272" y="2638871"/>
                </a:cubicBezTo>
                <a:cubicBezTo>
                  <a:pt x="7300272" y="2674266"/>
                  <a:pt x="7308682" y="2665420"/>
                  <a:pt x="7333912" y="2665420"/>
                </a:cubicBezTo>
                <a:cubicBezTo>
                  <a:pt x="7367553" y="2665420"/>
                  <a:pt x="7401193" y="2656564"/>
                  <a:pt x="7426423" y="2683114"/>
                </a:cubicBezTo>
                <a:cubicBezTo>
                  <a:pt x="7434834" y="2683114"/>
                  <a:pt x="7443243" y="2691968"/>
                  <a:pt x="7443243" y="2700816"/>
                </a:cubicBezTo>
                <a:cubicBezTo>
                  <a:pt x="7443243" y="2718509"/>
                  <a:pt x="7434834" y="2709662"/>
                  <a:pt x="7426423" y="2709662"/>
                </a:cubicBezTo>
                <a:lnTo>
                  <a:pt x="7224581" y="2709662"/>
                </a:lnTo>
                <a:cubicBezTo>
                  <a:pt x="7220377" y="2709662"/>
                  <a:pt x="7214067" y="2709662"/>
                  <a:pt x="7208810" y="2710767"/>
                </a:cubicBezTo>
                <a:lnTo>
                  <a:pt x="7207899" y="2711514"/>
                </a:lnTo>
                <a:lnTo>
                  <a:pt x="7208115" y="2712006"/>
                </a:lnTo>
                <a:cubicBezTo>
                  <a:pt x="7220212" y="2723211"/>
                  <a:pt x="7244402" y="2726411"/>
                  <a:pt x="7292785" y="2730679"/>
                </a:cubicBezTo>
                <a:cubicBezTo>
                  <a:pt x="7357296" y="2739216"/>
                  <a:pt x="7394929" y="2769092"/>
                  <a:pt x="7411055" y="2816042"/>
                </a:cubicBezTo>
                <a:lnTo>
                  <a:pt x="7411055" y="2824702"/>
                </a:lnTo>
                <a:lnTo>
                  <a:pt x="7510524" y="2824702"/>
                </a:lnTo>
                <a:cubicBezTo>
                  <a:pt x="7535753" y="2824702"/>
                  <a:pt x="7560984" y="2824702"/>
                  <a:pt x="7586217" y="2815857"/>
                </a:cubicBezTo>
                <a:cubicBezTo>
                  <a:pt x="7603035" y="2815857"/>
                  <a:pt x="7611446" y="2833550"/>
                  <a:pt x="7619857" y="2842405"/>
                </a:cubicBezTo>
                <a:cubicBezTo>
                  <a:pt x="7619857" y="2851252"/>
                  <a:pt x="7619857" y="2860098"/>
                  <a:pt x="7611446" y="2868954"/>
                </a:cubicBezTo>
                <a:lnTo>
                  <a:pt x="7569394" y="2868954"/>
                </a:lnTo>
                <a:cubicBezTo>
                  <a:pt x="7535753" y="2868954"/>
                  <a:pt x="7493705" y="2877800"/>
                  <a:pt x="7460064" y="2860098"/>
                </a:cubicBezTo>
                <a:cubicBezTo>
                  <a:pt x="7449550" y="2855675"/>
                  <a:pt x="7439565" y="2854569"/>
                  <a:pt x="7429971" y="2855261"/>
                </a:cubicBezTo>
                <a:lnTo>
                  <a:pt x="7408679" y="2859828"/>
                </a:lnTo>
                <a:lnTo>
                  <a:pt x="7391569" y="2867792"/>
                </a:lnTo>
                <a:lnTo>
                  <a:pt x="7380474" y="2867539"/>
                </a:lnTo>
                <a:lnTo>
                  <a:pt x="7376094" y="2868814"/>
                </a:lnTo>
                <a:lnTo>
                  <a:pt x="7363084" y="2868887"/>
                </a:lnTo>
                <a:lnTo>
                  <a:pt x="7330122" y="2879700"/>
                </a:lnTo>
                <a:lnTo>
                  <a:pt x="7423270" y="2893285"/>
                </a:lnTo>
                <a:cubicBezTo>
                  <a:pt x="7460064" y="2897710"/>
                  <a:pt x="7497909" y="2899921"/>
                  <a:pt x="7535753" y="2895495"/>
                </a:cubicBezTo>
                <a:cubicBezTo>
                  <a:pt x="7544165" y="2895495"/>
                  <a:pt x="7560984" y="2904350"/>
                  <a:pt x="7569394" y="2895495"/>
                </a:cubicBezTo>
                <a:cubicBezTo>
                  <a:pt x="7586217" y="2886648"/>
                  <a:pt x="7594625" y="2922043"/>
                  <a:pt x="7611446" y="2913195"/>
                </a:cubicBezTo>
                <a:cubicBezTo>
                  <a:pt x="7619857" y="2913195"/>
                  <a:pt x="7619857" y="2930898"/>
                  <a:pt x="7619857" y="2939745"/>
                </a:cubicBezTo>
                <a:cubicBezTo>
                  <a:pt x="7619857" y="2957445"/>
                  <a:pt x="7611446" y="2957445"/>
                  <a:pt x="7603035" y="2957445"/>
                </a:cubicBezTo>
                <a:lnTo>
                  <a:pt x="7476884" y="2957445"/>
                </a:lnTo>
                <a:cubicBezTo>
                  <a:pt x="7518935" y="2966293"/>
                  <a:pt x="7560984" y="2992841"/>
                  <a:pt x="7611446" y="2992841"/>
                </a:cubicBezTo>
                <a:cubicBezTo>
                  <a:pt x="7619857" y="2983986"/>
                  <a:pt x="7636676" y="2983986"/>
                  <a:pt x="7636676" y="3010536"/>
                </a:cubicBezTo>
                <a:cubicBezTo>
                  <a:pt x="7636676" y="3028238"/>
                  <a:pt x="7619857" y="3019391"/>
                  <a:pt x="7603035" y="3019391"/>
                </a:cubicBezTo>
                <a:lnTo>
                  <a:pt x="7392782" y="3019391"/>
                </a:lnTo>
                <a:cubicBezTo>
                  <a:pt x="7384372" y="3019391"/>
                  <a:pt x="7367553" y="3010536"/>
                  <a:pt x="7359141" y="3037084"/>
                </a:cubicBezTo>
                <a:cubicBezTo>
                  <a:pt x="7375964" y="3037084"/>
                  <a:pt x="7409602" y="3028238"/>
                  <a:pt x="7418013" y="3037084"/>
                </a:cubicBezTo>
                <a:cubicBezTo>
                  <a:pt x="7443243" y="3063633"/>
                  <a:pt x="7468474" y="3045938"/>
                  <a:pt x="7493705" y="3063633"/>
                </a:cubicBezTo>
                <a:cubicBezTo>
                  <a:pt x="7510524" y="3072479"/>
                  <a:pt x="7544165" y="3063633"/>
                  <a:pt x="7569394" y="3063633"/>
                </a:cubicBezTo>
                <a:cubicBezTo>
                  <a:pt x="7586217" y="3063633"/>
                  <a:pt x="7594625" y="3072479"/>
                  <a:pt x="7594625" y="3090181"/>
                </a:cubicBezTo>
                <a:cubicBezTo>
                  <a:pt x="7594625" y="3099029"/>
                  <a:pt x="7586217" y="3116729"/>
                  <a:pt x="7569394" y="3116729"/>
                </a:cubicBezTo>
                <a:cubicBezTo>
                  <a:pt x="7510524" y="3107883"/>
                  <a:pt x="7451653" y="3107883"/>
                  <a:pt x="7392782" y="3116729"/>
                </a:cubicBezTo>
                <a:cubicBezTo>
                  <a:pt x="7367553" y="3116729"/>
                  <a:pt x="7350731" y="3107883"/>
                  <a:pt x="7317090" y="3125577"/>
                </a:cubicBezTo>
                <a:cubicBezTo>
                  <a:pt x="7359141" y="3125577"/>
                  <a:pt x="7384372" y="3134431"/>
                  <a:pt x="7409602" y="3125577"/>
                </a:cubicBezTo>
                <a:cubicBezTo>
                  <a:pt x="7443243" y="3125577"/>
                  <a:pt x="7451653" y="3143279"/>
                  <a:pt x="7468474" y="3160972"/>
                </a:cubicBezTo>
                <a:cubicBezTo>
                  <a:pt x="7476884" y="3169827"/>
                  <a:pt x="7476884" y="3178674"/>
                  <a:pt x="7468474" y="3187520"/>
                </a:cubicBezTo>
                <a:cubicBezTo>
                  <a:pt x="7460064" y="3196377"/>
                  <a:pt x="7451653" y="3205222"/>
                  <a:pt x="7434834" y="3205222"/>
                </a:cubicBezTo>
                <a:cubicBezTo>
                  <a:pt x="7392782" y="3196377"/>
                  <a:pt x="7359141" y="3205222"/>
                  <a:pt x="7325501" y="3222925"/>
                </a:cubicBezTo>
                <a:lnTo>
                  <a:pt x="7289650" y="3228471"/>
                </a:lnTo>
                <a:lnTo>
                  <a:pt x="7297868" y="3237002"/>
                </a:lnTo>
                <a:cubicBezTo>
                  <a:pt x="7280974" y="3253767"/>
                  <a:pt x="7257748" y="3260473"/>
                  <a:pt x="7234517" y="3266341"/>
                </a:cubicBezTo>
                <a:lnTo>
                  <a:pt x="7200180" y="3279517"/>
                </a:lnTo>
                <a:lnTo>
                  <a:pt x="7287409" y="3302602"/>
                </a:lnTo>
                <a:cubicBezTo>
                  <a:pt x="7341167" y="3315405"/>
                  <a:pt x="7389553" y="3323941"/>
                  <a:pt x="7437935" y="3285529"/>
                </a:cubicBezTo>
                <a:cubicBezTo>
                  <a:pt x="7459437" y="3272725"/>
                  <a:pt x="7480939" y="3255653"/>
                  <a:pt x="7507819" y="3251385"/>
                </a:cubicBezTo>
                <a:cubicBezTo>
                  <a:pt x="7566956" y="3230044"/>
                  <a:pt x="7593834" y="3191632"/>
                  <a:pt x="7626089" y="3153218"/>
                </a:cubicBezTo>
                <a:cubicBezTo>
                  <a:pt x="7674469" y="3084930"/>
                  <a:pt x="7733604" y="3020909"/>
                  <a:pt x="7824993" y="2986763"/>
                </a:cubicBezTo>
                <a:cubicBezTo>
                  <a:pt x="7911007" y="2961156"/>
                  <a:pt x="7997021" y="2927010"/>
                  <a:pt x="8083034" y="2905671"/>
                </a:cubicBezTo>
                <a:cubicBezTo>
                  <a:pt x="8112601" y="2936970"/>
                  <a:pt x="8058843" y="3115518"/>
                  <a:pt x="8002397" y="3174559"/>
                </a:cubicBezTo>
                <a:cubicBezTo>
                  <a:pt x="7945951" y="3233600"/>
                  <a:pt x="7830369" y="3225776"/>
                  <a:pt x="7744358" y="3259920"/>
                </a:cubicBezTo>
                <a:cubicBezTo>
                  <a:pt x="7685221" y="3285529"/>
                  <a:pt x="7642215" y="3332478"/>
                  <a:pt x="7583083" y="3358087"/>
                </a:cubicBezTo>
                <a:cubicBezTo>
                  <a:pt x="7556202" y="3370890"/>
                  <a:pt x="7529324" y="3387962"/>
                  <a:pt x="7507819" y="3396499"/>
                </a:cubicBezTo>
                <a:cubicBezTo>
                  <a:pt x="7394929" y="3434911"/>
                  <a:pt x="7298161" y="3486128"/>
                  <a:pt x="7201396" y="3537345"/>
                </a:cubicBezTo>
                <a:lnTo>
                  <a:pt x="7180328" y="3547150"/>
                </a:lnTo>
                <a:lnTo>
                  <a:pt x="7165229" y="3639988"/>
                </a:lnTo>
                <a:cubicBezTo>
                  <a:pt x="7154274" y="3675822"/>
                  <a:pt x="7137381" y="3711449"/>
                  <a:pt x="7112041" y="3746654"/>
                </a:cubicBezTo>
                <a:lnTo>
                  <a:pt x="7107603" y="3767789"/>
                </a:lnTo>
                <a:lnTo>
                  <a:pt x="7120759" y="3772089"/>
                </a:lnTo>
                <a:cubicBezTo>
                  <a:pt x="7255155" y="3827574"/>
                  <a:pt x="7394929" y="3857452"/>
                  <a:pt x="7534699" y="3891595"/>
                </a:cubicBezTo>
                <a:cubicBezTo>
                  <a:pt x="7561578" y="3900132"/>
                  <a:pt x="7593834" y="3908668"/>
                  <a:pt x="7626089" y="3917205"/>
                </a:cubicBezTo>
                <a:cubicBezTo>
                  <a:pt x="7669094" y="3930008"/>
                  <a:pt x="7717478" y="3938544"/>
                  <a:pt x="7749734" y="3904400"/>
                </a:cubicBezTo>
                <a:cubicBezTo>
                  <a:pt x="7771237" y="3887327"/>
                  <a:pt x="7798115" y="3891595"/>
                  <a:pt x="7819618" y="3895864"/>
                </a:cubicBezTo>
                <a:cubicBezTo>
                  <a:pt x="7846497" y="3895864"/>
                  <a:pt x="7867999" y="3917205"/>
                  <a:pt x="7894880" y="3912937"/>
                </a:cubicBezTo>
                <a:cubicBezTo>
                  <a:pt x="7905632" y="3912937"/>
                  <a:pt x="7927136" y="3930008"/>
                  <a:pt x="7927136" y="3942812"/>
                </a:cubicBezTo>
                <a:cubicBezTo>
                  <a:pt x="7943264" y="4011102"/>
                  <a:pt x="7900256" y="4122072"/>
                  <a:pt x="7787364" y="4169020"/>
                </a:cubicBezTo>
                <a:cubicBezTo>
                  <a:pt x="7728228" y="4194630"/>
                  <a:pt x="7690597" y="4203164"/>
                  <a:pt x="7636840" y="4169020"/>
                </a:cubicBezTo>
                <a:cubicBezTo>
                  <a:pt x="7599210" y="4143411"/>
                  <a:pt x="7550826" y="4126340"/>
                  <a:pt x="7513195" y="4100731"/>
                </a:cubicBezTo>
                <a:cubicBezTo>
                  <a:pt x="7475565" y="4079391"/>
                  <a:pt x="7437935" y="4045246"/>
                  <a:pt x="7378800" y="4079391"/>
                </a:cubicBezTo>
                <a:cubicBezTo>
                  <a:pt x="7341167" y="4096463"/>
                  <a:pt x="7271283" y="4058050"/>
                  <a:pt x="7239029" y="4023907"/>
                </a:cubicBezTo>
                <a:cubicBezTo>
                  <a:pt x="7212150" y="3989761"/>
                  <a:pt x="7201396" y="3947080"/>
                  <a:pt x="7158389" y="3921471"/>
                </a:cubicBezTo>
                <a:lnTo>
                  <a:pt x="7124598" y="3898797"/>
                </a:lnTo>
                <a:lnTo>
                  <a:pt x="7095148" y="3921009"/>
                </a:lnTo>
                <a:cubicBezTo>
                  <a:pt x="7061361" y="3934422"/>
                  <a:pt x="7044468" y="3954538"/>
                  <a:pt x="6993789" y="3921009"/>
                </a:cubicBezTo>
                <a:cubicBezTo>
                  <a:pt x="6934661" y="3874068"/>
                  <a:pt x="6875535" y="3887478"/>
                  <a:pt x="6841749" y="3947832"/>
                </a:cubicBezTo>
                <a:cubicBezTo>
                  <a:pt x="6824855" y="3981363"/>
                  <a:pt x="6816409" y="4014892"/>
                  <a:pt x="6799515" y="4048423"/>
                </a:cubicBezTo>
                <a:cubicBezTo>
                  <a:pt x="6757283" y="4155718"/>
                  <a:pt x="6655921" y="4236188"/>
                  <a:pt x="6554562" y="4309956"/>
                </a:cubicBezTo>
                <a:cubicBezTo>
                  <a:pt x="6546116" y="4323367"/>
                  <a:pt x="6512327" y="4330074"/>
                  <a:pt x="6495434" y="4323367"/>
                </a:cubicBezTo>
                <a:cubicBezTo>
                  <a:pt x="6385628" y="4316661"/>
                  <a:pt x="6267373" y="4356898"/>
                  <a:pt x="6157569" y="4323367"/>
                </a:cubicBezTo>
                <a:cubicBezTo>
                  <a:pt x="6140675" y="4410544"/>
                  <a:pt x="6242035" y="4457486"/>
                  <a:pt x="6225141" y="4544663"/>
                </a:cubicBezTo>
                <a:cubicBezTo>
                  <a:pt x="6149121" y="4497722"/>
                  <a:pt x="6089994" y="4464193"/>
                  <a:pt x="6030867" y="4423957"/>
                </a:cubicBezTo>
                <a:cubicBezTo>
                  <a:pt x="5937955" y="4363603"/>
                  <a:pt x="5845040" y="4323367"/>
                  <a:pt x="5726788" y="4363603"/>
                </a:cubicBezTo>
                <a:cubicBezTo>
                  <a:pt x="5616981" y="4397134"/>
                  <a:pt x="5600087" y="4477604"/>
                  <a:pt x="5583194" y="4558076"/>
                </a:cubicBezTo>
                <a:cubicBezTo>
                  <a:pt x="5557855" y="4698900"/>
                  <a:pt x="5532515" y="4712313"/>
                  <a:pt x="5372027" y="4658664"/>
                </a:cubicBezTo>
                <a:cubicBezTo>
                  <a:pt x="5296009" y="4631841"/>
                  <a:pt x="5296009" y="4631841"/>
                  <a:pt x="5228434" y="4698900"/>
                </a:cubicBezTo>
                <a:cubicBezTo>
                  <a:pt x="5169308" y="4765960"/>
                  <a:pt x="5110182" y="4833019"/>
                  <a:pt x="4991928" y="4812901"/>
                </a:cubicBezTo>
                <a:cubicBezTo>
                  <a:pt x="4932802" y="4799490"/>
                  <a:pt x="4924354" y="4833019"/>
                  <a:pt x="4915908" y="4866550"/>
                </a:cubicBezTo>
                <a:cubicBezTo>
                  <a:pt x="4899016" y="4926904"/>
                  <a:pt x="4924354" y="4980551"/>
                  <a:pt x="4949694" y="5034199"/>
                </a:cubicBezTo>
                <a:lnTo>
                  <a:pt x="4978237" y="5142809"/>
                </a:lnTo>
                <a:lnTo>
                  <a:pt x="4997518" y="5144903"/>
                </a:lnTo>
                <a:cubicBezTo>
                  <a:pt x="5004782" y="5146922"/>
                  <a:pt x="5011511" y="5150573"/>
                  <a:pt x="5017276" y="5157192"/>
                </a:cubicBezTo>
                <a:cubicBezTo>
                  <a:pt x="5024008" y="5165065"/>
                  <a:pt x="5045680" y="5164918"/>
                  <a:pt x="5033367" y="5182005"/>
                </a:cubicBezTo>
                <a:cubicBezTo>
                  <a:pt x="5029387" y="5186845"/>
                  <a:pt x="5033752" y="5192948"/>
                  <a:pt x="5039731" y="5192443"/>
                </a:cubicBezTo>
                <a:cubicBezTo>
                  <a:pt x="5064639" y="5192584"/>
                  <a:pt x="5067763" y="5202734"/>
                  <a:pt x="5060058" y="5219711"/>
                </a:cubicBezTo>
                <a:cubicBezTo>
                  <a:pt x="5057945" y="5225238"/>
                  <a:pt x="5065920" y="5229065"/>
                  <a:pt x="5070657" y="5232605"/>
                </a:cubicBezTo>
                <a:cubicBezTo>
                  <a:pt x="5079130" y="5237516"/>
                  <a:pt x="5083495" y="5243619"/>
                  <a:pt x="5077775" y="5251423"/>
                </a:cubicBezTo>
                <a:cubicBezTo>
                  <a:pt x="5072053" y="5259225"/>
                  <a:pt x="5076418" y="5265330"/>
                  <a:pt x="5076675" y="5272625"/>
                </a:cubicBezTo>
                <a:cubicBezTo>
                  <a:pt x="5077316" y="5290866"/>
                  <a:pt x="5078583" y="5313839"/>
                  <a:pt x="5067013" y="5325796"/>
                </a:cubicBezTo>
                <a:cubicBezTo>
                  <a:pt x="5041632" y="5351588"/>
                  <a:pt x="5018120" y="5378067"/>
                  <a:pt x="4992239" y="5402777"/>
                </a:cubicBezTo>
                <a:cubicBezTo>
                  <a:pt x="4989501" y="5403571"/>
                  <a:pt x="4984023" y="5405162"/>
                  <a:pt x="4981655" y="5403392"/>
                </a:cubicBezTo>
                <a:cubicBezTo>
                  <a:pt x="4963465" y="5397614"/>
                  <a:pt x="4947145" y="5392525"/>
                  <a:pt x="4935831" y="5411777"/>
                </a:cubicBezTo>
                <a:cubicBezTo>
                  <a:pt x="4932849" y="5418785"/>
                  <a:pt x="4926243" y="5414559"/>
                  <a:pt x="4922876" y="5410623"/>
                </a:cubicBezTo>
                <a:cubicBezTo>
                  <a:pt x="4910281" y="5393396"/>
                  <a:pt x="4899324" y="5396574"/>
                  <a:pt x="4887883" y="5412181"/>
                </a:cubicBezTo>
                <a:cubicBezTo>
                  <a:pt x="4880419" y="5422944"/>
                  <a:pt x="4873945" y="5422368"/>
                  <a:pt x="4868951" y="5411532"/>
                </a:cubicBezTo>
                <a:cubicBezTo>
                  <a:pt x="4865955" y="5405031"/>
                  <a:pt x="4865199" y="5396651"/>
                  <a:pt x="4852373" y="5399145"/>
                </a:cubicBezTo>
                <a:cubicBezTo>
                  <a:pt x="4822987" y="5402761"/>
                  <a:pt x="4805041" y="5390770"/>
                  <a:pt x="4797423" y="5370869"/>
                </a:cubicBezTo>
                <a:cubicBezTo>
                  <a:pt x="4792303" y="5356386"/>
                  <a:pt x="4783829" y="5351474"/>
                  <a:pt x="4769006" y="5349635"/>
                </a:cubicBezTo>
                <a:lnTo>
                  <a:pt x="4763013" y="5336631"/>
                </a:lnTo>
                <a:cubicBezTo>
                  <a:pt x="4773714" y="5326155"/>
                  <a:pt x="4772331" y="5313043"/>
                  <a:pt x="4763231" y="5303401"/>
                </a:cubicBezTo>
                <a:cubicBezTo>
                  <a:pt x="4747396" y="5285883"/>
                  <a:pt x="4748625" y="5268329"/>
                  <a:pt x="4760438" y="5250159"/>
                </a:cubicBezTo>
                <a:cubicBezTo>
                  <a:pt x="4764790" y="5242753"/>
                  <a:pt x="4769640" y="5236432"/>
                  <a:pt x="4768885" y="5228052"/>
                </a:cubicBezTo>
                <a:cubicBezTo>
                  <a:pt x="4766132" y="5215338"/>
                  <a:pt x="4771353" y="5206453"/>
                  <a:pt x="4786918" y="5203164"/>
                </a:cubicBezTo>
                <a:cubicBezTo>
                  <a:pt x="4797875" y="5199984"/>
                  <a:pt x="4803597" y="5192182"/>
                  <a:pt x="4805708" y="5186655"/>
                </a:cubicBezTo>
                <a:cubicBezTo>
                  <a:pt x="4811360" y="5170274"/>
                  <a:pt x="4824366" y="5163120"/>
                  <a:pt x="4839370" y="5158612"/>
                </a:cubicBezTo>
                <a:lnTo>
                  <a:pt x="4839887" y="5158473"/>
                </a:lnTo>
                <a:lnTo>
                  <a:pt x="4839887" y="5114670"/>
                </a:lnTo>
                <a:cubicBezTo>
                  <a:pt x="4839887" y="5074434"/>
                  <a:pt x="4848336" y="5034199"/>
                  <a:pt x="4831440" y="5000669"/>
                </a:cubicBezTo>
                <a:cubicBezTo>
                  <a:pt x="4814546" y="4930256"/>
                  <a:pt x="4780760" y="4886668"/>
                  <a:pt x="4731137" y="4868226"/>
                </a:cubicBezTo>
                <a:lnTo>
                  <a:pt x="4699578" y="4861044"/>
                </a:lnTo>
                <a:lnTo>
                  <a:pt x="4695996" y="4869585"/>
                </a:lnTo>
                <a:cubicBezTo>
                  <a:pt x="4645192" y="4974424"/>
                  <a:pt x="4588710" y="5076657"/>
                  <a:pt x="4526886" y="5175990"/>
                </a:cubicBezTo>
                <a:lnTo>
                  <a:pt x="4431061" y="5313663"/>
                </a:lnTo>
                <a:lnTo>
                  <a:pt x="4467109" y="5335807"/>
                </a:lnTo>
                <a:cubicBezTo>
                  <a:pt x="4498693" y="5358748"/>
                  <a:pt x="4526916" y="5385423"/>
                  <a:pt x="4556483" y="5411032"/>
                </a:cubicBezTo>
                <a:cubicBezTo>
                  <a:pt x="4594115" y="5440908"/>
                  <a:pt x="4610241" y="5483588"/>
                  <a:pt x="4588738" y="5530539"/>
                </a:cubicBezTo>
                <a:cubicBezTo>
                  <a:pt x="4567235" y="5577487"/>
                  <a:pt x="4545733" y="5628704"/>
                  <a:pt x="4486598" y="5658580"/>
                </a:cubicBezTo>
                <a:cubicBezTo>
                  <a:pt x="4475846" y="5667116"/>
                  <a:pt x="4475846" y="5675652"/>
                  <a:pt x="4481222" y="5688457"/>
                </a:cubicBezTo>
                <a:cubicBezTo>
                  <a:pt x="4486598" y="5739674"/>
                  <a:pt x="4513476" y="5786622"/>
                  <a:pt x="4508100" y="5833571"/>
                </a:cubicBezTo>
                <a:cubicBezTo>
                  <a:pt x="4508100" y="5914665"/>
                  <a:pt x="4459719" y="5978685"/>
                  <a:pt x="4373705" y="6029902"/>
                </a:cubicBezTo>
                <a:cubicBezTo>
                  <a:pt x="4330697" y="6051243"/>
                  <a:pt x="4298443" y="6081120"/>
                  <a:pt x="4244684" y="6076852"/>
                </a:cubicBezTo>
                <a:cubicBezTo>
                  <a:pt x="4158671" y="6072584"/>
                  <a:pt x="4067282" y="6093923"/>
                  <a:pt x="3981267" y="6046974"/>
                </a:cubicBezTo>
                <a:cubicBezTo>
                  <a:pt x="3954388" y="6032036"/>
                  <a:pt x="3929189" y="6016564"/>
                  <a:pt x="3906594" y="6000025"/>
                </a:cubicBezTo>
                <a:lnTo>
                  <a:pt x="3861154" y="5958970"/>
                </a:lnTo>
                <a:lnTo>
                  <a:pt x="3835346" y="5983754"/>
                </a:lnTo>
                <a:lnTo>
                  <a:pt x="3721172" y="6074326"/>
                </a:lnTo>
                <a:lnTo>
                  <a:pt x="3723563" y="6076719"/>
                </a:lnTo>
                <a:cubicBezTo>
                  <a:pt x="3726587" y="6079253"/>
                  <a:pt x="3729947" y="6081120"/>
                  <a:pt x="3733978" y="6081120"/>
                </a:cubicBezTo>
                <a:cubicBezTo>
                  <a:pt x="3750107" y="6076852"/>
                  <a:pt x="3787737" y="6072584"/>
                  <a:pt x="3776987" y="6098191"/>
                </a:cubicBezTo>
                <a:cubicBezTo>
                  <a:pt x="3771611" y="6115264"/>
                  <a:pt x="3755484" y="6132337"/>
                  <a:pt x="3723226" y="6128069"/>
                </a:cubicBezTo>
                <a:cubicBezTo>
                  <a:pt x="3707100" y="6128069"/>
                  <a:pt x="3696348" y="6119532"/>
                  <a:pt x="3685596" y="6115264"/>
                </a:cubicBezTo>
                <a:lnTo>
                  <a:pt x="3674316" y="6111495"/>
                </a:lnTo>
                <a:lnTo>
                  <a:pt x="3550158" y="6209987"/>
                </a:lnTo>
                <a:cubicBezTo>
                  <a:pt x="3203062" y="6460006"/>
                  <a:pt x="2807022" y="6660110"/>
                  <a:pt x="2376461" y="6797710"/>
                </a:cubicBezTo>
                <a:lnTo>
                  <a:pt x="2293103" y="6820826"/>
                </a:lnTo>
                <a:lnTo>
                  <a:pt x="2293103" y="6858002"/>
                </a:lnTo>
                <a:lnTo>
                  <a:pt x="2159046" y="6858002"/>
                </a:lnTo>
                <a:lnTo>
                  <a:pt x="2047293" y="6888993"/>
                </a:lnTo>
                <a:cubicBezTo>
                  <a:pt x="1712104" y="6968163"/>
                  <a:pt x="1336859" y="7003316"/>
                  <a:pt x="995643" y="7010404"/>
                </a:cubicBezTo>
                <a:cubicBezTo>
                  <a:pt x="654428" y="7017492"/>
                  <a:pt x="335190" y="7010693"/>
                  <a:pt x="0" y="6931523"/>
                </a:cubicBezTo>
                <a:lnTo>
                  <a:pt x="28261" y="5029202"/>
                </a:lnTo>
                <a:close/>
              </a:path>
            </a:pathLst>
          </a:custGeom>
          <a:solidFill>
            <a:schemeClr val="bg1">
              <a:lumMod val="95000"/>
            </a:schemeClr>
          </a:solidFill>
          <a:effectLst>
            <a:outerShdw blurRad="393700" dist="38100" dir="5400000" algn="t" rotWithShape="0">
              <a:prstClr val="black">
                <a:alpha val="10000"/>
              </a:prstClr>
            </a:outerShdw>
            <a:softEdge rad="63500"/>
          </a:effectLst>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419686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7"/>
                                        </p:tgtEl>
                                        <p:attrNameLst>
                                          <p:attrName>style.visibility</p:attrName>
                                        </p:attrNameLst>
                                      </p:cBhvr>
                                      <p:to>
                                        <p:strVal val="visible"/>
                                      </p:to>
                                    </p:set>
                                    <p:animEffect transition="in" filter="wipe(right)">
                                      <p:cBhvr>
                                        <p:cTn id="7" dur="500"/>
                                        <p:tgtEl>
                                          <p:spTgt spid="48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96"/>
                                        </p:tgtEl>
                                        <p:attrNameLst>
                                          <p:attrName>style.visibility</p:attrName>
                                        </p:attrNameLst>
                                      </p:cBhvr>
                                      <p:to>
                                        <p:strVal val="visible"/>
                                      </p:to>
                                    </p:set>
                                    <p:animEffect transition="in" filter="fade">
                                      <p:cBhvr>
                                        <p:cTn id="11" dur="500"/>
                                        <p:tgtEl>
                                          <p:spTgt spid="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 TT TXF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96" name="Imagem 495">
            <a:extLst>
              <a:ext uri="{FF2B5EF4-FFF2-40B4-BE49-F238E27FC236}">
                <a16:creationId xmlns:a16="http://schemas.microsoft.com/office/drawing/2014/main" id="{87D0233A-6FF3-C944-8901-84CDF53B27BC}"/>
              </a:ext>
            </a:extLst>
          </p:cNvPr>
          <p:cNvPicPr>
            <a:picLocks noChangeAspect="1"/>
          </p:cNvPicPr>
          <p:nvPr userDrawn="1"/>
        </p:nvPicPr>
        <p:blipFill>
          <a:blip r:embed="rId3" cstate="email">
            <a:alphaModFix/>
            <a:extLst>
              <a:ext uri="{28A0092B-C50C-407E-A947-70E740481C1C}">
                <a14:useLocalDpi xmlns:a14="http://schemas.microsoft.com/office/drawing/2010/main"/>
              </a:ext>
            </a:extLst>
          </a:blip>
          <a:stretch>
            <a:fillRect/>
          </a:stretch>
        </p:blipFill>
        <p:spPr>
          <a:xfrm flipH="1">
            <a:off x="0" y="-1"/>
            <a:ext cx="12191999" cy="6857999"/>
          </a:xfrm>
          <a:prstGeom prst="rect">
            <a:avLst/>
          </a:prstGeom>
        </p:spPr>
      </p:pic>
      <p:sp>
        <p:nvSpPr>
          <p:cNvPr id="6" name="Espaço Reservado para Texto 5">
            <a:extLst>
              <a:ext uri="{FF2B5EF4-FFF2-40B4-BE49-F238E27FC236}">
                <a16:creationId xmlns:a16="http://schemas.microsoft.com/office/drawing/2014/main" id="{AD86B3D2-FF26-46C7-8093-2EAE13B0D2B0}"/>
              </a:ext>
            </a:extLst>
          </p:cNvPr>
          <p:cNvSpPr>
            <a:spLocks noGrp="1"/>
          </p:cNvSpPr>
          <p:nvPr>
            <p:ph type="body" sz="quarter" idx="10"/>
          </p:nvPr>
        </p:nvSpPr>
        <p:spPr>
          <a:xfrm>
            <a:off x="1413805" y="1744579"/>
            <a:ext cx="4682195" cy="4747470"/>
          </a:xfrm>
        </p:spPr>
        <p:txBody>
          <a:bodyPr anchor="ctr">
            <a:normAutofit/>
          </a:bodyPr>
          <a:lstStyle>
            <a:lvl1pPr marL="457200" indent="-457200" algn="l">
              <a:buFont typeface="Arial" panose="020B0604020202020204" pitchFamily="34" charset="0"/>
              <a:buChar char="•"/>
              <a:defRPr sz="2400">
                <a:solidFill>
                  <a:srgbClr val="9D1A26"/>
                </a:solidFill>
              </a:defRPr>
            </a:lvl1pPr>
            <a:lvl2pPr algn="ctr">
              <a:defRPr/>
            </a:lvl2pPr>
            <a:lvl3pPr algn="ctr">
              <a:defRPr/>
            </a:lvl3pPr>
            <a:lvl4pPr algn="ctr">
              <a:defRPr/>
            </a:lvl4pPr>
            <a:lvl5pPr algn="ctr">
              <a:defRPr/>
            </a:lvl5pPr>
          </a:lstStyle>
          <a:p>
            <a:pPr lvl="0"/>
            <a:r>
              <a:rPr lang="pt-BR" dirty="0"/>
              <a:t>Clique para editar os estilos de texto Mestres</a:t>
            </a:r>
          </a:p>
        </p:txBody>
      </p:sp>
      <p:sp>
        <p:nvSpPr>
          <p:cNvPr id="487" name="Espaço Reservado para Imagem 7">
            <a:extLst>
              <a:ext uri="{FF2B5EF4-FFF2-40B4-BE49-F238E27FC236}">
                <a16:creationId xmlns:a16="http://schemas.microsoft.com/office/drawing/2014/main" id="{163EB024-39A5-DC40-972A-6D2200A4C53D}"/>
              </a:ext>
            </a:extLst>
          </p:cNvPr>
          <p:cNvSpPr>
            <a:spLocks noGrp="1"/>
          </p:cNvSpPr>
          <p:nvPr>
            <p:ph type="pic" idx="17" hasCustomPrompt="1"/>
          </p:nvPr>
        </p:nvSpPr>
        <p:spPr>
          <a:xfrm flipH="1">
            <a:off x="6096000" y="-228600"/>
            <a:ext cx="6305550" cy="7215918"/>
          </a:xfrm>
          <a:custGeom>
            <a:avLst/>
            <a:gdLst>
              <a:gd name="connsiteX0" fmla="*/ 9654329 w 11983720"/>
              <a:gd name="connsiteY0" fmla="*/ 867292 h 7010404"/>
              <a:gd name="connsiteX1" fmla="*/ 9598103 w 11983720"/>
              <a:gd name="connsiteY1" fmla="*/ 908210 h 7010404"/>
              <a:gd name="connsiteX2" fmla="*/ 9549720 w 11983720"/>
              <a:gd name="connsiteY2" fmla="*/ 967963 h 7010404"/>
              <a:gd name="connsiteX3" fmla="*/ 9565847 w 11983720"/>
              <a:gd name="connsiteY3" fmla="*/ 1006376 h 7010404"/>
              <a:gd name="connsiteX4" fmla="*/ 9606167 w 11983720"/>
              <a:gd name="connsiteY4" fmla="*/ 1006911 h 7010404"/>
              <a:gd name="connsiteX5" fmla="*/ 9623130 w 11983720"/>
              <a:gd name="connsiteY5" fmla="*/ 1003094 h 7010404"/>
              <a:gd name="connsiteX6" fmla="*/ 9645264 w 11983720"/>
              <a:gd name="connsiteY6" fmla="*/ 955148 h 7010404"/>
              <a:gd name="connsiteX7" fmla="*/ 9647718 w 11983720"/>
              <a:gd name="connsiteY7" fmla="*/ 887712 h 7010404"/>
              <a:gd name="connsiteX8" fmla="*/ 0 w 11983720"/>
              <a:gd name="connsiteY8" fmla="*/ 0 h 7010404"/>
              <a:gd name="connsiteX9" fmla="*/ 4015946 w 11983720"/>
              <a:gd name="connsiteY9" fmla="*/ 0 h 7010404"/>
              <a:gd name="connsiteX10" fmla="*/ 5313406 w 11983720"/>
              <a:gd name="connsiteY10" fmla="*/ 0 h 7010404"/>
              <a:gd name="connsiteX11" fmla="*/ 5313406 w 11983720"/>
              <a:gd name="connsiteY11" fmla="*/ 188253 h 7010404"/>
              <a:gd name="connsiteX12" fmla="*/ 5488493 w 11983720"/>
              <a:gd name="connsiteY12" fmla="*/ 243133 h 7010404"/>
              <a:gd name="connsiteX13" fmla="*/ 5930185 w 11983720"/>
              <a:gd name="connsiteY13" fmla="*/ 423059 h 7010404"/>
              <a:gd name="connsiteX14" fmla="*/ 6106703 w 11983720"/>
              <a:gd name="connsiteY14" fmla="*/ 516658 h 7010404"/>
              <a:gd name="connsiteX15" fmla="*/ 6087006 w 11983720"/>
              <a:gd name="connsiteY15" fmla="*/ 491542 h 7010404"/>
              <a:gd name="connsiteX16" fmla="*/ 6060800 w 11983720"/>
              <a:gd name="connsiteY16" fmla="*/ 460064 h 7010404"/>
              <a:gd name="connsiteX17" fmla="*/ 5964034 w 11983720"/>
              <a:gd name="connsiteY17" fmla="*/ 387506 h 7010404"/>
              <a:gd name="connsiteX18" fmla="*/ 5915651 w 11983720"/>
              <a:gd name="connsiteY18" fmla="*/ 302144 h 7010404"/>
              <a:gd name="connsiteX19" fmla="*/ 6001664 w 11983720"/>
              <a:gd name="connsiteY19" fmla="*/ 203978 h 7010404"/>
              <a:gd name="connsiteX20" fmla="*/ 6055424 w 11983720"/>
              <a:gd name="connsiteY20" fmla="*/ 203978 h 7010404"/>
              <a:gd name="connsiteX21" fmla="*/ 6071551 w 11983720"/>
              <a:gd name="connsiteY21" fmla="*/ 233856 h 7010404"/>
              <a:gd name="connsiteX22" fmla="*/ 6130684 w 11983720"/>
              <a:gd name="connsiteY22" fmla="*/ 391774 h 7010404"/>
              <a:gd name="connsiteX23" fmla="*/ 6152189 w 11983720"/>
              <a:gd name="connsiteY23" fmla="*/ 434455 h 7010404"/>
              <a:gd name="connsiteX24" fmla="*/ 6238202 w 11983720"/>
              <a:gd name="connsiteY24" fmla="*/ 545425 h 7010404"/>
              <a:gd name="connsiteX25" fmla="*/ 6285697 w 11983720"/>
              <a:gd name="connsiteY25" fmla="*/ 614557 h 7010404"/>
              <a:gd name="connsiteX26" fmla="*/ 6545877 w 11983720"/>
              <a:gd name="connsiteY26" fmla="*/ 784372 h 7010404"/>
              <a:gd name="connsiteX27" fmla="*/ 6570160 w 11983720"/>
              <a:gd name="connsiteY27" fmla="*/ 760429 h 7010404"/>
              <a:gd name="connsiteX28" fmla="*/ 6603760 w 11983720"/>
              <a:gd name="connsiteY28" fmla="*/ 716148 h 7010404"/>
              <a:gd name="connsiteX29" fmla="*/ 6722027 w 11983720"/>
              <a:gd name="connsiteY29" fmla="*/ 703343 h 7010404"/>
              <a:gd name="connsiteX30" fmla="*/ 6947814 w 11983720"/>
              <a:gd name="connsiteY30" fmla="*/ 733221 h 7010404"/>
              <a:gd name="connsiteX31" fmla="*/ 7012322 w 11983720"/>
              <a:gd name="connsiteY31" fmla="*/ 686272 h 7010404"/>
              <a:gd name="connsiteX32" fmla="*/ 7028451 w 11983720"/>
              <a:gd name="connsiteY32" fmla="*/ 600910 h 7010404"/>
              <a:gd name="connsiteX33" fmla="*/ 7028451 w 11983720"/>
              <a:gd name="connsiteY33" fmla="*/ 545425 h 7010404"/>
              <a:gd name="connsiteX34" fmla="*/ 7130592 w 11983720"/>
              <a:gd name="connsiteY34" fmla="*/ 515549 h 7010404"/>
              <a:gd name="connsiteX35" fmla="*/ 7211230 w 11983720"/>
              <a:gd name="connsiteY35" fmla="*/ 579570 h 7010404"/>
              <a:gd name="connsiteX36" fmla="*/ 7259611 w 11983720"/>
              <a:gd name="connsiteY36" fmla="*/ 613714 h 7010404"/>
              <a:gd name="connsiteX37" fmla="*/ 7313371 w 11983720"/>
              <a:gd name="connsiteY37" fmla="*/ 583839 h 7010404"/>
              <a:gd name="connsiteX38" fmla="*/ 7356376 w 11983720"/>
              <a:gd name="connsiteY38" fmla="*/ 472869 h 7010404"/>
              <a:gd name="connsiteX39" fmla="*/ 7388632 w 11983720"/>
              <a:gd name="connsiteY39" fmla="*/ 438723 h 7010404"/>
              <a:gd name="connsiteX40" fmla="*/ 7442390 w 11983720"/>
              <a:gd name="connsiteY40" fmla="*/ 442991 h 7010404"/>
              <a:gd name="connsiteX41" fmla="*/ 7501525 w 11983720"/>
              <a:gd name="connsiteY41" fmla="*/ 485671 h 7010404"/>
              <a:gd name="connsiteX42" fmla="*/ 7587538 w 11983720"/>
              <a:gd name="connsiteY42" fmla="*/ 545425 h 7010404"/>
              <a:gd name="connsiteX43" fmla="*/ 7721933 w 11983720"/>
              <a:gd name="connsiteY43" fmla="*/ 481403 h 7010404"/>
              <a:gd name="connsiteX44" fmla="*/ 7807946 w 11983720"/>
              <a:gd name="connsiteY44" fmla="*/ 366167 h 7010404"/>
              <a:gd name="connsiteX45" fmla="*/ 7872457 w 11983720"/>
              <a:gd name="connsiteY45" fmla="*/ 349094 h 7010404"/>
              <a:gd name="connsiteX46" fmla="*/ 7931592 w 11983720"/>
              <a:gd name="connsiteY46" fmla="*/ 494208 h 7010404"/>
              <a:gd name="connsiteX47" fmla="*/ 7920842 w 11983720"/>
              <a:gd name="connsiteY47" fmla="*/ 507013 h 7010404"/>
              <a:gd name="connsiteX48" fmla="*/ 8028357 w 11983720"/>
              <a:gd name="connsiteY48" fmla="*/ 532622 h 7010404"/>
              <a:gd name="connsiteX49" fmla="*/ 8119746 w 11983720"/>
              <a:gd name="connsiteY49" fmla="*/ 498476 h 7010404"/>
              <a:gd name="connsiteX50" fmla="*/ 8135874 w 11983720"/>
              <a:gd name="connsiteY50" fmla="*/ 485671 h 7010404"/>
              <a:gd name="connsiteX51" fmla="*/ 8313276 w 11983720"/>
              <a:gd name="connsiteY51" fmla="*/ 477137 h 7010404"/>
              <a:gd name="connsiteX52" fmla="*/ 8415417 w 11983720"/>
              <a:gd name="connsiteY52" fmla="*/ 468600 h 7010404"/>
              <a:gd name="connsiteX53" fmla="*/ 8474552 w 11983720"/>
              <a:gd name="connsiteY53" fmla="*/ 357630 h 7010404"/>
              <a:gd name="connsiteX54" fmla="*/ 8565942 w 11983720"/>
              <a:gd name="connsiteY54" fmla="*/ 131422 h 7010404"/>
              <a:gd name="connsiteX55" fmla="*/ 8646579 w 11983720"/>
              <a:gd name="connsiteY55" fmla="*/ 33255 h 7010404"/>
              <a:gd name="connsiteX56" fmla="*/ 8704368 w 11983720"/>
              <a:gd name="connsiteY56" fmla="*/ 2846 h 7010404"/>
              <a:gd name="connsiteX57" fmla="*/ 8741831 w 11983720"/>
              <a:gd name="connsiteY57" fmla="*/ 245 h 7010404"/>
              <a:gd name="connsiteX58" fmla="*/ 8786350 w 11983720"/>
              <a:gd name="connsiteY58" fmla="*/ 7648 h 7010404"/>
              <a:gd name="connsiteX59" fmla="*/ 8732592 w 11983720"/>
              <a:gd name="connsiteY59" fmla="*/ 152762 h 7010404"/>
              <a:gd name="connsiteX60" fmla="*/ 8678833 w 11983720"/>
              <a:gd name="connsiteY60" fmla="*/ 323485 h 7010404"/>
              <a:gd name="connsiteX61" fmla="*/ 8619698 w 11983720"/>
              <a:gd name="connsiteY61" fmla="*/ 489940 h 7010404"/>
              <a:gd name="connsiteX62" fmla="*/ 8754096 w 11983720"/>
              <a:gd name="connsiteY62" fmla="*/ 613714 h 7010404"/>
              <a:gd name="connsiteX63" fmla="*/ 8786350 w 11983720"/>
              <a:gd name="connsiteY63" fmla="*/ 596641 h 7010404"/>
              <a:gd name="connsiteX64" fmla="*/ 8802476 w 11983720"/>
              <a:gd name="connsiteY64" fmla="*/ 566766 h 7010404"/>
              <a:gd name="connsiteX65" fmla="*/ 8909996 w 11983720"/>
              <a:gd name="connsiteY65" fmla="*/ 532622 h 7010404"/>
              <a:gd name="connsiteX66" fmla="*/ 8969128 w 11983720"/>
              <a:gd name="connsiteY66" fmla="*/ 600910 h 7010404"/>
              <a:gd name="connsiteX67" fmla="*/ 8969128 w 11983720"/>
              <a:gd name="connsiteY67" fmla="*/ 635055 h 7010404"/>
              <a:gd name="connsiteX68" fmla="*/ 9130404 w 11983720"/>
              <a:gd name="connsiteY68" fmla="*/ 801509 h 7010404"/>
              <a:gd name="connsiteX69" fmla="*/ 9205667 w 11983720"/>
              <a:gd name="connsiteY69" fmla="*/ 797240 h 7010404"/>
              <a:gd name="connsiteX70" fmla="*/ 9431451 w 11983720"/>
              <a:gd name="connsiteY70" fmla="*/ 754560 h 7010404"/>
              <a:gd name="connsiteX71" fmla="*/ 9479834 w 11983720"/>
              <a:gd name="connsiteY71" fmla="*/ 771633 h 7010404"/>
              <a:gd name="connsiteX72" fmla="*/ 9538969 w 11983720"/>
              <a:gd name="connsiteY72" fmla="*/ 831386 h 7010404"/>
              <a:gd name="connsiteX73" fmla="*/ 9603477 w 11983720"/>
              <a:gd name="connsiteY73" fmla="*/ 839921 h 7010404"/>
              <a:gd name="connsiteX74" fmla="*/ 9624983 w 11983720"/>
              <a:gd name="connsiteY74" fmla="*/ 822850 h 7010404"/>
              <a:gd name="connsiteX75" fmla="*/ 9651190 w 11983720"/>
              <a:gd name="connsiteY75" fmla="*/ 818048 h 7010404"/>
              <a:gd name="connsiteX76" fmla="*/ 9669014 w 11983720"/>
              <a:gd name="connsiteY76" fmla="*/ 821907 h 7010404"/>
              <a:gd name="connsiteX77" fmla="*/ 9673039 w 11983720"/>
              <a:gd name="connsiteY77" fmla="*/ 803062 h 7010404"/>
              <a:gd name="connsiteX78" fmla="*/ 9655026 w 11983720"/>
              <a:gd name="connsiteY78" fmla="*/ 789260 h 7010404"/>
              <a:gd name="connsiteX79" fmla="*/ 9654322 w 11983720"/>
              <a:gd name="connsiteY79" fmla="*/ 763084 h 7010404"/>
              <a:gd name="connsiteX80" fmla="*/ 9655769 w 11983720"/>
              <a:gd name="connsiteY80" fmla="*/ 732353 h 7010404"/>
              <a:gd name="connsiteX81" fmla="*/ 9701303 w 11983720"/>
              <a:gd name="connsiteY81" fmla="*/ 753698 h 7010404"/>
              <a:gd name="connsiteX82" fmla="*/ 9702007 w 11983720"/>
              <a:gd name="connsiteY82" fmla="*/ 779876 h 7010404"/>
              <a:gd name="connsiteX83" fmla="*/ 9686852 w 11983720"/>
              <a:gd name="connsiteY83" fmla="*/ 977913 h 7010404"/>
              <a:gd name="connsiteX84" fmla="*/ 9687132 w 11983720"/>
              <a:gd name="connsiteY84" fmla="*/ 988259 h 7010404"/>
              <a:gd name="connsiteX85" fmla="*/ 9689493 w 11983720"/>
              <a:gd name="connsiteY85" fmla="*/ 987703 h 7010404"/>
              <a:gd name="connsiteX86" fmla="*/ 9732498 w 11983720"/>
              <a:gd name="connsiteY86" fmla="*/ 1006376 h 7010404"/>
              <a:gd name="connsiteX87" fmla="*/ 9761691 w 11983720"/>
              <a:gd name="connsiteY87" fmla="*/ 1050670 h 7010404"/>
              <a:gd name="connsiteX88" fmla="*/ 9776468 w 11983720"/>
              <a:gd name="connsiteY88" fmla="*/ 1051331 h 7010404"/>
              <a:gd name="connsiteX89" fmla="*/ 9831703 w 11983720"/>
              <a:gd name="connsiteY89" fmla="*/ 1031420 h 7010404"/>
              <a:gd name="connsiteX90" fmla="*/ 9890882 w 11983720"/>
              <a:gd name="connsiteY90" fmla="*/ 1010084 h 7010404"/>
              <a:gd name="connsiteX91" fmla="*/ 9937461 w 11983720"/>
              <a:gd name="connsiteY91" fmla="*/ 1091465 h 7010404"/>
              <a:gd name="connsiteX92" fmla="*/ 10052199 w 11983720"/>
              <a:gd name="connsiteY92" fmla="*/ 1125620 h 7010404"/>
              <a:gd name="connsiteX93" fmla="*/ 10145781 w 11983720"/>
              <a:gd name="connsiteY93" fmla="*/ 1156072 h 7010404"/>
              <a:gd name="connsiteX94" fmla="*/ 10180181 w 11983720"/>
              <a:gd name="connsiteY94" fmla="*/ 1207863 h 7010404"/>
              <a:gd name="connsiteX95" fmla="*/ 10255808 w 11983720"/>
              <a:gd name="connsiteY95" fmla="*/ 1290100 h 7010404"/>
              <a:gd name="connsiteX96" fmla="*/ 10280908 w 11983720"/>
              <a:gd name="connsiteY96" fmla="*/ 1292379 h 7010404"/>
              <a:gd name="connsiteX97" fmla="*/ 10418271 w 11983720"/>
              <a:gd name="connsiteY97" fmla="*/ 1257963 h 7010404"/>
              <a:gd name="connsiteX98" fmla="*/ 10468473 w 11983720"/>
              <a:gd name="connsiteY98" fmla="*/ 1262519 h 7010404"/>
              <a:gd name="connsiteX99" fmla="*/ 10469541 w 11983720"/>
              <a:gd name="connsiteY99" fmla="*/ 1281014 h 7010404"/>
              <a:gd name="connsiteX100" fmla="*/ 10376646 w 11983720"/>
              <a:gd name="connsiteY100" fmla="*/ 1318280 h 7010404"/>
              <a:gd name="connsiteX101" fmla="*/ 10353678 w 11983720"/>
              <a:gd name="connsiteY101" fmla="*/ 1352992 h 7010404"/>
              <a:gd name="connsiteX102" fmla="*/ 10402430 w 11983720"/>
              <a:gd name="connsiteY102" fmla="*/ 1388279 h 7010404"/>
              <a:gd name="connsiteX103" fmla="*/ 10454062 w 11983720"/>
              <a:gd name="connsiteY103" fmla="*/ 1403649 h 7010404"/>
              <a:gd name="connsiteX104" fmla="*/ 10384838 w 11983720"/>
              <a:gd name="connsiteY104" fmla="*/ 1432382 h 7010404"/>
              <a:gd name="connsiteX105" fmla="*/ 10356497 w 11983720"/>
              <a:gd name="connsiteY105" fmla="*/ 1457701 h 7010404"/>
              <a:gd name="connsiteX106" fmla="*/ 10384456 w 11983720"/>
              <a:gd name="connsiteY106" fmla="*/ 1481607 h 7010404"/>
              <a:gd name="connsiteX107" fmla="*/ 10490253 w 11983720"/>
              <a:gd name="connsiteY107" fmla="*/ 1458567 h 7010404"/>
              <a:gd name="connsiteX108" fmla="*/ 10705797 w 11983720"/>
              <a:gd name="connsiteY108" fmla="*/ 1411069 h 7010404"/>
              <a:gd name="connsiteX109" fmla="*/ 10741308 w 11983720"/>
              <a:gd name="connsiteY109" fmla="*/ 1398266 h 7010404"/>
              <a:gd name="connsiteX110" fmla="*/ 10776089 w 11983720"/>
              <a:gd name="connsiteY110" fmla="*/ 1400830 h 7010404"/>
              <a:gd name="connsiteX111" fmla="*/ 10764958 w 11983720"/>
              <a:gd name="connsiteY111" fmla="*/ 1431274 h 7010404"/>
              <a:gd name="connsiteX112" fmla="*/ 10739133 w 11983720"/>
              <a:gd name="connsiteY112" fmla="*/ 1444362 h 7010404"/>
              <a:gd name="connsiteX113" fmla="*/ 10655214 w 11983720"/>
              <a:gd name="connsiteY113" fmla="*/ 1455735 h 7010404"/>
              <a:gd name="connsiteX114" fmla="*/ 10584562 w 11983720"/>
              <a:gd name="connsiteY114" fmla="*/ 1473656 h 7010404"/>
              <a:gd name="connsiteX115" fmla="*/ 10539372 w 11983720"/>
              <a:gd name="connsiteY115" fmla="*/ 1486173 h 7010404"/>
              <a:gd name="connsiteX116" fmla="*/ 10442891 w 11983720"/>
              <a:gd name="connsiteY116" fmla="*/ 1517179 h 7010404"/>
              <a:gd name="connsiteX117" fmla="*/ 10354284 w 11983720"/>
              <a:gd name="connsiteY117" fmla="*/ 1586884 h 7010404"/>
              <a:gd name="connsiteX118" fmla="*/ 10445006 w 11983720"/>
              <a:gd name="connsiteY118" fmla="*/ 1595712 h 7010404"/>
              <a:gd name="connsiteX119" fmla="*/ 10636879 w 11983720"/>
              <a:gd name="connsiteY119" fmla="*/ 1556747 h 7010404"/>
              <a:gd name="connsiteX120" fmla="*/ 10753788 w 11983720"/>
              <a:gd name="connsiteY120" fmla="*/ 1544806 h 7010404"/>
              <a:gd name="connsiteX121" fmla="*/ 10777803 w 11983720"/>
              <a:gd name="connsiteY121" fmla="*/ 1570131 h 7010404"/>
              <a:gd name="connsiteX122" fmla="*/ 10757713 w 11983720"/>
              <a:gd name="connsiteY122" fmla="*/ 1584926 h 7010404"/>
              <a:gd name="connsiteX123" fmla="*/ 10560468 w 11983720"/>
              <a:gd name="connsiteY123" fmla="*/ 1614502 h 7010404"/>
              <a:gd name="connsiteX124" fmla="*/ 10494123 w 11983720"/>
              <a:gd name="connsiteY124" fmla="*/ 1623317 h 7010404"/>
              <a:gd name="connsiteX125" fmla="*/ 10406239 w 11983720"/>
              <a:gd name="connsiteY125" fmla="*/ 1677656 h 7010404"/>
              <a:gd name="connsiteX126" fmla="*/ 10301507 w 11983720"/>
              <a:gd name="connsiteY126" fmla="*/ 1719189 h 7010404"/>
              <a:gd name="connsiteX127" fmla="*/ 10294674 w 11983720"/>
              <a:gd name="connsiteY127" fmla="*/ 1720608 h 7010404"/>
              <a:gd name="connsiteX128" fmla="*/ 10286934 w 11983720"/>
              <a:gd name="connsiteY128" fmla="*/ 1727395 h 7010404"/>
              <a:gd name="connsiteX129" fmla="*/ 10286934 w 11983720"/>
              <a:gd name="connsiteY129" fmla="*/ 1753945 h 7010404"/>
              <a:gd name="connsiteX130" fmla="*/ 10303755 w 11983720"/>
              <a:gd name="connsiteY130" fmla="*/ 1789340 h 7010404"/>
              <a:gd name="connsiteX131" fmla="*/ 10186011 w 11983720"/>
              <a:gd name="connsiteY131" fmla="*/ 1833590 h 7010404"/>
              <a:gd name="connsiteX132" fmla="*/ 10175112 w 11983720"/>
              <a:gd name="connsiteY132" fmla="*/ 1845056 h 7010404"/>
              <a:gd name="connsiteX133" fmla="*/ 10189445 w 11983720"/>
              <a:gd name="connsiteY133" fmla="*/ 1864261 h 7010404"/>
              <a:gd name="connsiteX134" fmla="*/ 10196948 w 11983720"/>
              <a:gd name="connsiteY134" fmla="*/ 1869997 h 7010404"/>
              <a:gd name="connsiteX135" fmla="*/ 10234180 w 11983720"/>
              <a:gd name="connsiteY135" fmla="*/ 1873441 h 7010404"/>
              <a:gd name="connsiteX136" fmla="*/ 10237828 w 11983720"/>
              <a:gd name="connsiteY136" fmla="*/ 1872797 h 7010404"/>
              <a:gd name="connsiteX137" fmla="*/ 10372223 w 11983720"/>
              <a:gd name="connsiteY137" fmla="*/ 1864261 h 7010404"/>
              <a:gd name="connsiteX138" fmla="*/ 10413552 w 11983720"/>
              <a:gd name="connsiteY138" fmla="*/ 1878132 h 7010404"/>
              <a:gd name="connsiteX139" fmla="*/ 10436251 w 11983720"/>
              <a:gd name="connsiteY139" fmla="*/ 1899836 h 7010404"/>
              <a:gd name="connsiteX140" fmla="*/ 10449881 w 11983720"/>
              <a:gd name="connsiteY140" fmla="*/ 1897743 h 7010404"/>
              <a:gd name="connsiteX141" fmla="*/ 10480367 w 11983720"/>
              <a:gd name="connsiteY141" fmla="*/ 1895534 h 7010404"/>
              <a:gd name="connsiteX142" fmla="*/ 10522416 w 11983720"/>
              <a:gd name="connsiteY142" fmla="*/ 1922083 h 7010404"/>
              <a:gd name="connsiteX143" fmla="*/ 10497187 w 11983720"/>
              <a:gd name="connsiteY143" fmla="*/ 1957479 h 7010404"/>
              <a:gd name="connsiteX144" fmla="*/ 10456302 w 11983720"/>
              <a:gd name="connsiteY144" fmla="*/ 1965299 h 7010404"/>
              <a:gd name="connsiteX145" fmla="*/ 10452862 w 11983720"/>
              <a:gd name="connsiteY145" fmla="*/ 1983767 h 7010404"/>
              <a:gd name="connsiteX146" fmla="*/ 10361470 w 11983720"/>
              <a:gd name="connsiteY146" fmla="*/ 2116076 h 7010404"/>
              <a:gd name="connsiteX147" fmla="*/ 10313088 w 11983720"/>
              <a:gd name="connsiteY147" fmla="*/ 2120344 h 7010404"/>
              <a:gd name="connsiteX148" fmla="*/ 10287555 w 11983720"/>
              <a:gd name="connsiteY148" fmla="*/ 2119278 h 7010404"/>
              <a:gd name="connsiteX149" fmla="*/ 10271220 w 11983720"/>
              <a:gd name="connsiteY149" fmla="*/ 2136237 h 7010404"/>
              <a:gd name="connsiteX150" fmla="*/ 10286934 w 11983720"/>
              <a:gd name="connsiteY150" fmla="*/ 2152158 h 7010404"/>
              <a:gd name="connsiteX151" fmla="*/ 10286934 w 11983720"/>
              <a:gd name="connsiteY151" fmla="*/ 2169860 h 7010404"/>
              <a:gd name="connsiteX152" fmla="*/ 10261704 w 11983720"/>
              <a:gd name="connsiteY152" fmla="*/ 2178706 h 7010404"/>
              <a:gd name="connsiteX153" fmla="*/ 10237044 w 11983720"/>
              <a:gd name="connsiteY153" fmla="*/ 2176761 h 7010404"/>
              <a:gd name="connsiteX154" fmla="*/ 10227075 w 11983720"/>
              <a:gd name="connsiteY154" fmla="*/ 2188634 h 7010404"/>
              <a:gd name="connsiteX155" fmla="*/ 10229444 w 11983720"/>
              <a:gd name="connsiteY155" fmla="*/ 2205255 h 7010404"/>
              <a:gd name="connsiteX156" fmla="*/ 10261704 w 11983720"/>
              <a:gd name="connsiteY156" fmla="*/ 2205255 h 7010404"/>
              <a:gd name="connsiteX157" fmla="*/ 10345804 w 11983720"/>
              <a:gd name="connsiteY157" fmla="*/ 2205255 h 7010404"/>
              <a:gd name="connsiteX158" fmla="*/ 10387856 w 11983720"/>
              <a:gd name="connsiteY158" fmla="*/ 2205255 h 7010404"/>
              <a:gd name="connsiteX159" fmla="*/ 10455137 w 11983720"/>
              <a:gd name="connsiteY159" fmla="*/ 2249505 h 7010404"/>
              <a:gd name="connsiteX160" fmla="*/ 10556056 w 11983720"/>
              <a:gd name="connsiteY160" fmla="*/ 2284901 h 7010404"/>
              <a:gd name="connsiteX161" fmla="*/ 10581287 w 11983720"/>
              <a:gd name="connsiteY161" fmla="*/ 2311449 h 7010404"/>
              <a:gd name="connsiteX162" fmla="*/ 10556056 w 11983720"/>
              <a:gd name="connsiteY162" fmla="*/ 2329142 h 7010404"/>
              <a:gd name="connsiteX163" fmla="*/ 10547649 w 11983720"/>
              <a:gd name="connsiteY163" fmla="*/ 2355692 h 7010404"/>
              <a:gd name="connsiteX164" fmla="*/ 10539238 w 11983720"/>
              <a:gd name="connsiteY164" fmla="*/ 2391087 h 7010404"/>
              <a:gd name="connsiteX165" fmla="*/ 10539238 w 11983720"/>
              <a:gd name="connsiteY165" fmla="*/ 2417635 h 7010404"/>
              <a:gd name="connsiteX166" fmla="*/ 10547649 w 11983720"/>
              <a:gd name="connsiteY166" fmla="*/ 2417635 h 7010404"/>
              <a:gd name="connsiteX167" fmla="*/ 10547649 w 11983720"/>
              <a:gd name="connsiteY167" fmla="*/ 2479580 h 7010404"/>
              <a:gd name="connsiteX168" fmla="*/ 10480367 w 11983720"/>
              <a:gd name="connsiteY168" fmla="*/ 2541532 h 7010404"/>
              <a:gd name="connsiteX169" fmla="*/ 10564468 w 11983720"/>
              <a:gd name="connsiteY169" fmla="*/ 2568073 h 7010404"/>
              <a:gd name="connsiteX170" fmla="*/ 10556056 w 11983720"/>
              <a:gd name="connsiteY170" fmla="*/ 2576928 h 7010404"/>
              <a:gd name="connsiteX171" fmla="*/ 10256798 w 11983720"/>
              <a:gd name="connsiteY171" fmla="*/ 2576928 h 7010404"/>
              <a:gd name="connsiteX172" fmla="*/ 10235811 w 11983720"/>
              <a:gd name="connsiteY172" fmla="*/ 2587165 h 7010404"/>
              <a:gd name="connsiteX173" fmla="*/ 10234442 w 11983720"/>
              <a:gd name="connsiteY173" fmla="*/ 2590655 h 7010404"/>
              <a:gd name="connsiteX174" fmla="*/ 10253293 w 11983720"/>
              <a:gd name="connsiteY174" fmla="*/ 2594621 h 7010404"/>
              <a:gd name="connsiteX175" fmla="*/ 10320575 w 11983720"/>
              <a:gd name="connsiteY175" fmla="*/ 2638871 h 7010404"/>
              <a:gd name="connsiteX176" fmla="*/ 10354215 w 11983720"/>
              <a:gd name="connsiteY176" fmla="*/ 2665420 h 7010404"/>
              <a:gd name="connsiteX177" fmla="*/ 10446726 w 11983720"/>
              <a:gd name="connsiteY177" fmla="*/ 2683114 h 7010404"/>
              <a:gd name="connsiteX178" fmla="*/ 10463546 w 11983720"/>
              <a:gd name="connsiteY178" fmla="*/ 2700816 h 7010404"/>
              <a:gd name="connsiteX179" fmla="*/ 10446726 w 11983720"/>
              <a:gd name="connsiteY179" fmla="*/ 2709662 h 7010404"/>
              <a:gd name="connsiteX180" fmla="*/ 10244884 w 11983720"/>
              <a:gd name="connsiteY180" fmla="*/ 2709662 h 7010404"/>
              <a:gd name="connsiteX181" fmla="*/ 10229113 w 11983720"/>
              <a:gd name="connsiteY181" fmla="*/ 2710767 h 7010404"/>
              <a:gd name="connsiteX182" fmla="*/ 10228202 w 11983720"/>
              <a:gd name="connsiteY182" fmla="*/ 2711514 h 7010404"/>
              <a:gd name="connsiteX183" fmla="*/ 10228418 w 11983720"/>
              <a:gd name="connsiteY183" fmla="*/ 2712006 h 7010404"/>
              <a:gd name="connsiteX184" fmla="*/ 10313088 w 11983720"/>
              <a:gd name="connsiteY184" fmla="*/ 2730679 h 7010404"/>
              <a:gd name="connsiteX185" fmla="*/ 10431358 w 11983720"/>
              <a:gd name="connsiteY185" fmla="*/ 2816042 h 7010404"/>
              <a:gd name="connsiteX186" fmla="*/ 10431358 w 11983720"/>
              <a:gd name="connsiteY186" fmla="*/ 2824702 h 7010404"/>
              <a:gd name="connsiteX187" fmla="*/ 10530827 w 11983720"/>
              <a:gd name="connsiteY187" fmla="*/ 2824702 h 7010404"/>
              <a:gd name="connsiteX188" fmla="*/ 10606520 w 11983720"/>
              <a:gd name="connsiteY188" fmla="*/ 2815857 h 7010404"/>
              <a:gd name="connsiteX189" fmla="*/ 10640160 w 11983720"/>
              <a:gd name="connsiteY189" fmla="*/ 2842405 h 7010404"/>
              <a:gd name="connsiteX190" fmla="*/ 10631749 w 11983720"/>
              <a:gd name="connsiteY190" fmla="*/ 2868954 h 7010404"/>
              <a:gd name="connsiteX191" fmla="*/ 10589697 w 11983720"/>
              <a:gd name="connsiteY191" fmla="*/ 2868954 h 7010404"/>
              <a:gd name="connsiteX192" fmla="*/ 10480367 w 11983720"/>
              <a:gd name="connsiteY192" fmla="*/ 2860098 h 7010404"/>
              <a:gd name="connsiteX193" fmla="*/ 10450274 w 11983720"/>
              <a:gd name="connsiteY193" fmla="*/ 2855261 h 7010404"/>
              <a:gd name="connsiteX194" fmla="*/ 10428982 w 11983720"/>
              <a:gd name="connsiteY194" fmla="*/ 2859828 h 7010404"/>
              <a:gd name="connsiteX195" fmla="*/ 10411872 w 11983720"/>
              <a:gd name="connsiteY195" fmla="*/ 2867792 h 7010404"/>
              <a:gd name="connsiteX196" fmla="*/ 10400777 w 11983720"/>
              <a:gd name="connsiteY196" fmla="*/ 2867539 h 7010404"/>
              <a:gd name="connsiteX197" fmla="*/ 10396397 w 11983720"/>
              <a:gd name="connsiteY197" fmla="*/ 2868814 h 7010404"/>
              <a:gd name="connsiteX198" fmla="*/ 10383387 w 11983720"/>
              <a:gd name="connsiteY198" fmla="*/ 2868887 h 7010404"/>
              <a:gd name="connsiteX199" fmla="*/ 10350425 w 11983720"/>
              <a:gd name="connsiteY199" fmla="*/ 2879700 h 7010404"/>
              <a:gd name="connsiteX200" fmla="*/ 10443573 w 11983720"/>
              <a:gd name="connsiteY200" fmla="*/ 2893285 h 7010404"/>
              <a:gd name="connsiteX201" fmla="*/ 10556056 w 11983720"/>
              <a:gd name="connsiteY201" fmla="*/ 2895495 h 7010404"/>
              <a:gd name="connsiteX202" fmla="*/ 10589697 w 11983720"/>
              <a:gd name="connsiteY202" fmla="*/ 2895495 h 7010404"/>
              <a:gd name="connsiteX203" fmla="*/ 10631749 w 11983720"/>
              <a:gd name="connsiteY203" fmla="*/ 2913195 h 7010404"/>
              <a:gd name="connsiteX204" fmla="*/ 10640160 w 11983720"/>
              <a:gd name="connsiteY204" fmla="*/ 2939745 h 7010404"/>
              <a:gd name="connsiteX205" fmla="*/ 10623338 w 11983720"/>
              <a:gd name="connsiteY205" fmla="*/ 2957445 h 7010404"/>
              <a:gd name="connsiteX206" fmla="*/ 10497187 w 11983720"/>
              <a:gd name="connsiteY206" fmla="*/ 2957445 h 7010404"/>
              <a:gd name="connsiteX207" fmla="*/ 10631749 w 11983720"/>
              <a:gd name="connsiteY207" fmla="*/ 2992841 h 7010404"/>
              <a:gd name="connsiteX208" fmla="*/ 10656979 w 11983720"/>
              <a:gd name="connsiteY208" fmla="*/ 3010536 h 7010404"/>
              <a:gd name="connsiteX209" fmla="*/ 10623338 w 11983720"/>
              <a:gd name="connsiteY209" fmla="*/ 3019391 h 7010404"/>
              <a:gd name="connsiteX210" fmla="*/ 10413085 w 11983720"/>
              <a:gd name="connsiteY210" fmla="*/ 3019391 h 7010404"/>
              <a:gd name="connsiteX211" fmla="*/ 10379444 w 11983720"/>
              <a:gd name="connsiteY211" fmla="*/ 3037084 h 7010404"/>
              <a:gd name="connsiteX212" fmla="*/ 10438316 w 11983720"/>
              <a:gd name="connsiteY212" fmla="*/ 3037084 h 7010404"/>
              <a:gd name="connsiteX213" fmla="*/ 10514008 w 11983720"/>
              <a:gd name="connsiteY213" fmla="*/ 3063633 h 7010404"/>
              <a:gd name="connsiteX214" fmla="*/ 10589697 w 11983720"/>
              <a:gd name="connsiteY214" fmla="*/ 3063633 h 7010404"/>
              <a:gd name="connsiteX215" fmla="*/ 10614928 w 11983720"/>
              <a:gd name="connsiteY215" fmla="*/ 3090181 h 7010404"/>
              <a:gd name="connsiteX216" fmla="*/ 10589697 w 11983720"/>
              <a:gd name="connsiteY216" fmla="*/ 3116729 h 7010404"/>
              <a:gd name="connsiteX217" fmla="*/ 10413085 w 11983720"/>
              <a:gd name="connsiteY217" fmla="*/ 3116729 h 7010404"/>
              <a:gd name="connsiteX218" fmla="*/ 10337393 w 11983720"/>
              <a:gd name="connsiteY218" fmla="*/ 3125577 h 7010404"/>
              <a:gd name="connsiteX219" fmla="*/ 10429905 w 11983720"/>
              <a:gd name="connsiteY219" fmla="*/ 3125577 h 7010404"/>
              <a:gd name="connsiteX220" fmla="*/ 10488777 w 11983720"/>
              <a:gd name="connsiteY220" fmla="*/ 3160972 h 7010404"/>
              <a:gd name="connsiteX221" fmla="*/ 10488777 w 11983720"/>
              <a:gd name="connsiteY221" fmla="*/ 3187520 h 7010404"/>
              <a:gd name="connsiteX222" fmla="*/ 10455137 w 11983720"/>
              <a:gd name="connsiteY222" fmla="*/ 3205222 h 7010404"/>
              <a:gd name="connsiteX223" fmla="*/ 10345804 w 11983720"/>
              <a:gd name="connsiteY223" fmla="*/ 3222925 h 7010404"/>
              <a:gd name="connsiteX224" fmla="*/ 10309953 w 11983720"/>
              <a:gd name="connsiteY224" fmla="*/ 3228471 h 7010404"/>
              <a:gd name="connsiteX225" fmla="*/ 10318171 w 11983720"/>
              <a:gd name="connsiteY225" fmla="*/ 3237002 h 7010404"/>
              <a:gd name="connsiteX226" fmla="*/ 10254820 w 11983720"/>
              <a:gd name="connsiteY226" fmla="*/ 3266341 h 7010404"/>
              <a:gd name="connsiteX227" fmla="*/ 10220483 w 11983720"/>
              <a:gd name="connsiteY227" fmla="*/ 3279517 h 7010404"/>
              <a:gd name="connsiteX228" fmla="*/ 10307712 w 11983720"/>
              <a:gd name="connsiteY228" fmla="*/ 3302602 h 7010404"/>
              <a:gd name="connsiteX229" fmla="*/ 10458238 w 11983720"/>
              <a:gd name="connsiteY229" fmla="*/ 3285529 h 7010404"/>
              <a:gd name="connsiteX230" fmla="*/ 10528122 w 11983720"/>
              <a:gd name="connsiteY230" fmla="*/ 3251385 h 7010404"/>
              <a:gd name="connsiteX231" fmla="*/ 10646392 w 11983720"/>
              <a:gd name="connsiteY231" fmla="*/ 3153218 h 7010404"/>
              <a:gd name="connsiteX232" fmla="*/ 10845296 w 11983720"/>
              <a:gd name="connsiteY232" fmla="*/ 2986763 h 7010404"/>
              <a:gd name="connsiteX233" fmla="*/ 11103337 w 11983720"/>
              <a:gd name="connsiteY233" fmla="*/ 2905671 h 7010404"/>
              <a:gd name="connsiteX234" fmla="*/ 11312997 w 11983720"/>
              <a:gd name="connsiteY234" fmla="*/ 2811774 h 7010404"/>
              <a:gd name="connsiteX235" fmla="*/ 11329123 w 11983720"/>
              <a:gd name="connsiteY235" fmla="*/ 2798969 h 7010404"/>
              <a:gd name="connsiteX236" fmla="*/ 11544157 w 11983720"/>
              <a:gd name="connsiteY236" fmla="*/ 2726411 h 7010404"/>
              <a:gd name="connsiteX237" fmla="*/ 11566038 w 11983720"/>
              <a:gd name="connsiteY237" fmla="*/ 2720593 h 7010404"/>
              <a:gd name="connsiteX238" fmla="*/ 11568979 w 11983720"/>
              <a:gd name="connsiteY238" fmla="*/ 2716533 h 7010404"/>
              <a:gd name="connsiteX239" fmla="*/ 11593617 w 11983720"/>
              <a:gd name="connsiteY239" fmla="*/ 2694886 h 7010404"/>
              <a:gd name="connsiteX240" fmla="*/ 11697591 w 11983720"/>
              <a:gd name="connsiteY240" fmla="*/ 2642160 h 7010404"/>
              <a:gd name="connsiteX241" fmla="*/ 11755711 w 11983720"/>
              <a:gd name="connsiteY241" fmla="*/ 2626902 h 7010404"/>
              <a:gd name="connsiteX242" fmla="*/ 11871035 w 11983720"/>
              <a:gd name="connsiteY242" fmla="*/ 2656253 h 7010404"/>
              <a:gd name="connsiteX243" fmla="*/ 11892132 w 11983720"/>
              <a:gd name="connsiteY243" fmla="*/ 2688788 h 7010404"/>
              <a:gd name="connsiteX244" fmla="*/ 11900477 w 11983720"/>
              <a:gd name="connsiteY244" fmla="*/ 2702474 h 7010404"/>
              <a:gd name="connsiteX245" fmla="*/ 11929839 w 11983720"/>
              <a:gd name="connsiteY245" fmla="*/ 2712074 h 7010404"/>
              <a:gd name="connsiteX246" fmla="*/ 11928724 w 11983720"/>
              <a:gd name="connsiteY246" fmla="*/ 2722859 h 7010404"/>
              <a:gd name="connsiteX247" fmla="*/ 11963471 w 11983720"/>
              <a:gd name="connsiteY247" fmla="*/ 2743484 h 7010404"/>
              <a:gd name="connsiteX248" fmla="*/ 11979600 w 11983720"/>
              <a:gd name="connsiteY248" fmla="*/ 2764823 h 7010404"/>
              <a:gd name="connsiteX249" fmla="*/ 11952719 w 11983720"/>
              <a:gd name="connsiteY249" fmla="*/ 2914207 h 7010404"/>
              <a:gd name="connsiteX250" fmla="*/ 11829076 w 11983720"/>
              <a:gd name="connsiteY250" fmla="*/ 3003836 h 7010404"/>
              <a:gd name="connsiteX251" fmla="*/ 11716183 w 11983720"/>
              <a:gd name="connsiteY251" fmla="*/ 3012372 h 7010404"/>
              <a:gd name="connsiteX252" fmla="*/ 11571035 w 11983720"/>
              <a:gd name="connsiteY252" fmla="*/ 3008104 h 7010404"/>
              <a:gd name="connsiteX253" fmla="*/ 11538781 w 11983720"/>
              <a:gd name="connsiteY253" fmla="*/ 3025177 h 7010404"/>
              <a:gd name="connsiteX254" fmla="*/ 11409759 w 11983720"/>
              <a:gd name="connsiteY254" fmla="*/ 3076394 h 7010404"/>
              <a:gd name="connsiteX255" fmla="*/ 11291492 w 11983720"/>
              <a:gd name="connsiteY255" fmla="*/ 3114806 h 7010404"/>
              <a:gd name="connsiteX256" fmla="*/ 11022700 w 11983720"/>
              <a:gd name="connsiteY256" fmla="*/ 3174559 h 7010404"/>
              <a:gd name="connsiteX257" fmla="*/ 10764661 w 11983720"/>
              <a:gd name="connsiteY257" fmla="*/ 3259920 h 7010404"/>
              <a:gd name="connsiteX258" fmla="*/ 10603386 w 11983720"/>
              <a:gd name="connsiteY258" fmla="*/ 3358087 h 7010404"/>
              <a:gd name="connsiteX259" fmla="*/ 10528122 w 11983720"/>
              <a:gd name="connsiteY259" fmla="*/ 3396499 h 7010404"/>
              <a:gd name="connsiteX260" fmla="*/ 10221699 w 11983720"/>
              <a:gd name="connsiteY260" fmla="*/ 3537345 h 7010404"/>
              <a:gd name="connsiteX261" fmla="*/ 10200631 w 11983720"/>
              <a:gd name="connsiteY261" fmla="*/ 3547150 h 7010404"/>
              <a:gd name="connsiteX262" fmla="*/ 10185532 w 11983720"/>
              <a:gd name="connsiteY262" fmla="*/ 3639988 h 7010404"/>
              <a:gd name="connsiteX263" fmla="*/ 10132344 w 11983720"/>
              <a:gd name="connsiteY263" fmla="*/ 3746654 h 7010404"/>
              <a:gd name="connsiteX264" fmla="*/ 10127906 w 11983720"/>
              <a:gd name="connsiteY264" fmla="*/ 3767789 h 7010404"/>
              <a:gd name="connsiteX265" fmla="*/ 10141062 w 11983720"/>
              <a:gd name="connsiteY265" fmla="*/ 3772089 h 7010404"/>
              <a:gd name="connsiteX266" fmla="*/ 10555002 w 11983720"/>
              <a:gd name="connsiteY266" fmla="*/ 3891595 h 7010404"/>
              <a:gd name="connsiteX267" fmla="*/ 10646392 w 11983720"/>
              <a:gd name="connsiteY267" fmla="*/ 3917205 h 7010404"/>
              <a:gd name="connsiteX268" fmla="*/ 10770037 w 11983720"/>
              <a:gd name="connsiteY268" fmla="*/ 3904400 h 7010404"/>
              <a:gd name="connsiteX269" fmla="*/ 10839921 w 11983720"/>
              <a:gd name="connsiteY269" fmla="*/ 3895864 h 7010404"/>
              <a:gd name="connsiteX270" fmla="*/ 10915183 w 11983720"/>
              <a:gd name="connsiteY270" fmla="*/ 3912937 h 7010404"/>
              <a:gd name="connsiteX271" fmla="*/ 10947439 w 11983720"/>
              <a:gd name="connsiteY271" fmla="*/ 3942812 h 7010404"/>
              <a:gd name="connsiteX272" fmla="*/ 10807667 w 11983720"/>
              <a:gd name="connsiteY272" fmla="*/ 4169020 h 7010404"/>
              <a:gd name="connsiteX273" fmla="*/ 10657143 w 11983720"/>
              <a:gd name="connsiteY273" fmla="*/ 4169020 h 7010404"/>
              <a:gd name="connsiteX274" fmla="*/ 10533498 w 11983720"/>
              <a:gd name="connsiteY274" fmla="*/ 4100731 h 7010404"/>
              <a:gd name="connsiteX275" fmla="*/ 10399103 w 11983720"/>
              <a:gd name="connsiteY275" fmla="*/ 4079391 h 7010404"/>
              <a:gd name="connsiteX276" fmla="*/ 10259332 w 11983720"/>
              <a:gd name="connsiteY276" fmla="*/ 4023907 h 7010404"/>
              <a:gd name="connsiteX277" fmla="*/ 10178692 w 11983720"/>
              <a:gd name="connsiteY277" fmla="*/ 3921471 h 7010404"/>
              <a:gd name="connsiteX278" fmla="*/ 10144901 w 11983720"/>
              <a:gd name="connsiteY278" fmla="*/ 3898797 h 7010404"/>
              <a:gd name="connsiteX279" fmla="*/ 10115451 w 11983720"/>
              <a:gd name="connsiteY279" fmla="*/ 3921009 h 7010404"/>
              <a:gd name="connsiteX280" fmla="*/ 10014092 w 11983720"/>
              <a:gd name="connsiteY280" fmla="*/ 3921009 h 7010404"/>
              <a:gd name="connsiteX281" fmla="*/ 9862052 w 11983720"/>
              <a:gd name="connsiteY281" fmla="*/ 3947832 h 7010404"/>
              <a:gd name="connsiteX282" fmla="*/ 9819818 w 11983720"/>
              <a:gd name="connsiteY282" fmla="*/ 4048423 h 7010404"/>
              <a:gd name="connsiteX283" fmla="*/ 9574865 w 11983720"/>
              <a:gd name="connsiteY283" fmla="*/ 4309956 h 7010404"/>
              <a:gd name="connsiteX284" fmla="*/ 9515737 w 11983720"/>
              <a:gd name="connsiteY284" fmla="*/ 4323367 h 7010404"/>
              <a:gd name="connsiteX285" fmla="*/ 9177872 w 11983720"/>
              <a:gd name="connsiteY285" fmla="*/ 4323367 h 7010404"/>
              <a:gd name="connsiteX286" fmla="*/ 9245444 w 11983720"/>
              <a:gd name="connsiteY286" fmla="*/ 4544663 h 7010404"/>
              <a:gd name="connsiteX287" fmla="*/ 9051170 w 11983720"/>
              <a:gd name="connsiteY287" fmla="*/ 4423957 h 7010404"/>
              <a:gd name="connsiteX288" fmla="*/ 8747091 w 11983720"/>
              <a:gd name="connsiteY288" fmla="*/ 4363603 h 7010404"/>
              <a:gd name="connsiteX289" fmla="*/ 8603497 w 11983720"/>
              <a:gd name="connsiteY289" fmla="*/ 4558076 h 7010404"/>
              <a:gd name="connsiteX290" fmla="*/ 8392330 w 11983720"/>
              <a:gd name="connsiteY290" fmla="*/ 4658664 h 7010404"/>
              <a:gd name="connsiteX291" fmla="*/ 8248737 w 11983720"/>
              <a:gd name="connsiteY291" fmla="*/ 4698900 h 7010404"/>
              <a:gd name="connsiteX292" fmla="*/ 8012231 w 11983720"/>
              <a:gd name="connsiteY292" fmla="*/ 4812901 h 7010404"/>
              <a:gd name="connsiteX293" fmla="*/ 7936211 w 11983720"/>
              <a:gd name="connsiteY293" fmla="*/ 4866550 h 7010404"/>
              <a:gd name="connsiteX294" fmla="*/ 7969997 w 11983720"/>
              <a:gd name="connsiteY294" fmla="*/ 5034199 h 7010404"/>
              <a:gd name="connsiteX295" fmla="*/ 7998540 w 11983720"/>
              <a:gd name="connsiteY295" fmla="*/ 5142809 h 7010404"/>
              <a:gd name="connsiteX296" fmla="*/ 8017821 w 11983720"/>
              <a:gd name="connsiteY296" fmla="*/ 5144903 h 7010404"/>
              <a:gd name="connsiteX297" fmla="*/ 8037579 w 11983720"/>
              <a:gd name="connsiteY297" fmla="*/ 5157192 h 7010404"/>
              <a:gd name="connsiteX298" fmla="*/ 8053670 w 11983720"/>
              <a:gd name="connsiteY298" fmla="*/ 5182005 h 7010404"/>
              <a:gd name="connsiteX299" fmla="*/ 8060034 w 11983720"/>
              <a:gd name="connsiteY299" fmla="*/ 5192443 h 7010404"/>
              <a:gd name="connsiteX300" fmla="*/ 8080361 w 11983720"/>
              <a:gd name="connsiteY300" fmla="*/ 5219711 h 7010404"/>
              <a:gd name="connsiteX301" fmla="*/ 8090960 w 11983720"/>
              <a:gd name="connsiteY301" fmla="*/ 5232605 h 7010404"/>
              <a:gd name="connsiteX302" fmla="*/ 8098078 w 11983720"/>
              <a:gd name="connsiteY302" fmla="*/ 5251423 h 7010404"/>
              <a:gd name="connsiteX303" fmla="*/ 8096978 w 11983720"/>
              <a:gd name="connsiteY303" fmla="*/ 5272625 h 7010404"/>
              <a:gd name="connsiteX304" fmla="*/ 8087316 w 11983720"/>
              <a:gd name="connsiteY304" fmla="*/ 5325796 h 7010404"/>
              <a:gd name="connsiteX305" fmla="*/ 8012542 w 11983720"/>
              <a:gd name="connsiteY305" fmla="*/ 5402777 h 7010404"/>
              <a:gd name="connsiteX306" fmla="*/ 8001958 w 11983720"/>
              <a:gd name="connsiteY306" fmla="*/ 5403392 h 7010404"/>
              <a:gd name="connsiteX307" fmla="*/ 7956134 w 11983720"/>
              <a:gd name="connsiteY307" fmla="*/ 5411777 h 7010404"/>
              <a:gd name="connsiteX308" fmla="*/ 7943179 w 11983720"/>
              <a:gd name="connsiteY308" fmla="*/ 5410623 h 7010404"/>
              <a:gd name="connsiteX309" fmla="*/ 7908186 w 11983720"/>
              <a:gd name="connsiteY309" fmla="*/ 5412181 h 7010404"/>
              <a:gd name="connsiteX310" fmla="*/ 7889254 w 11983720"/>
              <a:gd name="connsiteY310" fmla="*/ 5411532 h 7010404"/>
              <a:gd name="connsiteX311" fmla="*/ 7872676 w 11983720"/>
              <a:gd name="connsiteY311" fmla="*/ 5399145 h 7010404"/>
              <a:gd name="connsiteX312" fmla="*/ 7817726 w 11983720"/>
              <a:gd name="connsiteY312" fmla="*/ 5370869 h 7010404"/>
              <a:gd name="connsiteX313" fmla="*/ 7789309 w 11983720"/>
              <a:gd name="connsiteY313" fmla="*/ 5349635 h 7010404"/>
              <a:gd name="connsiteX314" fmla="*/ 7783316 w 11983720"/>
              <a:gd name="connsiteY314" fmla="*/ 5336631 h 7010404"/>
              <a:gd name="connsiteX315" fmla="*/ 7783534 w 11983720"/>
              <a:gd name="connsiteY315" fmla="*/ 5303401 h 7010404"/>
              <a:gd name="connsiteX316" fmla="*/ 7780741 w 11983720"/>
              <a:gd name="connsiteY316" fmla="*/ 5250159 h 7010404"/>
              <a:gd name="connsiteX317" fmla="*/ 7789188 w 11983720"/>
              <a:gd name="connsiteY317" fmla="*/ 5228052 h 7010404"/>
              <a:gd name="connsiteX318" fmla="*/ 7807221 w 11983720"/>
              <a:gd name="connsiteY318" fmla="*/ 5203164 h 7010404"/>
              <a:gd name="connsiteX319" fmla="*/ 7826011 w 11983720"/>
              <a:gd name="connsiteY319" fmla="*/ 5186655 h 7010404"/>
              <a:gd name="connsiteX320" fmla="*/ 7859673 w 11983720"/>
              <a:gd name="connsiteY320" fmla="*/ 5158612 h 7010404"/>
              <a:gd name="connsiteX321" fmla="*/ 7860190 w 11983720"/>
              <a:gd name="connsiteY321" fmla="*/ 5158473 h 7010404"/>
              <a:gd name="connsiteX322" fmla="*/ 7860190 w 11983720"/>
              <a:gd name="connsiteY322" fmla="*/ 5114670 h 7010404"/>
              <a:gd name="connsiteX323" fmla="*/ 7851743 w 11983720"/>
              <a:gd name="connsiteY323" fmla="*/ 5000669 h 7010404"/>
              <a:gd name="connsiteX324" fmla="*/ 7751440 w 11983720"/>
              <a:gd name="connsiteY324" fmla="*/ 4868226 h 7010404"/>
              <a:gd name="connsiteX325" fmla="*/ 7719881 w 11983720"/>
              <a:gd name="connsiteY325" fmla="*/ 4861044 h 7010404"/>
              <a:gd name="connsiteX326" fmla="*/ 7716299 w 11983720"/>
              <a:gd name="connsiteY326" fmla="*/ 4869585 h 7010404"/>
              <a:gd name="connsiteX327" fmla="*/ 7547189 w 11983720"/>
              <a:gd name="connsiteY327" fmla="*/ 5175990 h 7010404"/>
              <a:gd name="connsiteX328" fmla="*/ 7451364 w 11983720"/>
              <a:gd name="connsiteY328" fmla="*/ 5313663 h 7010404"/>
              <a:gd name="connsiteX329" fmla="*/ 7487412 w 11983720"/>
              <a:gd name="connsiteY329" fmla="*/ 5335807 h 7010404"/>
              <a:gd name="connsiteX330" fmla="*/ 7576786 w 11983720"/>
              <a:gd name="connsiteY330" fmla="*/ 5411032 h 7010404"/>
              <a:gd name="connsiteX331" fmla="*/ 7609041 w 11983720"/>
              <a:gd name="connsiteY331" fmla="*/ 5530539 h 7010404"/>
              <a:gd name="connsiteX332" fmla="*/ 7506901 w 11983720"/>
              <a:gd name="connsiteY332" fmla="*/ 5658580 h 7010404"/>
              <a:gd name="connsiteX333" fmla="*/ 7501525 w 11983720"/>
              <a:gd name="connsiteY333" fmla="*/ 5688457 h 7010404"/>
              <a:gd name="connsiteX334" fmla="*/ 7528403 w 11983720"/>
              <a:gd name="connsiteY334" fmla="*/ 5833571 h 7010404"/>
              <a:gd name="connsiteX335" fmla="*/ 7394008 w 11983720"/>
              <a:gd name="connsiteY335" fmla="*/ 6029902 h 7010404"/>
              <a:gd name="connsiteX336" fmla="*/ 7264987 w 11983720"/>
              <a:gd name="connsiteY336" fmla="*/ 6076852 h 7010404"/>
              <a:gd name="connsiteX337" fmla="*/ 7001570 w 11983720"/>
              <a:gd name="connsiteY337" fmla="*/ 6046974 h 7010404"/>
              <a:gd name="connsiteX338" fmla="*/ 6926897 w 11983720"/>
              <a:gd name="connsiteY338" fmla="*/ 6000025 h 7010404"/>
              <a:gd name="connsiteX339" fmla="*/ 6881457 w 11983720"/>
              <a:gd name="connsiteY339" fmla="*/ 5958970 h 7010404"/>
              <a:gd name="connsiteX340" fmla="*/ 6855649 w 11983720"/>
              <a:gd name="connsiteY340" fmla="*/ 5983754 h 7010404"/>
              <a:gd name="connsiteX341" fmla="*/ 6741475 w 11983720"/>
              <a:gd name="connsiteY341" fmla="*/ 6074326 h 7010404"/>
              <a:gd name="connsiteX342" fmla="*/ 6743866 w 11983720"/>
              <a:gd name="connsiteY342" fmla="*/ 6076719 h 7010404"/>
              <a:gd name="connsiteX343" fmla="*/ 6754281 w 11983720"/>
              <a:gd name="connsiteY343" fmla="*/ 6081120 h 7010404"/>
              <a:gd name="connsiteX344" fmla="*/ 6797290 w 11983720"/>
              <a:gd name="connsiteY344" fmla="*/ 6098191 h 7010404"/>
              <a:gd name="connsiteX345" fmla="*/ 6743529 w 11983720"/>
              <a:gd name="connsiteY345" fmla="*/ 6128069 h 7010404"/>
              <a:gd name="connsiteX346" fmla="*/ 6705899 w 11983720"/>
              <a:gd name="connsiteY346" fmla="*/ 6115264 h 7010404"/>
              <a:gd name="connsiteX347" fmla="*/ 6694619 w 11983720"/>
              <a:gd name="connsiteY347" fmla="*/ 6111495 h 7010404"/>
              <a:gd name="connsiteX348" fmla="*/ 6570461 w 11983720"/>
              <a:gd name="connsiteY348" fmla="*/ 6209987 h 7010404"/>
              <a:gd name="connsiteX349" fmla="*/ 5396764 w 11983720"/>
              <a:gd name="connsiteY349" fmla="*/ 6797710 h 7010404"/>
              <a:gd name="connsiteX350" fmla="*/ 5313406 w 11983720"/>
              <a:gd name="connsiteY350" fmla="*/ 6820826 h 7010404"/>
              <a:gd name="connsiteX351" fmla="*/ 5313406 w 11983720"/>
              <a:gd name="connsiteY351" fmla="*/ 6858002 h 7010404"/>
              <a:gd name="connsiteX352" fmla="*/ 5179349 w 11983720"/>
              <a:gd name="connsiteY352" fmla="*/ 6858002 h 7010404"/>
              <a:gd name="connsiteX353" fmla="*/ 5067596 w 11983720"/>
              <a:gd name="connsiteY353" fmla="*/ 6888993 h 7010404"/>
              <a:gd name="connsiteX354" fmla="*/ 4015946 w 11983720"/>
              <a:gd name="connsiteY354" fmla="*/ 7010404 h 7010404"/>
              <a:gd name="connsiteX355" fmla="*/ 2964297 w 11983720"/>
              <a:gd name="connsiteY355" fmla="*/ 6888993 h 7010404"/>
              <a:gd name="connsiteX356" fmla="*/ 2852545 w 11983720"/>
              <a:gd name="connsiteY356" fmla="*/ 6858002 h 7010404"/>
              <a:gd name="connsiteX357" fmla="*/ 0 w 11983720"/>
              <a:gd name="connsiteY357" fmla="*/ 6858002 h 7010404"/>
              <a:gd name="connsiteX358" fmla="*/ 0 w 11983720"/>
              <a:gd name="connsiteY358" fmla="*/ 3505202 h 7010404"/>
              <a:gd name="connsiteX0" fmla="*/ 9654329 w 11983720"/>
              <a:gd name="connsiteY0" fmla="*/ 867292 h 7010404"/>
              <a:gd name="connsiteX1" fmla="*/ 9598103 w 11983720"/>
              <a:gd name="connsiteY1" fmla="*/ 908210 h 7010404"/>
              <a:gd name="connsiteX2" fmla="*/ 9549720 w 11983720"/>
              <a:gd name="connsiteY2" fmla="*/ 967963 h 7010404"/>
              <a:gd name="connsiteX3" fmla="*/ 9565847 w 11983720"/>
              <a:gd name="connsiteY3" fmla="*/ 1006376 h 7010404"/>
              <a:gd name="connsiteX4" fmla="*/ 9606167 w 11983720"/>
              <a:gd name="connsiteY4" fmla="*/ 1006911 h 7010404"/>
              <a:gd name="connsiteX5" fmla="*/ 9623130 w 11983720"/>
              <a:gd name="connsiteY5" fmla="*/ 1003094 h 7010404"/>
              <a:gd name="connsiteX6" fmla="*/ 9645264 w 11983720"/>
              <a:gd name="connsiteY6" fmla="*/ 955148 h 7010404"/>
              <a:gd name="connsiteX7" fmla="*/ 9647718 w 11983720"/>
              <a:gd name="connsiteY7" fmla="*/ 887712 h 7010404"/>
              <a:gd name="connsiteX8" fmla="*/ 9654329 w 11983720"/>
              <a:gd name="connsiteY8" fmla="*/ 867292 h 7010404"/>
              <a:gd name="connsiteX9" fmla="*/ 0 w 11983720"/>
              <a:gd name="connsiteY9" fmla="*/ 0 h 7010404"/>
              <a:gd name="connsiteX10" fmla="*/ 4015946 w 11983720"/>
              <a:gd name="connsiteY10" fmla="*/ 0 h 7010404"/>
              <a:gd name="connsiteX11" fmla="*/ 5313406 w 11983720"/>
              <a:gd name="connsiteY11" fmla="*/ 0 h 7010404"/>
              <a:gd name="connsiteX12" fmla="*/ 5488493 w 11983720"/>
              <a:gd name="connsiteY12" fmla="*/ 243133 h 7010404"/>
              <a:gd name="connsiteX13" fmla="*/ 5930185 w 11983720"/>
              <a:gd name="connsiteY13" fmla="*/ 423059 h 7010404"/>
              <a:gd name="connsiteX14" fmla="*/ 6106703 w 11983720"/>
              <a:gd name="connsiteY14" fmla="*/ 516658 h 7010404"/>
              <a:gd name="connsiteX15" fmla="*/ 6087006 w 11983720"/>
              <a:gd name="connsiteY15" fmla="*/ 491542 h 7010404"/>
              <a:gd name="connsiteX16" fmla="*/ 6060800 w 11983720"/>
              <a:gd name="connsiteY16" fmla="*/ 460064 h 7010404"/>
              <a:gd name="connsiteX17" fmla="*/ 5964034 w 11983720"/>
              <a:gd name="connsiteY17" fmla="*/ 387506 h 7010404"/>
              <a:gd name="connsiteX18" fmla="*/ 5915651 w 11983720"/>
              <a:gd name="connsiteY18" fmla="*/ 302144 h 7010404"/>
              <a:gd name="connsiteX19" fmla="*/ 6001664 w 11983720"/>
              <a:gd name="connsiteY19" fmla="*/ 203978 h 7010404"/>
              <a:gd name="connsiteX20" fmla="*/ 6055424 w 11983720"/>
              <a:gd name="connsiteY20" fmla="*/ 203978 h 7010404"/>
              <a:gd name="connsiteX21" fmla="*/ 6071551 w 11983720"/>
              <a:gd name="connsiteY21" fmla="*/ 233856 h 7010404"/>
              <a:gd name="connsiteX22" fmla="*/ 6130684 w 11983720"/>
              <a:gd name="connsiteY22" fmla="*/ 391774 h 7010404"/>
              <a:gd name="connsiteX23" fmla="*/ 6152189 w 11983720"/>
              <a:gd name="connsiteY23" fmla="*/ 434455 h 7010404"/>
              <a:gd name="connsiteX24" fmla="*/ 6238202 w 11983720"/>
              <a:gd name="connsiteY24" fmla="*/ 545425 h 7010404"/>
              <a:gd name="connsiteX25" fmla="*/ 6285697 w 11983720"/>
              <a:gd name="connsiteY25" fmla="*/ 614557 h 7010404"/>
              <a:gd name="connsiteX26" fmla="*/ 6545877 w 11983720"/>
              <a:gd name="connsiteY26" fmla="*/ 784372 h 7010404"/>
              <a:gd name="connsiteX27" fmla="*/ 6570160 w 11983720"/>
              <a:gd name="connsiteY27" fmla="*/ 760429 h 7010404"/>
              <a:gd name="connsiteX28" fmla="*/ 6603760 w 11983720"/>
              <a:gd name="connsiteY28" fmla="*/ 716148 h 7010404"/>
              <a:gd name="connsiteX29" fmla="*/ 6722027 w 11983720"/>
              <a:gd name="connsiteY29" fmla="*/ 703343 h 7010404"/>
              <a:gd name="connsiteX30" fmla="*/ 6947814 w 11983720"/>
              <a:gd name="connsiteY30" fmla="*/ 733221 h 7010404"/>
              <a:gd name="connsiteX31" fmla="*/ 7012322 w 11983720"/>
              <a:gd name="connsiteY31" fmla="*/ 686272 h 7010404"/>
              <a:gd name="connsiteX32" fmla="*/ 7028451 w 11983720"/>
              <a:gd name="connsiteY32" fmla="*/ 600910 h 7010404"/>
              <a:gd name="connsiteX33" fmla="*/ 7028451 w 11983720"/>
              <a:gd name="connsiteY33" fmla="*/ 545425 h 7010404"/>
              <a:gd name="connsiteX34" fmla="*/ 7130592 w 11983720"/>
              <a:gd name="connsiteY34" fmla="*/ 515549 h 7010404"/>
              <a:gd name="connsiteX35" fmla="*/ 7211230 w 11983720"/>
              <a:gd name="connsiteY35" fmla="*/ 579570 h 7010404"/>
              <a:gd name="connsiteX36" fmla="*/ 7259611 w 11983720"/>
              <a:gd name="connsiteY36" fmla="*/ 613714 h 7010404"/>
              <a:gd name="connsiteX37" fmla="*/ 7313371 w 11983720"/>
              <a:gd name="connsiteY37" fmla="*/ 583839 h 7010404"/>
              <a:gd name="connsiteX38" fmla="*/ 7356376 w 11983720"/>
              <a:gd name="connsiteY38" fmla="*/ 472869 h 7010404"/>
              <a:gd name="connsiteX39" fmla="*/ 7388632 w 11983720"/>
              <a:gd name="connsiteY39" fmla="*/ 438723 h 7010404"/>
              <a:gd name="connsiteX40" fmla="*/ 7442390 w 11983720"/>
              <a:gd name="connsiteY40" fmla="*/ 442991 h 7010404"/>
              <a:gd name="connsiteX41" fmla="*/ 7501525 w 11983720"/>
              <a:gd name="connsiteY41" fmla="*/ 485671 h 7010404"/>
              <a:gd name="connsiteX42" fmla="*/ 7587538 w 11983720"/>
              <a:gd name="connsiteY42" fmla="*/ 545425 h 7010404"/>
              <a:gd name="connsiteX43" fmla="*/ 7721933 w 11983720"/>
              <a:gd name="connsiteY43" fmla="*/ 481403 h 7010404"/>
              <a:gd name="connsiteX44" fmla="*/ 7807946 w 11983720"/>
              <a:gd name="connsiteY44" fmla="*/ 366167 h 7010404"/>
              <a:gd name="connsiteX45" fmla="*/ 7872457 w 11983720"/>
              <a:gd name="connsiteY45" fmla="*/ 349094 h 7010404"/>
              <a:gd name="connsiteX46" fmla="*/ 7931592 w 11983720"/>
              <a:gd name="connsiteY46" fmla="*/ 494208 h 7010404"/>
              <a:gd name="connsiteX47" fmla="*/ 7920842 w 11983720"/>
              <a:gd name="connsiteY47" fmla="*/ 507013 h 7010404"/>
              <a:gd name="connsiteX48" fmla="*/ 8028357 w 11983720"/>
              <a:gd name="connsiteY48" fmla="*/ 532622 h 7010404"/>
              <a:gd name="connsiteX49" fmla="*/ 8119746 w 11983720"/>
              <a:gd name="connsiteY49" fmla="*/ 498476 h 7010404"/>
              <a:gd name="connsiteX50" fmla="*/ 8135874 w 11983720"/>
              <a:gd name="connsiteY50" fmla="*/ 485671 h 7010404"/>
              <a:gd name="connsiteX51" fmla="*/ 8313276 w 11983720"/>
              <a:gd name="connsiteY51" fmla="*/ 477137 h 7010404"/>
              <a:gd name="connsiteX52" fmla="*/ 8415417 w 11983720"/>
              <a:gd name="connsiteY52" fmla="*/ 468600 h 7010404"/>
              <a:gd name="connsiteX53" fmla="*/ 8474552 w 11983720"/>
              <a:gd name="connsiteY53" fmla="*/ 357630 h 7010404"/>
              <a:gd name="connsiteX54" fmla="*/ 8565942 w 11983720"/>
              <a:gd name="connsiteY54" fmla="*/ 131422 h 7010404"/>
              <a:gd name="connsiteX55" fmla="*/ 8646579 w 11983720"/>
              <a:gd name="connsiteY55" fmla="*/ 33255 h 7010404"/>
              <a:gd name="connsiteX56" fmla="*/ 8704368 w 11983720"/>
              <a:gd name="connsiteY56" fmla="*/ 2846 h 7010404"/>
              <a:gd name="connsiteX57" fmla="*/ 8741831 w 11983720"/>
              <a:gd name="connsiteY57" fmla="*/ 245 h 7010404"/>
              <a:gd name="connsiteX58" fmla="*/ 8786350 w 11983720"/>
              <a:gd name="connsiteY58" fmla="*/ 7648 h 7010404"/>
              <a:gd name="connsiteX59" fmla="*/ 8732592 w 11983720"/>
              <a:gd name="connsiteY59" fmla="*/ 152762 h 7010404"/>
              <a:gd name="connsiteX60" fmla="*/ 8678833 w 11983720"/>
              <a:gd name="connsiteY60" fmla="*/ 323485 h 7010404"/>
              <a:gd name="connsiteX61" fmla="*/ 8619698 w 11983720"/>
              <a:gd name="connsiteY61" fmla="*/ 489940 h 7010404"/>
              <a:gd name="connsiteX62" fmla="*/ 8754096 w 11983720"/>
              <a:gd name="connsiteY62" fmla="*/ 613714 h 7010404"/>
              <a:gd name="connsiteX63" fmla="*/ 8786350 w 11983720"/>
              <a:gd name="connsiteY63" fmla="*/ 596641 h 7010404"/>
              <a:gd name="connsiteX64" fmla="*/ 8802476 w 11983720"/>
              <a:gd name="connsiteY64" fmla="*/ 566766 h 7010404"/>
              <a:gd name="connsiteX65" fmla="*/ 8909996 w 11983720"/>
              <a:gd name="connsiteY65" fmla="*/ 532622 h 7010404"/>
              <a:gd name="connsiteX66" fmla="*/ 8969128 w 11983720"/>
              <a:gd name="connsiteY66" fmla="*/ 600910 h 7010404"/>
              <a:gd name="connsiteX67" fmla="*/ 8969128 w 11983720"/>
              <a:gd name="connsiteY67" fmla="*/ 635055 h 7010404"/>
              <a:gd name="connsiteX68" fmla="*/ 9130404 w 11983720"/>
              <a:gd name="connsiteY68" fmla="*/ 801509 h 7010404"/>
              <a:gd name="connsiteX69" fmla="*/ 9205667 w 11983720"/>
              <a:gd name="connsiteY69" fmla="*/ 797240 h 7010404"/>
              <a:gd name="connsiteX70" fmla="*/ 9431451 w 11983720"/>
              <a:gd name="connsiteY70" fmla="*/ 754560 h 7010404"/>
              <a:gd name="connsiteX71" fmla="*/ 9479834 w 11983720"/>
              <a:gd name="connsiteY71" fmla="*/ 771633 h 7010404"/>
              <a:gd name="connsiteX72" fmla="*/ 9538969 w 11983720"/>
              <a:gd name="connsiteY72" fmla="*/ 831386 h 7010404"/>
              <a:gd name="connsiteX73" fmla="*/ 9603477 w 11983720"/>
              <a:gd name="connsiteY73" fmla="*/ 839921 h 7010404"/>
              <a:gd name="connsiteX74" fmla="*/ 9624983 w 11983720"/>
              <a:gd name="connsiteY74" fmla="*/ 822850 h 7010404"/>
              <a:gd name="connsiteX75" fmla="*/ 9651190 w 11983720"/>
              <a:gd name="connsiteY75" fmla="*/ 818048 h 7010404"/>
              <a:gd name="connsiteX76" fmla="*/ 9669014 w 11983720"/>
              <a:gd name="connsiteY76" fmla="*/ 821907 h 7010404"/>
              <a:gd name="connsiteX77" fmla="*/ 9673039 w 11983720"/>
              <a:gd name="connsiteY77" fmla="*/ 803062 h 7010404"/>
              <a:gd name="connsiteX78" fmla="*/ 9655026 w 11983720"/>
              <a:gd name="connsiteY78" fmla="*/ 789260 h 7010404"/>
              <a:gd name="connsiteX79" fmla="*/ 9654322 w 11983720"/>
              <a:gd name="connsiteY79" fmla="*/ 763084 h 7010404"/>
              <a:gd name="connsiteX80" fmla="*/ 9655769 w 11983720"/>
              <a:gd name="connsiteY80" fmla="*/ 732353 h 7010404"/>
              <a:gd name="connsiteX81" fmla="*/ 9701303 w 11983720"/>
              <a:gd name="connsiteY81" fmla="*/ 753698 h 7010404"/>
              <a:gd name="connsiteX82" fmla="*/ 9702007 w 11983720"/>
              <a:gd name="connsiteY82" fmla="*/ 779876 h 7010404"/>
              <a:gd name="connsiteX83" fmla="*/ 9686852 w 11983720"/>
              <a:gd name="connsiteY83" fmla="*/ 977913 h 7010404"/>
              <a:gd name="connsiteX84" fmla="*/ 9687132 w 11983720"/>
              <a:gd name="connsiteY84" fmla="*/ 988259 h 7010404"/>
              <a:gd name="connsiteX85" fmla="*/ 9689493 w 11983720"/>
              <a:gd name="connsiteY85" fmla="*/ 987703 h 7010404"/>
              <a:gd name="connsiteX86" fmla="*/ 9732498 w 11983720"/>
              <a:gd name="connsiteY86" fmla="*/ 1006376 h 7010404"/>
              <a:gd name="connsiteX87" fmla="*/ 9761691 w 11983720"/>
              <a:gd name="connsiteY87" fmla="*/ 1050670 h 7010404"/>
              <a:gd name="connsiteX88" fmla="*/ 9776468 w 11983720"/>
              <a:gd name="connsiteY88" fmla="*/ 1051331 h 7010404"/>
              <a:gd name="connsiteX89" fmla="*/ 9831703 w 11983720"/>
              <a:gd name="connsiteY89" fmla="*/ 1031420 h 7010404"/>
              <a:gd name="connsiteX90" fmla="*/ 9890882 w 11983720"/>
              <a:gd name="connsiteY90" fmla="*/ 1010084 h 7010404"/>
              <a:gd name="connsiteX91" fmla="*/ 9937461 w 11983720"/>
              <a:gd name="connsiteY91" fmla="*/ 1091465 h 7010404"/>
              <a:gd name="connsiteX92" fmla="*/ 10052199 w 11983720"/>
              <a:gd name="connsiteY92" fmla="*/ 1125620 h 7010404"/>
              <a:gd name="connsiteX93" fmla="*/ 10145781 w 11983720"/>
              <a:gd name="connsiteY93" fmla="*/ 1156072 h 7010404"/>
              <a:gd name="connsiteX94" fmla="*/ 10180181 w 11983720"/>
              <a:gd name="connsiteY94" fmla="*/ 1207863 h 7010404"/>
              <a:gd name="connsiteX95" fmla="*/ 10255808 w 11983720"/>
              <a:gd name="connsiteY95" fmla="*/ 1290100 h 7010404"/>
              <a:gd name="connsiteX96" fmla="*/ 10280908 w 11983720"/>
              <a:gd name="connsiteY96" fmla="*/ 1292379 h 7010404"/>
              <a:gd name="connsiteX97" fmla="*/ 10418271 w 11983720"/>
              <a:gd name="connsiteY97" fmla="*/ 1257963 h 7010404"/>
              <a:gd name="connsiteX98" fmla="*/ 10468473 w 11983720"/>
              <a:gd name="connsiteY98" fmla="*/ 1262519 h 7010404"/>
              <a:gd name="connsiteX99" fmla="*/ 10469541 w 11983720"/>
              <a:gd name="connsiteY99" fmla="*/ 1281014 h 7010404"/>
              <a:gd name="connsiteX100" fmla="*/ 10376646 w 11983720"/>
              <a:gd name="connsiteY100" fmla="*/ 1318280 h 7010404"/>
              <a:gd name="connsiteX101" fmla="*/ 10353678 w 11983720"/>
              <a:gd name="connsiteY101" fmla="*/ 1352992 h 7010404"/>
              <a:gd name="connsiteX102" fmla="*/ 10402430 w 11983720"/>
              <a:gd name="connsiteY102" fmla="*/ 1388279 h 7010404"/>
              <a:gd name="connsiteX103" fmla="*/ 10454062 w 11983720"/>
              <a:gd name="connsiteY103" fmla="*/ 1403649 h 7010404"/>
              <a:gd name="connsiteX104" fmla="*/ 10384838 w 11983720"/>
              <a:gd name="connsiteY104" fmla="*/ 1432382 h 7010404"/>
              <a:gd name="connsiteX105" fmla="*/ 10356497 w 11983720"/>
              <a:gd name="connsiteY105" fmla="*/ 1457701 h 7010404"/>
              <a:gd name="connsiteX106" fmla="*/ 10384456 w 11983720"/>
              <a:gd name="connsiteY106" fmla="*/ 1481607 h 7010404"/>
              <a:gd name="connsiteX107" fmla="*/ 10490253 w 11983720"/>
              <a:gd name="connsiteY107" fmla="*/ 1458567 h 7010404"/>
              <a:gd name="connsiteX108" fmla="*/ 10705797 w 11983720"/>
              <a:gd name="connsiteY108" fmla="*/ 1411069 h 7010404"/>
              <a:gd name="connsiteX109" fmla="*/ 10741308 w 11983720"/>
              <a:gd name="connsiteY109" fmla="*/ 1398266 h 7010404"/>
              <a:gd name="connsiteX110" fmla="*/ 10776089 w 11983720"/>
              <a:gd name="connsiteY110" fmla="*/ 1400830 h 7010404"/>
              <a:gd name="connsiteX111" fmla="*/ 10764958 w 11983720"/>
              <a:gd name="connsiteY111" fmla="*/ 1431274 h 7010404"/>
              <a:gd name="connsiteX112" fmla="*/ 10739133 w 11983720"/>
              <a:gd name="connsiteY112" fmla="*/ 1444362 h 7010404"/>
              <a:gd name="connsiteX113" fmla="*/ 10655214 w 11983720"/>
              <a:gd name="connsiteY113" fmla="*/ 1455735 h 7010404"/>
              <a:gd name="connsiteX114" fmla="*/ 10584562 w 11983720"/>
              <a:gd name="connsiteY114" fmla="*/ 1473656 h 7010404"/>
              <a:gd name="connsiteX115" fmla="*/ 10539372 w 11983720"/>
              <a:gd name="connsiteY115" fmla="*/ 1486173 h 7010404"/>
              <a:gd name="connsiteX116" fmla="*/ 10442891 w 11983720"/>
              <a:gd name="connsiteY116" fmla="*/ 1517179 h 7010404"/>
              <a:gd name="connsiteX117" fmla="*/ 10354284 w 11983720"/>
              <a:gd name="connsiteY117" fmla="*/ 1586884 h 7010404"/>
              <a:gd name="connsiteX118" fmla="*/ 10445006 w 11983720"/>
              <a:gd name="connsiteY118" fmla="*/ 1595712 h 7010404"/>
              <a:gd name="connsiteX119" fmla="*/ 10636879 w 11983720"/>
              <a:gd name="connsiteY119" fmla="*/ 1556747 h 7010404"/>
              <a:gd name="connsiteX120" fmla="*/ 10753788 w 11983720"/>
              <a:gd name="connsiteY120" fmla="*/ 1544806 h 7010404"/>
              <a:gd name="connsiteX121" fmla="*/ 10777803 w 11983720"/>
              <a:gd name="connsiteY121" fmla="*/ 1570131 h 7010404"/>
              <a:gd name="connsiteX122" fmla="*/ 10757713 w 11983720"/>
              <a:gd name="connsiteY122" fmla="*/ 1584926 h 7010404"/>
              <a:gd name="connsiteX123" fmla="*/ 10560468 w 11983720"/>
              <a:gd name="connsiteY123" fmla="*/ 1614502 h 7010404"/>
              <a:gd name="connsiteX124" fmla="*/ 10494123 w 11983720"/>
              <a:gd name="connsiteY124" fmla="*/ 1623317 h 7010404"/>
              <a:gd name="connsiteX125" fmla="*/ 10406239 w 11983720"/>
              <a:gd name="connsiteY125" fmla="*/ 1677656 h 7010404"/>
              <a:gd name="connsiteX126" fmla="*/ 10301507 w 11983720"/>
              <a:gd name="connsiteY126" fmla="*/ 1719189 h 7010404"/>
              <a:gd name="connsiteX127" fmla="*/ 10294674 w 11983720"/>
              <a:gd name="connsiteY127" fmla="*/ 1720608 h 7010404"/>
              <a:gd name="connsiteX128" fmla="*/ 10286934 w 11983720"/>
              <a:gd name="connsiteY128" fmla="*/ 1727395 h 7010404"/>
              <a:gd name="connsiteX129" fmla="*/ 10286934 w 11983720"/>
              <a:gd name="connsiteY129" fmla="*/ 1753945 h 7010404"/>
              <a:gd name="connsiteX130" fmla="*/ 10303755 w 11983720"/>
              <a:gd name="connsiteY130" fmla="*/ 1789340 h 7010404"/>
              <a:gd name="connsiteX131" fmla="*/ 10186011 w 11983720"/>
              <a:gd name="connsiteY131" fmla="*/ 1833590 h 7010404"/>
              <a:gd name="connsiteX132" fmla="*/ 10175112 w 11983720"/>
              <a:gd name="connsiteY132" fmla="*/ 1845056 h 7010404"/>
              <a:gd name="connsiteX133" fmla="*/ 10189445 w 11983720"/>
              <a:gd name="connsiteY133" fmla="*/ 1864261 h 7010404"/>
              <a:gd name="connsiteX134" fmla="*/ 10196948 w 11983720"/>
              <a:gd name="connsiteY134" fmla="*/ 1869997 h 7010404"/>
              <a:gd name="connsiteX135" fmla="*/ 10234180 w 11983720"/>
              <a:gd name="connsiteY135" fmla="*/ 1873441 h 7010404"/>
              <a:gd name="connsiteX136" fmla="*/ 10237828 w 11983720"/>
              <a:gd name="connsiteY136" fmla="*/ 1872797 h 7010404"/>
              <a:gd name="connsiteX137" fmla="*/ 10372223 w 11983720"/>
              <a:gd name="connsiteY137" fmla="*/ 1864261 h 7010404"/>
              <a:gd name="connsiteX138" fmla="*/ 10413552 w 11983720"/>
              <a:gd name="connsiteY138" fmla="*/ 1878132 h 7010404"/>
              <a:gd name="connsiteX139" fmla="*/ 10436251 w 11983720"/>
              <a:gd name="connsiteY139" fmla="*/ 1899836 h 7010404"/>
              <a:gd name="connsiteX140" fmla="*/ 10449881 w 11983720"/>
              <a:gd name="connsiteY140" fmla="*/ 1897743 h 7010404"/>
              <a:gd name="connsiteX141" fmla="*/ 10480367 w 11983720"/>
              <a:gd name="connsiteY141" fmla="*/ 1895534 h 7010404"/>
              <a:gd name="connsiteX142" fmla="*/ 10522416 w 11983720"/>
              <a:gd name="connsiteY142" fmla="*/ 1922083 h 7010404"/>
              <a:gd name="connsiteX143" fmla="*/ 10497187 w 11983720"/>
              <a:gd name="connsiteY143" fmla="*/ 1957479 h 7010404"/>
              <a:gd name="connsiteX144" fmla="*/ 10456302 w 11983720"/>
              <a:gd name="connsiteY144" fmla="*/ 1965299 h 7010404"/>
              <a:gd name="connsiteX145" fmla="*/ 10452862 w 11983720"/>
              <a:gd name="connsiteY145" fmla="*/ 1983767 h 7010404"/>
              <a:gd name="connsiteX146" fmla="*/ 10361470 w 11983720"/>
              <a:gd name="connsiteY146" fmla="*/ 2116076 h 7010404"/>
              <a:gd name="connsiteX147" fmla="*/ 10313088 w 11983720"/>
              <a:gd name="connsiteY147" fmla="*/ 2120344 h 7010404"/>
              <a:gd name="connsiteX148" fmla="*/ 10287555 w 11983720"/>
              <a:gd name="connsiteY148" fmla="*/ 2119278 h 7010404"/>
              <a:gd name="connsiteX149" fmla="*/ 10271220 w 11983720"/>
              <a:gd name="connsiteY149" fmla="*/ 2136237 h 7010404"/>
              <a:gd name="connsiteX150" fmla="*/ 10286934 w 11983720"/>
              <a:gd name="connsiteY150" fmla="*/ 2152158 h 7010404"/>
              <a:gd name="connsiteX151" fmla="*/ 10286934 w 11983720"/>
              <a:gd name="connsiteY151" fmla="*/ 2169860 h 7010404"/>
              <a:gd name="connsiteX152" fmla="*/ 10261704 w 11983720"/>
              <a:gd name="connsiteY152" fmla="*/ 2178706 h 7010404"/>
              <a:gd name="connsiteX153" fmla="*/ 10237044 w 11983720"/>
              <a:gd name="connsiteY153" fmla="*/ 2176761 h 7010404"/>
              <a:gd name="connsiteX154" fmla="*/ 10227075 w 11983720"/>
              <a:gd name="connsiteY154" fmla="*/ 2188634 h 7010404"/>
              <a:gd name="connsiteX155" fmla="*/ 10229444 w 11983720"/>
              <a:gd name="connsiteY155" fmla="*/ 2205255 h 7010404"/>
              <a:gd name="connsiteX156" fmla="*/ 10261704 w 11983720"/>
              <a:gd name="connsiteY156" fmla="*/ 2205255 h 7010404"/>
              <a:gd name="connsiteX157" fmla="*/ 10345804 w 11983720"/>
              <a:gd name="connsiteY157" fmla="*/ 2205255 h 7010404"/>
              <a:gd name="connsiteX158" fmla="*/ 10387856 w 11983720"/>
              <a:gd name="connsiteY158" fmla="*/ 2205255 h 7010404"/>
              <a:gd name="connsiteX159" fmla="*/ 10455137 w 11983720"/>
              <a:gd name="connsiteY159" fmla="*/ 2249505 h 7010404"/>
              <a:gd name="connsiteX160" fmla="*/ 10556056 w 11983720"/>
              <a:gd name="connsiteY160" fmla="*/ 2284901 h 7010404"/>
              <a:gd name="connsiteX161" fmla="*/ 10581287 w 11983720"/>
              <a:gd name="connsiteY161" fmla="*/ 2311449 h 7010404"/>
              <a:gd name="connsiteX162" fmla="*/ 10556056 w 11983720"/>
              <a:gd name="connsiteY162" fmla="*/ 2329142 h 7010404"/>
              <a:gd name="connsiteX163" fmla="*/ 10547649 w 11983720"/>
              <a:gd name="connsiteY163" fmla="*/ 2355692 h 7010404"/>
              <a:gd name="connsiteX164" fmla="*/ 10539238 w 11983720"/>
              <a:gd name="connsiteY164" fmla="*/ 2391087 h 7010404"/>
              <a:gd name="connsiteX165" fmla="*/ 10539238 w 11983720"/>
              <a:gd name="connsiteY165" fmla="*/ 2417635 h 7010404"/>
              <a:gd name="connsiteX166" fmla="*/ 10547649 w 11983720"/>
              <a:gd name="connsiteY166" fmla="*/ 2417635 h 7010404"/>
              <a:gd name="connsiteX167" fmla="*/ 10547649 w 11983720"/>
              <a:gd name="connsiteY167" fmla="*/ 2479580 h 7010404"/>
              <a:gd name="connsiteX168" fmla="*/ 10480367 w 11983720"/>
              <a:gd name="connsiteY168" fmla="*/ 2541532 h 7010404"/>
              <a:gd name="connsiteX169" fmla="*/ 10564468 w 11983720"/>
              <a:gd name="connsiteY169" fmla="*/ 2568073 h 7010404"/>
              <a:gd name="connsiteX170" fmla="*/ 10556056 w 11983720"/>
              <a:gd name="connsiteY170" fmla="*/ 2576928 h 7010404"/>
              <a:gd name="connsiteX171" fmla="*/ 10256798 w 11983720"/>
              <a:gd name="connsiteY171" fmla="*/ 2576928 h 7010404"/>
              <a:gd name="connsiteX172" fmla="*/ 10235811 w 11983720"/>
              <a:gd name="connsiteY172" fmla="*/ 2587165 h 7010404"/>
              <a:gd name="connsiteX173" fmla="*/ 10234442 w 11983720"/>
              <a:gd name="connsiteY173" fmla="*/ 2590655 h 7010404"/>
              <a:gd name="connsiteX174" fmla="*/ 10253293 w 11983720"/>
              <a:gd name="connsiteY174" fmla="*/ 2594621 h 7010404"/>
              <a:gd name="connsiteX175" fmla="*/ 10320575 w 11983720"/>
              <a:gd name="connsiteY175" fmla="*/ 2638871 h 7010404"/>
              <a:gd name="connsiteX176" fmla="*/ 10354215 w 11983720"/>
              <a:gd name="connsiteY176" fmla="*/ 2665420 h 7010404"/>
              <a:gd name="connsiteX177" fmla="*/ 10446726 w 11983720"/>
              <a:gd name="connsiteY177" fmla="*/ 2683114 h 7010404"/>
              <a:gd name="connsiteX178" fmla="*/ 10463546 w 11983720"/>
              <a:gd name="connsiteY178" fmla="*/ 2700816 h 7010404"/>
              <a:gd name="connsiteX179" fmla="*/ 10446726 w 11983720"/>
              <a:gd name="connsiteY179" fmla="*/ 2709662 h 7010404"/>
              <a:gd name="connsiteX180" fmla="*/ 10244884 w 11983720"/>
              <a:gd name="connsiteY180" fmla="*/ 2709662 h 7010404"/>
              <a:gd name="connsiteX181" fmla="*/ 10229113 w 11983720"/>
              <a:gd name="connsiteY181" fmla="*/ 2710767 h 7010404"/>
              <a:gd name="connsiteX182" fmla="*/ 10228202 w 11983720"/>
              <a:gd name="connsiteY182" fmla="*/ 2711514 h 7010404"/>
              <a:gd name="connsiteX183" fmla="*/ 10228418 w 11983720"/>
              <a:gd name="connsiteY183" fmla="*/ 2712006 h 7010404"/>
              <a:gd name="connsiteX184" fmla="*/ 10313088 w 11983720"/>
              <a:gd name="connsiteY184" fmla="*/ 2730679 h 7010404"/>
              <a:gd name="connsiteX185" fmla="*/ 10431358 w 11983720"/>
              <a:gd name="connsiteY185" fmla="*/ 2816042 h 7010404"/>
              <a:gd name="connsiteX186" fmla="*/ 10431358 w 11983720"/>
              <a:gd name="connsiteY186" fmla="*/ 2824702 h 7010404"/>
              <a:gd name="connsiteX187" fmla="*/ 10530827 w 11983720"/>
              <a:gd name="connsiteY187" fmla="*/ 2824702 h 7010404"/>
              <a:gd name="connsiteX188" fmla="*/ 10606520 w 11983720"/>
              <a:gd name="connsiteY188" fmla="*/ 2815857 h 7010404"/>
              <a:gd name="connsiteX189" fmla="*/ 10640160 w 11983720"/>
              <a:gd name="connsiteY189" fmla="*/ 2842405 h 7010404"/>
              <a:gd name="connsiteX190" fmla="*/ 10631749 w 11983720"/>
              <a:gd name="connsiteY190" fmla="*/ 2868954 h 7010404"/>
              <a:gd name="connsiteX191" fmla="*/ 10589697 w 11983720"/>
              <a:gd name="connsiteY191" fmla="*/ 2868954 h 7010404"/>
              <a:gd name="connsiteX192" fmla="*/ 10480367 w 11983720"/>
              <a:gd name="connsiteY192" fmla="*/ 2860098 h 7010404"/>
              <a:gd name="connsiteX193" fmla="*/ 10450274 w 11983720"/>
              <a:gd name="connsiteY193" fmla="*/ 2855261 h 7010404"/>
              <a:gd name="connsiteX194" fmla="*/ 10428982 w 11983720"/>
              <a:gd name="connsiteY194" fmla="*/ 2859828 h 7010404"/>
              <a:gd name="connsiteX195" fmla="*/ 10411872 w 11983720"/>
              <a:gd name="connsiteY195" fmla="*/ 2867792 h 7010404"/>
              <a:gd name="connsiteX196" fmla="*/ 10400777 w 11983720"/>
              <a:gd name="connsiteY196" fmla="*/ 2867539 h 7010404"/>
              <a:gd name="connsiteX197" fmla="*/ 10396397 w 11983720"/>
              <a:gd name="connsiteY197" fmla="*/ 2868814 h 7010404"/>
              <a:gd name="connsiteX198" fmla="*/ 10383387 w 11983720"/>
              <a:gd name="connsiteY198" fmla="*/ 2868887 h 7010404"/>
              <a:gd name="connsiteX199" fmla="*/ 10350425 w 11983720"/>
              <a:gd name="connsiteY199" fmla="*/ 2879700 h 7010404"/>
              <a:gd name="connsiteX200" fmla="*/ 10443573 w 11983720"/>
              <a:gd name="connsiteY200" fmla="*/ 2893285 h 7010404"/>
              <a:gd name="connsiteX201" fmla="*/ 10556056 w 11983720"/>
              <a:gd name="connsiteY201" fmla="*/ 2895495 h 7010404"/>
              <a:gd name="connsiteX202" fmla="*/ 10589697 w 11983720"/>
              <a:gd name="connsiteY202" fmla="*/ 2895495 h 7010404"/>
              <a:gd name="connsiteX203" fmla="*/ 10631749 w 11983720"/>
              <a:gd name="connsiteY203" fmla="*/ 2913195 h 7010404"/>
              <a:gd name="connsiteX204" fmla="*/ 10640160 w 11983720"/>
              <a:gd name="connsiteY204" fmla="*/ 2939745 h 7010404"/>
              <a:gd name="connsiteX205" fmla="*/ 10623338 w 11983720"/>
              <a:gd name="connsiteY205" fmla="*/ 2957445 h 7010404"/>
              <a:gd name="connsiteX206" fmla="*/ 10497187 w 11983720"/>
              <a:gd name="connsiteY206" fmla="*/ 2957445 h 7010404"/>
              <a:gd name="connsiteX207" fmla="*/ 10631749 w 11983720"/>
              <a:gd name="connsiteY207" fmla="*/ 2992841 h 7010404"/>
              <a:gd name="connsiteX208" fmla="*/ 10656979 w 11983720"/>
              <a:gd name="connsiteY208" fmla="*/ 3010536 h 7010404"/>
              <a:gd name="connsiteX209" fmla="*/ 10623338 w 11983720"/>
              <a:gd name="connsiteY209" fmla="*/ 3019391 h 7010404"/>
              <a:gd name="connsiteX210" fmla="*/ 10413085 w 11983720"/>
              <a:gd name="connsiteY210" fmla="*/ 3019391 h 7010404"/>
              <a:gd name="connsiteX211" fmla="*/ 10379444 w 11983720"/>
              <a:gd name="connsiteY211" fmla="*/ 3037084 h 7010404"/>
              <a:gd name="connsiteX212" fmla="*/ 10438316 w 11983720"/>
              <a:gd name="connsiteY212" fmla="*/ 3037084 h 7010404"/>
              <a:gd name="connsiteX213" fmla="*/ 10514008 w 11983720"/>
              <a:gd name="connsiteY213" fmla="*/ 3063633 h 7010404"/>
              <a:gd name="connsiteX214" fmla="*/ 10589697 w 11983720"/>
              <a:gd name="connsiteY214" fmla="*/ 3063633 h 7010404"/>
              <a:gd name="connsiteX215" fmla="*/ 10614928 w 11983720"/>
              <a:gd name="connsiteY215" fmla="*/ 3090181 h 7010404"/>
              <a:gd name="connsiteX216" fmla="*/ 10589697 w 11983720"/>
              <a:gd name="connsiteY216" fmla="*/ 3116729 h 7010404"/>
              <a:gd name="connsiteX217" fmla="*/ 10413085 w 11983720"/>
              <a:gd name="connsiteY217" fmla="*/ 3116729 h 7010404"/>
              <a:gd name="connsiteX218" fmla="*/ 10337393 w 11983720"/>
              <a:gd name="connsiteY218" fmla="*/ 3125577 h 7010404"/>
              <a:gd name="connsiteX219" fmla="*/ 10429905 w 11983720"/>
              <a:gd name="connsiteY219" fmla="*/ 3125577 h 7010404"/>
              <a:gd name="connsiteX220" fmla="*/ 10488777 w 11983720"/>
              <a:gd name="connsiteY220" fmla="*/ 3160972 h 7010404"/>
              <a:gd name="connsiteX221" fmla="*/ 10488777 w 11983720"/>
              <a:gd name="connsiteY221" fmla="*/ 3187520 h 7010404"/>
              <a:gd name="connsiteX222" fmla="*/ 10455137 w 11983720"/>
              <a:gd name="connsiteY222" fmla="*/ 3205222 h 7010404"/>
              <a:gd name="connsiteX223" fmla="*/ 10345804 w 11983720"/>
              <a:gd name="connsiteY223" fmla="*/ 3222925 h 7010404"/>
              <a:gd name="connsiteX224" fmla="*/ 10309953 w 11983720"/>
              <a:gd name="connsiteY224" fmla="*/ 3228471 h 7010404"/>
              <a:gd name="connsiteX225" fmla="*/ 10318171 w 11983720"/>
              <a:gd name="connsiteY225" fmla="*/ 3237002 h 7010404"/>
              <a:gd name="connsiteX226" fmla="*/ 10254820 w 11983720"/>
              <a:gd name="connsiteY226" fmla="*/ 3266341 h 7010404"/>
              <a:gd name="connsiteX227" fmla="*/ 10220483 w 11983720"/>
              <a:gd name="connsiteY227" fmla="*/ 3279517 h 7010404"/>
              <a:gd name="connsiteX228" fmla="*/ 10307712 w 11983720"/>
              <a:gd name="connsiteY228" fmla="*/ 3302602 h 7010404"/>
              <a:gd name="connsiteX229" fmla="*/ 10458238 w 11983720"/>
              <a:gd name="connsiteY229" fmla="*/ 3285529 h 7010404"/>
              <a:gd name="connsiteX230" fmla="*/ 10528122 w 11983720"/>
              <a:gd name="connsiteY230" fmla="*/ 3251385 h 7010404"/>
              <a:gd name="connsiteX231" fmla="*/ 10646392 w 11983720"/>
              <a:gd name="connsiteY231" fmla="*/ 3153218 h 7010404"/>
              <a:gd name="connsiteX232" fmla="*/ 10845296 w 11983720"/>
              <a:gd name="connsiteY232" fmla="*/ 2986763 h 7010404"/>
              <a:gd name="connsiteX233" fmla="*/ 11103337 w 11983720"/>
              <a:gd name="connsiteY233" fmla="*/ 2905671 h 7010404"/>
              <a:gd name="connsiteX234" fmla="*/ 11312997 w 11983720"/>
              <a:gd name="connsiteY234" fmla="*/ 2811774 h 7010404"/>
              <a:gd name="connsiteX235" fmla="*/ 11329123 w 11983720"/>
              <a:gd name="connsiteY235" fmla="*/ 2798969 h 7010404"/>
              <a:gd name="connsiteX236" fmla="*/ 11544157 w 11983720"/>
              <a:gd name="connsiteY236" fmla="*/ 2726411 h 7010404"/>
              <a:gd name="connsiteX237" fmla="*/ 11566038 w 11983720"/>
              <a:gd name="connsiteY237" fmla="*/ 2720593 h 7010404"/>
              <a:gd name="connsiteX238" fmla="*/ 11568979 w 11983720"/>
              <a:gd name="connsiteY238" fmla="*/ 2716533 h 7010404"/>
              <a:gd name="connsiteX239" fmla="*/ 11593617 w 11983720"/>
              <a:gd name="connsiteY239" fmla="*/ 2694886 h 7010404"/>
              <a:gd name="connsiteX240" fmla="*/ 11697591 w 11983720"/>
              <a:gd name="connsiteY240" fmla="*/ 2642160 h 7010404"/>
              <a:gd name="connsiteX241" fmla="*/ 11755711 w 11983720"/>
              <a:gd name="connsiteY241" fmla="*/ 2626902 h 7010404"/>
              <a:gd name="connsiteX242" fmla="*/ 11871035 w 11983720"/>
              <a:gd name="connsiteY242" fmla="*/ 2656253 h 7010404"/>
              <a:gd name="connsiteX243" fmla="*/ 11892132 w 11983720"/>
              <a:gd name="connsiteY243" fmla="*/ 2688788 h 7010404"/>
              <a:gd name="connsiteX244" fmla="*/ 11900477 w 11983720"/>
              <a:gd name="connsiteY244" fmla="*/ 2702474 h 7010404"/>
              <a:gd name="connsiteX245" fmla="*/ 11929839 w 11983720"/>
              <a:gd name="connsiteY245" fmla="*/ 2712074 h 7010404"/>
              <a:gd name="connsiteX246" fmla="*/ 11928724 w 11983720"/>
              <a:gd name="connsiteY246" fmla="*/ 2722859 h 7010404"/>
              <a:gd name="connsiteX247" fmla="*/ 11963471 w 11983720"/>
              <a:gd name="connsiteY247" fmla="*/ 2743484 h 7010404"/>
              <a:gd name="connsiteX248" fmla="*/ 11979600 w 11983720"/>
              <a:gd name="connsiteY248" fmla="*/ 2764823 h 7010404"/>
              <a:gd name="connsiteX249" fmla="*/ 11952719 w 11983720"/>
              <a:gd name="connsiteY249" fmla="*/ 2914207 h 7010404"/>
              <a:gd name="connsiteX250" fmla="*/ 11829076 w 11983720"/>
              <a:gd name="connsiteY250" fmla="*/ 3003836 h 7010404"/>
              <a:gd name="connsiteX251" fmla="*/ 11716183 w 11983720"/>
              <a:gd name="connsiteY251" fmla="*/ 3012372 h 7010404"/>
              <a:gd name="connsiteX252" fmla="*/ 11571035 w 11983720"/>
              <a:gd name="connsiteY252" fmla="*/ 3008104 h 7010404"/>
              <a:gd name="connsiteX253" fmla="*/ 11538781 w 11983720"/>
              <a:gd name="connsiteY253" fmla="*/ 3025177 h 7010404"/>
              <a:gd name="connsiteX254" fmla="*/ 11409759 w 11983720"/>
              <a:gd name="connsiteY254" fmla="*/ 3076394 h 7010404"/>
              <a:gd name="connsiteX255" fmla="*/ 11291492 w 11983720"/>
              <a:gd name="connsiteY255" fmla="*/ 3114806 h 7010404"/>
              <a:gd name="connsiteX256" fmla="*/ 11022700 w 11983720"/>
              <a:gd name="connsiteY256" fmla="*/ 3174559 h 7010404"/>
              <a:gd name="connsiteX257" fmla="*/ 10764661 w 11983720"/>
              <a:gd name="connsiteY257" fmla="*/ 3259920 h 7010404"/>
              <a:gd name="connsiteX258" fmla="*/ 10603386 w 11983720"/>
              <a:gd name="connsiteY258" fmla="*/ 3358087 h 7010404"/>
              <a:gd name="connsiteX259" fmla="*/ 10528122 w 11983720"/>
              <a:gd name="connsiteY259" fmla="*/ 3396499 h 7010404"/>
              <a:gd name="connsiteX260" fmla="*/ 10221699 w 11983720"/>
              <a:gd name="connsiteY260" fmla="*/ 3537345 h 7010404"/>
              <a:gd name="connsiteX261" fmla="*/ 10200631 w 11983720"/>
              <a:gd name="connsiteY261" fmla="*/ 3547150 h 7010404"/>
              <a:gd name="connsiteX262" fmla="*/ 10185532 w 11983720"/>
              <a:gd name="connsiteY262" fmla="*/ 3639988 h 7010404"/>
              <a:gd name="connsiteX263" fmla="*/ 10132344 w 11983720"/>
              <a:gd name="connsiteY263" fmla="*/ 3746654 h 7010404"/>
              <a:gd name="connsiteX264" fmla="*/ 10127906 w 11983720"/>
              <a:gd name="connsiteY264" fmla="*/ 3767789 h 7010404"/>
              <a:gd name="connsiteX265" fmla="*/ 10141062 w 11983720"/>
              <a:gd name="connsiteY265" fmla="*/ 3772089 h 7010404"/>
              <a:gd name="connsiteX266" fmla="*/ 10555002 w 11983720"/>
              <a:gd name="connsiteY266" fmla="*/ 3891595 h 7010404"/>
              <a:gd name="connsiteX267" fmla="*/ 10646392 w 11983720"/>
              <a:gd name="connsiteY267" fmla="*/ 3917205 h 7010404"/>
              <a:gd name="connsiteX268" fmla="*/ 10770037 w 11983720"/>
              <a:gd name="connsiteY268" fmla="*/ 3904400 h 7010404"/>
              <a:gd name="connsiteX269" fmla="*/ 10839921 w 11983720"/>
              <a:gd name="connsiteY269" fmla="*/ 3895864 h 7010404"/>
              <a:gd name="connsiteX270" fmla="*/ 10915183 w 11983720"/>
              <a:gd name="connsiteY270" fmla="*/ 3912937 h 7010404"/>
              <a:gd name="connsiteX271" fmla="*/ 10947439 w 11983720"/>
              <a:gd name="connsiteY271" fmla="*/ 3942812 h 7010404"/>
              <a:gd name="connsiteX272" fmla="*/ 10807667 w 11983720"/>
              <a:gd name="connsiteY272" fmla="*/ 4169020 h 7010404"/>
              <a:gd name="connsiteX273" fmla="*/ 10657143 w 11983720"/>
              <a:gd name="connsiteY273" fmla="*/ 4169020 h 7010404"/>
              <a:gd name="connsiteX274" fmla="*/ 10533498 w 11983720"/>
              <a:gd name="connsiteY274" fmla="*/ 4100731 h 7010404"/>
              <a:gd name="connsiteX275" fmla="*/ 10399103 w 11983720"/>
              <a:gd name="connsiteY275" fmla="*/ 4079391 h 7010404"/>
              <a:gd name="connsiteX276" fmla="*/ 10259332 w 11983720"/>
              <a:gd name="connsiteY276" fmla="*/ 4023907 h 7010404"/>
              <a:gd name="connsiteX277" fmla="*/ 10178692 w 11983720"/>
              <a:gd name="connsiteY277" fmla="*/ 3921471 h 7010404"/>
              <a:gd name="connsiteX278" fmla="*/ 10144901 w 11983720"/>
              <a:gd name="connsiteY278" fmla="*/ 3898797 h 7010404"/>
              <a:gd name="connsiteX279" fmla="*/ 10115451 w 11983720"/>
              <a:gd name="connsiteY279" fmla="*/ 3921009 h 7010404"/>
              <a:gd name="connsiteX280" fmla="*/ 10014092 w 11983720"/>
              <a:gd name="connsiteY280" fmla="*/ 3921009 h 7010404"/>
              <a:gd name="connsiteX281" fmla="*/ 9862052 w 11983720"/>
              <a:gd name="connsiteY281" fmla="*/ 3947832 h 7010404"/>
              <a:gd name="connsiteX282" fmla="*/ 9819818 w 11983720"/>
              <a:gd name="connsiteY282" fmla="*/ 4048423 h 7010404"/>
              <a:gd name="connsiteX283" fmla="*/ 9574865 w 11983720"/>
              <a:gd name="connsiteY283" fmla="*/ 4309956 h 7010404"/>
              <a:gd name="connsiteX284" fmla="*/ 9515737 w 11983720"/>
              <a:gd name="connsiteY284" fmla="*/ 4323367 h 7010404"/>
              <a:gd name="connsiteX285" fmla="*/ 9177872 w 11983720"/>
              <a:gd name="connsiteY285" fmla="*/ 4323367 h 7010404"/>
              <a:gd name="connsiteX286" fmla="*/ 9245444 w 11983720"/>
              <a:gd name="connsiteY286" fmla="*/ 4544663 h 7010404"/>
              <a:gd name="connsiteX287" fmla="*/ 9051170 w 11983720"/>
              <a:gd name="connsiteY287" fmla="*/ 4423957 h 7010404"/>
              <a:gd name="connsiteX288" fmla="*/ 8747091 w 11983720"/>
              <a:gd name="connsiteY288" fmla="*/ 4363603 h 7010404"/>
              <a:gd name="connsiteX289" fmla="*/ 8603497 w 11983720"/>
              <a:gd name="connsiteY289" fmla="*/ 4558076 h 7010404"/>
              <a:gd name="connsiteX290" fmla="*/ 8392330 w 11983720"/>
              <a:gd name="connsiteY290" fmla="*/ 4658664 h 7010404"/>
              <a:gd name="connsiteX291" fmla="*/ 8248737 w 11983720"/>
              <a:gd name="connsiteY291" fmla="*/ 4698900 h 7010404"/>
              <a:gd name="connsiteX292" fmla="*/ 8012231 w 11983720"/>
              <a:gd name="connsiteY292" fmla="*/ 4812901 h 7010404"/>
              <a:gd name="connsiteX293" fmla="*/ 7936211 w 11983720"/>
              <a:gd name="connsiteY293" fmla="*/ 4866550 h 7010404"/>
              <a:gd name="connsiteX294" fmla="*/ 7969997 w 11983720"/>
              <a:gd name="connsiteY294" fmla="*/ 5034199 h 7010404"/>
              <a:gd name="connsiteX295" fmla="*/ 7998540 w 11983720"/>
              <a:gd name="connsiteY295" fmla="*/ 5142809 h 7010404"/>
              <a:gd name="connsiteX296" fmla="*/ 8017821 w 11983720"/>
              <a:gd name="connsiteY296" fmla="*/ 5144903 h 7010404"/>
              <a:gd name="connsiteX297" fmla="*/ 8037579 w 11983720"/>
              <a:gd name="connsiteY297" fmla="*/ 5157192 h 7010404"/>
              <a:gd name="connsiteX298" fmla="*/ 8053670 w 11983720"/>
              <a:gd name="connsiteY298" fmla="*/ 5182005 h 7010404"/>
              <a:gd name="connsiteX299" fmla="*/ 8060034 w 11983720"/>
              <a:gd name="connsiteY299" fmla="*/ 5192443 h 7010404"/>
              <a:gd name="connsiteX300" fmla="*/ 8080361 w 11983720"/>
              <a:gd name="connsiteY300" fmla="*/ 5219711 h 7010404"/>
              <a:gd name="connsiteX301" fmla="*/ 8090960 w 11983720"/>
              <a:gd name="connsiteY301" fmla="*/ 5232605 h 7010404"/>
              <a:gd name="connsiteX302" fmla="*/ 8098078 w 11983720"/>
              <a:gd name="connsiteY302" fmla="*/ 5251423 h 7010404"/>
              <a:gd name="connsiteX303" fmla="*/ 8096978 w 11983720"/>
              <a:gd name="connsiteY303" fmla="*/ 5272625 h 7010404"/>
              <a:gd name="connsiteX304" fmla="*/ 8087316 w 11983720"/>
              <a:gd name="connsiteY304" fmla="*/ 5325796 h 7010404"/>
              <a:gd name="connsiteX305" fmla="*/ 8012542 w 11983720"/>
              <a:gd name="connsiteY305" fmla="*/ 5402777 h 7010404"/>
              <a:gd name="connsiteX306" fmla="*/ 8001958 w 11983720"/>
              <a:gd name="connsiteY306" fmla="*/ 5403392 h 7010404"/>
              <a:gd name="connsiteX307" fmla="*/ 7956134 w 11983720"/>
              <a:gd name="connsiteY307" fmla="*/ 5411777 h 7010404"/>
              <a:gd name="connsiteX308" fmla="*/ 7943179 w 11983720"/>
              <a:gd name="connsiteY308" fmla="*/ 5410623 h 7010404"/>
              <a:gd name="connsiteX309" fmla="*/ 7908186 w 11983720"/>
              <a:gd name="connsiteY309" fmla="*/ 5412181 h 7010404"/>
              <a:gd name="connsiteX310" fmla="*/ 7889254 w 11983720"/>
              <a:gd name="connsiteY310" fmla="*/ 5411532 h 7010404"/>
              <a:gd name="connsiteX311" fmla="*/ 7872676 w 11983720"/>
              <a:gd name="connsiteY311" fmla="*/ 5399145 h 7010404"/>
              <a:gd name="connsiteX312" fmla="*/ 7817726 w 11983720"/>
              <a:gd name="connsiteY312" fmla="*/ 5370869 h 7010404"/>
              <a:gd name="connsiteX313" fmla="*/ 7789309 w 11983720"/>
              <a:gd name="connsiteY313" fmla="*/ 5349635 h 7010404"/>
              <a:gd name="connsiteX314" fmla="*/ 7783316 w 11983720"/>
              <a:gd name="connsiteY314" fmla="*/ 5336631 h 7010404"/>
              <a:gd name="connsiteX315" fmla="*/ 7783534 w 11983720"/>
              <a:gd name="connsiteY315" fmla="*/ 5303401 h 7010404"/>
              <a:gd name="connsiteX316" fmla="*/ 7780741 w 11983720"/>
              <a:gd name="connsiteY316" fmla="*/ 5250159 h 7010404"/>
              <a:gd name="connsiteX317" fmla="*/ 7789188 w 11983720"/>
              <a:gd name="connsiteY317" fmla="*/ 5228052 h 7010404"/>
              <a:gd name="connsiteX318" fmla="*/ 7807221 w 11983720"/>
              <a:gd name="connsiteY318" fmla="*/ 5203164 h 7010404"/>
              <a:gd name="connsiteX319" fmla="*/ 7826011 w 11983720"/>
              <a:gd name="connsiteY319" fmla="*/ 5186655 h 7010404"/>
              <a:gd name="connsiteX320" fmla="*/ 7859673 w 11983720"/>
              <a:gd name="connsiteY320" fmla="*/ 5158612 h 7010404"/>
              <a:gd name="connsiteX321" fmla="*/ 7860190 w 11983720"/>
              <a:gd name="connsiteY321" fmla="*/ 5158473 h 7010404"/>
              <a:gd name="connsiteX322" fmla="*/ 7860190 w 11983720"/>
              <a:gd name="connsiteY322" fmla="*/ 5114670 h 7010404"/>
              <a:gd name="connsiteX323" fmla="*/ 7851743 w 11983720"/>
              <a:gd name="connsiteY323" fmla="*/ 5000669 h 7010404"/>
              <a:gd name="connsiteX324" fmla="*/ 7751440 w 11983720"/>
              <a:gd name="connsiteY324" fmla="*/ 4868226 h 7010404"/>
              <a:gd name="connsiteX325" fmla="*/ 7719881 w 11983720"/>
              <a:gd name="connsiteY325" fmla="*/ 4861044 h 7010404"/>
              <a:gd name="connsiteX326" fmla="*/ 7716299 w 11983720"/>
              <a:gd name="connsiteY326" fmla="*/ 4869585 h 7010404"/>
              <a:gd name="connsiteX327" fmla="*/ 7547189 w 11983720"/>
              <a:gd name="connsiteY327" fmla="*/ 5175990 h 7010404"/>
              <a:gd name="connsiteX328" fmla="*/ 7451364 w 11983720"/>
              <a:gd name="connsiteY328" fmla="*/ 5313663 h 7010404"/>
              <a:gd name="connsiteX329" fmla="*/ 7487412 w 11983720"/>
              <a:gd name="connsiteY329" fmla="*/ 5335807 h 7010404"/>
              <a:gd name="connsiteX330" fmla="*/ 7576786 w 11983720"/>
              <a:gd name="connsiteY330" fmla="*/ 5411032 h 7010404"/>
              <a:gd name="connsiteX331" fmla="*/ 7609041 w 11983720"/>
              <a:gd name="connsiteY331" fmla="*/ 5530539 h 7010404"/>
              <a:gd name="connsiteX332" fmla="*/ 7506901 w 11983720"/>
              <a:gd name="connsiteY332" fmla="*/ 5658580 h 7010404"/>
              <a:gd name="connsiteX333" fmla="*/ 7501525 w 11983720"/>
              <a:gd name="connsiteY333" fmla="*/ 5688457 h 7010404"/>
              <a:gd name="connsiteX334" fmla="*/ 7528403 w 11983720"/>
              <a:gd name="connsiteY334" fmla="*/ 5833571 h 7010404"/>
              <a:gd name="connsiteX335" fmla="*/ 7394008 w 11983720"/>
              <a:gd name="connsiteY335" fmla="*/ 6029902 h 7010404"/>
              <a:gd name="connsiteX336" fmla="*/ 7264987 w 11983720"/>
              <a:gd name="connsiteY336" fmla="*/ 6076852 h 7010404"/>
              <a:gd name="connsiteX337" fmla="*/ 7001570 w 11983720"/>
              <a:gd name="connsiteY337" fmla="*/ 6046974 h 7010404"/>
              <a:gd name="connsiteX338" fmla="*/ 6926897 w 11983720"/>
              <a:gd name="connsiteY338" fmla="*/ 6000025 h 7010404"/>
              <a:gd name="connsiteX339" fmla="*/ 6881457 w 11983720"/>
              <a:gd name="connsiteY339" fmla="*/ 5958970 h 7010404"/>
              <a:gd name="connsiteX340" fmla="*/ 6855649 w 11983720"/>
              <a:gd name="connsiteY340" fmla="*/ 5983754 h 7010404"/>
              <a:gd name="connsiteX341" fmla="*/ 6741475 w 11983720"/>
              <a:gd name="connsiteY341" fmla="*/ 6074326 h 7010404"/>
              <a:gd name="connsiteX342" fmla="*/ 6743866 w 11983720"/>
              <a:gd name="connsiteY342" fmla="*/ 6076719 h 7010404"/>
              <a:gd name="connsiteX343" fmla="*/ 6754281 w 11983720"/>
              <a:gd name="connsiteY343" fmla="*/ 6081120 h 7010404"/>
              <a:gd name="connsiteX344" fmla="*/ 6797290 w 11983720"/>
              <a:gd name="connsiteY344" fmla="*/ 6098191 h 7010404"/>
              <a:gd name="connsiteX345" fmla="*/ 6743529 w 11983720"/>
              <a:gd name="connsiteY345" fmla="*/ 6128069 h 7010404"/>
              <a:gd name="connsiteX346" fmla="*/ 6705899 w 11983720"/>
              <a:gd name="connsiteY346" fmla="*/ 6115264 h 7010404"/>
              <a:gd name="connsiteX347" fmla="*/ 6694619 w 11983720"/>
              <a:gd name="connsiteY347" fmla="*/ 6111495 h 7010404"/>
              <a:gd name="connsiteX348" fmla="*/ 6570461 w 11983720"/>
              <a:gd name="connsiteY348" fmla="*/ 6209987 h 7010404"/>
              <a:gd name="connsiteX349" fmla="*/ 5396764 w 11983720"/>
              <a:gd name="connsiteY349" fmla="*/ 6797710 h 7010404"/>
              <a:gd name="connsiteX350" fmla="*/ 5313406 w 11983720"/>
              <a:gd name="connsiteY350" fmla="*/ 6820826 h 7010404"/>
              <a:gd name="connsiteX351" fmla="*/ 5313406 w 11983720"/>
              <a:gd name="connsiteY351" fmla="*/ 6858002 h 7010404"/>
              <a:gd name="connsiteX352" fmla="*/ 5179349 w 11983720"/>
              <a:gd name="connsiteY352" fmla="*/ 6858002 h 7010404"/>
              <a:gd name="connsiteX353" fmla="*/ 5067596 w 11983720"/>
              <a:gd name="connsiteY353" fmla="*/ 6888993 h 7010404"/>
              <a:gd name="connsiteX354" fmla="*/ 4015946 w 11983720"/>
              <a:gd name="connsiteY354" fmla="*/ 7010404 h 7010404"/>
              <a:gd name="connsiteX355" fmla="*/ 2964297 w 11983720"/>
              <a:gd name="connsiteY355" fmla="*/ 6888993 h 7010404"/>
              <a:gd name="connsiteX356" fmla="*/ 2852545 w 11983720"/>
              <a:gd name="connsiteY356" fmla="*/ 6858002 h 7010404"/>
              <a:gd name="connsiteX357" fmla="*/ 0 w 11983720"/>
              <a:gd name="connsiteY357" fmla="*/ 6858002 h 7010404"/>
              <a:gd name="connsiteX358" fmla="*/ 0 w 11983720"/>
              <a:gd name="connsiteY358" fmla="*/ 3505202 h 7010404"/>
              <a:gd name="connsiteX359" fmla="*/ 0 w 11983720"/>
              <a:gd name="connsiteY359" fmla="*/ 0 h 7010404"/>
              <a:gd name="connsiteX0" fmla="*/ 9654329 w 11983720"/>
              <a:gd name="connsiteY0" fmla="*/ 867292 h 7010404"/>
              <a:gd name="connsiteX1" fmla="*/ 9598103 w 11983720"/>
              <a:gd name="connsiteY1" fmla="*/ 908210 h 7010404"/>
              <a:gd name="connsiteX2" fmla="*/ 9549720 w 11983720"/>
              <a:gd name="connsiteY2" fmla="*/ 967963 h 7010404"/>
              <a:gd name="connsiteX3" fmla="*/ 9565847 w 11983720"/>
              <a:gd name="connsiteY3" fmla="*/ 1006376 h 7010404"/>
              <a:gd name="connsiteX4" fmla="*/ 9606167 w 11983720"/>
              <a:gd name="connsiteY4" fmla="*/ 1006911 h 7010404"/>
              <a:gd name="connsiteX5" fmla="*/ 9623130 w 11983720"/>
              <a:gd name="connsiteY5" fmla="*/ 1003094 h 7010404"/>
              <a:gd name="connsiteX6" fmla="*/ 9645264 w 11983720"/>
              <a:gd name="connsiteY6" fmla="*/ 955148 h 7010404"/>
              <a:gd name="connsiteX7" fmla="*/ 9647718 w 11983720"/>
              <a:gd name="connsiteY7" fmla="*/ 887712 h 7010404"/>
              <a:gd name="connsiteX8" fmla="*/ 9654329 w 11983720"/>
              <a:gd name="connsiteY8" fmla="*/ 867292 h 7010404"/>
              <a:gd name="connsiteX9" fmla="*/ 0 w 11983720"/>
              <a:gd name="connsiteY9" fmla="*/ 0 h 7010404"/>
              <a:gd name="connsiteX10" fmla="*/ 4015946 w 11983720"/>
              <a:gd name="connsiteY10" fmla="*/ 0 h 7010404"/>
              <a:gd name="connsiteX11" fmla="*/ 5313406 w 11983720"/>
              <a:gd name="connsiteY11" fmla="*/ 0 h 7010404"/>
              <a:gd name="connsiteX12" fmla="*/ 5930185 w 11983720"/>
              <a:gd name="connsiteY12" fmla="*/ 423059 h 7010404"/>
              <a:gd name="connsiteX13" fmla="*/ 6106703 w 11983720"/>
              <a:gd name="connsiteY13" fmla="*/ 516658 h 7010404"/>
              <a:gd name="connsiteX14" fmla="*/ 6087006 w 11983720"/>
              <a:gd name="connsiteY14" fmla="*/ 491542 h 7010404"/>
              <a:gd name="connsiteX15" fmla="*/ 6060800 w 11983720"/>
              <a:gd name="connsiteY15" fmla="*/ 460064 h 7010404"/>
              <a:gd name="connsiteX16" fmla="*/ 5964034 w 11983720"/>
              <a:gd name="connsiteY16" fmla="*/ 387506 h 7010404"/>
              <a:gd name="connsiteX17" fmla="*/ 5915651 w 11983720"/>
              <a:gd name="connsiteY17" fmla="*/ 302144 h 7010404"/>
              <a:gd name="connsiteX18" fmla="*/ 6001664 w 11983720"/>
              <a:gd name="connsiteY18" fmla="*/ 203978 h 7010404"/>
              <a:gd name="connsiteX19" fmla="*/ 6055424 w 11983720"/>
              <a:gd name="connsiteY19" fmla="*/ 203978 h 7010404"/>
              <a:gd name="connsiteX20" fmla="*/ 6071551 w 11983720"/>
              <a:gd name="connsiteY20" fmla="*/ 233856 h 7010404"/>
              <a:gd name="connsiteX21" fmla="*/ 6130684 w 11983720"/>
              <a:gd name="connsiteY21" fmla="*/ 391774 h 7010404"/>
              <a:gd name="connsiteX22" fmla="*/ 6152189 w 11983720"/>
              <a:gd name="connsiteY22" fmla="*/ 434455 h 7010404"/>
              <a:gd name="connsiteX23" fmla="*/ 6238202 w 11983720"/>
              <a:gd name="connsiteY23" fmla="*/ 545425 h 7010404"/>
              <a:gd name="connsiteX24" fmla="*/ 6285697 w 11983720"/>
              <a:gd name="connsiteY24" fmla="*/ 614557 h 7010404"/>
              <a:gd name="connsiteX25" fmla="*/ 6545877 w 11983720"/>
              <a:gd name="connsiteY25" fmla="*/ 784372 h 7010404"/>
              <a:gd name="connsiteX26" fmla="*/ 6570160 w 11983720"/>
              <a:gd name="connsiteY26" fmla="*/ 760429 h 7010404"/>
              <a:gd name="connsiteX27" fmla="*/ 6603760 w 11983720"/>
              <a:gd name="connsiteY27" fmla="*/ 716148 h 7010404"/>
              <a:gd name="connsiteX28" fmla="*/ 6722027 w 11983720"/>
              <a:gd name="connsiteY28" fmla="*/ 703343 h 7010404"/>
              <a:gd name="connsiteX29" fmla="*/ 6947814 w 11983720"/>
              <a:gd name="connsiteY29" fmla="*/ 733221 h 7010404"/>
              <a:gd name="connsiteX30" fmla="*/ 7012322 w 11983720"/>
              <a:gd name="connsiteY30" fmla="*/ 686272 h 7010404"/>
              <a:gd name="connsiteX31" fmla="*/ 7028451 w 11983720"/>
              <a:gd name="connsiteY31" fmla="*/ 600910 h 7010404"/>
              <a:gd name="connsiteX32" fmla="*/ 7028451 w 11983720"/>
              <a:gd name="connsiteY32" fmla="*/ 545425 h 7010404"/>
              <a:gd name="connsiteX33" fmla="*/ 7130592 w 11983720"/>
              <a:gd name="connsiteY33" fmla="*/ 515549 h 7010404"/>
              <a:gd name="connsiteX34" fmla="*/ 7211230 w 11983720"/>
              <a:gd name="connsiteY34" fmla="*/ 579570 h 7010404"/>
              <a:gd name="connsiteX35" fmla="*/ 7259611 w 11983720"/>
              <a:gd name="connsiteY35" fmla="*/ 613714 h 7010404"/>
              <a:gd name="connsiteX36" fmla="*/ 7313371 w 11983720"/>
              <a:gd name="connsiteY36" fmla="*/ 583839 h 7010404"/>
              <a:gd name="connsiteX37" fmla="*/ 7356376 w 11983720"/>
              <a:gd name="connsiteY37" fmla="*/ 472869 h 7010404"/>
              <a:gd name="connsiteX38" fmla="*/ 7388632 w 11983720"/>
              <a:gd name="connsiteY38" fmla="*/ 438723 h 7010404"/>
              <a:gd name="connsiteX39" fmla="*/ 7442390 w 11983720"/>
              <a:gd name="connsiteY39" fmla="*/ 442991 h 7010404"/>
              <a:gd name="connsiteX40" fmla="*/ 7501525 w 11983720"/>
              <a:gd name="connsiteY40" fmla="*/ 485671 h 7010404"/>
              <a:gd name="connsiteX41" fmla="*/ 7587538 w 11983720"/>
              <a:gd name="connsiteY41" fmla="*/ 545425 h 7010404"/>
              <a:gd name="connsiteX42" fmla="*/ 7721933 w 11983720"/>
              <a:gd name="connsiteY42" fmla="*/ 481403 h 7010404"/>
              <a:gd name="connsiteX43" fmla="*/ 7807946 w 11983720"/>
              <a:gd name="connsiteY43" fmla="*/ 366167 h 7010404"/>
              <a:gd name="connsiteX44" fmla="*/ 7872457 w 11983720"/>
              <a:gd name="connsiteY44" fmla="*/ 349094 h 7010404"/>
              <a:gd name="connsiteX45" fmla="*/ 7931592 w 11983720"/>
              <a:gd name="connsiteY45" fmla="*/ 494208 h 7010404"/>
              <a:gd name="connsiteX46" fmla="*/ 7920842 w 11983720"/>
              <a:gd name="connsiteY46" fmla="*/ 507013 h 7010404"/>
              <a:gd name="connsiteX47" fmla="*/ 8028357 w 11983720"/>
              <a:gd name="connsiteY47" fmla="*/ 532622 h 7010404"/>
              <a:gd name="connsiteX48" fmla="*/ 8119746 w 11983720"/>
              <a:gd name="connsiteY48" fmla="*/ 498476 h 7010404"/>
              <a:gd name="connsiteX49" fmla="*/ 8135874 w 11983720"/>
              <a:gd name="connsiteY49" fmla="*/ 485671 h 7010404"/>
              <a:gd name="connsiteX50" fmla="*/ 8313276 w 11983720"/>
              <a:gd name="connsiteY50" fmla="*/ 477137 h 7010404"/>
              <a:gd name="connsiteX51" fmla="*/ 8415417 w 11983720"/>
              <a:gd name="connsiteY51" fmla="*/ 468600 h 7010404"/>
              <a:gd name="connsiteX52" fmla="*/ 8474552 w 11983720"/>
              <a:gd name="connsiteY52" fmla="*/ 357630 h 7010404"/>
              <a:gd name="connsiteX53" fmla="*/ 8565942 w 11983720"/>
              <a:gd name="connsiteY53" fmla="*/ 131422 h 7010404"/>
              <a:gd name="connsiteX54" fmla="*/ 8646579 w 11983720"/>
              <a:gd name="connsiteY54" fmla="*/ 33255 h 7010404"/>
              <a:gd name="connsiteX55" fmla="*/ 8704368 w 11983720"/>
              <a:gd name="connsiteY55" fmla="*/ 2846 h 7010404"/>
              <a:gd name="connsiteX56" fmla="*/ 8741831 w 11983720"/>
              <a:gd name="connsiteY56" fmla="*/ 245 h 7010404"/>
              <a:gd name="connsiteX57" fmla="*/ 8786350 w 11983720"/>
              <a:gd name="connsiteY57" fmla="*/ 7648 h 7010404"/>
              <a:gd name="connsiteX58" fmla="*/ 8732592 w 11983720"/>
              <a:gd name="connsiteY58" fmla="*/ 152762 h 7010404"/>
              <a:gd name="connsiteX59" fmla="*/ 8678833 w 11983720"/>
              <a:gd name="connsiteY59" fmla="*/ 323485 h 7010404"/>
              <a:gd name="connsiteX60" fmla="*/ 8619698 w 11983720"/>
              <a:gd name="connsiteY60" fmla="*/ 489940 h 7010404"/>
              <a:gd name="connsiteX61" fmla="*/ 8754096 w 11983720"/>
              <a:gd name="connsiteY61" fmla="*/ 613714 h 7010404"/>
              <a:gd name="connsiteX62" fmla="*/ 8786350 w 11983720"/>
              <a:gd name="connsiteY62" fmla="*/ 596641 h 7010404"/>
              <a:gd name="connsiteX63" fmla="*/ 8802476 w 11983720"/>
              <a:gd name="connsiteY63" fmla="*/ 566766 h 7010404"/>
              <a:gd name="connsiteX64" fmla="*/ 8909996 w 11983720"/>
              <a:gd name="connsiteY64" fmla="*/ 532622 h 7010404"/>
              <a:gd name="connsiteX65" fmla="*/ 8969128 w 11983720"/>
              <a:gd name="connsiteY65" fmla="*/ 600910 h 7010404"/>
              <a:gd name="connsiteX66" fmla="*/ 8969128 w 11983720"/>
              <a:gd name="connsiteY66" fmla="*/ 635055 h 7010404"/>
              <a:gd name="connsiteX67" fmla="*/ 9130404 w 11983720"/>
              <a:gd name="connsiteY67" fmla="*/ 801509 h 7010404"/>
              <a:gd name="connsiteX68" fmla="*/ 9205667 w 11983720"/>
              <a:gd name="connsiteY68" fmla="*/ 797240 h 7010404"/>
              <a:gd name="connsiteX69" fmla="*/ 9431451 w 11983720"/>
              <a:gd name="connsiteY69" fmla="*/ 754560 h 7010404"/>
              <a:gd name="connsiteX70" fmla="*/ 9479834 w 11983720"/>
              <a:gd name="connsiteY70" fmla="*/ 771633 h 7010404"/>
              <a:gd name="connsiteX71" fmla="*/ 9538969 w 11983720"/>
              <a:gd name="connsiteY71" fmla="*/ 831386 h 7010404"/>
              <a:gd name="connsiteX72" fmla="*/ 9603477 w 11983720"/>
              <a:gd name="connsiteY72" fmla="*/ 839921 h 7010404"/>
              <a:gd name="connsiteX73" fmla="*/ 9624983 w 11983720"/>
              <a:gd name="connsiteY73" fmla="*/ 822850 h 7010404"/>
              <a:gd name="connsiteX74" fmla="*/ 9651190 w 11983720"/>
              <a:gd name="connsiteY74" fmla="*/ 818048 h 7010404"/>
              <a:gd name="connsiteX75" fmla="*/ 9669014 w 11983720"/>
              <a:gd name="connsiteY75" fmla="*/ 821907 h 7010404"/>
              <a:gd name="connsiteX76" fmla="*/ 9673039 w 11983720"/>
              <a:gd name="connsiteY76" fmla="*/ 803062 h 7010404"/>
              <a:gd name="connsiteX77" fmla="*/ 9655026 w 11983720"/>
              <a:gd name="connsiteY77" fmla="*/ 789260 h 7010404"/>
              <a:gd name="connsiteX78" fmla="*/ 9654322 w 11983720"/>
              <a:gd name="connsiteY78" fmla="*/ 763084 h 7010404"/>
              <a:gd name="connsiteX79" fmla="*/ 9655769 w 11983720"/>
              <a:gd name="connsiteY79" fmla="*/ 732353 h 7010404"/>
              <a:gd name="connsiteX80" fmla="*/ 9701303 w 11983720"/>
              <a:gd name="connsiteY80" fmla="*/ 753698 h 7010404"/>
              <a:gd name="connsiteX81" fmla="*/ 9702007 w 11983720"/>
              <a:gd name="connsiteY81" fmla="*/ 779876 h 7010404"/>
              <a:gd name="connsiteX82" fmla="*/ 9686852 w 11983720"/>
              <a:gd name="connsiteY82" fmla="*/ 977913 h 7010404"/>
              <a:gd name="connsiteX83" fmla="*/ 9687132 w 11983720"/>
              <a:gd name="connsiteY83" fmla="*/ 988259 h 7010404"/>
              <a:gd name="connsiteX84" fmla="*/ 9689493 w 11983720"/>
              <a:gd name="connsiteY84" fmla="*/ 987703 h 7010404"/>
              <a:gd name="connsiteX85" fmla="*/ 9732498 w 11983720"/>
              <a:gd name="connsiteY85" fmla="*/ 1006376 h 7010404"/>
              <a:gd name="connsiteX86" fmla="*/ 9761691 w 11983720"/>
              <a:gd name="connsiteY86" fmla="*/ 1050670 h 7010404"/>
              <a:gd name="connsiteX87" fmla="*/ 9776468 w 11983720"/>
              <a:gd name="connsiteY87" fmla="*/ 1051331 h 7010404"/>
              <a:gd name="connsiteX88" fmla="*/ 9831703 w 11983720"/>
              <a:gd name="connsiteY88" fmla="*/ 1031420 h 7010404"/>
              <a:gd name="connsiteX89" fmla="*/ 9890882 w 11983720"/>
              <a:gd name="connsiteY89" fmla="*/ 1010084 h 7010404"/>
              <a:gd name="connsiteX90" fmla="*/ 9937461 w 11983720"/>
              <a:gd name="connsiteY90" fmla="*/ 1091465 h 7010404"/>
              <a:gd name="connsiteX91" fmla="*/ 10052199 w 11983720"/>
              <a:gd name="connsiteY91" fmla="*/ 1125620 h 7010404"/>
              <a:gd name="connsiteX92" fmla="*/ 10145781 w 11983720"/>
              <a:gd name="connsiteY92" fmla="*/ 1156072 h 7010404"/>
              <a:gd name="connsiteX93" fmla="*/ 10180181 w 11983720"/>
              <a:gd name="connsiteY93" fmla="*/ 1207863 h 7010404"/>
              <a:gd name="connsiteX94" fmla="*/ 10255808 w 11983720"/>
              <a:gd name="connsiteY94" fmla="*/ 1290100 h 7010404"/>
              <a:gd name="connsiteX95" fmla="*/ 10280908 w 11983720"/>
              <a:gd name="connsiteY95" fmla="*/ 1292379 h 7010404"/>
              <a:gd name="connsiteX96" fmla="*/ 10418271 w 11983720"/>
              <a:gd name="connsiteY96" fmla="*/ 1257963 h 7010404"/>
              <a:gd name="connsiteX97" fmla="*/ 10468473 w 11983720"/>
              <a:gd name="connsiteY97" fmla="*/ 1262519 h 7010404"/>
              <a:gd name="connsiteX98" fmla="*/ 10469541 w 11983720"/>
              <a:gd name="connsiteY98" fmla="*/ 1281014 h 7010404"/>
              <a:gd name="connsiteX99" fmla="*/ 10376646 w 11983720"/>
              <a:gd name="connsiteY99" fmla="*/ 1318280 h 7010404"/>
              <a:gd name="connsiteX100" fmla="*/ 10353678 w 11983720"/>
              <a:gd name="connsiteY100" fmla="*/ 1352992 h 7010404"/>
              <a:gd name="connsiteX101" fmla="*/ 10402430 w 11983720"/>
              <a:gd name="connsiteY101" fmla="*/ 1388279 h 7010404"/>
              <a:gd name="connsiteX102" fmla="*/ 10454062 w 11983720"/>
              <a:gd name="connsiteY102" fmla="*/ 1403649 h 7010404"/>
              <a:gd name="connsiteX103" fmla="*/ 10384838 w 11983720"/>
              <a:gd name="connsiteY103" fmla="*/ 1432382 h 7010404"/>
              <a:gd name="connsiteX104" fmla="*/ 10356497 w 11983720"/>
              <a:gd name="connsiteY104" fmla="*/ 1457701 h 7010404"/>
              <a:gd name="connsiteX105" fmla="*/ 10384456 w 11983720"/>
              <a:gd name="connsiteY105" fmla="*/ 1481607 h 7010404"/>
              <a:gd name="connsiteX106" fmla="*/ 10490253 w 11983720"/>
              <a:gd name="connsiteY106" fmla="*/ 1458567 h 7010404"/>
              <a:gd name="connsiteX107" fmla="*/ 10705797 w 11983720"/>
              <a:gd name="connsiteY107" fmla="*/ 1411069 h 7010404"/>
              <a:gd name="connsiteX108" fmla="*/ 10741308 w 11983720"/>
              <a:gd name="connsiteY108" fmla="*/ 1398266 h 7010404"/>
              <a:gd name="connsiteX109" fmla="*/ 10776089 w 11983720"/>
              <a:gd name="connsiteY109" fmla="*/ 1400830 h 7010404"/>
              <a:gd name="connsiteX110" fmla="*/ 10764958 w 11983720"/>
              <a:gd name="connsiteY110" fmla="*/ 1431274 h 7010404"/>
              <a:gd name="connsiteX111" fmla="*/ 10739133 w 11983720"/>
              <a:gd name="connsiteY111" fmla="*/ 1444362 h 7010404"/>
              <a:gd name="connsiteX112" fmla="*/ 10655214 w 11983720"/>
              <a:gd name="connsiteY112" fmla="*/ 1455735 h 7010404"/>
              <a:gd name="connsiteX113" fmla="*/ 10584562 w 11983720"/>
              <a:gd name="connsiteY113" fmla="*/ 1473656 h 7010404"/>
              <a:gd name="connsiteX114" fmla="*/ 10539372 w 11983720"/>
              <a:gd name="connsiteY114" fmla="*/ 1486173 h 7010404"/>
              <a:gd name="connsiteX115" fmla="*/ 10442891 w 11983720"/>
              <a:gd name="connsiteY115" fmla="*/ 1517179 h 7010404"/>
              <a:gd name="connsiteX116" fmla="*/ 10354284 w 11983720"/>
              <a:gd name="connsiteY116" fmla="*/ 1586884 h 7010404"/>
              <a:gd name="connsiteX117" fmla="*/ 10445006 w 11983720"/>
              <a:gd name="connsiteY117" fmla="*/ 1595712 h 7010404"/>
              <a:gd name="connsiteX118" fmla="*/ 10636879 w 11983720"/>
              <a:gd name="connsiteY118" fmla="*/ 1556747 h 7010404"/>
              <a:gd name="connsiteX119" fmla="*/ 10753788 w 11983720"/>
              <a:gd name="connsiteY119" fmla="*/ 1544806 h 7010404"/>
              <a:gd name="connsiteX120" fmla="*/ 10777803 w 11983720"/>
              <a:gd name="connsiteY120" fmla="*/ 1570131 h 7010404"/>
              <a:gd name="connsiteX121" fmla="*/ 10757713 w 11983720"/>
              <a:gd name="connsiteY121" fmla="*/ 1584926 h 7010404"/>
              <a:gd name="connsiteX122" fmla="*/ 10560468 w 11983720"/>
              <a:gd name="connsiteY122" fmla="*/ 1614502 h 7010404"/>
              <a:gd name="connsiteX123" fmla="*/ 10494123 w 11983720"/>
              <a:gd name="connsiteY123" fmla="*/ 1623317 h 7010404"/>
              <a:gd name="connsiteX124" fmla="*/ 10406239 w 11983720"/>
              <a:gd name="connsiteY124" fmla="*/ 1677656 h 7010404"/>
              <a:gd name="connsiteX125" fmla="*/ 10301507 w 11983720"/>
              <a:gd name="connsiteY125" fmla="*/ 1719189 h 7010404"/>
              <a:gd name="connsiteX126" fmla="*/ 10294674 w 11983720"/>
              <a:gd name="connsiteY126" fmla="*/ 1720608 h 7010404"/>
              <a:gd name="connsiteX127" fmla="*/ 10286934 w 11983720"/>
              <a:gd name="connsiteY127" fmla="*/ 1727395 h 7010404"/>
              <a:gd name="connsiteX128" fmla="*/ 10286934 w 11983720"/>
              <a:gd name="connsiteY128" fmla="*/ 1753945 h 7010404"/>
              <a:gd name="connsiteX129" fmla="*/ 10303755 w 11983720"/>
              <a:gd name="connsiteY129" fmla="*/ 1789340 h 7010404"/>
              <a:gd name="connsiteX130" fmla="*/ 10186011 w 11983720"/>
              <a:gd name="connsiteY130" fmla="*/ 1833590 h 7010404"/>
              <a:gd name="connsiteX131" fmla="*/ 10175112 w 11983720"/>
              <a:gd name="connsiteY131" fmla="*/ 1845056 h 7010404"/>
              <a:gd name="connsiteX132" fmla="*/ 10189445 w 11983720"/>
              <a:gd name="connsiteY132" fmla="*/ 1864261 h 7010404"/>
              <a:gd name="connsiteX133" fmla="*/ 10196948 w 11983720"/>
              <a:gd name="connsiteY133" fmla="*/ 1869997 h 7010404"/>
              <a:gd name="connsiteX134" fmla="*/ 10234180 w 11983720"/>
              <a:gd name="connsiteY134" fmla="*/ 1873441 h 7010404"/>
              <a:gd name="connsiteX135" fmla="*/ 10237828 w 11983720"/>
              <a:gd name="connsiteY135" fmla="*/ 1872797 h 7010404"/>
              <a:gd name="connsiteX136" fmla="*/ 10372223 w 11983720"/>
              <a:gd name="connsiteY136" fmla="*/ 1864261 h 7010404"/>
              <a:gd name="connsiteX137" fmla="*/ 10413552 w 11983720"/>
              <a:gd name="connsiteY137" fmla="*/ 1878132 h 7010404"/>
              <a:gd name="connsiteX138" fmla="*/ 10436251 w 11983720"/>
              <a:gd name="connsiteY138" fmla="*/ 1899836 h 7010404"/>
              <a:gd name="connsiteX139" fmla="*/ 10449881 w 11983720"/>
              <a:gd name="connsiteY139" fmla="*/ 1897743 h 7010404"/>
              <a:gd name="connsiteX140" fmla="*/ 10480367 w 11983720"/>
              <a:gd name="connsiteY140" fmla="*/ 1895534 h 7010404"/>
              <a:gd name="connsiteX141" fmla="*/ 10522416 w 11983720"/>
              <a:gd name="connsiteY141" fmla="*/ 1922083 h 7010404"/>
              <a:gd name="connsiteX142" fmla="*/ 10497187 w 11983720"/>
              <a:gd name="connsiteY142" fmla="*/ 1957479 h 7010404"/>
              <a:gd name="connsiteX143" fmla="*/ 10456302 w 11983720"/>
              <a:gd name="connsiteY143" fmla="*/ 1965299 h 7010404"/>
              <a:gd name="connsiteX144" fmla="*/ 10452862 w 11983720"/>
              <a:gd name="connsiteY144" fmla="*/ 1983767 h 7010404"/>
              <a:gd name="connsiteX145" fmla="*/ 10361470 w 11983720"/>
              <a:gd name="connsiteY145" fmla="*/ 2116076 h 7010404"/>
              <a:gd name="connsiteX146" fmla="*/ 10313088 w 11983720"/>
              <a:gd name="connsiteY146" fmla="*/ 2120344 h 7010404"/>
              <a:gd name="connsiteX147" fmla="*/ 10287555 w 11983720"/>
              <a:gd name="connsiteY147" fmla="*/ 2119278 h 7010404"/>
              <a:gd name="connsiteX148" fmla="*/ 10271220 w 11983720"/>
              <a:gd name="connsiteY148" fmla="*/ 2136237 h 7010404"/>
              <a:gd name="connsiteX149" fmla="*/ 10286934 w 11983720"/>
              <a:gd name="connsiteY149" fmla="*/ 2152158 h 7010404"/>
              <a:gd name="connsiteX150" fmla="*/ 10286934 w 11983720"/>
              <a:gd name="connsiteY150" fmla="*/ 2169860 h 7010404"/>
              <a:gd name="connsiteX151" fmla="*/ 10261704 w 11983720"/>
              <a:gd name="connsiteY151" fmla="*/ 2178706 h 7010404"/>
              <a:gd name="connsiteX152" fmla="*/ 10237044 w 11983720"/>
              <a:gd name="connsiteY152" fmla="*/ 2176761 h 7010404"/>
              <a:gd name="connsiteX153" fmla="*/ 10227075 w 11983720"/>
              <a:gd name="connsiteY153" fmla="*/ 2188634 h 7010404"/>
              <a:gd name="connsiteX154" fmla="*/ 10229444 w 11983720"/>
              <a:gd name="connsiteY154" fmla="*/ 2205255 h 7010404"/>
              <a:gd name="connsiteX155" fmla="*/ 10261704 w 11983720"/>
              <a:gd name="connsiteY155" fmla="*/ 2205255 h 7010404"/>
              <a:gd name="connsiteX156" fmla="*/ 10345804 w 11983720"/>
              <a:gd name="connsiteY156" fmla="*/ 2205255 h 7010404"/>
              <a:gd name="connsiteX157" fmla="*/ 10387856 w 11983720"/>
              <a:gd name="connsiteY157" fmla="*/ 2205255 h 7010404"/>
              <a:gd name="connsiteX158" fmla="*/ 10455137 w 11983720"/>
              <a:gd name="connsiteY158" fmla="*/ 2249505 h 7010404"/>
              <a:gd name="connsiteX159" fmla="*/ 10556056 w 11983720"/>
              <a:gd name="connsiteY159" fmla="*/ 2284901 h 7010404"/>
              <a:gd name="connsiteX160" fmla="*/ 10581287 w 11983720"/>
              <a:gd name="connsiteY160" fmla="*/ 2311449 h 7010404"/>
              <a:gd name="connsiteX161" fmla="*/ 10556056 w 11983720"/>
              <a:gd name="connsiteY161" fmla="*/ 2329142 h 7010404"/>
              <a:gd name="connsiteX162" fmla="*/ 10547649 w 11983720"/>
              <a:gd name="connsiteY162" fmla="*/ 2355692 h 7010404"/>
              <a:gd name="connsiteX163" fmla="*/ 10539238 w 11983720"/>
              <a:gd name="connsiteY163" fmla="*/ 2391087 h 7010404"/>
              <a:gd name="connsiteX164" fmla="*/ 10539238 w 11983720"/>
              <a:gd name="connsiteY164" fmla="*/ 2417635 h 7010404"/>
              <a:gd name="connsiteX165" fmla="*/ 10547649 w 11983720"/>
              <a:gd name="connsiteY165" fmla="*/ 2417635 h 7010404"/>
              <a:gd name="connsiteX166" fmla="*/ 10547649 w 11983720"/>
              <a:gd name="connsiteY166" fmla="*/ 2479580 h 7010404"/>
              <a:gd name="connsiteX167" fmla="*/ 10480367 w 11983720"/>
              <a:gd name="connsiteY167" fmla="*/ 2541532 h 7010404"/>
              <a:gd name="connsiteX168" fmla="*/ 10564468 w 11983720"/>
              <a:gd name="connsiteY168" fmla="*/ 2568073 h 7010404"/>
              <a:gd name="connsiteX169" fmla="*/ 10556056 w 11983720"/>
              <a:gd name="connsiteY169" fmla="*/ 2576928 h 7010404"/>
              <a:gd name="connsiteX170" fmla="*/ 10256798 w 11983720"/>
              <a:gd name="connsiteY170" fmla="*/ 2576928 h 7010404"/>
              <a:gd name="connsiteX171" fmla="*/ 10235811 w 11983720"/>
              <a:gd name="connsiteY171" fmla="*/ 2587165 h 7010404"/>
              <a:gd name="connsiteX172" fmla="*/ 10234442 w 11983720"/>
              <a:gd name="connsiteY172" fmla="*/ 2590655 h 7010404"/>
              <a:gd name="connsiteX173" fmla="*/ 10253293 w 11983720"/>
              <a:gd name="connsiteY173" fmla="*/ 2594621 h 7010404"/>
              <a:gd name="connsiteX174" fmla="*/ 10320575 w 11983720"/>
              <a:gd name="connsiteY174" fmla="*/ 2638871 h 7010404"/>
              <a:gd name="connsiteX175" fmla="*/ 10354215 w 11983720"/>
              <a:gd name="connsiteY175" fmla="*/ 2665420 h 7010404"/>
              <a:gd name="connsiteX176" fmla="*/ 10446726 w 11983720"/>
              <a:gd name="connsiteY176" fmla="*/ 2683114 h 7010404"/>
              <a:gd name="connsiteX177" fmla="*/ 10463546 w 11983720"/>
              <a:gd name="connsiteY177" fmla="*/ 2700816 h 7010404"/>
              <a:gd name="connsiteX178" fmla="*/ 10446726 w 11983720"/>
              <a:gd name="connsiteY178" fmla="*/ 2709662 h 7010404"/>
              <a:gd name="connsiteX179" fmla="*/ 10244884 w 11983720"/>
              <a:gd name="connsiteY179" fmla="*/ 2709662 h 7010404"/>
              <a:gd name="connsiteX180" fmla="*/ 10229113 w 11983720"/>
              <a:gd name="connsiteY180" fmla="*/ 2710767 h 7010404"/>
              <a:gd name="connsiteX181" fmla="*/ 10228202 w 11983720"/>
              <a:gd name="connsiteY181" fmla="*/ 2711514 h 7010404"/>
              <a:gd name="connsiteX182" fmla="*/ 10228418 w 11983720"/>
              <a:gd name="connsiteY182" fmla="*/ 2712006 h 7010404"/>
              <a:gd name="connsiteX183" fmla="*/ 10313088 w 11983720"/>
              <a:gd name="connsiteY183" fmla="*/ 2730679 h 7010404"/>
              <a:gd name="connsiteX184" fmla="*/ 10431358 w 11983720"/>
              <a:gd name="connsiteY184" fmla="*/ 2816042 h 7010404"/>
              <a:gd name="connsiteX185" fmla="*/ 10431358 w 11983720"/>
              <a:gd name="connsiteY185" fmla="*/ 2824702 h 7010404"/>
              <a:gd name="connsiteX186" fmla="*/ 10530827 w 11983720"/>
              <a:gd name="connsiteY186" fmla="*/ 2824702 h 7010404"/>
              <a:gd name="connsiteX187" fmla="*/ 10606520 w 11983720"/>
              <a:gd name="connsiteY187" fmla="*/ 2815857 h 7010404"/>
              <a:gd name="connsiteX188" fmla="*/ 10640160 w 11983720"/>
              <a:gd name="connsiteY188" fmla="*/ 2842405 h 7010404"/>
              <a:gd name="connsiteX189" fmla="*/ 10631749 w 11983720"/>
              <a:gd name="connsiteY189" fmla="*/ 2868954 h 7010404"/>
              <a:gd name="connsiteX190" fmla="*/ 10589697 w 11983720"/>
              <a:gd name="connsiteY190" fmla="*/ 2868954 h 7010404"/>
              <a:gd name="connsiteX191" fmla="*/ 10480367 w 11983720"/>
              <a:gd name="connsiteY191" fmla="*/ 2860098 h 7010404"/>
              <a:gd name="connsiteX192" fmla="*/ 10450274 w 11983720"/>
              <a:gd name="connsiteY192" fmla="*/ 2855261 h 7010404"/>
              <a:gd name="connsiteX193" fmla="*/ 10428982 w 11983720"/>
              <a:gd name="connsiteY193" fmla="*/ 2859828 h 7010404"/>
              <a:gd name="connsiteX194" fmla="*/ 10411872 w 11983720"/>
              <a:gd name="connsiteY194" fmla="*/ 2867792 h 7010404"/>
              <a:gd name="connsiteX195" fmla="*/ 10400777 w 11983720"/>
              <a:gd name="connsiteY195" fmla="*/ 2867539 h 7010404"/>
              <a:gd name="connsiteX196" fmla="*/ 10396397 w 11983720"/>
              <a:gd name="connsiteY196" fmla="*/ 2868814 h 7010404"/>
              <a:gd name="connsiteX197" fmla="*/ 10383387 w 11983720"/>
              <a:gd name="connsiteY197" fmla="*/ 2868887 h 7010404"/>
              <a:gd name="connsiteX198" fmla="*/ 10350425 w 11983720"/>
              <a:gd name="connsiteY198" fmla="*/ 2879700 h 7010404"/>
              <a:gd name="connsiteX199" fmla="*/ 10443573 w 11983720"/>
              <a:gd name="connsiteY199" fmla="*/ 2893285 h 7010404"/>
              <a:gd name="connsiteX200" fmla="*/ 10556056 w 11983720"/>
              <a:gd name="connsiteY200" fmla="*/ 2895495 h 7010404"/>
              <a:gd name="connsiteX201" fmla="*/ 10589697 w 11983720"/>
              <a:gd name="connsiteY201" fmla="*/ 2895495 h 7010404"/>
              <a:gd name="connsiteX202" fmla="*/ 10631749 w 11983720"/>
              <a:gd name="connsiteY202" fmla="*/ 2913195 h 7010404"/>
              <a:gd name="connsiteX203" fmla="*/ 10640160 w 11983720"/>
              <a:gd name="connsiteY203" fmla="*/ 2939745 h 7010404"/>
              <a:gd name="connsiteX204" fmla="*/ 10623338 w 11983720"/>
              <a:gd name="connsiteY204" fmla="*/ 2957445 h 7010404"/>
              <a:gd name="connsiteX205" fmla="*/ 10497187 w 11983720"/>
              <a:gd name="connsiteY205" fmla="*/ 2957445 h 7010404"/>
              <a:gd name="connsiteX206" fmla="*/ 10631749 w 11983720"/>
              <a:gd name="connsiteY206" fmla="*/ 2992841 h 7010404"/>
              <a:gd name="connsiteX207" fmla="*/ 10656979 w 11983720"/>
              <a:gd name="connsiteY207" fmla="*/ 3010536 h 7010404"/>
              <a:gd name="connsiteX208" fmla="*/ 10623338 w 11983720"/>
              <a:gd name="connsiteY208" fmla="*/ 3019391 h 7010404"/>
              <a:gd name="connsiteX209" fmla="*/ 10413085 w 11983720"/>
              <a:gd name="connsiteY209" fmla="*/ 3019391 h 7010404"/>
              <a:gd name="connsiteX210" fmla="*/ 10379444 w 11983720"/>
              <a:gd name="connsiteY210" fmla="*/ 3037084 h 7010404"/>
              <a:gd name="connsiteX211" fmla="*/ 10438316 w 11983720"/>
              <a:gd name="connsiteY211" fmla="*/ 3037084 h 7010404"/>
              <a:gd name="connsiteX212" fmla="*/ 10514008 w 11983720"/>
              <a:gd name="connsiteY212" fmla="*/ 3063633 h 7010404"/>
              <a:gd name="connsiteX213" fmla="*/ 10589697 w 11983720"/>
              <a:gd name="connsiteY213" fmla="*/ 3063633 h 7010404"/>
              <a:gd name="connsiteX214" fmla="*/ 10614928 w 11983720"/>
              <a:gd name="connsiteY214" fmla="*/ 3090181 h 7010404"/>
              <a:gd name="connsiteX215" fmla="*/ 10589697 w 11983720"/>
              <a:gd name="connsiteY215" fmla="*/ 3116729 h 7010404"/>
              <a:gd name="connsiteX216" fmla="*/ 10413085 w 11983720"/>
              <a:gd name="connsiteY216" fmla="*/ 3116729 h 7010404"/>
              <a:gd name="connsiteX217" fmla="*/ 10337393 w 11983720"/>
              <a:gd name="connsiteY217" fmla="*/ 3125577 h 7010404"/>
              <a:gd name="connsiteX218" fmla="*/ 10429905 w 11983720"/>
              <a:gd name="connsiteY218" fmla="*/ 3125577 h 7010404"/>
              <a:gd name="connsiteX219" fmla="*/ 10488777 w 11983720"/>
              <a:gd name="connsiteY219" fmla="*/ 3160972 h 7010404"/>
              <a:gd name="connsiteX220" fmla="*/ 10488777 w 11983720"/>
              <a:gd name="connsiteY220" fmla="*/ 3187520 h 7010404"/>
              <a:gd name="connsiteX221" fmla="*/ 10455137 w 11983720"/>
              <a:gd name="connsiteY221" fmla="*/ 3205222 h 7010404"/>
              <a:gd name="connsiteX222" fmla="*/ 10345804 w 11983720"/>
              <a:gd name="connsiteY222" fmla="*/ 3222925 h 7010404"/>
              <a:gd name="connsiteX223" fmla="*/ 10309953 w 11983720"/>
              <a:gd name="connsiteY223" fmla="*/ 3228471 h 7010404"/>
              <a:gd name="connsiteX224" fmla="*/ 10318171 w 11983720"/>
              <a:gd name="connsiteY224" fmla="*/ 3237002 h 7010404"/>
              <a:gd name="connsiteX225" fmla="*/ 10254820 w 11983720"/>
              <a:gd name="connsiteY225" fmla="*/ 3266341 h 7010404"/>
              <a:gd name="connsiteX226" fmla="*/ 10220483 w 11983720"/>
              <a:gd name="connsiteY226" fmla="*/ 3279517 h 7010404"/>
              <a:gd name="connsiteX227" fmla="*/ 10307712 w 11983720"/>
              <a:gd name="connsiteY227" fmla="*/ 3302602 h 7010404"/>
              <a:gd name="connsiteX228" fmla="*/ 10458238 w 11983720"/>
              <a:gd name="connsiteY228" fmla="*/ 3285529 h 7010404"/>
              <a:gd name="connsiteX229" fmla="*/ 10528122 w 11983720"/>
              <a:gd name="connsiteY229" fmla="*/ 3251385 h 7010404"/>
              <a:gd name="connsiteX230" fmla="*/ 10646392 w 11983720"/>
              <a:gd name="connsiteY230" fmla="*/ 3153218 h 7010404"/>
              <a:gd name="connsiteX231" fmla="*/ 10845296 w 11983720"/>
              <a:gd name="connsiteY231" fmla="*/ 2986763 h 7010404"/>
              <a:gd name="connsiteX232" fmla="*/ 11103337 w 11983720"/>
              <a:gd name="connsiteY232" fmla="*/ 2905671 h 7010404"/>
              <a:gd name="connsiteX233" fmla="*/ 11312997 w 11983720"/>
              <a:gd name="connsiteY233" fmla="*/ 2811774 h 7010404"/>
              <a:gd name="connsiteX234" fmla="*/ 11329123 w 11983720"/>
              <a:gd name="connsiteY234" fmla="*/ 2798969 h 7010404"/>
              <a:gd name="connsiteX235" fmla="*/ 11544157 w 11983720"/>
              <a:gd name="connsiteY235" fmla="*/ 2726411 h 7010404"/>
              <a:gd name="connsiteX236" fmla="*/ 11566038 w 11983720"/>
              <a:gd name="connsiteY236" fmla="*/ 2720593 h 7010404"/>
              <a:gd name="connsiteX237" fmla="*/ 11568979 w 11983720"/>
              <a:gd name="connsiteY237" fmla="*/ 2716533 h 7010404"/>
              <a:gd name="connsiteX238" fmla="*/ 11593617 w 11983720"/>
              <a:gd name="connsiteY238" fmla="*/ 2694886 h 7010404"/>
              <a:gd name="connsiteX239" fmla="*/ 11697591 w 11983720"/>
              <a:gd name="connsiteY239" fmla="*/ 2642160 h 7010404"/>
              <a:gd name="connsiteX240" fmla="*/ 11755711 w 11983720"/>
              <a:gd name="connsiteY240" fmla="*/ 2626902 h 7010404"/>
              <a:gd name="connsiteX241" fmla="*/ 11871035 w 11983720"/>
              <a:gd name="connsiteY241" fmla="*/ 2656253 h 7010404"/>
              <a:gd name="connsiteX242" fmla="*/ 11892132 w 11983720"/>
              <a:gd name="connsiteY242" fmla="*/ 2688788 h 7010404"/>
              <a:gd name="connsiteX243" fmla="*/ 11900477 w 11983720"/>
              <a:gd name="connsiteY243" fmla="*/ 2702474 h 7010404"/>
              <a:gd name="connsiteX244" fmla="*/ 11929839 w 11983720"/>
              <a:gd name="connsiteY244" fmla="*/ 2712074 h 7010404"/>
              <a:gd name="connsiteX245" fmla="*/ 11928724 w 11983720"/>
              <a:gd name="connsiteY245" fmla="*/ 2722859 h 7010404"/>
              <a:gd name="connsiteX246" fmla="*/ 11963471 w 11983720"/>
              <a:gd name="connsiteY246" fmla="*/ 2743484 h 7010404"/>
              <a:gd name="connsiteX247" fmla="*/ 11979600 w 11983720"/>
              <a:gd name="connsiteY247" fmla="*/ 2764823 h 7010404"/>
              <a:gd name="connsiteX248" fmla="*/ 11952719 w 11983720"/>
              <a:gd name="connsiteY248" fmla="*/ 2914207 h 7010404"/>
              <a:gd name="connsiteX249" fmla="*/ 11829076 w 11983720"/>
              <a:gd name="connsiteY249" fmla="*/ 3003836 h 7010404"/>
              <a:gd name="connsiteX250" fmla="*/ 11716183 w 11983720"/>
              <a:gd name="connsiteY250" fmla="*/ 3012372 h 7010404"/>
              <a:gd name="connsiteX251" fmla="*/ 11571035 w 11983720"/>
              <a:gd name="connsiteY251" fmla="*/ 3008104 h 7010404"/>
              <a:gd name="connsiteX252" fmla="*/ 11538781 w 11983720"/>
              <a:gd name="connsiteY252" fmla="*/ 3025177 h 7010404"/>
              <a:gd name="connsiteX253" fmla="*/ 11409759 w 11983720"/>
              <a:gd name="connsiteY253" fmla="*/ 3076394 h 7010404"/>
              <a:gd name="connsiteX254" fmla="*/ 11291492 w 11983720"/>
              <a:gd name="connsiteY254" fmla="*/ 3114806 h 7010404"/>
              <a:gd name="connsiteX255" fmla="*/ 11022700 w 11983720"/>
              <a:gd name="connsiteY255" fmla="*/ 3174559 h 7010404"/>
              <a:gd name="connsiteX256" fmla="*/ 10764661 w 11983720"/>
              <a:gd name="connsiteY256" fmla="*/ 3259920 h 7010404"/>
              <a:gd name="connsiteX257" fmla="*/ 10603386 w 11983720"/>
              <a:gd name="connsiteY257" fmla="*/ 3358087 h 7010404"/>
              <a:gd name="connsiteX258" fmla="*/ 10528122 w 11983720"/>
              <a:gd name="connsiteY258" fmla="*/ 3396499 h 7010404"/>
              <a:gd name="connsiteX259" fmla="*/ 10221699 w 11983720"/>
              <a:gd name="connsiteY259" fmla="*/ 3537345 h 7010404"/>
              <a:gd name="connsiteX260" fmla="*/ 10200631 w 11983720"/>
              <a:gd name="connsiteY260" fmla="*/ 3547150 h 7010404"/>
              <a:gd name="connsiteX261" fmla="*/ 10185532 w 11983720"/>
              <a:gd name="connsiteY261" fmla="*/ 3639988 h 7010404"/>
              <a:gd name="connsiteX262" fmla="*/ 10132344 w 11983720"/>
              <a:gd name="connsiteY262" fmla="*/ 3746654 h 7010404"/>
              <a:gd name="connsiteX263" fmla="*/ 10127906 w 11983720"/>
              <a:gd name="connsiteY263" fmla="*/ 3767789 h 7010404"/>
              <a:gd name="connsiteX264" fmla="*/ 10141062 w 11983720"/>
              <a:gd name="connsiteY264" fmla="*/ 3772089 h 7010404"/>
              <a:gd name="connsiteX265" fmla="*/ 10555002 w 11983720"/>
              <a:gd name="connsiteY265" fmla="*/ 3891595 h 7010404"/>
              <a:gd name="connsiteX266" fmla="*/ 10646392 w 11983720"/>
              <a:gd name="connsiteY266" fmla="*/ 3917205 h 7010404"/>
              <a:gd name="connsiteX267" fmla="*/ 10770037 w 11983720"/>
              <a:gd name="connsiteY267" fmla="*/ 3904400 h 7010404"/>
              <a:gd name="connsiteX268" fmla="*/ 10839921 w 11983720"/>
              <a:gd name="connsiteY268" fmla="*/ 3895864 h 7010404"/>
              <a:gd name="connsiteX269" fmla="*/ 10915183 w 11983720"/>
              <a:gd name="connsiteY269" fmla="*/ 3912937 h 7010404"/>
              <a:gd name="connsiteX270" fmla="*/ 10947439 w 11983720"/>
              <a:gd name="connsiteY270" fmla="*/ 3942812 h 7010404"/>
              <a:gd name="connsiteX271" fmla="*/ 10807667 w 11983720"/>
              <a:gd name="connsiteY271" fmla="*/ 4169020 h 7010404"/>
              <a:gd name="connsiteX272" fmla="*/ 10657143 w 11983720"/>
              <a:gd name="connsiteY272" fmla="*/ 4169020 h 7010404"/>
              <a:gd name="connsiteX273" fmla="*/ 10533498 w 11983720"/>
              <a:gd name="connsiteY273" fmla="*/ 4100731 h 7010404"/>
              <a:gd name="connsiteX274" fmla="*/ 10399103 w 11983720"/>
              <a:gd name="connsiteY274" fmla="*/ 4079391 h 7010404"/>
              <a:gd name="connsiteX275" fmla="*/ 10259332 w 11983720"/>
              <a:gd name="connsiteY275" fmla="*/ 4023907 h 7010404"/>
              <a:gd name="connsiteX276" fmla="*/ 10178692 w 11983720"/>
              <a:gd name="connsiteY276" fmla="*/ 3921471 h 7010404"/>
              <a:gd name="connsiteX277" fmla="*/ 10144901 w 11983720"/>
              <a:gd name="connsiteY277" fmla="*/ 3898797 h 7010404"/>
              <a:gd name="connsiteX278" fmla="*/ 10115451 w 11983720"/>
              <a:gd name="connsiteY278" fmla="*/ 3921009 h 7010404"/>
              <a:gd name="connsiteX279" fmla="*/ 10014092 w 11983720"/>
              <a:gd name="connsiteY279" fmla="*/ 3921009 h 7010404"/>
              <a:gd name="connsiteX280" fmla="*/ 9862052 w 11983720"/>
              <a:gd name="connsiteY280" fmla="*/ 3947832 h 7010404"/>
              <a:gd name="connsiteX281" fmla="*/ 9819818 w 11983720"/>
              <a:gd name="connsiteY281" fmla="*/ 4048423 h 7010404"/>
              <a:gd name="connsiteX282" fmla="*/ 9574865 w 11983720"/>
              <a:gd name="connsiteY282" fmla="*/ 4309956 h 7010404"/>
              <a:gd name="connsiteX283" fmla="*/ 9515737 w 11983720"/>
              <a:gd name="connsiteY283" fmla="*/ 4323367 h 7010404"/>
              <a:gd name="connsiteX284" fmla="*/ 9177872 w 11983720"/>
              <a:gd name="connsiteY284" fmla="*/ 4323367 h 7010404"/>
              <a:gd name="connsiteX285" fmla="*/ 9245444 w 11983720"/>
              <a:gd name="connsiteY285" fmla="*/ 4544663 h 7010404"/>
              <a:gd name="connsiteX286" fmla="*/ 9051170 w 11983720"/>
              <a:gd name="connsiteY286" fmla="*/ 4423957 h 7010404"/>
              <a:gd name="connsiteX287" fmla="*/ 8747091 w 11983720"/>
              <a:gd name="connsiteY287" fmla="*/ 4363603 h 7010404"/>
              <a:gd name="connsiteX288" fmla="*/ 8603497 w 11983720"/>
              <a:gd name="connsiteY288" fmla="*/ 4558076 h 7010404"/>
              <a:gd name="connsiteX289" fmla="*/ 8392330 w 11983720"/>
              <a:gd name="connsiteY289" fmla="*/ 4658664 h 7010404"/>
              <a:gd name="connsiteX290" fmla="*/ 8248737 w 11983720"/>
              <a:gd name="connsiteY290" fmla="*/ 4698900 h 7010404"/>
              <a:gd name="connsiteX291" fmla="*/ 8012231 w 11983720"/>
              <a:gd name="connsiteY291" fmla="*/ 4812901 h 7010404"/>
              <a:gd name="connsiteX292" fmla="*/ 7936211 w 11983720"/>
              <a:gd name="connsiteY292" fmla="*/ 4866550 h 7010404"/>
              <a:gd name="connsiteX293" fmla="*/ 7969997 w 11983720"/>
              <a:gd name="connsiteY293" fmla="*/ 5034199 h 7010404"/>
              <a:gd name="connsiteX294" fmla="*/ 7998540 w 11983720"/>
              <a:gd name="connsiteY294" fmla="*/ 5142809 h 7010404"/>
              <a:gd name="connsiteX295" fmla="*/ 8017821 w 11983720"/>
              <a:gd name="connsiteY295" fmla="*/ 5144903 h 7010404"/>
              <a:gd name="connsiteX296" fmla="*/ 8037579 w 11983720"/>
              <a:gd name="connsiteY296" fmla="*/ 5157192 h 7010404"/>
              <a:gd name="connsiteX297" fmla="*/ 8053670 w 11983720"/>
              <a:gd name="connsiteY297" fmla="*/ 5182005 h 7010404"/>
              <a:gd name="connsiteX298" fmla="*/ 8060034 w 11983720"/>
              <a:gd name="connsiteY298" fmla="*/ 5192443 h 7010404"/>
              <a:gd name="connsiteX299" fmla="*/ 8080361 w 11983720"/>
              <a:gd name="connsiteY299" fmla="*/ 5219711 h 7010404"/>
              <a:gd name="connsiteX300" fmla="*/ 8090960 w 11983720"/>
              <a:gd name="connsiteY300" fmla="*/ 5232605 h 7010404"/>
              <a:gd name="connsiteX301" fmla="*/ 8098078 w 11983720"/>
              <a:gd name="connsiteY301" fmla="*/ 5251423 h 7010404"/>
              <a:gd name="connsiteX302" fmla="*/ 8096978 w 11983720"/>
              <a:gd name="connsiteY302" fmla="*/ 5272625 h 7010404"/>
              <a:gd name="connsiteX303" fmla="*/ 8087316 w 11983720"/>
              <a:gd name="connsiteY303" fmla="*/ 5325796 h 7010404"/>
              <a:gd name="connsiteX304" fmla="*/ 8012542 w 11983720"/>
              <a:gd name="connsiteY304" fmla="*/ 5402777 h 7010404"/>
              <a:gd name="connsiteX305" fmla="*/ 8001958 w 11983720"/>
              <a:gd name="connsiteY305" fmla="*/ 5403392 h 7010404"/>
              <a:gd name="connsiteX306" fmla="*/ 7956134 w 11983720"/>
              <a:gd name="connsiteY306" fmla="*/ 5411777 h 7010404"/>
              <a:gd name="connsiteX307" fmla="*/ 7943179 w 11983720"/>
              <a:gd name="connsiteY307" fmla="*/ 5410623 h 7010404"/>
              <a:gd name="connsiteX308" fmla="*/ 7908186 w 11983720"/>
              <a:gd name="connsiteY308" fmla="*/ 5412181 h 7010404"/>
              <a:gd name="connsiteX309" fmla="*/ 7889254 w 11983720"/>
              <a:gd name="connsiteY309" fmla="*/ 5411532 h 7010404"/>
              <a:gd name="connsiteX310" fmla="*/ 7872676 w 11983720"/>
              <a:gd name="connsiteY310" fmla="*/ 5399145 h 7010404"/>
              <a:gd name="connsiteX311" fmla="*/ 7817726 w 11983720"/>
              <a:gd name="connsiteY311" fmla="*/ 5370869 h 7010404"/>
              <a:gd name="connsiteX312" fmla="*/ 7789309 w 11983720"/>
              <a:gd name="connsiteY312" fmla="*/ 5349635 h 7010404"/>
              <a:gd name="connsiteX313" fmla="*/ 7783316 w 11983720"/>
              <a:gd name="connsiteY313" fmla="*/ 5336631 h 7010404"/>
              <a:gd name="connsiteX314" fmla="*/ 7783534 w 11983720"/>
              <a:gd name="connsiteY314" fmla="*/ 5303401 h 7010404"/>
              <a:gd name="connsiteX315" fmla="*/ 7780741 w 11983720"/>
              <a:gd name="connsiteY315" fmla="*/ 5250159 h 7010404"/>
              <a:gd name="connsiteX316" fmla="*/ 7789188 w 11983720"/>
              <a:gd name="connsiteY316" fmla="*/ 5228052 h 7010404"/>
              <a:gd name="connsiteX317" fmla="*/ 7807221 w 11983720"/>
              <a:gd name="connsiteY317" fmla="*/ 5203164 h 7010404"/>
              <a:gd name="connsiteX318" fmla="*/ 7826011 w 11983720"/>
              <a:gd name="connsiteY318" fmla="*/ 5186655 h 7010404"/>
              <a:gd name="connsiteX319" fmla="*/ 7859673 w 11983720"/>
              <a:gd name="connsiteY319" fmla="*/ 5158612 h 7010404"/>
              <a:gd name="connsiteX320" fmla="*/ 7860190 w 11983720"/>
              <a:gd name="connsiteY320" fmla="*/ 5158473 h 7010404"/>
              <a:gd name="connsiteX321" fmla="*/ 7860190 w 11983720"/>
              <a:gd name="connsiteY321" fmla="*/ 5114670 h 7010404"/>
              <a:gd name="connsiteX322" fmla="*/ 7851743 w 11983720"/>
              <a:gd name="connsiteY322" fmla="*/ 5000669 h 7010404"/>
              <a:gd name="connsiteX323" fmla="*/ 7751440 w 11983720"/>
              <a:gd name="connsiteY323" fmla="*/ 4868226 h 7010404"/>
              <a:gd name="connsiteX324" fmla="*/ 7719881 w 11983720"/>
              <a:gd name="connsiteY324" fmla="*/ 4861044 h 7010404"/>
              <a:gd name="connsiteX325" fmla="*/ 7716299 w 11983720"/>
              <a:gd name="connsiteY325" fmla="*/ 4869585 h 7010404"/>
              <a:gd name="connsiteX326" fmla="*/ 7547189 w 11983720"/>
              <a:gd name="connsiteY326" fmla="*/ 5175990 h 7010404"/>
              <a:gd name="connsiteX327" fmla="*/ 7451364 w 11983720"/>
              <a:gd name="connsiteY327" fmla="*/ 5313663 h 7010404"/>
              <a:gd name="connsiteX328" fmla="*/ 7487412 w 11983720"/>
              <a:gd name="connsiteY328" fmla="*/ 5335807 h 7010404"/>
              <a:gd name="connsiteX329" fmla="*/ 7576786 w 11983720"/>
              <a:gd name="connsiteY329" fmla="*/ 5411032 h 7010404"/>
              <a:gd name="connsiteX330" fmla="*/ 7609041 w 11983720"/>
              <a:gd name="connsiteY330" fmla="*/ 5530539 h 7010404"/>
              <a:gd name="connsiteX331" fmla="*/ 7506901 w 11983720"/>
              <a:gd name="connsiteY331" fmla="*/ 5658580 h 7010404"/>
              <a:gd name="connsiteX332" fmla="*/ 7501525 w 11983720"/>
              <a:gd name="connsiteY332" fmla="*/ 5688457 h 7010404"/>
              <a:gd name="connsiteX333" fmla="*/ 7528403 w 11983720"/>
              <a:gd name="connsiteY333" fmla="*/ 5833571 h 7010404"/>
              <a:gd name="connsiteX334" fmla="*/ 7394008 w 11983720"/>
              <a:gd name="connsiteY334" fmla="*/ 6029902 h 7010404"/>
              <a:gd name="connsiteX335" fmla="*/ 7264987 w 11983720"/>
              <a:gd name="connsiteY335" fmla="*/ 6076852 h 7010404"/>
              <a:gd name="connsiteX336" fmla="*/ 7001570 w 11983720"/>
              <a:gd name="connsiteY336" fmla="*/ 6046974 h 7010404"/>
              <a:gd name="connsiteX337" fmla="*/ 6926897 w 11983720"/>
              <a:gd name="connsiteY337" fmla="*/ 6000025 h 7010404"/>
              <a:gd name="connsiteX338" fmla="*/ 6881457 w 11983720"/>
              <a:gd name="connsiteY338" fmla="*/ 5958970 h 7010404"/>
              <a:gd name="connsiteX339" fmla="*/ 6855649 w 11983720"/>
              <a:gd name="connsiteY339" fmla="*/ 5983754 h 7010404"/>
              <a:gd name="connsiteX340" fmla="*/ 6741475 w 11983720"/>
              <a:gd name="connsiteY340" fmla="*/ 6074326 h 7010404"/>
              <a:gd name="connsiteX341" fmla="*/ 6743866 w 11983720"/>
              <a:gd name="connsiteY341" fmla="*/ 6076719 h 7010404"/>
              <a:gd name="connsiteX342" fmla="*/ 6754281 w 11983720"/>
              <a:gd name="connsiteY342" fmla="*/ 6081120 h 7010404"/>
              <a:gd name="connsiteX343" fmla="*/ 6797290 w 11983720"/>
              <a:gd name="connsiteY343" fmla="*/ 6098191 h 7010404"/>
              <a:gd name="connsiteX344" fmla="*/ 6743529 w 11983720"/>
              <a:gd name="connsiteY344" fmla="*/ 6128069 h 7010404"/>
              <a:gd name="connsiteX345" fmla="*/ 6705899 w 11983720"/>
              <a:gd name="connsiteY345" fmla="*/ 6115264 h 7010404"/>
              <a:gd name="connsiteX346" fmla="*/ 6694619 w 11983720"/>
              <a:gd name="connsiteY346" fmla="*/ 6111495 h 7010404"/>
              <a:gd name="connsiteX347" fmla="*/ 6570461 w 11983720"/>
              <a:gd name="connsiteY347" fmla="*/ 6209987 h 7010404"/>
              <a:gd name="connsiteX348" fmla="*/ 5396764 w 11983720"/>
              <a:gd name="connsiteY348" fmla="*/ 6797710 h 7010404"/>
              <a:gd name="connsiteX349" fmla="*/ 5313406 w 11983720"/>
              <a:gd name="connsiteY349" fmla="*/ 6820826 h 7010404"/>
              <a:gd name="connsiteX350" fmla="*/ 5313406 w 11983720"/>
              <a:gd name="connsiteY350" fmla="*/ 6858002 h 7010404"/>
              <a:gd name="connsiteX351" fmla="*/ 5179349 w 11983720"/>
              <a:gd name="connsiteY351" fmla="*/ 6858002 h 7010404"/>
              <a:gd name="connsiteX352" fmla="*/ 5067596 w 11983720"/>
              <a:gd name="connsiteY352" fmla="*/ 6888993 h 7010404"/>
              <a:gd name="connsiteX353" fmla="*/ 4015946 w 11983720"/>
              <a:gd name="connsiteY353" fmla="*/ 7010404 h 7010404"/>
              <a:gd name="connsiteX354" fmla="*/ 2964297 w 11983720"/>
              <a:gd name="connsiteY354" fmla="*/ 6888993 h 7010404"/>
              <a:gd name="connsiteX355" fmla="*/ 2852545 w 11983720"/>
              <a:gd name="connsiteY355" fmla="*/ 6858002 h 7010404"/>
              <a:gd name="connsiteX356" fmla="*/ 0 w 11983720"/>
              <a:gd name="connsiteY356" fmla="*/ 6858002 h 7010404"/>
              <a:gd name="connsiteX357" fmla="*/ 0 w 11983720"/>
              <a:gd name="connsiteY357" fmla="*/ 3505202 h 7010404"/>
              <a:gd name="connsiteX358" fmla="*/ 0 w 11983720"/>
              <a:gd name="connsiteY358" fmla="*/ 0 h 7010404"/>
              <a:gd name="connsiteX0" fmla="*/ 9654329 w 11983720"/>
              <a:gd name="connsiteY0" fmla="*/ 867292 h 7010404"/>
              <a:gd name="connsiteX1" fmla="*/ 9598103 w 11983720"/>
              <a:gd name="connsiteY1" fmla="*/ 908210 h 7010404"/>
              <a:gd name="connsiteX2" fmla="*/ 9549720 w 11983720"/>
              <a:gd name="connsiteY2" fmla="*/ 967963 h 7010404"/>
              <a:gd name="connsiteX3" fmla="*/ 9565847 w 11983720"/>
              <a:gd name="connsiteY3" fmla="*/ 1006376 h 7010404"/>
              <a:gd name="connsiteX4" fmla="*/ 9606167 w 11983720"/>
              <a:gd name="connsiteY4" fmla="*/ 1006911 h 7010404"/>
              <a:gd name="connsiteX5" fmla="*/ 9623130 w 11983720"/>
              <a:gd name="connsiteY5" fmla="*/ 1003094 h 7010404"/>
              <a:gd name="connsiteX6" fmla="*/ 9645264 w 11983720"/>
              <a:gd name="connsiteY6" fmla="*/ 955148 h 7010404"/>
              <a:gd name="connsiteX7" fmla="*/ 9647718 w 11983720"/>
              <a:gd name="connsiteY7" fmla="*/ 887712 h 7010404"/>
              <a:gd name="connsiteX8" fmla="*/ 9654329 w 11983720"/>
              <a:gd name="connsiteY8" fmla="*/ 867292 h 7010404"/>
              <a:gd name="connsiteX9" fmla="*/ 0 w 11983720"/>
              <a:gd name="connsiteY9" fmla="*/ 0 h 7010404"/>
              <a:gd name="connsiteX10" fmla="*/ 4015946 w 11983720"/>
              <a:gd name="connsiteY10" fmla="*/ 0 h 7010404"/>
              <a:gd name="connsiteX11" fmla="*/ 5313406 w 11983720"/>
              <a:gd name="connsiteY11" fmla="*/ 0 h 7010404"/>
              <a:gd name="connsiteX12" fmla="*/ 5930185 w 11983720"/>
              <a:gd name="connsiteY12" fmla="*/ 423059 h 7010404"/>
              <a:gd name="connsiteX13" fmla="*/ 6106703 w 11983720"/>
              <a:gd name="connsiteY13" fmla="*/ 516658 h 7010404"/>
              <a:gd name="connsiteX14" fmla="*/ 6087006 w 11983720"/>
              <a:gd name="connsiteY14" fmla="*/ 491542 h 7010404"/>
              <a:gd name="connsiteX15" fmla="*/ 6060800 w 11983720"/>
              <a:gd name="connsiteY15" fmla="*/ 460064 h 7010404"/>
              <a:gd name="connsiteX16" fmla="*/ 5964034 w 11983720"/>
              <a:gd name="connsiteY16" fmla="*/ 387506 h 7010404"/>
              <a:gd name="connsiteX17" fmla="*/ 5915651 w 11983720"/>
              <a:gd name="connsiteY17" fmla="*/ 302144 h 7010404"/>
              <a:gd name="connsiteX18" fmla="*/ 6001664 w 11983720"/>
              <a:gd name="connsiteY18" fmla="*/ 203978 h 7010404"/>
              <a:gd name="connsiteX19" fmla="*/ 6055424 w 11983720"/>
              <a:gd name="connsiteY19" fmla="*/ 203978 h 7010404"/>
              <a:gd name="connsiteX20" fmla="*/ 6071551 w 11983720"/>
              <a:gd name="connsiteY20" fmla="*/ 233856 h 7010404"/>
              <a:gd name="connsiteX21" fmla="*/ 6130684 w 11983720"/>
              <a:gd name="connsiteY21" fmla="*/ 391774 h 7010404"/>
              <a:gd name="connsiteX22" fmla="*/ 6152189 w 11983720"/>
              <a:gd name="connsiteY22" fmla="*/ 434455 h 7010404"/>
              <a:gd name="connsiteX23" fmla="*/ 6238202 w 11983720"/>
              <a:gd name="connsiteY23" fmla="*/ 545425 h 7010404"/>
              <a:gd name="connsiteX24" fmla="*/ 6285697 w 11983720"/>
              <a:gd name="connsiteY24" fmla="*/ 614557 h 7010404"/>
              <a:gd name="connsiteX25" fmla="*/ 6545877 w 11983720"/>
              <a:gd name="connsiteY25" fmla="*/ 784372 h 7010404"/>
              <a:gd name="connsiteX26" fmla="*/ 6570160 w 11983720"/>
              <a:gd name="connsiteY26" fmla="*/ 760429 h 7010404"/>
              <a:gd name="connsiteX27" fmla="*/ 6603760 w 11983720"/>
              <a:gd name="connsiteY27" fmla="*/ 716148 h 7010404"/>
              <a:gd name="connsiteX28" fmla="*/ 6722027 w 11983720"/>
              <a:gd name="connsiteY28" fmla="*/ 703343 h 7010404"/>
              <a:gd name="connsiteX29" fmla="*/ 6947814 w 11983720"/>
              <a:gd name="connsiteY29" fmla="*/ 733221 h 7010404"/>
              <a:gd name="connsiteX30" fmla="*/ 7012322 w 11983720"/>
              <a:gd name="connsiteY30" fmla="*/ 686272 h 7010404"/>
              <a:gd name="connsiteX31" fmla="*/ 7028451 w 11983720"/>
              <a:gd name="connsiteY31" fmla="*/ 600910 h 7010404"/>
              <a:gd name="connsiteX32" fmla="*/ 7028451 w 11983720"/>
              <a:gd name="connsiteY32" fmla="*/ 545425 h 7010404"/>
              <a:gd name="connsiteX33" fmla="*/ 7130592 w 11983720"/>
              <a:gd name="connsiteY33" fmla="*/ 515549 h 7010404"/>
              <a:gd name="connsiteX34" fmla="*/ 7211230 w 11983720"/>
              <a:gd name="connsiteY34" fmla="*/ 579570 h 7010404"/>
              <a:gd name="connsiteX35" fmla="*/ 7259611 w 11983720"/>
              <a:gd name="connsiteY35" fmla="*/ 613714 h 7010404"/>
              <a:gd name="connsiteX36" fmla="*/ 7313371 w 11983720"/>
              <a:gd name="connsiteY36" fmla="*/ 583839 h 7010404"/>
              <a:gd name="connsiteX37" fmla="*/ 7356376 w 11983720"/>
              <a:gd name="connsiteY37" fmla="*/ 472869 h 7010404"/>
              <a:gd name="connsiteX38" fmla="*/ 7388632 w 11983720"/>
              <a:gd name="connsiteY38" fmla="*/ 438723 h 7010404"/>
              <a:gd name="connsiteX39" fmla="*/ 7442390 w 11983720"/>
              <a:gd name="connsiteY39" fmla="*/ 442991 h 7010404"/>
              <a:gd name="connsiteX40" fmla="*/ 7501525 w 11983720"/>
              <a:gd name="connsiteY40" fmla="*/ 485671 h 7010404"/>
              <a:gd name="connsiteX41" fmla="*/ 7587538 w 11983720"/>
              <a:gd name="connsiteY41" fmla="*/ 545425 h 7010404"/>
              <a:gd name="connsiteX42" fmla="*/ 7721933 w 11983720"/>
              <a:gd name="connsiteY42" fmla="*/ 481403 h 7010404"/>
              <a:gd name="connsiteX43" fmla="*/ 7807946 w 11983720"/>
              <a:gd name="connsiteY43" fmla="*/ 366167 h 7010404"/>
              <a:gd name="connsiteX44" fmla="*/ 7872457 w 11983720"/>
              <a:gd name="connsiteY44" fmla="*/ 349094 h 7010404"/>
              <a:gd name="connsiteX45" fmla="*/ 7931592 w 11983720"/>
              <a:gd name="connsiteY45" fmla="*/ 494208 h 7010404"/>
              <a:gd name="connsiteX46" fmla="*/ 7920842 w 11983720"/>
              <a:gd name="connsiteY46" fmla="*/ 507013 h 7010404"/>
              <a:gd name="connsiteX47" fmla="*/ 8028357 w 11983720"/>
              <a:gd name="connsiteY47" fmla="*/ 532622 h 7010404"/>
              <a:gd name="connsiteX48" fmla="*/ 8119746 w 11983720"/>
              <a:gd name="connsiteY48" fmla="*/ 498476 h 7010404"/>
              <a:gd name="connsiteX49" fmla="*/ 8135874 w 11983720"/>
              <a:gd name="connsiteY49" fmla="*/ 485671 h 7010404"/>
              <a:gd name="connsiteX50" fmla="*/ 8313276 w 11983720"/>
              <a:gd name="connsiteY50" fmla="*/ 477137 h 7010404"/>
              <a:gd name="connsiteX51" fmla="*/ 8415417 w 11983720"/>
              <a:gd name="connsiteY51" fmla="*/ 468600 h 7010404"/>
              <a:gd name="connsiteX52" fmla="*/ 8474552 w 11983720"/>
              <a:gd name="connsiteY52" fmla="*/ 357630 h 7010404"/>
              <a:gd name="connsiteX53" fmla="*/ 8565942 w 11983720"/>
              <a:gd name="connsiteY53" fmla="*/ 131422 h 7010404"/>
              <a:gd name="connsiteX54" fmla="*/ 8646579 w 11983720"/>
              <a:gd name="connsiteY54" fmla="*/ 33255 h 7010404"/>
              <a:gd name="connsiteX55" fmla="*/ 8704368 w 11983720"/>
              <a:gd name="connsiteY55" fmla="*/ 2846 h 7010404"/>
              <a:gd name="connsiteX56" fmla="*/ 8741831 w 11983720"/>
              <a:gd name="connsiteY56" fmla="*/ 245 h 7010404"/>
              <a:gd name="connsiteX57" fmla="*/ 8786350 w 11983720"/>
              <a:gd name="connsiteY57" fmla="*/ 7648 h 7010404"/>
              <a:gd name="connsiteX58" fmla="*/ 8732592 w 11983720"/>
              <a:gd name="connsiteY58" fmla="*/ 152762 h 7010404"/>
              <a:gd name="connsiteX59" fmla="*/ 8678833 w 11983720"/>
              <a:gd name="connsiteY59" fmla="*/ 323485 h 7010404"/>
              <a:gd name="connsiteX60" fmla="*/ 8619698 w 11983720"/>
              <a:gd name="connsiteY60" fmla="*/ 489940 h 7010404"/>
              <a:gd name="connsiteX61" fmla="*/ 8754096 w 11983720"/>
              <a:gd name="connsiteY61" fmla="*/ 613714 h 7010404"/>
              <a:gd name="connsiteX62" fmla="*/ 8786350 w 11983720"/>
              <a:gd name="connsiteY62" fmla="*/ 596641 h 7010404"/>
              <a:gd name="connsiteX63" fmla="*/ 8802476 w 11983720"/>
              <a:gd name="connsiteY63" fmla="*/ 566766 h 7010404"/>
              <a:gd name="connsiteX64" fmla="*/ 8909996 w 11983720"/>
              <a:gd name="connsiteY64" fmla="*/ 532622 h 7010404"/>
              <a:gd name="connsiteX65" fmla="*/ 8969128 w 11983720"/>
              <a:gd name="connsiteY65" fmla="*/ 600910 h 7010404"/>
              <a:gd name="connsiteX66" fmla="*/ 8969128 w 11983720"/>
              <a:gd name="connsiteY66" fmla="*/ 635055 h 7010404"/>
              <a:gd name="connsiteX67" fmla="*/ 9130404 w 11983720"/>
              <a:gd name="connsiteY67" fmla="*/ 801509 h 7010404"/>
              <a:gd name="connsiteX68" fmla="*/ 9205667 w 11983720"/>
              <a:gd name="connsiteY68" fmla="*/ 797240 h 7010404"/>
              <a:gd name="connsiteX69" fmla="*/ 9431451 w 11983720"/>
              <a:gd name="connsiteY69" fmla="*/ 754560 h 7010404"/>
              <a:gd name="connsiteX70" fmla="*/ 9479834 w 11983720"/>
              <a:gd name="connsiteY70" fmla="*/ 771633 h 7010404"/>
              <a:gd name="connsiteX71" fmla="*/ 9538969 w 11983720"/>
              <a:gd name="connsiteY71" fmla="*/ 831386 h 7010404"/>
              <a:gd name="connsiteX72" fmla="*/ 9603477 w 11983720"/>
              <a:gd name="connsiteY72" fmla="*/ 839921 h 7010404"/>
              <a:gd name="connsiteX73" fmla="*/ 9624983 w 11983720"/>
              <a:gd name="connsiteY73" fmla="*/ 822850 h 7010404"/>
              <a:gd name="connsiteX74" fmla="*/ 9651190 w 11983720"/>
              <a:gd name="connsiteY74" fmla="*/ 818048 h 7010404"/>
              <a:gd name="connsiteX75" fmla="*/ 9669014 w 11983720"/>
              <a:gd name="connsiteY75" fmla="*/ 821907 h 7010404"/>
              <a:gd name="connsiteX76" fmla="*/ 9673039 w 11983720"/>
              <a:gd name="connsiteY76" fmla="*/ 803062 h 7010404"/>
              <a:gd name="connsiteX77" fmla="*/ 9655026 w 11983720"/>
              <a:gd name="connsiteY77" fmla="*/ 789260 h 7010404"/>
              <a:gd name="connsiteX78" fmla="*/ 9654322 w 11983720"/>
              <a:gd name="connsiteY78" fmla="*/ 763084 h 7010404"/>
              <a:gd name="connsiteX79" fmla="*/ 9655769 w 11983720"/>
              <a:gd name="connsiteY79" fmla="*/ 732353 h 7010404"/>
              <a:gd name="connsiteX80" fmla="*/ 9701303 w 11983720"/>
              <a:gd name="connsiteY80" fmla="*/ 753698 h 7010404"/>
              <a:gd name="connsiteX81" fmla="*/ 9702007 w 11983720"/>
              <a:gd name="connsiteY81" fmla="*/ 779876 h 7010404"/>
              <a:gd name="connsiteX82" fmla="*/ 9686852 w 11983720"/>
              <a:gd name="connsiteY82" fmla="*/ 977913 h 7010404"/>
              <a:gd name="connsiteX83" fmla="*/ 9687132 w 11983720"/>
              <a:gd name="connsiteY83" fmla="*/ 988259 h 7010404"/>
              <a:gd name="connsiteX84" fmla="*/ 9689493 w 11983720"/>
              <a:gd name="connsiteY84" fmla="*/ 987703 h 7010404"/>
              <a:gd name="connsiteX85" fmla="*/ 9732498 w 11983720"/>
              <a:gd name="connsiteY85" fmla="*/ 1006376 h 7010404"/>
              <a:gd name="connsiteX86" fmla="*/ 9761691 w 11983720"/>
              <a:gd name="connsiteY86" fmla="*/ 1050670 h 7010404"/>
              <a:gd name="connsiteX87" fmla="*/ 9776468 w 11983720"/>
              <a:gd name="connsiteY87" fmla="*/ 1051331 h 7010404"/>
              <a:gd name="connsiteX88" fmla="*/ 9831703 w 11983720"/>
              <a:gd name="connsiteY88" fmla="*/ 1031420 h 7010404"/>
              <a:gd name="connsiteX89" fmla="*/ 9890882 w 11983720"/>
              <a:gd name="connsiteY89" fmla="*/ 1010084 h 7010404"/>
              <a:gd name="connsiteX90" fmla="*/ 9937461 w 11983720"/>
              <a:gd name="connsiteY90" fmla="*/ 1091465 h 7010404"/>
              <a:gd name="connsiteX91" fmla="*/ 10052199 w 11983720"/>
              <a:gd name="connsiteY91" fmla="*/ 1125620 h 7010404"/>
              <a:gd name="connsiteX92" fmla="*/ 10145781 w 11983720"/>
              <a:gd name="connsiteY92" fmla="*/ 1156072 h 7010404"/>
              <a:gd name="connsiteX93" fmla="*/ 10180181 w 11983720"/>
              <a:gd name="connsiteY93" fmla="*/ 1207863 h 7010404"/>
              <a:gd name="connsiteX94" fmla="*/ 10255808 w 11983720"/>
              <a:gd name="connsiteY94" fmla="*/ 1290100 h 7010404"/>
              <a:gd name="connsiteX95" fmla="*/ 10280908 w 11983720"/>
              <a:gd name="connsiteY95" fmla="*/ 1292379 h 7010404"/>
              <a:gd name="connsiteX96" fmla="*/ 10418271 w 11983720"/>
              <a:gd name="connsiteY96" fmla="*/ 1257963 h 7010404"/>
              <a:gd name="connsiteX97" fmla="*/ 10468473 w 11983720"/>
              <a:gd name="connsiteY97" fmla="*/ 1262519 h 7010404"/>
              <a:gd name="connsiteX98" fmla="*/ 10469541 w 11983720"/>
              <a:gd name="connsiteY98" fmla="*/ 1281014 h 7010404"/>
              <a:gd name="connsiteX99" fmla="*/ 10376646 w 11983720"/>
              <a:gd name="connsiteY99" fmla="*/ 1318280 h 7010404"/>
              <a:gd name="connsiteX100" fmla="*/ 10353678 w 11983720"/>
              <a:gd name="connsiteY100" fmla="*/ 1352992 h 7010404"/>
              <a:gd name="connsiteX101" fmla="*/ 10402430 w 11983720"/>
              <a:gd name="connsiteY101" fmla="*/ 1388279 h 7010404"/>
              <a:gd name="connsiteX102" fmla="*/ 10454062 w 11983720"/>
              <a:gd name="connsiteY102" fmla="*/ 1403649 h 7010404"/>
              <a:gd name="connsiteX103" fmla="*/ 10384838 w 11983720"/>
              <a:gd name="connsiteY103" fmla="*/ 1432382 h 7010404"/>
              <a:gd name="connsiteX104" fmla="*/ 10356497 w 11983720"/>
              <a:gd name="connsiteY104" fmla="*/ 1457701 h 7010404"/>
              <a:gd name="connsiteX105" fmla="*/ 10384456 w 11983720"/>
              <a:gd name="connsiteY105" fmla="*/ 1481607 h 7010404"/>
              <a:gd name="connsiteX106" fmla="*/ 10490253 w 11983720"/>
              <a:gd name="connsiteY106" fmla="*/ 1458567 h 7010404"/>
              <a:gd name="connsiteX107" fmla="*/ 10705797 w 11983720"/>
              <a:gd name="connsiteY107" fmla="*/ 1411069 h 7010404"/>
              <a:gd name="connsiteX108" fmla="*/ 10741308 w 11983720"/>
              <a:gd name="connsiteY108" fmla="*/ 1398266 h 7010404"/>
              <a:gd name="connsiteX109" fmla="*/ 10776089 w 11983720"/>
              <a:gd name="connsiteY109" fmla="*/ 1400830 h 7010404"/>
              <a:gd name="connsiteX110" fmla="*/ 10764958 w 11983720"/>
              <a:gd name="connsiteY110" fmla="*/ 1431274 h 7010404"/>
              <a:gd name="connsiteX111" fmla="*/ 10739133 w 11983720"/>
              <a:gd name="connsiteY111" fmla="*/ 1444362 h 7010404"/>
              <a:gd name="connsiteX112" fmla="*/ 10655214 w 11983720"/>
              <a:gd name="connsiteY112" fmla="*/ 1455735 h 7010404"/>
              <a:gd name="connsiteX113" fmla="*/ 10584562 w 11983720"/>
              <a:gd name="connsiteY113" fmla="*/ 1473656 h 7010404"/>
              <a:gd name="connsiteX114" fmla="*/ 10539372 w 11983720"/>
              <a:gd name="connsiteY114" fmla="*/ 1486173 h 7010404"/>
              <a:gd name="connsiteX115" fmla="*/ 10442891 w 11983720"/>
              <a:gd name="connsiteY115" fmla="*/ 1517179 h 7010404"/>
              <a:gd name="connsiteX116" fmla="*/ 10354284 w 11983720"/>
              <a:gd name="connsiteY116" fmla="*/ 1586884 h 7010404"/>
              <a:gd name="connsiteX117" fmla="*/ 10445006 w 11983720"/>
              <a:gd name="connsiteY117" fmla="*/ 1595712 h 7010404"/>
              <a:gd name="connsiteX118" fmla="*/ 10636879 w 11983720"/>
              <a:gd name="connsiteY118" fmla="*/ 1556747 h 7010404"/>
              <a:gd name="connsiteX119" fmla="*/ 10753788 w 11983720"/>
              <a:gd name="connsiteY119" fmla="*/ 1544806 h 7010404"/>
              <a:gd name="connsiteX120" fmla="*/ 10777803 w 11983720"/>
              <a:gd name="connsiteY120" fmla="*/ 1570131 h 7010404"/>
              <a:gd name="connsiteX121" fmla="*/ 10757713 w 11983720"/>
              <a:gd name="connsiteY121" fmla="*/ 1584926 h 7010404"/>
              <a:gd name="connsiteX122" fmla="*/ 10560468 w 11983720"/>
              <a:gd name="connsiteY122" fmla="*/ 1614502 h 7010404"/>
              <a:gd name="connsiteX123" fmla="*/ 10494123 w 11983720"/>
              <a:gd name="connsiteY123" fmla="*/ 1623317 h 7010404"/>
              <a:gd name="connsiteX124" fmla="*/ 10406239 w 11983720"/>
              <a:gd name="connsiteY124" fmla="*/ 1677656 h 7010404"/>
              <a:gd name="connsiteX125" fmla="*/ 10301507 w 11983720"/>
              <a:gd name="connsiteY125" fmla="*/ 1719189 h 7010404"/>
              <a:gd name="connsiteX126" fmla="*/ 10294674 w 11983720"/>
              <a:gd name="connsiteY126" fmla="*/ 1720608 h 7010404"/>
              <a:gd name="connsiteX127" fmla="*/ 10286934 w 11983720"/>
              <a:gd name="connsiteY127" fmla="*/ 1727395 h 7010404"/>
              <a:gd name="connsiteX128" fmla="*/ 10286934 w 11983720"/>
              <a:gd name="connsiteY128" fmla="*/ 1753945 h 7010404"/>
              <a:gd name="connsiteX129" fmla="*/ 10303755 w 11983720"/>
              <a:gd name="connsiteY129" fmla="*/ 1789340 h 7010404"/>
              <a:gd name="connsiteX130" fmla="*/ 10186011 w 11983720"/>
              <a:gd name="connsiteY130" fmla="*/ 1833590 h 7010404"/>
              <a:gd name="connsiteX131" fmla="*/ 10175112 w 11983720"/>
              <a:gd name="connsiteY131" fmla="*/ 1845056 h 7010404"/>
              <a:gd name="connsiteX132" fmla="*/ 10189445 w 11983720"/>
              <a:gd name="connsiteY132" fmla="*/ 1864261 h 7010404"/>
              <a:gd name="connsiteX133" fmla="*/ 10196948 w 11983720"/>
              <a:gd name="connsiteY133" fmla="*/ 1869997 h 7010404"/>
              <a:gd name="connsiteX134" fmla="*/ 10234180 w 11983720"/>
              <a:gd name="connsiteY134" fmla="*/ 1873441 h 7010404"/>
              <a:gd name="connsiteX135" fmla="*/ 10237828 w 11983720"/>
              <a:gd name="connsiteY135" fmla="*/ 1872797 h 7010404"/>
              <a:gd name="connsiteX136" fmla="*/ 10372223 w 11983720"/>
              <a:gd name="connsiteY136" fmla="*/ 1864261 h 7010404"/>
              <a:gd name="connsiteX137" fmla="*/ 10413552 w 11983720"/>
              <a:gd name="connsiteY137" fmla="*/ 1878132 h 7010404"/>
              <a:gd name="connsiteX138" fmla="*/ 10436251 w 11983720"/>
              <a:gd name="connsiteY138" fmla="*/ 1899836 h 7010404"/>
              <a:gd name="connsiteX139" fmla="*/ 10449881 w 11983720"/>
              <a:gd name="connsiteY139" fmla="*/ 1897743 h 7010404"/>
              <a:gd name="connsiteX140" fmla="*/ 10480367 w 11983720"/>
              <a:gd name="connsiteY140" fmla="*/ 1895534 h 7010404"/>
              <a:gd name="connsiteX141" fmla="*/ 10522416 w 11983720"/>
              <a:gd name="connsiteY141" fmla="*/ 1922083 h 7010404"/>
              <a:gd name="connsiteX142" fmla="*/ 10497187 w 11983720"/>
              <a:gd name="connsiteY142" fmla="*/ 1957479 h 7010404"/>
              <a:gd name="connsiteX143" fmla="*/ 10456302 w 11983720"/>
              <a:gd name="connsiteY143" fmla="*/ 1965299 h 7010404"/>
              <a:gd name="connsiteX144" fmla="*/ 10452862 w 11983720"/>
              <a:gd name="connsiteY144" fmla="*/ 1983767 h 7010404"/>
              <a:gd name="connsiteX145" fmla="*/ 10361470 w 11983720"/>
              <a:gd name="connsiteY145" fmla="*/ 2116076 h 7010404"/>
              <a:gd name="connsiteX146" fmla="*/ 10313088 w 11983720"/>
              <a:gd name="connsiteY146" fmla="*/ 2120344 h 7010404"/>
              <a:gd name="connsiteX147" fmla="*/ 10287555 w 11983720"/>
              <a:gd name="connsiteY147" fmla="*/ 2119278 h 7010404"/>
              <a:gd name="connsiteX148" fmla="*/ 10271220 w 11983720"/>
              <a:gd name="connsiteY148" fmla="*/ 2136237 h 7010404"/>
              <a:gd name="connsiteX149" fmla="*/ 10286934 w 11983720"/>
              <a:gd name="connsiteY149" fmla="*/ 2152158 h 7010404"/>
              <a:gd name="connsiteX150" fmla="*/ 10286934 w 11983720"/>
              <a:gd name="connsiteY150" fmla="*/ 2169860 h 7010404"/>
              <a:gd name="connsiteX151" fmla="*/ 10261704 w 11983720"/>
              <a:gd name="connsiteY151" fmla="*/ 2178706 h 7010404"/>
              <a:gd name="connsiteX152" fmla="*/ 10237044 w 11983720"/>
              <a:gd name="connsiteY152" fmla="*/ 2176761 h 7010404"/>
              <a:gd name="connsiteX153" fmla="*/ 10227075 w 11983720"/>
              <a:gd name="connsiteY153" fmla="*/ 2188634 h 7010404"/>
              <a:gd name="connsiteX154" fmla="*/ 10229444 w 11983720"/>
              <a:gd name="connsiteY154" fmla="*/ 2205255 h 7010404"/>
              <a:gd name="connsiteX155" fmla="*/ 10261704 w 11983720"/>
              <a:gd name="connsiteY155" fmla="*/ 2205255 h 7010404"/>
              <a:gd name="connsiteX156" fmla="*/ 10345804 w 11983720"/>
              <a:gd name="connsiteY156" fmla="*/ 2205255 h 7010404"/>
              <a:gd name="connsiteX157" fmla="*/ 10387856 w 11983720"/>
              <a:gd name="connsiteY157" fmla="*/ 2205255 h 7010404"/>
              <a:gd name="connsiteX158" fmla="*/ 10455137 w 11983720"/>
              <a:gd name="connsiteY158" fmla="*/ 2249505 h 7010404"/>
              <a:gd name="connsiteX159" fmla="*/ 10556056 w 11983720"/>
              <a:gd name="connsiteY159" fmla="*/ 2284901 h 7010404"/>
              <a:gd name="connsiteX160" fmla="*/ 10581287 w 11983720"/>
              <a:gd name="connsiteY160" fmla="*/ 2311449 h 7010404"/>
              <a:gd name="connsiteX161" fmla="*/ 10556056 w 11983720"/>
              <a:gd name="connsiteY161" fmla="*/ 2329142 h 7010404"/>
              <a:gd name="connsiteX162" fmla="*/ 10547649 w 11983720"/>
              <a:gd name="connsiteY162" fmla="*/ 2355692 h 7010404"/>
              <a:gd name="connsiteX163" fmla="*/ 10539238 w 11983720"/>
              <a:gd name="connsiteY163" fmla="*/ 2391087 h 7010404"/>
              <a:gd name="connsiteX164" fmla="*/ 10539238 w 11983720"/>
              <a:gd name="connsiteY164" fmla="*/ 2417635 h 7010404"/>
              <a:gd name="connsiteX165" fmla="*/ 10547649 w 11983720"/>
              <a:gd name="connsiteY165" fmla="*/ 2417635 h 7010404"/>
              <a:gd name="connsiteX166" fmla="*/ 10547649 w 11983720"/>
              <a:gd name="connsiteY166" fmla="*/ 2479580 h 7010404"/>
              <a:gd name="connsiteX167" fmla="*/ 10480367 w 11983720"/>
              <a:gd name="connsiteY167" fmla="*/ 2541532 h 7010404"/>
              <a:gd name="connsiteX168" fmla="*/ 10564468 w 11983720"/>
              <a:gd name="connsiteY168" fmla="*/ 2568073 h 7010404"/>
              <a:gd name="connsiteX169" fmla="*/ 10556056 w 11983720"/>
              <a:gd name="connsiteY169" fmla="*/ 2576928 h 7010404"/>
              <a:gd name="connsiteX170" fmla="*/ 10256798 w 11983720"/>
              <a:gd name="connsiteY170" fmla="*/ 2576928 h 7010404"/>
              <a:gd name="connsiteX171" fmla="*/ 10235811 w 11983720"/>
              <a:gd name="connsiteY171" fmla="*/ 2587165 h 7010404"/>
              <a:gd name="connsiteX172" fmla="*/ 10234442 w 11983720"/>
              <a:gd name="connsiteY172" fmla="*/ 2590655 h 7010404"/>
              <a:gd name="connsiteX173" fmla="*/ 10253293 w 11983720"/>
              <a:gd name="connsiteY173" fmla="*/ 2594621 h 7010404"/>
              <a:gd name="connsiteX174" fmla="*/ 10320575 w 11983720"/>
              <a:gd name="connsiteY174" fmla="*/ 2638871 h 7010404"/>
              <a:gd name="connsiteX175" fmla="*/ 10354215 w 11983720"/>
              <a:gd name="connsiteY175" fmla="*/ 2665420 h 7010404"/>
              <a:gd name="connsiteX176" fmla="*/ 10446726 w 11983720"/>
              <a:gd name="connsiteY176" fmla="*/ 2683114 h 7010404"/>
              <a:gd name="connsiteX177" fmla="*/ 10463546 w 11983720"/>
              <a:gd name="connsiteY177" fmla="*/ 2700816 h 7010404"/>
              <a:gd name="connsiteX178" fmla="*/ 10446726 w 11983720"/>
              <a:gd name="connsiteY178" fmla="*/ 2709662 h 7010404"/>
              <a:gd name="connsiteX179" fmla="*/ 10244884 w 11983720"/>
              <a:gd name="connsiteY179" fmla="*/ 2709662 h 7010404"/>
              <a:gd name="connsiteX180" fmla="*/ 10229113 w 11983720"/>
              <a:gd name="connsiteY180" fmla="*/ 2710767 h 7010404"/>
              <a:gd name="connsiteX181" fmla="*/ 10228202 w 11983720"/>
              <a:gd name="connsiteY181" fmla="*/ 2711514 h 7010404"/>
              <a:gd name="connsiteX182" fmla="*/ 10228418 w 11983720"/>
              <a:gd name="connsiteY182" fmla="*/ 2712006 h 7010404"/>
              <a:gd name="connsiteX183" fmla="*/ 10313088 w 11983720"/>
              <a:gd name="connsiteY183" fmla="*/ 2730679 h 7010404"/>
              <a:gd name="connsiteX184" fmla="*/ 10431358 w 11983720"/>
              <a:gd name="connsiteY184" fmla="*/ 2816042 h 7010404"/>
              <a:gd name="connsiteX185" fmla="*/ 10431358 w 11983720"/>
              <a:gd name="connsiteY185" fmla="*/ 2824702 h 7010404"/>
              <a:gd name="connsiteX186" fmla="*/ 10530827 w 11983720"/>
              <a:gd name="connsiteY186" fmla="*/ 2824702 h 7010404"/>
              <a:gd name="connsiteX187" fmla="*/ 10606520 w 11983720"/>
              <a:gd name="connsiteY187" fmla="*/ 2815857 h 7010404"/>
              <a:gd name="connsiteX188" fmla="*/ 10640160 w 11983720"/>
              <a:gd name="connsiteY188" fmla="*/ 2842405 h 7010404"/>
              <a:gd name="connsiteX189" fmla="*/ 10631749 w 11983720"/>
              <a:gd name="connsiteY189" fmla="*/ 2868954 h 7010404"/>
              <a:gd name="connsiteX190" fmla="*/ 10589697 w 11983720"/>
              <a:gd name="connsiteY190" fmla="*/ 2868954 h 7010404"/>
              <a:gd name="connsiteX191" fmla="*/ 10480367 w 11983720"/>
              <a:gd name="connsiteY191" fmla="*/ 2860098 h 7010404"/>
              <a:gd name="connsiteX192" fmla="*/ 10450274 w 11983720"/>
              <a:gd name="connsiteY192" fmla="*/ 2855261 h 7010404"/>
              <a:gd name="connsiteX193" fmla="*/ 10428982 w 11983720"/>
              <a:gd name="connsiteY193" fmla="*/ 2859828 h 7010404"/>
              <a:gd name="connsiteX194" fmla="*/ 10411872 w 11983720"/>
              <a:gd name="connsiteY194" fmla="*/ 2867792 h 7010404"/>
              <a:gd name="connsiteX195" fmla="*/ 10400777 w 11983720"/>
              <a:gd name="connsiteY195" fmla="*/ 2867539 h 7010404"/>
              <a:gd name="connsiteX196" fmla="*/ 10396397 w 11983720"/>
              <a:gd name="connsiteY196" fmla="*/ 2868814 h 7010404"/>
              <a:gd name="connsiteX197" fmla="*/ 10383387 w 11983720"/>
              <a:gd name="connsiteY197" fmla="*/ 2868887 h 7010404"/>
              <a:gd name="connsiteX198" fmla="*/ 10350425 w 11983720"/>
              <a:gd name="connsiteY198" fmla="*/ 2879700 h 7010404"/>
              <a:gd name="connsiteX199" fmla="*/ 10443573 w 11983720"/>
              <a:gd name="connsiteY199" fmla="*/ 2893285 h 7010404"/>
              <a:gd name="connsiteX200" fmla="*/ 10556056 w 11983720"/>
              <a:gd name="connsiteY200" fmla="*/ 2895495 h 7010404"/>
              <a:gd name="connsiteX201" fmla="*/ 10589697 w 11983720"/>
              <a:gd name="connsiteY201" fmla="*/ 2895495 h 7010404"/>
              <a:gd name="connsiteX202" fmla="*/ 10631749 w 11983720"/>
              <a:gd name="connsiteY202" fmla="*/ 2913195 h 7010404"/>
              <a:gd name="connsiteX203" fmla="*/ 10640160 w 11983720"/>
              <a:gd name="connsiteY203" fmla="*/ 2939745 h 7010404"/>
              <a:gd name="connsiteX204" fmla="*/ 10623338 w 11983720"/>
              <a:gd name="connsiteY204" fmla="*/ 2957445 h 7010404"/>
              <a:gd name="connsiteX205" fmla="*/ 10497187 w 11983720"/>
              <a:gd name="connsiteY205" fmla="*/ 2957445 h 7010404"/>
              <a:gd name="connsiteX206" fmla="*/ 10631749 w 11983720"/>
              <a:gd name="connsiteY206" fmla="*/ 2992841 h 7010404"/>
              <a:gd name="connsiteX207" fmla="*/ 10656979 w 11983720"/>
              <a:gd name="connsiteY207" fmla="*/ 3010536 h 7010404"/>
              <a:gd name="connsiteX208" fmla="*/ 10623338 w 11983720"/>
              <a:gd name="connsiteY208" fmla="*/ 3019391 h 7010404"/>
              <a:gd name="connsiteX209" fmla="*/ 10413085 w 11983720"/>
              <a:gd name="connsiteY209" fmla="*/ 3019391 h 7010404"/>
              <a:gd name="connsiteX210" fmla="*/ 10379444 w 11983720"/>
              <a:gd name="connsiteY210" fmla="*/ 3037084 h 7010404"/>
              <a:gd name="connsiteX211" fmla="*/ 10438316 w 11983720"/>
              <a:gd name="connsiteY211" fmla="*/ 3037084 h 7010404"/>
              <a:gd name="connsiteX212" fmla="*/ 10514008 w 11983720"/>
              <a:gd name="connsiteY212" fmla="*/ 3063633 h 7010404"/>
              <a:gd name="connsiteX213" fmla="*/ 10589697 w 11983720"/>
              <a:gd name="connsiteY213" fmla="*/ 3063633 h 7010404"/>
              <a:gd name="connsiteX214" fmla="*/ 10614928 w 11983720"/>
              <a:gd name="connsiteY214" fmla="*/ 3090181 h 7010404"/>
              <a:gd name="connsiteX215" fmla="*/ 10589697 w 11983720"/>
              <a:gd name="connsiteY215" fmla="*/ 3116729 h 7010404"/>
              <a:gd name="connsiteX216" fmla="*/ 10413085 w 11983720"/>
              <a:gd name="connsiteY216" fmla="*/ 3116729 h 7010404"/>
              <a:gd name="connsiteX217" fmla="*/ 10337393 w 11983720"/>
              <a:gd name="connsiteY217" fmla="*/ 3125577 h 7010404"/>
              <a:gd name="connsiteX218" fmla="*/ 10429905 w 11983720"/>
              <a:gd name="connsiteY218" fmla="*/ 3125577 h 7010404"/>
              <a:gd name="connsiteX219" fmla="*/ 10488777 w 11983720"/>
              <a:gd name="connsiteY219" fmla="*/ 3160972 h 7010404"/>
              <a:gd name="connsiteX220" fmla="*/ 10488777 w 11983720"/>
              <a:gd name="connsiteY220" fmla="*/ 3187520 h 7010404"/>
              <a:gd name="connsiteX221" fmla="*/ 10455137 w 11983720"/>
              <a:gd name="connsiteY221" fmla="*/ 3205222 h 7010404"/>
              <a:gd name="connsiteX222" fmla="*/ 10345804 w 11983720"/>
              <a:gd name="connsiteY222" fmla="*/ 3222925 h 7010404"/>
              <a:gd name="connsiteX223" fmla="*/ 10309953 w 11983720"/>
              <a:gd name="connsiteY223" fmla="*/ 3228471 h 7010404"/>
              <a:gd name="connsiteX224" fmla="*/ 10318171 w 11983720"/>
              <a:gd name="connsiteY224" fmla="*/ 3237002 h 7010404"/>
              <a:gd name="connsiteX225" fmla="*/ 10254820 w 11983720"/>
              <a:gd name="connsiteY225" fmla="*/ 3266341 h 7010404"/>
              <a:gd name="connsiteX226" fmla="*/ 10220483 w 11983720"/>
              <a:gd name="connsiteY226" fmla="*/ 3279517 h 7010404"/>
              <a:gd name="connsiteX227" fmla="*/ 10307712 w 11983720"/>
              <a:gd name="connsiteY227" fmla="*/ 3302602 h 7010404"/>
              <a:gd name="connsiteX228" fmla="*/ 10458238 w 11983720"/>
              <a:gd name="connsiteY228" fmla="*/ 3285529 h 7010404"/>
              <a:gd name="connsiteX229" fmla="*/ 10528122 w 11983720"/>
              <a:gd name="connsiteY229" fmla="*/ 3251385 h 7010404"/>
              <a:gd name="connsiteX230" fmla="*/ 10646392 w 11983720"/>
              <a:gd name="connsiteY230" fmla="*/ 3153218 h 7010404"/>
              <a:gd name="connsiteX231" fmla="*/ 10845296 w 11983720"/>
              <a:gd name="connsiteY231" fmla="*/ 2986763 h 7010404"/>
              <a:gd name="connsiteX232" fmla="*/ 11103337 w 11983720"/>
              <a:gd name="connsiteY232" fmla="*/ 2905671 h 7010404"/>
              <a:gd name="connsiteX233" fmla="*/ 11312997 w 11983720"/>
              <a:gd name="connsiteY233" fmla="*/ 2811774 h 7010404"/>
              <a:gd name="connsiteX234" fmla="*/ 11329123 w 11983720"/>
              <a:gd name="connsiteY234" fmla="*/ 2798969 h 7010404"/>
              <a:gd name="connsiteX235" fmla="*/ 11544157 w 11983720"/>
              <a:gd name="connsiteY235" fmla="*/ 2726411 h 7010404"/>
              <a:gd name="connsiteX236" fmla="*/ 11566038 w 11983720"/>
              <a:gd name="connsiteY236" fmla="*/ 2720593 h 7010404"/>
              <a:gd name="connsiteX237" fmla="*/ 11568979 w 11983720"/>
              <a:gd name="connsiteY237" fmla="*/ 2716533 h 7010404"/>
              <a:gd name="connsiteX238" fmla="*/ 11593617 w 11983720"/>
              <a:gd name="connsiteY238" fmla="*/ 2694886 h 7010404"/>
              <a:gd name="connsiteX239" fmla="*/ 11697591 w 11983720"/>
              <a:gd name="connsiteY239" fmla="*/ 2642160 h 7010404"/>
              <a:gd name="connsiteX240" fmla="*/ 11755711 w 11983720"/>
              <a:gd name="connsiteY240" fmla="*/ 2626902 h 7010404"/>
              <a:gd name="connsiteX241" fmla="*/ 11871035 w 11983720"/>
              <a:gd name="connsiteY241" fmla="*/ 2656253 h 7010404"/>
              <a:gd name="connsiteX242" fmla="*/ 11892132 w 11983720"/>
              <a:gd name="connsiteY242" fmla="*/ 2688788 h 7010404"/>
              <a:gd name="connsiteX243" fmla="*/ 11900477 w 11983720"/>
              <a:gd name="connsiteY243" fmla="*/ 2702474 h 7010404"/>
              <a:gd name="connsiteX244" fmla="*/ 11929839 w 11983720"/>
              <a:gd name="connsiteY244" fmla="*/ 2712074 h 7010404"/>
              <a:gd name="connsiteX245" fmla="*/ 11928724 w 11983720"/>
              <a:gd name="connsiteY245" fmla="*/ 2722859 h 7010404"/>
              <a:gd name="connsiteX246" fmla="*/ 11963471 w 11983720"/>
              <a:gd name="connsiteY246" fmla="*/ 2743484 h 7010404"/>
              <a:gd name="connsiteX247" fmla="*/ 11979600 w 11983720"/>
              <a:gd name="connsiteY247" fmla="*/ 2764823 h 7010404"/>
              <a:gd name="connsiteX248" fmla="*/ 11952719 w 11983720"/>
              <a:gd name="connsiteY248" fmla="*/ 2914207 h 7010404"/>
              <a:gd name="connsiteX249" fmla="*/ 11829076 w 11983720"/>
              <a:gd name="connsiteY249" fmla="*/ 3003836 h 7010404"/>
              <a:gd name="connsiteX250" fmla="*/ 11716183 w 11983720"/>
              <a:gd name="connsiteY250" fmla="*/ 3012372 h 7010404"/>
              <a:gd name="connsiteX251" fmla="*/ 11571035 w 11983720"/>
              <a:gd name="connsiteY251" fmla="*/ 3008104 h 7010404"/>
              <a:gd name="connsiteX252" fmla="*/ 11538781 w 11983720"/>
              <a:gd name="connsiteY252" fmla="*/ 3025177 h 7010404"/>
              <a:gd name="connsiteX253" fmla="*/ 11409759 w 11983720"/>
              <a:gd name="connsiteY253" fmla="*/ 3076394 h 7010404"/>
              <a:gd name="connsiteX254" fmla="*/ 11291492 w 11983720"/>
              <a:gd name="connsiteY254" fmla="*/ 3114806 h 7010404"/>
              <a:gd name="connsiteX255" fmla="*/ 11022700 w 11983720"/>
              <a:gd name="connsiteY255" fmla="*/ 3174559 h 7010404"/>
              <a:gd name="connsiteX256" fmla="*/ 10764661 w 11983720"/>
              <a:gd name="connsiteY256" fmla="*/ 3259920 h 7010404"/>
              <a:gd name="connsiteX257" fmla="*/ 10603386 w 11983720"/>
              <a:gd name="connsiteY257" fmla="*/ 3358087 h 7010404"/>
              <a:gd name="connsiteX258" fmla="*/ 10528122 w 11983720"/>
              <a:gd name="connsiteY258" fmla="*/ 3396499 h 7010404"/>
              <a:gd name="connsiteX259" fmla="*/ 10221699 w 11983720"/>
              <a:gd name="connsiteY259" fmla="*/ 3537345 h 7010404"/>
              <a:gd name="connsiteX260" fmla="*/ 10200631 w 11983720"/>
              <a:gd name="connsiteY260" fmla="*/ 3547150 h 7010404"/>
              <a:gd name="connsiteX261" fmla="*/ 10185532 w 11983720"/>
              <a:gd name="connsiteY261" fmla="*/ 3639988 h 7010404"/>
              <a:gd name="connsiteX262" fmla="*/ 10132344 w 11983720"/>
              <a:gd name="connsiteY262" fmla="*/ 3746654 h 7010404"/>
              <a:gd name="connsiteX263" fmla="*/ 10127906 w 11983720"/>
              <a:gd name="connsiteY263" fmla="*/ 3767789 h 7010404"/>
              <a:gd name="connsiteX264" fmla="*/ 10141062 w 11983720"/>
              <a:gd name="connsiteY264" fmla="*/ 3772089 h 7010404"/>
              <a:gd name="connsiteX265" fmla="*/ 10555002 w 11983720"/>
              <a:gd name="connsiteY265" fmla="*/ 3891595 h 7010404"/>
              <a:gd name="connsiteX266" fmla="*/ 10646392 w 11983720"/>
              <a:gd name="connsiteY266" fmla="*/ 3917205 h 7010404"/>
              <a:gd name="connsiteX267" fmla="*/ 10770037 w 11983720"/>
              <a:gd name="connsiteY267" fmla="*/ 3904400 h 7010404"/>
              <a:gd name="connsiteX268" fmla="*/ 10839921 w 11983720"/>
              <a:gd name="connsiteY268" fmla="*/ 3895864 h 7010404"/>
              <a:gd name="connsiteX269" fmla="*/ 10915183 w 11983720"/>
              <a:gd name="connsiteY269" fmla="*/ 3912937 h 7010404"/>
              <a:gd name="connsiteX270" fmla="*/ 10947439 w 11983720"/>
              <a:gd name="connsiteY270" fmla="*/ 3942812 h 7010404"/>
              <a:gd name="connsiteX271" fmla="*/ 10807667 w 11983720"/>
              <a:gd name="connsiteY271" fmla="*/ 4169020 h 7010404"/>
              <a:gd name="connsiteX272" fmla="*/ 10657143 w 11983720"/>
              <a:gd name="connsiteY272" fmla="*/ 4169020 h 7010404"/>
              <a:gd name="connsiteX273" fmla="*/ 10533498 w 11983720"/>
              <a:gd name="connsiteY273" fmla="*/ 4100731 h 7010404"/>
              <a:gd name="connsiteX274" fmla="*/ 10399103 w 11983720"/>
              <a:gd name="connsiteY274" fmla="*/ 4079391 h 7010404"/>
              <a:gd name="connsiteX275" fmla="*/ 10259332 w 11983720"/>
              <a:gd name="connsiteY275" fmla="*/ 4023907 h 7010404"/>
              <a:gd name="connsiteX276" fmla="*/ 10178692 w 11983720"/>
              <a:gd name="connsiteY276" fmla="*/ 3921471 h 7010404"/>
              <a:gd name="connsiteX277" fmla="*/ 10144901 w 11983720"/>
              <a:gd name="connsiteY277" fmla="*/ 3898797 h 7010404"/>
              <a:gd name="connsiteX278" fmla="*/ 10115451 w 11983720"/>
              <a:gd name="connsiteY278" fmla="*/ 3921009 h 7010404"/>
              <a:gd name="connsiteX279" fmla="*/ 10014092 w 11983720"/>
              <a:gd name="connsiteY279" fmla="*/ 3921009 h 7010404"/>
              <a:gd name="connsiteX280" fmla="*/ 9862052 w 11983720"/>
              <a:gd name="connsiteY280" fmla="*/ 3947832 h 7010404"/>
              <a:gd name="connsiteX281" fmla="*/ 9819818 w 11983720"/>
              <a:gd name="connsiteY281" fmla="*/ 4048423 h 7010404"/>
              <a:gd name="connsiteX282" fmla="*/ 9574865 w 11983720"/>
              <a:gd name="connsiteY282" fmla="*/ 4309956 h 7010404"/>
              <a:gd name="connsiteX283" fmla="*/ 9515737 w 11983720"/>
              <a:gd name="connsiteY283" fmla="*/ 4323367 h 7010404"/>
              <a:gd name="connsiteX284" fmla="*/ 9177872 w 11983720"/>
              <a:gd name="connsiteY284" fmla="*/ 4323367 h 7010404"/>
              <a:gd name="connsiteX285" fmla="*/ 9245444 w 11983720"/>
              <a:gd name="connsiteY285" fmla="*/ 4544663 h 7010404"/>
              <a:gd name="connsiteX286" fmla="*/ 9051170 w 11983720"/>
              <a:gd name="connsiteY286" fmla="*/ 4423957 h 7010404"/>
              <a:gd name="connsiteX287" fmla="*/ 8747091 w 11983720"/>
              <a:gd name="connsiteY287" fmla="*/ 4363603 h 7010404"/>
              <a:gd name="connsiteX288" fmla="*/ 8603497 w 11983720"/>
              <a:gd name="connsiteY288" fmla="*/ 4558076 h 7010404"/>
              <a:gd name="connsiteX289" fmla="*/ 8392330 w 11983720"/>
              <a:gd name="connsiteY289" fmla="*/ 4658664 h 7010404"/>
              <a:gd name="connsiteX290" fmla="*/ 8248737 w 11983720"/>
              <a:gd name="connsiteY290" fmla="*/ 4698900 h 7010404"/>
              <a:gd name="connsiteX291" fmla="*/ 8012231 w 11983720"/>
              <a:gd name="connsiteY291" fmla="*/ 4812901 h 7010404"/>
              <a:gd name="connsiteX292" fmla="*/ 7936211 w 11983720"/>
              <a:gd name="connsiteY292" fmla="*/ 4866550 h 7010404"/>
              <a:gd name="connsiteX293" fmla="*/ 7969997 w 11983720"/>
              <a:gd name="connsiteY293" fmla="*/ 5034199 h 7010404"/>
              <a:gd name="connsiteX294" fmla="*/ 7998540 w 11983720"/>
              <a:gd name="connsiteY294" fmla="*/ 5142809 h 7010404"/>
              <a:gd name="connsiteX295" fmla="*/ 8017821 w 11983720"/>
              <a:gd name="connsiteY295" fmla="*/ 5144903 h 7010404"/>
              <a:gd name="connsiteX296" fmla="*/ 8037579 w 11983720"/>
              <a:gd name="connsiteY296" fmla="*/ 5157192 h 7010404"/>
              <a:gd name="connsiteX297" fmla="*/ 8053670 w 11983720"/>
              <a:gd name="connsiteY297" fmla="*/ 5182005 h 7010404"/>
              <a:gd name="connsiteX298" fmla="*/ 8060034 w 11983720"/>
              <a:gd name="connsiteY298" fmla="*/ 5192443 h 7010404"/>
              <a:gd name="connsiteX299" fmla="*/ 8080361 w 11983720"/>
              <a:gd name="connsiteY299" fmla="*/ 5219711 h 7010404"/>
              <a:gd name="connsiteX300" fmla="*/ 8090960 w 11983720"/>
              <a:gd name="connsiteY300" fmla="*/ 5232605 h 7010404"/>
              <a:gd name="connsiteX301" fmla="*/ 8098078 w 11983720"/>
              <a:gd name="connsiteY301" fmla="*/ 5251423 h 7010404"/>
              <a:gd name="connsiteX302" fmla="*/ 8096978 w 11983720"/>
              <a:gd name="connsiteY302" fmla="*/ 5272625 h 7010404"/>
              <a:gd name="connsiteX303" fmla="*/ 8087316 w 11983720"/>
              <a:gd name="connsiteY303" fmla="*/ 5325796 h 7010404"/>
              <a:gd name="connsiteX304" fmla="*/ 8012542 w 11983720"/>
              <a:gd name="connsiteY304" fmla="*/ 5402777 h 7010404"/>
              <a:gd name="connsiteX305" fmla="*/ 8001958 w 11983720"/>
              <a:gd name="connsiteY305" fmla="*/ 5403392 h 7010404"/>
              <a:gd name="connsiteX306" fmla="*/ 7956134 w 11983720"/>
              <a:gd name="connsiteY306" fmla="*/ 5411777 h 7010404"/>
              <a:gd name="connsiteX307" fmla="*/ 7943179 w 11983720"/>
              <a:gd name="connsiteY307" fmla="*/ 5410623 h 7010404"/>
              <a:gd name="connsiteX308" fmla="*/ 7908186 w 11983720"/>
              <a:gd name="connsiteY308" fmla="*/ 5412181 h 7010404"/>
              <a:gd name="connsiteX309" fmla="*/ 7889254 w 11983720"/>
              <a:gd name="connsiteY309" fmla="*/ 5411532 h 7010404"/>
              <a:gd name="connsiteX310" fmla="*/ 7872676 w 11983720"/>
              <a:gd name="connsiteY310" fmla="*/ 5399145 h 7010404"/>
              <a:gd name="connsiteX311" fmla="*/ 7817726 w 11983720"/>
              <a:gd name="connsiteY311" fmla="*/ 5370869 h 7010404"/>
              <a:gd name="connsiteX312" fmla="*/ 7789309 w 11983720"/>
              <a:gd name="connsiteY312" fmla="*/ 5349635 h 7010404"/>
              <a:gd name="connsiteX313" fmla="*/ 7783316 w 11983720"/>
              <a:gd name="connsiteY313" fmla="*/ 5336631 h 7010404"/>
              <a:gd name="connsiteX314" fmla="*/ 7783534 w 11983720"/>
              <a:gd name="connsiteY314" fmla="*/ 5303401 h 7010404"/>
              <a:gd name="connsiteX315" fmla="*/ 7780741 w 11983720"/>
              <a:gd name="connsiteY315" fmla="*/ 5250159 h 7010404"/>
              <a:gd name="connsiteX316" fmla="*/ 7789188 w 11983720"/>
              <a:gd name="connsiteY316" fmla="*/ 5228052 h 7010404"/>
              <a:gd name="connsiteX317" fmla="*/ 7807221 w 11983720"/>
              <a:gd name="connsiteY317" fmla="*/ 5203164 h 7010404"/>
              <a:gd name="connsiteX318" fmla="*/ 7826011 w 11983720"/>
              <a:gd name="connsiteY318" fmla="*/ 5186655 h 7010404"/>
              <a:gd name="connsiteX319" fmla="*/ 7859673 w 11983720"/>
              <a:gd name="connsiteY319" fmla="*/ 5158612 h 7010404"/>
              <a:gd name="connsiteX320" fmla="*/ 7860190 w 11983720"/>
              <a:gd name="connsiteY320" fmla="*/ 5158473 h 7010404"/>
              <a:gd name="connsiteX321" fmla="*/ 7860190 w 11983720"/>
              <a:gd name="connsiteY321" fmla="*/ 5114670 h 7010404"/>
              <a:gd name="connsiteX322" fmla="*/ 7851743 w 11983720"/>
              <a:gd name="connsiteY322" fmla="*/ 5000669 h 7010404"/>
              <a:gd name="connsiteX323" fmla="*/ 7751440 w 11983720"/>
              <a:gd name="connsiteY323" fmla="*/ 4868226 h 7010404"/>
              <a:gd name="connsiteX324" fmla="*/ 7719881 w 11983720"/>
              <a:gd name="connsiteY324" fmla="*/ 4861044 h 7010404"/>
              <a:gd name="connsiteX325" fmla="*/ 7716299 w 11983720"/>
              <a:gd name="connsiteY325" fmla="*/ 4869585 h 7010404"/>
              <a:gd name="connsiteX326" fmla="*/ 7547189 w 11983720"/>
              <a:gd name="connsiteY326" fmla="*/ 5175990 h 7010404"/>
              <a:gd name="connsiteX327" fmla="*/ 7451364 w 11983720"/>
              <a:gd name="connsiteY327" fmla="*/ 5313663 h 7010404"/>
              <a:gd name="connsiteX328" fmla="*/ 7487412 w 11983720"/>
              <a:gd name="connsiteY328" fmla="*/ 5335807 h 7010404"/>
              <a:gd name="connsiteX329" fmla="*/ 7576786 w 11983720"/>
              <a:gd name="connsiteY329" fmla="*/ 5411032 h 7010404"/>
              <a:gd name="connsiteX330" fmla="*/ 7609041 w 11983720"/>
              <a:gd name="connsiteY330" fmla="*/ 5530539 h 7010404"/>
              <a:gd name="connsiteX331" fmla="*/ 7506901 w 11983720"/>
              <a:gd name="connsiteY331" fmla="*/ 5658580 h 7010404"/>
              <a:gd name="connsiteX332" fmla="*/ 7501525 w 11983720"/>
              <a:gd name="connsiteY332" fmla="*/ 5688457 h 7010404"/>
              <a:gd name="connsiteX333" fmla="*/ 7528403 w 11983720"/>
              <a:gd name="connsiteY333" fmla="*/ 5833571 h 7010404"/>
              <a:gd name="connsiteX334" fmla="*/ 7394008 w 11983720"/>
              <a:gd name="connsiteY334" fmla="*/ 6029902 h 7010404"/>
              <a:gd name="connsiteX335" fmla="*/ 7264987 w 11983720"/>
              <a:gd name="connsiteY335" fmla="*/ 6076852 h 7010404"/>
              <a:gd name="connsiteX336" fmla="*/ 7001570 w 11983720"/>
              <a:gd name="connsiteY336" fmla="*/ 6046974 h 7010404"/>
              <a:gd name="connsiteX337" fmla="*/ 6926897 w 11983720"/>
              <a:gd name="connsiteY337" fmla="*/ 6000025 h 7010404"/>
              <a:gd name="connsiteX338" fmla="*/ 6881457 w 11983720"/>
              <a:gd name="connsiteY338" fmla="*/ 5958970 h 7010404"/>
              <a:gd name="connsiteX339" fmla="*/ 6855649 w 11983720"/>
              <a:gd name="connsiteY339" fmla="*/ 5983754 h 7010404"/>
              <a:gd name="connsiteX340" fmla="*/ 6741475 w 11983720"/>
              <a:gd name="connsiteY340" fmla="*/ 6074326 h 7010404"/>
              <a:gd name="connsiteX341" fmla="*/ 6743866 w 11983720"/>
              <a:gd name="connsiteY341" fmla="*/ 6076719 h 7010404"/>
              <a:gd name="connsiteX342" fmla="*/ 6754281 w 11983720"/>
              <a:gd name="connsiteY342" fmla="*/ 6081120 h 7010404"/>
              <a:gd name="connsiteX343" fmla="*/ 6797290 w 11983720"/>
              <a:gd name="connsiteY343" fmla="*/ 6098191 h 7010404"/>
              <a:gd name="connsiteX344" fmla="*/ 6743529 w 11983720"/>
              <a:gd name="connsiteY344" fmla="*/ 6128069 h 7010404"/>
              <a:gd name="connsiteX345" fmla="*/ 6705899 w 11983720"/>
              <a:gd name="connsiteY345" fmla="*/ 6115264 h 7010404"/>
              <a:gd name="connsiteX346" fmla="*/ 6694619 w 11983720"/>
              <a:gd name="connsiteY346" fmla="*/ 6111495 h 7010404"/>
              <a:gd name="connsiteX347" fmla="*/ 6570461 w 11983720"/>
              <a:gd name="connsiteY347" fmla="*/ 6209987 h 7010404"/>
              <a:gd name="connsiteX348" fmla="*/ 5396764 w 11983720"/>
              <a:gd name="connsiteY348" fmla="*/ 6797710 h 7010404"/>
              <a:gd name="connsiteX349" fmla="*/ 5313406 w 11983720"/>
              <a:gd name="connsiteY349" fmla="*/ 6820826 h 7010404"/>
              <a:gd name="connsiteX350" fmla="*/ 5313406 w 11983720"/>
              <a:gd name="connsiteY350" fmla="*/ 6858002 h 7010404"/>
              <a:gd name="connsiteX351" fmla="*/ 5179349 w 11983720"/>
              <a:gd name="connsiteY351" fmla="*/ 6858002 h 7010404"/>
              <a:gd name="connsiteX352" fmla="*/ 5067596 w 11983720"/>
              <a:gd name="connsiteY352" fmla="*/ 6888993 h 7010404"/>
              <a:gd name="connsiteX353" fmla="*/ 4015946 w 11983720"/>
              <a:gd name="connsiteY353" fmla="*/ 7010404 h 7010404"/>
              <a:gd name="connsiteX354" fmla="*/ 2964297 w 11983720"/>
              <a:gd name="connsiteY354" fmla="*/ 6888993 h 7010404"/>
              <a:gd name="connsiteX355" fmla="*/ 2852545 w 11983720"/>
              <a:gd name="connsiteY355" fmla="*/ 6858002 h 7010404"/>
              <a:gd name="connsiteX356" fmla="*/ 0 w 11983720"/>
              <a:gd name="connsiteY356" fmla="*/ 3505202 h 7010404"/>
              <a:gd name="connsiteX357" fmla="*/ 0 w 11983720"/>
              <a:gd name="connsiteY357" fmla="*/ 0 h 7010404"/>
              <a:gd name="connsiteX0" fmla="*/ 9654329 w 11983720"/>
              <a:gd name="connsiteY0" fmla="*/ 867292 h 7010404"/>
              <a:gd name="connsiteX1" fmla="*/ 9598103 w 11983720"/>
              <a:gd name="connsiteY1" fmla="*/ 908210 h 7010404"/>
              <a:gd name="connsiteX2" fmla="*/ 9549720 w 11983720"/>
              <a:gd name="connsiteY2" fmla="*/ 967963 h 7010404"/>
              <a:gd name="connsiteX3" fmla="*/ 9565847 w 11983720"/>
              <a:gd name="connsiteY3" fmla="*/ 1006376 h 7010404"/>
              <a:gd name="connsiteX4" fmla="*/ 9606167 w 11983720"/>
              <a:gd name="connsiteY4" fmla="*/ 1006911 h 7010404"/>
              <a:gd name="connsiteX5" fmla="*/ 9623130 w 11983720"/>
              <a:gd name="connsiteY5" fmla="*/ 1003094 h 7010404"/>
              <a:gd name="connsiteX6" fmla="*/ 9645264 w 11983720"/>
              <a:gd name="connsiteY6" fmla="*/ 955148 h 7010404"/>
              <a:gd name="connsiteX7" fmla="*/ 9647718 w 11983720"/>
              <a:gd name="connsiteY7" fmla="*/ 887712 h 7010404"/>
              <a:gd name="connsiteX8" fmla="*/ 9654329 w 11983720"/>
              <a:gd name="connsiteY8" fmla="*/ 867292 h 7010404"/>
              <a:gd name="connsiteX9" fmla="*/ 0 w 11983720"/>
              <a:gd name="connsiteY9" fmla="*/ 0 h 7010404"/>
              <a:gd name="connsiteX10" fmla="*/ 4015946 w 11983720"/>
              <a:gd name="connsiteY10" fmla="*/ 0 h 7010404"/>
              <a:gd name="connsiteX11" fmla="*/ 5313406 w 11983720"/>
              <a:gd name="connsiteY11" fmla="*/ 0 h 7010404"/>
              <a:gd name="connsiteX12" fmla="*/ 5930185 w 11983720"/>
              <a:gd name="connsiteY12" fmla="*/ 423059 h 7010404"/>
              <a:gd name="connsiteX13" fmla="*/ 6106703 w 11983720"/>
              <a:gd name="connsiteY13" fmla="*/ 516658 h 7010404"/>
              <a:gd name="connsiteX14" fmla="*/ 6087006 w 11983720"/>
              <a:gd name="connsiteY14" fmla="*/ 491542 h 7010404"/>
              <a:gd name="connsiteX15" fmla="*/ 6060800 w 11983720"/>
              <a:gd name="connsiteY15" fmla="*/ 460064 h 7010404"/>
              <a:gd name="connsiteX16" fmla="*/ 5964034 w 11983720"/>
              <a:gd name="connsiteY16" fmla="*/ 387506 h 7010404"/>
              <a:gd name="connsiteX17" fmla="*/ 5915651 w 11983720"/>
              <a:gd name="connsiteY17" fmla="*/ 302144 h 7010404"/>
              <a:gd name="connsiteX18" fmla="*/ 6001664 w 11983720"/>
              <a:gd name="connsiteY18" fmla="*/ 203978 h 7010404"/>
              <a:gd name="connsiteX19" fmla="*/ 6055424 w 11983720"/>
              <a:gd name="connsiteY19" fmla="*/ 203978 h 7010404"/>
              <a:gd name="connsiteX20" fmla="*/ 6071551 w 11983720"/>
              <a:gd name="connsiteY20" fmla="*/ 233856 h 7010404"/>
              <a:gd name="connsiteX21" fmla="*/ 6130684 w 11983720"/>
              <a:gd name="connsiteY21" fmla="*/ 391774 h 7010404"/>
              <a:gd name="connsiteX22" fmla="*/ 6152189 w 11983720"/>
              <a:gd name="connsiteY22" fmla="*/ 434455 h 7010404"/>
              <a:gd name="connsiteX23" fmla="*/ 6238202 w 11983720"/>
              <a:gd name="connsiteY23" fmla="*/ 545425 h 7010404"/>
              <a:gd name="connsiteX24" fmla="*/ 6285697 w 11983720"/>
              <a:gd name="connsiteY24" fmla="*/ 614557 h 7010404"/>
              <a:gd name="connsiteX25" fmla="*/ 6545877 w 11983720"/>
              <a:gd name="connsiteY25" fmla="*/ 784372 h 7010404"/>
              <a:gd name="connsiteX26" fmla="*/ 6570160 w 11983720"/>
              <a:gd name="connsiteY26" fmla="*/ 760429 h 7010404"/>
              <a:gd name="connsiteX27" fmla="*/ 6603760 w 11983720"/>
              <a:gd name="connsiteY27" fmla="*/ 716148 h 7010404"/>
              <a:gd name="connsiteX28" fmla="*/ 6722027 w 11983720"/>
              <a:gd name="connsiteY28" fmla="*/ 703343 h 7010404"/>
              <a:gd name="connsiteX29" fmla="*/ 6947814 w 11983720"/>
              <a:gd name="connsiteY29" fmla="*/ 733221 h 7010404"/>
              <a:gd name="connsiteX30" fmla="*/ 7012322 w 11983720"/>
              <a:gd name="connsiteY30" fmla="*/ 686272 h 7010404"/>
              <a:gd name="connsiteX31" fmla="*/ 7028451 w 11983720"/>
              <a:gd name="connsiteY31" fmla="*/ 600910 h 7010404"/>
              <a:gd name="connsiteX32" fmla="*/ 7028451 w 11983720"/>
              <a:gd name="connsiteY32" fmla="*/ 545425 h 7010404"/>
              <a:gd name="connsiteX33" fmla="*/ 7130592 w 11983720"/>
              <a:gd name="connsiteY33" fmla="*/ 515549 h 7010404"/>
              <a:gd name="connsiteX34" fmla="*/ 7211230 w 11983720"/>
              <a:gd name="connsiteY34" fmla="*/ 579570 h 7010404"/>
              <a:gd name="connsiteX35" fmla="*/ 7259611 w 11983720"/>
              <a:gd name="connsiteY35" fmla="*/ 613714 h 7010404"/>
              <a:gd name="connsiteX36" fmla="*/ 7313371 w 11983720"/>
              <a:gd name="connsiteY36" fmla="*/ 583839 h 7010404"/>
              <a:gd name="connsiteX37" fmla="*/ 7356376 w 11983720"/>
              <a:gd name="connsiteY37" fmla="*/ 472869 h 7010404"/>
              <a:gd name="connsiteX38" fmla="*/ 7388632 w 11983720"/>
              <a:gd name="connsiteY38" fmla="*/ 438723 h 7010404"/>
              <a:gd name="connsiteX39" fmla="*/ 7442390 w 11983720"/>
              <a:gd name="connsiteY39" fmla="*/ 442991 h 7010404"/>
              <a:gd name="connsiteX40" fmla="*/ 7501525 w 11983720"/>
              <a:gd name="connsiteY40" fmla="*/ 485671 h 7010404"/>
              <a:gd name="connsiteX41" fmla="*/ 7587538 w 11983720"/>
              <a:gd name="connsiteY41" fmla="*/ 545425 h 7010404"/>
              <a:gd name="connsiteX42" fmla="*/ 7721933 w 11983720"/>
              <a:gd name="connsiteY42" fmla="*/ 481403 h 7010404"/>
              <a:gd name="connsiteX43" fmla="*/ 7807946 w 11983720"/>
              <a:gd name="connsiteY43" fmla="*/ 366167 h 7010404"/>
              <a:gd name="connsiteX44" fmla="*/ 7872457 w 11983720"/>
              <a:gd name="connsiteY44" fmla="*/ 349094 h 7010404"/>
              <a:gd name="connsiteX45" fmla="*/ 7931592 w 11983720"/>
              <a:gd name="connsiteY45" fmla="*/ 494208 h 7010404"/>
              <a:gd name="connsiteX46" fmla="*/ 7920842 w 11983720"/>
              <a:gd name="connsiteY46" fmla="*/ 507013 h 7010404"/>
              <a:gd name="connsiteX47" fmla="*/ 8028357 w 11983720"/>
              <a:gd name="connsiteY47" fmla="*/ 532622 h 7010404"/>
              <a:gd name="connsiteX48" fmla="*/ 8119746 w 11983720"/>
              <a:gd name="connsiteY48" fmla="*/ 498476 h 7010404"/>
              <a:gd name="connsiteX49" fmla="*/ 8135874 w 11983720"/>
              <a:gd name="connsiteY49" fmla="*/ 485671 h 7010404"/>
              <a:gd name="connsiteX50" fmla="*/ 8313276 w 11983720"/>
              <a:gd name="connsiteY50" fmla="*/ 477137 h 7010404"/>
              <a:gd name="connsiteX51" fmla="*/ 8415417 w 11983720"/>
              <a:gd name="connsiteY51" fmla="*/ 468600 h 7010404"/>
              <a:gd name="connsiteX52" fmla="*/ 8474552 w 11983720"/>
              <a:gd name="connsiteY52" fmla="*/ 357630 h 7010404"/>
              <a:gd name="connsiteX53" fmla="*/ 8565942 w 11983720"/>
              <a:gd name="connsiteY53" fmla="*/ 131422 h 7010404"/>
              <a:gd name="connsiteX54" fmla="*/ 8646579 w 11983720"/>
              <a:gd name="connsiteY54" fmla="*/ 33255 h 7010404"/>
              <a:gd name="connsiteX55" fmla="*/ 8704368 w 11983720"/>
              <a:gd name="connsiteY55" fmla="*/ 2846 h 7010404"/>
              <a:gd name="connsiteX56" fmla="*/ 8741831 w 11983720"/>
              <a:gd name="connsiteY56" fmla="*/ 245 h 7010404"/>
              <a:gd name="connsiteX57" fmla="*/ 8786350 w 11983720"/>
              <a:gd name="connsiteY57" fmla="*/ 7648 h 7010404"/>
              <a:gd name="connsiteX58" fmla="*/ 8732592 w 11983720"/>
              <a:gd name="connsiteY58" fmla="*/ 152762 h 7010404"/>
              <a:gd name="connsiteX59" fmla="*/ 8678833 w 11983720"/>
              <a:gd name="connsiteY59" fmla="*/ 323485 h 7010404"/>
              <a:gd name="connsiteX60" fmla="*/ 8619698 w 11983720"/>
              <a:gd name="connsiteY60" fmla="*/ 489940 h 7010404"/>
              <a:gd name="connsiteX61" fmla="*/ 8754096 w 11983720"/>
              <a:gd name="connsiteY61" fmla="*/ 613714 h 7010404"/>
              <a:gd name="connsiteX62" fmla="*/ 8786350 w 11983720"/>
              <a:gd name="connsiteY62" fmla="*/ 596641 h 7010404"/>
              <a:gd name="connsiteX63" fmla="*/ 8802476 w 11983720"/>
              <a:gd name="connsiteY63" fmla="*/ 566766 h 7010404"/>
              <a:gd name="connsiteX64" fmla="*/ 8909996 w 11983720"/>
              <a:gd name="connsiteY64" fmla="*/ 532622 h 7010404"/>
              <a:gd name="connsiteX65" fmla="*/ 8969128 w 11983720"/>
              <a:gd name="connsiteY65" fmla="*/ 600910 h 7010404"/>
              <a:gd name="connsiteX66" fmla="*/ 8969128 w 11983720"/>
              <a:gd name="connsiteY66" fmla="*/ 635055 h 7010404"/>
              <a:gd name="connsiteX67" fmla="*/ 9130404 w 11983720"/>
              <a:gd name="connsiteY67" fmla="*/ 801509 h 7010404"/>
              <a:gd name="connsiteX68" fmla="*/ 9205667 w 11983720"/>
              <a:gd name="connsiteY68" fmla="*/ 797240 h 7010404"/>
              <a:gd name="connsiteX69" fmla="*/ 9431451 w 11983720"/>
              <a:gd name="connsiteY69" fmla="*/ 754560 h 7010404"/>
              <a:gd name="connsiteX70" fmla="*/ 9479834 w 11983720"/>
              <a:gd name="connsiteY70" fmla="*/ 771633 h 7010404"/>
              <a:gd name="connsiteX71" fmla="*/ 9538969 w 11983720"/>
              <a:gd name="connsiteY71" fmla="*/ 831386 h 7010404"/>
              <a:gd name="connsiteX72" fmla="*/ 9603477 w 11983720"/>
              <a:gd name="connsiteY72" fmla="*/ 839921 h 7010404"/>
              <a:gd name="connsiteX73" fmla="*/ 9624983 w 11983720"/>
              <a:gd name="connsiteY73" fmla="*/ 822850 h 7010404"/>
              <a:gd name="connsiteX74" fmla="*/ 9651190 w 11983720"/>
              <a:gd name="connsiteY74" fmla="*/ 818048 h 7010404"/>
              <a:gd name="connsiteX75" fmla="*/ 9669014 w 11983720"/>
              <a:gd name="connsiteY75" fmla="*/ 821907 h 7010404"/>
              <a:gd name="connsiteX76" fmla="*/ 9673039 w 11983720"/>
              <a:gd name="connsiteY76" fmla="*/ 803062 h 7010404"/>
              <a:gd name="connsiteX77" fmla="*/ 9655026 w 11983720"/>
              <a:gd name="connsiteY77" fmla="*/ 789260 h 7010404"/>
              <a:gd name="connsiteX78" fmla="*/ 9654322 w 11983720"/>
              <a:gd name="connsiteY78" fmla="*/ 763084 h 7010404"/>
              <a:gd name="connsiteX79" fmla="*/ 9655769 w 11983720"/>
              <a:gd name="connsiteY79" fmla="*/ 732353 h 7010404"/>
              <a:gd name="connsiteX80" fmla="*/ 9701303 w 11983720"/>
              <a:gd name="connsiteY80" fmla="*/ 753698 h 7010404"/>
              <a:gd name="connsiteX81" fmla="*/ 9702007 w 11983720"/>
              <a:gd name="connsiteY81" fmla="*/ 779876 h 7010404"/>
              <a:gd name="connsiteX82" fmla="*/ 9686852 w 11983720"/>
              <a:gd name="connsiteY82" fmla="*/ 977913 h 7010404"/>
              <a:gd name="connsiteX83" fmla="*/ 9687132 w 11983720"/>
              <a:gd name="connsiteY83" fmla="*/ 988259 h 7010404"/>
              <a:gd name="connsiteX84" fmla="*/ 9689493 w 11983720"/>
              <a:gd name="connsiteY84" fmla="*/ 987703 h 7010404"/>
              <a:gd name="connsiteX85" fmla="*/ 9732498 w 11983720"/>
              <a:gd name="connsiteY85" fmla="*/ 1006376 h 7010404"/>
              <a:gd name="connsiteX86" fmla="*/ 9761691 w 11983720"/>
              <a:gd name="connsiteY86" fmla="*/ 1050670 h 7010404"/>
              <a:gd name="connsiteX87" fmla="*/ 9776468 w 11983720"/>
              <a:gd name="connsiteY87" fmla="*/ 1051331 h 7010404"/>
              <a:gd name="connsiteX88" fmla="*/ 9831703 w 11983720"/>
              <a:gd name="connsiteY88" fmla="*/ 1031420 h 7010404"/>
              <a:gd name="connsiteX89" fmla="*/ 9890882 w 11983720"/>
              <a:gd name="connsiteY89" fmla="*/ 1010084 h 7010404"/>
              <a:gd name="connsiteX90" fmla="*/ 9937461 w 11983720"/>
              <a:gd name="connsiteY90" fmla="*/ 1091465 h 7010404"/>
              <a:gd name="connsiteX91" fmla="*/ 10052199 w 11983720"/>
              <a:gd name="connsiteY91" fmla="*/ 1125620 h 7010404"/>
              <a:gd name="connsiteX92" fmla="*/ 10145781 w 11983720"/>
              <a:gd name="connsiteY92" fmla="*/ 1156072 h 7010404"/>
              <a:gd name="connsiteX93" fmla="*/ 10180181 w 11983720"/>
              <a:gd name="connsiteY93" fmla="*/ 1207863 h 7010404"/>
              <a:gd name="connsiteX94" fmla="*/ 10255808 w 11983720"/>
              <a:gd name="connsiteY94" fmla="*/ 1290100 h 7010404"/>
              <a:gd name="connsiteX95" fmla="*/ 10280908 w 11983720"/>
              <a:gd name="connsiteY95" fmla="*/ 1292379 h 7010404"/>
              <a:gd name="connsiteX96" fmla="*/ 10418271 w 11983720"/>
              <a:gd name="connsiteY96" fmla="*/ 1257963 h 7010404"/>
              <a:gd name="connsiteX97" fmla="*/ 10468473 w 11983720"/>
              <a:gd name="connsiteY97" fmla="*/ 1262519 h 7010404"/>
              <a:gd name="connsiteX98" fmla="*/ 10469541 w 11983720"/>
              <a:gd name="connsiteY98" fmla="*/ 1281014 h 7010404"/>
              <a:gd name="connsiteX99" fmla="*/ 10376646 w 11983720"/>
              <a:gd name="connsiteY99" fmla="*/ 1318280 h 7010404"/>
              <a:gd name="connsiteX100" fmla="*/ 10353678 w 11983720"/>
              <a:gd name="connsiteY100" fmla="*/ 1352992 h 7010404"/>
              <a:gd name="connsiteX101" fmla="*/ 10402430 w 11983720"/>
              <a:gd name="connsiteY101" fmla="*/ 1388279 h 7010404"/>
              <a:gd name="connsiteX102" fmla="*/ 10454062 w 11983720"/>
              <a:gd name="connsiteY102" fmla="*/ 1403649 h 7010404"/>
              <a:gd name="connsiteX103" fmla="*/ 10384838 w 11983720"/>
              <a:gd name="connsiteY103" fmla="*/ 1432382 h 7010404"/>
              <a:gd name="connsiteX104" fmla="*/ 10356497 w 11983720"/>
              <a:gd name="connsiteY104" fmla="*/ 1457701 h 7010404"/>
              <a:gd name="connsiteX105" fmla="*/ 10384456 w 11983720"/>
              <a:gd name="connsiteY105" fmla="*/ 1481607 h 7010404"/>
              <a:gd name="connsiteX106" fmla="*/ 10490253 w 11983720"/>
              <a:gd name="connsiteY106" fmla="*/ 1458567 h 7010404"/>
              <a:gd name="connsiteX107" fmla="*/ 10705797 w 11983720"/>
              <a:gd name="connsiteY107" fmla="*/ 1411069 h 7010404"/>
              <a:gd name="connsiteX108" fmla="*/ 10741308 w 11983720"/>
              <a:gd name="connsiteY108" fmla="*/ 1398266 h 7010404"/>
              <a:gd name="connsiteX109" fmla="*/ 10776089 w 11983720"/>
              <a:gd name="connsiteY109" fmla="*/ 1400830 h 7010404"/>
              <a:gd name="connsiteX110" fmla="*/ 10764958 w 11983720"/>
              <a:gd name="connsiteY110" fmla="*/ 1431274 h 7010404"/>
              <a:gd name="connsiteX111" fmla="*/ 10739133 w 11983720"/>
              <a:gd name="connsiteY111" fmla="*/ 1444362 h 7010404"/>
              <a:gd name="connsiteX112" fmla="*/ 10655214 w 11983720"/>
              <a:gd name="connsiteY112" fmla="*/ 1455735 h 7010404"/>
              <a:gd name="connsiteX113" fmla="*/ 10584562 w 11983720"/>
              <a:gd name="connsiteY113" fmla="*/ 1473656 h 7010404"/>
              <a:gd name="connsiteX114" fmla="*/ 10539372 w 11983720"/>
              <a:gd name="connsiteY114" fmla="*/ 1486173 h 7010404"/>
              <a:gd name="connsiteX115" fmla="*/ 10442891 w 11983720"/>
              <a:gd name="connsiteY115" fmla="*/ 1517179 h 7010404"/>
              <a:gd name="connsiteX116" fmla="*/ 10354284 w 11983720"/>
              <a:gd name="connsiteY116" fmla="*/ 1586884 h 7010404"/>
              <a:gd name="connsiteX117" fmla="*/ 10445006 w 11983720"/>
              <a:gd name="connsiteY117" fmla="*/ 1595712 h 7010404"/>
              <a:gd name="connsiteX118" fmla="*/ 10636879 w 11983720"/>
              <a:gd name="connsiteY118" fmla="*/ 1556747 h 7010404"/>
              <a:gd name="connsiteX119" fmla="*/ 10753788 w 11983720"/>
              <a:gd name="connsiteY119" fmla="*/ 1544806 h 7010404"/>
              <a:gd name="connsiteX120" fmla="*/ 10777803 w 11983720"/>
              <a:gd name="connsiteY120" fmla="*/ 1570131 h 7010404"/>
              <a:gd name="connsiteX121" fmla="*/ 10757713 w 11983720"/>
              <a:gd name="connsiteY121" fmla="*/ 1584926 h 7010404"/>
              <a:gd name="connsiteX122" fmla="*/ 10560468 w 11983720"/>
              <a:gd name="connsiteY122" fmla="*/ 1614502 h 7010404"/>
              <a:gd name="connsiteX123" fmla="*/ 10494123 w 11983720"/>
              <a:gd name="connsiteY123" fmla="*/ 1623317 h 7010404"/>
              <a:gd name="connsiteX124" fmla="*/ 10406239 w 11983720"/>
              <a:gd name="connsiteY124" fmla="*/ 1677656 h 7010404"/>
              <a:gd name="connsiteX125" fmla="*/ 10301507 w 11983720"/>
              <a:gd name="connsiteY125" fmla="*/ 1719189 h 7010404"/>
              <a:gd name="connsiteX126" fmla="*/ 10294674 w 11983720"/>
              <a:gd name="connsiteY126" fmla="*/ 1720608 h 7010404"/>
              <a:gd name="connsiteX127" fmla="*/ 10286934 w 11983720"/>
              <a:gd name="connsiteY127" fmla="*/ 1727395 h 7010404"/>
              <a:gd name="connsiteX128" fmla="*/ 10286934 w 11983720"/>
              <a:gd name="connsiteY128" fmla="*/ 1753945 h 7010404"/>
              <a:gd name="connsiteX129" fmla="*/ 10303755 w 11983720"/>
              <a:gd name="connsiteY129" fmla="*/ 1789340 h 7010404"/>
              <a:gd name="connsiteX130" fmla="*/ 10186011 w 11983720"/>
              <a:gd name="connsiteY130" fmla="*/ 1833590 h 7010404"/>
              <a:gd name="connsiteX131" fmla="*/ 10175112 w 11983720"/>
              <a:gd name="connsiteY131" fmla="*/ 1845056 h 7010404"/>
              <a:gd name="connsiteX132" fmla="*/ 10189445 w 11983720"/>
              <a:gd name="connsiteY132" fmla="*/ 1864261 h 7010404"/>
              <a:gd name="connsiteX133" fmla="*/ 10196948 w 11983720"/>
              <a:gd name="connsiteY133" fmla="*/ 1869997 h 7010404"/>
              <a:gd name="connsiteX134" fmla="*/ 10234180 w 11983720"/>
              <a:gd name="connsiteY134" fmla="*/ 1873441 h 7010404"/>
              <a:gd name="connsiteX135" fmla="*/ 10237828 w 11983720"/>
              <a:gd name="connsiteY135" fmla="*/ 1872797 h 7010404"/>
              <a:gd name="connsiteX136" fmla="*/ 10372223 w 11983720"/>
              <a:gd name="connsiteY136" fmla="*/ 1864261 h 7010404"/>
              <a:gd name="connsiteX137" fmla="*/ 10413552 w 11983720"/>
              <a:gd name="connsiteY137" fmla="*/ 1878132 h 7010404"/>
              <a:gd name="connsiteX138" fmla="*/ 10436251 w 11983720"/>
              <a:gd name="connsiteY138" fmla="*/ 1899836 h 7010404"/>
              <a:gd name="connsiteX139" fmla="*/ 10449881 w 11983720"/>
              <a:gd name="connsiteY139" fmla="*/ 1897743 h 7010404"/>
              <a:gd name="connsiteX140" fmla="*/ 10480367 w 11983720"/>
              <a:gd name="connsiteY140" fmla="*/ 1895534 h 7010404"/>
              <a:gd name="connsiteX141" fmla="*/ 10522416 w 11983720"/>
              <a:gd name="connsiteY141" fmla="*/ 1922083 h 7010404"/>
              <a:gd name="connsiteX142" fmla="*/ 10497187 w 11983720"/>
              <a:gd name="connsiteY142" fmla="*/ 1957479 h 7010404"/>
              <a:gd name="connsiteX143" fmla="*/ 10456302 w 11983720"/>
              <a:gd name="connsiteY143" fmla="*/ 1965299 h 7010404"/>
              <a:gd name="connsiteX144" fmla="*/ 10452862 w 11983720"/>
              <a:gd name="connsiteY144" fmla="*/ 1983767 h 7010404"/>
              <a:gd name="connsiteX145" fmla="*/ 10361470 w 11983720"/>
              <a:gd name="connsiteY145" fmla="*/ 2116076 h 7010404"/>
              <a:gd name="connsiteX146" fmla="*/ 10313088 w 11983720"/>
              <a:gd name="connsiteY146" fmla="*/ 2120344 h 7010404"/>
              <a:gd name="connsiteX147" fmla="*/ 10287555 w 11983720"/>
              <a:gd name="connsiteY147" fmla="*/ 2119278 h 7010404"/>
              <a:gd name="connsiteX148" fmla="*/ 10271220 w 11983720"/>
              <a:gd name="connsiteY148" fmla="*/ 2136237 h 7010404"/>
              <a:gd name="connsiteX149" fmla="*/ 10286934 w 11983720"/>
              <a:gd name="connsiteY149" fmla="*/ 2152158 h 7010404"/>
              <a:gd name="connsiteX150" fmla="*/ 10286934 w 11983720"/>
              <a:gd name="connsiteY150" fmla="*/ 2169860 h 7010404"/>
              <a:gd name="connsiteX151" fmla="*/ 10261704 w 11983720"/>
              <a:gd name="connsiteY151" fmla="*/ 2178706 h 7010404"/>
              <a:gd name="connsiteX152" fmla="*/ 10237044 w 11983720"/>
              <a:gd name="connsiteY152" fmla="*/ 2176761 h 7010404"/>
              <a:gd name="connsiteX153" fmla="*/ 10227075 w 11983720"/>
              <a:gd name="connsiteY153" fmla="*/ 2188634 h 7010404"/>
              <a:gd name="connsiteX154" fmla="*/ 10229444 w 11983720"/>
              <a:gd name="connsiteY154" fmla="*/ 2205255 h 7010404"/>
              <a:gd name="connsiteX155" fmla="*/ 10261704 w 11983720"/>
              <a:gd name="connsiteY155" fmla="*/ 2205255 h 7010404"/>
              <a:gd name="connsiteX156" fmla="*/ 10345804 w 11983720"/>
              <a:gd name="connsiteY156" fmla="*/ 2205255 h 7010404"/>
              <a:gd name="connsiteX157" fmla="*/ 10387856 w 11983720"/>
              <a:gd name="connsiteY157" fmla="*/ 2205255 h 7010404"/>
              <a:gd name="connsiteX158" fmla="*/ 10455137 w 11983720"/>
              <a:gd name="connsiteY158" fmla="*/ 2249505 h 7010404"/>
              <a:gd name="connsiteX159" fmla="*/ 10556056 w 11983720"/>
              <a:gd name="connsiteY159" fmla="*/ 2284901 h 7010404"/>
              <a:gd name="connsiteX160" fmla="*/ 10581287 w 11983720"/>
              <a:gd name="connsiteY160" fmla="*/ 2311449 h 7010404"/>
              <a:gd name="connsiteX161" fmla="*/ 10556056 w 11983720"/>
              <a:gd name="connsiteY161" fmla="*/ 2329142 h 7010404"/>
              <a:gd name="connsiteX162" fmla="*/ 10547649 w 11983720"/>
              <a:gd name="connsiteY162" fmla="*/ 2355692 h 7010404"/>
              <a:gd name="connsiteX163" fmla="*/ 10539238 w 11983720"/>
              <a:gd name="connsiteY163" fmla="*/ 2391087 h 7010404"/>
              <a:gd name="connsiteX164" fmla="*/ 10539238 w 11983720"/>
              <a:gd name="connsiteY164" fmla="*/ 2417635 h 7010404"/>
              <a:gd name="connsiteX165" fmla="*/ 10547649 w 11983720"/>
              <a:gd name="connsiteY165" fmla="*/ 2417635 h 7010404"/>
              <a:gd name="connsiteX166" fmla="*/ 10547649 w 11983720"/>
              <a:gd name="connsiteY166" fmla="*/ 2479580 h 7010404"/>
              <a:gd name="connsiteX167" fmla="*/ 10480367 w 11983720"/>
              <a:gd name="connsiteY167" fmla="*/ 2541532 h 7010404"/>
              <a:gd name="connsiteX168" fmla="*/ 10564468 w 11983720"/>
              <a:gd name="connsiteY168" fmla="*/ 2568073 h 7010404"/>
              <a:gd name="connsiteX169" fmla="*/ 10556056 w 11983720"/>
              <a:gd name="connsiteY169" fmla="*/ 2576928 h 7010404"/>
              <a:gd name="connsiteX170" fmla="*/ 10256798 w 11983720"/>
              <a:gd name="connsiteY170" fmla="*/ 2576928 h 7010404"/>
              <a:gd name="connsiteX171" fmla="*/ 10235811 w 11983720"/>
              <a:gd name="connsiteY171" fmla="*/ 2587165 h 7010404"/>
              <a:gd name="connsiteX172" fmla="*/ 10234442 w 11983720"/>
              <a:gd name="connsiteY172" fmla="*/ 2590655 h 7010404"/>
              <a:gd name="connsiteX173" fmla="*/ 10253293 w 11983720"/>
              <a:gd name="connsiteY173" fmla="*/ 2594621 h 7010404"/>
              <a:gd name="connsiteX174" fmla="*/ 10320575 w 11983720"/>
              <a:gd name="connsiteY174" fmla="*/ 2638871 h 7010404"/>
              <a:gd name="connsiteX175" fmla="*/ 10354215 w 11983720"/>
              <a:gd name="connsiteY175" fmla="*/ 2665420 h 7010404"/>
              <a:gd name="connsiteX176" fmla="*/ 10446726 w 11983720"/>
              <a:gd name="connsiteY176" fmla="*/ 2683114 h 7010404"/>
              <a:gd name="connsiteX177" fmla="*/ 10463546 w 11983720"/>
              <a:gd name="connsiteY177" fmla="*/ 2700816 h 7010404"/>
              <a:gd name="connsiteX178" fmla="*/ 10446726 w 11983720"/>
              <a:gd name="connsiteY178" fmla="*/ 2709662 h 7010404"/>
              <a:gd name="connsiteX179" fmla="*/ 10244884 w 11983720"/>
              <a:gd name="connsiteY179" fmla="*/ 2709662 h 7010404"/>
              <a:gd name="connsiteX180" fmla="*/ 10229113 w 11983720"/>
              <a:gd name="connsiteY180" fmla="*/ 2710767 h 7010404"/>
              <a:gd name="connsiteX181" fmla="*/ 10228202 w 11983720"/>
              <a:gd name="connsiteY181" fmla="*/ 2711514 h 7010404"/>
              <a:gd name="connsiteX182" fmla="*/ 10228418 w 11983720"/>
              <a:gd name="connsiteY182" fmla="*/ 2712006 h 7010404"/>
              <a:gd name="connsiteX183" fmla="*/ 10313088 w 11983720"/>
              <a:gd name="connsiteY183" fmla="*/ 2730679 h 7010404"/>
              <a:gd name="connsiteX184" fmla="*/ 10431358 w 11983720"/>
              <a:gd name="connsiteY184" fmla="*/ 2816042 h 7010404"/>
              <a:gd name="connsiteX185" fmla="*/ 10431358 w 11983720"/>
              <a:gd name="connsiteY185" fmla="*/ 2824702 h 7010404"/>
              <a:gd name="connsiteX186" fmla="*/ 10530827 w 11983720"/>
              <a:gd name="connsiteY186" fmla="*/ 2824702 h 7010404"/>
              <a:gd name="connsiteX187" fmla="*/ 10606520 w 11983720"/>
              <a:gd name="connsiteY187" fmla="*/ 2815857 h 7010404"/>
              <a:gd name="connsiteX188" fmla="*/ 10640160 w 11983720"/>
              <a:gd name="connsiteY188" fmla="*/ 2842405 h 7010404"/>
              <a:gd name="connsiteX189" fmla="*/ 10631749 w 11983720"/>
              <a:gd name="connsiteY189" fmla="*/ 2868954 h 7010404"/>
              <a:gd name="connsiteX190" fmla="*/ 10589697 w 11983720"/>
              <a:gd name="connsiteY190" fmla="*/ 2868954 h 7010404"/>
              <a:gd name="connsiteX191" fmla="*/ 10480367 w 11983720"/>
              <a:gd name="connsiteY191" fmla="*/ 2860098 h 7010404"/>
              <a:gd name="connsiteX192" fmla="*/ 10450274 w 11983720"/>
              <a:gd name="connsiteY192" fmla="*/ 2855261 h 7010404"/>
              <a:gd name="connsiteX193" fmla="*/ 10428982 w 11983720"/>
              <a:gd name="connsiteY193" fmla="*/ 2859828 h 7010404"/>
              <a:gd name="connsiteX194" fmla="*/ 10411872 w 11983720"/>
              <a:gd name="connsiteY194" fmla="*/ 2867792 h 7010404"/>
              <a:gd name="connsiteX195" fmla="*/ 10400777 w 11983720"/>
              <a:gd name="connsiteY195" fmla="*/ 2867539 h 7010404"/>
              <a:gd name="connsiteX196" fmla="*/ 10396397 w 11983720"/>
              <a:gd name="connsiteY196" fmla="*/ 2868814 h 7010404"/>
              <a:gd name="connsiteX197" fmla="*/ 10383387 w 11983720"/>
              <a:gd name="connsiteY197" fmla="*/ 2868887 h 7010404"/>
              <a:gd name="connsiteX198" fmla="*/ 10350425 w 11983720"/>
              <a:gd name="connsiteY198" fmla="*/ 2879700 h 7010404"/>
              <a:gd name="connsiteX199" fmla="*/ 10443573 w 11983720"/>
              <a:gd name="connsiteY199" fmla="*/ 2893285 h 7010404"/>
              <a:gd name="connsiteX200" fmla="*/ 10556056 w 11983720"/>
              <a:gd name="connsiteY200" fmla="*/ 2895495 h 7010404"/>
              <a:gd name="connsiteX201" fmla="*/ 10589697 w 11983720"/>
              <a:gd name="connsiteY201" fmla="*/ 2895495 h 7010404"/>
              <a:gd name="connsiteX202" fmla="*/ 10631749 w 11983720"/>
              <a:gd name="connsiteY202" fmla="*/ 2913195 h 7010404"/>
              <a:gd name="connsiteX203" fmla="*/ 10640160 w 11983720"/>
              <a:gd name="connsiteY203" fmla="*/ 2939745 h 7010404"/>
              <a:gd name="connsiteX204" fmla="*/ 10623338 w 11983720"/>
              <a:gd name="connsiteY204" fmla="*/ 2957445 h 7010404"/>
              <a:gd name="connsiteX205" fmla="*/ 10497187 w 11983720"/>
              <a:gd name="connsiteY205" fmla="*/ 2957445 h 7010404"/>
              <a:gd name="connsiteX206" fmla="*/ 10631749 w 11983720"/>
              <a:gd name="connsiteY206" fmla="*/ 2992841 h 7010404"/>
              <a:gd name="connsiteX207" fmla="*/ 10656979 w 11983720"/>
              <a:gd name="connsiteY207" fmla="*/ 3010536 h 7010404"/>
              <a:gd name="connsiteX208" fmla="*/ 10623338 w 11983720"/>
              <a:gd name="connsiteY208" fmla="*/ 3019391 h 7010404"/>
              <a:gd name="connsiteX209" fmla="*/ 10413085 w 11983720"/>
              <a:gd name="connsiteY209" fmla="*/ 3019391 h 7010404"/>
              <a:gd name="connsiteX210" fmla="*/ 10379444 w 11983720"/>
              <a:gd name="connsiteY210" fmla="*/ 3037084 h 7010404"/>
              <a:gd name="connsiteX211" fmla="*/ 10438316 w 11983720"/>
              <a:gd name="connsiteY211" fmla="*/ 3037084 h 7010404"/>
              <a:gd name="connsiteX212" fmla="*/ 10514008 w 11983720"/>
              <a:gd name="connsiteY212" fmla="*/ 3063633 h 7010404"/>
              <a:gd name="connsiteX213" fmla="*/ 10589697 w 11983720"/>
              <a:gd name="connsiteY213" fmla="*/ 3063633 h 7010404"/>
              <a:gd name="connsiteX214" fmla="*/ 10614928 w 11983720"/>
              <a:gd name="connsiteY214" fmla="*/ 3090181 h 7010404"/>
              <a:gd name="connsiteX215" fmla="*/ 10589697 w 11983720"/>
              <a:gd name="connsiteY215" fmla="*/ 3116729 h 7010404"/>
              <a:gd name="connsiteX216" fmla="*/ 10413085 w 11983720"/>
              <a:gd name="connsiteY216" fmla="*/ 3116729 h 7010404"/>
              <a:gd name="connsiteX217" fmla="*/ 10337393 w 11983720"/>
              <a:gd name="connsiteY217" fmla="*/ 3125577 h 7010404"/>
              <a:gd name="connsiteX218" fmla="*/ 10429905 w 11983720"/>
              <a:gd name="connsiteY218" fmla="*/ 3125577 h 7010404"/>
              <a:gd name="connsiteX219" fmla="*/ 10488777 w 11983720"/>
              <a:gd name="connsiteY219" fmla="*/ 3160972 h 7010404"/>
              <a:gd name="connsiteX220" fmla="*/ 10488777 w 11983720"/>
              <a:gd name="connsiteY220" fmla="*/ 3187520 h 7010404"/>
              <a:gd name="connsiteX221" fmla="*/ 10455137 w 11983720"/>
              <a:gd name="connsiteY221" fmla="*/ 3205222 h 7010404"/>
              <a:gd name="connsiteX222" fmla="*/ 10345804 w 11983720"/>
              <a:gd name="connsiteY222" fmla="*/ 3222925 h 7010404"/>
              <a:gd name="connsiteX223" fmla="*/ 10309953 w 11983720"/>
              <a:gd name="connsiteY223" fmla="*/ 3228471 h 7010404"/>
              <a:gd name="connsiteX224" fmla="*/ 10318171 w 11983720"/>
              <a:gd name="connsiteY224" fmla="*/ 3237002 h 7010404"/>
              <a:gd name="connsiteX225" fmla="*/ 10254820 w 11983720"/>
              <a:gd name="connsiteY225" fmla="*/ 3266341 h 7010404"/>
              <a:gd name="connsiteX226" fmla="*/ 10220483 w 11983720"/>
              <a:gd name="connsiteY226" fmla="*/ 3279517 h 7010404"/>
              <a:gd name="connsiteX227" fmla="*/ 10307712 w 11983720"/>
              <a:gd name="connsiteY227" fmla="*/ 3302602 h 7010404"/>
              <a:gd name="connsiteX228" fmla="*/ 10458238 w 11983720"/>
              <a:gd name="connsiteY228" fmla="*/ 3285529 h 7010404"/>
              <a:gd name="connsiteX229" fmla="*/ 10528122 w 11983720"/>
              <a:gd name="connsiteY229" fmla="*/ 3251385 h 7010404"/>
              <a:gd name="connsiteX230" fmla="*/ 10646392 w 11983720"/>
              <a:gd name="connsiteY230" fmla="*/ 3153218 h 7010404"/>
              <a:gd name="connsiteX231" fmla="*/ 10845296 w 11983720"/>
              <a:gd name="connsiteY231" fmla="*/ 2986763 h 7010404"/>
              <a:gd name="connsiteX232" fmla="*/ 11103337 w 11983720"/>
              <a:gd name="connsiteY232" fmla="*/ 2905671 h 7010404"/>
              <a:gd name="connsiteX233" fmla="*/ 11312997 w 11983720"/>
              <a:gd name="connsiteY233" fmla="*/ 2811774 h 7010404"/>
              <a:gd name="connsiteX234" fmla="*/ 11329123 w 11983720"/>
              <a:gd name="connsiteY234" fmla="*/ 2798969 h 7010404"/>
              <a:gd name="connsiteX235" fmla="*/ 11544157 w 11983720"/>
              <a:gd name="connsiteY235" fmla="*/ 2726411 h 7010404"/>
              <a:gd name="connsiteX236" fmla="*/ 11566038 w 11983720"/>
              <a:gd name="connsiteY236" fmla="*/ 2720593 h 7010404"/>
              <a:gd name="connsiteX237" fmla="*/ 11568979 w 11983720"/>
              <a:gd name="connsiteY237" fmla="*/ 2716533 h 7010404"/>
              <a:gd name="connsiteX238" fmla="*/ 11593617 w 11983720"/>
              <a:gd name="connsiteY238" fmla="*/ 2694886 h 7010404"/>
              <a:gd name="connsiteX239" fmla="*/ 11697591 w 11983720"/>
              <a:gd name="connsiteY239" fmla="*/ 2642160 h 7010404"/>
              <a:gd name="connsiteX240" fmla="*/ 11755711 w 11983720"/>
              <a:gd name="connsiteY240" fmla="*/ 2626902 h 7010404"/>
              <a:gd name="connsiteX241" fmla="*/ 11871035 w 11983720"/>
              <a:gd name="connsiteY241" fmla="*/ 2656253 h 7010404"/>
              <a:gd name="connsiteX242" fmla="*/ 11892132 w 11983720"/>
              <a:gd name="connsiteY242" fmla="*/ 2688788 h 7010404"/>
              <a:gd name="connsiteX243" fmla="*/ 11900477 w 11983720"/>
              <a:gd name="connsiteY243" fmla="*/ 2702474 h 7010404"/>
              <a:gd name="connsiteX244" fmla="*/ 11929839 w 11983720"/>
              <a:gd name="connsiteY244" fmla="*/ 2712074 h 7010404"/>
              <a:gd name="connsiteX245" fmla="*/ 11928724 w 11983720"/>
              <a:gd name="connsiteY245" fmla="*/ 2722859 h 7010404"/>
              <a:gd name="connsiteX246" fmla="*/ 11963471 w 11983720"/>
              <a:gd name="connsiteY246" fmla="*/ 2743484 h 7010404"/>
              <a:gd name="connsiteX247" fmla="*/ 11979600 w 11983720"/>
              <a:gd name="connsiteY247" fmla="*/ 2764823 h 7010404"/>
              <a:gd name="connsiteX248" fmla="*/ 11952719 w 11983720"/>
              <a:gd name="connsiteY248" fmla="*/ 2914207 h 7010404"/>
              <a:gd name="connsiteX249" fmla="*/ 11829076 w 11983720"/>
              <a:gd name="connsiteY249" fmla="*/ 3003836 h 7010404"/>
              <a:gd name="connsiteX250" fmla="*/ 11716183 w 11983720"/>
              <a:gd name="connsiteY250" fmla="*/ 3012372 h 7010404"/>
              <a:gd name="connsiteX251" fmla="*/ 11571035 w 11983720"/>
              <a:gd name="connsiteY251" fmla="*/ 3008104 h 7010404"/>
              <a:gd name="connsiteX252" fmla="*/ 11538781 w 11983720"/>
              <a:gd name="connsiteY252" fmla="*/ 3025177 h 7010404"/>
              <a:gd name="connsiteX253" fmla="*/ 11409759 w 11983720"/>
              <a:gd name="connsiteY253" fmla="*/ 3076394 h 7010404"/>
              <a:gd name="connsiteX254" fmla="*/ 11291492 w 11983720"/>
              <a:gd name="connsiteY254" fmla="*/ 3114806 h 7010404"/>
              <a:gd name="connsiteX255" fmla="*/ 11022700 w 11983720"/>
              <a:gd name="connsiteY255" fmla="*/ 3174559 h 7010404"/>
              <a:gd name="connsiteX256" fmla="*/ 10764661 w 11983720"/>
              <a:gd name="connsiteY256" fmla="*/ 3259920 h 7010404"/>
              <a:gd name="connsiteX257" fmla="*/ 10603386 w 11983720"/>
              <a:gd name="connsiteY257" fmla="*/ 3358087 h 7010404"/>
              <a:gd name="connsiteX258" fmla="*/ 10528122 w 11983720"/>
              <a:gd name="connsiteY258" fmla="*/ 3396499 h 7010404"/>
              <a:gd name="connsiteX259" fmla="*/ 10221699 w 11983720"/>
              <a:gd name="connsiteY259" fmla="*/ 3537345 h 7010404"/>
              <a:gd name="connsiteX260" fmla="*/ 10200631 w 11983720"/>
              <a:gd name="connsiteY260" fmla="*/ 3547150 h 7010404"/>
              <a:gd name="connsiteX261" fmla="*/ 10185532 w 11983720"/>
              <a:gd name="connsiteY261" fmla="*/ 3639988 h 7010404"/>
              <a:gd name="connsiteX262" fmla="*/ 10132344 w 11983720"/>
              <a:gd name="connsiteY262" fmla="*/ 3746654 h 7010404"/>
              <a:gd name="connsiteX263" fmla="*/ 10127906 w 11983720"/>
              <a:gd name="connsiteY263" fmla="*/ 3767789 h 7010404"/>
              <a:gd name="connsiteX264" fmla="*/ 10141062 w 11983720"/>
              <a:gd name="connsiteY264" fmla="*/ 3772089 h 7010404"/>
              <a:gd name="connsiteX265" fmla="*/ 10555002 w 11983720"/>
              <a:gd name="connsiteY265" fmla="*/ 3891595 h 7010404"/>
              <a:gd name="connsiteX266" fmla="*/ 10646392 w 11983720"/>
              <a:gd name="connsiteY266" fmla="*/ 3917205 h 7010404"/>
              <a:gd name="connsiteX267" fmla="*/ 10770037 w 11983720"/>
              <a:gd name="connsiteY267" fmla="*/ 3904400 h 7010404"/>
              <a:gd name="connsiteX268" fmla="*/ 10839921 w 11983720"/>
              <a:gd name="connsiteY268" fmla="*/ 3895864 h 7010404"/>
              <a:gd name="connsiteX269" fmla="*/ 10915183 w 11983720"/>
              <a:gd name="connsiteY269" fmla="*/ 3912937 h 7010404"/>
              <a:gd name="connsiteX270" fmla="*/ 10947439 w 11983720"/>
              <a:gd name="connsiteY270" fmla="*/ 3942812 h 7010404"/>
              <a:gd name="connsiteX271" fmla="*/ 10807667 w 11983720"/>
              <a:gd name="connsiteY271" fmla="*/ 4169020 h 7010404"/>
              <a:gd name="connsiteX272" fmla="*/ 10657143 w 11983720"/>
              <a:gd name="connsiteY272" fmla="*/ 4169020 h 7010404"/>
              <a:gd name="connsiteX273" fmla="*/ 10533498 w 11983720"/>
              <a:gd name="connsiteY273" fmla="*/ 4100731 h 7010404"/>
              <a:gd name="connsiteX274" fmla="*/ 10399103 w 11983720"/>
              <a:gd name="connsiteY274" fmla="*/ 4079391 h 7010404"/>
              <a:gd name="connsiteX275" fmla="*/ 10259332 w 11983720"/>
              <a:gd name="connsiteY275" fmla="*/ 4023907 h 7010404"/>
              <a:gd name="connsiteX276" fmla="*/ 10178692 w 11983720"/>
              <a:gd name="connsiteY276" fmla="*/ 3921471 h 7010404"/>
              <a:gd name="connsiteX277" fmla="*/ 10144901 w 11983720"/>
              <a:gd name="connsiteY277" fmla="*/ 3898797 h 7010404"/>
              <a:gd name="connsiteX278" fmla="*/ 10115451 w 11983720"/>
              <a:gd name="connsiteY278" fmla="*/ 3921009 h 7010404"/>
              <a:gd name="connsiteX279" fmla="*/ 10014092 w 11983720"/>
              <a:gd name="connsiteY279" fmla="*/ 3921009 h 7010404"/>
              <a:gd name="connsiteX280" fmla="*/ 9862052 w 11983720"/>
              <a:gd name="connsiteY280" fmla="*/ 3947832 h 7010404"/>
              <a:gd name="connsiteX281" fmla="*/ 9819818 w 11983720"/>
              <a:gd name="connsiteY281" fmla="*/ 4048423 h 7010404"/>
              <a:gd name="connsiteX282" fmla="*/ 9574865 w 11983720"/>
              <a:gd name="connsiteY282" fmla="*/ 4309956 h 7010404"/>
              <a:gd name="connsiteX283" fmla="*/ 9515737 w 11983720"/>
              <a:gd name="connsiteY283" fmla="*/ 4323367 h 7010404"/>
              <a:gd name="connsiteX284" fmla="*/ 9177872 w 11983720"/>
              <a:gd name="connsiteY284" fmla="*/ 4323367 h 7010404"/>
              <a:gd name="connsiteX285" fmla="*/ 9245444 w 11983720"/>
              <a:gd name="connsiteY285" fmla="*/ 4544663 h 7010404"/>
              <a:gd name="connsiteX286" fmla="*/ 9051170 w 11983720"/>
              <a:gd name="connsiteY286" fmla="*/ 4423957 h 7010404"/>
              <a:gd name="connsiteX287" fmla="*/ 8747091 w 11983720"/>
              <a:gd name="connsiteY287" fmla="*/ 4363603 h 7010404"/>
              <a:gd name="connsiteX288" fmla="*/ 8603497 w 11983720"/>
              <a:gd name="connsiteY288" fmla="*/ 4558076 h 7010404"/>
              <a:gd name="connsiteX289" fmla="*/ 8392330 w 11983720"/>
              <a:gd name="connsiteY289" fmla="*/ 4658664 h 7010404"/>
              <a:gd name="connsiteX290" fmla="*/ 8248737 w 11983720"/>
              <a:gd name="connsiteY290" fmla="*/ 4698900 h 7010404"/>
              <a:gd name="connsiteX291" fmla="*/ 8012231 w 11983720"/>
              <a:gd name="connsiteY291" fmla="*/ 4812901 h 7010404"/>
              <a:gd name="connsiteX292" fmla="*/ 7936211 w 11983720"/>
              <a:gd name="connsiteY292" fmla="*/ 4866550 h 7010404"/>
              <a:gd name="connsiteX293" fmla="*/ 7969997 w 11983720"/>
              <a:gd name="connsiteY293" fmla="*/ 5034199 h 7010404"/>
              <a:gd name="connsiteX294" fmla="*/ 7998540 w 11983720"/>
              <a:gd name="connsiteY294" fmla="*/ 5142809 h 7010404"/>
              <a:gd name="connsiteX295" fmla="*/ 8017821 w 11983720"/>
              <a:gd name="connsiteY295" fmla="*/ 5144903 h 7010404"/>
              <a:gd name="connsiteX296" fmla="*/ 8037579 w 11983720"/>
              <a:gd name="connsiteY296" fmla="*/ 5157192 h 7010404"/>
              <a:gd name="connsiteX297" fmla="*/ 8053670 w 11983720"/>
              <a:gd name="connsiteY297" fmla="*/ 5182005 h 7010404"/>
              <a:gd name="connsiteX298" fmla="*/ 8060034 w 11983720"/>
              <a:gd name="connsiteY298" fmla="*/ 5192443 h 7010404"/>
              <a:gd name="connsiteX299" fmla="*/ 8080361 w 11983720"/>
              <a:gd name="connsiteY299" fmla="*/ 5219711 h 7010404"/>
              <a:gd name="connsiteX300" fmla="*/ 8090960 w 11983720"/>
              <a:gd name="connsiteY300" fmla="*/ 5232605 h 7010404"/>
              <a:gd name="connsiteX301" fmla="*/ 8098078 w 11983720"/>
              <a:gd name="connsiteY301" fmla="*/ 5251423 h 7010404"/>
              <a:gd name="connsiteX302" fmla="*/ 8096978 w 11983720"/>
              <a:gd name="connsiteY302" fmla="*/ 5272625 h 7010404"/>
              <a:gd name="connsiteX303" fmla="*/ 8087316 w 11983720"/>
              <a:gd name="connsiteY303" fmla="*/ 5325796 h 7010404"/>
              <a:gd name="connsiteX304" fmla="*/ 8012542 w 11983720"/>
              <a:gd name="connsiteY304" fmla="*/ 5402777 h 7010404"/>
              <a:gd name="connsiteX305" fmla="*/ 8001958 w 11983720"/>
              <a:gd name="connsiteY305" fmla="*/ 5403392 h 7010404"/>
              <a:gd name="connsiteX306" fmla="*/ 7956134 w 11983720"/>
              <a:gd name="connsiteY306" fmla="*/ 5411777 h 7010404"/>
              <a:gd name="connsiteX307" fmla="*/ 7943179 w 11983720"/>
              <a:gd name="connsiteY307" fmla="*/ 5410623 h 7010404"/>
              <a:gd name="connsiteX308" fmla="*/ 7908186 w 11983720"/>
              <a:gd name="connsiteY308" fmla="*/ 5412181 h 7010404"/>
              <a:gd name="connsiteX309" fmla="*/ 7889254 w 11983720"/>
              <a:gd name="connsiteY309" fmla="*/ 5411532 h 7010404"/>
              <a:gd name="connsiteX310" fmla="*/ 7872676 w 11983720"/>
              <a:gd name="connsiteY310" fmla="*/ 5399145 h 7010404"/>
              <a:gd name="connsiteX311" fmla="*/ 7817726 w 11983720"/>
              <a:gd name="connsiteY311" fmla="*/ 5370869 h 7010404"/>
              <a:gd name="connsiteX312" fmla="*/ 7789309 w 11983720"/>
              <a:gd name="connsiteY312" fmla="*/ 5349635 h 7010404"/>
              <a:gd name="connsiteX313" fmla="*/ 7783316 w 11983720"/>
              <a:gd name="connsiteY313" fmla="*/ 5336631 h 7010404"/>
              <a:gd name="connsiteX314" fmla="*/ 7783534 w 11983720"/>
              <a:gd name="connsiteY314" fmla="*/ 5303401 h 7010404"/>
              <a:gd name="connsiteX315" fmla="*/ 7780741 w 11983720"/>
              <a:gd name="connsiteY315" fmla="*/ 5250159 h 7010404"/>
              <a:gd name="connsiteX316" fmla="*/ 7789188 w 11983720"/>
              <a:gd name="connsiteY316" fmla="*/ 5228052 h 7010404"/>
              <a:gd name="connsiteX317" fmla="*/ 7807221 w 11983720"/>
              <a:gd name="connsiteY317" fmla="*/ 5203164 h 7010404"/>
              <a:gd name="connsiteX318" fmla="*/ 7826011 w 11983720"/>
              <a:gd name="connsiteY318" fmla="*/ 5186655 h 7010404"/>
              <a:gd name="connsiteX319" fmla="*/ 7859673 w 11983720"/>
              <a:gd name="connsiteY319" fmla="*/ 5158612 h 7010404"/>
              <a:gd name="connsiteX320" fmla="*/ 7860190 w 11983720"/>
              <a:gd name="connsiteY320" fmla="*/ 5158473 h 7010404"/>
              <a:gd name="connsiteX321" fmla="*/ 7860190 w 11983720"/>
              <a:gd name="connsiteY321" fmla="*/ 5114670 h 7010404"/>
              <a:gd name="connsiteX322" fmla="*/ 7851743 w 11983720"/>
              <a:gd name="connsiteY322" fmla="*/ 5000669 h 7010404"/>
              <a:gd name="connsiteX323" fmla="*/ 7751440 w 11983720"/>
              <a:gd name="connsiteY323" fmla="*/ 4868226 h 7010404"/>
              <a:gd name="connsiteX324" fmla="*/ 7719881 w 11983720"/>
              <a:gd name="connsiteY324" fmla="*/ 4861044 h 7010404"/>
              <a:gd name="connsiteX325" fmla="*/ 7716299 w 11983720"/>
              <a:gd name="connsiteY325" fmla="*/ 4869585 h 7010404"/>
              <a:gd name="connsiteX326" fmla="*/ 7547189 w 11983720"/>
              <a:gd name="connsiteY326" fmla="*/ 5175990 h 7010404"/>
              <a:gd name="connsiteX327" fmla="*/ 7451364 w 11983720"/>
              <a:gd name="connsiteY327" fmla="*/ 5313663 h 7010404"/>
              <a:gd name="connsiteX328" fmla="*/ 7487412 w 11983720"/>
              <a:gd name="connsiteY328" fmla="*/ 5335807 h 7010404"/>
              <a:gd name="connsiteX329" fmla="*/ 7576786 w 11983720"/>
              <a:gd name="connsiteY329" fmla="*/ 5411032 h 7010404"/>
              <a:gd name="connsiteX330" fmla="*/ 7609041 w 11983720"/>
              <a:gd name="connsiteY330" fmla="*/ 5530539 h 7010404"/>
              <a:gd name="connsiteX331" fmla="*/ 7506901 w 11983720"/>
              <a:gd name="connsiteY331" fmla="*/ 5658580 h 7010404"/>
              <a:gd name="connsiteX332" fmla="*/ 7501525 w 11983720"/>
              <a:gd name="connsiteY332" fmla="*/ 5688457 h 7010404"/>
              <a:gd name="connsiteX333" fmla="*/ 7528403 w 11983720"/>
              <a:gd name="connsiteY333" fmla="*/ 5833571 h 7010404"/>
              <a:gd name="connsiteX334" fmla="*/ 7394008 w 11983720"/>
              <a:gd name="connsiteY334" fmla="*/ 6029902 h 7010404"/>
              <a:gd name="connsiteX335" fmla="*/ 7264987 w 11983720"/>
              <a:gd name="connsiteY335" fmla="*/ 6076852 h 7010404"/>
              <a:gd name="connsiteX336" fmla="*/ 7001570 w 11983720"/>
              <a:gd name="connsiteY336" fmla="*/ 6046974 h 7010404"/>
              <a:gd name="connsiteX337" fmla="*/ 6926897 w 11983720"/>
              <a:gd name="connsiteY337" fmla="*/ 6000025 h 7010404"/>
              <a:gd name="connsiteX338" fmla="*/ 6881457 w 11983720"/>
              <a:gd name="connsiteY338" fmla="*/ 5958970 h 7010404"/>
              <a:gd name="connsiteX339" fmla="*/ 6855649 w 11983720"/>
              <a:gd name="connsiteY339" fmla="*/ 5983754 h 7010404"/>
              <a:gd name="connsiteX340" fmla="*/ 6741475 w 11983720"/>
              <a:gd name="connsiteY340" fmla="*/ 6074326 h 7010404"/>
              <a:gd name="connsiteX341" fmla="*/ 6743866 w 11983720"/>
              <a:gd name="connsiteY341" fmla="*/ 6076719 h 7010404"/>
              <a:gd name="connsiteX342" fmla="*/ 6754281 w 11983720"/>
              <a:gd name="connsiteY342" fmla="*/ 6081120 h 7010404"/>
              <a:gd name="connsiteX343" fmla="*/ 6797290 w 11983720"/>
              <a:gd name="connsiteY343" fmla="*/ 6098191 h 7010404"/>
              <a:gd name="connsiteX344" fmla="*/ 6743529 w 11983720"/>
              <a:gd name="connsiteY344" fmla="*/ 6128069 h 7010404"/>
              <a:gd name="connsiteX345" fmla="*/ 6705899 w 11983720"/>
              <a:gd name="connsiteY345" fmla="*/ 6115264 h 7010404"/>
              <a:gd name="connsiteX346" fmla="*/ 6694619 w 11983720"/>
              <a:gd name="connsiteY346" fmla="*/ 6111495 h 7010404"/>
              <a:gd name="connsiteX347" fmla="*/ 6570461 w 11983720"/>
              <a:gd name="connsiteY347" fmla="*/ 6209987 h 7010404"/>
              <a:gd name="connsiteX348" fmla="*/ 5396764 w 11983720"/>
              <a:gd name="connsiteY348" fmla="*/ 6797710 h 7010404"/>
              <a:gd name="connsiteX349" fmla="*/ 5313406 w 11983720"/>
              <a:gd name="connsiteY349" fmla="*/ 6820826 h 7010404"/>
              <a:gd name="connsiteX350" fmla="*/ 5313406 w 11983720"/>
              <a:gd name="connsiteY350" fmla="*/ 6858002 h 7010404"/>
              <a:gd name="connsiteX351" fmla="*/ 5179349 w 11983720"/>
              <a:gd name="connsiteY351" fmla="*/ 6858002 h 7010404"/>
              <a:gd name="connsiteX352" fmla="*/ 5067596 w 11983720"/>
              <a:gd name="connsiteY352" fmla="*/ 6888993 h 7010404"/>
              <a:gd name="connsiteX353" fmla="*/ 4015946 w 11983720"/>
              <a:gd name="connsiteY353" fmla="*/ 7010404 h 7010404"/>
              <a:gd name="connsiteX354" fmla="*/ 2964297 w 11983720"/>
              <a:gd name="connsiteY354" fmla="*/ 6888993 h 7010404"/>
              <a:gd name="connsiteX355" fmla="*/ 2852545 w 11983720"/>
              <a:gd name="connsiteY355" fmla="*/ 6858002 h 7010404"/>
              <a:gd name="connsiteX356" fmla="*/ 0 w 11983720"/>
              <a:gd name="connsiteY356" fmla="*/ 0 h 7010404"/>
              <a:gd name="connsiteX0" fmla="*/ 6801784 w 9131175"/>
              <a:gd name="connsiteY0" fmla="*/ 867292 h 7010404"/>
              <a:gd name="connsiteX1" fmla="*/ 6745558 w 9131175"/>
              <a:gd name="connsiteY1" fmla="*/ 908210 h 7010404"/>
              <a:gd name="connsiteX2" fmla="*/ 6697175 w 9131175"/>
              <a:gd name="connsiteY2" fmla="*/ 967963 h 7010404"/>
              <a:gd name="connsiteX3" fmla="*/ 6713302 w 9131175"/>
              <a:gd name="connsiteY3" fmla="*/ 1006376 h 7010404"/>
              <a:gd name="connsiteX4" fmla="*/ 6753622 w 9131175"/>
              <a:gd name="connsiteY4" fmla="*/ 1006911 h 7010404"/>
              <a:gd name="connsiteX5" fmla="*/ 6770585 w 9131175"/>
              <a:gd name="connsiteY5" fmla="*/ 1003094 h 7010404"/>
              <a:gd name="connsiteX6" fmla="*/ 6792719 w 9131175"/>
              <a:gd name="connsiteY6" fmla="*/ 955148 h 7010404"/>
              <a:gd name="connsiteX7" fmla="*/ 6795173 w 9131175"/>
              <a:gd name="connsiteY7" fmla="*/ 887712 h 7010404"/>
              <a:gd name="connsiteX8" fmla="*/ 6801784 w 9131175"/>
              <a:gd name="connsiteY8" fmla="*/ 867292 h 7010404"/>
              <a:gd name="connsiteX9" fmla="*/ 0 w 9131175"/>
              <a:gd name="connsiteY9" fmla="*/ 6858002 h 7010404"/>
              <a:gd name="connsiteX10" fmla="*/ 1163401 w 9131175"/>
              <a:gd name="connsiteY10" fmla="*/ 0 h 7010404"/>
              <a:gd name="connsiteX11" fmla="*/ 2460861 w 9131175"/>
              <a:gd name="connsiteY11" fmla="*/ 0 h 7010404"/>
              <a:gd name="connsiteX12" fmla="*/ 3077640 w 9131175"/>
              <a:gd name="connsiteY12" fmla="*/ 423059 h 7010404"/>
              <a:gd name="connsiteX13" fmla="*/ 3254158 w 9131175"/>
              <a:gd name="connsiteY13" fmla="*/ 516658 h 7010404"/>
              <a:gd name="connsiteX14" fmla="*/ 3234461 w 9131175"/>
              <a:gd name="connsiteY14" fmla="*/ 491542 h 7010404"/>
              <a:gd name="connsiteX15" fmla="*/ 3208255 w 9131175"/>
              <a:gd name="connsiteY15" fmla="*/ 460064 h 7010404"/>
              <a:gd name="connsiteX16" fmla="*/ 3111489 w 9131175"/>
              <a:gd name="connsiteY16" fmla="*/ 387506 h 7010404"/>
              <a:gd name="connsiteX17" fmla="*/ 3063106 w 9131175"/>
              <a:gd name="connsiteY17" fmla="*/ 302144 h 7010404"/>
              <a:gd name="connsiteX18" fmla="*/ 3149119 w 9131175"/>
              <a:gd name="connsiteY18" fmla="*/ 203978 h 7010404"/>
              <a:gd name="connsiteX19" fmla="*/ 3202879 w 9131175"/>
              <a:gd name="connsiteY19" fmla="*/ 203978 h 7010404"/>
              <a:gd name="connsiteX20" fmla="*/ 3219006 w 9131175"/>
              <a:gd name="connsiteY20" fmla="*/ 233856 h 7010404"/>
              <a:gd name="connsiteX21" fmla="*/ 3278139 w 9131175"/>
              <a:gd name="connsiteY21" fmla="*/ 391774 h 7010404"/>
              <a:gd name="connsiteX22" fmla="*/ 3299644 w 9131175"/>
              <a:gd name="connsiteY22" fmla="*/ 434455 h 7010404"/>
              <a:gd name="connsiteX23" fmla="*/ 3385657 w 9131175"/>
              <a:gd name="connsiteY23" fmla="*/ 545425 h 7010404"/>
              <a:gd name="connsiteX24" fmla="*/ 3433152 w 9131175"/>
              <a:gd name="connsiteY24" fmla="*/ 614557 h 7010404"/>
              <a:gd name="connsiteX25" fmla="*/ 3693332 w 9131175"/>
              <a:gd name="connsiteY25" fmla="*/ 784372 h 7010404"/>
              <a:gd name="connsiteX26" fmla="*/ 3717615 w 9131175"/>
              <a:gd name="connsiteY26" fmla="*/ 760429 h 7010404"/>
              <a:gd name="connsiteX27" fmla="*/ 3751215 w 9131175"/>
              <a:gd name="connsiteY27" fmla="*/ 716148 h 7010404"/>
              <a:gd name="connsiteX28" fmla="*/ 3869482 w 9131175"/>
              <a:gd name="connsiteY28" fmla="*/ 703343 h 7010404"/>
              <a:gd name="connsiteX29" fmla="*/ 4095269 w 9131175"/>
              <a:gd name="connsiteY29" fmla="*/ 733221 h 7010404"/>
              <a:gd name="connsiteX30" fmla="*/ 4159777 w 9131175"/>
              <a:gd name="connsiteY30" fmla="*/ 686272 h 7010404"/>
              <a:gd name="connsiteX31" fmla="*/ 4175906 w 9131175"/>
              <a:gd name="connsiteY31" fmla="*/ 600910 h 7010404"/>
              <a:gd name="connsiteX32" fmla="*/ 4175906 w 9131175"/>
              <a:gd name="connsiteY32" fmla="*/ 545425 h 7010404"/>
              <a:gd name="connsiteX33" fmla="*/ 4278047 w 9131175"/>
              <a:gd name="connsiteY33" fmla="*/ 515549 h 7010404"/>
              <a:gd name="connsiteX34" fmla="*/ 4358685 w 9131175"/>
              <a:gd name="connsiteY34" fmla="*/ 579570 h 7010404"/>
              <a:gd name="connsiteX35" fmla="*/ 4407066 w 9131175"/>
              <a:gd name="connsiteY35" fmla="*/ 613714 h 7010404"/>
              <a:gd name="connsiteX36" fmla="*/ 4460826 w 9131175"/>
              <a:gd name="connsiteY36" fmla="*/ 583839 h 7010404"/>
              <a:gd name="connsiteX37" fmla="*/ 4503831 w 9131175"/>
              <a:gd name="connsiteY37" fmla="*/ 472869 h 7010404"/>
              <a:gd name="connsiteX38" fmla="*/ 4536087 w 9131175"/>
              <a:gd name="connsiteY38" fmla="*/ 438723 h 7010404"/>
              <a:gd name="connsiteX39" fmla="*/ 4589845 w 9131175"/>
              <a:gd name="connsiteY39" fmla="*/ 442991 h 7010404"/>
              <a:gd name="connsiteX40" fmla="*/ 4648980 w 9131175"/>
              <a:gd name="connsiteY40" fmla="*/ 485671 h 7010404"/>
              <a:gd name="connsiteX41" fmla="*/ 4734993 w 9131175"/>
              <a:gd name="connsiteY41" fmla="*/ 545425 h 7010404"/>
              <a:gd name="connsiteX42" fmla="*/ 4869388 w 9131175"/>
              <a:gd name="connsiteY42" fmla="*/ 481403 h 7010404"/>
              <a:gd name="connsiteX43" fmla="*/ 4955401 w 9131175"/>
              <a:gd name="connsiteY43" fmla="*/ 366167 h 7010404"/>
              <a:gd name="connsiteX44" fmla="*/ 5019912 w 9131175"/>
              <a:gd name="connsiteY44" fmla="*/ 349094 h 7010404"/>
              <a:gd name="connsiteX45" fmla="*/ 5079047 w 9131175"/>
              <a:gd name="connsiteY45" fmla="*/ 494208 h 7010404"/>
              <a:gd name="connsiteX46" fmla="*/ 5068297 w 9131175"/>
              <a:gd name="connsiteY46" fmla="*/ 507013 h 7010404"/>
              <a:gd name="connsiteX47" fmla="*/ 5175812 w 9131175"/>
              <a:gd name="connsiteY47" fmla="*/ 532622 h 7010404"/>
              <a:gd name="connsiteX48" fmla="*/ 5267201 w 9131175"/>
              <a:gd name="connsiteY48" fmla="*/ 498476 h 7010404"/>
              <a:gd name="connsiteX49" fmla="*/ 5283329 w 9131175"/>
              <a:gd name="connsiteY49" fmla="*/ 485671 h 7010404"/>
              <a:gd name="connsiteX50" fmla="*/ 5460731 w 9131175"/>
              <a:gd name="connsiteY50" fmla="*/ 477137 h 7010404"/>
              <a:gd name="connsiteX51" fmla="*/ 5562872 w 9131175"/>
              <a:gd name="connsiteY51" fmla="*/ 468600 h 7010404"/>
              <a:gd name="connsiteX52" fmla="*/ 5622007 w 9131175"/>
              <a:gd name="connsiteY52" fmla="*/ 357630 h 7010404"/>
              <a:gd name="connsiteX53" fmla="*/ 5713397 w 9131175"/>
              <a:gd name="connsiteY53" fmla="*/ 131422 h 7010404"/>
              <a:gd name="connsiteX54" fmla="*/ 5794034 w 9131175"/>
              <a:gd name="connsiteY54" fmla="*/ 33255 h 7010404"/>
              <a:gd name="connsiteX55" fmla="*/ 5851823 w 9131175"/>
              <a:gd name="connsiteY55" fmla="*/ 2846 h 7010404"/>
              <a:gd name="connsiteX56" fmla="*/ 5889286 w 9131175"/>
              <a:gd name="connsiteY56" fmla="*/ 245 h 7010404"/>
              <a:gd name="connsiteX57" fmla="*/ 5933805 w 9131175"/>
              <a:gd name="connsiteY57" fmla="*/ 7648 h 7010404"/>
              <a:gd name="connsiteX58" fmla="*/ 5880047 w 9131175"/>
              <a:gd name="connsiteY58" fmla="*/ 152762 h 7010404"/>
              <a:gd name="connsiteX59" fmla="*/ 5826288 w 9131175"/>
              <a:gd name="connsiteY59" fmla="*/ 323485 h 7010404"/>
              <a:gd name="connsiteX60" fmla="*/ 5767153 w 9131175"/>
              <a:gd name="connsiteY60" fmla="*/ 489940 h 7010404"/>
              <a:gd name="connsiteX61" fmla="*/ 5901551 w 9131175"/>
              <a:gd name="connsiteY61" fmla="*/ 613714 h 7010404"/>
              <a:gd name="connsiteX62" fmla="*/ 5933805 w 9131175"/>
              <a:gd name="connsiteY62" fmla="*/ 596641 h 7010404"/>
              <a:gd name="connsiteX63" fmla="*/ 5949931 w 9131175"/>
              <a:gd name="connsiteY63" fmla="*/ 566766 h 7010404"/>
              <a:gd name="connsiteX64" fmla="*/ 6057451 w 9131175"/>
              <a:gd name="connsiteY64" fmla="*/ 532622 h 7010404"/>
              <a:gd name="connsiteX65" fmla="*/ 6116583 w 9131175"/>
              <a:gd name="connsiteY65" fmla="*/ 600910 h 7010404"/>
              <a:gd name="connsiteX66" fmla="*/ 6116583 w 9131175"/>
              <a:gd name="connsiteY66" fmla="*/ 635055 h 7010404"/>
              <a:gd name="connsiteX67" fmla="*/ 6277859 w 9131175"/>
              <a:gd name="connsiteY67" fmla="*/ 801509 h 7010404"/>
              <a:gd name="connsiteX68" fmla="*/ 6353122 w 9131175"/>
              <a:gd name="connsiteY68" fmla="*/ 797240 h 7010404"/>
              <a:gd name="connsiteX69" fmla="*/ 6578906 w 9131175"/>
              <a:gd name="connsiteY69" fmla="*/ 754560 h 7010404"/>
              <a:gd name="connsiteX70" fmla="*/ 6627289 w 9131175"/>
              <a:gd name="connsiteY70" fmla="*/ 771633 h 7010404"/>
              <a:gd name="connsiteX71" fmla="*/ 6686424 w 9131175"/>
              <a:gd name="connsiteY71" fmla="*/ 831386 h 7010404"/>
              <a:gd name="connsiteX72" fmla="*/ 6750932 w 9131175"/>
              <a:gd name="connsiteY72" fmla="*/ 839921 h 7010404"/>
              <a:gd name="connsiteX73" fmla="*/ 6772438 w 9131175"/>
              <a:gd name="connsiteY73" fmla="*/ 822850 h 7010404"/>
              <a:gd name="connsiteX74" fmla="*/ 6798645 w 9131175"/>
              <a:gd name="connsiteY74" fmla="*/ 818048 h 7010404"/>
              <a:gd name="connsiteX75" fmla="*/ 6816469 w 9131175"/>
              <a:gd name="connsiteY75" fmla="*/ 821907 h 7010404"/>
              <a:gd name="connsiteX76" fmla="*/ 6820494 w 9131175"/>
              <a:gd name="connsiteY76" fmla="*/ 803062 h 7010404"/>
              <a:gd name="connsiteX77" fmla="*/ 6802481 w 9131175"/>
              <a:gd name="connsiteY77" fmla="*/ 789260 h 7010404"/>
              <a:gd name="connsiteX78" fmla="*/ 6801777 w 9131175"/>
              <a:gd name="connsiteY78" fmla="*/ 763084 h 7010404"/>
              <a:gd name="connsiteX79" fmla="*/ 6803224 w 9131175"/>
              <a:gd name="connsiteY79" fmla="*/ 732353 h 7010404"/>
              <a:gd name="connsiteX80" fmla="*/ 6848758 w 9131175"/>
              <a:gd name="connsiteY80" fmla="*/ 753698 h 7010404"/>
              <a:gd name="connsiteX81" fmla="*/ 6849462 w 9131175"/>
              <a:gd name="connsiteY81" fmla="*/ 779876 h 7010404"/>
              <a:gd name="connsiteX82" fmla="*/ 6834307 w 9131175"/>
              <a:gd name="connsiteY82" fmla="*/ 977913 h 7010404"/>
              <a:gd name="connsiteX83" fmla="*/ 6834587 w 9131175"/>
              <a:gd name="connsiteY83" fmla="*/ 988259 h 7010404"/>
              <a:gd name="connsiteX84" fmla="*/ 6836948 w 9131175"/>
              <a:gd name="connsiteY84" fmla="*/ 987703 h 7010404"/>
              <a:gd name="connsiteX85" fmla="*/ 6879953 w 9131175"/>
              <a:gd name="connsiteY85" fmla="*/ 1006376 h 7010404"/>
              <a:gd name="connsiteX86" fmla="*/ 6909146 w 9131175"/>
              <a:gd name="connsiteY86" fmla="*/ 1050670 h 7010404"/>
              <a:gd name="connsiteX87" fmla="*/ 6923923 w 9131175"/>
              <a:gd name="connsiteY87" fmla="*/ 1051331 h 7010404"/>
              <a:gd name="connsiteX88" fmla="*/ 6979158 w 9131175"/>
              <a:gd name="connsiteY88" fmla="*/ 1031420 h 7010404"/>
              <a:gd name="connsiteX89" fmla="*/ 7038337 w 9131175"/>
              <a:gd name="connsiteY89" fmla="*/ 1010084 h 7010404"/>
              <a:gd name="connsiteX90" fmla="*/ 7084916 w 9131175"/>
              <a:gd name="connsiteY90" fmla="*/ 1091465 h 7010404"/>
              <a:gd name="connsiteX91" fmla="*/ 7199654 w 9131175"/>
              <a:gd name="connsiteY91" fmla="*/ 1125620 h 7010404"/>
              <a:gd name="connsiteX92" fmla="*/ 7293236 w 9131175"/>
              <a:gd name="connsiteY92" fmla="*/ 1156072 h 7010404"/>
              <a:gd name="connsiteX93" fmla="*/ 7327636 w 9131175"/>
              <a:gd name="connsiteY93" fmla="*/ 1207863 h 7010404"/>
              <a:gd name="connsiteX94" fmla="*/ 7403263 w 9131175"/>
              <a:gd name="connsiteY94" fmla="*/ 1290100 h 7010404"/>
              <a:gd name="connsiteX95" fmla="*/ 7428363 w 9131175"/>
              <a:gd name="connsiteY95" fmla="*/ 1292379 h 7010404"/>
              <a:gd name="connsiteX96" fmla="*/ 7565726 w 9131175"/>
              <a:gd name="connsiteY96" fmla="*/ 1257963 h 7010404"/>
              <a:gd name="connsiteX97" fmla="*/ 7615928 w 9131175"/>
              <a:gd name="connsiteY97" fmla="*/ 1262519 h 7010404"/>
              <a:gd name="connsiteX98" fmla="*/ 7616996 w 9131175"/>
              <a:gd name="connsiteY98" fmla="*/ 1281014 h 7010404"/>
              <a:gd name="connsiteX99" fmla="*/ 7524101 w 9131175"/>
              <a:gd name="connsiteY99" fmla="*/ 1318280 h 7010404"/>
              <a:gd name="connsiteX100" fmla="*/ 7501133 w 9131175"/>
              <a:gd name="connsiteY100" fmla="*/ 1352992 h 7010404"/>
              <a:gd name="connsiteX101" fmla="*/ 7549885 w 9131175"/>
              <a:gd name="connsiteY101" fmla="*/ 1388279 h 7010404"/>
              <a:gd name="connsiteX102" fmla="*/ 7601517 w 9131175"/>
              <a:gd name="connsiteY102" fmla="*/ 1403649 h 7010404"/>
              <a:gd name="connsiteX103" fmla="*/ 7532293 w 9131175"/>
              <a:gd name="connsiteY103" fmla="*/ 1432382 h 7010404"/>
              <a:gd name="connsiteX104" fmla="*/ 7503952 w 9131175"/>
              <a:gd name="connsiteY104" fmla="*/ 1457701 h 7010404"/>
              <a:gd name="connsiteX105" fmla="*/ 7531911 w 9131175"/>
              <a:gd name="connsiteY105" fmla="*/ 1481607 h 7010404"/>
              <a:gd name="connsiteX106" fmla="*/ 7637708 w 9131175"/>
              <a:gd name="connsiteY106" fmla="*/ 1458567 h 7010404"/>
              <a:gd name="connsiteX107" fmla="*/ 7853252 w 9131175"/>
              <a:gd name="connsiteY107" fmla="*/ 1411069 h 7010404"/>
              <a:gd name="connsiteX108" fmla="*/ 7888763 w 9131175"/>
              <a:gd name="connsiteY108" fmla="*/ 1398266 h 7010404"/>
              <a:gd name="connsiteX109" fmla="*/ 7923544 w 9131175"/>
              <a:gd name="connsiteY109" fmla="*/ 1400830 h 7010404"/>
              <a:gd name="connsiteX110" fmla="*/ 7912413 w 9131175"/>
              <a:gd name="connsiteY110" fmla="*/ 1431274 h 7010404"/>
              <a:gd name="connsiteX111" fmla="*/ 7886588 w 9131175"/>
              <a:gd name="connsiteY111" fmla="*/ 1444362 h 7010404"/>
              <a:gd name="connsiteX112" fmla="*/ 7802669 w 9131175"/>
              <a:gd name="connsiteY112" fmla="*/ 1455735 h 7010404"/>
              <a:gd name="connsiteX113" fmla="*/ 7732017 w 9131175"/>
              <a:gd name="connsiteY113" fmla="*/ 1473656 h 7010404"/>
              <a:gd name="connsiteX114" fmla="*/ 7686827 w 9131175"/>
              <a:gd name="connsiteY114" fmla="*/ 1486173 h 7010404"/>
              <a:gd name="connsiteX115" fmla="*/ 7590346 w 9131175"/>
              <a:gd name="connsiteY115" fmla="*/ 1517179 h 7010404"/>
              <a:gd name="connsiteX116" fmla="*/ 7501739 w 9131175"/>
              <a:gd name="connsiteY116" fmla="*/ 1586884 h 7010404"/>
              <a:gd name="connsiteX117" fmla="*/ 7592461 w 9131175"/>
              <a:gd name="connsiteY117" fmla="*/ 1595712 h 7010404"/>
              <a:gd name="connsiteX118" fmla="*/ 7784334 w 9131175"/>
              <a:gd name="connsiteY118" fmla="*/ 1556747 h 7010404"/>
              <a:gd name="connsiteX119" fmla="*/ 7901243 w 9131175"/>
              <a:gd name="connsiteY119" fmla="*/ 1544806 h 7010404"/>
              <a:gd name="connsiteX120" fmla="*/ 7925258 w 9131175"/>
              <a:gd name="connsiteY120" fmla="*/ 1570131 h 7010404"/>
              <a:gd name="connsiteX121" fmla="*/ 7905168 w 9131175"/>
              <a:gd name="connsiteY121" fmla="*/ 1584926 h 7010404"/>
              <a:gd name="connsiteX122" fmla="*/ 7707923 w 9131175"/>
              <a:gd name="connsiteY122" fmla="*/ 1614502 h 7010404"/>
              <a:gd name="connsiteX123" fmla="*/ 7641578 w 9131175"/>
              <a:gd name="connsiteY123" fmla="*/ 1623317 h 7010404"/>
              <a:gd name="connsiteX124" fmla="*/ 7553694 w 9131175"/>
              <a:gd name="connsiteY124" fmla="*/ 1677656 h 7010404"/>
              <a:gd name="connsiteX125" fmla="*/ 7448962 w 9131175"/>
              <a:gd name="connsiteY125" fmla="*/ 1719189 h 7010404"/>
              <a:gd name="connsiteX126" fmla="*/ 7442129 w 9131175"/>
              <a:gd name="connsiteY126" fmla="*/ 1720608 h 7010404"/>
              <a:gd name="connsiteX127" fmla="*/ 7434389 w 9131175"/>
              <a:gd name="connsiteY127" fmla="*/ 1727395 h 7010404"/>
              <a:gd name="connsiteX128" fmla="*/ 7434389 w 9131175"/>
              <a:gd name="connsiteY128" fmla="*/ 1753945 h 7010404"/>
              <a:gd name="connsiteX129" fmla="*/ 7451210 w 9131175"/>
              <a:gd name="connsiteY129" fmla="*/ 1789340 h 7010404"/>
              <a:gd name="connsiteX130" fmla="*/ 7333466 w 9131175"/>
              <a:gd name="connsiteY130" fmla="*/ 1833590 h 7010404"/>
              <a:gd name="connsiteX131" fmla="*/ 7322567 w 9131175"/>
              <a:gd name="connsiteY131" fmla="*/ 1845056 h 7010404"/>
              <a:gd name="connsiteX132" fmla="*/ 7336900 w 9131175"/>
              <a:gd name="connsiteY132" fmla="*/ 1864261 h 7010404"/>
              <a:gd name="connsiteX133" fmla="*/ 7344403 w 9131175"/>
              <a:gd name="connsiteY133" fmla="*/ 1869997 h 7010404"/>
              <a:gd name="connsiteX134" fmla="*/ 7381635 w 9131175"/>
              <a:gd name="connsiteY134" fmla="*/ 1873441 h 7010404"/>
              <a:gd name="connsiteX135" fmla="*/ 7385283 w 9131175"/>
              <a:gd name="connsiteY135" fmla="*/ 1872797 h 7010404"/>
              <a:gd name="connsiteX136" fmla="*/ 7519678 w 9131175"/>
              <a:gd name="connsiteY136" fmla="*/ 1864261 h 7010404"/>
              <a:gd name="connsiteX137" fmla="*/ 7561007 w 9131175"/>
              <a:gd name="connsiteY137" fmla="*/ 1878132 h 7010404"/>
              <a:gd name="connsiteX138" fmla="*/ 7583706 w 9131175"/>
              <a:gd name="connsiteY138" fmla="*/ 1899836 h 7010404"/>
              <a:gd name="connsiteX139" fmla="*/ 7597336 w 9131175"/>
              <a:gd name="connsiteY139" fmla="*/ 1897743 h 7010404"/>
              <a:gd name="connsiteX140" fmla="*/ 7627822 w 9131175"/>
              <a:gd name="connsiteY140" fmla="*/ 1895534 h 7010404"/>
              <a:gd name="connsiteX141" fmla="*/ 7669871 w 9131175"/>
              <a:gd name="connsiteY141" fmla="*/ 1922083 h 7010404"/>
              <a:gd name="connsiteX142" fmla="*/ 7644642 w 9131175"/>
              <a:gd name="connsiteY142" fmla="*/ 1957479 h 7010404"/>
              <a:gd name="connsiteX143" fmla="*/ 7603757 w 9131175"/>
              <a:gd name="connsiteY143" fmla="*/ 1965299 h 7010404"/>
              <a:gd name="connsiteX144" fmla="*/ 7600317 w 9131175"/>
              <a:gd name="connsiteY144" fmla="*/ 1983767 h 7010404"/>
              <a:gd name="connsiteX145" fmla="*/ 7508925 w 9131175"/>
              <a:gd name="connsiteY145" fmla="*/ 2116076 h 7010404"/>
              <a:gd name="connsiteX146" fmla="*/ 7460543 w 9131175"/>
              <a:gd name="connsiteY146" fmla="*/ 2120344 h 7010404"/>
              <a:gd name="connsiteX147" fmla="*/ 7435010 w 9131175"/>
              <a:gd name="connsiteY147" fmla="*/ 2119278 h 7010404"/>
              <a:gd name="connsiteX148" fmla="*/ 7418675 w 9131175"/>
              <a:gd name="connsiteY148" fmla="*/ 2136237 h 7010404"/>
              <a:gd name="connsiteX149" fmla="*/ 7434389 w 9131175"/>
              <a:gd name="connsiteY149" fmla="*/ 2152158 h 7010404"/>
              <a:gd name="connsiteX150" fmla="*/ 7434389 w 9131175"/>
              <a:gd name="connsiteY150" fmla="*/ 2169860 h 7010404"/>
              <a:gd name="connsiteX151" fmla="*/ 7409159 w 9131175"/>
              <a:gd name="connsiteY151" fmla="*/ 2178706 h 7010404"/>
              <a:gd name="connsiteX152" fmla="*/ 7384499 w 9131175"/>
              <a:gd name="connsiteY152" fmla="*/ 2176761 h 7010404"/>
              <a:gd name="connsiteX153" fmla="*/ 7374530 w 9131175"/>
              <a:gd name="connsiteY153" fmla="*/ 2188634 h 7010404"/>
              <a:gd name="connsiteX154" fmla="*/ 7376899 w 9131175"/>
              <a:gd name="connsiteY154" fmla="*/ 2205255 h 7010404"/>
              <a:gd name="connsiteX155" fmla="*/ 7409159 w 9131175"/>
              <a:gd name="connsiteY155" fmla="*/ 2205255 h 7010404"/>
              <a:gd name="connsiteX156" fmla="*/ 7493259 w 9131175"/>
              <a:gd name="connsiteY156" fmla="*/ 2205255 h 7010404"/>
              <a:gd name="connsiteX157" fmla="*/ 7535311 w 9131175"/>
              <a:gd name="connsiteY157" fmla="*/ 2205255 h 7010404"/>
              <a:gd name="connsiteX158" fmla="*/ 7602592 w 9131175"/>
              <a:gd name="connsiteY158" fmla="*/ 2249505 h 7010404"/>
              <a:gd name="connsiteX159" fmla="*/ 7703511 w 9131175"/>
              <a:gd name="connsiteY159" fmla="*/ 2284901 h 7010404"/>
              <a:gd name="connsiteX160" fmla="*/ 7728742 w 9131175"/>
              <a:gd name="connsiteY160" fmla="*/ 2311449 h 7010404"/>
              <a:gd name="connsiteX161" fmla="*/ 7703511 w 9131175"/>
              <a:gd name="connsiteY161" fmla="*/ 2329142 h 7010404"/>
              <a:gd name="connsiteX162" fmla="*/ 7695104 w 9131175"/>
              <a:gd name="connsiteY162" fmla="*/ 2355692 h 7010404"/>
              <a:gd name="connsiteX163" fmla="*/ 7686693 w 9131175"/>
              <a:gd name="connsiteY163" fmla="*/ 2391087 h 7010404"/>
              <a:gd name="connsiteX164" fmla="*/ 7686693 w 9131175"/>
              <a:gd name="connsiteY164" fmla="*/ 2417635 h 7010404"/>
              <a:gd name="connsiteX165" fmla="*/ 7695104 w 9131175"/>
              <a:gd name="connsiteY165" fmla="*/ 2417635 h 7010404"/>
              <a:gd name="connsiteX166" fmla="*/ 7695104 w 9131175"/>
              <a:gd name="connsiteY166" fmla="*/ 2479580 h 7010404"/>
              <a:gd name="connsiteX167" fmla="*/ 7627822 w 9131175"/>
              <a:gd name="connsiteY167" fmla="*/ 2541532 h 7010404"/>
              <a:gd name="connsiteX168" fmla="*/ 7711923 w 9131175"/>
              <a:gd name="connsiteY168" fmla="*/ 2568073 h 7010404"/>
              <a:gd name="connsiteX169" fmla="*/ 7703511 w 9131175"/>
              <a:gd name="connsiteY169" fmla="*/ 2576928 h 7010404"/>
              <a:gd name="connsiteX170" fmla="*/ 7404253 w 9131175"/>
              <a:gd name="connsiteY170" fmla="*/ 2576928 h 7010404"/>
              <a:gd name="connsiteX171" fmla="*/ 7383266 w 9131175"/>
              <a:gd name="connsiteY171" fmla="*/ 2587165 h 7010404"/>
              <a:gd name="connsiteX172" fmla="*/ 7381897 w 9131175"/>
              <a:gd name="connsiteY172" fmla="*/ 2590655 h 7010404"/>
              <a:gd name="connsiteX173" fmla="*/ 7400748 w 9131175"/>
              <a:gd name="connsiteY173" fmla="*/ 2594621 h 7010404"/>
              <a:gd name="connsiteX174" fmla="*/ 7468030 w 9131175"/>
              <a:gd name="connsiteY174" fmla="*/ 2638871 h 7010404"/>
              <a:gd name="connsiteX175" fmla="*/ 7501670 w 9131175"/>
              <a:gd name="connsiteY175" fmla="*/ 2665420 h 7010404"/>
              <a:gd name="connsiteX176" fmla="*/ 7594181 w 9131175"/>
              <a:gd name="connsiteY176" fmla="*/ 2683114 h 7010404"/>
              <a:gd name="connsiteX177" fmla="*/ 7611001 w 9131175"/>
              <a:gd name="connsiteY177" fmla="*/ 2700816 h 7010404"/>
              <a:gd name="connsiteX178" fmla="*/ 7594181 w 9131175"/>
              <a:gd name="connsiteY178" fmla="*/ 2709662 h 7010404"/>
              <a:gd name="connsiteX179" fmla="*/ 7392339 w 9131175"/>
              <a:gd name="connsiteY179" fmla="*/ 2709662 h 7010404"/>
              <a:gd name="connsiteX180" fmla="*/ 7376568 w 9131175"/>
              <a:gd name="connsiteY180" fmla="*/ 2710767 h 7010404"/>
              <a:gd name="connsiteX181" fmla="*/ 7375657 w 9131175"/>
              <a:gd name="connsiteY181" fmla="*/ 2711514 h 7010404"/>
              <a:gd name="connsiteX182" fmla="*/ 7375873 w 9131175"/>
              <a:gd name="connsiteY182" fmla="*/ 2712006 h 7010404"/>
              <a:gd name="connsiteX183" fmla="*/ 7460543 w 9131175"/>
              <a:gd name="connsiteY183" fmla="*/ 2730679 h 7010404"/>
              <a:gd name="connsiteX184" fmla="*/ 7578813 w 9131175"/>
              <a:gd name="connsiteY184" fmla="*/ 2816042 h 7010404"/>
              <a:gd name="connsiteX185" fmla="*/ 7578813 w 9131175"/>
              <a:gd name="connsiteY185" fmla="*/ 2824702 h 7010404"/>
              <a:gd name="connsiteX186" fmla="*/ 7678282 w 9131175"/>
              <a:gd name="connsiteY186" fmla="*/ 2824702 h 7010404"/>
              <a:gd name="connsiteX187" fmla="*/ 7753975 w 9131175"/>
              <a:gd name="connsiteY187" fmla="*/ 2815857 h 7010404"/>
              <a:gd name="connsiteX188" fmla="*/ 7787615 w 9131175"/>
              <a:gd name="connsiteY188" fmla="*/ 2842405 h 7010404"/>
              <a:gd name="connsiteX189" fmla="*/ 7779204 w 9131175"/>
              <a:gd name="connsiteY189" fmla="*/ 2868954 h 7010404"/>
              <a:gd name="connsiteX190" fmla="*/ 7737152 w 9131175"/>
              <a:gd name="connsiteY190" fmla="*/ 2868954 h 7010404"/>
              <a:gd name="connsiteX191" fmla="*/ 7627822 w 9131175"/>
              <a:gd name="connsiteY191" fmla="*/ 2860098 h 7010404"/>
              <a:gd name="connsiteX192" fmla="*/ 7597729 w 9131175"/>
              <a:gd name="connsiteY192" fmla="*/ 2855261 h 7010404"/>
              <a:gd name="connsiteX193" fmla="*/ 7576437 w 9131175"/>
              <a:gd name="connsiteY193" fmla="*/ 2859828 h 7010404"/>
              <a:gd name="connsiteX194" fmla="*/ 7559327 w 9131175"/>
              <a:gd name="connsiteY194" fmla="*/ 2867792 h 7010404"/>
              <a:gd name="connsiteX195" fmla="*/ 7548232 w 9131175"/>
              <a:gd name="connsiteY195" fmla="*/ 2867539 h 7010404"/>
              <a:gd name="connsiteX196" fmla="*/ 7543852 w 9131175"/>
              <a:gd name="connsiteY196" fmla="*/ 2868814 h 7010404"/>
              <a:gd name="connsiteX197" fmla="*/ 7530842 w 9131175"/>
              <a:gd name="connsiteY197" fmla="*/ 2868887 h 7010404"/>
              <a:gd name="connsiteX198" fmla="*/ 7497880 w 9131175"/>
              <a:gd name="connsiteY198" fmla="*/ 2879700 h 7010404"/>
              <a:gd name="connsiteX199" fmla="*/ 7591028 w 9131175"/>
              <a:gd name="connsiteY199" fmla="*/ 2893285 h 7010404"/>
              <a:gd name="connsiteX200" fmla="*/ 7703511 w 9131175"/>
              <a:gd name="connsiteY200" fmla="*/ 2895495 h 7010404"/>
              <a:gd name="connsiteX201" fmla="*/ 7737152 w 9131175"/>
              <a:gd name="connsiteY201" fmla="*/ 2895495 h 7010404"/>
              <a:gd name="connsiteX202" fmla="*/ 7779204 w 9131175"/>
              <a:gd name="connsiteY202" fmla="*/ 2913195 h 7010404"/>
              <a:gd name="connsiteX203" fmla="*/ 7787615 w 9131175"/>
              <a:gd name="connsiteY203" fmla="*/ 2939745 h 7010404"/>
              <a:gd name="connsiteX204" fmla="*/ 7770793 w 9131175"/>
              <a:gd name="connsiteY204" fmla="*/ 2957445 h 7010404"/>
              <a:gd name="connsiteX205" fmla="*/ 7644642 w 9131175"/>
              <a:gd name="connsiteY205" fmla="*/ 2957445 h 7010404"/>
              <a:gd name="connsiteX206" fmla="*/ 7779204 w 9131175"/>
              <a:gd name="connsiteY206" fmla="*/ 2992841 h 7010404"/>
              <a:gd name="connsiteX207" fmla="*/ 7804434 w 9131175"/>
              <a:gd name="connsiteY207" fmla="*/ 3010536 h 7010404"/>
              <a:gd name="connsiteX208" fmla="*/ 7770793 w 9131175"/>
              <a:gd name="connsiteY208" fmla="*/ 3019391 h 7010404"/>
              <a:gd name="connsiteX209" fmla="*/ 7560540 w 9131175"/>
              <a:gd name="connsiteY209" fmla="*/ 3019391 h 7010404"/>
              <a:gd name="connsiteX210" fmla="*/ 7526899 w 9131175"/>
              <a:gd name="connsiteY210" fmla="*/ 3037084 h 7010404"/>
              <a:gd name="connsiteX211" fmla="*/ 7585771 w 9131175"/>
              <a:gd name="connsiteY211" fmla="*/ 3037084 h 7010404"/>
              <a:gd name="connsiteX212" fmla="*/ 7661463 w 9131175"/>
              <a:gd name="connsiteY212" fmla="*/ 3063633 h 7010404"/>
              <a:gd name="connsiteX213" fmla="*/ 7737152 w 9131175"/>
              <a:gd name="connsiteY213" fmla="*/ 3063633 h 7010404"/>
              <a:gd name="connsiteX214" fmla="*/ 7762383 w 9131175"/>
              <a:gd name="connsiteY214" fmla="*/ 3090181 h 7010404"/>
              <a:gd name="connsiteX215" fmla="*/ 7737152 w 9131175"/>
              <a:gd name="connsiteY215" fmla="*/ 3116729 h 7010404"/>
              <a:gd name="connsiteX216" fmla="*/ 7560540 w 9131175"/>
              <a:gd name="connsiteY216" fmla="*/ 3116729 h 7010404"/>
              <a:gd name="connsiteX217" fmla="*/ 7484848 w 9131175"/>
              <a:gd name="connsiteY217" fmla="*/ 3125577 h 7010404"/>
              <a:gd name="connsiteX218" fmla="*/ 7577360 w 9131175"/>
              <a:gd name="connsiteY218" fmla="*/ 3125577 h 7010404"/>
              <a:gd name="connsiteX219" fmla="*/ 7636232 w 9131175"/>
              <a:gd name="connsiteY219" fmla="*/ 3160972 h 7010404"/>
              <a:gd name="connsiteX220" fmla="*/ 7636232 w 9131175"/>
              <a:gd name="connsiteY220" fmla="*/ 3187520 h 7010404"/>
              <a:gd name="connsiteX221" fmla="*/ 7602592 w 9131175"/>
              <a:gd name="connsiteY221" fmla="*/ 3205222 h 7010404"/>
              <a:gd name="connsiteX222" fmla="*/ 7493259 w 9131175"/>
              <a:gd name="connsiteY222" fmla="*/ 3222925 h 7010404"/>
              <a:gd name="connsiteX223" fmla="*/ 7457408 w 9131175"/>
              <a:gd name="connsiteY223" fmla="*/ 3228471 h 7010404"/>
              <a:gd name="connsiteX224" fmla="*/ 7465626 w 9131175"/>
              <a:gd name="connsiteY224" fmla="*/ 3237002 h 7010404"/>
              <a:gd name="connsiteX225" fmla="*/ 7402275 w 9131175"/>
              <a:gd name="connsiteY225" fmla="*/ 3266341 h 7010404"/>
              <a:gd name="connsiteX226" fmla="*/ 7367938 w 9131175"/>
              <a:gd name="connsiteY226" fmla="*/ 3279517 h 7010404"/>
              <a:gd name="connsiteX227" fmla="*/ 7455167 w 9131175"/>
              <a:gd name="connsiteY227" fmla="*/ 3302602 h 7010404"/>
              <a:gd name="connsiteX228" fmla="*/ 7605693 w 9131175"/>
              <a:gd name="connsiteY228" fmla="*/ 3285529 h 7010404"/>
              <a:gd name="connsiteX229" fmla="*/ 7675577 w 9131175"/>
              <a:gd name="connsiteY229" fmla="*/ 3251385 h 7010404"/>
              <a:gd name="connsiteX230" fmla="*/ 7793847 w 9131175"/>
              <a:gd name="connsiteY230" fmla="*/ 3153218 h 7010404"/>
              <a:gd name="connsiteX231" fmla="*/ 7992751 w 9131175"/>
              <a:gd name="connsiteY231" fmla="*/ 2986763 h 7010404"/>
              <a:gd name="connsiteX232" fmla="*/ 8250792 w 9131175"/>
              <a:gd name="connsiteY232" fmla="*/ 2905671 h 7010404"/>
              <a:gd name="connsiteX233" fmla="*/ 8460452 w 9131175"/>
              <a:gd name="connsiteY233" fmla="*/ 2811774 h 7010404"/>
              <a:gd name="connsiteX234" fmla="*/ 8476578 w 9131175"/>
              <a:gd name="connsiteY234" fmla="*/ 2798969 h 7010404"/>
              <a:gd name="connsiteX235" fmla="*/ 8691612 w 9131175"/>
              <a:gd name="connsiteY235" fmla="*/ 2726411 h 7010404"/>
              <a:gd name="connsiteX236" fmla="*/ 8713493 w 9131175"/>
              <a:gd name="connsiteY236" fmla="*/ 2720593 h 7010404"/>
              <a:gd name="connsiteX237" fmla="*/ 8716434 w 9131175"/>
              <a:gd name="connsiteY237" fmla="*/ 2716533 h 7010404"/>
              <a:gd name="connsiteX238" fmla="*/ 8741072 w 9131175"/>
              <a:gd name="connsiteY238" fmla="*/ 2694886 h 7010404"/>
              <a:gd name="connsiteX239" fmla="*/ 8845046 w 9131175"/>
              <a:gd name="connsiteY239" fmla="*/ 2642160 h 7010404"/>
              <a:gd name="connsiteX240" fmla="*/ 8903166 w 9131175"/>
              <a:gd name="connsiteY240" fmla="*/ 2626902 h 7010404"/>
              <a:gd name="connsiteX241" fmla="*/ 9018490 w 9131175"/>
              <a:gd name="connsiteY241" fmla="*/ 2656253 h 7010404"/>
              <a:gd name="connsiteX242" fmla="*/ 9039587 w 9131175"/>
              <a:gd name="connsiteY242" fmla="*/ 2688788 h 7010404"/>
              <a:gd name="connsiteX243" fmla="*/ 9047932 w 9131175"/>
              <a:gd name="connsiteY243" fmla="*/ 2702474 h 7010404"/>
              <a:gd name="connsiteX244" fmla="*/ 9077294 w 9131175"/>
              <a:gd name="connsiteY244" fmla="*/ 2712074 h 7010404"/>
              <a:gd name="connsiteX245" fmla="*/ 9076179 w 9131175"/>
              <a:gd name="connsiteY245" fmla="*/ 2722859 h 7010404"/>
              <a:gd name="connsiteX246" fmla="*/ 9110926 w 9131175"/>
              <a:gd name="connsiteY246" fmla="*/ 2743484 h 7010404"/>
              <a:gd name="connsiteX247" fmla="*/ 9127055 w 9131175"/>
              <a:gd name="connsiteY247" fmla="*/ 2764823 h 7010404"/>
              <a:gd name="connsiteX248" fmla="*/ 9100174 w 9131175"/>
              <a:gd name="connsiteY248" fmla="*/ 2914207 h 7010404"/>
              <a:gd name="connsiteX249" fmla="*/ 8976531 w 9131175"/>
              <a:gd name="connsiteY249" fmla="*/ 3003836 h 7010404"/>
              <a:gd name="connsiteX250" fmla="*/ 8863638 w 9131175"/>
              <a:gd name="connsiteY250" fmla="*/ 3012372 h 7010404"/>
              <a:gd name="connsiteX251" fmla="*/ 8718490 w 9131175"/>
              <a:gd name="connsiteY251" fmla="*/ 3008104 h 7010404"/>
              <a:gd name="connsiteX252" fmla="*/ 8686236 w 9131175"/>
              <a:gd name="connsiteY252" fmla="*/ 3025177 h 7010404"/>
              <a:gd name="connsiteX253" fmla="*/ 8557214 w 9131175"/>
              <a:gd name="connsiteY253" fmla="*/ 3076394 h 7010404"/>
              <a:gd name="connsiteX254" fmla="*/ 8438947 w 9131175"/>
              <a:gd name="connsiteY254" fmla="*/ 3114806 h 7010404"/>
              <a:gd name="connsiteX255" fmla="*/ 8170155 w 9131175"/>
              <a:gd name="connsiteY255" fmla="*/ 3174559 h 7010404"/>
              <a:gd name="connsiteX256" fmla="*/ 7912116 w 9131175"/>
              <a:gd name="connsiteY256" fmla="*/ 3259920 h 7010404"/>
              <a:gd name="connsiteX257" fmla="*/ 7750841 w 9131175"/>
              <a:gd name="connsiteY257" fmla="*/ 3358087 h 7010404"/>
              <a:gd name="connsiteX258" fmla="*/ 7675577 w 9131175"/>
              <a:gd name="connsiteY258" fmla="*/ 3396499 h 7010404"/>
              <a:gd name="connsiteX259" fmla="*/ 7369154 w 9131175"/>
              <a:gd name="connsiteY259" fmla="*/ 3537345 h 7010404"/>
              <a:gd name="connsiteX260" fmla="*/ 7348086 w 9131175"/>
              <a:gd name="connsiteY260" fmla="*/ 3547150 h 7010404"/>
              <a:gd name="connsiteX261" fmla="*/ 7332987 w 9131175"/>
              <a:gd name="connsiteY261" fmla="*/ 3639988 h 7010404"/>
              <a:gd name="connsiteX262" fmla="*/ 7279799 w 9131175"/>
              <a:gd name="connsiteY262" fmla="*/ 3746654 h 7010404"/>
              <a:gd name="connsiteX263" fmla="*/ 7275361 w 9131175"/>
              <a:gd name="connsiteY263" fmla="*/ 3767789 h 7010404"/>
              <a:gd name="connsiteX264" fmla="*/ 7288517 w 9131175"/>
              <a:gd name="connsiteY264" fmla="*/ 3772089 h 7010404"/>
              <a:gd name="connsiteX265" fmla="*/ 7702457 w 9131175"/>
              <a:gd name="connsiteY265" fmla="*/ 3891595 h 7010404"/>
              <a:gd name="connsiteX266" fmla="*/ 7793847 w 9131175"/>
              <a:gd name="connsiteY266" fmla="*/ 3917205 h 7010404"/>
              <a:gd name="connsiteX267" fmla="*/ 7917492 w 9131175"/>
              <a:gd name="connsiteY267" fmla="*/ 3904400 h 7010404"/>
              <a:gd name="connsiteX268" fmla="*/ 7987376 w 9131175"/>
              <a:gd name="connsiteY268" fmla="*/ 3895864 h 7010404"/>
              <a:gd name="connsiteX269" fmla="*/ 8062638 w 9131175"/>
              <a:gd name="connsiteY269" fmla="*/ 3912937 h 7010404"/>
              <a:gd name="connsiteX270" fmla="*/ 8094894 w 9131175"/>
              <a:gd name="connsiteY270" fmla="*/ 3942812 h 7010404"/>
              <a:gd name="connsiteX271" fmla="*/ 7955122 w 9131175"/>
              <a:gd name="connsiteY271" fmla="*/ 4169020 h 7010404"/>
              <a:gd name="connsiteX272" fmla="*/ 7804598 w 9131175"/>
              <a:gd name="connsiteY272" fmla="*/ 4169020 h 7010404"/>
              <a:gd name="connsiteX273" fmla="*/ 7680953 w 9131175"/>
              <a:gd name="connsiteY273" fmla="*/ 4100731 h 7010404"/>
              <a:gd name="connsiteX274" fmla="*/ 7546558 w 9131175"/>
              <a:gd name="connsiteY274" fmla="*/ 4079391 h 7010404"/>
              <a:gd name="connsiteX275" fmla="*/ 7406787 w 9131175"/>
              <a:gd name="connsiteY275" fmla="*/ 4023907 h 7010404"/>
              <a:gd name="connsiteX276" fmla="*/ 7326147 w 9131175"/>
              <a:gd name="connsiteY276" fmla="*/ 3921471 h 7010404"/>
              <a:gd name="connsiteX277" fmla="*/ 7292356 w 9131175"/>
              <a:gd name="connsiteY277" fmla="*/ 3898797 h 7010404"/>
              <a:gd name="connsiteX278" fmla="*/ 7262906 w 9131175"/>
              <a:gd name="connsiteY278" fmla="*/ 3921009 h 7010404"/>
              <a:gd name="connsiteX279" fmla="*/ 7161547 w 9131175"/>
              <a:gd name="connsiteY279" fmla="*/ 3921009 h 7010404"/>
              <a:gd name="connsiteX280" fmla="*/ 7009507 w 9131175"/>
              <a:gd name="connsiteY280" fmla="*/ 3947832 h 7010404"/>
              <a:gd name="connsiteX281" fmla="*/ 6967273 w 9131175"/>
              <a:gd name="connsiteY281" fmla="*/ 4048423 h 7010404"/>
              <a:gd name="connsiteX282" fmla="*/ 6722320 w 9131175"/>
              <a:gd name="connsiteY282" fmla="*/ 4309956 h 7010404"/>
              <a:gd name="connsiteX283" fmla="*/ 6663192 w 9131175"/>
              <a:gd name="connsiteY283" fmla="*/ 4323367 h 7010404"/>
              <a:gd name="connsiteX284" fmla="*/ 6325327 w 9131175"/>
              <a:gd name="connsiteY284" fmla="*/ 4323367 h 7010404"/>
              <a:gd name="connsiteX285" fmla="*/ 6392899 w 9131175"/>
              <a:gd name="connsiteY285" fmla="*/ 4544663 h 7010404"/>
              <a:gd name="connsiteX286" fmla="*/ 6198625 w 9131175"/>
              <a:gd name="connsiteY286" fmla="*/ 4423957 h 7010404"/>
              <a:gd name="connsiteX287" fmla="*/ 5894546 w 9131175"/>
              <a:gd name="connsiteY287" fmla="*/ 4363603 h 7010404"/>
              <a:gd name="connsiteX288" fmla="*/ 5750952 w 9131175"/>
              <a:gd name="connsiteY288" fmla="*/ 4558076 h 7010404"/>
              <a:gd name="connsiteX289" fmla="*/ 5539785 w 9131175"/>
              <a:gd name="connsiteY289" fmla="*/ 4658664 h 7010404"/>
              <a:gd name="connsiteX290" fmla="*/ 5396192 w 9131175"/>
              <a:gd name="connsiteY290" fmla="*/ 4698900 h 7010404"/>
              <a:gd name="connsiteX291" fmla="*/ 5159686 w 9131175"/>
              <a:gd name="connsiteY291" fmla="*/ 4812901 h 7010404"/>
              <a:gd name="connsiteX292" fmla="*/ 5083666 w 9131175"/>
              <a:gd name="connsiteY292" fmla="*/ 4866550 h 7010404"/>
              <a:gd name="connsiteX293" fmla="*/ 5117452 w 9131175"/>
              <a:gd name="connsiteY293" fmla="*/ 5034199 h 7010404"/>
              <a:gd name="connsiteX294" fmla="*/ 5145995 w 9131175"/>
              <a:gd name="connsiteY294" fmla="*/ 5142809 h 7010404"/>
              <a:gd name="connsiteX295" fmla="*/ 5165276 w 9131175"/>
              <a:gd name="connsiteY295" fmla="*/ 5144903 h 7010404"/>
              <a:gd name="connsiteX296" fmla="*/ 5185034 w 9131175"/>
              <a:gd name="connsiteY296" fmla="*/ 5157192 h 7010404"/>
              <a:gd name="connsiteX297" fmla="*/ 5201125 w 9131175"/>
              <a:gd name="connsiteY297" fmla="*/ 5182005 h 7010404"/>
              <a:gd name="connsiteX298" fmla="*/ 5207489 w 9131175"/>
              <a:gd name="connsiteY298" fmla="*/ 5192443 h 7010404"/>
              <a:gd name="connsiteX299" fmla="*/ 5227816 w 9131175"/>
              <a:gd name="connsiteY299" fmla="*/ 5219711 h 7010404"/>
              <a:gd name="connsiteX300" fmla="*/ 5238415 w 9131175"/>
              <a:gd name="connsiteY300" fmla="*/ 5232605 h 7010404"/>
              <a:gd name="connsiteX301" fmla="*/ 5245533 w 9131175"/>
              <a:gd name="connsiteY301" fmla="*/ 5251423 h 7010404"/>
              <a:gd name="connsiteX302" fmla="*/ 5244433 w 9131175"/>
              <a:gd name="connsiteY302" fmla="*/ 5272625 h 7010404"/>
              <a:gd name="connsiteX303" fmla="*/ 5234771 w 9131175"/>
              <a:gd name="connsiteY303" fmla="*/ 5325796 h 7010404"/>
              <a:gd name="connsiteX304" fmla="*/ 5159997 w 9131175"/>
              <a:gd name="connsiteY304" fmla="*/ 5402777 h 7010404"/>
              <a:gd name="connsiteX305" fmla="*/ 5149413 w 9131175"/>
              <a:gd name="connsiteY305" fmla="*/ 5403392 h 7010404"/>
              <a:gd name="connsiteX306" fmla="*/ 5103589 w 9131175"/>
              <a:gd name="connsiteY306" fmla="*/ 5411777 h 7010404"/>
              <a:gd name="connsiteX307" fmla="*/ 5090634 w 9131175"/>
              <a:gd name="connsiteY307" fmla="*/ 5410623 h 7010404"/>
              <a:gd name="connsiteX308" fmla="*/ 5055641 w 9131175"/>
              <a:gd name="connsiteY308" fmla="*/ 5412181 h 7010404"/>
              <a:gd name="connsiteX309" fmla="*/ 5036709 w 9131175"/>
              <a:gd name="connsiteY309" fmla="*/ 5411532 h 7010404"/>
              <a:gd name="connsiteX310" fmla="*/ 5020131 w 9131175"/>
              <a:gd name="connsiteY310" fmla="*/ 5399145 h 7010404"/>
              <a:gd name="connsiteX311" fmla="*/ 4965181 w 9131175"/>
              <a:gd name="connsiteY311" fmla="*/ 5370869 h 7010404"/>
              <a:gd name="connsiteX312" fmla="*/ 4936764 w 9131175"/>
              <a:gd name="connsiteY312" fmla="*/ 5349635 h 7010404"/>
              <a:gd name="connsiteX313" fmla="*/ 4930771 w 9131175"/>
              <a:gd name="connsiteY313" fmla="*/ 5336631 h 7010404"/>
              <a:gd name="connsiteX314" fmla="*/ 4930989 w 9131175"/>
              <a:gd name="connsiteY314" fmla="*/ 5303401 h 7010404"/>
              <a:gd name="connsiteX315" fmla="*/ 4928196 w 9131175"/>
              <a:gd name="connsiteY315" fmla="*/ 5250159 h 7010404"/>
              <a:gd name="connsiteX316" fmla="*/ 4936643 w 9131175"/>
              <a:gd name="connsiteY316" fmla="*/ 5228052 h 7010404"/>
              <a:gd name="connsiteX317" fmla="*/ 4954676 w 9131175"/>
              <a:gd name="connsiteY317" fmla="*/ 5203164 h 7010404"/>
              <a:gd name="connsiteX318" fmla="*/ 4973466 w 9131175"/>
              <a:gd name="connsiteY318" fmla="*/ 5186655 h 7010404"/>
              <a:gd name="connsiteX319" fmla="*/ 5007128 w 9131175"/>
              <a:gd name="connsiteY319" fmla="*/ 5158612 h 7010404"/>
              <a:gd name="connsiteX320" fmla="*/ 5007645 w 9131175"/>
              <a:gd name="connsiteY320" fmla="*/ 5158473 h 7010404"/>
              <a:gd name="connsiteX321" fmla="*/ 5007645 w 9131175"/>
              <a:gd name="connsiteY321" fmla="*/ 5114670 h 7010404"/>
              <a:gd name="connsiteX322" fmla="*/ 4999198 w 9131175"/>
              <a:gd name="connsiteY322" fmla="*/ 5000669 h 7010404"/>
              <a:gd name="connsiteX323" fmla="*/ 4898895 w 9131175"/>
              <a:gd name="connsiteY323" fmla="*/ 4868226 h 7010404"/>
              <a:gd name="connsiteX324" fmla="*/ 4867336 w 9131175"/>
              <a:gd name="connsiteY324" fmla="*/ 4861044 h 7010404"/>
              <a:gd name="connsiteX325" fmla="*/ 4863754 w 9131175"/>
              <a:gd name="connsiteY325" fmla="*/ 4869585 h 7010404"/>
              <a:gd name="connsiteX326" fmla="*/ 4694644 w 9131175"/>
              <a:gd name="connsiteY326" fmla="*/ 5175990 h 7010404"/>
              <a:gd name="connsiteX327" fmla="*/ 4598819 w 9131175"/>
              <a:gd name="connsiteY327" fmla="*/ 5313663 h 7010404"/>
              <a:gd name="connsiteX328" fmla="*/ 4634867 w 9131175"/>
              <a:gd name="connsiteY328" fmla="*/ 5335807 h 7010404"/>
              <a:gd name="connsiteX329" fmla="*/ 4724241 w 9131175"/>
              <a:gd name="connsiteY329" fmla="*/ 5411032 h 7010404"/>
              <a:gd name="connsiteX330" fmla="*/ 4756496 w 9131175"/>
              <a:gd name="connsiteY330" fmla="*/ 5530539 h 7010404"/>
              <a:gd name="connsiteX331" fmla="*/ 4654356 w 9131175"/>
              <a:gd name="connsiteY331" fmla="*/ 5658580 h 7010404"/>
              <a:gd name="connsiteX332" fmla="*/ 4648980 w 9131175"/>
              <a:gd name="connsiteY332" fmla="*/ 5688457 h 7010404"/>
              <a:gd name="connsiteX333" fmla="*/ 4675858 w 9131175"/>
              <a:gd name="connsiteY333" fmla="*/ 5833571 h 7010404"/>
              <a:gd name="connsiteX334" fmla="*/ 4541463 w 9131175"/>
              <a:gd name="connsiteY334" fmla="*/ 6029902 h 7010404"/>
              <a:gd name="connsiteX335" fmla="*/ 4412442 w 9131175"/>
              <a:gd name="connsiteY335" fmla="*/ 6076852 h 7010404"/>
              <a:gd name="connsiteX336" fmla="*/ 4149025 w 9131175"/>
              <a:gd name="connsiteY336" fmla="*/ 6046974 h 7010404"/>
              <a:gd name="connsiteX337" fmla="*/ 4074352 w 9131175"/>
              <a:gd name="connsiteY337" fmla="*/ 6000025 h 7010404"/>
              <a:gd name="connsiteX338" fmla="*/ 4028912 w 9131175"/>
              <a:gd name="connsiteY338" fmla="*/ 5958970 h 7010404"/>
              <a:gd name="connsiteX339" fmla="*/ 4003104 w 9131175"/>
              <a:gd name="connsiteY339" fmla="*/ 5983754 h 7010404"/>
              <a:gd name="connsiteX340" fmla="*/ 3888930 w 9131175"/>
              <a:gd name="connsiteY340" fmla="*/ 6074326 h 7010404"/>
              <a:gd name="connsiteX341" fmla="*/ 3891321 w 9131175"/>
              <a:gd name="connsiteY341" fmla="*/ 6076719 h 7010404"/>
              <a:gd name="connsiteX342" fmla="*/ 3901736 w 9131175"/>
              <a:gd name="connsiteY342" fmla="*/ 6081120 h 7010404"/>
              <a:gd name="connsiteX343" fmla="*/ 3944745 w 9131175"/>
              <a:gd name="connsiteY343" fmla="*/ 6098191 h 7010404"/>
              <a:gd name="connsiteX344" fmla="*/ 3890984 w 9131175"/>
              <a:gd name="connsiteY344" fmla="*/ 6128069 h 7010404"/>
              <a:gd name="connsiteX345" fmla="*/ 3853354 w 9131175"/>
              <a:gd name="connsiteY345" fmla="*/ 6115264 h 7010404"/>
              <a:gd name="connsiteX346" fmla="*/ 3842074 w 9131175"/>
              <a:gd name="connsiteY346" fmla="*/ 6111495 h 7010404"/>
              <a:gd name="connsiteX347" fmla="*/ 3717916 w 9131175"/>
              <a:gd name="connsiteY347" fmla="*/ 6209987 h 7010404"/>
              <a:gd name="connsiteX348" fmla="*/ 2544219 w 9131175"/>
              <a:gd name="connsiteY348" fmla="*/ 6797710 h 7010404"/>
              <a:gd name="connsiteX349" fmla="*/ 2460861 w 9131175"/>
              <a:gd name="connsiteY349" fmla="*/ 6820826 h 7010404"/>
              <a:gd name="connsiteX350" fmla="*/ 2460861 w 9131175"/>
              <a:gd name="connsiteY350" fmla="*/ 6858002 h 7010404"/>
              <a:gd name="connsiteX351" fmla="*/ 2326804 w 9131175"/>
              <a:gd name="connsiteY351" fmla="*/ 6858002 h 7010404"/>
              <a:gd name="connsiteX352" fmla="*/ 2215051 w 9131175"/>
              <a:gd name="connsiteY352" fmla="*/ 6888993 h 7010404"/>
              <a:gd name="connsiteX353" fmla="*/ 1163401 w 9131175"/>
              <a:gd name="connsiteY353" fmla="*/ 7010404 h 7010404"/>
              <a:gd name="connsiteX354" fmla="*/ 111752 w 9131175"/>
              <a:gd name="connsiteY354" fmla="*/ 6888993 h 7010404"/>
              <a:gd name="connsiteX355" fmla="*/ 0 w 9131175"/>
              <a:gd name="connsiteY355" fmla="*/ 6858002 h 7010404"/>
              <a:gd name="connsiteX0" fmla="*/ 6801784 w 9131175"/>
              <a:gd name="connsiteY0" fmla="*/ 867292 h 7010404"/>
              <a:gd name="connsiteX1" fmla="*/ 6745558 w 9131175"/>
              <a:gd name="connsiteY1" fmla="*/ 908210 h 7010404"/>
              <a:gd name="connsiteX2" fmla="*/ 6697175 w 9131175"/>
              <a:gd name="connsiteY2" fmla="*/ 967963 h 7010404"/>
              <a:gd name="connsiteX3" fmla="*/ 6713302 w 9131175"/>
              <a:gd name="connsiteY3" fmla="*/ 1006376 h 7010404"/>
              <a:gd name="connsiteX4" fmla="*/ 6753622 w 9131175"/>
              <a:gd name="connsiteY4" fmla="*/ 1006911 h 7010404"/>
              <a:gd name="connsiteX5" fmla="*/ 6770585 w 9131175"/>
              <a:gd name="connsiteY5" fmla="*/ 1003094 h 7010404"/>
              <a:gd name="connsiteX6" fmla="*/ 6792719 w 9131175"/>
              <a:gd name="connsiteY6" fmla="*/ 955148 h 7010404"/>
              <a:gd name="connsiteX7" fmla="*/ 6795173 w 9131175"/>
              <a:gd name="connsiteY7" fmla="*/ 887712 h 7010404"/>
              <a:gd name="connsiteX8" fmla="*/ 6801784 w 9131175"/>
              <a:gd name="connsiteY8" fmla="*/ 867292 h 7010404"/>
              <a:gd name="connsiteX9" fmla="*/ 0 w 9131175"/>
              <a:gd name="connsiteY9" fmla="*/ 6858002 h 7010404"/>
              <a:gd name="connsiteX10" fmla="*/ 239305 w 9131175"/>
              <a:gd name="connsiteY10" fmla="*/ 85060 h 7010404"/>
              <a:gd name="connsiteX11" fmla="*/ 2460861 w 9131175"/>
              <a:gd name="connsiteY11" fmla="*/ 0 h 7010404"/>
              <a:gd name="connsiteX12" fmla="*/ 3077640 w 9131175"/>
              <a:gd name="connsiteY12" fmla="*/ 423059 h 7010404"/>
              <a:gd name="connsiteX13" fmla="*/ 3254158 w 9131175"/>
              <a:gd name="connsiteY13" fmla="*/ 516658 h 7010404"/>
              <a:gd name="connsiteX14" fmla="*/ 3234461 w 9131175"/>
              <a:gd name="connsiteY14" fmla="*/ 491542 h 7010404"/>
              <a:gd name="connsiteX15" fmla="*/ 3208255 w 9131175"/>
              <a:gd name="connsiteY15" fmla="*/ 460064 h 7010404"/>
              <a:gd name="connsiteX16" fmla="*/ 3111489 w 9131175"/>
              <a:gd name="connsiteY16" fmla="*/ 387506 h 7010404"/>
              <a:gd name="connsiteX17" fmla="*/ 3063106 w 9131175"/>
              <a:gd name="connsiteY17" fmla="*/ 302144 h 7010404"/>
              <a:gd name="connsiteX18" fmla="*/ 3149119 w 9131175"/>
              <a:gd name="connsiteY18" fmla="*/ 203978 h 7010404"/>
              <a:gd name="connsiteX19" fmla="*/ 3202879 w 9131175"/>
              <a:gd name="connsiteY19" fmla="*/ 203978 h 7010404"/>
              <a:gd name="connsiteX20" fmla="*/ 3219006 w 9131175"/>
              <a:gd name="connsiteY20" fmla="*/ 233856 h 7010404"/>
              <a:gd name="connsiteX21" fmla="*/ 3278139 w 9131175"/>
              <a:gd name="connsiteY21" fmla="*/ 391774 h 7010404"/>
              <a:gd name="connsiteX22" fmla="*/ 3299644 w 9131175"/>
              <a:gd name="connsiteY22" fmla="*/ 434455 h 7010404"/>
              <a:gd name="connsiteX23" fmla="*/ 3385657 w 9131175"/>
              <a:gd name="connsiteY23" fmla="*/ 545425 h 7010404"/>
              <a:gd name="connsiteX24" fmla="*/ 3433152 w 9131175"/>
              <a:gd name="connsiteY24" fmla="*/ 614557 h 7010404"/>
              <a:gd name="connsiteX25" fmla="*/ 3693332 w 9131175"/>
              <a:gd name="connsiteY25" fmla="*/ 784372 h 7010404"/>
              <a:gd name="connsiteX26" fmla="*/ 3717615 w 9131175"/>
              <a:gd name="connsiteY26" fmla="*/ 760429 h 7010404"/>
              <a:gd name="connsiteX27" fmla="*/ 3751215 w 9131175"/>
              <a:gd name="connsiteY27" fmla="*/ 716148 h 7010404"/>
              <a:gd name="connsiteX28" fmla="*/ 3869482 w 9131175"/>
              <a:gd name="connsiteY28" fmla="*/ 703343 h 7010404"/>
              <a:gd name="connsiteX29" fmla="*/ 4095269 w 9131175"/>
              <a:gd name="connsiteY29" fmla="*/ 733221 h 7010404"/>
              <a:gd name="connsiteX30" fmla="*/ 4159777 w 9131175"/>
              <a:gd name="connsiteY30" fmla="*/ 686272 h 7010404"/>
              <a:gd name="connsiteX31" fmla="*/ 4175906 w 9131175"/>
              <a:gd name="connsiteY31" fmla="*/ 600910 h 7010404"/>
              <a:gd name="connsiteX32" fmla="*/ 4175906 w 9131175"/>
              <a:gd name="connsiteY32" fmla="*/ 545425 h 7010404"/>
              <a:gd name="connsiteX33" fmla="*/ 4278047 w 9131175"/>
              <a:gd name="connsiteY33" fmla="*/ 515549 h 7010404"/>
              <a:gd name="connsiteX34" fmla="*/ 4358685 w 9131175"/>
              <a:gd name="connsiteY34" fmla="*/ 579570 h 7010404"/>
              <a:gd name="connsiteX35" fmla="*/ 4407066 w 9131175"/>
              <a:gd name="connsiteY35" fmla="*/ 613714 h 7010404"/>
              <a:gd name="connsiteX36" fmla="*/ 4460826 w 9131175"/>
              <a:gd name="connsiteY36" fmla="*/ 583839 h 7010404"/>
              <a:gd name="connsiteX37" fmla="*/ 4503831 w 9131175"/>
              <a:gd name="connsiteY37" fmla="*/ 472869 h 7010404"/>
              <a:gd name="connsiteX38" fmla="*/ 4536087 w 9131175"/>
              <a:gd name="connsiteY38" fmla="*/ 438723 h 7010404"/>
              <a:gd name="connsiteX39" fmla="*/ 4589845 w 9131175"/>
              <a:gd name="connsiteY39" fmla="*/ 442991 h 7010404"/>
              <a:gd name="connsiteX40" fmla="*/ 4648980 w 9131175"/>
              <a:gd name="connsiteY40" fmla="*/ 485671 h 7010404"/>
              <a:gd name="connsiteX41" fmla="*/ 4734993 w 9131175"/>
              <a:gd name="connsiteY41" fmla="*/ 545425 h 7010404"/>
              <a:gd name="connsiteX42" fmla="*/ 4869388 w 9131175"/>
              <a:gd name="connsiteY42" fmla="*/ 481403 h 7010404"/>
              <a:gd name="connsiteX43" fmla="*/ 4955401 w 9131175"/>
              <a:gd name="connsiteY43" fmla="*/ 366167 h 7010404"/>
              <a:gd name="connsiteX44" fmla="*/ 5019912 w 9131175"/>
              <a:gd name="connsiteY44" fmla="*/ 349094 h 7010404"/>
              <a:gd name="connsiteX45" fmla="*/ 5079047 w 9131175"/>
              <a:gd name="connsiteY45" fmla="*/ 494208 h 7010404"/>
              <a:gd name="connsiteX46" fmla="*/ 5068297 w 9131175"/>
              <a:gd name="connsiteY46" fmla="*/ 507013 h 7010404"/>
              <a:gd name="connsiteX47" fmla="*/ 5175812 w 9131175"/>
              <a:gd name="connsiteY47" fmla="*/ 532622 h 7010404"/>
              <a:gd name="connsiteX48" fmla="*/ 5267201 w 9131175"/>
              <a:gd name="connsiteY48" fmla="*/ 498476 h 7010404"/>
              <a:gd name="connsiteX49" fmla="*/ 5283329 w 9131175"/>
              <a:gd name="connsiteY49" fmla="*/ 485671 h 7010404"/>
              <a:gd name="connsiteX50" fmla="*/ 5460731 w 9131175"/>
              <a:gd name="connsiteY50" fmla="*/ 477137 h 7010404"/>
              <a:gd name="connsiteX51" fmla="*/ 5562872 w 9131175"/>
              <a:gd name="connsiteY51" fmla="*/ 468600 h 7010404"/>
              <a:gd name="connsiteX52" fmla="*/ 5622007 w 9131175"/>
              <a:gd name="connsiteY52" fmla="*/ 357630 h 7010404"/>
              <a:gd name="connsiteX53" fmla="*/ 5713397 w 9131175"/>
              <a:gd name="connsiteY53" fmla="*/ 131422 h 7010404"/>
              <a:gd name="connsiteX54" fmla="*/ 5794034 w 9131175"/>
              <a:gd name="connsiteY54" fmla="*/ 33255 h 7010404"/>
              <a:gd name="connsiteX55" fmla="*/ 5851823 w 9131175"/>
              <a:gd name="connsiteY55" fmla="*/ 2846 h 7010404"/>
              <a:gd name="connsiteX56" fmla="*/ 5889286 w 9131175"/>
              <a:gd name="connsiteY56" fmla="*/ 245 h 7010404"/>
              <a:gd name="connsiteX57" fmla="*/ 5933805 w 9131175"/>
              <a:gd name="connsiteY57" fmla="*/ 7648 h 7010404"/>
              <a:gd name="connsiteX58" fmla="*/ 5880047 w 9131175"/>
              <a:gd name="connsiteY58" fmla="*/ 152762 h 7010404"/>
              <a:gd name="connsiteX59" fmla="*/ 5826288 w 9131175"/>
              <a:gd name="connsiteY59" fmla="*/ 323485 h 7010404"/>
              <a:gd name="connsiteX60" fmla="*/ 5767153 w 9131175"/>
              <a:gd name="connsiteY60" fmla="*/ 489940 h 7010404"/>
              <a:gd name="connsiteX61" fmla="*/ 5901551 w 9131175"/>
              <a:gd name="connsiteY61" fmla="*/ 613714 h 7010404"/>
              <a:gd name="connsiteX62" fmla="*/ 5933805 w 9131175"/>
              <a:gd name="connsiteY62" fmla="*/ 596641 h 7010404"/>
              <a:gd name="connsiteX63" fmla="*/ 5949931 w 9131175"/>
              <a:gd name="connsiteY63" fmla="*/ 566766 h 7010404"/>
              <a:gd name="connsiteX64" fmla="*/ 6057451 w 9131175"/>
              <a:gd name="connsiteY64" fmla="*/ 532622 h 7010404"/>
              <a:gd name="connsiteX65" fmla="*/ 6116583 w 9131175"/>
              <a:gd name="connsiteY65" fmla="*/ 600910 h 7010404"/>
              <a:gd name="connsiteX66" fmla="*/ 6116583 w 9131175"/>
              <a:gd name="connsiteY66" fmla="*/ 635055 h 7010404"/>
              <a:gd name="connsiteX67" fmla="*/ 6277859 w 9131175"/>
              <a:gd name="connsiteY67" fmla="*/ 801509 h 7010404"/>
              <a:gd name="connsiteX68" fmla="*/ 6353122 w 9131175"/>
              <a:gd name="connsiteY68" fmla="*/ 797240 h 7010404"/>
              <a:gd name="connsiteX69" fmla="*/ 6578906 w 9131175"/>
              <a:gd name="connsiteY69" fmla="*/ 754560 h 7010404"/>
              <a:gd name="connsiteX70" fmla="*/ 6627289 w 9131175"/>
              <a:gd name="connsiteY70" fmla="*/ 771633 h 7010404"/>
              <a:gd name="connsiteX71" fmla="*/ 6686424 w 9131175"/>
              <a:gd name="connsiteY71" fmla="*/ 831386 h 7010404"/>
              <a:gd name="connsiteX72" fmla="*/ 6750932 w 9131175"/>
              <a:gd name="connsiteY72" fmla="*/ 839921 h 7010404"/>
              <a:gd name="connsiteX73" fmla="*/ 6772438 w 9131175"/>
              <a:gd name="connsiteY73" fmla="*/ 822850 h 7010404"/>
              <a:gd name="connsiteX74" fmla="*/ 6798645 w 9131175"/>
              <a:gd name="connsiteY74" fmla="*/ 818048 h 7010404"/>
              <a:gd name="connsiteX75" fmla="*/ 6816469 w 9131175"/>
              <a:gd name="connsiteY75" fmla="*/ 821907 h 7010404"/>
              <a:gd name="connsiteX76" fmla="*/ 6820494 w 9131175"/>
              <a:gd name="connsiteY76" fmla="*/ 803062 h 7010404"/>
              <a:gd name="connsiteX77" fmla="*/ 6802481 w 9131175"/>
              <a:gd name="connsiteY77" fmla="*/ 789260 h 7010404"/>
              <a:gd name="connsiteX78" fmla="*/ 6801777 w 9131175"/>
              <a:gd name="connsiteY78" fmla="*/ 763084 h 7010404"/>
              <a:gd name="connsiteX79" fmla="*/ 6803224 w 9131175"/>
              <a:gd name="connsiteY79" fmla="*/ 732353 h 7010404"/>
              <a:gd name="connsiteX80" fmla="*/ 6848758 w 9131175"/>
              <a:gd name="connsiteY80" fmla="*/ 753698 h 7010404"/>
              <a:gd name="connsiteX81" fmla="*/ 6849462 w 9131175"/>
              <a:gd name="connsiteY81" fmla="*/ 779876 h 7010404"/>
              <a:gd name="connsiteX82" fmla="*/ 6834307 w 9131175"/>
              <a:gd name="connsiteY82" fmla="*/ 977913 h 7010404"/>
              <a:gd name="connsiteX83" fmla="*/ 6834587 w 9131175"/>
              <a:gd name="connsiteY83" fmla="*/ 988259 h 7010404"/>
              <a:gd name="connsiteX84" fmla="*/ 6836948 w 9131175"/>
              <a:gd name="connsiteY84" fmla="*/ 987703 h 7010404"/>
              <a:gd name="connsiteX85" fmla="*/ 6879953 w 9131175"/>
              <a:gd name="connsiteY85" fmla="*/ 1006376 h 7010404"/>
              <a:gd name="connsiteX86" fmla="*/ 6909146 w 9131175"/>
              <a:gd name="connsiteY86" fmla="*/ 1050670 h 7010404"/>
              <a:gd name="connsiteX87" fmla="*/ 6923923 w 9131175"/>
              <a:gd name="connsiteY87" fmla="*/ 1051331 h 7010404"/>
              <a:gd name="connsiteX88" fmla="*/ 6979158 w 9131175"/>
              <a:gd name="connsiteY88" fmla="*/ 1031420 h 7010404"/>
              <a:gd name="connsiteX89" fmla="*/ 7038337 w 9131175"/>
              <a:gd name="connsiteY89" fmla="*/ 1010084 h 7010404"/>
              <a:gd name="connsiteX90" fmla="*/ 7084916 w 9131175"/>
              <a:gd name="connsiteY90" fmla="*/ 1091465 h 7010404"/>
              <a:gd name="connsiteX91" fmla="*/ 7199654 w 9131175"/>
              <a:gd name="connsiteY91" fmla="*/ 1125620 h 7010404"/>
              <a:gd name="connsiteX92" fmla="*/ 7293236 w 9131175"/>
              <a:gd name="connsiteY92" fmla="*/ 1156072 h 7010404"/>
              <a:gd name="connsiteX93" fmla="*/ 7327636 w 9131175"/>
              <a:gd name="connsiteY93" fmla="*/ 1207863 h 7010404"/>
              <a:gd name="connsiteX94" fmla="*/ 7403263 w 9131175"/>
              <a:gd name="connsiteY94" fmla="*/ 1290100 h 7010404"/>
              <a:gd name="connsiteX95" fmla="*/ 7428363 w 9131175"/>
              <a:gd name="connsiteY95" fmla="*/ 1292379 h 7010404"/>
              <a:gd name="connsiteX96" fmla="*/ 7565726 w 9131175"/>
              <a:gd name="connsiteY96" fmla="*/ 1257963 h 7010404"/>
              <a:gd name="connsiteX97" fmla="*/ 7615928 w 9131175"/>
              <a:gd name="connsiteY97" fmla="*/ 1262519 h 7010404"/>
              <a:gd name="connsiteX98" fmla="*/ 7616996 w 9131175"/>
              <a:gd name="connsiteY98" fmla="*/ 1281014 h 7010404"/>
              <a:gd name="connsiteX99" fmla="*/ 7524101 w 9131175"/>
              <a:gd name="connsiteY99" fmla="*/ 1318280 h 7010404"/>
              <a:gd name="connsiteX100" fmla="*/ 7501133 w 9131175"/>
              <a:gd name="connsiteY100" fmla="*/ 1352992 h 7010404"/>
              <a:gd name="connsiteX101" fmla="*/ 7549885 w 9131175"/>
              <a:gd name="connsiteY101" fmla="*/ 1388279 h 7010404"/>
              <a:gd name="connsiteX102" fmla="*/ 7601517 w 9131175"/>
              <a:gd name="connsiteY102" fmla="*/ 1403649 h 7010404"/>
              <a:gd name="connsiteX103" fmla="*/ 7532293 w 9131175"/>
              <a:gd name="connsiteY103" fmla="*/ 1432382 h 7010404"/>
              <a:gd name="connsiteX104" fmla="*/ 7503952 w 9131175"/>
              <a:gd name="connsiteY104" fmla="*/ 1457701 h 7010404"/>
              <a:gd name="connsiteX105" fmla="*/ 7531911 w 9131175"/>
              <a:gd name="connsiteY105" fmla="*/ 1481607 h 7010404"/>
              <a:gd name="connsiteX106" fmla="*/ 7637708 w 9131175"/>
              <a:gd name="connsiteY106" fmla="*/ 1458567 h 7010404"/>
              <a:gd name="connsiteX107" fmla="*/ 7853252 w 9131175"/>
              <a:gd name="connsiteY107" fmla="*/ 1411069 h 7010404"/>
              <a:gd name="connsiteX108" fmla="*/ 7888763 w 9131175"/>
              <a:gd name="connsiteY108" fmla="*/ 1398266 h 7010404"/>
              <a:gd name="connsiteX109" fmla="*/ 7923544 w 9131175"/>
              <a:gd name="connsiteY109" fmla="*/ 1400830 h 7010404"/>
              <a:gd name="connsiteX110" fmla="*/ 7912413 w 9131175"/>
              <a:gd name="connsiteY110" fmla="*/ 1431274 h 7010404"/>
              <a:gd name="connsiteX111" fmla="*/ 7886588 w 9131175"/>
              <a:gd name="connsiteY111" fmla="*/ 1444362 h 7010404"/>
              <a:gd name="connsiteX112" fmla="*/ 7802669 w 9131175"/>
              <a:gd name="connsiteY112" fmla="*/ 1455735 h 7010404"/>
              <a:gd name="connsiteX113" fmla="*/ 7732017 w 9131175"/>
              <a:gd name="connsiteY113" fmla="*/ 1473656 h 7010404"/>
              <a:gd name="connsiteX114" fmla="*/ 7686827 w 9131175"/>
              <a:gd name="connsiteY114" fmla="*/ 1486173 h 7010404"/>
              <a:gd name="connsiteX115" fmla="*/ 7590346 w 9131175"/>
              <a:gd name="connsiteY115" fmla="*/ 1517179 h 7010404"/>
              <a:gd name="connsiteX116" fmla="*/ 7501739 w 9131175"/>
              <a:gd name="connsiteY116" fmla="*/ 1586884 h 7010404"/>
              <a:gd name="connsiteX117" fmla="*/ 7592461 w 9131175"/>
              <a:gd name="connsiteY117" fmla="*/ 1595712 h 7010404"/>
              <a:gd name="connsiteX118" fmla="*/ 7784334 w 9131175"/>
              <a:gd name="connsiteY118" fmla="*/ 1556747 h 7010404"/>
              <a:gd name="connsiteX119" fmla="*/ 7901243 w 9131175"/>
              <a:gd name="connsiteY119" fmla="*/ 1544806 h 7010404"/>
              <a:gd name="connsiteX120" fmla="*/ 7925258 w 9131175"/>
              <a:gd name="connsiteY120" fmla="*/ 1570131 h 7010404"/>
              <a:gd name="connsiteX121" fmla="*/ 7905168 w 9131175"/>
              <a:gd name="connsiteY121" fmla="*/ 1584926 h 7010404"/>
              <a:gd name="connsiteX122" fmla="*/ 7707923 w 9131175"/>
              <a:gd name="connsiteY122" fmla="*/ 1614502 h 7010404"/>
              <a:gd name="connsiteX123" fmla="*/ 7641578 w 9131175"/>
              <a:gd name="connsiteY123" fmla="*/ 1623317 h 7010404"/>
              <a:gd name="connsiteX124" fmla="*/ 7553694 w 9131175"/>
              <a:gd name="connsiteY124" fmla="*/ 1677656 h 7010404"/>
              <a:gd name="connsiteX125" fmla="*/ 7448962 w 9131175"/>
              <a:gd name="connsiteY125" fmla="*/ 1719189 h 7010404"/>
              <a:gd name="connsiteX126" fmla="*/ 7442129 w 9131175"/>
              <a:gd name="connsiteY126" fmla="*/ 1720608 h 7010404"/>
              <a:gd name="connsiteX127" fmla="*/ 7434389 w 9131175"/>
              <a:gd name="connsiteY127" fmla="*/ 1727395 h 7010404"/>
              <a:gd name="connsiteX128" fmla="*/ 7434389 w 9131175"/>
              <a:gd name="connsiteY128" fmla="*/ 1753945 h 7010404"/>
              <a:gd name="connsiteX129" fmla="*/ 7451210 w 9131175"/>
              <a:gd name="connsiteY129" fmla="*/ 1789340 h 7010404"/>
              <a:gd name="connsiteX130" fmla="*/ 7333466 w 9131175"/>
              <a:gd name="connsiteY130" fmla="*/ 1833590 h 7010404"/>
              <a:gd name="connsiteX131" fmla="*/ 7322567 w 9131175"/>
              <a:gd name="connsiteY131" fmla="*/ 1845056 h 7010404"/>
              <a:gd name="connsiteX132" fmla="*/ 7336900 w 9131175"/>
              <a:gd name="connsiteY132" fmla="*/ 1864261 h 7010404"/>
              <a:gd name="connsiteX133" fmla="*/ 7344403 w 9131175"/>
              <a:gd name="connsiteY133" fmla="*/ 1869997 h 7010404"/>
              <a:gd name="connsiteX134" fmla="*/ 7381635 w 9131175"/>
              <a:gd name="connsiteY134" fmla="*/ 1873441 h 7010404"/>
              <a:gd name="connsiteX135" fmla="*/ 7385283 w 9131175"/>
              <a:gd name="connsiteY135" fmla="*/ 1872797 h 7010404"/>
              <a:gd name="connsiteX136" fmla="*/ 7519678 w 9131175"/>
              <a:gd name="connsiteY136" fmla="*/ 1864261 h 7010404"/>
              <a:gd name="connsiteX137" fmla="*/ 7561007 w 9131175"/>
              <a:gd name="connsiteY137" fmla="*/ 1878132 h 7010404"/>
              <a:gd name="connsiteX138" fmla="*/ 7583706 w 9131175"/>
              <a:gd name="connsiteY138" fmla="*/ 1899836 h 7010404"/>
              <a:gd name="connsiteX139" fmla="*/ 7597336 w 9131175"/>
              <a:gd name="connsiteY139" fmla="*/ 1897743 h 7010404"/>
              <a:gd name="connsiteX140" fmla="*/ 7627822 w 9131175"/>
              <a:gd name="connsiteY140" fmla="*/ 1895534 h 7010404"/>
              <a:gd name="connsiteX141" fmla="*/ 7669871 w 9131175"/>
              <a:gd name="connsiteY141" fmla="*/ 1922083 h 7010404"/>
              <a:gd name="connsiteX142" fmla="*/ 7644642 w 9131175"/>
              <a:gd name="connsiteY142" fmla="*/ 1957479 h 7010404"/>
              <a:gd name="connsiteX143" fmla="*/ 7603757 w 9131175"/>
              <a:gd name="connsiteY143" fmla="*/ 1965299 h 7010404"/>
              <a:gd name="connsiteX144" fmla="*/ 7600317 w 9131175"/>
              <a:gd name="connsiteY144" fmla="*/ 1983767 h 7010404"/>
              <a:gd name="connsiteX145" fmla="*/ 7508925 w 9131175"/>
              <a:gd name="connsiteY145" fmla="*/ 2116076 h 7010404"/>
              <a:gd name="connsiteX146" fmla="*/ 7460543 w 9131175"/>
              <a:gd name="connsiteY146" fmla="*/ 2120344 h 7010404"/>
              <a:gd name="connsiteX147" fmla="*/ 7435010 w 9131175"/>
              <a:gd name="connsiteY147" fmla="*/ 2119278 h 7010404"/>
              <a:gd name="connsiteX148" fmla="*/ 7418675 w 9131175"/>
              <a:gd name="connsiteY148" fmla="*/ 2136237 h 7010404"/>
              <a:gd name="connsiteX149" fmla="*/ 7434389 w 9131175"/>
              <a:gd name="connsiteY149" fmla="*/ 2152158 h 7010404"/>
              <a:gd name="connsiteX150" fmla="*/ 7434389 w 9131175"/>
              <a:gd name="connsiteY150" fmla="*/ 2169860 h 7010404"/>
              <a:gd name="connsiteX151" fmla="*/ 7409159 w 9131175"/>
              <a:gd name="connsiteY151" fmla="*/ 2178706 h 7010404"/>
              <a:gd name="connsiteX152" fmla="*/ 7384499 w 9131175"/>
              <a:gd name="connsiteY152" fmla="*/ 2176761 h 7010404"/>
              <a:gd name="connsiteX153" fmla="*/ 7374530 w 9131175"/>
              <a:gd name="connsiteY153" fmla="*/ 2188634 h 7010404"/>
              <a:gd name="connsiteX154" fmla="*/ 7376899 w 9131175"/>
              <a:gd name="connsiteY154" fmla="*/ 2205255 h 7010404"/>
              <a:gd name="connsiteX155" fmla="*/ 7409159 w 9131175"/>
              <a:gd name="connsiteY155" fmla="*/ 2205255 h 7010404"/>
              <a:gd name="connsiteX156" fmla="*/ 7493259 w 9131175"/>
              <a:gd name="connsiteY156" fmla="*/ 2205255 h 7010404"/>
              <a:gd name="connsiteX157" fmla="*/ 7535311 w 9131175"/>
              <a:gd name="connsiteY157" fmla="*/ 2205255 h 7010404"/>
              <a:gd name="connsiteX158" fmla="*/ 7602592 w 9131175"/>
              <a:gd name="connsiteY158" fmla="*/ 2249505 h 7010404"/>
              <a:gd name="connsiteX159" fmla="*/ 7703511 w 9131175"/>
              <a:gd name="connsiteY159" fmla="*/ 2284901 h 7010404"/>
              <a:gd name="connsiteX160" fmla="*/ 7728742 w 9131175"/>
              <a:gd name="connsiteY160" fmla="*/ 2311449 h 7010404"/>
              <a:gd name="connsiteX161" fmla="*/ 7703511 w 9131175"/>
              <a:gd name="connsiteY161" fmla="*/ 2329142 h 7010404"/>
              <a:gd name="connsiteX162" fmla="*/ 7695104 w 9131175"/>
              <a:gd name="connsiteY162" fmla="*/ 2355692 h 7010404"/>
              <a:gd name="connsiteX163" fmla="*/ 7686693 w 9131175"/>
              <a:gd name="connsiteY163" fmla="*/ 2391087 h 7010404"/>
              <a:gd name="connsiteX164" fmla="*/ 7686693 w 9131175"/>
              <a:gd name="connsiteY164" fmla="*/ 2417635 h 7010404"/>
              <a:gd name="connsiteX165" fmla="*/ 7695104 w 9131175"/>
              <a:gd name="connsiteY165" fmla="*/ 2417635 h 7010404"/>
              <a:gd name="connsiteX166" fmla="*/ 7695104 w 9131175"/>
              <a:gd name="connsiteY166" fmla="*/ 2479580 h 7010404"/>
              <a:gd name="connsiteX167" fmla="*/ 7627822 w 9131175"/>
              <a:gd name="connsiteY167" fmla="*/ 2541532 h 7010404"/>
              <a:gd name="connsiteX168" fmla="*/ 7711923 w 9131175"/>
              <a:gd name="connsiteY168" fmla="*/ 2568073 h 7010404"/>
              <a:gd name="connsiteX169" fmla="*/ 7703511 w 9131175"/>
              <a:gd name="connsiteY169" fmla="*/ 2576928 h 7010404"/>
              <a:gd name="connsiteX170" fmla="*/ 7404253 w 9131175"/>
              <a:gd name="connsiteY170" fmla="*/ 2576928 h 7010404"/>
              <a:gd name="connsiteX171" fmla="*/ 7383266 w 9131175"/>
              <a:gd name="connsiteY171" fmla="*/ 2587165 h 7010404"/>
              <a:gd name="connsiteX172" fmla="*/ 7381897 w 9131175"/>
              <a:gd name="connsiteY172" fmla="*/ 2590655 h 7010404"/>
              <a:gd name="connsiteX173" fmla="*/ 7400748 w 9131175"/>
              <a:gd name="connsiteY173" fmla="*/ 2594621 h 7010404"/>
              <a:gd name="connsiteX174" fmla="*/ 7468030 w 9131175"/>
              <a:gd name="connsiteY174" fmla="*/ 2638871 h 7010404"/>
              <a:gd name="connsiteX175" fmla="*/ 7501670 w 9131175"/>
              <a:gd name="connsiteY175" fmla="*/ 2665420 h 7010404"/>
              <a:gd name="connsiteX176" fmla="*/ 7594181 w 9131175"/>
              <a:gd name="connsiteY176" fmla="*/ 2683114 h 7010404"/>
              <a:gd name="connsiteX177" fmla="*/ 7611001 w 9131175"/>
              <a:gd name="connsiteY177" fmla="*/ 2700816 h 7010404"/>
              <a:gd name="connsiteX178" fmla="*/ 7594181 w 9131175"/>
              <a:gd name="connsiteY178" fmla="*/ 2709662 h 7010404"/>
              <a:gd name="connsiteX179" fmla="*/ 7392339 w 9131175"/>
              <a:gd name="connsiteY179" fmla="*/ 2709662 h 7010404"/>
              <a:gd name="connsiteX180" fmla="*/ 7376568 w 9131175"/>
              <a:gd name="connsiteY180" fmla="*/ 2710767 h 7010404"/>
              <a:gd name="connsiteX181" fmla="*/ 7375657 w 9131175"/>
              <a:gd name="connsiteY181" fmla="*/ 2711514 h 7010404"/>
              <a:gd name="connsiteX182" fmla="*/ 7375873 w 9131175"/>
              <a:gd name="connsiteY182" fmla="*/ 2712006 h 7010404"/>
              <a:gd name="connsiteX183" fmla="*/ 7460543 w 9131175"/>
              <a:gd name="connsiteY183" fmla="*/ 2730679 h 7010404"/>
              <a:gd name="connsiteX184" fmla="*/ 7578813 w 9131175"/>
              <a:gd name="connsiteY184" fmla="*/ 2816042 h 7010404"/>
              <a:gd name="connsiteX185" fmla="*/ 7578813 w 9131175"/>
              <a:gd name="connsiteY185" fmla="*/ 2824702 h 7010404"/>
              <a:gd name="connsiteX186" fmla="*/ 7678282 w 9131175"/>
              <a:gd name="connsiteY186" fmla="*/ 2824702 h 7010404"/>
              <a:gd name="connsiteX187" fmla="*/ 7753975 w 9131175"/>
              <a:gd name="connsiteY187" fmla="*/ 2815857 h 7010404"/>
              <a:gd name="connsiteX188" fmla="*/ 7787615 w 9131175"/>
              <a:gd name="connsiteY188" fmla="*/ 2842405 h 7010404"/>
              <a:gd name="connsiteX189" fmla="*/ 7779204 w 9131175"/>
              <a:gd name="connsiteY189" fmla="*/ 2868954 h 7010404"/>
              <a:gd name="connsiteX190" fmla="*/ 7737152 w 9131175"/>
              <a:gd name="connsiteY190" fmla="*/ 2868954 h 7010404"/>
              <a:gd name="connsiteX191" fmla="*/ 7627822 w 9131175"/>
              <a:gd name="connsiteY191" fmla="*/ 2860098 h 7010404"/>
              <a:gd name="connsiteX192" fmla="*/ 7597729 w 9131175"/>
              <a:gd name="connsiteY192" fmla="*/ 2855261 h 7010404"/>
              <a:gd name="connsiteX193" fmla="*/ 7576437 w 9131175"/>
              <a:gd name="connsiteY193" fmla="*/ 2859828 h 7010404"/>
              <a:gd name="connsiteX194" fmla="*/ 7559327 w 9131175"/>
              <a:gd name="connsiteY194" fmla="*/ 2867792 h 7010404"/>
              <a:gd name="connsiteX195" fmla="*/ 7548232 w 9131175"/>
              <a:gd name="connsiteY195" fmla="*/ 2867539 h 7010404"/>
              <a:gd name="connsiteX196" fmla="*/ 7543852 w 9131175"/>
              <a:gd name="connsiteY196" fmla="*/ 2868814 h 7010404"/>
              <a:gd name="connsiteX197" fmla="*/ 7530842 w 9131175"/>
              <a:gd name="connsiteY197" fmla="*/ 2868887 h 7010404"/>
              <a:gd name="connsiteX198" fmla="*/ 7497880 w 9131175"/>
              <a:gd name="connsiteY198" fmla="*/ 2879700 h 7010404"/>
              <a:gd name="connsiteX199" fmla="*/ 7591028 w 9131175"/>
              <a:gd name="connsiteY199" fmla="*/ 2893285 h 7010404"/>
              <a:gd name="connsiteX200" fmla="*/ 7703511 w 9131175"/>
              <a:gd name="connsiteY200" fmla="*/ 2895495 h 7010404"/>
              <a:gd name="connsiteX201" fmla="*/ 7737152 w 9131175"/>
              <a:gd name="connsiteY201" fmla="*/ 2895495 h 7010404"/>
              <a:gd name="connsiteX202" fmla="*/ 7779204 w 9131175"/>
              <a:gd name="connsiteY202" fmla="*/ 2913195 h 7010404"/>
              <a:gd name="connsiteX203" fmla="*/ 7787615 w 9131175"/>
              <a:gd name="connsiteY203" fmla="*/ 2939745 h 7010404"/>
              <a:gd name="connsiteX204" fmla="*/ 7770793 w 9131175"/>
              <a:gd name="connsiteY204" fmla="*/ 2957445 h 7010404"/>
              <a:gd name="connsiteX205" fmla="*/ 7644642 w 9131175"/>
              <a:gd name="connsiteY205" fmla="*/ 2957445 h 7010404"/>
              <a:gd name="connsiteX206" fmla="*/ 7779204 w 9131175"/>
              <a:gd name="connsiteY206" fmla="*/ 2992841 h 7010404"/>
              <a:gd name="connsiteX207" fmla="*/ 7804434 w 9131175"/>
              <a:gd name="connsiteY207" fmla="*/ 3010536 h 7010404"/>
              <a:gd name="connsiteX208" fmla="*/ 7770793 w 9131175"/>
              <a:gd name="connsiteY208" fmla="*/ 3019391 h 7010404"/>
              <a:gd name="connsiteX209" fmla="*/ 7560540 w 9131175"/>
              <a:gd name="connsiteY209" fmla="*/ 3019391 h 7010404"/>
              <a:gd name="connsiteX210" fmla="*/ 7526899 w 9131175"/>
              <a:gd name="connsiteY210" fmla="*/ 3037084 h 7010404"/>
              <a:gd name="connsiteX211" fmla="*/ 7585771 w 9131175"/>
              <a:gd name="connsiteY211" fmla="*/ 3037084 h 7010404"/>
              <a:gd name="connsiteX212" fmla="*/ 7661463 w 9131175"/>
              <a:gd name="connsiteY212" fmla="*/ 3063633 h 7010404"/>
              <a:gd name="connsiteX213" fmla="*/ 7737152 w 9131175"/>
              <a:gd name="connsiteY213" fmla="*/ 3063633 h 7010404"/>
              <a:gd name="connsiteX214" fmla="*/ 7762383 w 9131175"/>
              <a:gd name="connsiteY214" fmla="*/ 3090181 h 7010404"/>
              <a:gd name="connsiteX215" fmla="*/ 7737152 w 9131175"/>
              <a:gd name="connsiteY215" fmla="*/ 3116729 h 7010404"/>
              <a:gd name="connsiteX216" fmla="*/ 7560540 w 9131175"/>
              <a:gd name="connsiteY216" fmla="*/ 3116729 h 7010404"/>
              <a:gd name="connsiteX217" fmla="*/ 7484848 w 9131175"/>
              <a:gd name="connsiteY217" fmla="*/ 3125577 h 7010404"/>
              <a:gd name="connsiteX218" fmla="*/ 7577360 w 9131175"/>
              <a:gd name="connsiteY218" fmla="*/ 3125577 h 7010404"/>
              <a:gd name="connsiteX219" fmla="*/ 7636232 w 9131175"/>
              <a:gd name="connsiteY219" fmla="*/ 3160972 h 7010404"/>
              <a:gd name="connsiteX220" fmla="*/ 7636232 w 9131175"/>
              <a:gd name="connsiteY220" fmla="*/ 3187520 h 7010404"/>
              <a:gd name="connsiteX221" fmla="*/ 7602592 w 9131175"/>
              <a:gd name="connsiteY221" fmla="*/ 3205222 h 7010404"/>
              <a:gd name="connsiteX222" fmla="*/ 7493259 w 9131175"/>
              <a:gd name="connsiteY222" fmla="*/ 3222925 h 7010404"/>
              <a:gd name="connsiteX223" fmla="*/ 7457408 w 9131175"/>
              <a:gd name="connsiteY223" fmla="*/ 3228471 h 7010404"/>
              <a:gd name="connsiteX224" fmla="*/ 7465626 w 9131175"/>
              <a:gd name="connsiteY224" fmla="*/ 3237002 h 7010404"/>
              <a:gd name="connsiteX225" fmla="*/ 7402275 w 9131175"/>
              <a:gd name="connsiteY225" fmla="*/ 3266341 h 7010404"/>
              <a:gd name="connsiteX226" fmla="*/ 7367938 w 9131175"/>
              <a:gd name="connsiteY226" fmla="*/ 3279517 h 7010404"/>
              <a:gd name="connsiteX227" fmla="*/ 7455167 w 9131175"/>
              <a:gd name="connsiteY227" fmla="*/ 3302602 h 7010404"/>
              <a:gd name="connsiteX228" fmla="*/ 7605693 w 9131175"/>
              <a:gd name="connsiteY228" fmla="*/ 3285529 h 7010404"/>
              <a:gd name="connsiteX229" fmla="*/ 7675577 w 9131175"/>
              <a:gd name="connsiteY229" fmla="*/ 3251385 h 7010404"/>
              <a:gd name="connsiteX230" fmla="*/ 7793847 w 9131175"/>
              <a:gd name="connsiteY230" fmla="*/ 3153218 h 7010404"/>
              <a:gd name="connsiteX231" fmla="*/ 7992751 w 9131175"/>
              <a:gd name="connsiteY231" fmla="*/ 2986763 h 7010404"/>
              <a:gd name="connsiteX232" fmla="*/ 8250792 w 9131175"/>
              <a:gd name="connsiteY232" fmla="*/ 2905671 h 7010404"/>
              <a:gd name="connsiteX233" fmla="*/ 8460452 w 9131175"/>
              <a:gd name="connsiteY233" fmla="*/ 2811774 h 7010404"/>
              <a:gd name="connsiteX234" fmla="*/ 8476578 w 9131175"/>
              <a:gd name="connsiteY234" fmla="*/ 2798969 h 7010404"/>
              <a:gd name="connsiteX235" fmla="*/ 8691612 w 9131175"/>
              <a:gd name="connsiteY235" fmla="*/ 2726411 h 7010404"/>
              <a:gd name="connsiteX236" fmla="*/ 8713493 w 9131175"/>
              <a:gd name="connsiteY236" fmla="*/ 2720593 h 7010404"/>
              <a:gd name="connsiteX237" fmla="*/ 8716434 w 9131175"/>
              <a:gd name="connsiteY237" fmla="*/ 2716533 h 7010404"/>
              <a:gd name="connsiteX238" fmla="*/ 8741072 w 9131175"/>
              <a:gd name="connsiteY238" fmla="*/ 2694886 h 7010404"/>
              <a:gd name="connsiteX239" fmla="*/ 8845046 w 9131175"/>
              <a:gd name="connsiteY239" fmla="*/ 2642160 h 7010404"/>
              <a:gd name="connsiteX240" fmla="*/ 8903166 w 9131175"/>
              <a:gd name="connsiteY240" fmla="*/ 2626902 h 7010404"/>
              <a:gd name="connsiteX241" fmla="*/ 9018490 w 9131175"/>
              <a:gd name="connsiteY241" fmla="*/ 2656253 h 7010404"/>
              <a:gd name="connsiteX242" fmla="*/ 9039587 w 9131175"/>
              <a:gd name="connsiteY242" fmla="*/ 2688788 h 7010404"/>
              <a:gd name="connsiteX243" fmla="*/ 9047932 w 9131175"/>
              <a:gd name="connsiteY243" fmla="*/ 2702474 h 7010404"/>
              <a:gd name="connsiteX244" fmla="*/ 9077294 w 9131175"/>
              <a:gd name="connsiteY244" fmla="*/ 2712074 h 7010404"/>
              <a:gd name="connsiteX245" fmla="*/ 9076179 w 9131175"/>
              <a:gd name="connsiteY245" fmla="*/ 2722859 h 7010404"/>
              <a:gd name="connsiteX246" fmla="*/ 9110926 w 9131175"/>
              <a:gd name="connsiteY246" fmla="*/ 2743484 h 7010404"/>
              <a:gd name="connsiteX247" fmla="*/ 9127055 w 9131175"/>
              <a:gd name="connsiteY247" fmla="*/ 2764823 h 7010404"/>
              <a:gd name="connsiteX248" fmla="*/ 9100174 w 9131175"/>
              <a:gd name="connsiteY248" fmla="*/ 2914207 h 7010404"/>
              <a:gd name="connsiteX249" fmla="*/ 8976531 w 9131175"/>
              <a:gd name="connsiteY249" fmla="*/ 3003836 h 7010404"/>
              <a:gd name="connsiteX250" fmla="*/ 8863638 w 9131175"/>
              <a:gd name="connsiteY250" fmla="*/ 3012372 h 7010404"/>
              <a:gd name="connsiteX251" fmla="*/ 8718490 w 9131175"/>
              <a:gd name="connsiteY251" fmla="*/ 3008104 h 7010404"/>
              <a:gd name="connsiteX252" fmla="*/ 8686236 w 9131175"/>
              <a:gd name="connsiteY252" fmla="*/ 3025177 h 7010404"/>
              <a:gd name="connsiteX253" fmla="*/ 8557214 w 9131175"/>
              <a:gd name="connsiteY253" fmla="*/ 3076394 h 7010404"/>
              <a:gd name="connsiteX254" fmla="*/ 8438947 w 9131175"/>
              <a:gd name="connsiteY254" fmla="*/ 3114806 h 7010404"/>
              <a:gd name="connsiteX255" fmla="*/ 8170155 w 9131175"/>
              <a:gd name="connsiteY255" fmla="*/ 3174559 h 7010404"/>
              <a:gd name="connsiteX256" fmla="*/ 7912116 w 9131175"/>
              <a:gd name="connsiteY256" fmla="*/ 3259920 h 7010404"/>
              <a:gd name="connsiteX257" fmla="*/ 7750841 w 9131175"/>
              <a:gd name="connsiteY257" fmla="*/ 3358087 h 7010404"/>
              <a:gd name="connsiteX258" fmla="*/ 7675577 w 9131175"/>
              <a:gd name="connsiteY258" fmla="*/ 3396499 h 7010404"/>
              <a:gd name="connsiteX259" fmla="*/ 7369154 w 9131175"/>
              <a:gd name="connsiteY259" fmla="*/ 3537345 h 7010404"/>
              <a:gd name="connsiteX260" fmla="*/ 7348086 w 9131175"/>
              <a:gd name="connsiteY260" fmla="*/ 3547150 h 7010404"/>
              <a:gd name="connsiteX261" fmla="*/ 7332987 w 9131175"/>
              <a:gd name="connsiteY261" fmla="*/ 3639988 h 7010404"/>
              <a:gd name="connsiteX262" fmla="*/ 7279799 w 9131175"/>
              <a:gd name="connsiteY262" fmla="*/ 3746654 h 7010404"/>
              <a:gd name="connsiteX263" fmla="*/ 7275361 w 9131175"/>
              <a:gd name="connsiteY263" fmla="*/ 3767789 h 7010404"/>
              <a:gd name="connsiteX264" fmla="*/ 7288517 w 9131175"/>
              <a:gd name="connsiteY264" fmla="*/ 3772089 h 7010404"/>
              <a:gd name="connsiteX265" fmla="*/ 7702457 w 9131175"/>
              <a:gd name="connsiteY265" fmla="*/ 3891595 h 7010404"/>
              <a:gd name="connsiteX266" fmla="*/ 7793847 w 9131175"/>
              <a:gd name="connsiteY266" fmla="*/ 3917205 h 7010404"/>
              <a:gd name="connsiteX267" fmla="*/ 7917492 w 9131175"/>
              <a:gd name="connsiteY267" fmla="*/ 3904400 h 7010404"/>
              <a:gd name="connsiteX268" fmla="*/ 7987376 w 9131175"/>
              <a:gd name="connsiteY268" fmla="*/ 3895864 h 7010404"/>
              <a:gd name="connsiteX269" fmla="*/ 8062638 w 9131175"/>
              <a:gd name="connsiteY269" fmla="*/ 3912937 h 7010404"/>
              <a:gd name="connsiteX270" fmla="*/ 8094894 w 9131175"/>
              <a:gd name="connsiteY270" fmla="*/ 3942812 h 7010404"/>
              <a:gd name="connsiteX271" fmla="*/ 7955122 w 9131175"/>
              <a:gd name="connsiteY271" fmla="*/ 4169020 h 7010404"/>
              <a:gd name="connsiteX272" fmla="*/ 7804598 w 9131175"/>
              <a:gd name="connsiteY272" fmla="*/ 4169020 h 7010404"/>
              <a:gd name="connsiteX273" fmla="*/ 7680953 w 9131175"/>
              <a:gd name="connsiteY273" fmla="*/ 4100731 h 7010404"/>
              <a:gd name="connsiteX274" fmla="*/ 7546558 w 9131175"/>
              <a:gd name="connsiteY274" fmla="*/ 4079391 h 7010404"/>
              <a:gd name="connsiteX275" fmla="*/ 7406787 w 9131175"/>
              <a:gd name="connsiteY275" fmla="*/ 4023907 h 7010404"/>
              <a:gd name="connsiteX276" fmla="*/ 7326147 w 9131175"/>
              <a:gd name="connsiteY276" fmla="*/ 3921471 h 7010404"/>
              <a:gd name="connsiteX277" fmla="*/ 7292356 w 9131175"/>
              <a:gd name="connsiteY277" fmla="*/ 3898797 h 7010404"/>
              <a:gd name="connsiteX278" fmla="*/ 7262906 w 9131175"/>
              <a:gd name="connsiteY278" fmla="*/ 3921009 h 7010404"/>
              <a:gd name="connsiteX279" fmla="*/ 7161547 w 9131175"/>
              <a:gd name="connsiteY279" fmla="*/ 3921009 h 7010404"/>
              <a:gd name="connsiteX280" fmla="*/ 7009507 w 9131175"/>
              <a:gd name="connsiteY280" fmla="*/ 3947832 h 7010404"/>
              <a:gd name="connsiteX281" fmla="*/ 6967273 w 9131175"/>
              <a:gd name="connsiteY281" fmla="*/ 4048423 h 7010404"/>
              <a:gd name="connsiteX282" fmla="*/ 6722320 w 9131175"/>
              <a:gd name="connsiteY282" fmla="*/ 4309956 h 7010404"/>
              <a:gd name="connsiteX283" fmla="*/ 6663192 w 9131175"/>
              <a:gd name="connsiteY283" fmla="*/ 4323367 h 7010404"/>
              <a:gd name="connsiteX284" fmla="*/ 6325327 w 9131175"/>
              <a:gd name="connsiteY284" fmla="*/ 4323367 h 7010404"/>
              <a:gd name="connsiteX285" fmla="*/ 6392899 w 9131175"/>
              <a:gd name="connsiteY285" fmla="*/ 4544663 h 7010404"/>
              <a:gd name="connsiteX286" fmla="*/ 6198625 w 9131175"/>
              <a:gd name="connsiteY286" fmla="*/ 4423957 h 7010404"/>
              <a:gd name="connsiteX287" fmla="*/ 5894546 w 9131175"/>
              <a:gd name="connsiteY287" fmla="*/ 4363603 h 7010404"/>
              <a:gd name="connsiteX288" fmla="*/ 5750952 w 9131175"/>
              <a:gd name="connsiteY288" fmla="*/ 4558076 h 7010404"/>
              <a:gd name="connsiteX289" fmla="*/ 5539785 w 9131175"/>
              <a:gd name="connsiteY289" fmla="*/ 4658664 h 7010404"/>
              <a:gd name="connsiteX290" fmla="*/ 5396192 w 9131175"/>
              <a:gd name="connsiteY290" fmla="*/ 4698900 h 7010404"/>
              <a:gd name="connsiteX291" fmla="*/ 5159686 w 9131175"/>
              <a:gd name="connsiteY291" fmla="*/ 4812901 h 7010404"/>
              <a:gd name="connsiteX292" fmla="*/ 5083666 w 9131175"/>
              <a:gd name="connsiteY292" fmla="*/ 4866550 h 7010404"/>
              <a:gd name="connsiteX293" fmla="*/ 5117452 w 9131175"/>
              <a:gd name="connsiteY293" fmla="*/ 5034199 h 7010404"/>
              <a:gd name="connsiteX294" fmla="*/ 5145995 w 9131175"/>
              <a:gd name="connsiteY294" fmla="*/ 5142809 h 7010404"/>
              <a:gd name="connsiteX295" fmla="*/ 5165276 w 9131175"/>
              <a:gd name="connsiteY295" fmla="*/ 5144903 h 7010404"/>
              <a:gd name="connsiteX296" fmla="*/ 5185034 w 9131175"/>
              <a:gd name="connsiteY296" fmla="*/ 5157192 h 7010404"/>
              <a:gd name="connsiteX297" fmla="*/ 5201125 w 9131175"/>
              <a:gd name="connsiteY297" fmla="*/ 5182005 h 7010404"/>
              <a:gd name="connsiteX298" fmla="*/ 5207489 w 9131175"/>
              <a:gd name="connsiteY298" fmla="*/ 5192443 h 7010404"/>
              <a:gd name="connsiteX299" fmla="*/ 5227816 w 9131175"/>
              <a:gd name="connsiteY299" fmla="*/ 5219711 h 7010404"/>
              <a:gd name="connsiteX300" fmla="*/ 5238415 w 9131175"/>
              <a:gd name="connsiteY300" fmla="*/ 5232605 h 7010404"/>
              <a:gd name="connsiteX301" fmla="*/ 5245533 w 9131175"/>
              <a:gd name="connsiteY301" fmla="*/ 5251423 h 7010404"/>
              <a:gd name="connsiteX302" fmla="*/ 5244433 w 9131175"/>
              <a:gd name="connsiteY302" fmla="*/ 5272625 h 7010404"/>
              <a:gd name="connsiteX303" fmla="*/ 5234771 w 9131175"/>
              <a:gd name="connsiteY303" fmla="*/ 5325796 h 7010404"/>
              <a:gd name="connsiteX304" fmla="*/ 5159997 w 9131175"/>
              <a:gd name="connsiteY304" fmla="*/ 5402777 h 7010404"/>
              <a:gd name="connsiteX305" fmla="*/ 5149413 w 9131175"/>
              <a:gd name="connsiteY305" fmla="*/ 5403392 h 7010404"/>
              <a:gd name="connsiteX306" fmla="*/ 5103589 w 9131175"/>
              <a:gd name="connsiteY306" fmla="*/ 5411777 h 7010404"/>
              <a:gd name="connsiteX307" fmla="*/ 5090634 w 9131175"/>
              <a:gd name="connsiteY307" fmla="*/ 5410623 h 7010404"/>
              <a:gd name="connsiteX308" fmla="*/ 5055641 w 9131175"/>
              <a:gd name="connsiteY308" fmla="*/ 5412181 h 7010404"/>
              <a:gd name="connsiteX309" fmla="*/ 5036709 w 9131175"/>
              <a:gd name="connsiteY309" fmla="*/ 5411532 h 7010404"/>
              <a:gd name="connsiteX310" fmla="*/ 5020131 w 9131175"/>
              <a:gd name="connsiteY310" fmla="*/ 5399145 h 7010404"/>
              <a:gd name="connsiteX311" fmla="*/ 4965181 w 9131175"/>
              <a:gd name="connsiteY311" fmla="*/ 5370869 h 7010404"/>
              <a:gd name="connsiteX312" fmla="*/ 4936764 w 9131175"/>
              <a:gd name="connsiteY312" fmla="*/ 5349635 h 7010404"/>
              <a:gd name="connsiteX313" fmla="*/ 4930771 w 9131175"/>
              <a:gd name="connsiteY313" fmla="*/ 5336631 h 7010404"/>
              <a:gd name="connsiteX314" fmla="*/ 4930989 w 9131175"/>
              <a:gd name="connsiteY314" fmla="*/ 5303401 h 7010404"/>
              <a:gd name="connsiteX315" fmla="*/ 4928196 w 9131175"/>
              <a:gd name="connsiteY315" fmla="*/ 5250159 h 7010404"/>
              <a:gd name="connsiteX316" fmla="*/ 4936643 w 9131175"/>
              <a:gd name="connsiteY316" fmla="*/ 5228052 h 7010404"/>
              <a:gd name="connsiteX317" fmla="*/ 4954676 w 9131175"/>
              <a:gd name="connsiteY317" fmla="*/ 5203164 h 7010404"/>
              <a:gd name="connsiteX318" fmla="*/ 4973466 w 9131175"/>
              <a:gd name="connsiteY318" fmla="*/ 5186655 h 7010404"/>
              <a:gd name="connsiteX319" fmla="*/ 5007128 w 9131175"/>
              <a:gd name="connsiteY319" fmla="*/ 5158612 h 7010404"/>
              <a:gd name="connsiteX320" fmla="*/ 5007645 w 9131175"/>
              <a:gd name="connsiteY320" fmla="*/ 5158473 h 7010404"/>
              <a:gd name="connsiteX321" fmla="*/ 5007645 w 9131175"/>
              <a:gd name="connsiteY321" fmla="*/ 5114670 h 7010404"/>
              <a:gd name="connsiteX322" fmla="*/ 4999198 w 9131175"/>
              <a:gd name="connsiteY322" fmla="*/ 5000669 h 7010404"/>
              <a:gd name="connsiteX323" fmla="*/ 4898895 w 9131175"/>
              <a:gd name="connsiteY323" fmla="*/ 4868226 h 7010404"/>
              <a:gd name="connsiteX324" fmla="*/ 4867336 w 9131175"/>
              <a:gd name="connsiteY324" fmla="*/ 4861044 h 7010404"/>
              <a:gd name="connsiteX325" fmla="*/ 4863754 w 9131175"/>
              <a:gd name="connsiteY325" fmla="*/ 4869585 h 7010404"/>
              <a:gd name="connsiteX326" fmla="*/ 4694644 w 9131175"/>
              <a:gd name="connsiteY326" fmla="*/ 5175990 h 7010404"/>
              <a:gd name="connsiteX327" fmla="*/ 4598819 w 9131175"/>
              <a:gd name="connsiteY327" fmla="*/ 5313663 h 7010404"/>
              <a:gd name="connsiteX328" fmla="*/ 4634867 w 9131175"/>
              <a:gd name="connsiteY328" fmla="*/ 5335807 h 7010404"/>
              <a:gd name="connsiteX329" fmla="*/ 4724241 w 9131175"/>
              <a:gd name="connsiteY329" fmla="*/ 5411032 h 7010404"/>
              <a:gd name="connsiteX330" fmla="*/ 4756496 w 9131175"/>
              <a:gd name="connsiteY330" fmla="*/ 5530539 h 7010404"/>
              <a:gd name="connsiteX331" fmla="*/ 4654356 w 9131175"/>
              <a:gd name="connsiteY331" fmla="*/ 5658580 h 7010404"/>
              <a:gd name="connsiteX332" fmla="*/ 4648980 w 9131175"/>
              <a:gd name="connsiteY332" fmla="*/ 5688457 h 7010404"/>
              <a:gd name="connsiteX333" fmla="*/ 4675858 w 9131175"/>
              <a:gd name="connsiteY333" fmla="*/ 5833571 h 7010404"/>
              <a:gd name="connsiteX334" fmla="*/ 4541463 w 9131175"/>
              <a:gd name="connsiteY334" fmla="*/ 6029902 h 7010404"/>
              <a:gd name="connsiteX335" fmla="*/ 4412442 w 9131175"/>
              <a:gd name="connsiteY335" fmla="*/ 6076852 h 7010404"/>
              <a:gd name="connsiteX336" fmla="*/ 4149025 w 9131175"/>
              <a:gd name="connsiteY336" fmla="*/ 6046974 h 7010404"/>
              <a:gd name="connsiteX337" fmla="*/ 4074352 w 9131175"/>
              <a:gd name="connsiteY337" fmla="*/ 6000025 h 7010404"/>
              <a:gd name="connsiteX338" fmla="*/ 4028912 w 9131175"/>
              <a:gd name="connsiteY338" fmla="*/ 5958970 h 7010404"/>
              <a:gd name="connsiteX339" fmla="*/ 4003104 w 9131175"/>
              <a:gd name="connsiteY339" fmla="*/ 5983754 h 7010404"/>
              <a:gd name="connsiteX340" fmla="*/ 3888930 w 9131175"/>
              <a:gd name="connsiteY340" fmla="*/ 6074326 h 7010404"/>
              <a:gd name="connsiteX341" fmla="*/ 3891321 w 9131175"/>
              <a:gd name="connsiteY341" fmla="*/ 6076719 h 7010404"/>
              <a:gd name="connsiteX342" fmla="*/ 3901736 w 9131175"/>
              <a:gd name="connsiteY342" fmla="*/ 6081120 h 7010404"/>
              <a:gd name="connsiteX343" fmla="*/ 3944745 w 9131175"/>
              <a:gd name="connsiteY343" fmla="*/ 6098191 h 7010404"/>
              <a:gd name="connsiteX344" fmla="*/ 3890984 w 9131175"/>
              <a:gd name="connsiteY344" fmla="*/ 6128069 h 7010404"/>
              <a:gd name="connsiteX345" fmla="*/ 3853354 w 9131175"/>
              <a:gd name="connsiteY345" fmla="*/ 6115264 h 7010404"/>
              <a:gd name="connsiteX346" fmla="*/ 3842074 w 9131175"/>
              <a:gd name="connsiteY346" fmla="*/ 6111495 h 7010404"/>
              <a:gd name="connsiteX347" fmla="*/ 3717916 w 9131175"/>
              <a:gd name="connsiteY347" fmla="*/ 6209987 h 7010404"/>
              <a:gd name="connsiteX348" fmla="*/ 2544219 w 9131175"/>
              <a:gd name="connsiteY348" fmla="*/ 6797710 h 7010404"/>
              <a:gd name="connsiteX349" fmla="*/ 2460861 w 9131175"/>
              <a:gd name="connsiteY349" fmla="*/ 6820826 h 7010404"/>
              <a:gd name="connsiteX350" fmla="*/ 2460861 w 9131175"/>
              <a:gd name="connsiteY350" fmla="*/ 6858002 h 7010404"/>
              <a:gd name="connsiteX351" fmla="*/ 2326804 w 9131175"/>
              <a:gd name="connsiteY351" fmla="*/ 6858002 h 7010404"/>
              <a:gd name="connsiteX352" fmla="*/ 2215051 w 9131175"/>
              <a:gd name="connsiteY352" fmla="*/ 6888993 h 7010404"/>
              <a:gd name="connsiteX353" fmla="*/ 1163401 w 9131175"/>
              <a:gd name="connsiteY353" fmla="*/ 7010404 h 7010404"/>
              <a:gd name="connsiteX354" fmla="*/ 111752 w 9131175"/>
              <a:gd name="connsiteY354" fmla="*/ 6888993 h 7010404"/>
              <a:gd name="connsiteX355" fmla="*/ 0 w 9131175"/>
              <a:gd name="connsiteY355" fmla="*/ 6858002 h 7010404"/>
              <a:gd name="connsiteX0" fmla="*/ 6801784 w 9131175"/>
              <a:gd name="connsiteY0" fmla="*/ 867292 h 7012541"/>
              <a:gd name="connsiteX1" fmla="*/ 6745558 w 9131175"/>
              <a:gd name="connsiteY1" fmla="*/ 908210 h 7012541"/>
              <a:gd name="connsiteX2" fmla="*/ 6697175 w 9131175"/>
              <a:gd name="connsiteY2" fmla="*/ 967963 h 7012541"/>
              <a:gd name="connsiteX3" fmla="*/ 6713302 w 9131175"/>
              <a:gd name="connsiteY3" fmla="*/ 1006376 h 7012541"/>
              <a:gd name="connsiteX4" fmla="*/ 6753622 w 9131175"/>
              <a:gd name="connsiteY4" fmla="*/ 1006911 h 7012541"/>
              <a:gd name="connsiteX5" fmla="*/ 6770585 w 9131175"/>
              <a:gd name="connsiteY5" fmla="*/ 1003094 h 7012541"/>
              <a:gd name="connsiteX6" fmla="*/ 6792719 w 9131175"/>
              <a:gd name="connsiteY6" fmla="*/ 955148 h 7012541"/>
              <a:gd name="connsiteX7" fmla="*/ 6795173 w 9131175"/>
              <a:gd name="connsiteY7" fmla="*/ 887712 h 7012541"/>
              <a:gd name="connsiteX8" fmla="*/ 6801784 w 9131175"/>
              <a:gd name="connsiteY8" fmla="*/ 867292 h 7012541"/>
              <a:gd name="connsiteX9" fmla="*/ 0 w 9131175"/>
              <a:gd name="connsiteY9" fmla="*/ 6858002 h 7012541"/>
              <a:gd name="connsiteX10" fmla="*/ 239305 w 9131175"/>
              <a:gd name="connsiteY10" fmla="*/ 85060 h 7012541"/>
              <a:gd name="connsiteX11" fmla="*/ 2460861 w 9131175"/>
              <a:gd name="connsiteY11" fmla="*/ 0 h 7012541"/>
              <a:gd name="connsiteX12" fmla="*/ 3077640 w 9131175"/>
              <a:gd name="connsiteY12" fmla="*/ 423059 h 7012541"/>
              <a:gd name="connsiteX13" fmla="*/ 3254158 w 9131175"/>
              <a:gd name="connsiteY13" fmla="*/ 516658 h 7012541"/>
              <a:gd name="connsiteX14" fmla="*/ 3234461 w 9131175"/>
              <a:gd name="connsiteY14" fmla="*/ 491542 h 7012541"/>
              <a:gd name="connsiteX15" fmla="*/ 3208255 w 9131175"/>
              <a:gd name="connsiteY15" fmla="*/ 460064 h 7012541"/>
              <a:gd name="connsiteX16" fmla="*/ 3111489 w 9131175"/>
              <a:gd name="connsiteY16" fmla="*/ 387506 h 7012541"/>
              <a:gd name="connsiteX17" fmla="*/ 3063106 w 9131175"/>
              <a:gd name="connsiteY17" fmla="*/ 302144 h 7012541"/>
              <a:gd name="connsiteX18" fmla="*/ 3149119 w 9131175"/>
              <a:gd name="connsiteY18" fmla="*/ 203978 h 7012541"/>
              <a:gd name="connsiteX19" fmla="*/ 3202879 w 9131175"/>
              <a:gd name="connsiteY19" fmla="*/ 203978 h 7012541"/>
              <a:gd name="connsiteX20" fmla="*/ 3219006 w 9131175"/>
              <a:gd name="connsiteY20" fmla="*/ 233856 h 7012541"/>
              <a:gd name="connsiteX21" fmla="*/ 3278139 w 9131175"/>
              <a:gd name="connsiteY21" fmla="*/ 391774 h 7012541"/>
              <a:gd name="connsiteX22" fmla="*/ 3299644 w 9131175"/>
              <a:gd name="connsiteY22" fmla="*/ 434455 h 7012541"/>
              <a:gd name="connsiteX23" fmla="*/ 3385657 w 9131175"/>
              <a:gd name="connsiteY23" fmla="*/ 545425 h 7012541"/>
              <a:gd name="connsiteX24" fmla="*/ 3433152 w 9131175"/>
              <a:gd name="connsiteY24" fmla="*/ 614557 h 7012541"/>
              <a:gd name="connsiteX25" fmla="*/ 3693332 w 9131175"/>
              <a:gd name="connsiteY25" fmla="*/ 784372 h 7012541"/>
              <a:gd name="connsiteX26" fmla="*/ 3717615 w 9131175"/>
              <a:gd name="connsiteY26" fmla="*/ 760429 h 7012541"/>
              <a:gd name="connsiteX27" fmla="*/ 3751215 w 9131175"/>
              <a:gd name="connsiteY27" fmla="*/ 716148 h 7012541"/>
              <a:gd name="connsiteX28" fmla="*/ 3869482 w 9131175"/>
              <a:gd name="connsiteY28" fmla="*/ 703343 h 7012541"/>
              <a:gd name="connsiteX29" fmla="*/ 4095269 w 9131175"/>
              <a:gd name="connsiteY29" fmla="*/ 733221 h 7012541"/>
              <a:gd name="connsiteX30" fmla="*/ 4159777 w 9131175"/>
              <a:gd name="connsiteY30" fmla="*/ 686272 h 7012541"/>
              <a:gd name="connsiteX31" fmla="*/ 4175906 w 9131175"/>
              <a:gd name="connsiteY31" fmla="*/ 600910 h 7012541"/>
              <a:gd name="connsiteX32" fmla="*/ 4175906 w 9131175"/>
              <a:gd name="connsiteY32" fmla="*/ 545425 h 7012541"/>
              <a:gd name="connsiteX33" fmla="*/ 4278047 w 9131175"/>
              <a:gd name="connsiteY33" fmla="*/ 515549 h 7012541"/>
              <a:gd name="connsiteX34" fmla="*/ 4358685 w 9131175"/>
              <a:gd name="connsiteY34" fmla="*/ 579570 h 7012541"/>
              <a:gd name="connsiteX35" fmla="*/ 4407066 w 9131175"/>
              <a:gd name="connsiteY35" fmla="*/ 613714 h 7012541"/>
              <a:gd name="connsiteX36" fmla="*/ 4460826 w 9131175"/>
              <a:gd name="connsiteY36" fmla="*/ 583839 h 7012541"/>
              <a:gd name="connsiteX37" fmla="*/ 4503831 w 9131175"/>
              <a:gd name="connsiteY37" fmla="*/ 472869 h 7012541"/>
              <a:gd name="connsiteX38" fmla="*/ 4536087 w 9131175"/>
              <a:gd name="connsiteY38" fmla="*/ 438723 h 7012541"/>
              <a:gd name="connsiteX39" fmla="*/ 4589845 w 9131175"/>
              <a:gd name="connsiteY39" fmla="*/ 442991 h 7012541"/>
              <a:gd name="connsiteX40" fmla="*/ 4648980 w 9131175"/>
              <a:gd name="connsiteY40" fmla="*/ 485671 h 7012541"/>
              <a:gd name="connsiteX41" fmla="*/ 4734993 w 9131175"/>
              <a:gd name="connsiteY41" fmla="*/ 545425 h 7012541"/>
              <a:gd name="connsiteX42" fmla="*/ 4869388 w 9131175"/>
              <a:gd name="connsiteY42" fmla="*/ 481403 h 7012541"/>
              <a:gd name="connsiteX43" fmla="*/ 4955401 w 9131175"/>
              <a:gd name="connsiteY43" fmla="*/ 366167 h 7012541"/>
              <a:gd name="connsiteX44" fmla="*/ 5019912 w 9131175"/>
              <a:gd name="connsiteY44" fmla="*/ 349094 h 7012541"/>
              <a:gd name="connsiteX45" fmla="*/ 5079047 w 9131175"/>
              <a:gd name="connsiteY45" fmla="*/ 494208 h 7012541"/>
              <a:gd name="connsiteX46" fmla="*/ 5068297 w 9131175"/>
              <a:gd name="connsiteY46" fmla="*/ 507013 h 7012541"/>
              <a:gd name="connsiteX47" fmla="*/ 5175812 w 9131175"/>
              <a:gd name="connsiteY47" fmla="*/ 532622 h 7012541"/>
              <a:gd name="connsiteX48" fmla="*/ 5267201 w 9131175"/>
              <a:gd name="connsiteY48" fmla="*/ 498476 h 7012541"/>
              <a:gd name="connsiteX49" fmla="*/ 5283329 w 9131175"/>
              <a:gd name="connsiteY49" fmla="*/ 485671 h 7012541"/>
              <a:gd name="connsiteX50" fmla="*/ 5460731 w 9131175"/>
              <a:gd name="connsiteY50" fmla="*/ 477137 h 7012541"/>
              <a:gd name="connsiteX51" fmla="*/ 5562872 w 9131175"/>
              <a:gd name="connsiteY51" fmla="*/ 468600 h 7012541"/>
              <a:gd name="connsiteX52" fmla="*/ 5622007 w 9131175"/>
              <a:gd name="connsiteY52" fmla="*/ 357630 h 7012541"/>
              <a:gd name="connsiteX53" fmla="*/ 5713397 w 9131175"/>
              <a:gd name="connsiteY53" fmla="*/ 131422 h 7012541"/>
              <a:gd name="connsiteX54" fmla="*/ 5794034 w 9131175"/>
              <a:gd name="connsiteY54" fmla="*/ 33255 h 7012541"/>
              <a:gd name="connsiteX55" fmla="*/ 5851823 w 9131175"/>
              <a:gd name="connsiteY55" fmla="*/ 2846 h 7012541"/>
              <a:gd name="connsiteX56" fmla="*/ 5889286 w 9131175"/>
              <a:gd name="connsiteY56" fmla="*/ 245 h 7012541"/>
              <a:gd name="connsiteX57" fmla="*/ 5933805 w 9131175"/>
              <a:gd name="connsiteY57" fmla="*/ 7648 h 7012541"/>
              <a:gd name="connsiteX58" fmla="*/ 5880047 w 9131175"/>
              <a:gd name="connsiteY58" fmla="*/ 152762 h 7012541"/>
              <a:gd name="connsiteX59" fmla="*/ 5826288 w 9131175"/>
              <a:gd name="connsiteY59" fmla="*/ 323485 h 7012541"/>
              <a:gd name="connsiteX60" fmla="*/ 5767153 w 9131175"/>
              <a:gd name="connsiteY60" fmla="*/ 489940 h 7012541"/>
              <a:gd name="connsiteX61" fmla="*/ 5901551 w 9131175"/>
              <a:gd name="connsiteY61" fmla="*/ 613714 h 7012541"/>
              <a:gd name="connsiteX62" fmla="*/ 5933805 w 9131175"/>
              <a:gd name="connsiteY62" fmla="*/ 596641 h 7012541"/>
              <a:gd name="connsiteX63" fmla="*/ 5949931 w 9131175"/>
              <a:gd name="connsiteY63" fmla="*/ 566766 h 7012541"/>
              <a:gd name="connsiteX64" fmla="*/ 6057451 w 9131175"/>
              <a:gd name="connsiteY64" fmla="*/ 532622 h 7012541"/>
              <a:gd name="connsiteX65" fmla="*/ 6116583 w 9131175"/>
              <a:gd name="connsiteY65" fmla="*/ 600910 h 7012541"/>
              <a:gd name="connsiteX66" fmla="*/ 6116583 w 9131175"/>
              <a:gd name="connsiteY66" fmla="*/ 635055 h 7012541"/>
              <a:gd name="connsiteX67" fmla="*/ 6277859 w 9131175"/>
              <a:gd name="connsiteY67" fmla="*/ 801509 h 7012541"/>
              <a:gd name="connsiteX68" fmla="*/ 6353122 w 9131175"/>
              <a:gd name="connsiteY68" fmla="*/ 797240 h 7012541"/>
              <a:gd name="connsiteX69" fmla="*/ 6578906 w 9131175"/>
              <a:gd name="connsiteY69" fmla="*/ 754560 h 7012541"/>
              <a:gd name="connsiteX70" fmla="*/ 6627289 w 9131175"/>
              <a:gd name="connsiteY70" fmla="*/ 771633 h 7012541"/>
              <a:gd name="connsiteX71" fmla="*/ 6686424 w 9131175"/>
              <a:gd name="connsiteY71" fmla="*/ 831386 h 7012541"/>
              <a:gd name="connsiteX72" fmla="*/ 6750932 w 9131175"/>
              <a:gd name="connsiteY72" fmla="*/ 839921 h 7012541"/>
              <a:gd name="connsiteX73" fmla="*/ 6772438 w 9131175"/>
              <a:gd name="connsiteY73" fmla="*/ 822850 h 7012541"/>
              <a:gd name="connsiteX74" fmla="*/ 6798645 w 9131175"/>
              <a:gd name="connsiteY74" fmla="*/ 818048 h 7012541"/>
              <a:gd name="connsiteX75" fmla="*/ 6816469 w 9131175"/>
              <a:gd name="connsiteY75" fmla="*/ 821907 h 7012541"/>
              <a:gd name="connsiteX76" fmla="*/ 6820494 w 9131175"/>
              <a:gd name="connsiteY76" fmla="*/ 803062 h 7012541"/>
              <a:gd name="connsiteX77" fmla="*/ 6802481 w 9131175"/>
              <a:gd name="connsiteY77" fmla="*/ 789260 h 7012541"/>
              <a:gd name="connsiteX78" fmla="*/ 6801777 w 9131175"/>
              <a:gd name="connsiteY78" fmla="*/ 763084 h 7012541"/>
              <a:gd name="connsiteX79" fmla="*/ 6803224 w 9131175"/>
              <a:gd name="connsiteY79" fmla="*/ 732353 h 7012541"/>
              <a:gd name="connsiteX80" fmla="*/ 6848758 w 9131175"/>
              <a:gd name="connsiteY80" fmla="*/ 753698 h 7012541"/>
              <a:gd name="connsiteX81" fmla="*/ 6849462 w 9131175"/>
              <a:gd name="connsiteY81" fmla="*/ 779876 h 7012541"/>
              <a:gd name="connsiteX82" fmla="*/ 6834307 w 9131175"/>
              <a:gd name="connsiteY82" fmla="*/ 977913 h 7012541"/>
              <a:gd name="connsiteX83" fmla="*/ 6834587 w 9131175"/>
              <a:gd name="connsiteY83" fmla="*/ 988259 h 7012541"/>
              <a:gd name="connsiteX84" fmla="*/ 6836948 w 9131175"/>
              <a:gd name="connsiteY84" fmla="*/ 987703 h 7012541"/>
              <a:gd name="connsiteX85" fmla="*/ 6879953 w 9131175"/>
              <a:gd name="connsiteY85" fmla="*/ 1006376 h 7012541"/>
              <a:gd name="connsiteX86" fmla="*/ 6909146 w 9131175"/>
              <a:gd name="connsiteY86" fmla="*/ 1050670 h 7012541"/>
              <a:gd name="connsiteX87" fmla="*/ 6923923 w 9131175"/>
              <a:gd name="connsiteY87" fmla="*/ 1051331 h 7012541"/>
              <a:gd name="connsiteX88" fmla="*/ 6979158 w 9131175"/>
              <a:gd name="connsiteY88" fmla="*/ 1031420 h 7012541"/>
              <a:gd name="connsiteX89" fmla="*/ 7038337 w 9131175"/>
              <a:gd name="connsiteY89" fmla="*/ 1010084 h 7012541"/>
              <a:gd name="connsiteX90" fmla="*/ 7084916 w 9131175"/>
              <a:gd name="connsiteY90" fmla="*/ 1091465 h 7012541"/>
              <a:gd name="connsiteX91" fmla="*/ 7199654 w 9131175"/>
              <a:gd name="connsiteY91" fmla="*/ 1125620 h 7012541"/>
              <a:gd name="connsiteX92" fmla="*/ 7293236 w 9131175"/>
              <a:gd name="connsiteY92" fmla="*/ 1156072 h 7012541"/>
              <a:gd name="connsiteX93" fmla="*/ 7327636 w 9131175"/>
              <a:gd name="connsiteY93" fmla="*/ 1207863 h 7012541"/>
              <a:gd name="connsiteX94" fmla="*/ 7403263 w 9131175"/>
              <a:gd name="connsiteY94" fmla="*/ 1290100 h 7012541"/>
              <a:gd name="connsiteX95" fmla="*/ 7428363 w 9131175"/>
              <a:gd name="connsiteY95" fmla="*/ 1292379 h 7012541"/>
              <a:gd name="connsiteX96" fmla="*/ 7565726 w 9131175"/>
              <a:gd name="connsiteY96" fmla="*/ 1257963 h 7012541"/>
              <a:gd name="connsiteX97" fmla="*/ 7615928 w 9131175"/>
              <a:gd name="connsiteY97" fmla="*/ 1262519 h 7012541"/>
              <a:gd name="connsiteX98" fmla="*/ 7616996 w 9131175"/>
              <a:gd name="connsiteY98" fmla="*/ 1281014 h 7012541"/>
              <a:gd name="connsiteX99" fmla="*/ 7524101 w 9131175"/>
              <a:gd name="connsiteY99" fmla="*/ 1318280 h 7012541"/>
              <a:gd name="connsiteX100" fmla="*/ 7501133 w 9131175"/>
              <a:gd name="connsiteY100" fmla="*/ 1352992 h 7012541"/>
              <a:gd name="connsiteX101" fmla="*/ 7549885 w 9131175"/>
              <a:gd name="connsiteY101" fmla="*/ 1388279 h 7012541"/>
              <a:gd name="connsiteX102" fmla="*/ 7601517 w 9131175"/>
              <a:gd name="connsiteY102" fmla="*/ 1403649 h 7012541"/>
              <a:gd name="connsiteX103" fmla="*/ 7532293 w 9131175"/>
              <a:gd name="connsiteY103" fmla="*/ 1432382 h 7012541"/>
              <a:gd name="connsiteX104" fmla="*/ 7503952 w 9131175"/>
              <a:gd name="connsiteY104" fmla="*/ 1457701 h 7012541"/>
              <a:gd name="connsiteX105" fmla="*/ 7531911 w 9131175"/>
              <a:gd name="connsiteY105" fmla="*/ 1481607 h 7012541"/>
              <a:gd name="connsiteX106" fmla="*/ 7637708 w 9131175"/>
              <a:gd name="connsiteY106" fmla="*/ 1458567 h 7012541"/>
              <a:gd name="connsiteX107" fmla="*/ 7853252 w 9131175"/>
              <a:gd name="connsiteY107" fmla="*/ 1411069 h 7012541"/>
              <a:gd name="connsiteX108" fmla="*/ 7888763 w 9131175"/>
              <a:gd name="connsiteY108" fmla="*/ 1398266 h 7012541"/>
              <a:gd name="connsiteX109" fmla="*/ 7923544 w 9131175"/>
              <a:gd name="connsiteY109" fmla="*/ 1400830 h 7012541"/>
              <a:gd name="connsiteX110" fmla="*/ 7912413 w 9131175"/>
              <a:gd name="connsiteY110" fmla="*/ 1431274 h 7012541"/>
              <a:gd name="connsiteX111" fmla="*/ 7886588 w 9131175"/>
              <a:gd name="connsiteY111" fmla="*/ 1444362 h 7012541"/>
              <a:gd name="connsiteX112" fmla="*/ 7802669 w 9131175"/>
              <a:gd name="connsiteY112" fmla="*/ 1455735 h 7012541"/>
              <a:gd name="connsiteX113" fmla="*/ 7732017 w 9131175"/>
              <a:gd name="connsiteY113" fmla="*/ 1473656 h 7012541"/>
              <a:gd name="connsiteX114" fmla="*/ 7686827 w 9131175"/>
              <a:gd name="connsiteY114" fmla="*/ 1486173 h 7012541"/>
              <a:gd name="connsiteX115" fmla="*/ 7590346 w 9131175"/>
              <a:gd name="connsiteY115" fmla="*/ 1517179 h 7012541"/>
              <a:gd name="connsiteX116" fmla="*/ 7501739 w 9131175"/>
              <a:gd name="connsiteY116" fmla="*/ 1586884 h 7012541"/>
              <a:gd name="connsiteX117" fmla="*/ 7592461 w 9131175"/>
              <a:gd name="connsiteY117" fmla="*/ 1595712 h 7012541"/>
              <a:gd name="connsiteX118" fmla="*/ 7784334 w 9131175"/>
              <a:gd name="connsiteY118" fmla="*/ 1556747 h 7012541"/>
              <a:gd name="connsiteX119" fmla="*/ 7901243 w 9131175"/>
              <a:gd name="connsiteY119" fmla="*/ 1544806 h 7012541"/>
              <a:gd name="connsiteX120" fmla="*/ 7925258 w 9131175"/>
              <a:gd name="connsiteY120" fmla="*/ 1570131 h 7012541"/>
              <a:gd name="connsiteX121" fmla="*/ 7905168 w 9131175"/>
              <a:gd name="connsiteY121" fmla="*/ 1584926 h 7012541"/>
              <a:gd name="connsiteX122" fmla="*/ 7707923 w 9131175"/>
              <a:gd name="connsiteY122" fmla="*/ 1614502 h 7012541"/>
              <a:gd name="connsiteX123" fmla="*/ 7641578 w 9131175"/>
              <a:gd name="connsiteY123" fmla="*/ 1623317 h 7012541"/>
              <a:gd name="connsiteX124" fmla="*/ 7553694 w 9131175"/>
              <a:gd name="connsiteY124" fmla="*/ 1677656 h 7012541"/>
              <a:gd name="connsiteX125" fmla="*/ 7448962 w 9131175"/>
              <a:gd name="connsiteY125" fmla="*/ 1719189 h 7012541"/>
              <a:gd name="connsiteX126" fmla="*/ 7442129 w 9131175"/>
              <a:gd name="connsiteY126" fmla="*/ 1720608 h 7012541"/>
              <a:gd name="connsiteX127" fmla="*/ 7434389 w 9131175"/>
              <a:gd name="connsiteY127" fmla="*/ 1727395 h 7012541"/>
              <a:gd name="connsiteX128" fmla="*/ 7434389 w 9131175"/>
              <a:gd name="connsiteY128" fmla="*/ 1753945 h 7012541"/>
              <a:gd name="connsiteX129" fmla="*/ 7451210 w 9131175"/>
              <a:gd name="connsiteY129" fmla="*/ 1789340 h 7012541"/>
              <a:gd name="connsiteX130" fmla="*/ 7333466 w 9131175"/>
              <a:gd name="connsiteY130" fmla="*/ 1833590 h 7012541"/>
              <a:gd name="connsiteX131" fmla="*/ 7322567 w 9131175"/>
              <a:gd name="connsiteY131" fmla="*/ 1845056 h 7012541"/>
              <a:gd name="connsiteX132" fmla="*/ 7336900 w 9131175"/>
              <a:gd name="connsiteY132" fmla="*/ 1864261 h 7012541"/>
              <a:gd name="connsiteX133" fmla="*/ 7344403 w 9131175"/>
              <a:gd name="connsiteY133" fmla="*/ 1869997 h 7012541"/>
              <a:gd name="connsiteX134" fmla="*/ 7381635 w 9131175"/>
              <a:gd name="connsiteY134" fmla="*/ 1873441 h 7012541"/>
              <a:gd name="connsiteX135" fmla="*/ 7385283 w 9131175"/>
              <a:gd name="connsiteY135" fmla="*/ 1872797 h 7012541"/>
              <a:gd name="connsiteX136" fmla="*/ 7519678 w 9131175"/>
              <a:gd name="connsiteY136" fmla="*/ 1864261 h 7012541"/>
              <a:gd name="connsiteX137" fmla="*/ 7561007 w 9131175"/>
              <a:gd name="connsiteY137" fmla="*/ 1878132 h 7012541"/>
              <a:gd name="connsiteX138" fmla="*/ 7583706 w 9131175"/>
              <a:gd name="connsiteY138" fmla="*/ 1899836 h 7012541"/>
              <a:gd name="connsiteX139" fmla="*/ 7597336 w 9131175"/>
              <a:gd name="connsiteY139" fmla="*/ 1897743 h 7012541"/>
              <a:gd name="connsiteX140" fmla="*/ 7627822 w 9131175"/>
              <a:gd name="connsiteY140" fmla="*/ 1895534 h 7012541"/>
              <a:gd name="connsiteX141" fmla="*/ 7669871 w 9131175"/>
              <a:gd name="connsiteY141" fmla="*/ 1922083 h 7012541"/>
              <a:gd name="connsiteX142" fmla="*/ 7644642 w 9131175"/>
              <a:gd name="connsiteY142" fmla="*/ 1957479 h 7012541"/>
              <a:gd name="connsiteX143" fmla="*/ 7603757 w 9131175"/>
              <a:gd name="connsiteY143" fmla="*/ 1965299 h 7012541"/>
              <a:gd name="connsiteX144" fmla="*/ 7600317 w 9131175"/>
              <a:gd name="connsiteY144" fmla="*/ 1983767 h 7012541"/>
              <a:gd name="connsiteX145" fmla="*/ 7508925 w 9131175"/>
              <a:gd name="connsiteY145" fmla="*/ 2116076 h 7012541"/>
              <a:gd name="connsiteX146" fmla="*/ 7460543 w 9131175"/>
              <a:gd name="connsiteY146" fmla="*/ 2120344 h 7012541"/>
              <a:gd name="connsiteX147" fmla="*/ 7435010 w 9131175"/>
              <a:gd name="connsiteY147" fmla="*/ 2119278 h 7012541"/>
              <a:gd name="connsiteX148" fmla="*/ 7418675 w 9131175"/>
              <a:gd name="connsiteY148" fmla="*/ 2136237 h 7012541"/>
              <a:gd name="connsiteX149" fmla="*/ 7434389 w 9131175"/>
              <a:gd name="connsiteY149" fmla="*/ 2152158 h 7012541"/>
              <a:gd name="connsiteX150" fmla="*/ 7434389 w 9131175"/>
              <a:gd name="connsiteY150" fmla="*/ 2169860 h 7012541"/>
              <a:gd name="connsiteX151" fmla="*/ 7409159 w 9131175"/>
              <a:gd name="connsiteY151" fmla="*/ 2178706 h 7012541"/>
              <a:gd name="connsiteX152" fmla="*/ 7384499 w 9131175"/>
              <a:gd name="connsiteY152" fmla="*/ 2176761 h 7012541"/>
              <a:gd name="connsiteX153" fmla="*/ 7374530 w 9131175"/>
              <a:gd name="connsiteY153" fmla="*/ 2188634 h 7012541"/>
              <a:gd name="connsiteX154" fmla="*/ 7376899 w 9131175"/>
              <a:gd name="connsiteY154" fmla="*/ 2205255 h 7012541"/>
              <a:gd name="connsiteX155" fmla="*/ 7409159 w 9131175"/>
              <a:gd name="connsiteY155" fmla="*/ 2205255 h 7012541"/>
              <a:gd name="connsiteX156" fmla="*/ 7493259 w 9131175"/>
              <a:gd name="connsiteY156" fmla="*/ 2205255 h 7012541"/>
              <a:gd name="connsiteX157" fmla="*/ 7535311 w 9131175"/>
              <a:gd name="connsiteY157" fmla="*/ 2205255 h 7012541"/>
              <a:gd name="connsiteX158" fmla="*/ 7602592 w 9131175"/>
              <a:gd name="connsiteY158" fmla="*/ 2249505 h 7012541"/>
              <a:gd name="connsiteX159" fmla="*/ 7703511 w 9131175"/>
              <a:gd name="connsiteY159" fmla="*/ 2284901 h 7012541"/>
              <a:gd name="connsiteX160" fmla="*/ 7728742 w 9131175"/>
              <a:gd name="connsiteY160" fmla="*/ 2311449 h 7012541"/>
              <a:gd name="connsiteX161" fmla="*/ 7703511 w 9131175"/>
              <a:gd name="connsiteY161" fmla="*/ 2329142 h 7012541"/>
              <a:gd name="connsiteX162" fmla="*/ 7695104 w 9131175"/>
              <a:gd name="connsiteY162" fmla="*/ 2355692 h 7012541"/>
              <a:gd name="connsiteX163" fmla="*/ 7686693 w 9131175"/>
              <a:gd name="connsiteY163" fmla="*/ 2391087 h 7012541"/>
              <a:gd name="connsiteX164" fmla="*/ 7686693 w 9131175"/>
              <a:gd name="connsiteY164" fmla="*/ 2417635 h 7012541"/>
              <a:gd name="connsiteX165" fmla="*/ 7695104 w 9131175"/>
              <a:gd name="connsiteY165" fmla="*/ 2417635 h 7012541"/>
              <a:gd name="connsiteX166" fmla="*/ 7695104 w 9131175"/>
              <a:gd name="connsiteY166" fmla="*/ 2479580 h 7012541"/>
              <a:gd name="connsiteX167" fmla="*/ 7627822 w 9131175"/>
              <a:gd name="connsiteY167" fmla="*/ 2541532 h 7012541"/>
              <a:gd name="connsiteX168" fmla="*/ 7711923 w 9131175"/>
              <a:gd name="connsiteY168" fmla="*/ 2568073 h 7012541"/>
              <a:gd name="connsiteX169" fmla="*/ 7703511 w 9131175"/>
              <a:gd name="connsiteY169" fmla="*/ 2576928 h 7012541"/>
              <a:gd name="connsiteX170" fmla="*/ 7404253 w 9131175"/>
              <a:gd name="connsiteY170" fmla="*/ 2576928 h 7012541"/>
              <a:gd name="connsiteX171" fmla="*/ 7383266 w 9131175"/>
              <a:gd name="connsiteY171" fmla="*/ 2587165 h 7012541"/>
              <a:gd name="connsiteX172" fmla="*/ 7381897 w 9131175"/>
              <a:gd name="connsiteY172" fmla="*/ 2590655 h 7012541"/>
              <a:gd name="connsiteX173" fmla="*/ 7400748 w 9131175"/>
              <a:gd name="connsiteY173" fmla="*/ 2594621 h 7012541"/>
              <a:gd name="connsiteX174" fmla="*/ 7468030 w 9131175"/>
              <a:gd name="connsiteY174" fmla="*/ 2638871 h 7012541"/>
              <a:gd name="connsiteX175" fmla="*/ 7501670 w 9131175"/>
              <a:gd name="connsiteY175" fmla="*/ 2665420 h 7012541"/>
              <a:gd name="connsiteX176" fmla="*/ 7594181 w 9131175"/>
              <a:gd name="connsiteY176" fmla="*/ 2683114 h 7012541"/>
              <a:gd name="connsiteX177" fmla="*/ 7611001 w 9131175"/>
              <a:gd name="connsiteY177" fmla="*/ 2700816 h 7012541"/>
              <a:gd name="connsiteX178" fmla="*/ 7594181 w 9131175"/>
              <a:gd name="connsiteY178" fmla="*/ 2709662 h 7012541"/>
              <a:gd name="connsiteX179" fmla="*/ 7392339 w 9131175"/>
              <a:gd name="connsiteY179" fmla="*/ 2709662 h 7012541"/>
              <a:gd name="connsiteX180" fmla="*/ 7376568 w 9131175"/>
              <a:gd name="connsiteY180" fmla="*/ 2710767 h 7012541"/>
              <a:gd name="connsiteX181" fmla="*/ 7375657 w 9131175"/>
              <a:gd name="connsiteY181" fmla="*/ 2711514 h 7012541"/>
              <a:gd name="connsiteX182" fmla="*/ 7375873 w 9131175"/>
              <a:gd name="connsiteY182" fmla="*/ 2712006 h 7012541"/>
              <a:gd name="connsiteX183" fmla="*/ 7460543 w 9131175"/>
              <a:gd name="connsiteY183" fmla="*/ 2730679 h 7012541"/>
              <a:gd name="connsiteX184" fmla="*/ 7578813 w 9131175"/>
              <a:gd name="connsiteY184" fmla="*/ 2816042 h 7012541"/>
              <a:gd name="connsiteX185" fmla="*/ 7578813 w 9131175"/>
              <a:gd name="connsiteY185" fmla="*/ 2824702 h 7012541"/>
              <a:gd name="connsiteX186" fmla="*/ 7678282 w 9131175"/>
              <a:gd name="connsiteY186" fmla="*/ 2824702 h 7012541"/>
              <a:gd name="connsiteX187" fmla="*/ 7753975 w 9131175"/>
              <a:gd name="connsiteY187" fmla="*/ 2815857 h 7012541"/>
              <a:gd name="connsiteX188" fmla="*/ 7787615 w 9131175"/>
              <a:gd name="connsiteY188" fmla="*/ 2842405 h 7012541"/>
              <a:gd name="connsiteX189" fmla="*/ 7779204 w 9131175"/>
              <a:gd name="connsiteY189" fmla="*/ 2868954 h 7012541"/>
              <a:gd name="connsiteX190" fmla="*/ 7737152 w 9131175"/>
              <a:gd name="connsiteY190" fmla="*/ 2868954 h 7012541"/>
              <a:gd name="connsiteX191" fmla="*/ 7627822 w 9131175"/>
              <a:gd name="connsiteY191" fmla="*/ 2860098 h 7012541"/>
              <a:gd name="connsiteX192" fmla="*/ 7597729 w 9131175"/>
              <a:gd name="connsiteY192" fmla="*/ 2855261 h 7012541"/>
              <a:gd name="connsiteX193" fmla="*/ 7576437 w 9131175"/>
              <a:gd name="connsiteY193" fmla="*/ 2859828 h 7012541"/>
              <a:gd name="connsiteX194" fmla="*/ 7559327 w 9131175"/>
              <a:gd name="connsiteY194" fmla="*/ 2867792 h 7012541"/>
              <a:gd name="connsiteX195" fmla="*/ 7548232 w 9131175"/>
              <a:gd name="connsiteY195" fmla="*/ 2867539 h 7012541"/>
              <a:gd name="connsiteX196" fmla="*/ 7543852 w 9131175"/>
              <a:gd name="connsiteY196" fmla="*/ 2868814 h 7012541"/>
              <a:gd name="connsiteX197" fmla="*/ 7530842 w 9131175"/>
              <a:gd name="connsiteY197" fmla="*/ 2868887 h 7012541"/>
              <a:gd name="connsiteX198" fmla="*/ 7497880 w 9131175"/>
              <a:gd name="connsiteY198" fmla="*/ 2879700 h 7012541"/>
              <a:gd name="connsiteX199" fmla="*/ 7591028 w 9131175"/>
              <a:gd name="connsiteY199" fmla="*/ 2893285 h 7012541"/>
              <a:gd name="connsiteX200" fmla="*/ 7703511 w 9131175"/>
              <a:gd name="connsiteY200" fmla="*/ 2895495 h 7012541"/>
              <a:gd name="connsiteX201" fmla="*/ 7737152 w 9131175"/>
              <a:gd name="connsiteY201" fmla="*/ 2895495 h 7012541"/>
              <a:gd name="connsiteX202" fmla="*/ 7779204 w 9131175"/>
              <a:gd name="connsiteY202" fmla="*/ 2913195 h 7012541"/>
              <a:gd name="connsiteX203" fmla="*/ 7787615 w 9131175"/>
              <a:gd name="connsiteY203" fmla="*/ 2939745 h 7012541"/>
              <a:gd name="connsiteX204" fmla="*/ 7770793 w 9131175"/>
              <a:gd name="connsiteY204" fmla="*/ 2957445 h 7012541"/>
              <a:gd name="connsiteX205" fmla="*/ 7644642 w 9131175"/>
              <a:gd name="connsiteY205" fmla="*/ 2957445 h 7012541"/>
              <a:gd name="connsiteX206" fmla="*/ 7779204 w 9131175"/>
              <a:gd name="connsiteY206" fmla="*/ 2992841 h 7012541"/>
              <a:gd name="connsiteX207" fmla="*/ 7804434 w 9131175"/>
              <a:gd name="connsiteY207" fmla="*/ 3010536 h 7012541"/>
              <a:gd name="connsiteX208" fmla="*/ 7770793 w 9131175"/>
              <a:gd name="connsiteY208" fmla="*/ 3019391 h 7012541"/>
              <a:gd name="connsiteX209" fmla="*/ 7560540 w 9131175"/>
              <a:gd name="connsiteY209" fmla="*/ 3019391 h 7012541"/>
              <a:gd name="connsiteX210" fmla="*/ 7526899 w 9131175"/>
              <a:gd name="connsiteY210" fmla="*/ 3037084 h 7012541"/>
              <a:gd name="connsiteX211" fmla="*/ 7585771 w 9131175"/>
              <a:gd name="connsiteY211" fmla="*/ 3037084 h 7012541"/>
              <a:gd name="connsiteX212" fmla="*/ 7661463 w 9131175"/>
              <a:gd name="connsiteY212" fmla="*/ 3063633 h 7012541"/>
              <a:gd name="connsiteX213" fmla="*/ 7737152 w 9131175"/>
              <a:gd name="connsiteY213" fmla="*/ 3063633 h 7012541"/>
              <a:gd name="connsiteX214" fmla="*/ 7762383 w 9131175"/>
              <a:gd name="connsiteY214" fmla="*/ 3090181 h 7012541"/>
              <a:gd name="connsiteX215" fmla="*/ 7737152 w 9131175"/>
              <a:gd name="connsiteY215" fmla="*/ 3116729 h 7012541"/>
              <a:gd name="connsiteX216" fmla="*/ 7560540 w 9131175"/>
              <a:gd name="connsiteY216" fmla="*/ 3116729 h 7012541"/>
              <a:gd name="connsiteX217" fmla="*/ 7484848 w 9131175"/>
              <a:gd name="connsiteY217" fmla="*/ 3125577 h 7012541"/>
              <a:gd name="connsiteX218" fmla="*/ 7577360 w 9131175"/>
              <a:gd name="connsiteY218" fmla="*/ 3125577 h 7012541"/>
              <a:gd name="connsiteX219" fmla="*/ 7636232 w 9131175"/>
              <a:gd name="connsiteY219" fmla="*/ 3160972 h 7012541"/>
              <a:gd name="connsiteX220" fmla="*/ 7636232 w 9131175"/>
              <a:gd name="connsiteY220" fmla="*/ 3187520 h 7012541"/>
              <a:gd name="connsiteX221" fmla="*/ 7602592 w 9131175"/>
              <a:gd name="connsiteY221" fmla="*/ 3205222 h 7012541"/>
              <a:gd name="connsiteX222" fmla="*/ 7493259 w 9131175"/>
              <a:gd name="connsiteY222" fmla="*/ 3222925 h 7012541"/>
              <a:gd name="connsiteX223" fmla="*/ 7457408 w 9131175"/>
              <a:gd name="connsiteY223" fmla="*/ 3228471 h 7012541"/>
              <a:gd name="connsiteX224" fmla="*/ 7465626 w 9131175"/>
              <a:gd name="connsiteY224" fmla="*/ 3237002 h 7012541"/>
              <a:gd name="connsiteX225" fmla="*/ 7402275 w 9131175"/>
              <a:gd name="connsiteY225" fmla="*/ 3266341 h 7012541"/>
              <a:gd name="connsiteX226" fmla="*/ 7367938 w 9131175"/>
              <a:gd name="connsiteY226" fmla="*/ 3279517 h 7012541"/>
              <a:gd name="connsiteX227" fmla="*/ 7455167 w 9131175"/>
              <a:gd name="connsiteY227" fmla="*/ 3302602 h 7012541"/>
              <a:gd name="connsiteX228" fmla="*/ 7605693 w 9131175"/>
              <a:gd name="connsiteY228" fmla="*/ 3285529 h 7012541"/>
              <a:gd name="connsiteX229" fmla="*/ 7675577 w 9131175"/>
              <a:gd name="connsiteY229" fmla="*/ 3251385 h 7012541"/>
              <a:gd name="connsiteX230" fmla="*/ 7793847 w 9131175"/>
              <a:gd name="connsiteY230" fmla="*/ 3153218 h 7012541"/>
              <a:gd name="connsiteX231" fmla="*/ 7992751 w 9131175"/>
              <a:gd name="connsiteY231" fmla="*/ 2986763 h 7012541"/>
              <a:gd name="connsiteX232" fmla="*/ 8250792 w 9131175"/>
              <a:gd name="connsiteY232" fmla="*/ 2905671 h 7012541"/>
              <a:gd name="connsiteX233" fmla="*/ 8460452 w 9131175"/>
              <a:gd name="connsiteY233" fmla="*/ 2811774 h 7012541"/>
              <a:gd name="connsiteX234" fmla="*/ 8476578 w 9131175"/>
              <a:gd name="connsiteY234" fmla="*/ 2798969 h 7012541"/>
              <a:gd name="connsiteX235" fmla="*/ 8691612 w 9131175"/>
              <a:gd name="connsiteY235" fmla="*/ 2726411 h 7012541"/>
              <a:gd name="connsiteX236" fmla="*/ 8713493 w 9131175"/>
              <a:gd name="connsiteY236" fmla="*/ 2720593 h 7012541"/>
              <a:gd name="connsiteX237" fmla="*/ 8716434 w 9131175"/>
              <a:gd name="connsiteY237" fmla="*/ 2716533 h 7012541"/>
              <a:gd name="connsiteX238" fmla="*/ 8741072 w 9131175"/>
              <a:gd name="connsiteY238" fmla="*/ 2694886 h 7012541"/>
              <a:gd name="connsiteX239" fmla="*/ 8845046 w 9131175"/>
              <a:gd name="connsiteY239" fmla="*/ 2642160 h 7012541"/>
              <a:gd name="connsiteX240" fmla="*/ 8903166 w 9131175"/>
              <a:gd name="connsiteY240" fmla="*/ 2626902 h 7012541"/>
              <a:gd name="connsiteX241" fmla="*/ 9018490 w 9131175"/>
              <a:gd name="connsiteY241" fmla="*/ 2656253 h 7012541"/>
              <a:gd name="connsiteX242" fmla="*/ 9039587 w 9131175"/>
              <a:gd name="connsiteY242" fmla="*/ 2688788 h 7012541"/>
              <a:gd name="connsiteX243" fmla="*/ 9047932 w 9131175"/>
              <a:gd name="connsiteY243" fmla="*/ 2702474 h 7012541"/>
              <a:gd name="connsiteX244" fmla="*/ 9077294 w 9131175"/>
              <a:gd name="connsiteY244" fmla="*/ 2712074 h 7012541"/>
              <a:gd name="connsiteX245" fmla="*/ 9076179 w 9131175"/>
              <a:gd name="connsiteY245" fmla="*/ 2722859 h 7012541"/>
              <a:gd name="connsiteX246" fmla="*/ 9110926 w 9131175"/>
              <a:gd name="connsiteY246" fmla="*/ 2743484 h 7012541"/>
              <a:gd name="connsiteX247" fmla="*/ 9127055 w 9131175"/>
              <a:gd name="connsiteY247" fmla="*/ 2764823 h 7012541"/>
              <a:gd name="connsiteX248" fmla="*/ 9100174 w 9131175"/>
              <a:gd name="connsiteY248" fmla="*/ 2914207 h 7012541"/>
              <a:gd name="connsiteX249" fmla="*/ 8976531 w 9131175"/>
              <a:gd name="connsiteY249" fmla="*/ 3003836 h 7012541"/>
              <a:gd name="connsiteX250" fmla="*/ 8863638 w 9131175"/>
              <a:gd name="connsiteY250" fmla="*/ 3012372 h 7012541"/>
              <a:gd name="connsiteX251" fmla="*/ 8718490 w 9131175"/>
              <a:gd name="connsiteY251" fmla="*/ 3008104 h 7012541"/>
              <a:gd name="connsiteX252" fmla="*/ 8686236 w 9131175"/>
              <a:gd name="connsiteY252" fmla="*/ 3025177 h 7012541"/>
              <a:gd name="connsiteX253" fmla="*/ 8557214 w 9131175"/>
              <a:gd name="connsiteY253" fmla="*/ 3076394 h 7012541"/>
              <a:gd name="connsiteX254" fmla="*/ 8438947 w 9131175"/>
              <a:gd name="connsiteY254" fmla="*/ 3114806 h 7012541"/>
              <a:gd name="connsiteX255" fmla="*/ 8170155 w 9131175"/>
              <a:gd name="connsiteY255" fmla="*/ 3174559 h 7012541"/>
              <a:gd name="connsiteX256" fmla="*/ 7912116 w 9131175"/>
              <a:gd name="connsiteY256" fmla="*/ 3259920 h 7012541"/>
              <a:gd name="connsiteX257" fmla="*/ 7750841 w 9131175"/>
              <a:gd name="connsiteY257" fmla="*/ 3358087 h 7012541"/>
              <a:gd name="connsiteX258" fmla="*/ 7675577 w 9131175"/>
              <a:gd name="connsiteY258" fmla="*/ 3396499 h 7012541"/>
              <a:gd name="connsiteX259" fmla="*/ 7369154 w 9131175"/>
              <a:gd name="connsiteY259" fmla="*/ 3537345 h 7012541"/>
              <a:gd name="connsiteX260" fmla="*/ 7348086 w 9131175"/>
              <a:gd name="connsiteY260" fmla="*/ 3547150 h 7012541"/>
              <a:gd name="connsiteX261" fmla="*/ 7332987 w 9131175"/>
              <a:gd name="connsiteY261" fmla="*/ 3639988 h 7012541"/>
              <a:gd name="connsiteX262" fmla="*/ 7279799 w 9131175"/>
              <a:gd name="connsiteY262" fmla="*/ 3746654 h 7012541"/>
              <a:gd name="connsiteX263" fmla="*/ 7275361 w 9131175"/>
              <a:gd name="connsiteY263" fmla="*/ 3767789 h 7012541"/>
              <a:gd name="connsiteX264" fmla="*/ 7288517 w 9131175"/>
              <a:gd name="connsiteY264" fmla="*/ 3772089 h 7012541"/>
              <a:gd name="connsiteX265" fmla="*/ 7702457 w 9131175"/>
              <a:gd name="connsiteY265" fmla="*/ 3891595 h 7012541"/>
              <a:gd name="connsiteX266" fmla="*/ 7793847 w 9131175"/>
              <a:gd name="connsiteY266" fmla="*/ 3917205 h 7012541"/>
              <a:gd name="connsiteX267" fmla="*/ 7917492 w 9131175"/>
              <a:gd name="connsiteY267" fmla="*/ 3904400 h 7012541"/>
              <a:gd name="connsiteX268" fmla="*/ 7987376 w 9131175"/>
              <a:gd name="connsiteY268" fmla="*/ 3895864 h 7012541"/>
              <a:gd name="connsiteX269" fmla="*/ 8062638 w 9131175"/>
              <a:gd name="connsiteY269" fmla="*/ 3912937 h 7012541"/>
              <a:gd name="connsiteX270" fmla="*/ 8094894 w 9131175"/>
              <a:gd name="connsiteY270" fmla="*/ 3942812 h 7012541"/>
              <a:gd name="connsiteX271" fmla="*/ 7955122 w 9131175"/>
              <a:gd name="connsiteY271" fmla="*/ 4169020 h 7012541"/>
              <a:gd name="connsiteX272" fmla="*/ 7804598 w 9131175"/>
              <a:gd name="connsiteY272" fmla="*/ 4169020 h 7012541"/>
              <a:gd name="connsiteX273" fmla="*/ 7680953 w 9131175"/>
              <a:gd name="connsiteY273" fmla="*/ 4100731 h 7012541"/>
              <a:gd name="connsiteX274" fmla="*/ 7546558 w 9131175"/>
              <a:gd name="connsiteY274" fmla="*/ 4079391 h 7012541"/>
              <a:gd name="connsiteX275" fmla="*/ 7406787 w 9131175"/>
              <a:gd name="connsiteY275" fmla="*/ 4023907 h 7012541"/>
              <a:gd name="connsiteX276" fmla="*/ 7326147 w 9131175"/>
              <a:gd name="connsiteY276" fmla="*/ 3921471 h 7012541"/>
              <a:gd name="connsiteX277" fmla="*/ 7292356 w 9131175"/>
              <a:gd name="connsiteY277" fmla="*/ 3898797 h 7012541"/>
              <a:gd name="connsiteX278" fmla="*/ 7262906 w 9131175"/>
              <a:gd name="connsiteY278" fmla="*/ 3921009 h 7012541"/>
              <a:gd name="connsiteX279" fmla="*/ 7161547 w 9131175"/>
              <a:gd name="connsiteY279" fmla="*/ 3921009 h 7012541"/>
              <a:gd name="connsiteX280" fmla="*/ 7009507 w 9131175"/>
              <a:gd name="connsiteY280" fmla="*/ 3947832 h 7012541"/>
              <a:gd name="connsiteX281" fmla="*/ 6967273 w 9131175"/>
              <a:gd name="connsiteY281" fmla="*/ 4048423 h 7012541"/>
              <a:gd name="connsiteX282" fmla="*/ 6722320 w 9131175"/>
              <a:gd name="connsiteY282" fmla="*/ 4309956 h 7012541"/>
              <a:gd name="connsiteX283" fmla="*/ 6663192 w 9131175"/>
              <a:gd name="connsiteY283" fmla="*/ 4323367 h 7012541"/>
              <a:gd name="connsiteX284" fmla="*/ 6325327 w 9131175"/>
              <a:gd name="connsiteY284" fmla="*/ 4323367 h 7012541"/>
              <a:gd name="connsiteX285" fmla="*/ 6392899 w 9131175"/>
              <a:gd name="connsiteY285" fmla="*/ 4544663 h 7012541"/>
              <a:gd name="connsiteX286" fmla="*/ 6198625 w 9131175"/>
              <a:gd name="connsiteY286" fmla="*/ 4423957 h 7012541"/>
              <a:gd name="connsiteX287" fmla="*/ 5894546 w 9131175"/>
              <a:gd name="connsiteY287" fmla="*/ 4363603 h 7012541"/>
              <a:gd name="connsiteX288" fmla="*/ 5750952 w 9131175"/>
              <a:gd name="connsiteY288" fmla="*/ 4558076 h 7012541"/>
              <a:gd name="connsiteX289" fmla="*/ 5539785 w 9131175"/>
              <a:gd name="connsiteY289" fmla="*/ 4658664 h 7012541"/>
              <a:gd name="connsiteX290" fmla="*/ 5396192 w 9131175"/>
              <a:gd name="connsiteY290" fmla="*/ 4698900 h 7012541"/>
              <a:gd name="connsiteX291" fmla="*/ 5159686 w 9131175"/>
              <a:gd name="connsiteY291" fmla="*/ 4812901 h 7012541"/>
              <a:gd name="connsiteX292" fmla="*/ 5083666 w 9131175"/>
              <a:gd name="connsiteY292" fmla="*/ 4866550 h 7012541"/>
              <a:gd name="connsiteX293" fmla="*/ 5117452 w 9131175"/>
              <a:gd name="connsiteY293" fmla="*/ 5034199 h 7012541"/>
              <a:gd name="connsiteX294" fmla="*/ 5145995 w 9131175"/>
              <a:gd name="connsiteY294" fmla="*/ 5142809 h 7012541"/>
              <a:gd name="connsiteX295" fmla="*/ 5165276 w 9131175"/>
              <a:gd name="connsiteY295" fmla="*/ 5144903 h 7012541"/>
              <a:gd name="connsiteX296" fmla="*/ 5185034 w 9131175"/>
              <a:gd name="connsiteY296" fmla="*/ 5157192 h 7012541"/>
              <a:gd name="connsiteX297" fmla="*/ 5201125 w 9131175"/>
              <a:gd name="connsiteY297" fmla="*/ 5182005 h 7012541"/>
              <a:gd name="connsiteX298" fmla="*/ 5207489 w 9131175"/>
              <a:gd name="connsiteY298" fmla="*/ 5192443 h 7012541"/>
              <a:gd name="connsiteX299" fmla="*/ 5227816 w 9131175"/>
              <a:gd name="connsiteY299" fmla="*/ 5219711 h 7012541"/>
              <a:gd name="connsiteX300" fmla="*/ 5238415 w 9131175"/>
              <a:gd name="connsiteY300" fmla="*/ 5232605 h 7012541"/>
              <a:gd name="connsiteX301" fmla="*/ 5245533 w 9131175"/>
              <a:gd name="connsiteY301" fmla="*/ 5251423 h 7012541"/>
              <a:gd name="connsiteX302" fmla="*/ 5244433 w 9131175"/>
              <a:gd name="connsiteY302" fmla="*/ 5272625 h 7012541"/>
              <a:gd name="connsiteX303" fmla="*/ 5234771 w 9131175"/>
              <a:gd name="connsiteY303" fmla="*/ 5325796 h 7012541"/>
              <a:gd name="connsiteX304" fmla="*/ 5159997 w 9131175"/>
              <a:gd name="connsiteY304" fmla="*/ 5402777 h 7012541"/>
              <a:gd name="connsiteX305" fmla="*/ 5149413 w 9131175"/>
              <a:gd name="connsiteY305" fmla="*/ 5403392 h 7012541"/>
              <a:gd name="connsiteX306" fmla="*/ 5103589 w 9131175"/>
              <a:gd name="connsiteY306" fmla="*/ 5411777 h 7012541"/>
              <a:gd name="connsiteX307" fmla="*/ 5090634 w 9131175"/>
              <a:gd name="connsiteY307" fmla="*/ 5410623 h 7012541"/>
              <a:gd name="connsiteX308" fmla="*/ 5055641 w 9131175"/>
              <a:gd name="connsiteY308" fmla="*/ 5412181 h 7012541"/>
              <a:gd name="connsiteX309" fmla="*/ 5036709 w 9131175"/>
              <a:gd name="connsiteY309" fmla="*/ 5411532 h 7012541"/>
              <a:gd name="connsiteX310" fmla="*/ 5020131 w 9131175"/>
              <a:gd name="connsiteY310" fmla="*/ 5399145 h 7012541"/>
              <a:gd name="connsiteX311" fmla="*/ 4965181 w 9131175"/>
              <a:gd name="connsiteY311" fmla="*/ 5370869 h 7012541"/>
              <a:gd name="connsiteX312" fmla="*/ 4936764 w 9131175"/>
              <a:gd name="connsiteY312" fmla="*/ 5349635 h 7012541"/>
              <a:gd name="connsiteX313" fmla="*/ 4930771 w 9131175"/>
              <a:gd name="connsiteY313" fmla="*/ 5336631 h 7012541"/>
              <a:gd name="connsiteX314" fmla="*/ 4930989 w 9131175"/>
              <a:gd name="connsiteY314" fmla="*/ 5303401 h 7012541"/>
              <a:gd name="connsiteX315" fmla="*/ 4928196 w 9131175"/>
              <a:gd name="connsiteY315" fmla="*/ 5250159 h 7012541"/>
              <a:gd name="connsiteX316" fmla="*/ 4936643 w 9131175"/>
              <a:gd name="connsiteY316" fmla="*/ 5228052 h 7012541"/>
              <a:gd name="connsiteX317" fmla="*/ 4954676 w 9131175"/>
              <a:gd name="connsiteY317" fmla="*/ 5203164 h 7012541"/>
              <a:gd name="connsiteX318" fmla="*/ 4973466 w 9131175"/>
              <a:gd name="connsiteY318" fmla="*/ 5186655 h 7012541"/>
              <a:gd name="connsiteX319" fmla="*/ 5007128 w 9131175"/>
              <a:gd name="connsiteY319" fmla="*/ 5158612 h 7012541"/>
              <a:gd name="connsiteX320" fmla="*/ 5007645 w 9131175"/>
              <a:gd name="connsiteY320" fmla="*/ 5158473 h 7012541"/>
              <a:gd name="connsiteX321" fmla="*/ 5007645 w 9131175"/>
              <a:gd name="connsiteY321" fmla="*/ 5114670 h 7012541"/>
              <a:gd name="connsiteX322" fmla="*/ 4999198 w 9131175"/>
              <a:gd name="connsiteY322" fmla="*/ 5000669 h 7012541"/>
              <a:gd name="connsiteX323" fmla="*/ 4898895 w 9131175"/>
              <a:gd name="connsiteY323" fmla="*/ 4868226 h 7012541"/>
              <a:gd name="connsiteX324" fmla="*/ 4867336 w 9131175"/>
              <a:gd name="connsiteY324" fmla="*/ 4861044 h 7012541"/>
              <a:gd name="connsiteX325" fmla="*/ 4863754 w 9131175"/>
              <a:gd name="connsiteY325" fmla="*/ 4869585 h 7012541"/>
              <a:gd name="connsiteX326" fmla="*/ 4694644 w 9131175"/>
              <a:gd name="connsiteY326" fmla="*/ 5175990 h 7012541"/>
              <a:gd name="connsiteX327" fmla="*/ 4598819 w 9131175"/>
              <a:gd name="connsiteY327" fmla="*/ 5313663 h 7012541"/>
              <a:gd name="connsiteX328" fmla="*/ 4634867 w 9131175"/>
              <a:gd name="connsiteY328" fmla="*/ 5335807 h 7012541"/>
              <a:gd name="connsiteX329" fmla="*/ 4724241 w 9131175"/>
              <a:gd name="connsiteY329" fmla="*/ 5411032 h 7012541"/>
              <a:gd name="connsiteX330" fmla="*/ 4756496 w 9131175"/>
              <a:gd name="connsiteY330" fmla="*/ 5530539 h 7012541"/>
              <a:gd name="connsiteX331" fmla="*/ 4654356 w 9131175"/>
              <a:gd name="connsiteY331" fmla="*/ 5658580 h 7012541"/>
              <a:gd name="connsiteX332" fmla="*/ 4648980 w 9131175"/>
              <a:gd name="connsiteY332" fmla="*/ 5688457 h 7012541"/>
              <a:gd name="connsiteX333" fmla="*/ 4675858 w 9131175"/>
              <a:gd name="connsiteY333" fmla="*/ 5833571 h 7012541"/>
              <a:gd name="connsiteX334" fmla="*/ 4541463 w 9131175"/>
              <a:gd name="connsiteY334" fmla="*/ 6029902 h 7012541"/>
              <a:gd name="connsiteX335" fmla="*/ 4412442 w 9131175"/>
              <a:gd name="connsiteY335" fmla="*/ 6076852 h 7012541"/>
              <a:gd name="connsiteX336" fmla="*/ 4149025 w 9131175"/>
              <a:gd name="connsiteY336" fmla="*/ 6046974 h 7012541"/>
              <a:gd name="connsiteX337" fmla="*/ 4074352 w 9131175"/>
              <a:gd name="connsiteY337" fmla="*/ 6000025 h 7012541"/>
              <a:gd name="connsiteX338" fmla="*/ 4028912 w 9131175"/>
              <a:gd name="connsiteY338" fmla="*/ 5958970 h 7012541"/>
              <a:gd name="connsiteX339" fmla="*/ 4003104 w 9131175"/>
              <a:gd name="connsiteY339" fmla="*/ 5983754 h 7012541"/>
              <a:gd name="connsiteX340" fmla="*/ 3888930 w 9131175"/>
              <a:gd name="connsiteY340" fmla="*/ 6074326 h 7012541"/>
              <a:gd name="connsiteX341" fmla="*/ 3891321 w 9131175"/>
              <a:gd name="connsiteY341" fmla="*/ 6076719 h 7012541"/>
              <a:gd name="connsiteX342" fmla="*/ 3901736 w 9131175"/>
              <a:gd name="connsiteY342" fmla="*/ 6081120 h 7012541"/>
              <a:gd name="connsiteX343" fmla="*/ 3944745 w 9131175"/>
              <a:gd name="connsiteY343" fmla="*/ 6098191 h 7012541"/>
              <a:gd name="connsiteX344" fmla="*/ 3890984 w 9131175"/>
              <a:gd name="connsiteY344" fmla="*/ 6128069 h 7012541"/>
              <a:gd name="connsiteX345" fmla="*/ 3853354 w 9131175"/>
              <a:gd name="connsiteY345" fmla="*/ 6115264 h 7012541"/>
              <a:gd name="connsiteX346" fmla="*/ 3842074 w 9131175"/>
              <a:gd name="connsiteY346" fmla="*/ 6111495 h 7012541"/>
              <a:gd name="connsiteX347" fmla="*/ 3717916 w 9131175"/>
              <a:gd name="connsiteY347" fmla="*/ 6209987 h 7012541"/>
              <a:gd name="connsiteX348" fmla="*/ 2544219 w 9131175"/>
              <a:gd name="connsiteY348" fmla="*/ 6797710 h 7012541"/>
              <a:gd name="connsiteX349" fmla="*/ 2460861 w 9131175"/>
              <a:gd name="connsiteY349" fmla="*/ 6820826 h 7012541"/>
              <a:gd name="connsiteX350" fmla="*/ 2460861 w 9131175"/>
              <a:gd name="connsiteY350" fmla="*/ 6858002 h 7012541"/>
              <a:gd name="connsiteX351" fmla="*/ 2326804 w 9131175"/>
              <a:gd name="connsiteY351" fmla="*/ 6858002 h 7012541"/>
              <a:gd name="connsiteX352" fmla="*/ 2215051 w 9131175"/>
              <a:gd name="connsiteY352" fmla="*/ 6888993 h 7012541"/>
              <a:gd name="connsiteX353" fmla="*/ 1163401 w 9131175"/>
              <a:gd name="connsiteY353" fmla="*/ 7010404 h 7012541"/>
              <a:gd name="connsiteX354" fmla="*/ 363779 w 9131175"/>
              <a:gd name="connsiteY354" fmla="*/ 6931523 h 7012541"/>
              <a:gd name="connsiteX355" fmla="*/ 0 w 9131175"/>
              <a:gd name="connsiteY355" fmla="*/ 6858002 h 7012541"/>
              <a:gd name="connsiteX0" fmla="*/ 6562479 w 8891870"/>
              <a:gd name="connsiteY0" fmla="*/ 867292 h 7012541"/>
              <a:gd name="connsiteX1" fmla="*/ 6506253 w 8891870"/>
              <a:gd name="connsiteY1" fmla="*/ 908210 h 7012541"/>
              <a:gd name="connsiteX2" fmla="*/ 6457870 w 8891870"/>
              <a:gd name="connsiteY2" fmla="*/ 967963 h 7012541"/>
              <a:gd name="connsiteX3" fmla="*/ 6473997 w 8891870"/>
              <a:gd name="connsiteY3" fmla="*/ 1006376 h 7012541"/>
              <a:gd name="connsiteX4" fmla="*/ 6514317 w 8891870"/>
              <a:gd name="connsiteY4" fmla="*/ 1006911 h 7012541"/>
              <a:gd name="connsiteX5" fmla="*/ 6531280 w 8891870"/>
              <a:gd name="connsiteY5" fmla="*/ 1003094 h 7012541"/>
              <a:gd name="connsiteX6" fmla="*/ 6553414 w 8891870"/>
              <a:gd name="connsiteY6" fmla="*/ 955148 h 7012541"/>
              <a:gd name="connsiteX7" fmla="*/ 6555868 w 8891870"/>
              <a:gd name="connsiteY7" fmla="*/ 887712 h 7012541"/>
              <a:gd name="connsiteX8" fmla="*/ 6562479 w 8891870"/>
              <a:gd name="connsiteY8" fmla="*/ 867292 h 7012541"/>
              <a:gd name="connsiteX9" fmla="*/ 320752 w 8891870"/>
              <a:gd name="connsiteY9" fmla="*/ 5816011 h 7012541"/>
              <a:gd name="connsiteX10" fmla="*/ 0 w 8891870"/>
              <a:gd name="connsiteY10" fmla="*/ 85060 h 7012541"/>
              <a:gd name="connsiteX11" fmla="*/ 2221556 w 8891870"/>
              <a:gd name="connsiteY11" fmla="*/ 0 h 7012541"/>
              <a:gd name="connsiteX12" fmla="*/ 2838335 w 8891870"/>
              <a:gd name="connsiteY12" fmla="*/ 423059 h 7012541"/>
              <a:gd name="connsiteX13" fmla="*/ 3014853 w 8891870"/>
              <a:gd name="connsiteY13" fmla="*/ 516658 h 7012541"/>
              <a:gd name="connsiteX14" fmla="*/ 2995156 w 8891870"/>
              <a:gd name="connsiteY14" fmla="*/ 491542 h 7012541"/>
              <a:gd name="connsiteX15" fmla="*/ 2968950 w 8891870"/>
              <a:gd name="connsiteY15" fmla="*/ 460064 h 7012541"/>
              <a:gd name="connsiteX16" fmla="*/ 2872184 w 8891870"/>
              <a:gd name="connsiteY16" fmla="*/ 387506 h 7012541"/>
              <a:gd name="connsiteX17" fmla="*/ 2823801 w 8891870"/>
              <a:gd name="connsiteY17" fmla="*/ 302144 h 7012541"/>
              <a:gd name="connsiteX18" fmla="*/ 2909814 w 8891870"/>
              <a:gd name="connsiteY18" fmla="*/ 203978 h 7012541"/>
              <a:gd name="connsiteX19" fmla="*/ 2963574 w 8891870"/>
              <a:gd name="connsiteY19" fmla="*/ 203978 h 7012541"/>
              <a:gd name="connsiteX20" fmla="*/ 2979701 w 8891870"/>
              <a:gd name="connsiteY20" fmla="*/ 233856 h 7012541"/>
              <a:gd name="connsiteX21" fmla="*/ 3038834 w 8891870"/>
              <a:gd name="connsiteY21" fmla="*/ 391774 h 7012541"/>
              <a:gd name="connsiteX22" fmla="*/ 3060339 w 8891870"/>
              <a:gd name="connsiteY22" fmla="*/ 434455 h 7012541"/>
              <a:gd name="connsiteX23" fmla="*/ 3146352 w 8891870"/>
              <a:gd name="connsiteY23" fmla="*/ 545425 h 7012541"/>
              <a:gd name="connsiteX24" fmla="*/ 3193847 w 8891870"/>
              <a:gd name="connsiteY24" fmla="*/ 614557 h 7012541"/>
              <a:gd name="connsiteX25" fmla="*/ 3454027 w 8891870"/>
              <a:gd name="connsiteY25" fmla="*/ 784372 h 7012541"/>
              <a:gd name="connsiteX26" fmla="*/ 3478310 w 8891870"/>
              <a:gd name="connsiteY26" fmla="*/ 760429 h 7012541"/>
              <a:gd name="connsiteX27" fmla="*/ 3511910 w 8891870"/>
              <a:gd name="connsiteY27" fmla="*/ 716148 h 7012541"/>
              <a:gd name="connsiteX28" fmla="*/ 3630177 w 8891870"/>
              <a:gd name="connsiteY28" fmla="*/ 703343 h 7012541"/>
              <a:gd name="connsiteX29" fmla="*/ 3855964 w 8891870"/>
              <a:gd name="connsiteY29" fmla="*/ 733221 h 7012541"/>
              <a:gd name="connsiteX30" fmla="*/ 3920472 w 8891870"/>
              <a:gd name="connsiteY30" fmla="*/ 686272 h 7012541"/>
              <a:gd name="connsiteX31" fmla="*/ 3936601 w 8891870"/>
              <a:gd name="connsiteY31" fmla="*/ 600910 h 7012541"/>
              <a:gd name="connsiteX32" fmla="*/ 3936601 w 8891870"/>
              <a:gd name="connsiteY32" fmla="*/ 545425 h 7012541"/>
              <a:gd name="connsiteX33" fmla="*/ 4038742 w 8891870"/>
              <a:gd name="connsiteY33" fmla="*/ 515549 h 7012541"/>
              <a:gd name="connsiteX34" fmla="*/ 4119380 w 8891870"/>
              <a:gd name="connsiteY34" fmla="*/ 579570 h 7012541"/>
              <a:gd name="connsiteX35" fmla="*/ 4167761 w 8891870"/>
              <a:gd name="connsiteY35" fmla="*/ 613714 h 7012541"/>
              <a:gd name="connsiteX36" fmla="*/ 4221521 w 8891870"/>
              <a:gd name="connsiteY36" fmla="*/ 583839 h 7012541"/>
              <a:gd name="connsiteX37" fmla="*/ 4264526 w 8891870"/>
              <a:gd name="connsiteY37" fmla="*/ 472869 h 7012541"/>
              <a:gd name="connsiteX38" fmla="*/ 4296782 w 8891870"/>
              <a:gd name="connsiteY38" fmla="*/ 438723 h 7012541"/>
              <a:gd name="connsiteX39" fmla="*/ 4350540 w 8891870"/>
              <a:gd name="connsiteY39" fmla="*/ 442991 h 7012541"/>
              <a:gd name="connsiteX40" fmla="*/ 4409675 w 8891870"/>
              <a:gd name="connsiteY40" fmla="*/ 485671 h 7012541"/>
              <a:gd name="connsiteX41" fmla="*/ 4495688 w 8891870"/>
              <a:gd name="connsiteY41" fmla="*/ 545425 h 7012541"/>
              <a:gd name="connsiteX42" fmla="*/ 4630083 w 8891870"/>
              <a:gd name="connsiteY42" fmla="*/ 481403 h 7012541"/>
              <a:gd name="connsiteX43" fmla="*/ 4716096 w 8891870"/>
              <a:gd name="connsiteY43" fmla="*/ 366167 h 7012541"/>
              <a:gd name="connsiteX44" fmla="*/ 4780607 w 8891870"/>
              <a:gd name="connsiteY44" fmla="*/ 349094 h 7012541"/>
              <a:gd name="connsiteX45" fmla="*/ 4839742 w 8891870"/>
              <a:gd name="connsiteY45" fmla="*/ 494208 h 7012541"/>
              <a:gd name="connsiteX46" fmla="*/ 4828992 w 8891870"/>
              <a:gd name="connsiteY46" fmla="*/ 507013 h 7012541"/>
              <a:gd name="connsiteX47" fmla="*/ 4936507 w 8891870"/>
              <a:gd name="connsiteY47" fmla="*/ 532622 h 7012541"/>
              <a:gd name="connsiteX48" fmla="*/ 5027896 w 8891870"/>
              <a:gd name="connsiteY48" fmla="*/ 498476 h 7012541"/>
              <a:gd name="connsiteX49" fmla="*/ 5044024 w 8891870"/>
              <a:gd name="connsiteY49" fmla="*/ 485671 h 7012541"/>
              <a:gd name="connsiteX50" fmla="*/ 5221426 w 8891870"/>
              <a:gd name="connsiteY50" fmla="*/ 477137 h 7012541"/>
              <a:gd name="connsiteX51" fmla="*/ 5323567 w 8891870"/>
              <a:gd name="connsiteY51" fmla="*/ 468600 h 7012541"/>
              <a:gd name="connsiteX52" fmla="*/ 5382702 w 8891870"/>
              <a:gd name="connsiteY52" fmla="*/ 357630 h 7012541"/>
              <a:gd name="connsiteX53" fmla="*/ 5474092 w 8891870"/>
              <a:gd name="connsiteY53" fmla="*/ 131422 h 7012541"/>
              <a:gd name="connsiteX54" fmla="*/ 5554729 w 8891870"/>
              <a:gd name="connsiteY54" fmla="*/ 33255 h 7012541"/>
              <a:gd name="connsiteX55" fmla="*/ 5612518 w 8891870"/>
              <a:gd name="connsiteY55" fmla="*/ 2846 h 7012541"/>
              <a:gd name="connsiteX56" fmla="*/ 5649981 w 8891870"/>
              <a:gd name="connsiteY56" fmla="*/ 245 h 7012541"/>
              <a:gd name="connsiteX57" fmla="*/ 5694500 w 8891870"/>
              <a:gd name="connsiteY57" fmla="*/ 7648 h 7012541"/>
              <a:gd name="connsiteX58" fmla="*/ 5640742 w 8891870"/>
              <a:gd name="connsiteY58" fmla="*/ 152762 h 7012541"/>
              <a:gd name="connsiteX59" fmla="*/ 5586983 w 8891870"/>
              <a:gd name="connsiteY59" fmla="*/ 323485 h 7012541"/>
              <a:gd name="connsiteX60" fmla="*/ 5527848 w 8891870"/>
              <a:gd name="connsiteY60" fmla="*/ 489940 h 7012541"/>
              <a:gd name="connsiteX61" fmla="*/ 5662246 w 8891870"/>
              <a:gd name="connsiteY61" fmla="*/ 613714 h 7012541"/>
              <a:gd name="connsiteX62" fmla="*/ 5694500 w 8891870"/>
              <a:gd name="connsiteY62" fmla="*/ 596641 h 7012541"/>
              <a:gd name="connsiteX63" fmla="*/ 5710626 w 8891870"/>
              <a:gd name="connsiteY63" fmla="*/ 566766 h 7012541"/>
              <a:gd name="connsiteX64" fmla="*/ 5818146 w 8891870"/>
              <a:gd name="connsiteY64" fmla="*/ 532622 h 7012541"/>
              <a:gd name="connsiteX65" fmla="*/ 5877278 w 8891870"/>
              <a:gd name="connsiteY65" fmla="*/ 600910 h 7012541"/>
              <a:gd name="connsiteX66" fmla="*/ 5877278 w 8891870"/>
              <a:gd name="connsiteY66" fmla="*/ 635055 h 7012541"/>
              <a:gd name="connsiteX67" fmla="*/ 6038554 w 8891870"/>
              <a:gd name="connsiteY67" fmla="*/ 801509 h 7012541"/>
              <a:gd name="connsiteX68" fmla="*/ 6113817 w 8891870"/>
              <a:gd name="connsiteY68" fmla="*/ 797240 h 7012541"/>
              <a:gd name="connsiteX69" fmla="*/ 6339601 w 8891870"/>
              <a:gd name="connsiteY69" fmla="*/ 754560 h 7012541"/>
              <a:gd name="connsiteX70" fmla="*/ 6387984 w 8891870"/>
              <a:gd name="connsiteY70" fmla="*/ 771633 h 7012541"/>
              <a:gd name="connsiteX71" fmla="*/ 6447119 w 8891870"/>
              <a:gd name="connsiteY71" fmla="*/ 831386 h 7012541"/>
              <a:gd name="connsiteX72" fmla="*/ 6511627 w 8891870"/>
              <a:gd name="connsiteY72" fmla="*/ 839921 h 7012541"/>
              <a:gd name="connsiteX73" fmla="*/ 6533133 w 8891870"/>
              <a:gd name="connsiteY73" fmla="*/ 822850 h 7012541"/>
              <a:gd name="connsiteX74" fmla="*/ 6559340 w 8891870"/>
              <a:gd name="connsiteY74" fmla="*/ 818048 h 7012541"/>
              <a:gd name="connsiteX75" fmla="*/ 6577164 w 8891870"/>
              <a:gd name="connsiteY75" fmla="*/ 821907 h 7012541"/>
              <a:gd name="connsiteX76" fmla="*/ 6581189 w 8891870"/>
              <a:gd name="connsiteY76" fmla="*/ 803062 h 7012541"/>
              <a:gd name="connsiteX77" fmla="*/ 6563176 w 8891870"/>
              <a:gd name="connsiteY77" fmla="*/ 789260 h 7012541"/>
              <a:gd name="connsiteX78" fmla="*/ 6562472 w 8891870"/>
              <a:gd name="connsiteY78" fmla="*/ 763084 h 7012541"/>
              <a:gd name="connsiteX79" fmla="*/ 6563919 w 8891870"/>
              <a:gd name="connsiteY79" fmla="*/ 732353 h 7012541"/>
              <a:gd name="connsiteX80" fmla="*/ 6609453 w 8891870"/>
              <a:gd name="connsiteY80" fmla="*/ 753698 h 7012541"/>
              <a:gd name="connsiteX81" fmla="*/ 6610157 w 8891870"/>
              <a:gd name="connsiteY81" fmla="*/ 779876 h 7012541"/>
              <a:gd name="connsiteX82" fmla="*/ 6595002 w 8891870"/>
              <a:gd name="connsiteY82" fmla="*/ 977913 h 7012541"/>
              <a:gd name="connsiteX83" fmla="*/ 6595282 w 8891870"/>
              <a:gd name="connsiteY83" fmla="*/ 988259 h 7012541"/>
              <a:gd name="connsiteX84" fmla="*/ 6597643 w 8891870"/>
              <a:gd name="connsiteY84" fmla="*/ 987703 h 7012541"/>
              <a:gd name="connsiteX85" fmla="*/ 6640648 w 8891870"/>
              <a:gd name="connsiteY85" fmla="*/ 1006376 h 7012541"/>
              <a:gd name="connsiteX86" fmla="*/ 6669841 w 8891870"/>
              <a:gd name="connsiteY86" fmla="*/ 1050670 h 7012541"/>
              <a:gd name="connsiteX87" fmla="*/ 6684618 w 8891870"/>
              <a:gd name="connsiteY87" fmla="*/ 1051331 h 7012541"/>
              <a:gd name="connsiteX88" fmla="*/ 6739853 w 8891870"/>
              <a:gd name="connsiteY88" fmla="*/ 1031420 h 7012541"/>
              <a:gd name="connsiteX89" fmla="*/ 6799032 w 8891870"/>
              <a:gd name="connsiteY89" fmla="*/ 1010084 h 7012541"/>
              <a:gd name="connsiteX90" fmla="*/ 6845611 w 8891870"/>
              <a:gd name="connsiteY90" fmla="*/ 1091465 h 7012541"/>
              <a:gd name="connsiteX91" fmla="*/ 6960349 w 8891870"/>
              <a:gd name="connsiteY91" fmla="*/ 1125620 h 7012541"/>
              <a:gd name="connsiteX92" fmla="*/ 7053931 w 8891870"/>
              <a:gd name="connsiteY92" fmla="*/ 1156072 h 7012541"/>
              <a:gd name="connsiteX93" fmla="*/ 7088331 w 8891870"/>
              <a:gd name="connsiteY93" fmla="*/ 1207863 h 7012541"/>
              <a:gd name="connsiteX94" fmla="*/ 7163958 w 8891870"/>
              <a:gd name="connsiteY94" fmla="*/ 1290100 h 7012541"/>
              <a:gd name="connsiteX95" fmla="*/ 7189058 w 8891870"/>
              <a:gd name="connsiteY95" fmla="*/ 1292379 h 7012541"/>
              <a:gd name="connsiteX96" fmla="*/ 7326421 w 8891870"/>
              <a:gd name="connsiteY96" fmla="*/ 1257963 h 7012541"/>
              <a:gd name="connsiteX97" fmla="*/ 7376623 w 8891870"/>
              <a:gd name="connsiteY97" fmla="*/ 1262519 h 7012541"/>
              <a:gd name="connsiteX98" fmla="*/ 7377691 w 8891870"/>
              <a:gd name="connsiteY98" fmla="*/ 1281014 h 7012541"/>
              <a:gd name="connsiteX99" fmla="*/ 7284796 w 8891870"/>
              <a:gd name="connsiteY99" fmla="*/ 1318280 h 7012541"/>
              <a:gd name="connsiteX100" fmla="*/ 7261828 w 8891870"/>
              <a:gd name="connsiteY100" fmla="*/ 1352992 h 7012541"/>
              <a:gd name="connsiteX101" fmla="*/ 7310580 w 8891870"/>
              <a:gd name="connsiteY101" fmla="*/ 1388279 h 7012541"/>
              <a:gd name="connsiteX102" fmla="*/ 7362212 w 8891870"/>
              <a:gd name="connsiteY102" fmla="*/ 1403649 h 7012541"/>
              <a:gd name="connsiteX103" fmla="*/ 7292988 w 8891870"/>
              <a:gd name="connsiteY103" fmla="*/ 1432382 h 7012541"/>
              <a:gd name="connsiteX104" fmla="*/ 7264647 w 8891870"/>
              <a:gd name="connsiteY104" fmla="*/ 1457701 h 7012541"/>
              <a:gd name="connsiteX105" fmla="*/ 7292606 w 8891870"/>
              <a:gd name="connsiteY105" fmla="*/ 1481607 h 7012541"/>
              <a:gd name="connsiteX106" fmla="*/ 7398403 w 8891870"/>
              <a:gd name="connsiteY106" fmla="*/ 1458567 h 7012541"/>
              <a:gd name="connsiteX107" fmla="*/ 7613947 w 8891870"/>
              <a:gd name="connsiteY107" fmla="*/ 1411069 h 7012541"/>
              <a:gd name="connsiteX108" fmla="*/ 7649458 w 8891870"/>
              <a:gd name="connsiteY108" fmla="*/ 1398266 h 7012541"/>
              <a:gd name="connsiteX109" fmla="*/ 7684239 w 8891870"/>
              <a:gd name="connsiteY109" fmla="*/ 1400830 h 7012541"/>
              <a:gd name="connsiteX110" fmla="*/ 7673108 w 8891870"/>
              <a:gd name="connsiteY110" fmla="*/ 1431274 h 7012541"/>
              <a:gd name="connsiteX111" fmla="*/ 7647283 w 8891870"/>
              <a:gd name="connsiteY111" fmla="*/ 1444362 h 7012541"/>
              <a:gd name="connsiteX112" fmla="*/ 7563364 w 8891870"/>
              <a:gd name="connsiteY112" fmla="*/ 1455735 h 7012541"/>
              <a:gd name="connsiteX113" fmla="*/ 7492712 w 8891870"/>
              <a:gd name="connsiteY113" fmla="*/ 1473656 h 7012541"/>
              <a:gd name="connsiteX114" fmla="*/ 7447522 w 8891870"/>
              <a:gd name="connsiteY114" fmla="*/ 1486173 h 7012541"/>
              <a:gd name="connsiteX115" fmla="*/ 7351041 w 8891870"/>
              <a:gd name="connsiteY115" fmla="*/ 1517179 h 7012541"/>
              <a:gd name="connsiteX116" fmla="*/ 7262434 w 8891870"/>
              <a:gd name="connsiteY116" fmla="*/ 1586884 h 7012541"/>
              <a:gd name="connsiteX117" fmla="*/ 7353156 w 8891870"/>
              <a:gd name="connsiteY117" fmla="*/ 1595712 h 7012541"/>
              <a:gd name="connsiteX118" fmla="*/ 7545029 w 8891870"/>
              <a:gd name="connsiteY118" fmla="*/ 1556747 h 7012541"/>
              <a:gd name="connsiteX119" fmla="*/ 7661938 w 8891870"/>
              <a:gd name="connsiteY119" fmla="*/ 1544806 h 7012541"/>
              <a:gd name="connsiteX120" fmla="*/ 7685953 w 8891870"/>
              <a:gd name="connsiteY120" fmla="*/ 1570131 h 7012541"/>
              <a:gd name="connsiteX121" fmla="*/ 7665863 w 8891870"/>
              <a:gd name="connsiteY121" fmla="*/ 1584926 h 7012541"/>
              <a:gd name="connsiteX122" fmla="*/ 7468618 w 8891870"/>
              <a:gd name="connsiteY122" fmla="*/ 1614502 h 7012541"/>
              <a:gd name="connsiteX123" fmla="*/ 7402273 w 8891870"/>
              <a:gd name="connsiteY123" fmla="*/ 1623317 h 7012541"/>
              <a:gd name="connsiteX124" fmla="*/ 7314389 w 8891870"/>
              <a:gd name="connsiteY124" fmla="*/ 1677656 h 7012541"/>
              <a:gd name="connsiteX125" fmla="*/ 7209657 w 8891870"/>
              <a:gd name="connsiteY125" fmla="*/ 1719189 h 7012541"/>
              <a:gd name="connsiteX126" fmla="*/ 7202824 w 8891870"/>
              <a:gd name="connsiteY126" fmla="*/ 1720608 h 7012541"/>
              <a:gd name="connsiteX127" fmla="*/ 7195084 w 8891870"/>
              <a:gd name="connsiteY127" fmla="*/ 1727395 h 7012541"/>
              <a:gd name="connsiteX128" fmla="*/ 7195084 w 8891870"/>
              <a:gd name="connsiteY128" fmla="*/ 1753945 h 7012541"/>
              <a:gd name="connsiteX129" fmla="*/ 7211905 w 8891870"/>
              <a:gd name="connsiteY129" fmla="*/ 1789340 h 7012541"/>
              <a:gd name="connsiteX130" fmla="*/ 7094161 w 8891870"/>
              <a:gd name="connsiteY130" fmla="*/ 1833590 h 7012541"/>
              <a:gd name="connsiteX131" fmla="*/ 7083262 w 8891870"/>
              <a:gd name="connsiteY131" fmla="*/ 1845056 h 7012541"/>
              <a:gd name="connsiteX132" fmla="*/ 7097595 w 8891870"/>
              <a:gd name="connsiteY132" fmla="*/ 1864261 h 7012541"/>
              <a:gd name="connsiteX133" fmla="*/ 7105098 w 8891870"/>
              <a:gd name="connsiteY133" fmla="*/ 1869997 h 7012541"/>
              <a:gd name="connsiteX134" fmla="*/ 7142330 w 8891870"/>
              <a:gd name="connsiteY134" fmla="*/ 1873441 h 7012541"/>
              <a:gd name="connsiteX135" fmla="*/ 7145978 w 8891870"/>
              <a:gd name="connsiteY135" fmla="*/ 1872797 h 7012541"/>
              <a:gd name="connsiteX136" fmla="*/ 7280373 w 8891870"/>
              <a:gd name="connsiteY136" fmla="*/ 1864261 h 7012541"/>
              <a:gd name="connsiteX137" fmla="*/ 7321702 w 8891870"/>
              <a:gd name="connsiteY137" fmla="*/ 1878132 h 7012541"/>
              <a:gd name="connsiteX138" fmla="*/ 7344401 w 8891870"/>
              <a:gd name="connsiteY138" fmla="*/ 1899836 h 7012541"/>
              <a:gd name="connsiteX139" fmla="*/ 7358031 w 8891870"/>
              <a:gd name="connsiteY139" fmla="*/ 1897743 h 7012541"/>
              <a:gd name="connsiteX140" fmla="*/ 7388517 w 8891870"/>
              <a:gd name="connsiteY140" fmla="*/ 1895534 h 7012541"/>
              <a:gd name="connsiteX141" fmla="*/ 7430566 w 8891870"/>
              <a:gd name="connsiteY141" fmla="*/ 1922083 h 7012541"/>
              <a:gd name="connsiteX142" fmla="*/ 7405337 w 8891870"/>
              <a:gd name="connsiteY142" fmla="*/ 1957479 h 7012541"/>
              <a:gd name="connsiteX143" fmla="*/ 7364452 w 8891870"/>
              <a:gd name="connsiteY143" fmla="*/ 1965299 h 7012541"/>
              <a:gd name="connsiteX144" fmla="*/ 7361012 w 8891870"/>
              <a:gd name="connsiteY144" fmla="*/ 1983767 h 7012541"/>
              <a:gd name="connsiteX145" fmla="*/ 7269620 w 8891870"/>
              <a:gd name="connsiteY145" fmla="*/ 2116076 h 7012541"/>
              <a:gd name="connsiteX146" fmla="*/ 7221238 w 8891870"/>
              <a:gd name="connsiteY146" fmla="*/ 2120344 h 7012541"/>
              <a:gd name="connsiteX147" fmla="*/ 7195705 w 8891870"/>
              <a:gd name="connsiteY147" fmla="*/ 2119278 h 7012541"/>
              <a:gd name="connsiteX148" fmla="*/ 7179370 w 8891870"/>
              <a:gd name="connsiteY148" fmla="*/ 2136237 h 7012541"/>
              <a:gd name="connsiteX149" fmla="*/ 7195084 w 8891870"/>
              <a:gd name="connsiteY149" fmla="*/ 2152158 h 7012541"/>
              <a:gd name="connsiteX150" fmla="*/ 7195084 w 8891870"/>
              <a:gd name="connsiteY150" fmla="*/ 2169860 h 7012541"/>
              <a:gd name="connsiteX151" fmla="*/ 7169854 w 8891870"/>
              <a:gd name="connsiteY151" fmla="*/ 2178706 h 7012541"/>
              <a:gd name="connsiteX152" fmla="*/ 7145194 w 8891870"/>
              <a:gd name="connsiteY152" fmla="*/ 2176761 h 7012541"/>
              <a:gd name="connsiteX153" fmla="*/ 7135225 w 8891870"/>
              <a:gd name="connsiteY153" fmla="*/ 2188634 h 7012541"/>
              <a:gd name="connsiteX154" fmla="*/ 7137594 w 8891870"/>
              <a:gd name="connsiteY154" fmla="*/ 2205255 h 7012541"/>
              <a:gd name="connsiteX155" fmla="*/ 7169854 w 8891870"/>
              <a:gd name="connsiteY155" fmla="*/ 2205255 h 7012541"/>
              <a:gd name="connsiteX156" fmla="*/ 7253954 w 8891870"/>
              <a:gd name="connsiteY156" fmla="*/ 2205255 h 7012541"/>
              <a:gd name="connsiteX157" fmla="*/ 7296006 w 8891870"/>
              <a:gd name="connsiteY157" fmla="*/ 2205255 h 7012541"/>
              <a:gd name="connsiteX158" fmla="*/ 7363287 w 8891870"/>
              <a:gd name="connsiteY158" fmla="*/ 2249505 h 7012541"/>
              <a:gd name="connsiteX159" fmla="*/ 7464206 w 8891870"/>
              <a:gd name="connsiteY159" fmla="*/ 2284901 h 7012541"/>
              <a:gd name="connsiteX160" fmla="*/ 7489437 w 8891870"/>
              <a:gd name="connsiteY160" fmla="*/ 2311449 h 7012541"/>
              <a:gd name="connsiteX161" fmla="*/ 7464206 w 8891870"/>
              <a:gd name="connsiteY161" fmla="*/ 2329142 h 7012541"/>
              <a:gd name="connsiteX162" fmla="*/ 7455799 w 8891870"/>
              <a:gd name="connsiteY162" fmla="*/ 2355692 h 7012541"/>
              <a:gd name="connsiteX163" fmla="*/ 7447388 w 8891870"/>
              <a:gd name="connsiteY163" fmla="*/ 2391087 h 7012541"/>
              <a:gd name="connsiteX164" fmla="*/ 7447388 w 8891870"/>
              <a:gd name="connsiteY164" fmla="*/ 2417635 h 7012541"/>
              <a:gd name="connsiteX165" fmla="*/ 7455799 w 8891870"/>
              <a:gd name="connsiteY165" fmla="*/ 2417635 h 7012541"/>
              <a:gd name="connsiteX166" fmla="*/ 7455799 w 8891870"/>
              <a:gd name="connsiteY166" fmla="*/ 2479580 h 7012541"/>
              <a:gd name="connsiteX167" fmla="*/ 7388517 w 8891870"/>
              <a:gd name="connsiteY167" fmla="*/ 2541532 h 7012541"/>
              <a:gd name="connsiteX168" fmla="*/ 7472618 w 8891870"/>
              <a:gd name="connsiteY168" fmla="*/ 2568073 h 7012541"/>
              <a:gd name="connsiteX169" fmla="*/ 7464206 w 8891870"/>
              <a:gd name="connsiteY169" fmla="*/ 2576928 h 7012541"/>
              <a:gd name="connsiteX170" fmla="*/ 7164948 w 8891870"/>
              <a:gd name="connsiteY170" fmla="*/ 2576928 h 7012541"/>
              <a:gd name="connsiteX171" fmla="*/ 7143961 w 8891870"/>
              <a:gd name="connsiteY171" fmla="*/ 2587165 h 7012541"/>
              <a:gd name="connsiteX172" fmla="*/ 7142592 w 8891870"/>
              <a:gd name="connsiteY172" fmla="*/ 2590655 h 7012541"/>
              <a:gd name="connsiteX173" fmla="*/ 7161443 w 8891870"/>
              <a:gd name="connsiteY173" fmla="*/ 2594621 h 7012541"/>
              <a:gd name="connsiteX174" fmla="*/ 7228725 w 8891870"/>
              <a:gd name="connsiteY174" fmla="*/ 2638871 h 7012541"/>
              <a:gd name="connsiteX175" fmla="*/ 7262365 w 8891870"/>
              <a:gd name="connsiteY175" fmla="*/ 2665420 h 7012541"/>
              <a:gd name="connsiteX176" fmla="*/ 7354876 w 8891870"/>
              <a:gd name="connsiteY176" fmla="*/ 2683114 h 7012541"/>
              <a:gd name="connsiteX177" fmla="*/ 7371696 w 8891870"/>
              <a:gd name="connsiteY177" fmla="*/ 2700816 h 7012541"/>
              <a:gd name="connsiteX178" fmla="*/ 7354876 w 8891870"/>
              <a:gd name="connsiteY178" fmla="*/ 2709662 h 7012541"/>
              <a:gd name="connsiteX179" fmla="*/ 7153034 w 8891870"/>
              <a:gd name="connsiteY179" fmla="*/ 2709662 h 7012541"/>
              <a:gd name="connsiteX180" fmla="*/ 7137263 w 8891870"/>
              <a:gd name="connsiteY180" fmla="*/ 2710767 h 7012541"/>
              <a:gd name="connsiteX181" fmla="*/ 7136352 w 8891870"/>
              <a:gd name="connsiteY181" fmla="*/ 2711514 h 7012541"/>
              <a:gd name="connsiteX182" fmla="*/ 7136568 w 8891870"/>
              <a:gd name="connsiteY182" fmla="*/ 2712006 h 7012541"/>
              <a:gd name="connsiteX183" fmla="*/ 7221238 w 8891870"/>
              <a:gd name="connsiteY183" fmla="*/ 2730679 h 7012541"/>
              <a:gd name="connsiteX184" fmla="*/ 7339508 w 8891870"/>
              <a:gd name="connsiteY184" fmla="*/ 2816042 h 7012541"/>
              <a:gd name="connsiteX185" fmla="*/ 7339508 w 8891870"/>
              <a:gd name="connsiteY185" fmla="*/ 2824702 h 7012541"/>
              <a:gd name="connsiteX186" fmla="*/ 7438977 w 8891870"/>
              <a:gd name="connsiteY186" fmla="*/ 2824702 h 7012541"/>
              <a:gd name="connsiteX187" fmla="*/ 7514670 w 8891870"/>
              <a:gd name="connsiteY187" fmla="*/ 2815857 h 7012541"/>
              <a:gd name="connsiteX188" fmla="*/ 7548310 w 8891870"/>
              <a:gd name="connsiteY188" fmla="*/ 2842405 h 7012541"/>
              <a:gd name="connsiteX189" fmla="*/ 7539899 w 8891870"/>
              <a:gd name="connsiteY189" fmla="*/ 2868954 h 7012541"/>
              <a:gd name="connsiteX190" fmla="*/ 7497847 w 8891870"/>
              <a:gd name="connsiteY190" fmla="*/ 2868954 h 7012541"/>
              <a:gd name="connsiteX191" fmla="*/ 7388517 w 8891870"/>
              <a:gd name="connsiteY191" fmla="*/ 2860098 h 7012541"/>
              <a:gd name="connsiteX192" fmla="*/ 7358424 w 8891870"/>
              <a:gd name="connsiteY192" fmla="*/ 2855261 h 7012541"/>
              <a:gd name="connsiteX193" fmla="*/ 7337132 w 8891870"/>
              <a:gd name="connsiteY193" fmla="*/ 2859828 h 7012541"/>
              <a:gd name="connsiteX194" fmla="*/ 7320022 w 8891870"/>
              <a:gd name="connsiteY194" fmla="*/ 2867792 h 7012541"/>
              <a:gd name="connsiteX195" fmla="*/ 7308927 w 8891870"/>
              <a:gd name="connsiteY195" fmla="*/ 2867539 h 7012541"/>
              <a:gd name="connsiteX196" fmla="*/ 7304547 w 8891870"/>
              <a:gd name="connsiteY196" fmla="*/ 2868814 h 7012541"/>
              <a:gd name="connsiteX197" fmla="*/ 7291537 w 8891870"/>
              <a:gd name="connsiteY197" fmla="*/ 2868887 h 7012541"/>
              <a:gd name="connsiteX198" fmla="*/ 7258575 w 8891870"/>
              <a:gd name="connsiteY198" fmla="*/ 2879700 h 7012541"/>
              <a:gd name="connsiteX199" fmla="*/ 7351723 w 8891870"/>
              <a:gd name="connsiteY199" fmla="*/ 2893285 h 7012541"/>
              <a:gd name="connsiteX200" fmla="*/ 7464206 w 8891870"/>
              <a:gd name="connsiteY200" fmla="*/ 2895495 h 7012541"/>
              <a:gd name="connsiteX201" fmla="*/ 7497847 w 8891870"/>
              <a:gd name="connsiteY201" fmla="*/ 2895495 h 7012541"/>
              <a:gd name="connsiteX202" fmla="*/ 7539899 w 8891870"/>
              <a:gd name="connsiteY202" fmla="*/ 2913195 h 7012541"/>
              <a:gd name="connsiteX203" fmla="*/ 7548310 w 8891870"/>
              <a:gd name="connsiteY203" fmla="*/ 2939745 h 7012541"/>
              <a:gd name="connsiteX204" fmla="*/ 7531488 w 8891870"/>
              <a:gd name="connsiteY204" fmla="*/ 2957445 h 7012541"/>
              <a:gd name="connsiteX205" fmla="*/ 7405337 w 8891870"/>
              <a:gd name="connsiteY205" fmla="*/ 2957445 h 7012541"/>
              <a:gd name="connsiteX206" fmla="*/ 7539899 w 8891870"/>
              <a:gd name="connsiteY206" fmla="*/ 2992841 h 7012541"/>
              <a:gd name="connsiteX207" fmla="*/ 7565129 w 8891870"/>
              <a:gd name="connsiteY207" fmla="*/ 3010536 h 7012541"/>
              <a:gd name="connsiteX208" fmla="*/ 7531488 w 8891870"/>
              <a:gd name="connsiteY208" fmla="*/ 3019391 h 7012541"/>
              <a:gd name="connsiteX209" fmla="*/ 7321235 w 8891870"/>
              <a:gd name="connsiteY209" fmla="*/ 3019391 h 7012541"/>
              <a:gd name="connsiteX210" fmla="*/ 7287594 w 8891870"/>
              <a:gd name="connsiteY210" fmla="*/ 3037084 h 7012541"/>
              <a:gd name="connsiteX211" fmla="*/ 7346466 w 8891870"/>
              <a:gd name="connsiteY211" fmla="*/ 3037084 h 7012541"/>
              <a:gd name="connsiteX212" fmla="*/ 7422158 w 8891870"/>
              <a:gd name="connsiteY212" fmla="*/ 3063633 h 7012541"/>
              <a:gd name="connsiteX213" fmla="*/ 7497847 w 8891870"/>
              <a:gd name="connsiteY213" fmla="*/ 3063633 h 7012541"/>
              <a:gd name="connsiteX214" fmla="*/ 7523078 w 8891870"/>
              <a:gd name="connsiteY214" fmla="*/ 3090181 h 7012541"/>
              <a:gd name="connsiteX215" fmla="*/ 7497847 w 8891870"/>
              <a:gd name="connsiteY215" fmla="*/ 3116729 h 7012541"/>
              <a:gd name="connsiteX216" fmla="*/ 7321235 w 8891870"/>
              <a:gd name="connsiteY216" fmla="*/ 3116729 h 7012541"/>
              <a:gd name="connsiteX217" fmla="*/ 7245543 w 8891870"/>
              <a:gd name="connsiteY217" fmla="*/ 3125577 h 7012541"/>
              <a:gd name="connsiteX218" fmla="*/ 7338055 w 8891870"/>
              <a:gd name="connsiteY218" fmla="*/ 3125577 h 7012541"/>
              <a:gd name="connsiteX219" fmla="*/ 7396927 w 8891870"/>
              <a:gd name="connsiteY219" fmla="*/ 3160972 h 7012541"/>
              <a:gd name="connsiteX220" fmla="*/ 7396927 w 8891870"/>
              <a:gd name="connsiteY220" fmla="*/ 3187520 h 7012541"/>
              <a:gd name="connsiteX221" fmla="*/ 7363287 w 8891870"/>
              <a:gd name="connsiteY221" fmla="*/ 3205222 h 7012541"/>
              <a:gd name="connsiteX222" fmla="*/ 7253954 w 8891870"/>
              <a:gd name="connsiteY222" fmla="*/ 3222925 h 7012541"/>
              <a:gd name="connsiteX223" fmla="*/ 7218103 w 8891870"/>
              <a:gd name="connsiteY223" fmla="*/ 3228471 h 7012541"/>
              <a:gd name="connsiteX224" fmla="*/ 7226321 w 8891870"/>
              <a:gd name="connsiteY224" fmla="*/ 3237002 h 7012541"/>
              <a:gd name="connsiteX225" fmla="*/ 7162970 w 8891870"/>
              <a:gd name="connsiteY225" fmla="*/ 3266341 h 7012541"/>
              <a:gd name="connsiteX226" fmla="*/ 7128633 w 8891870"/>
              <a:gd name="connsiteY226" fmla="*/ 3279517 h 7012541"/>
              <a:gd name="connsiteX227" fmla="*/ 7215862 w 8891870"/>
              <a:gd name="connsiteY227" fmla="*/ 3302602 h 7012541"/>
              <a:gd name="connsiteX228" fmla="*/ 7366388 w 8891870"/>
              <a:gd name="connsiteY228" fmla="*/ 3285529 h 7012541"/>
              <a:gd name="connsiteX229" fmla="*/ 7436272 w 8891870"/>
              <a:gd name="connsiteY229" fmla="*/ 3251385 h 7012541"/>
              <a:gd name="connsiteX230" fmla="*/ 7554542 w 8891870"/>
              <a:gd name="connsiteY230" fmla="*/ 3153218 h 7012541"/>
              <a:gd name="connsiteX231" fmla="*/ 7753446 w 8891870"/>
              <a:gd name="connsiteY231" fmla="*/ 2986763 h 7012541"/>
              <a:gd name="connsiteX232" fmla="*/ 8011487 w 8891870"/>
              <a:gd name="connsiteY232" fmla="*/ 2905671 h 7012541"/>
              <a:gd name="connsiteX233" fmla="*/ 8221147 w 8891870"/>
              <a:gd name="connsiteY233" fmla="*/ 2811774 h 7012541"/>
              <a:gd name="connsiteX234" fmla="*/ 8237273 w 8891870"/>
              <a:gd name="connsiteY234" fmla="*/ 2798969 h 7012541"/>
              <a:gd name="connsiteX235" fmla="*/ 8452307 w 8891870"/>
              <a:gd name="connsiteY235" fmla="*/ 2726411 h 7012541"/>
              <a:gd name="connsiteX236" fmla="*/ 8474188 w 8891870"/>
              <a:gd name="connsiteY236" fmla="*/ 2720593 h 7012541"/>
              <a:gd name="connsiteX237" fmla="*/ 8477129 w 8891870"/>
              <a:gd name="connsiteY237" fmla="*/ 2716533 h 7012541"/>
              <a:gd name="connsiteX238" fmla="*/ 8501767 w 8891870"/>
              <a:gd name="connsiteY238" fmla="*/ 2694886 h 7012541"/>
              <a:gd name="connsiteX239" fmla="*/ 8605741 w 8891870"/>
              <a:gd name="connsiteY239" fmla="*/ 2642160 h 7012541"/>
              <a:gd name="connsiteX240" fmla="*/ 8663861 w 8891870"/>
              <a:gd name="connsiteY240" fmla="*/ 2626902 h 7012541"/>
              <a:gd name="connsiteX241" fmla="*/ 8779185 w 8891870"/>
              <a:gd name="connsiteY241" fmla="*/ 2656253 h 7012541"/>
              <a:gd name="connsiteX242" fmla="*/ 8800282 w 8891870"/>
              <a:gd name="connsiteY242" fmla="*/ 2688788 h 7012541"/>
              <a:gd name="connsiteX243" fmla="*/ 8808627 w 8891870"/>
              <a:gd name="connsiteY243" fmla="*/ 2702474 h 7012541"/>
              <a:gd name="connsiteX244" fmla="*/ 8837989 w 8891870"/>
              <a:gd name="connsiteY244" fmla="*/ 2712074 h 7012541"/>
              <a:gd name="connsiteX245" fmla="*/ 8836874 w 8891870"/>
              <a:gd name="connsiteY245" fmla="*/ 2722859 h 7012541"/>
              <a:gd name="connsiteX246" fmla="*/ 8871621 w 8891870"/>
              <a:gd name="connsiteY246" fmla="*/ 2743484 h 7012541"/>
              <a:gd name="connsiteX247" fmla="*/ 8887750 w 8891870"/>
              <a:gd name="connsiteY247" fmla="*/ 2764823 h 7012541"/>
              <a:gd name="connsiteX248" fmla="*/ 8860869 w 8891870"/>
              <a:gd name="connsiteY248" fmla="*/ 2914207 h 7012541"/>
              <a:gd name="connsiteX249" fmla="*/ 8737226 w 8891870"/>
              <a:gd name="connsiteY249" fmla="*/ 3003836 h 7012541"/>
              <a:gd name="connsiteX250" fmla="*/ 8624333 w 8891870"/>
              <a:gd name="connsiteY250" fmla="*/ 3012372 h 7012541"/>
              <a:gd name="connsiteX251" fmla="*/ 8479185 w 8891870"/>
              <a:gd name="connsiteY251" fmla="*/ 3008104 h 7012541"/>
              <a:gd name="connsiteX252" fmla="*/ 8446931 w 8891870"/>
              <a:gd name="connsiteY252" fmla="*/ 3025177 h 7012541"/>
              <a:gd name="connsiteX253" fmla="*/ 8317909 w 8891870"/>
              <a:gd name="connsiteY253" fmla="*/ 3076394 h 7012541"/>
              <a:gd name="connsiteX254" fmla="*/ 8199642 w 8891870"/>
              <a:gd name="connsiteY254" fmla="*/ 3114806 h 7012541"/>
              <a:gd name="connsiteX255" fmla="*/ 7930850 w 8891870"/>
              <a:gd name="connsiteY255" fmla="*/ 3174559 h 7012541"/>
              <a:gd name="connsiteX256" fmla="*/ 7672811 w 8891870"/>
              <a:gd name="connsiteY256" fmla="*/ 3259920 h 7012541"/>
              <a:gd name="connsiteX257" fmla="*/ 7511536 w 8891870"/>
              <a:gd name="connsiteY257" fmla="*/ 3358087 h 7012541"/>
              <a:gd name="connsiteX258" fmla="*/ 7436272 w 8891870"/>
              <a:gd name="connsiteY258" fmla="*/ 3396499 h 7012541"/>
              <a:gd name="connsiteX259" fmla="*/ 7129849 w 8891870"/>
              <a:gd name="connsiteY259" fmla="*/ 3537345 h 7012541"/>
              <a:gd name="connsiteX260" fmla="*/ 7108781 w 8891870"/>
              <a:gd name="connsiteY260" fmla="*/ 3547150 h 7012541"/>
              <a:gd name="connsiteX261" fmla="*/ 7093682 w 8891870"/>
              <a:gd name="connsiteY261" fmla="*/ 3639988 h 7012541"/>
              <a:gd name="connsiteX262" fmla="*/ 7040494 w 8891870"/>
              <a:gd name="connsiteY262" fmla="*/ 3746654 h 7012541"/>
              <a:gd name="connsiteX263" fmla="*/ 7036056 w 8891870"/>
              <a:gd name="connsiteY263" fmla="*/ 3767789 h 7012541"/>
              <a:gd name="connsiteX264" fmla="*/ 7049212 w 8891870"/>
              <a:gd name="connsiteY264" fmla="*/ 3772089 h 7012541"/>
              <a:gd name="connsiteX265" fmla="*/ 7463152 w 8891870"/>
              <a:gd name="connsiteY265" fmla="*/ 3891595 h 7012541"/>
              <a:gd name="connsiteX266" fmla="*/ 7554542 w 8891870"/>
              <a:gd name="connsiteY266" fmla="*/ 3917205 h 7012541"/>
              <a:gd name="connsiteX267" fmla="*/ 7678187 w 8891870"/>
              <a:gd name="connsiteY267" fmla="*/ 3904400 h 7012541"/>
              <a:gd name="connsiteX268" fmla="*/ 7748071 w 8891870"/>
              <a:gd name="connsiteY268" fmla="*/ 3895864 h 7012541"/>
              <a:gd name="connsiteX269" fmla="*/ 7823333 w 8891870"/>
              <a:gd name="connsiteY269" fmla="*/ 3912937 h 7012541"/>
              <a:gd name="connsiteX270" fmla="*/ 7855589 w 8891870"/>
              <a:gd name="connsiteY270" fmla="*/ 3942812 h 7012541"/>
              <a:gd name="connsiteX271" fmla="*/ 7715817 w 8891870"/>
              <a:gd name="connsiteY271" fmla="*/ 4169020 h 7012541"/>
              <a:gd name="connsiteX272" fmla="*/ 7565293 w 8891870"/>
              <a:gd name="connsiteY272" fmla="*/ 4169020 h 7012541"/>
              <a:gd name="connsiteX273" fmla="*/ 7441648 w 8891870"/>
              <a:gd name="connsiteY273" fmla="*/ 4100731 h 7012541"/>
              <a:gd name="connsiteX274" fmla="*/ 7307253 w 8891870"/>
              <a:gd name="connsiteY274" fmla="*/ 4079391 h 7012541"/>
              <a:gd name="connsiteX275" fmla="*/ 7167482 w 8891870"/>
              <a:gd name="connsiteY275" fmla="*/ 4023907 h 7012541"/>
              <a:gd name="connsiteX276" fmla="*/ 7086842 w 8891870"/>
              <a:gd name="connsiteY276" fmla="*/ 3921471 h 7012541"/>
              <a:gd name="connsiteX277" fmla="*/ 7053051 w 8891870"/>
              <a:gd name="connsiteY277" fmla="*/ 3898797 h 7012541"/>
              <a:gd name="connsiteX278" fmla="*/ 7023601 w 8891870"/>
              <a:gd name="connsiteY278" fmla="*/ 3921009 h 7012541"/>
              <a:gd name="connsiteX279" fmla="*/ 6922242 w 8891870"/>
              <a:gd name="connsiteY279" fmla="*/ 3921009 h 7012541"/>
              <a:gd name="connsiteX280" fmla="*/ 6770202 w 8891870"/>
              <a:gd name="connsiteY280" fmla="*/ 3947832 h 7012541"/>
              <a:gd name="connsiteX281" fmla="*/ 6727968 w 8891870"/>
              <a:gd name="connsiteY281" fmla="*/ 4048423 h 7012541"/>
              <a:gd name="connsiteX282" fmla="*/ 6483015 w 8891870"/>
              <a:gd name="connsiteY282" fmla="*/ 4309956 h 7012541"/>
              <a:gd name="connsiteX283" fmla="*/ 6423887 w 8891870"/>
              <a:gd name="connsiteY283" fmla="*/ 4323367 h 7012541"/>
              <a:gd name="connsiteX284" fmla="*/ 6086022 w 8891870"/>
              <a:gd name="connsiteY284" fmla="*/ 4323367 h 7012541"/>
              <a:gd name="connsiteX285" fmla="*/ 6153594 w 8891870"/>
              <a:gd name="connsiteY285" fmla="*/ 4544663 h 7012541"/>
              <a:gd name="connsiteX286" fmla="*/ 5959320 w 8891870"/>
              <a:gd name="connsiteY286" fmla="*/ 4423957 h 7012541"/>
              <a:gd name="connsiteX287" fmla="*/ 5655241 w 8891870"/>
              <a:gd name="connsiteY287" fmla="*/ 4363603 h 7012541"/>
              <a:gd name="connsiteX288" fmla="*/ 5511647 w 8891870"/>
              <a:gd name="connsiteY288" fmla="*/ 4558076 h 7012541"/>
              <a:gd name="connsiteX289" fmla="*/ 5300480 w 8891870"/>
              <a:gd name="connsiteY289" fmla="*/ 4658664 h 7012541"/>
              <a:gd name="connsiteX290" fmla="*/ 5156887 w 8891870"/>
              <a:gd name="connsiteY290" fmla="*/ 4698900 h 7012541"/>
              <a:gd name="connsiteX291" fmla="*/ 4920381 w 8891870"/>
              <a:gd name="connsiteY291" fmla="*/ 4812901 h 7012541"/>
              <a:gd name="connsiteX292" fmla="*/ 4844361 w 8891870"/>
              <a:gd name="connsiteY292" fmla="*/ 4866550 h 7012541"/>
              <a:gd name="connsiteX293" fmla="*/ 4878147 w 8891870"/>
              <a:gd name="connsiteY293" fmla="*/ 5034199 h 7012541"/>
              <a:gd name="connsiteX294" fmla="*/ 4906690 w 8891870"/>
              <a:gd name="connsiteY294" fmla="*/ 5142809 h 7012541"/>
              <a:gd name="connsiteX295" fmla="*/ 4925971 w 8891870"/>
              <a:gd name="connsiteY295" fmla="*/ 5144903 h 7012541"/>
              <a:gd name="connsiteX296" fmla="*/ 4945729 w 8891870"/>
              <a:gd name="connsiteY296" fmla="*/ 5157192 h 7012541"/>
              <a:gd name="connsiteX297" fmla="*/ 4961820 w 8891870"/>
              <a:gd name="connsiteY297" fmla="*/ 5182005 h 7012541"/>
              <a:gd name="connsiteX298" fmla="*/ 4968184 w 8891870"/>
              <a:gd name="connsiteY298" fmla="*/ 5192443 h 7012541"/>
              <a:gd name="connsiteX299" fmla="*/ 4988511 w 8891870"/>
              <a:gd name="connsiteY299" fmla="*/ 5219711 h 7012541"/>
              <a:gd name="connsiteX300" fmla="*/ 4999110 w 8891870"/>
              <a:gd name="connsiteY300" fmla="*/ 5232605 h 7012541"/>
              <a:gd name="connsiteX301" fmla="*/ 5006228 w 8891870"/>
              <a:gd name="connsiteY301" fmla="*/ 5251423 h 7012541"/>
              <a:gd name="connsiteX302" fmla="*/ 5005128 w 8891870"/>
              <a:gd name="connsiteY302" fmla="*/ 5272625 h 7012541"/>
              <a:gd name="connsiteX303" fmla="*/ 4995466 w 8891870"/>
              <a:gd name="connsiteY303" fmla="*/ 5325796 h 7012541"/>
              <a:gd name="connsiteX304" fmla="*/ 4920692 w 8891870"/>
              <a:gd name="connsiteY304" fmla="*/ 5402777 h 7012541"/>
              <a:gd name="connsiteX305" fmla="*/ 4910108 w 8891870"/>
              <a:gd name="connsiteY305" fmla="*/ 5403392 h 7012541"/>
              <a:gd name="connsiteX306" fmla="*/ 4864284 w 8891870"/>
              <a:gd name="connsiteY306" fmla="*/ 5411777 h 7012541"/>
              <a:gd name="connsiteX307" fmla="*/ 4851329 w 8891870"/>
              <a:gd name="connsiteY307" fmla="*/ 5410623 h 7012541"/>
              <a:gd name="connsiteX308" fmla="*/ 4816336 w 8891870"/>
              <a:gd name="connsiteY308" fmla="*/ 5412181 h 7012541"/>
              <a:gd name="connsiteX309" fmla="*/ 4797404 w 8891870"/>
              <a:gd name="connsiteY309" fmla="*/ 5411532 h 7012541"/>
              <a:gd name="connsiteX310" fmla="*/ 4780826 w 8891870"/>
              <a:gd name="connsiteY310" fmla="*/ 5399145 h 7012541"/>
              <a:gd name="connsiteX311" fmla="*/ 4725876 w 8891870"/>
              <a:gd name="connsiteY311" fmla="*/ 5370869 h 7012541"/>
              <a:gd name="connsiteX312" fmla="*/ 4697459 w 8891870"/>
              <a:gd name="connsiteY312" fmla="*/ 5349635 h 7012541"/>
              <a:gd name="connsiteX313" fmla="*/ 4691466 w 8891870"/>
              <a:gd name="connsiteY313" fmla="*/ 5336631 h 7012541"/>
              <a:gd name="connsiteX314" fmla="*/ 4691684 w 8891870"/>
              <a:gd name="connsiteY314" fmla="*/ 5303401 h 7012541"/>
              <a:gd name="connsiteX315" fmla="*/ 4688891 w 8891870"/>
              <a:gd name="connsiteY315" fmla="*/ 5250159 h 7012541"/>
              <a:gd name="connsiteX316" fmla="*/ 4697338 w 8891870"/>
              <a:gd name="connsiteY316" fmla="*/ 5228052 h 7012541"/>
              <a:gd name="connsiteX317" fmla="*/ 4715371 w 8891870"/>
              <a:gd name="connsiteY317" fmla="*/ 5203164 h 7012541"/>
              <a:gd name="connsiteX318" fmla="*/ 4734161 w 8891870"/>
              <a:gd name="connsiteY318" fmla="*/ 5186655 h 7012541"/>
              <a:gd name="connsiteX319" fmla="*/ 4767823 w 8891870"/>
              <a:gd name="connsiteY319" fmla="*/ 5158612 h 7012541"/>
              <a:gd name="connsiteX320" fmla="*/ 4768340 w 8891870"/>
              <a:gd name="connsiteY320" fmla="*/ 5158473 h 7012541"/>
              <a:gd name="connsiteX321" fmla="*/ 4768340 w 8891870"/>
              <a:gd name="connsiteY321" fmla="*/ 5114670 h 7012541"/>
              <a:gd name="connsiteX322" fmla="*/ 4759893 w 8891870"/>
              <a:gd name="connsiteY322" fmla="*/ 5000669 h 7012541"/>
              <a:gd name="connsiteX323" fmla="*/ 4659590 w 8891870"/>
              <a:gd name="connsiteY323" fmla="*/ 4868226 h 7012541"/>
              <a:gd name="connsiteX324" fmla="*/ 4628031 w 8891870"/>
              <a:gd name="connsiteY324" fmla="*/ 4861044 h 7012541"/>
              <a:gd name="connsiteX325" fmla="*/ 4624449 w 8891870"/>
              <a:gd name="connsiteY325" fmla="*/ 4869585 h 7012541"/>
              <a:gd name="connsiteX326" fmla="*/ 4455339 w 8891870"/>
              <a:gd name="connsiteY326" fmla="*/ 5175990 h 7012541"/>
              <a:gd name="connsiteX327" fmla="*/ 4359514 w 8891870"/>
              <a:gd name="connsiteY327" fmla="*/ 5313663 h 7012541"/>
              <a:gd name="connsiteX328" fmla="*/ 4395562 w 8891870"/>
              <a:gd name="connsiteY328" fmla="*/ 5335807 h 7012541"/>
              <a:gd name="connsiteX329" fmla="*/ 4484936 w 8891870"/>
              <a:gd name="connsiteY329" fmla="*/ 5411032 h 7012541"/>
              <a:gd name="connsiteX330" fmla="*/ 4517191 w 8891870"/>
              <a:gd name="connsiteY330" fmla="*/ 5530539 h 7012541"/>
              <a:gd name="connsiteX331" fmla="*/ 4415051 w 8891870"/>
              <a:gd name="connsiteY331" fmla="*/ 5658580 h 7012541"/>
              <a:gd name="connsiteX332" fmla="*/ 4409675 w 8891870"/>
              <a:gd name="connsiteY332" fmla="*/ 5688457 h 7012541"/>
              <a:gd name="connsiteX333" fmla="*/ 4436553 w 8891870"/>
              <a:gd name="connsiteY333" fmla="*/ 5833571 h 7012541"/>
              <a:gd name="connsiteX334" fmla="*/ 4302158 w 8891870"/>
              <a:gd name="connsiteY334" fmla="*/ 6029902 h 7012541"/>
              <a:gd name="connsiteX335" fmla="*/ 4173137 w 8891870"/>
              <a:gd name="connsiteY335" fmla="*/ 6076852 h 7012541"/>
              <a:gd name="connsiteX336" fmla="*/ 3909720 w 8891870"/>
              <a:gd name="connsiteY336" fmla="*/ 6046974 h 7012541"/>
              <a:gd name="connsiteX337" fmla="*/ 3835047 w 8891870"/>
              <a:gd name="connsiteY337" fmla="*/ 6000025 h 7012541"/>
              <a:gd name="connsiteX338" fmla="*/ 3789607 w 8891870"/>
              <a:gd name="connsiteY338" fmla="*/ 5958970 h 7012541"/>
              <a:gd name="connsiteX339" fmla="*/ 3763799 w 8891870"/>
              <a:gd name="connsiteY339" fmla="*/ 5983754 h 7012541"/>
              <a:gd name="connsiteX340" fmla="*/ 3649625 w 8891870"/>
              <a:gd name="connsiteY340" fmla="*/ 6074326 h 7012541"/>
              <a:gd name="connsiteX341" fmla="*/ 3652016 w 8891870"/>
              <a:gd name="connsiteY341" fmla="*/ 6076719 h 7012541"/>
              <a:gd name="connsiteX342" fmla="*/ 3662431 w 8891870"/>
              <a:gd name="connsiteY342" fmla="*/ 6081120 h 7012541"/>
              <a:gd name="connsiteX343" fmla="*/ 3705440 w 8891870"/>
              <a:gd name="connsiteY343" fmla="*/ 6098191 h 7012541"/>
              <a:gd name="connsiteX344" fmla="*/ 3651679 w 8891870"/>
              <a:gd name="connsiteY344" fmla="*/ 6128069 h 7012541"/>
              <a:gd name="connsiteX345" fmla="*/ 3614049 w 8891870"/>
              <a:gd name="connsiteY345" fmla="*/ 6115264 h 7012541"/>
              <a:gd name="connsiteX346" fmla="*/ 3602769 w 8891870"/>
              <a:gd name="connsiteY346" fmla="*/ 6111495 h 7012541"/>
              <a:gd name="connsiteX347" fmla="*/ 3478611 w 8891870"/>
              <a:gd name="connsiteY347" fmla="*/ 6209987 h 7012541"/>
              <a:gd name="connsiteX348" fmla="*/ 2304914 w 8891870"/>
              <a:gd name="connsiteY348" fmla="*/ 6797710 h 7012541"/>
              <a:gd name="connsiteX349" fmla="*/ 2221556 w 8891870"/>
              <a:gd name="connsiteY349" fmla="*/ 6820826 h 7012541"/>
              <a:gd name="connsiteX350" fmla="*/ 2221556 w 8891870"/>
              <a:gd name="connsiteY350" fmla="*/ 6858002 h 7012541"/>
              <a:gd name="connsiteX351" fmla="*/ 2087499 w 8891870"/>
              <a:gd name="connsiteY351" fmla="*/ 6858002 h 7012541"/>
              <a:gd name="connsiteX352" fmla="*/ 1975746 w 8891870"/>
              <a:gd name="connsiteY352" fmla="*/ 6888993 h 7012541"/>
              <a:gd name="connsiteX353" fmla="*/ 924096 w 8891870"/>
              <a:gd name="connsiteY353" fmla="*/ 7010404 h 7012541"/>
              <a:gd name="connsiteX354" fmla="*/ 124474 w 8891870"/>
              <a:gd name="connsiteY354" fmla="*/ 6931523 h 7012541"/>
              <a:gd name="connsiteX355" fmla="*/ 320752 w 8891870"/>
              <a:gd name="connsiteY355" fmla="*/ 5816011 h 7012541"/>
              <a:gd name="connsiteX0" fmla="*/ 6562479 w 8891870"/>
              <a:gd name="connsiteY0" fmla="*/ 867292 h 7012541"/>
              <a:gd name="connsiteX1" fmla="*/ 6506253 w 8891870"/>
              <a:gd name="connsiteY1" fmla="*/ 908210 h 7012541"/>
              <a:gd name="connsiteX2" fmla="*/ 6457870 w 8891870"/>
              <a:gd name="connsiteY2" fmla="*/ 967963 h 7012541"/>
              <a:gd name="connsiteX3" fmla="*/ 6473997 w 8891870"/>
              <a:gd name="connsiteY3" fmla="*/ 1006376 h 7012541"/>
              <a:gd name="connsiteX4" fmla="*/ 6514317 w 8891870"/>
              <a:gd name="connsiteY4" fmla="*/ 1006911 h 7012541"/>
              <a:gd name="connsiteX5" fmla="*/ 6531280 w 8891870"/>
              <a:gd name="connsiteY5" fmla="*/ 1003094 h 7012541"/>
              <a:gd name="connsiteX6" fmla="*/ 6553414 w 8891870"/>
              <a:gd name="connsiteY6" fmla="*/ 955148 h 7012541"/>
              <a:gd name="connsiteX7" fmla="*/ 6555868 w 8891870"/>
              <a:gd name="connsiteY7" fmla="*/ 887712 h 7012541"/>
              <a:gd name="connsiteX8" fmla="*/ 6562479 w 8891870"/>
              <a:gd name="connsiteY8" fmla="*/ 867292 h 7012541"/>
              <a:gd name="connsiteX9" fmla="*/ 96729 w 8891870"/>
              <a:gd name="connsiteY9" fmla="*/ 5135527 h 7012541"/>
              <a:gd name="connsiteX10" fmla="*/ 0 w 8891870"/>
              <a:gd name="connsiteY10" fmla="*/ 85060 h 7012541"/>
              <a:gd name="connsiteX11" fmla="*/ 2221556 w 8891870"/>
              <a:gd name="connsiteY11" fmla="*/ 0 h 7012541"/>
              <a:gd name="connsiteX12" fmla="*/ 2838335 w 8891870"/>
              <a:gd name="connsiteY12" fmla="*/ 423059 h 7012541"/>
              <a:gd name="connsiteX13" fmla="*/ 3014853 w 8891870"/>
              <a:gd name="connsiteY13" fmla="*/ 516658 h 7012541"/>
              <a:gd name="connsiteX14" fmla="*/ 2995156 w 8891870"/>
              <a:gd name="connsiteY14" fmla="*/ 491542 h 7012541"/>
              <a:gd name="connsiteX15" fmla="*/ 2968950 w 8891870"/>
              <a:gd name="connsiteY15" fmla="*/ 460064 h 7012541"/>
              <a:gd name="connsiteX16" fmla="*/ 2872184 w 8891870"/>
              <a:gd name="connsiteY16" fmla="*/ 387506 h 7012541"/>
              <a:gd name="connsiteX17" fmla="*/ 2823801 w 8891870"/>
              <a:gd name="connsiteY17" fmla="*/ 302144 h 7012541"/>
              <a:gd name="connsiteX18" fmla="*/ 2909814 w 8891870"/>
              <a:gd name="connsiteY18" fmla="*/ 203978 h 7012541"/>
              <a:gd name="connsiteX19" fmla="*/ 2963574 w 8891870"/>
              <a:gd name="connsiteY19" fmla="*/ 203978 h 7012541"/>
              <a:gd name="connsiteX20" fmla="*/ 2979701 w 8891870"/>
              <a:gd name="connsiteY20" fmla="*/ 233856 h 7012541"/>
              <a:gd name="connsiteX21" fmla="*/ 3038834 w 8891870"/>
              <a:gd name="connsiteY21" fmla="*/ 391774 h 7012541"/>
              <a:gd name="connsiteX22" fmla="*/ 3060339 w 8891870"/>
              <a:gd name="connsiteY22" fmla="*/ 434455 h 7012541"/>
              <a:gd name="connsiteX23" fmla="*/ 3146352 w 8891870"/>
              <a:gd name="connsiteY23" fmla="*/ 545425 h 7012541"/>
              <a:gd name="connsiteX24" fmla="*/ 3193847 w 8891870"/>
              <a:gd name="connsiteY24" fmla="*/ 614557 h 7012541"/>
              <a:gd name="connsiteX25" fmla="*/ 3454027 w 8891870"/>
              <a:gd name="connsiteY25" fmla="*/ 784372 h 7012541"/>
              <a:gd name="connsiteX26" fmla="*/ 3478310 w 8891870"/>
              <a:gd name="connsiteY26" fmla="*/ 760429 h 7012541"/>
              <a:gd name="connsiteX27" fmla="*/ 3511910 w 8891870"/>
              <a:gd name="connsiteY27" fmla="*/ 716148 h 7012541"/>
              <a:gd name="connsiteX28" fmla="*/ 3630177 w 8891870"/>
              <a:gd name="connsiteY28" fmla="*/ 703343 h 7012541"/>
              <a:gd name="connsiteX29" fmla="*/ 3855964 w 8891870"/>
              <a:gd name="connsiteY29" fmla="*/ 733221 h 7012541"/>
              <a:gd name="connsiteX30" fmla="*/ 3920472 w 8891870"/>
              <a:gd name="connsiteY30" fmla="*/ 686272 h 7012541"/>
              <a:gd name="connsiteX31" fmla="*/ 3936601 w 8891870"/>
              <a:gd name="connsiteY31" fmla="*/ 600910 h 7012541"/>
              <a:gd name="connsiteX32" fmla="*/ 3936601 w 8891870"/>
              <a:gd name="connsiteY32" fmla="*/ 545425 h 7012541"/>
              <a:gd name="connsiteX33" fmla="*/ 4038742 w 8891870"/>
              <a:gd name="connsiteY33" fmla="*/ 515549 h 7012541"/>
              <a:gd name="connsiteX34" fmla="*/ 4119380 w 8891870"/>
              <a:gd name="connsiteY34" fmla="*/ 579570 h 7012541"/>
              <a:gd name="connsiteX35" fmla="*/ 4167761 w 8891870"/>
              <a:gd name="connsiteY35" fmla="*/ 613714 h 7012541"/>
              <a:gd name="connsiteX36" fmla="*/ 4221521 w 8891870"/>
              <a:gd name="connsiteY36" fmla="*/ 583839 h 7012541"/>
              <a:gd name="connsiteX37" fmla="*/ 4264526 w 8891870"/>
              <a:gd name="connsiteY37" fmla="*/ 472869 h 7012541"/>
              <a:gd name="connsiteX38" fmla="*/ 4296782 w 8891870"/>
              <a:gd name="connsiteY38" fmla="*/ 438723 h 7012541"/>
              <a:gd name="connsiteX39" fmla="*/ 4350540 w 8891870"/>
              <a:gd name="connsiteY39" fmla="*/ 442991 h 7012541"/>
              <a:gd name="connsiteX40" fmla="*/ 4409675 w 8891870"/>
              <a:gd name="connsiteY40" fmla="*/ 485671 h 7012541"/>
              <a:gd name="connsiteX41" fmla="*/ 4495688 w 8891870"/>
              <a:gd name="connsiteY41" fmla="*/ 545425 h 7012541"/>
              <a:gd name="connsiteX42" fmla="*/ 4630083 w 8891870"/>
              <a:gd name="connsiteY42" fmla="*/ 481403 h 7012541"/>
              <a:gd name="connsiteX43" fmla="*/ 4716096 w 8891870"/>
              <a:gd name="connsiteY43" fmla="*/ 366167 h 7012541"/>
              <a:gd name="connsiteX44" fmla="*/ 4780607 w 8891870"/>
              <a:gd name="connsiteY44" fmla="*/ 349094 h 7012541"/>
              <a:gd name="connsiteX45" fmla="*/ 4839742 w 8891870"/>
              <a:gd name="connsiteY45" fmla="*/ 494208 h 7012541"/>
              <a:gd name="connsiteX46" fmla="*/ 4828992 w 8891870"/>
              <a:gd name="connsiteY46" fmla="*/ 507013 h 7012541"/>
              <a:gd name="connsiteX47" fmla="*/ 4936507 w 8891870"/>
              <a:gd name="connsiteY47" fmla="*/ 532622 h 7012541"/>
              <a:gd name="connsiteX48" fmla="*/ 5027896 w 8891870"/>
              <a:gd name="connsiteY48" fmla="*/ 498476 h 7012541"/>
              <a:gd name="connsiteX49" fmla="*/ 5044024 w 8891870"/>
              <a:gd name="connsiteY49" fmla="*/ 485671 h 7012541"/>
              <a:gd name="connsiteX50" fmla="*/ 5221426 w 8891870"/>
              <a:gd name="connsiteY50" fmla="*/ 477137 h 7012541"/>
              <a:gd name="connsiteX51" fmla="*/ 5323567 w 8891870"/>
              <a:gd name="connsiteY51" fmla="*/ 468600 h 7012541"/>
              <a:gd name="connsiteX52" fmla="*/ 5382702 w 8891870"/>
              <a:gd name="connsiteY52" fmla="*/ 357630 h 7012541"/>
              <a:gd name="connsiteX53" fmla="*/ 5474092 w 8891870"/>
              <a:gd name="connsiteY53" fmla="*/ 131422 h 7012541"/>
              <a:gd name="connsiteX54" fmla="*/ 5554729 w 8891870"/>
              <a:gd name="connsiteY54" fmla="*/ 33255 h 7012541"/>
              <a:gd name="connsiteX55" fmla="*/ 5612518 w 8891870"/>
              <a:gd name="connsiteY55" fmla="*/ 2846 h 7012541"/>
              <a:gd name="connsiteX56" fmla="*/ 5649981 w 8891870"/>
              <a:gd name="connsiteY56" fmla="*/ 245 h 7012541"/>
              <a:gd name="connsiteX57" fmla="*/ 5694500 w 8891870"/>
              <a:gd name="connsiteY57" fmla="*/ 7648 h 7012541"/>
              <a:gd name="connsiteX58" fmla="*/ 5640742 w 8891870"/>
              <a:gd name="connsiteY58" fmla="*/ 152762 h 7012541"/>
              <a:gd name="connsiteX59" fmla="*/ 5586983 w 8891870"/>
              <a:gd name="connsiteY59" fmla="*/ 323485 h 7012541"/>
              <a:gd name="connsiteX60" fmla="*/ 5527848 w 8891870"/>
              <a:gd name="connsiteY60" fmla="*/ 489940 h 7012541"/>
              <a:gd name="connsiteX61" fmla="*/ 5662246 w 8891870"/>
              <a:gd name="connsiteY61" fmla="*/ 613714 h 7012541"/>
              <a:gd name="connsiteX62" fmla="*/ 5694500 w 8891870"/>
              <a:gd name="connsiteY62" fmla="*/ 596641 h 7012541"/>
              <a:gd name="connsiteX63" fmla="*/ 5710626 w 8891870"/>
              <a:gd name="connsiteY63" fmla="*/ 566766 h 7012541"/>
              <a:gd name="connsiteX64" fmla="*/ 5818146 w 8891870"/>
              <a:gd name="connsiteY64" fmla="*/ 532622 h 7012541"/>
              <a:gd name="connsiteX65" fmla="*/ 5877278 w 8891870"/>
              <a:gd name="connsiteY65" fmla="*/ 600910 h 7012541"/>
              <a:gd name="connsiteX66" fmla="*/ 5877278 w 8891870"/>
              <a:gd name="connsiteY66" fmla="*/ 635055 h 7012541"/>
              <a:gd name="connsiteX67" fmla="*/ 6038554 w 8891870"/>
              <a:gd name="connsiteY67" fmla="*/ 801509 h 7012541"/>
              <a:gd name="connsiteX68" fmla="*/ 6113817 w 8891870"/>
              <a:gd name="connsiteY68" fmla="*/ 797240 h 7012541"/>
              <a:gd name="connsiteX69" fmla="*/ 6339601 w 8891870"/>
              <a:gd name="connsiteY69" fmla="*/ 754560 h 7012541"/>
              <a:gd name="connsiteX70" fmla="*/ 6387984 w 8891870"/>
              <a:gd name="connsiteY70" fmla="*/ 771633 h 7012541"/>
              <a:gd name="connsiteX71" fmla="*/ 6447119 w 8891870"/>
              <a:gd name="connsiteY71" fmla="*/ 831386 h 7012541"/>
              <a:gd name="connsiteX72" fmla="*/ 6511627 w 8891870"/>
              <a:gd name="connsiteY72" fmla="*/ 839921 h 7012541"/>
              <a:gd name="connsiteX73" fmla="*/ 6533133 w 8891870"/>
              <a:gd name="connsiteY73" fmla="*/ 822850 h 7012541"/>
              <a:gd name="connsiteX74" fmla="*/ 6559340 w 8891870"/>
              <a:gd name="connsiteY74" fmla="*/ 818048 h 7012541"/>
              <a:gd name="connsiteX75" fmla="*/ 6577164 w 8891870"/>
              <a:gd name="connsiteY75" fmla="*/ 821907 h 7012541"/>
              <a:gd name="connsiteX76" fmla="*/ 6581189 w 8891870"/>
              <a:gd name="connsiteY76" fmla="*/ 803062 h 7012541"/>
              <a:gd name="connsiteX77" fmla="*/ 6563176 w 8891870"/>
              <a:gd name="connsiteY77" fmla="*/ 789260 h 7012541"/>
              <a:gd name="connsiteX78" fmla="*/ 6562472 w 8891870"/>
              <a:gd name="connsiteY78" fmla="*/ 763084 h 7012541"/>
              <a:gd name="connsiteX79" fmla="*/ 6563919 w 8891870"/>
              <a:gd name="connsiteY79" fmla="*/ 732353 h 7012541"/>
              <a:gd name="connsiteX80" fmla="*/ 6609453 w 8891870"/>
              <a:gd name="connsiteY80" fmla="*/ 753698 h 7012541"/>
              <a:gd name="connsiteX81" fmla="*/ 6610157 w 8891870"/>
              <a:gd name="connsiteY81" fmla="*/ 779876 h 7012541"/>
              <a:gd name="connsiteX82" fmla="*/ 6595002 w 8891870"/>
              <a:gd name="connsiteY82" fmla="*/ 977913 h 7012541"/>
              <a:gd name="connsiteX83" fmla="*/ 6595282 w 8891870"/>
              <a:gd name="connsiteY83" fmla="*/ 988259 h 7012541"/>
              <a:gd name="connsiteX84" fmla="*/ 6597643 w 8891870"/>
              <a:gd name="connsiteY84" fmla="*/ 987703 h 7012541"/>
              <a:gd name="connsiteX85" fmla="*/ 6640648 w 8891870"/>
              <a:gd name="connsiteY85" fmla="*/ 1006376 h 7012541"/>
              <a:gd name="connsiteX86" fmla="*/ 6669841 w 8891870"/>
              <a:gd name="connsiteY86" fmla="*/ 1050670 h 7012541"/>
              <a:gd name="connsiteX87" fmla="*/ 6684618 w 8891870"/>
              <a:gd name="connsiteY87" fmla="*/ 1051331 h 7012541"/>
              <a:gd name="connsiteX88" fmla="*/ 6739853 w 8891870"/>
              <a:gd name="connsiteY88" fmla="*/ 1031420 h 7012541"/>
              <a:gd name="connsiteX89" fmla="*/ 6799032 w 8891870"/>
              <a:gd name="connsiteY89" fmla="*/ 1010084 h 7012541"/>
              <a:gd name="connsiteX90" fmla="*/ 6845611 w 8891870"/>
              <a:gd name="connsiteY90" fmla="*/ 1091465 h 7012541"/>
              <a:gd name="connsiteX91" fmla="*/ 6960349 w 8891870"/>
              <a:gd name="connsiteY91" fmla="*/ 1125620 h 7012541"/>
              <a:gd name="connsiteX92" fmla="*/ 7053931 w 8891870"/>
              <a:gd name="connsiteY92" fmla="*/ 1156072 h 7012541"/>
              <a:gd name="connsiteX93" fmla="*/ 7088331 w 8891870"/>
              <a:gd name="connsiteY93" fmla="*/ 1207863 h 7012541"/>
              <a:gd name="connsiteX94" fmla="*/ 7163958 w 8891870"/>
              <a:gd name="connsiteY94" fmla="*/ 1290100 h 7012541"/>
              <a:gd name="connsiteX95" fmla="*/ 7189058 w 8891870"/>
              <a:gd name="connsiteY95" fmla="*/ 1292379 h 7012541"/>
              <a:gd name="connsiteX96" fmla="*/ 7326421 w 8891870"/>
              <a:gd name="connsiteY96" fmla="*/ 1257963 h 7012541"/>
              <a:gd name="connsiteX97" fmla="*/ 7376623 w 8891870"/>
              <a:gd name="connsiteY97" fmla="*/ 1262519 h 7012541"/>
              <a:gd name="connsiteX98" fmla="*/ 7377691 w 8891870"/>
              <a:gd name="connsiteY98" fmla="*/ 1281014 h 7012541"/>
              <a:gd name="connsiteX99" fmla="*/ 7284796 w 8891870"/>
              <a:gd name="connsiteY99" fmla="*/ 1318280 h 7012541"/>
              <a:gd name="connsiteX100" fmla="*/ 7261828 w 8891870"/>
              <a:gd name="connsiteY100" fmla="*/ 1352992 h 7012541"/>
              <a:gd name="connsiteX101" fmla="*/ 7310580 w 8891870"/>
              <a:gd name="connsiteY101" fmla="*/ 1388279 h 7012541"/>
              <a:gd name="connsiteX102" fmla="*/ 7362212 w 8891870"/>
              <a:gd name="connsiteY102" fmla="*/ 1403649 h 7012541"/>
              <a:gd name="connsiteX103" fmla="*/ 7292988 w 8891870"/>
              <a:gd name="connsiteY103" fmla="*/ 1432382 h 7012541"/>
              <a:gd name="connsiteX104" fmla="*/ 7264647 w 8891870"/>
              <a:gd name="connsiteY104" fmla="*/ 1457701 h 7012541"/>
              <a:gd name="connsiteX105" fmla="*/ 7292606 w 8891870"/>
              <a:gd name="connsiteY105" fmla="*/ 1481607 h 7012541"/>
              <a:gd name="connsiteX106" fmla="*/ 7398403 w 8891870"/>
              <a:gd name="connsiteY106" fmla="*/ 1458567 h 7012541"/>
              <a:gd name="connsiteX107" fmla="*/ 7613947 w 8891870"/>
              <a:gd name="connsiteY107" fmla="*/ 1411069 h 7012541"/>
              <a:gd name="connsiteX108" fmla="*/ 7649458 w 8891870"/>
              <a:gd name="connsiteY108" fmla="*/ 1398266 h 7012541"/>
              <a:gd name="connsiteX109" fmla="*/ 7684239 w 8891870"/>
              <a:gd name="connsiteY109" fmla="*/ 1400830 h 7012541"/>
              <a:gd name="connsiteX110" fmla="*/ 7673108 w 8891870"/>
              <a:gd name="connsiteY110" fmla="*/ 1431274 h 7012541"/>
              <a:gd name="connsiteX111" fmla="*/ 7647283 w 8891870"/>
              <a:gd name="connsiteY111" fmla="*/ 1444362 h 7012541"/>
              <a:gd name="connsiteX112" fmla="*/ 7563364 w 8891870"/>
              <a:gd name="connsiteY112" fmla="*/ 1455735 h 7012541"/>
              <a:gd name="connsiteX113" fmla="*/ 7492712 w 8891870"/>
              <a:gd name="connsiteY113" fmla="*/ 1473656 h 7012541"/>
              <a:gd name="connsiteX114" fmla="*/ 7447522 w 8891870"/>
              <a:gd name="connsiteY114" fmla="*/ 1486173 h 7012541"/>
              <a:gd name="connsiteX115" fmla="*/ 7351041 w 8891870"/>
              <a:gd name="connsiteY115" fmla="*/ 1517179 h 7012541"/>
              <a:gd name="connsiteX116" fmla="*/ 7262434 w 8891870"/>
              <a:gd name="connsiteY116" fmla="*/ 1586884 h 7012541"/>
              <a:gd name="connsiteX117" fmla="*/ 7353156 w 8891870"/>
              <a:gd name="connsiteY117" fmla="*/ 1595712 h 7012541"/>
              <a:gd name="connsiteX118" fmla="*/ 7545029 w 8891870"/>
              <a:gd name="connsiteY118" fmla="*/ 1556747 h 7012541"/>
              <a:gd name="connsiteX119" fmla="*/ 7661938 w 8891870"/>
              <a:gd name="connsiteY119" fmla="*/ 1544806 h 7012541"/>
              <a:gd name="connsiteX120" fmla="*/ 7685953 w 8891870"/>
              <a:gd name="connsiteY120" fmla="*/ 1570131 h 7012541"/>
              <a:gd name="connsiteX121" fmla="*/ 7665863 w 8891870"/>
              <a:gd name="connsiteY121" fmla="*/ 1584926 h 7012541"/>
              <a:gd name="connsiteX122" fmla="*/ 7468618 w 8891870"/>
              <a:gd name="connsiteY122" fmla="*/ 1614502 h 7012541"/>
              <a:gd name="connsiteX123" fmla="*/ 7402273 w 8891870"/>
              <a:gd name="connsiteY123" fmla="*/ 1623317 h 7012541"/>
              <a:gd name="connsiteX124" fmla="*/ 7314389 w 8891870"/>
              <a:gd name="connsiteY124" fmla="*/ 1677656 h 7012541"/>
              <a:gd name="connsiteX125" fmla="*/ 7209657 w 8891870"/>
              <a:gd name="connsiteY125" fmla="*/ 1719189 h 7012541"/>
              <a:gd name="connsiteX126" fmla="*/ 7202824 w 8891870"/>
              <a:gd name="connsiteY126" fmla="*/ 1720608 h 7012541"/>
              <a:gd name="connsiteX127" fmla="*/ 7195084 w 8891870"/>
              <a:gd name="connsiteY127" fmla="*/ 1727395 h 7012541"/>
              <a:gd name="connsiteX128" fmla="*/ 7195084 w 8891870"/>
              <a:gd name="connsiteY128" fmla="*/ 1753945 h 7012541"/>
              <a:gd name="connsiteX129" fmla="*/ 7211905 w 8891870"/>
              <a:gd name="connsiteY129" fmla="*/ 1789340 h 7012541"/>
              <a:gd name="connsiteX130" fmla="*/ 7094161 w 8891870"/>
              <a:gd name="connsiteY130" fmla="*/ 1833590 h 7012541"/>
              <a:gd name="connsiteX131" fmla="*/ 7083262 w 8891870"/>
              <a:gd name="connsiteY131" fmla="*/ 1845056 h 7012541"/>
              <a:gd name="connsiteX132" fmla="*/ 7097595 w 8891870"/>
              <a:gd name="connsiteY132" fmla="*/ 1864261 h 7012541"/>
              <a:gd name="connsiteX133" fmla="*/ 7105098 w 8891870"/>
              <a:gd name="connsiteY133" fmla="*/ 1869997 h 7012541"/>
              <a:gd name="connsiteX134" fmla="*/ 7142330 w 8891870"/>
              <a:gd name="connsiteY134" fmla="*/ 1873441 h 7012541"/>
              <a:gd name="connsiteX135" fmla="*/ 7145978 w 8891870"/>
              <a:gd name="connsiteY135" fmla="*/ 1872797 h 7012541"/>
              <a:gd name="connsiteX136" fmla="*/ 7280373 w 8891870"/>
              <a:gd name="connsiteY136" fmla="*/ 1864261 h 7012541"/>
              <a:gd name="connsiteX137" fmla="*/ 7321702 w 8891870"/>
              <a:gd name="connsiteY137" fmla="*/ 1878132 h 7012541"/>
              <a:gd name="connsiteX138" fmla="*/ 7344401 w 8891870"/>
              <a:gd name="connsiteY138" fmla="*/ 1899836 h 7012541"/>
              <a:gd name="connsiteX139" fmla="*/ 7358031 w 8891870"/>
              <a:gd name="connsiteY139" fmla="*/ 1897743 h 7012541"/>
              <a:gd name="connsiteX140" fmla="*/ 7388517 w 8891870"/>
              <a:gd name="connsiteY140" fmla="*/ 1895534 h 7012541"/>
              <a:gd name="connsiteX141" fmla="*/ 7430566 w 8891870"/>
              <a:gd name="connsiteY141" fmla="*/ 1922083 h 7012541"/>
              <a:gd name="connsiteX142" fmla="*/ 7405337 w 8891870"/>
              <a:gd name="connsiteY142" fmla="*/ 1957479 h 7012541"/>
              <a:gd name="connsiteX143" fmla="*/ 7364452 w 8891870"/>
              <a:gd name="connsiteY143" fmla="*/ 1965299 h 7012541"/>
              <a:gd name="connsiteX144" fmla="*/ 7361012 w 8891870"/>
              <a:gd name="connsiteY144" fmla="*/ 1983767 h 7012541"/>
              <a:gd name="connsiteX145" fmla="*/ 7269620 w 8891870"/>
              <a:gd name="connsiteY145" fmla="*/ 2116076 h 7012541"/>
              <a:gd name="connsiteX146" fmla="*/ 7221238 w 8891870"/>
              <a:gd name="connsiteY146" fmla="*/ 2120344 h 7012541"/>
              <a:gd name="connsiteX147" fmla="*/ 7195705 w 8891870"/>
              <a:gd name="connsiteY147" fmla="*/ 2119278 h 7012541"/>
              <a:gd name="connsiteX148" fmla="*/ 7179370 w 8891870"/>
              <a:gd name="connsiteY148" fmla="*/ 2136237 h 7012541"/>
              <a:gd name="connsiteX149" fmla="*/ 7195084 w 8891870"/>
              <a:gd name="connsiteY149" fmla="*/ 2152158 h 7012541"/>
              <a:gd name="connsiteX150" fmla="*/ 7195084 w 8891870"/>
              <a:gd name="connsiteY150" fmla="*/ 2169860 h 7012541"/>
              <a:gd name="connsiteX151" fmla="*/ 7169854 w 8891870"/>
              <a:gd name="connsiteY151" fmla="*/ 2178706 h 7012541"/>
              <a:gd name="connsiteX152" fmla="*/ 7145194 w 8891870"/>
              <a:gd name="connsiteY152" fmla="*/ 2176761 h 7012541"/>
              <a:gd name="connsiteX153" fmla="*/ 7135225 w 8891870"/>
              <a:gd name="connsiteY153" fmla="*/ 2188634 h 7012541"/>
              <a:gd name="connsiteX154" fmla="*/ 7137594 w 8891870"/>
              <a:gd name="connsiteY154" fmla="*/ 2205255 h 7012541"/>
              <a:gd name="connsiteX155" fmla="*/ 7169854 w 8891870"/>
              <a:gd name="connsiteY155" fmla="*/ 2205255 h 7012541"/>
              <a:gd name="connsiteX156" fmla="*/ 7253954 w 8891870"/>
              <a:gd name="connsiteY156" fmla="*/ 2205255 h 7012541"/>
              <a:gd name="connsiteX157" fmla="*/ 7296006 w 8891870"/>
              <a:gd name="connsiteY157" fmla="*/ 2205255 h 7012541"/>
              <a:gd name="connsiteX158" fmla="*/ 7363287 w 8891870"/>
              <a:gd name="connsiteY158" fmla="*/ 2249505 h 7012541"/>
              <a:gd name="connsiteX159" fmla="*/ 7464206 w 8891870"/>
              <a:gd name="connsiteY159" fmla="*/ 2284901 h 7012541"/>
              <a:gd name="connsiteX160" fmla="*/ 7489437 w 8891870"/>
              <a:gd name="connsiteY160" fmla="*/ 2311449 h 7012541"/>
              <a:gd name="connsiteX161" fmla="*/ 7464206 w 8891870"/>
              <a:gd name="connsiteY161" fmla="*/ 2329142 h 7012541"/>
              <a:gd name="connsiteX162" fmla="*/ 7455799 w 8891870"/>
              <a:gd name="connsiteY162" fmla="*/ 2355692 h 7012541"/>
              <a:gd name="connsiteX163" fmla="*/ 7447388 w 8891870"/>
              <a:gd name="connsiteY163" fmla="*/ 2391087 h 7012541"/>
              <a:gd name="connsiteX164" fmla="*/ 7447388 w 8891870"/>
              <a:gd name="connsiteY164" fmla="*/ 2417635 h 7012541"/>
              <a:gd name="connsiteX165" fmla="*/ 7455799 w 8891870"/>
              <a:gd name="connsiteY165" fmla="*/ 2417635 h 7012541"/>
              <a:gd name="connsiteX166" fmla="*/ 7455799 w 8891870"/>
              <a:gd name="connsiteY166" fmla="*/ 2479580 h 7012541"/>
              <a:gd name="connsiteX167" fmla="*/ 7388517 w 8891870"/>
              <a:gd name="connsiteY167" fmla="*/ 2541532 h 7012541"/>
              <a:gd name="connsiteX168" fmla="*/ 7472618 w 8891870"/>
              <a:gd name="connsiteY168" fmla="*/ 2568073 h 7012541"/>
              <a:gd name="connsiteX169" fmla="*/ 7464206 w 8891870"/>
              <a:gd name="connsiteY169" fmla="*/ 2576928 h 7012541"/>
              <a:gd name="connsiteX170" fmla="*/ 7164948 w 8891870"/>
              <a:gd name="connsiteY170" fmla="*/ 2576928 h 7012541"/>
              <a:gd name="connsiteX171" fmla="*/ 7143961 w 8891870"/>
              <a:gd name="connsiteY171" fmla="*/ 2587165 h 7012541"/>
              <a:gd name="connsiteX172" fmla="*/ 7142592 w 8891870"/>
              <a:gd name="connsiteY172" fmla="*/ 2590655 h 7012541"/>
              <a:gd name="connsiteX173" fmla="*/ 7161443 w 8891870"/>
              <a:gd name="connsiteY173" fmla="*/ 2594621 h 7012541"/>
              <a:gd name="connsiteX174" fmla="*/ 7228725 w 8891870"/>
              <a:gd name="connsiteY174" fmla="*/ 2638871 h 7012541"/>
              <a:gd name="connsiteX175" fmla="*/ 7262365 w 8891870"/>
              <a:gd name="connsiteY175" fmla="*/ 2665420 h 7012541"/>
              <a:gd name="connsiteX176" fmla="*/ 7354876 w 8891870"/>
              <a:gd name="connsiteY176" fmla="*/ 2683114 h 7012541"/>
              <a:gd name="connsiteX177" fmla="*/ 7371696 w 8891870"/>
              <a:gd name="connsiteY177" fmla="*/ 2700816 h 7012541"/>
              <a:gd name="connsiteX178" fmla="*/ 7354876 w 8891870"/>
              <a:gd name="connsiteY178" fmla="*/ 2709662 h 7012541"/>
              <a:gd name="connsiteX179" fmla="*/ 7153034 w 8891870"/>
              <a:gd name="connsiteY179" fmla="*/ 2709662 h 7012541"/>
              <a:gd name="connsiteX180" fmla="*/ 7137263 w 8891870"/>
              <a:gd name="connsiteY180" fmla="*/ 2710767 h 7012541"/>
              <a:gd name="connsiteX181" fmla="*/ 7136352 w 8891870"/>
              <a:gd name="connsiteY181" fmla="*/ 2711514 h 7012541"/>
              <a:gd name="connsiteX182" fmla="*/ 7136568 w 8891870"/>
              <a:gd name="connsiteY182" fmla="*/ 2712006 h 7012541"/>
              <a:gd name="connsiteX183" fmla="*/ 7221238 w 8891870"/>
              <a:gd name="connsiteY183" fmla="*/ 2730679 h 7012541"/>
              <a:gd name="connsiteX184" fmla="*/ 7339508 w 8891870"/>
              <a:gd name="connsiteY184" fmla="*/ 2816042 h 7012541"/>
              <a:gd name="connsiteX185" fmla="*/ 7339508 w 8891870"/>
              <a:gd name="connsiteY185" fmla="*/ 2824702 h 7012541"/>
              <a:gd name="connsiteX186" fmla="*/ 7438977 w 8891870"/>
              <a:gd name="connsiteY186" fmla="*/ 2824702 h 7012541"/>
              <a:gd name="connsiteX187" fmla="*/ 7514670 w 8891870"/>
              <a:gd name="connsiteY187" fmla="*/ 2815857 h 7012541"/>
              <a:gd name="connsiteX188" fmla="*/ 7548310 w 8891870"/>
              <a:gd name="connsiteY188" fmla="*/ 2842405 h 7012541"/>
              <a:gd name="connsiteX189" fmla="*/ 7539899 w 8891870"/>
              <a:gd name="connsiteY189" fmla="*/ 2868954 h 7012541"/>
              <a:gd name="connsiteX190" fmla="*/ 7497847 w 8891870"/>
              <a:gd name="connsiteY190" fmla="*/ 2868954 h 7012541"/>
              <a:gd name="connsiteX191" fmla="*/ 7388517 w 8891870"/>
              <a:gd name="connsiteY191" fmla="*/ 2860098 h 7012541"/>
              <a:gd name="connsiteX192" fmla="*/ 7358424 w 8891870"/>
              <a:gd name="connsiteY192" fmla="*/ 2855261 h 7012541"/>
              <a:gd name="connsiteX193" fmla="*/ 7337132 w 8891870"/>
              <a:gd name="connsiteY193" fmla="*/ 2859828 h 7012541"/>
              <a:gd name="connsiteX194" fmla="*/ 7320022 w 8891870"/>
              <a:gd name="connsiteY194" fmla="*/ 2867792 h 7012541"/>
              <a:gd name="connsiteX195" fmla="*/ 7308927 w 8891870"/>
              <a:gd name="connsiteY195" fmla="*/ 2867539 h 7012541"/>
              <a:gd name="connsiteX196" fmla="*/ 7304547 w 8891870"/>
              <a:gd name="connsiteY196" fmla="*/ 2868814 h 7012541"/>
              <a:gd name="connsiteX197" fmla="*/ 7291537 w 8891870"/>
              <a:gd name="connsiteY197" fmla="*/ 2868887 h 7012541"/>
              <a:gd name="connsiteX198" fmla="*/ 7258575 w 8891870"/>
              <a:gd name="connsiteY198" fmla="*/ 2879700 h 7012541"/>
              <a:gd name="connsiteX199" fmla="*/ 7351723 w 8891870"/>
              <a:gd name="connsiteY199" fmla="*/ 2893285 h 7012541"/>
              <a:gd name="connsiteX200" fmla="*/ 7464206 w 8891870"/>
              <a:gd name="connsiteY200" fmla="*/ 2895495 h 7012541"/>
              <a:gd name="connsiteX201" fmla="*/ 7497847 w 8891870"/>
              <a:gd name="connsiteY201" fmla="*/ 2895495 h 7012541"/>
              <a:gd name="connsiteX202" fmla="*/ 7539899 w 8891870"/>
              <a:gd name="connsiteY202" fmla="*/ 2913195 h 7012541"/>
              <a:gd name="connsiteX203" fmla="*/ 7548310 w 8891870"/>
              <a:gd name="connsiteY203" fmla="*/ 2939745 h 7012541"/>
              <a:gd name="connsiteX204" fmla="*/ 7531488 w 8891870"/>
              <a:gd name="connsiteY204" fmla="*/ 2957445 h 7012541"/>
              <a:gd name="connsiteX205" fmla="*/ 7405337 w 8891870"/>
              <a:gd name="connsiteY205" fmla="*/ 2957445 h 7012541"/>
              <a:gd name="connsiteX206" fmla="*/ 7539899 w 8891870"/>
              <a:gd name="connsiteY206" fmla="*/ 2992841 h 7012541"/>
              <a:gd name="connsiteX207" fmla="*/ 7565129 w 8891870"/>
              <a:gd name="connsiteY207" fmla="*/ 3010536 h 7012541"/>
              <a:gd name="connsiteX208" fmla="*/ 7531488 w 8891870"/>
              <a:gd name="connsiteY208" fmla="*/ 3019391 h 7012541"/>
              <a:gd name="connsiteX209" fmla="*/ 7321235 w 8891870"/>
              <a:gd name="connsiteY209" fmla="*/ 3019391 h 7012541"/>
              <a:gd name="connsiteX210" fmla="*/ 7287594 w 8891870"/>
              <a:gd name="connsiteY210" fmla="*/ 3037084 h 7012541"/>
              <a:gd name="connsiteX211" fmla="*/ 7346466 w 8891870"/>
              <a:gd name="connsiteY211" fmla="*/ 3037084 h 7012541"/>
              <a:gd name="connsiteX212" fmla="*/ 7422158 w 8891870"/>
              <a:gd name="connsiteY212" fmla="*/ 3063633 h 7012541"/>
              <a:gd name="connsiteX213" fmla="*/ 7497847 w 8891870"/>
              <a:gd name="connsiteY213" fmla="*/ 3063633 h 7012541"/>
              <a:gd name="connsiteX214" fmla="*/ 7523078 w 8891870"/>
              <a:gd name="connsiteY214" fmla="*/ 3090181 h 7012541"/>
              <a:gd name="connsiteX215" fmla="*/ 7497847 w 8891870"/>
              <a:gd name="connsiteY215" fmla="*/ 3116729 h 7012541"/>
              <a:gd name="connsiteX216" fmla="*/ 7321235 w 8891870"/>
              <a:gd name="connsiteY216" fmla="*/ 3116729 h 7012541"/>
              <a:gd name="connsiteX217" fmla="*/ 7245543 w 8891870"/>
              <a:gd name="connsiteY217" fmla="*/ 3125577 h 7012541"/>
              <a:gd name="connsiteX218" fmla="*/ 7338055 w 8891870"/>
              <a:gd name="connsiteY218" fmla="*/ 3125577 h 7012541"/>
              <a:gd name="connsiteX219" fmla="*/ 7396927 w 8891870"/>
              <a:gd name="connsiteY219" fmla="*/ 3160972 h 7012541"/>
              <a:gd name="connsiteX220" fmla="*/ 7396927 w 8891870"/>
              <a:gd name="connsiteY220" fmla="*/ 3187520 h 7012541"/>
              <a:gd name="connsiteX221" fmla="*/ 7363287 w 8891870"/>
              <a:gd name="connsiteY221" fmla="*/ 3205222 h 7012541"/>
              <a:gd name="connsiteX222" fmla="*/ 7253954 w 8891870"/>
              <a:gd name="connsiteY222" fmla="*/ 3222925 h 7012541"/>
              <a:gd name="connsiteX223" fmla="*/ 7218103 w 8891870"/>
              <a:gd name="connsiteY223" fmla="*/ 3228471 h 7012541"/>
              <a:gd name="connsiteX224" fmla="*/ 7226321 w 8891870"/>
              <a:gd name="connsiteY224" fmla="*/ 3237002 h 7012541"/>
              <a:gd name="connsiteX225" fmla="*/ 7162970 w 8891870"/>
              <a:gd name="connsiteY225" fmla="*/ 3266341 h 7012541"/>
              <a:gd name="connsiteX226" fmla="*/ 7128633 w 8891870"/>
              <a:gd name="connsiteY226" fmla="*/ 3279517 h 7012541"/>
              <a:gd name="connsiteX227" fmla="*/ 7215862 w 8891870"/>
              <a:gd name="connsiteY227" fmla="*/ 3302602 h 7012541"/>
              <a:gd name="connsiteX228" fmla="*/ 7366388 w 8891870"/>
              <a:gd name="connsiteY228" fmla="*/ 3285529 h 7012541"/>
              <a:gd name="connsiteX229" fmla="*/ 7436272 w 8891870"/>
              <a:gd name="connsiteY229" fmla="*/ 3251385 h 7012541"/>
              <a:gd name="connsiteX230" fmla="*/ 7554542 w 8891870"/>
              <a:gd name="connsiteY230" fmla="*/ 3153218 h 7012541"/>
              <a:gd name="connsiteX231" fmla="*/ 7753446 w 8891870"/>
              <a:gd name="connsiteY231" fmla="*/ 2986763 h 7012541"/>
              <a:gd name="connsiteX232" fmla="*/ 8011487 w 8891870"/>
              <a:gd name="connsiteY232" fmla="*/ 2905671 h 7012541"/>
              <a:gd name="connsiteX233" fmla="*/ 8221147 w 8891870"/>
              <a:gd name="connsiteY233" fmla="*/ 2811774 h 7012541"/>
              <a:gd name="connsiteX234" fmla="*/ 8237273 w 8891870"/>
              <a:gd name="connsiteY234" fmla="*/ 2798969 h 7012541"/>
              <a:gd name="connsiteX235" fmla="*/ 8452307 w 8891870"/>
              <a:gd name="connsiteY235" fmla="*/ 2726411 h 7012541"/>
              <a:gd name="connsiteX236" fmla="*/ 8474188 w 8891870"/>
              <a:gd name="connsiteY236" fmla="*/ 2720593 h 7012541"/>
              <a:gd name="connsiteX237" fmla="*/ 8477129 w 8891870"/>
              <a:gd name="connsiteY237" fmla="*/ 2716533 h 7012541"/>
              <a:gd name="connsiteX238" fmla="*/ 8501767 w 8891870"/>
              <a:gd name="connsiteY238" fmla="*/ 2694886 h 7012541"/>
              <a:gd name="connsiteX239" fmla="*/ 8605741 w 8891870"/>
              <a:gd name="connsiteY239" fmla="*/ 2642160 h 7012541"/>
              <a:gd name="connsiteX240" fmla="*/ 8663861 w 8891870"/>
              <a:gd name="connsiteY240" fmla="*/ 2626902 h 7012541"/>
              <a:gd name="connsiteX241" fmla="*/ 8779185 w 8891870"/>
              <a:gd name="connsiteY241" fmla="*/ 2656253 h 7012541"/>
              <a:gd name="connsiteX242" fmla="*/ 8800282 w 8891870"/>
              <a:gd name="connsiteY242" fmla="*/ 2688788 h 7012541"/>
              <a:gd name="connsiteX243" fmla="*/ 8808627 w 8891870"/>
              <a:gd name="connsiteY243" fmla="*/ 2702474 h 7012541"/>
              <a:gd name="connsiteX244" fmla="*/ 8837989 w 8891870"/>
              <a:gd name="connsiteY244" fmla="*/ 2712074 h 7012541"/>
              <a:gd name="connsiteX245" fmla="*/ 8836874 w 8891870"/>
              <a:gd name="connsiteY245" fmla="*/ 2722859 h 7012541"/>
              <a:gd name="connsiteX246" fmla="*/ 8871621 w 8891870"/>
              <a:gd name="connsiteY246" fmla="*/ 2743484 h 7012541"/>
              <a:gd name="connsiteX247" fmla="*/ 8887750 w 8891870"/>
              <a:gd name="connsiteY247" fmla="*/ 2764823 h 7012541"/>
              <a:gd name="connsiteX248" fmla="*/ 8860869 w 8891870"/>
              <a:gd name="connsiteY248" fmla="*/ 2914207 h 7012541"/>
              <a:gd name="connsiteX249" fmla="*/ 8737226 w 8891870"/>
              <a:gd name="connsiteY249" fmla="*/ 3003836 h 7012541"/>
              <a:gd name="connsiteX250" fmla="*/ 8624333 w 8891870"/>
              <a:gd name="connsiteY250" fmla="*/ 3012372 h 7012541"/>
              <a:gd name="connsiteX251" fmla="*/ 8479185 w 8891870"/>
              <a:gd name="connsiteY251" fmla="*/ 3008104 h 7012541"/>
              <a:gd name="connsiteX252" fmla="*/ 8446931 w 8891870"/>
              <a:gd name="connsiteY252" fmla="*/ 3025177 h 7012541"/>
              <a:gd name="connsiteX253" fmla="*/ 8317909 w 8891870"/>
              <a:gd name="connsiteY253" fmla="*/ 3076394 h 7012541"/>
              <a:gd name="connsiteX254" fmla="*/ 8199642 w 8891870"/>
              <a:gd name="connsiteY254" fmla="*/ 3114806 h 7012541"/>
              <a:gd name="connsiteX255" fmla="*/ 7930850 w 8891870"/>
              <a:gd name="connsiteY255" fmla="*/ 3174559 h 7012541"/>
              <a:gd name="connsiteX256" fmla="*/ 7672811 w 8891870"/>
              <a:gd name="connsiteY256" fmla="*/ 3259920 h 7012541"/>
              <a:gd name="connsiteX257" fmla="*/ 7511536 w 8891870"/>
              <a:gd name="connsiteY257" fmla="*/ 3358087 h 7012541"/>
              <a:gd name="connsiteX258" fmla="*/ 7436272 w 8891870"/>
              <a:gd name="connsiteY258" fmla="*/ 3396499 h 7012541"/>
              <a:gd name="connsiteX259" fmla="*/ 7129849 w 8891870"/>
              <a:gd name="connsiteY259" fmla="*/ 3537345 h 7012541"/>
              <a:gd name="connsiteX260" fmla="*/ 7108781 w 8891870"/>
              <a:gd name="connsiteY260" fmla="*/ 3547150 h 7012541"/>
              <a:gd name="connsiteX261" fmla="*/ 7093682 w 8891870"/>
              <a:gd name="connsiteY261" fmla="*/ 3639988 h 7012541"/>
              <a:gd name="connsiteX262" fmla="*/ 7040494 w 8891870"/>
              <a:gd name="connsiteY262" fmla="*/ 3746654 h 7012541"/>
              <a:gd name="connsiteX263" fmla="*/ 7036056 w 8891870"/>
              <a:gd name="connsiteY263" fmla="*/ 3767789 h 7012541"/>
              <a:gd name="connsiteX264" fmla="*/ 7049212 w 8891870"/>
              <a:gd name="connsiteY264" fmla="*/ 3772089 h 7012541"/>
              <a:gd name="connsiteX265" fmla="*/ 7463152 w 8891870"/>
              <a:gd name="connsiteY265" fmla="*/ 3891595 h 7012541"/>
              <a:gd name="connsiteX266" fmla="*/ 7554542 w 8891870"/>
              <a:gd name="connsiteY266" fmla="*/ 3917205 h 7012541"/>
              <a:gd name="connsiteX267" fmla="*/ 7678187 w 8891870"/>
              <a:gd name="connsiteY267" fmla="*/ 3904400 h 7012541"/>
              <a:gd name="connsiteX268" fmla="*/ 7748071 w 8891870"/>
              <a:gd name="connsiteY268" fmla="*/ 3895864 h 7012541"/>
              <a:gd name="connsiteX269" fmla="*/ 7823333 w 8891870"/>
              <a:gd name="connsiteY269" fmla="*/ 3912937 h 7012541"/>
              <a:gd name="connsiteX270" fmla="*/ 7855589 w 8891870"/>
              <a:gd name="connsiteY270" fmla="*/ 3942812 h 7012541"/>
              <a:gd name="connsiteX271" fmla="*/ 7715817 w 8891870"/>
              <a:gd name="connsiteY271" fmla="*/ 4169020 h 7012541"/>
              <a:gd name="connsiteX272" fmla="*/ 7565293 w 8891870"/>
              <a:gd name="connsiteY272" fmla="*/ 4169020 h 7012541"/>
              <a:gd name="connsiteX273" fmla="*/ 7441648 w 8891870"/>
              <a:gd name="connsiteY273" fmla="*/ 4100731 h 7012541"/>
              <a:gd name="connsiteX274" fmla="*/ 7307253 w 8891870"/>
              <a:gd name="connsiteY274" fmla="*/ 4079391 h 7012541"/>
              <a:gd name="connsiteX275" fmla="*/ 7167482 w 8891870"/>
              <a:gd name="connsiteY275" fmla="*/ 4023907 h 7012541"/>
              <a:gd name="connsiteX276" fmla="*/ 7086842 w 8891870"/>
              <a:gd name="connsiteY276" fmla="*/ 3921471 h 7012541"/>
              <a:gd name="connsiteX277" fmla="*/ 7053051 w 8891870"/>
              <a:gd name="connsiteY277" fmla="*/ 3898797 h 7012541"/>
              <a:gd name="connsiteX278" fmla="*/ 7023601 w 8891870"/>
              <a:gd name="connsiteY278" fmla="*/ 3921009 h 7012541"/>
              <a:gd name="connsiteX279" fmla="*/ 6922242 w 8891870"/>
              <a:gd name="connsiteY279" fmla="*/ 3921009 h 7012541"/>
              <a:gd name="connsiteX280" fmla="*/ 6770202 w 8891870"/>
              <a:gd name="connsiteY280" fmla="*/ 3947832 h 7012541"/>
              <a:gd name="connsiteX281" fmla="*/ 6727968 w 8891870"/>
              <a:gd name="connsiteY281" fmla="*/ 4048423 h 7012541"/>
              <a:gd name="connsiteX282" fmla="*/ 6483015 w 8891870"/>
              <a:gd name="connsiteY282" fmla="*/ 4309956 h 7012541"/>
              <a:gd name="connsiteX283" fmla="*/ 6423887 w 8891870"/>
              <a:gd name="connsiteY283" fmla="*/ 4323367 h 7012541"/>
              <a:gd name="connsiteX284" fmla="*/ 6086022 w 8891870"/>
              <a:gd name="connsiteY284" fmla="*/ 4323367 h 7012541"/>
              <a:gd name="connsiteX285" fmla="*/ 6153594 w 8891870"/>
              <a:gd name="connsiteY285" fmla="*/ 4544663 h 7012541"/>
              <a:gd name="connsiteX286" fmla="*/ 5959320 w 8891870"/>
              <a:gd name="connsiteY286" fmla="*/ 4423957 h 7012541"/>
              <a:gd name="connsiteX287" fmla="*/ 5655241 w 8891870"/>
              <a:gd name="connsiteY287" fmla="*/ 4363603 h 7012541"/>
              <a:gd name="connsiteX288" fmla="*/ 5511647 w 8891870"/>
              <a:gd name="connsiteY288" fmla="*/ 4558076 h 7012541"/>
              <a:gd name="connsiteX289" fmla="*/ 5300480 w 8891870"/>
              <a:gd name="connsiteY289" fmla="*/ 4658664 h 7012541"/>
              <a:gd name="connsiteX290" fmla="*/ 5156887 w 8891870"/>
              <a:gd name="connsiteY290" fmla="*/ 4698900 h 7012541"/>
              <a:gd name="connsiteX291" fmla="*/ 4920381 w 8891870"/>
              <a:gd name="connsiteY291" fmla="*/ 4812901 h 7012541"/>
              <a:gd name="connsiteX292" fmla="*/ 4844361 w 8891870"/>
              <a:gd name="connsiteY292" fmla="*/ 4866550 h 7012541"/>
              <a:gd name="connsiteX293" fmla="*/ 4878147 w 8891870"/>
              <a:gd name="connsiteY293" fmla="*/ 5034199 h 7012541"/>
              <a:gd name="connsiteX294" fmla="*/ 4906690 w 8891870"/>
              <a:gd name="connsiteY294" fmla="*/ 5142809 h 7012541"/>
              <a:gd name="connsiteX295" fmla="*/ 4925971 w 8891870"/>
              <a:gd name="connsiteY295" fmla="*/ 5144903 h 7012541"/>
              <a:gd name="connsiteX296" fmla="*/ 4945729 w 8891870"/>
              <a:gd name="connsiteY296" fmla="*/ 5157192 h 7012541"/>
              <a:gd name="connsiteX297" fmla="*/ 4961820 w 8891870"/>
              <a:gd name="connsiteY297" fmla="*/ 5182005 h 7012541"/>
              <a:gd name="connsiteX298" fmla="*/ 4968184 w 8891870"/>
              <a:gd name="connsiteY298" fmla="*/ 5192443 h 7012541"/>
              <a:gd name="connsiteX299" fmla="*/ 4988511 w 8891870"/>
              <a:gd name="connsiteY299" fmla="*/ 5219711 h 7012541"/>
              <a:gd name="connsiteX300" fmla="*/ 4999110 w 8891870"/>
              <a:gd name="connsiteY300" fmla="*/ 5232605 h 7012541"/>
              <a:gd name="connsiteX301" fmla="*/ 5006228 w 8891870"/>
              <a:gd name="connsiteY301" fmla="*/ 5251423 h 7012541"/>
              <a:gd name="connsiteX302" fmla="*/ 5005128 w 8891870"/>
              <a:gd name="connsiteY302" fmla="*/ 5272625 h 7012541"/>
              <a:gd name="connsiteX303" fmla="*/ 4995466 w 8891870"/>
              <a:gd name="connsiteY303" fmla="*/ 5325796 h 7012541"/>
              <a:gd name="connsiteX304" fmla="*/ 4920692 w 8891870"/>
              <a:gd name="connsiteY304" fmla="*/ 5402777 h 7012541"/>
              <a:gd name="connsiteX305" fmla="*/ 4910108 w 8891870"/>
              <a:gd name="connsiteY305" fmla="*/ 5403392 h 7012541"/>
              <a:gd name="connsiteX306" fmla="*/ 4864284 w 8891870"/>
              <a:gd name="connsiteY306" fmla="*/ 5411777 h 7012541"/>
              <a:gd name="connsiteX307" fmla="*/ 4851329 w 8891870"/>
              <a:gd name="connsiteY307" fmla="*/ 5410623 h 7012541"/>
              <a:gd name="connsiteX308" fmla="*/ 4816336 w 8891870"/>
              <a:gd name="connsiteY308" fmla="*/ 5412181 h 7012541"/>
              <a:gd name="connsiteX309" fmla="*/ 4797404 w 8891870"/>
              <a:gd name="connsiteY309" fmla="*/ 5411532 h 7012541"/>
              <a:gd name="connsiteX310" fmla="*/ 4780826 w 8891870"/>
              <a:gd name="connsiteY310" fmla="*/ 5399145 h 7012541"/>
              <a:gd name="connsiteX311" fmla="*/ 4725876 w 8891870"/>
              <a:gd name="connsiteY311" fmla="*/ 5370869 h 7012541"/>
              <a:gd name="connsiteX312" fmla="*/ 4697459 w 8891870"/>
              <a:gd name="connsiteY312" fmla="*/ 5349635 h 7012541"/>
              <a:gd name="connsiteX313" fmla="*/ 4691466 w 8891870"/>
              <a:gd name="connsiteY313" fmla="*/ 5336631 h 7012541"/>
              <a:gd name="connsiteX314" fmla="*/ 4691684 w 8891870"/>
              <a:gd name="connsiteY314" fmla="*/ 5303401 h 7012541"/>
              <a:gd name="connsiteX315" fmla="*/ 4688891 w 8891870"/>
              <a:gd name="connsiteY315" fmla="*/ 5250159 h 7012541"/>
              <a:gd name="connsiteX316" fmla="*/ 4697338 w 8891870"/>
              <a:gd name="connsiteY316" fmla="*/ 5228052 h 7012541"/>
              <a:gd name="connsiteX317" fmla="*/ 4715371 w 8891870"/>
              <a:gd name="connsiteY317" fmla="*/ 5203164 h 7012541"/>
              <a:gd name="connsiteX318" fmla="*/ 4734161 w 8891870"/>
              <a:gd name="connsiteY318" fmla="*/ 5186655 h 7012541"/>
              <a:gd name="connsiteX319" fmla="*/ 4767823 w 8891870"/>
              <a:gd name="connsiteY319" fmla="*/ 5158612 h 7012541"/>
              <a:gd name="connsiteX320" fmla="*/ 4768340 w 8891870"/>
              <a:gd name="connsiteY320" fmla="*/ 5158473 h 7012541"/>
              <a:gd name="connsiteX321" fmla="*/ 4768340 w 8891870"/>
              <a:gd name="connsiteY321" fmla="*/ 5114670 h 7012541"/>
              <a:gd name="connsiteX322" fmla="*/ 4759893 w 8891870"/>
              <a:gd name="connsiteY322" fmla="*/ 5000669 h 7012541"/>
              <a:gd name="connsiteX323" fmla="*/ 4659590 w 8891870"/>
              <a:gd name="connsiteY323" fmla="*/ 4868226 h 7012541"/>
              <a:gd name="connsiteX324" fmla="*/ 4628031 w 8891870"/>
              <a:gd name="connsiteY324" fmla="*/ 4861044 h 7012541"/>
              <a:gd name="connsiteX325" fmla="*/ 4624449 w 8891870"/>
              <a:gd name="connsiteY325" fmla="*/ 4869585 h 7012541"/>
              <a:gd name="connsiteX326" fmla="*/ 4455339 w 8891870"/>
              <a:gd name="connsiteY326" fmla="*/ 5175990 h 7012541"/>
              <a:gd name="connsiteX327" fmla="*/ 4359514 w 8891870"/>
              <a:gd name="connsiteY327" fmla="*/ 5313663 h 7012541"/>
              <a:gd name="connsiteX328" fmla="*/ 4395562 w 8891870"/>
              <a:gd name="connsiteY328" fmla="*/ 5335807 h 7012541"/>
              <a:gd name="connsiteX329" fmla="*/ 4484936 w 8891870"/>
              <a:gd name="connsiteY329" fmla="*/ 5411032 h 7012541"/>
              <a:gd name="connsiteX330" fmla="*/ 4517191 w 8891870"/>
              <a:gd name="connsiteY330" fmla="*/ 5530539 h 7012541"/>
              <a:gd name="connsiteX331" fmla="*/ 4415051 w 8891870"/>
              <a:gd name="connsiteY331" fmla="*/ 5658580 h 7012541"/>
              <a:gd name="connsiteX332" fmla="*/ 4409675 w 8891870"/>
              <a:gd name="connsiteY332" fmla="*/ 5688457 h 7012541"/>
              <a:gd name="connsiteX333" fmla="*/ 4436553 w 8891870"/>
              <a:gd name="connsiteY333" fmla="*/ 5833571 h 7012541"/>
              <a:gd name="connsiteX334" fmla="*/ 4302158 w 8891870"/>
              <a:gd name="connsiteY334" fmla="*/ 6029902 h 7012541"/>
              <a:gd name="connsiteX335" fmla="*/ 4173137 w 8891870"/>
              <a:gd name="connsiteY335" fmla="*/ 6076852 h 7012541"/>
              <a:gd name="connsiteX336" fmla="*/ 3909720 w 8891870"/>
              <a:gd name="connsiteY336" fmla="*/ 6046974 h 7012541"/>
              <a:gd name="connsiteX337" fmla="*/ 3835047 w 8891870"/>
              <a:gd name="connsiteY337" fmla="*/ 6000025 h 7012541"/>
              <a:gd name="connsiteX338" fmla="*/ 3789607 w 8891870"/>
              <a:gd name="connsiteY338" fmla="*/ 5958970 h 7012541"/>
              <a:gd name="connsiteX339" fmla="*/ 3763799 w 8891870"/>
              <a:gd name="connsiteY339" fmla="*/ 5983754 h 7012541"/>
              <a:gd name="connsiteX340" fmla="*/ 3649625 w 8891870"/>
              <a:gd name="connsiteY340" fmla="*/ 6074326 h 7012541"/>
              <a:gd name="connsiteX341" fmla="*/ 3652016 w 8891870"/>
              <a:gd name="connsiteY341" fmla="*/ 6076719 h 7012541"/>
              <a:gd name="connsiteX342" fmla="*/ 3662431 w 8891870"/>
              <a:gd name="connsiteY342" fmla="*/ 6081120 h 7012541"/>
              <a:gd name="connsiteX343" fmla="*/ 3705440 w 8891870"/>
              <a:gd name="connsiteY343" fmla="*/ 6098191 h 7012541"/>
              <a:gd name="connsiteX344" fmla="*/ 3651679 w 8891870"/>
              <a:gd name="connsiteY344" fmla="*/ 6128069 h 7012541"/>
              <a:gd name="connsiteX345" fmla="*/ 3614049 w 8891870"/>
              <a:gd name="connsiteY345" fmla="*/ 6115264 h 7012541"/>
              <a:gd name="connsiteX346" fmla="*/ 3602769 w 8891870"/>
              <a:gd name="connsiteY346" fmla="*/ 6111495 h 7012541"/>
              <a:gd name="connsiteX347" fmla="*/ 3478611 w 8891870"/>
              <a:gd name="connsiteY347" fmla="*/ 6209987 h 7012541"/>
              <a:gd name="connsiteX348" fmla="*/ 2304914 w 8891870"/>
              <a:gd name="connsiteY348" fmla="*/ 6797710 h 7012541"/>
              <a:gd name="connsiteX349" fmla="*/ 2221556 w 8891870"/>
              <a:gd name="connsiteY349" fmla="*/ 6820826 h 7012541"/>
              <a:gd name="connsiteX350" fmla="*/ 2221556 w 8891870"/>
              <a:gd name="connsiteY350" fmla="*/ 6858002 h 7012541"/>
              <a:gd name="connsiteX351" fmla="*/ 2087499 w 8891870"/>
              <a:gd name="connsiteY351" fmla="*/ 6858002 h 7012541"/>
              <a:gd name="connsiteX352" fmla="*/ 1975746 w 8891870"/>
              <a:gd name="connsiteY352" fmla="*/ 6888993 h 7012541"/>
              <a:gd name="connsiteX353" fmla="*/ 924096 w 8891870"/>
              <a:gd name="connsiteY353" fmla="*/ 7010404 h 7012541"/>
              <a:gd name="connsiteX354" fmla="*/ 124474 w 8891870"/>
              <a:gd name="connsiteY354" fmla="*/ 6931523 h 7012541"/>
              <a:gd name="connsiteX355" fmla="*/ 96729 w 8891870"/>
              <a:gd name="connsiteY355" fmla="*/ 5135527 h 7012541"/>
              <a:gd name="connsiteX0" fmla="*/ 6634026 w 8963417"/>
              <a:gd name="connsiteY0" fmla="*/ 867292 h 7012541"/>
              <a:gd name="connsiteX1" fmla="*/ 6577800 w 8963417"/>
              <a:gd name="connsiteY1" fmla="*/ 908210 h 7012541"/>
              <a:gd name="connsiteX2" fmla="*/ 6529417 w 8963417"/>
              <a:gd name="connsiteY2" fmla="*/ 967963 h 7012541"/>
              <a:gd name="connsiteX3" fmla="*/ 6545544 w 8963417"/>
              <a:gd name="connsiteY3" fmla="*/ 1006376 h 7012541"/>
              <a:gd name="connsiteX4" fmla="*/ 6585864 w 8963417"/>
              <a:gd name="connsiteY4" fmla="*/ 1006911 h 7012541"/>
              <a:gd name="connsiteX5" fmla="*/ 6602827 w 8963417"/>
              <a:gd name="connsiteY5" fmla="*/ 1003094 h 7012541"/>
              <a:gd name="connsiteX6" fmla="*/ 6624961 w 8963417"/>
              <a:gd name="connsiteY6" fmla="*/ 955148 h 7012541"/>
              <a:gd name="connsiteX7" fmla="*/ 6627415 w 8963417"/>
              <a:gd name="connsiteY7" fmla="*/ 887712 h 7012541"/>
              <a:gd name="connsiteX8" fmla="*/ 6634026 w 8963417"/>
              <a:gd name="connsiteY8" fmla="*/ 867292 h 7012541"/>
              <a:gd name="connsiteX9" fmla="*/ 168276 w 8963417"/>
              <a:gd name="connsiteY9" fmla="*/ 5135527 h 7012541"/>
              <a:gd name="connsiteX10" fmla="*/ 71547 w 8963417"/>
              <a:gd name="connsiteY10" fmla="*/ 85060 h 7012541"/>
              <a:gd name="connsiteX11" fmla="*/ 2293103 w 8963417"/>
              <a:gd name="connsiteY11" fmla="*/ 0 h 7012541"/>
              <a:gd name="connsiteX12" fmla="*/ 2909882 w 8963417"/>
              <a:gd name="connsiteY12" fmla="*/ 423059 h 7012541"/>
              <a:gd name="connsiteX13" fmla="*/ 3086400 w 8963417"/>
              <a:gd name="connsiteY13" fmla="*/ 516658 h 7012541"/>
              <a:gd name="connsiteX14" fmla="*/ 3066703 w 8963417"/>
              <a:gd name="connsiteY14" fmla="*/ 491542 h 7012541"/>
              <a:gd name="connsiteX15" fmla="*/ 3040497 w 8963417"/>
              <a:gd name="connsiteY15" fmla="*/ 460064 h 7012541"/>
              <a:gd name="connsiteX16" fmla="*/ 2943731 w 8963417"/>
              <a:gd name="connsiteY16" fmla="*/ 387506 h 7012541"/>
              <a:gd name="connsiteX17" fmla="*/ 2895348 w 8963417"/>
              <a:gd name="connsiteY17" fmla="*/ 302144 h 7012541"/>
              <a:gd name="connsiteX18" fmla="*/ 2981361 w 8963417"/>
              <a:gd name="connsiteY18" fmla="*/ 203978 h 7012541"/>
              <a:gd name="connsiteX19" fmla="*/ 3035121 w 8963417"/>
              <a:gd name="connsiteY19" fmla="*/ 203978 h 7012541"/>
              <a:gd name="connsiteX20" fmla="*/ 3051248 w 8963417"/>
              <a:gd name="connsiteY20" fmla="*/ 233856 h 7012541"/>
              <a:gd name="connsiteX21" fmla="*/ 3110381 w 8963417"/>
              <a:gd name="connsiteY21" fmla="*/ 391774 h 7012541"/>
              <a:gd name="connsiteX22" fmla="*/ 3131886 w 8963417"/>
              <a:gd name="connsiteY22" fmla="*/ 434455 h 7012541"/>
              <a:gd name="connsiteX23" fmla="*/ 3217899 w 8963417"/>
              <a:gd name="connsiteY23" fmla="*/ 545425 h 7012541"/>
              <a:gd name="connsiteX24" fmla="*/ 3265394 w 8963417"/>
              <a:gd name="connsiteY24" fmla="*/ 614557 h 7012541"/>
              <a:gd name="connsiteX25" fmla="*/ 3525574 w 8963417"/>
              <a:gd name="connsiteY25" fmla="*/ 784372 h 7012541"/>
              <a:gd name="connsiteX26" fmla="*/ 3549857 w 8963417"/>
              <a:gd name="connsiteY26" fmla="*/ 760429 h 7012541"/>
              <a:gd name="connsiteX27" fmla="*/ 3583457 w 8963417"/>
              <a:gd name="connsiteY27" fmla="*/ 716148 h 7012541"/>
              <a:gd name="connsiteX28" fmla="*/ 3701724 w 8963417"/>
              <a:gd name="connsiteY28" fmla="*/ 703343 h 7012541"/>
              <a:gd name="connsiteX29" fmla="*/ 3927511 w 8963417"/>
              <a:gd name="connsiteY29" fmla="*/ 733221 h 7012541"/>
              <a:gd name="connsiteX30" fmla="*/ 3992019 w 8963417"/>
              <a:gd name="connsiteY30" fmla="*/ 686272 h 7012541"/>
              <a:gd name="connsiteX31" fmla="*/ 4008148 w 8963417"/>
              <a:gd name="connsiteY31" fmla="*/ 600910 h 7012541"/>
              <a:gd name="connsiteX32" fmla="*/ 4008148 w 8963417"/>
              <a:gd name="connsiteY32" fmla="*/ 545425 h 7012541"/>
              <a:gd name="connsiteX33" fmla="*/ 4110289 w 8963417"/>
              <a:gd name="connsiteY33" fmla="*/ 515549 h 7012541"/>
              <a:gd name="connsiteX34" fmla="*/ 4190927 w 8963417"/>
              <a:gd name="connsiteY34" fmla="*/ 579570 h 7012541"/>
              <a:gd name="connsiteX35" fmla="*/ 4239308 w 8963417"/>
              <a:gd name="connsiteY35" fmla="*/ 613714 h 7012541"/>
              <a:gd name="connsiteX36" fmla="*/ 4293068 w 8963417"/>
              <a:gd name="connsiteY36" fmla="*/ 583839 h 7012541"/>
              <a:gd name="connsiteX37" fmla="*/ 4336073 w 8963417"/>
              <a:gd name="connsiteY37" fmla="*/ 472869 h 7012541"/>
              <a:gd name="connsiteX38" fmla="*/ 4368329 w 8963417"/>
              <a:gd name="connsiteY38" fmla="*/ 438723 h 7012541"/>
              <a:gd name="connsiteX39" fmla="*/ 4422087 w 8963417"/>
              <a:gd name="connsiteY39" fmla="*/ 442991 h 7012541"/>
              <a:gd name="connsiteX40" fmla="*/ 4481222 w 8963417"/>
              <a:gd name="connsiteY40" fmla="*/ 485671 h 7012541"/>
              <a:gd name="connsiteX41" fmla="*/ 4567235 w 8963417"/>
              <a:gd name="connsiteY41" fmla="*/ 545425 h 7012541"/>
              <a:gd name="connsiteX42" fmla="*/ 4701630 w 8963417"/>
              <a:gd name="connsiteY42" fmla="*/ 481403 h 7012541"/>
              <a:gd name="connsiteX43" fmla="*/ 4787643 w 8963417"/>
              <a:gd name="connsiteY43" fmla="*/ 366167 h 7012541"/>
              <a:gd name="connsiteX44" fmla="*/ 4852154 w 8963417"/>
              <a:gd name="connsiteY44" fmla="*/ 349094 h 7012541"/>
              <a:gd name="connsiteX45" fmla="*/ 4911289 w 8963417"/>
              <a:gd name="connsiteY45" fmla="*/ 494208 h 7012541"/>
              <a:gd name="connsiteX46" fmla="*/ 4900539 w 8963417"/>
              <a:gd name="connsiteY46" fmla="*/ 507013 h 7012541"/>
              <a:gd name="connsiteX47" fmla="*/ 5008054 w 8963417"/>
              <a:gd name="connsiteY47" fmla="*/ 532622 h 7012541"/>
              <a:gd name="connsiteX48" fmla="*/ 5099443 w 8963417"/>
              <a:gd name="connsiteY48" fmla="*/ 498476 h 7012541"/>
              <a:gd name="connsiteX49" fmla="*/ 5115571 w 8963417"/>
              <a:gd name="connsiteY49" fmla="*/ 485671 h 7012541"/>
              <a:gd name="connsiteX50" fmla="*/ 5292973 w 8963417"/>
              <a:gd name="connsiteY50" fmla="*/ 477137 h 7012541"/>
              <a:gd name="connsiteX51" fmla="*/ 5395114 w 8963417"/>
              <a:gd name="connsiteY51" fmla="*/ 468600 h 7012541"/>
              <a:gd name="connsiteX52" fmla="*/ 5454249 w 8963417"/>
              <a:gd name="connsiteY52" fmla="*/ 357630 h 7012541"/>
              <a:gd name="connsiteX53" fmla="*/ 5545639 w 8963417"/>
              <a:gd name="connsiteY53" fmla="*/ 131422 h 7012541"/>
              <a:gd name="connsiteX54" fmla="*/ 5626276 w 8963417"/>
              <a:gd name="connsiteY54" fmla="*/ 33255 h 7012541"/>
              <a:gd name="connsiteX55" fmla="*/ 5684065 w 8963417"/>
              <a:gd name="connsiteY55" fmla="*/ 2846 h 7012541"/>
              <a:gd name="connsiteX56" fmla="*/ 5721528 w 8963417"/>
              <a:gd name="connsiteY56" fmla="*/ 245 h 7012541"/>
              <a:gd name="connsiteX57" fmla="*/ 5766047 w 8963417"/>
              <a:gd name="connsiteY57" fmla="*/ 7648 h 7012541"/>
              <a:gd name="connsiteX58" fmla="*/ 5712289 w 8963417"/>
              <a:gd name="connsiteY58" fmla="*/ 152762 h 7012541"/>
              <a:gd name="connsiteX59" fmla="*/ 5658530 w 8963417"/>
              <a:gd name="connsiteY59" fmla="*/ 323485 h 7012541"/>
              <a:gd name="connsiteX60" fmla="*/ 5599395 w 8963417"/>
              <a:gd name="connsiteY60" fmla="*/ 489940 h 7012541"/>
              <a:gd name="connsiteX61" fmla="*/ 5733793 w 8963417"/>
              <a:gd name="connsiteY61" fmla="*/ 613714 h 7012541"/>
              <a:gd name="connsiteX62" fmla="*/ 5766047 w 8963417"/>
              <a:gd name="connsiteY62" fmla="*/ 596641 h 7012541"/>
              <a:gd name="connsiteX63" fmla="*/ 5782173 w 8963417"/>
              <a:gd name="connsiteY63" fmla="*/ 566766 h 7012541"/>
              <a:gd name="connsiteX64" fmla="*/ 5889693 w 8963417"/>
              <a:gd name="connsiteY64" fmla="*/ 532622 h 7012541"/>
              <a:gd name="connsiteX65" fmla="*/ 5948825 w 8963417"/>
              <a:gd name="connsiteY65" fmla="*/ 600910 h 7012541"/>
              <a:gd name="connsiteX66" fmla="*/ 5948825 w 8963417"/>
              <a:gd name="connsiteY66" fmla="*/ 635055 h 7012541"/>
              <a:gd name="connsiteX67" fmla="*/ 6110101 w 8963417"/>
              <a:gd name="connsiteY67" fmla="*/ 801509 h 7012541"/>
              <a:gd name="connsiteX68" fmla="*/ 6185364 w 8963417"/>
              <a:gd name="connsiteY68" fmla="*/ 797240 h 7012541"/>
              <a:gd name="connsiteX69" fmla="*/ 6411148 w 8963417"/>
              <a:gd name="connsiteY69" fmla="*/ 754560 h 7012541"/>
              <a:gd name="connsiteX70" fmla="*/ 6459531 w 8963417"/>
              <a:gd name="connsiteY70" fmla="*/ 771633 h 7012541"/>
              <a:gd name="connsiteX71" fmla="*/ 6518666 w 8963417"/>
              <a:gd name="connsiteY71" fmla="*/ 831386 h 7012541"/>
              <a:gd name="connsiteX72" fmla="*/ 6583174 w 8963417"/>
              <a:gd name="connsiteY72" fmla="*/ 839921 h 7012541"/>
              <a:gd name="connsiteX73" fmla="*/ 6604680 w 8963417"/>
              <a:gd name="connsiteY73" fmla="*/ 822850 h 7012541"/>
              <a:gd name="connsiteX74" fmla="*/ 6630887 w 8963417"/>
              <a:gd name="connsiteY74" fmla="*/ 818048 h 7012541"/>
              <a:gd name="connsiteX75" fmla="*/ 6648711 w 8963417"/>
              <a:gd name="connsiteY75" fmla="*/ 821907 h 7012541"/>
              <a:gd name="connsiteX76" fmla="*/ 6652736 w 8963417"/>
              <a:gd name="connsiteY76" fmla="*/ 803062 h 7012541"/>
              <a:gd name="connsiteX77" fmla="*/ 6634723 w 8963417"/>
              <a:gd name="connsiteY77" fmla="*/ 789260 h 7012541"/>
              <a:gd name="connsiteX78" fmla="*/ 6634019 w 8963417"/>
              <a:gd name="connsiteY78" fmla="*/ 763084 h 7012541"/>
              <a:gd name="connsiteX79" fmla="*/ 6635466 w 8963417"/>
              <a:gd name="connsiteY79" fmla="*/ 732353 h 7012541"/>
              <a:gd name="connsiteX80" fmla="*/ 6681000 w 8963417"/>
              <a:gd name="connsiteY80" fmla="*/ 753698 h 7012541"/>
              <a:gd name="connsiteX81" fmla="*/ 6681704 w 8963417"/>
              <a:gd name="connsiteY81" fmla="*/ 779876 h 7012541"/>
              <a:gd name="connsiteX82" fmla="*/ 6666549 w 8963417"/>
              <a:gd name="connsiteY82" fmla="*/ 977913 h 7012541"/>
              <a:gd name="connsiteX83" fmla="*/ 6666829 w 8963417"/>
              <a:gd name="connsiteY83" fmla="*/ 988259 h 7012541"/>
              <a:gd name="connsiteX84" fmla="*/ 6669190 w 8963417"/>
              <a:gd name="connsiteY84" fmla="*/ 987703 h 7012541"/>
              <a:gd name="connsiteX85" fmla="*/ 6712195 w 8963417"/>
              <a:gd name="connsiteY85" fmla="*/ 1006376 h 7012541"/>
              <a:gd name="connsiteX86" fmla="*/ 6741388 w 8963417"/>
              <a:gd name="connsiteY86" fmla="*/ 1050670 h 7012541"/>
              <a:gd name="connsiteX87" fmla="*/ 6756165 w 8963417"/>
              <a:gd name="connsiteY87" fmla="*/ 1051331 h 7012541"/>
              <a:gd name="connsiteX88" fmla="*/ 6811400 w 8963417"/>
              <a:gd name="connsiteY88" fmla="*/ 1031420 h 7012541"/>
              <a:gd name="connsiteX89" fmla="*/ 6870579 w 8963417"/>
              <a:gd name="connsiteY89" fmla="*/ 1010084 h 7012541"/>
              <a:gd name="connsiteX90" fmla="*/ 6917158 w 8963417"/>
              <a:gd name="connsiteY90" fmla="*/ 1091465 h 7012541"/>
              <a:gd name="connsiteX91" fmla="*/ 7031896 w 8963417"/>
              <a:gd name="connsiteY91" fmla="*/ 1125620 h 7012541"/>
              <a:gd name="connsiteX92" fmla="*/ 7125478 w 8963417"/>
              <a:gd name="connsiteY92" fmla="*/ 1156072 h 7012541"/>
              <a:gd name="connsiteX93" fmla="*/ 7159878 w 8963417"/>
              <a:gd name="connsiteY93" fmla="*/ 1207863 h 7012541"/>
              <a:gd name="connsiteX94" fmla="*/ 7235505 w 8963417"/>
              <a:gd name="connsiteY94" fmla="*/ 1290100 h 7012541"/>
              <a:gd name="connsiteX95" fmla="*/ 7260605 w 8963417"/>
              <a:gd name="connsiteY95" fmla="*/ 1292379 h 7012541"/>
              <a:gd name="connsiteX96" fmla="*/ 7397968 w 8963417"/>
              <a:gd name="connsiteY96" fmla="*/ 1257963 h 7012541"/>
              <a:gd name="connsiteX97" fmla="*/ 7448170 w 8963417"/>
              <a:gd name="connsiteY97" fmla="*/ 1262519 h 7012541"/>
              <a:gd name="connsiteX98" fmla="*/ 7449238 w 8963417"/>
              <a:gd name="connsiteY98" fmla="*/ 1281014 h 7012541"/>
              <a:gd name="connsiteX99" fmla="*/ 7356343 w 8963417"/>
              <a:gd name="connsiteY99" fmla="*/ 1318280 h 7012541"/>
              <a:gd name="connsiteX100" fmla="*/ 7333375 w 8963417"/>
              <a:gd name="connsiteY100" fmla="*/ 1352992 h 7012541"/>
              <a:gd name="connsiteX101" fmla="*/ 7382127 w 8963417"/>
              <a:gd name="connsiteY101" fmla="*/ 1388279 h 7012541"/>
              <a:gd name="connsiteX102" fmla="*/ 7433759 w 8963417"/>
              <a:gd name="connsiteY102" fmla="*/ 1403649 h 7012541"/>
              <a:gd name="connsiteX103" fmla="*/ 7364535 w 8963417"/>
              <a:gd name="connsiteY103" fmla="*/ 1432382 h 7012541"/>
              <a:gd name="connsiteX104" fmla="*/ 7336194 w 8963417"/>
              <a:gd name="connsiteY104" fmla="*/ 1457701 h 7012541"/>
              <a:gd name="connsiteX105" fmla="*/ 7364153 w 8963417"/>
              <a:gd name="connsiteY105" fmla="*/ 1481607 h 7012541"/>
              <a:gd name="connsiteX106" fmla="*/ 7469950 w 8963417"/>
              <a:gd name="connsiteY106" fmla="*/ 1458567 h 7012541"/>
              <a:gd name="connsiteX107" fmla="*/ 7685494 w 8963417"/>
              <a:gd name="connsiteY107" fmla="*/ 1411069 h 7012541"/>
              <a:gd name="connsiteX108" fmla="*/ 7721005 w 8963417"/>
              <a:gd name="connsiteY108" fmla="*/ 1398266 h 7012541"/>
              <a:gd name="connsiteX109" fmla="*/ 7755786 w 8963417"/>
              <a:gd name="connsiteY109" fmla="*/ 1400830 h 7012541"/>
              <a:gd name="connsiteX110" fmla="*/ 7744655 w 8963417"/>
              <a:gd name="connsiteY110" fmla="*/ 1431274 h 7012541"/>
              <a:gd name="connsiteX111" fmla="*/ 7718830 w 8963417"/>
              <a:gd name="connsiteY111" fmla="*/ 1444362 h 7012541"/>
              <a:gd name="connsiteX112" fmla="*/ 7634911 w 8963417"/>
              <a:gd name="connsiteY112" fmla="*/ 1455735 h 7012541"/>
              <a:gd name="connsiteX113" fmla="*/ 7564259 w 8963417"/>
              <a:gd name="connsiteY113" fmla="*/ 1473656 h 7012541"/>
              <a:gd name="connsiteX114" fmla="*/ 7519069 w 8963417"/>
              <a:gd name="connsiteY114" fmla="*/ 1486173 h 7012541"/>
              <a:gd name="connsiteX115" fmla="*/ 7422588 w 8963417"/>
              <a:gd name="connsiteY115" fmla="*/ 1517179 h 7012541"/>
              <a:gd name="connsiteX116" fmla="*/ 7333981 w 8963417"/>
              <a:gd name="connsiteY116" fmla="*/ 1586884 h 7012541"/>
              <a:gd name="connsiteX117" fmla="*/ 7424703 w 8963417"/>
              <a:gd name="connsiteY117" fmla="*/ 1595712 h 7012541"/>
              <a:gd name="connsiteX118" fmla="*/ 7616576 w 8963417"/>
              <a:gd name="connsiteY118" fmla="*/ 1556747 h 7012541"/>
              <a:gd name="connsiteX119" fmla="*/ 7733485 w 8963417"/>
              <a:gd name="connsiteY119" fmla="*/ 1544806 h 7012541"/>
              <a:gd name="connsiteX120" fmla="*/ 7757500 w 8963417"/>
              <a:gd name="connsiteY120" fmla="*/ 1570131 h 7012541"/>
              <a:gd name="connsiteX121" fmla="*/ 7737410 w 8963417"/>
              <a:gd name="connsiteY121" fmla="*/ 1584926 h 7012541"/>
              <a:gd name="connsiteX122" fmla="*/ 7540165 w 8963417"/>
              <a:gd name="connsiteY122" fmla="*/ 1614502 h 7012541"/>
              <a:gd name="connsiteX123" fmla="*/ 7473820 w 8963417"/>
              <a:gd name="connsiteY123" fmla="*/ 1623317 h 7012541"/>
              <a:gd name="connsiteX124" fmla="*/ 7385936 w 8963417"/>
              <a:gd name="connsiteY124" fmla="*/ 1677656 h 7012541"/>
              <a:gd name="connsiteX125" fmla="*/ 7281204 w 8963417"/>
              <a:gd name="connsiteY125" fmla="*/ 1719189 h 7012541"/>
              <a:gd name="connsiteX126" fmla="*/ 7274371 w 8963417"/>
              <a:gd name="connsiteY126" fmla="*/ 1720608 h 7012541"/>
              <a:gd name="connsiteX127" fmla="*/ 7266631 w 8963417"/>
              <a:gd name="connsiteY127" fmla="*/ 1727395 h 7012541"/>
              <a:gd name="connsiteX128" fmla="*/ 7266631 w 8963417"/>
              <a:gd name="connsiteY128" fmla="*/ 1753945 h 7012541"/>
              <a:gd name="connsiteX129" fmla="*/ 7283452 w 8963417"/>
              <a:gd name="connsiteY129" fmla="*/ 1789340 h 7012541"/>
              <a:gd name="connsiteX130" fmla="*/ 7165708 w 8963417"/>
              <a:gd name="connsiteY130" fmla="*/ 1833590 h 7012541"/>
              <a:gd name="connsiteX131" fmla="*/ 7154809 w 8963417"/>
              <a:gd name="connsiteY131" fmla="*/ 1845056 h 7012541"/>
              <a:gd name="connsiteX132" fmla="*/ 7169142 w 8963417"/>
              <a:gd name="connsiteY132" fmla="*/ 1864261 h 7012541"/>
              <a:gd name="connsiteX133" fmla="*/ 7176645 w 8963417"/>
              <a:gd name="connsiteY133" fmla="*/ 1869997 h 7012541"/>
              <a:gd name="connsiteX134" fmla="*/ 7213877 w 8963417"/>
              <a:gd name="connsiteY134" fmla="*/ 1873441 h 7012541"/>
              <a:gd name="connsiteX135" fmla="*/ 7217525 w 8963417"/>
              <a:gd name="connsiteY135" fmla="*/ 1872797 h 7012541"/>
              <a:gd name="connsiteX136" fmla="*/ 7351920 w 8963417"/>
              <a:gd name="connsiteY136" fmla="*/ 1864261 h 7012541"/>
              <a:gd name="connsiteX137" fmla="*/ 7393249 w 8963417"/>
              <a:gd name="connsiteY137" fmla="*/ 1878132 h 7012541"/>
              <a:gd name="connsiteX138" fmla="*/ 7415948 w 8963417"/>
              <a:gd name="connsiteY138" fmla="*/ 1899836 h 7012541"/>
              <a:gd name="connsiteX139" fmla="*/ 7429578 w 8963417"/>
              <a:gd name="connsiteY139" fmla="*/ 1897743 h 7012541"/>
              <a:gd name="connsiteX140" fmla="*/ 7460064 w 8963417"/>
              <a:gd name="connsiteY140" fmla="*/ 1895534 h 7012541"/>
              <a:gd name="connsiteX141" fmla="*/ 7502113 w 8963417"/>
              <a:gd name="connsiteY141" fmla="*/ 1922083 h 7012541"/>
              <a:gd name="connsiteX142" fmla="*/ 7476884 w 8963417"/>
              <a:gd name="connsiteY142" fmla="*/ 1957479 h 7012541"/>
              <a:gd name="connsiteX143" fmla="*/ 7435999 w 8963417"/>
              <a:gd name="connsiteY143" fmla="*/ 1965299 h 7012541"/>
              <a:gd name="connsiteX144" fmla="*/ 7432559 w 8963417"/>
              <a:gd name="connsiteY144" fmla="*/ 1983767 h 7012541"/>
              <a:gd name="connsiteX145" fmla="*/ 7341167 w 8963417"/>
              <a:gd name="connsiteY145" fmla="*/ 2116076 h 7012541"/>
              <a:gd name="connsiteX146" fmla="*/ 7292785 w 8963417"/>
              <a:gd name="connsiteY146" fmla="*/ 2120344 h 7012541"/>
              <a:gd name="connsiteX147" fmla="*/ 7267252 w 8963417"/>
              <a:gd name="connsiteY147" fmla="*/ 2119278 h 7012541"/>
              <a:gd name="connsiteX148" fmla="*/ 7250917 w 8963417"/>
              <a:gd name="connsiteY148" fmla="*/ 2136237 h 7012541"/>
              <a:gd name="connsiteX149" fmla="*/ 7266631 w 8963417"/>
              <a:gd name="connsiteY149" fmla="*/ 2152158 h 7012541"/>
              <a:gd name="connsiteX150" fmla="*/ 7266631 w 8963417"/>
              <a:gd name="connsiteY150" fmla="*/ 2169860 h 7012541"/>
              <a:gd name="connsiteX151" fmla="*/ 7241401 w 8963417"/>
              <a:gd name="connsiteY151" fmla="*/ 2178706 h 7012541"/>
              <a:gd name="connsiteX152" fmla="*/ 7216741 w 8963417"/>
              <a:gd name="connsiteY152" fmla="*/ 2176761 h 7012541"/>
              <a:gd name="connsiteX153" fmla="*/ 7206772 w 8963417"/>
              <a:gd name="connsiteY153" fmla="*/ 2188634 h 7012541"/>
              <a:gd name="connsiteX154" fmla="*/ 7209141 w 8963417"/>
              <a:gd name="connsiteY154" fmla="*/ 2205255 h 7012541"/>
              <a:gd name="connsiteX155" fmla="*/ 7241401 w 8963417"/>
              <a:gd name="connsiteY155" fmla="*/ 2205255 h 7012541"/>
              <a:gd name="connsiteX156" fmla="*/ 7325501 w 8963417"/>
              <a:gd name="connsiteY156" fmla="*/ 2205255 h 7012541"/>
              <a:gd name="connsiteX157" fmla="*/ 7367553 w 8963417"/>
              <a:gd name="connsiteY157" fmla="*/ 2205255 h 7012541"/>
              <a:gd name="connsiteX158" fmla="*/ 7434834 w 8963417"/>
              <a:gd name="connsiteY158" fmla="*/ 2249505 h 7012541"/>
              <a:gd name="connsiteX159" fmla="*/ 7535753 w 8963417"/>
              <a:gd name="connsiteY159" fmla="*/ 2284901 h 7012541"/>
              <a:gd name="connsiteX160" fmla="*/ 7560984 w 8963417"/>
              <a:gd name="connsiteY160" fmla="*/ 2311449 h 7012541"/>
              <a:gd name="connsiteX161" fmla="*/ 7535753 w 8963417"/>
              <a:gd name="connsiteY161" fmla="*/ 2329142 h 7012541"/>
              <a:gd name="connsiteX162" fmla="*/ 7527346 w 8963417"/>
              <a:gd name="connsiteY162" fmla="*/ 2355692 h 7012541"/>
              <a:gd name="connsiteX163" fmla="*/ 7518935 w 8963417"/>
              <a:gd name="connsiteY163" fmla="*/ 2391087 h 7012541"/>
              <a:gd name="connsiteX164" fmla="*/ 7518935 w 8963417"/>
              <a:gd name="connsiteY164" fmla="*/ 2417635 h 7012541"/>
              <a:gd name="connsiteX165" fmla="*/ 7527346 w 8963417"/>
              <a:gd name="connsiteY165" fmla="*/ 2417635 h 7012541"/>
              <a:gd name="connsiteX166" fmla="*/ 7527346 w 8963417"/>
              <a:gd name="connsiteY166" fmla="*/ 2479580 h 7012541"/>
              <a:gd name="connsiteX167" fmla="*/ 7460064 w 8963417"/>
              <a:gd name="connsiteY167" fmla="*/ 2541532 h 7012541"/>
              <a:gd name="connsiteX168" fmla="*/ 7544165 w 8963417"/>
              <a:gd name="connsiteY168" fmla="*/ 2568073 h 7012541"/>
              <a:gd name="connsiteX169" fmla="*/ 7535753 w 8963417"/>
              <a:gd name="connsiteY169" fmla="*/ 2576928 h 7012541"/>
              <a:gd name="connsiteX170" fmla="*/ 7236495 w 8963417"/>
              <a:gd name="connsiteY170" fmla="*/ 2576928 h 7012541"/>
              <a:gd name="connsiteX171" fmla="*/ 7215508 w 8963417"/>
              <a:gd name="connsiteY171" fmla="*/ 2587165 h 7012541"/>
              <a:gd name="connsiteX172" fmla="*/ 7214139 w 8963417"/>
              <a:gd name="connsiteY172" fmla="*/ 2590655 h 7012541"/>
              <a:gd name="connsiteX173" fmla="*/ 7232990 w 8963417"/>
              <a:gd name="connsiteY173" fmla="*/ 2594621 h 7012541"/>
              <a:gd name="connsiteX174" fmla="*/ 7300272 w 8963417"/>
              <a:gd name="connsiteY174" fmla="*/ 2638871 h 7012541"/>
              <a:gd name="connsiteX175" fmla="*/ 7333912 w 8963417"/>
              <a:gd name="connsiteY175" fmla="*/ 2665420 h 7012541"/>
              <a:gd name="connsiteX176" fmla="*/ 7426423 w 8963417"/>
              <a:gd name="connsiteY176" fmla="*/ 2683114 h 7012541"/>
              <a:gd name="connsiteX177" fmla="*/ 7443243 w 8963417"/>
              <a:gd name="connsiteY177" fmla="*/ 2700816 h 7012541"/>
              <a:gd name="connsiteX178" fmla="*/ 7426423 w 8963417"/>
              <a:gd name="connsiteY178" fmla="*/ 2709662 h 7012541"/>
              <a:gd name="connsiteX179" fmla="*/ 7224581 w 8963417"/>
              <a:gd name="connsiteY179" fmla="*/ 2709662 h 7012541"/>
              <a:gd name="connsiteX180" fmla="*/ 7208810 w 8963417"/>
              <a:gd name="connsiteY180" fmla="*/ 2710767 h 7012541"/>
              <a:gd name="connsiteX181" fmla="*/ 7207899 w 8963417"/>
              <a:gd name="connsiteY181" fmla="*/ 2711514 h 7012541"/>
              <a:gd name="connsiteX182" fmla="*/ 7208115 w 8963417"/>
              <a:gd name="connsiteY182" fmla="*/ 2712006 h 7012541"/>
              <a:gd name="connsiteX183" fmla="*/ 7292785 w 8963417"/>
              <a:gd name="connsiteY183" fmla="*/ 2730679 h 7012541"/>
              <a:gd name="connsiteX184" fmla="*/ 7411055 w 8963417"/>
              <a:gd name="connsiteY184" fmla="*/ 2816042 h 7012541"/>
              <a:gd name="connsiteX185" fmla="*/ 7411055 w 8963417"/>
              <a:gd name="connsiteY185" fmla="*/ 2824702 h 7012541"/>
              <a:gd name="connsiteX186" fmla="*/ 7510524 w 8963417"/>
              <a:gd name="connsiteY186" fmla="*/ 2824702 h 7012541"/>
              <a:gd name="connsiteX187" fmla="*/ 7586217 w 8963417"/>
              <a:gd name="connsiteY187" fmla="*/ 2815857 h 7012541"/>
              <a:gd name="connsiteX188" fmla="*/ 7619857 w 8963417"/>
              <a:gd name="connsiteY188" fmla="*/ 2842405 h 7012541"/>
              <a:gd name="connsiteX189" fmla="*/ 7611446 w 8963417"/>
              <a:gd name="connsiteY189" fmla="*/ 2868954 h 7012541"/>
              <a:gd name="connsiteX190" fmla="*/ 7569394 w 8963417"/>
              <a:gd name="connsiteY190" fmla="*/ 2868954 h 7012541"/>
              <a:gd name="connsiteX191" fmla="*/ 7460064 w 8963417"/>
              <a:gd name="connsiteY191" fmla="*/ 2860098 h 7012541"/>
              <a:gd name="connsiteX192" fmla="*/ 7429971 w 8963417"/>
              <a:gd name="connsiteY192" fmla="*/ 2855261 h 7012541"/>
              <a:gd name="connsiteX193" fmla="*/ 7408679 w 8963417"/>
              <a:gd name="connsiteY193" fmla="*/ 2859828 h 7012541"/>
              <a:gd name="connsiteX194" fmla="*/ 7391569 w 8963417"/>
              <a:gd name="connsiteY194" fmla="*/ 2867792 h 7012541"/>
              <a:gd name="connsiteX195" fmla="*/ 7380474 w 8963417"/>
              <a:gd name="connsiteY195" fmla="*/ 2867539 h 7012541"/>
              <a:gd name="connsiteX196" fmla="*/ 7376094 w 8963417"/>
              <a:gd name="connsiteY196" fmla="*/ 2868814 h 7012541"/>
              <a:gd name="connsiteX197" fmla="*/ 7363084 w 8963417"/>
              <a:gd name="connsiteY197" fmla="*/ 2868887 h 7012541"/>
              <a:gd name="connsiteX198" fmla="*/ 7330122 w 8963417"/>
              <a:gd name="connsiteY198" fmla="*/ 2879700 h 7012541"/>
              <a:gd name="connsiteX199" fmla="*/ 7423270 w 8963417"/>
              <a:gd name="connsiteY199" fmla="*/ 2893285 h 7012541"/>
              <a:gd name="connsiteX200" fmla="*/ 7535753 w 8963417"/>
              <a:gd name="connsiteY200" fmla="*/ 2895495 h 7012541"/>
              <a:gd name="connsiteX201" fmla="*/ 7569394 w 8963417"/>
              <a:gd name="connsiteY201" fmla="*/ 2895495 h 7012541"/>
              <a:gd name="connsiteX202" fmla="*/ 7611446 w 8963417"/>
              <a:gd name="connsiteY202" fmla="*/ 2913195 h 7012541"/>
              <a:gd name="connsiteX203" fmla="*/ 7619857 w 8963417"/>
              <a:gd name="connsiteY203" fmla="*/ 2939745 h 7012541"/>
              <a:gd name="connsiteX204" fmla="*/ 7603035 w 8963417"/>
              <a:gd name="connsiteY204" fmla="*/ 2957445 h 7012541"/>
              <a:gd name="connsiteX205" fmla="*/ 7476884 w 8963417"/>
              <a:gd name="connsiteY205" fmla="*/ 2957445 h 7012541"/>
              <a:gd name="connsiteX206" fmla="*/ 7611446 w 8963417"/>
              <a:gd name="connsiteY206" fmla="*/ 2992841 h 7012541"/>
              <a:gd name="connsiteX207" fmla="*/ 7636676 w 8963417"/>
              <a:gd name="connsiteY207" fmla="*/ 3010536 h 7012541"/>
              <a:gd name="connsiteX208" fmla="*/ 7603035 w 8963417"/>
              <a:gd name="connsiteY208" fmla="*/ 3019391 h 7012541"/>
              <a:gd name="connsiteX209" fmla="*/ 7392782 w 8963417"/>
              <a:gd name="connsiteY209" fmla="*/ 3019391 h 7012541"/>
              <a:gd name="connsiteX210" fmla="*/ 7359141 w 8963417"/>
              <a:gd name="connsiteY210" fmla="*/ 3037084 h 7012541"/>
              <a:gd name="connsiteX211" fmla="*/ 7418013 w 8963417"/>
              <a:gd name="connsiteY211" fmla="*/ 3037084 h 7012541"/>
              <a:gd name="connsiteX212" fmla="*/ 7493705 w 8963417"/>
              <a:gd name="connsiteY212" fmla="*/ 3063633 h 7012541"/>
              <a:gd name="connsiteX213" fmla="*/ 7569394 w 8963417"/>
              <a:gd name="connsiteY213" fmla="*/ 3063633 h 7012541"/>
              <a:gd name="connsiteX214" fmla="*/ 7594625 w 8963417"/>
              <a:gd name="connsiteY214" fmla="*/ 3090181 h 7012541"/>
              <a:gd name="connsiteX215" fmla="*/ 7569394 w 8963417"/>
              <a:gd name="connsiteY215" fmla="*/ 3116729 h 7012541"/>
              <a:gd name="connsiteX216" fmla="*/ 7392782 w 8963417"/>
              <a:gd name="connsiteY216" fmla="*/ 3116729 h 7012541"/>
              <a:gd name="connsiteX217" fmla="*/ 7317090 w 8963417"/>
              <a:gd name="connsiteY217" fmla="*/ 3125577 h 7012541"/>
              <a:gd name="connsiteX218" fmla="*/ 7409602 w 8963417"/>
              <a:gd name="connsiteY218" fmla="*/ 3125577 h 7012541"/>
              <a:gd name="connsiteX219" fmla="*/ 7468474 w 8963417"/>
              <a:gd name="connsiteY219" fmla="*/ 3160972 h 7012541"/>
              <a:gd name="connsiteX220" fmla="*/ 7468474 w 8963417"/>
              <a:gd name="connsiteY220" fmla="*/ 3187520 h 7012541"/>
              <a:gd name="connsiteX221" fmla="*/ 7434834 w 8963417"/>
              <a:gd name="connsiteY221" fmla="*/ 3205222 h 7012541"/>
              <a:gd name="connsiteX222" fmla="*/ 7325501 w 8963417"/>
              <a:gd name="connsiteY222" fmla="*/ 3222925 h 7012541"/>
              <a:gd name="connsiteX223" fmla="*/ 7289650 w 8963417"/>
              <a:gd name="connsiteY223" fmla="*/ 3228471 h 7012541"/>
              <a:gd name="connsiteX224" fmla="*/ 7297868 w 8963417"/>
              <a:gd name="connsiteY224" fmla="*/ 3237002 h 7012541"/>
              <a:gd name="connsiteX225" fmla="*/ 7234517 w 8963417"/>
              <a:gd name="connsiteY225" fmla="*/ 3266341 h 7012541"/>
              <a:gd name="connsiteX226" fmla="*/ 7200180 w 8963417"/>
              <a:gd name="connsiteY226" fmla="*/ 3279517 h 7012541"/>
              <a:gd name="connsiteX227" fmla="*/ 7287409 w 8963417"/>
              <a:gd name="connsiteY227" fmla="*/ 3302602 h 7012541"/>
              <a:gd name="connsiteX228" fmla="*/ 7437935 w 8963417"/>
              <a:gd name="connsiteY228" fmla="*/ 3285529 h 7012541"/>
              <a:gd name="connsiteX229" fmla="*/ 7507819 w 8963417"/>
              <a:gd name="connsiteY229" fmla="*/ 3251385 h 7012541"/>
              <a:gd name="connsiteX230" fmla="*/ 7626089 w 8963417"/>
              <a:gd name="connsiteY230" fmla="*/ 3153218 h 7012541"/>
              <a:gd name="connsiteX231" fmla="*/ 7824993 w 8963417"/>
              <a:gd name="connsiteY231" fmla="*/ 2986763 h 7012541"/>
              <a:gd name="connsiteX232" fmla="*/ 8083034 w 8963417"/>
              <a:gd name="connsiteY232" fmla="*/ 2905671 h 7012541"/>
              <a:gd name="connsiteX233" fmla="*/ 8292694 w 8963417"/>
              <a:gd name="connsiteY233" fmla="*/ 2811774 h 7012541"/>
              <a:gd name="connsiteX234" fmla="*/ 8308820 w 8963417"/>
              <a:gd name="connsiteY234" fmla="*/ 2798969 h 7012541"/>
              <a:gd name="connsiteX235" fmla="*/ 8523854 w 8963417"/>
              <a:gd name="connsiteY235" fmla="*/ 2726411 h 7012541"/>
              <a:gd name="connsiteX236" fmla="*/ 8545735 w 8963417"/>
              <a:gd name="connsiteY236" fmla="*/ 2720593 h 7012541"/>
              <a:gd name="connsiteX237" fmla="*/ 8548676 w 8963417"/>
              <a:gd name="connsiteY237" fmla="*/ 2716533 h 7012541"/>
              <a:gd name="connsiteX238" fmla="*/ 8573314 w 8963417"/>
              <a:gd name="connsiteY238" fmla="*/ 2694886 h 7012541"/>
              <a:gd name="connsiteX239" fmla="*/ 8677288 w 8963417"/>
              <a:gd name="connsiteY239" fmla="*/ 2642160 h 7012541"/>
              <a:gd name="connsiteX240" fmla="*/ 8735408 w 8963417"/>
              <a:gd name="connsiteY240" fmla="*/ 2626902 h 7012541"/>
              <a:gd name="connsiteX241" fmla="*/ 8850732 w 8963417"/>
              <a:gd name="connsiteY241" fmla="*/ 2656253 h 7012541"/>
              <a:gd name="connsiteX242" fmla="*/ 8871829 w 8963417"/>
              <a:gd name="connsiteY242" fmla="*/ 2688788 h 7012541"/>
              <a:gd name="connsiteX243" fmla="*/ 8880174 w 8963417"/>
              <a:gd name="connsiteY243" fmla="*/ 2702474 h 7012541"/>
              <a:gd name="connsiteX244" fmla="*/ 8909536 w 8963417"/>
              <a:gd name="connsiteY244" fmla="*/ 2712074 h 7012541"/>
              <a:gd name="connsiteX245" fmla="*/ 8908421 w 8963417"/>
              <a:gd name="connsiteY245" fmla="*/ 2722859 h 7012541"/>
              <a:gd name="connsiteX246" fmla="*/ 8943168 w 8963417"/>
              <a:gd name="connsiteY246" fmla="*/ 2743484 h 7012541"/>
              <a:gd name="connsiteX247" fmla="*/ 8959297 w 8963417"/>
              <a:gd name="connsiteY247" fmla="*/ 2764823 h 7012541"/>
              <a:gd name="connsiteX248" fmla="*/ 8932416 w 8963417"/>
              <a:gd name="connsiteY248" fmla="*/ 2914207 h 7012541"/>
              <a:gd name="connsiteX249" fmla="*/ 8808773 w 8963417"/>
              <a:gd name="connsiteY249" fmla="*/ 3003836 h 7012541"/>
              <a:gd name="connsiteX250" fmla="*/ 8695880 w 8963417"/>
              <a:gd name="connsiteY250" fmla="*/ 3012372 h 7012541"/>
              <a:gd name="connsiteX251" fmla="*/ 8550732 w 8963417"/>
              <a:gd name="connsiteY251" fmla="*/ 3008104 h 7012541"/>
              <a:gd name="connsiteX252" fmla="*/ 8518478 w 8963417"/>
              <a:gd name="connsiteY252" fmla="*/ 3025177 h 7012541"/>
              <a:gd name="connsiteX253" fmla="*/ 8389456 w 8963417"/>
              <a:gd name="connsiteY253" fmla="*/ 3076394 h 7012541"/>
              <a:gd name="connsiteX254" fmla="*/ 8271189 w 8963417"/>
              <a:gd name="connsiteY254" fmla="*/ 3114806 h 7012541"/>
              <a:gd name="connsiteX255" fmla="*/ 8002397 w 8963417"/>
              <a:gd name="connsiteY255" fmla="*/ 3174559 h 7012541"/>
              <a:gd name="connsiteX256" fmla="*/ 7744358 w 8963417"/>
              <a:gd name="connsiteY256" fmla="*/ 3259920 h 7012541"/>
              <a:gd name="connsiteX257" fmla="*/ 7583083 w 8963417"/>
              <a:gd name="connsiteY257" fmla="*/ 3358087 h 7012541"/>
              <a:gd name="connsiteX258" fmla="*/ 7507819 w 8963417"/>
              <a:gd name="connsiteY258" fmla="*/ 3396499 h 7012541"/>
              <a:gd name="connsiteX259" fmla="*/ 7201396 w 8963417"/>
              <a:gd name="connsiteY259" fmla="*/ 3537345 h 7012541"/>
              <a:gd name="connsiteX260" fmla="*/ 7180328 w 8963417"/>
              <a:gd name="connsiteY260" fmla="*/ 3547150 h 7012541"/>
              <a:gd name="connsiteX261" fmla="*/ 7165229 w 8963417"/>
              <a:gd name="connsiteY261" fmla="*/ 3639988 h 7012541"/>
              <a:gd name="connsiteX262" fmla="*/ 7112041 w 8963417"/>
              <a:gd name="connsiteY262" fmla="*/ 3746654 h 7012541"/>
              <a:gd name="connsiteX263" fmla="*/ 7107603 w 8963417"/>
              <a:gd name="connsiteY263" fmla="*/ 3767789 h 7012541"/>
              <a:gd name="connsiteX264" fmla="*/ 7120759 w 8963417"/>
              <a:gd name="connsiteY264" fmla="*/ 3772089 h 7012541"/>
              <a:gd name="connsiteX265" fmla="*/ 7534699 w 8963417"/>
              <a:gd name="connsiteY265" fmla="*/ 3891595 h 7012541"/>
              <a:gd name="connsiteX266" fmla="*/ 7626089 w 8963417"/>
              <a:gd name="connsiteY266" fmla="*/ 3917205 h 7012541"/>
              <a:gd name="connsiteX267" fmla="*/ 7749734 w 8963417"/>
              <a:gd name="connsiteY267" fmla="*/ 3904400 h 7012541"/>
              <a:gd name="connsiteX268" fmla="*/ 7819618 w 8963417"/>
              <a:gd name="connsiteY268" fmla="*/ 3895864 h 7012541"/>
              <a:gd name="connsiteX269" fmla="*/ 7894880 w 8963417"/>
              <a:gd name="connsiteY269" fmla="*/ 3912937 h 7012541"/>
              <a:gd name="connsiteX270" fmla="*/ 7927136 w 8963417"/>
              <a:gd name="connsiteY270" fmla="*/ 3942812 h 7012541"/>
              <a:gd name="connsiteX271" fmla="*/ 7787364 w 8963417"/>
              <a:gd name="connsiteY271" fmla="*/ 4169020 h 7012541"/>
              <a:gd name="connsiteX272" fmla="*/ 7636840 w 8963417"/>
              <a:gd name="connsiteY272" fmla="*/ 4169020 h 7012541"/>
              <a:gd name="connsiteX273" fmla="*/ 7513195 w 8963417"/>
              <a:gd name="connsiteY273" fmla="*/ 4100731 h 7012541"/>
              <a:gd name="connsiteX274" fmla="*/ 7378800 w 8963417"/>
              <a:gd name="connsiteY274" fmla="*/ 4079391 h 7012541"/>
              <a:gd name="connsiteX275" fmla="*/ 7239029 w 8963417"/>
              <a:gd name="connsiteY275" fmla="*/ 4023907 h 7012541"/>
              <a:gd name="connsiteX276" fmla="*/ 7158389 w 8963417"/>
              <a:gd name="connsiteY276" fmla="*/ 3921471 h 7012541"/>
              <a:gd name="connsiteX277" fmla="*/ 7124598 w 8963417"/>
              <a:gd name="connsiteY277" fmla="*/ 3898797 h 7012541"/>
              <a:gd name="connsiteX278" fmla="*/ 7095148 w 8963417"/>
              <a:gd name="connsiteY278" fmla="*/ 3921009 h 7012541"/>
              <a:gd name="connsiteX279" fmla="*/ 6993789 w 8963417"/>
              <a:gd name="connsiteY279" fmla="*/ 3921009 h 7012541"/>
              <a:gd name="connsiteX280" fmla="*/ 6841749 w 8963417"/>
              <a:gd name="connsiteY280" fmla="*/ 3947832 h 7012541"/>
              <a:gd name="connsiteX281" fmla="*/ 6799515 w 8963417"/>
              <a:gd name="connsiteY281" fmla="*/ 4048423 h 7012541"/>
              <a:gd name="connsiteX282" fmla="*/ 6554562 w 8963417"/>
              <a:gd name="connsiteY282" fmla="*/ 4309956 h 7012541"/>
              <a:gd name="connsiteX283" fmla="*/ 6495434 w 8963417"/>
              <a:gd name="connsiteY283" fmla="*/ 4323367 h 7012541"/>
              <a:gd name="connsiteX284" fmla="*/ 6157569 w 8963417"/>
              <a:gd name="connsiteY284" fmla="*/ 4323367 h 7012541"/>
              <a:gd name="connsiteX285" fmla="*/ 6225141 w 8963417"/>
              <a:gd name="connsiteY285" fmla="*/ 4544663 h 7012541"/>
              <a:gd name="connsiteX286" fmla="*/ 6030867 w 8963417"/>
              <a:gd name="connsiteY286" fmla="*/ 4423957 h 7012541"/>
              <a:gd name="connsiteX287" fmla="*/ 5726788 w 8963417"/>
              <a:gd name="connsiteY287" fmla="*/ 4363603 h 7012541"/>
              <a:gd name="connsiteX288" fmla="*/ 5583194 w 8963417"/>
              <a:gd name="connsiteY288" fmla="*/ 4558076 h 7012541"/>
              <a:gd name="connsiteX289" fmla="*/ 5372027 w 8963417"/>
              <a:gd name="connsiteY289" fmla="*/ 4658664 h 7012541"/>
              <a:gd name="connsiteX290" fmla="*/ 5228434 w 8963417"/>
              <a:gd name="connsiteY290" fmla="*/ 4698900 h 7012541"/>
              <a:gd name="connsiteX291" fmla="*/ 4991928 w 8963417"/>
              <a:gd name="connsiteY291" fmla="*/ 4812901 h 7012541"/>
              <a:gd name="connsiteX292" fmla="*/ 4915908 w 8963417"/>
              <a:gd name="connsiteY292" fmla="*/ 4866550 h 7012541"/>
              <a:gd name="connsiteX293" fmla="*/ 4949694 w 8963417"/>
              <a:gd name="connsiteY293" fmla="*/ 5034199 h 7012541"/>
              <a:gd name="connsiteX294" fmla="*/ 4978237 w 8963417"/>
              <a:gd name="connsiteY294" fmla="*/ 5142809 h 7012541"/>
              <a:gd name="connsiteX295" fmla="*/ 4997518 w 8963417"/>
              <a:gd name="connsiteY295" fmla="*/ 5144903 h 7012541"/>
              <a:gd name="connsiteX296" fmla="*/ 5017276 w 8963417"/>
              <a:gd name="connsiteY296" fmla="*/ 5157192 h 7012541"/>
              <a:gd name="connsiteX297" fmla="*/ 5033367 w 8963417"/>
              <a:gd name="connsiteY297" fmla="*/ 5182005 h 7012541"/>
              <a:gd name="connsiteX298" fmla="*/ 5039731 w 8963417"/>
              <a:gd name="connsiteY298" fmla="*/ 5192443 h 7012541"/>
              <a:gd name="connsiteX299" fmla="*/ 5060058 w 8963417"/>
              <a:gd name="connsiteY299" fmla="*/ 5219711 h 7012541"/>
              <a:gd name="connsiteX300" fmla="*/ 5070657 w 8963417"/>
              <a:gd name="connsiteY300" fmla="*/ 5232605 h 7012541"/>
              <a:gd name="connsiteX301" fmla="*/ 5077775 w 8963417"/>
              <a:gd name="connsiteY301" fmla="*/ 5251423 h 7012541"/>
              <a:gd name="connsiteX302" fmla="*/ 5076675 w 8963417"/>
              <a:gd name="connsiteY302" fmla="*/ 5272625 h 7012541"/>
              <a:gd name="connsiteX303" fmla="*/ 5067013 w 8963417"/>
              <a:gd name="connsiteY303" fmla="*/ 5325796 h 7012541"/>
              <a:gd name="connsiteX304" fmla="*/ 4992239 w 8963417"/>
              <a:gd name="connsiteY304" fmla="*/ 5402777 h 7012541"/>
              <a:gd name="connsiteX305" fmla="*/ 4981655 w 8963417"/>
              <a:gd name="connsiteY305" fmla="*/ 5403392 h 7012541"/>
              <a:gd name="connsiteX306" fmla="*/ 4935831 w 8963417"/>
              <a:gd name="connsiteY306" fmla="*/ 5411777 h 7012541"/>
              <a:gd name="connsiteX307" fmla="*/ 4922876 w 8963417"/>
              <a:gd name="connsiteY307" fmla="*/ 5410623 h 7012541"/>
              <a:gd name="connsiteX308" fmla="*/ 4887883 w 8963417"/>
              <a:gd name="connsiteY308" fmla="*/ 5412181 h 7012541"/>
              <a:gd name="connsiteX309" fmla="*/ 4868951 w 8963417"/>
              <a:gd name="connsiteY309" fmla="*/ 5411532 h 7012541"/>
              <a:gd name="connsiteX310" fmla="*/ 4852373 w 8963417"/>
              <a:gd name="connsiteY310" fmla="*/ 5399145 h 7012541"/>
              <a:gd name="connsiteX311" fmla="*/ 4797423 w 8963417"/>
              <a:gd name="connsiteY311" fmla="*/ 5370869 h 7012541"/>
              <a:gd name="connsiteX312" fmla="*/ 4769006 w 8963417"/>
              <a:gd name="connsiteY312" fmla="*/ 5349635 h 7012541"/>
              <a:gd name="connsiteX313" fmla="*/ 4763013 w 8963417"/>
              <a:gd name="connsiteY313" fmla="*/ 5336631 h 7012541"/>
              <a:gd name="connsiteX314" fmla="*/ 4763231 w 8963417"/>
              <a:gd name="connsiteY314" fmla="*/ 5303401 h 7012541"/>
              <a:gd name="connsiteX315" fmla="*/ 4760438 w 8963417"/>
              <a:gd name="connsiteY315" fmla="*/ 5250159 h 7012541"/>
              <a:gd name="connsiteX316" fmla="*/ 4768885 w 8963417"/>
              <a:gd name="connsiteY316" fmla="*/ 5228052 h 7012541"/>
              <a:gd name="connsiteX317" fmla="*/ 4786918 w 8963417"/>
              <a:gd name="connsiteY317" fmla="*/ 5203164 h 7012541"/>
              <a:gd name="connsiteX318" fmla="*/ 4805708 w 8963417"/>
              <a:gd name="connsiteY318" fmla="*/ 5186655 h 7012541"/>
              <a:gd name="connsiteX319" fmla="*/ 4839370 w 8963417"/>
              <a:gd name="connsiteY319" fmla="*/ 5158612 h 7012541"/>
              <a:gd name="connsiteX320" fmla="*/ 4839887 w 8963417"/>
              <a:gd name="connsiteY320" fmla="*/ 5158473 h 7012541"/>
              <a:gd name="connsiteX321" fmla="*/ 4839887 w 8963417"/>
              <a:gd name="connsiteY321" fmla="*/ 5114670 h 7012541"/>
              <a:gd name="connsiteX322" fmla="*/ 4831440 w 8963417"/>
              <a:gd name="connsiteY322" fmla="*/ 5000669 h 7012541"/>
              <a:gd name="connsiteX323" fmla="*/ 4731137 w 8963417"/>
              <a:gd name="connsiteY323" fmla="*/ 4868226 h 7012541"/>
              <a:gd name="connsiteX324" fmla="*/ 4699578 w 8963417"/>
              <a:gd name="connsiteY324" fmla="*/ 4861044 h 7012541"/>
              <a:gd name="connsiteX325" fmla="*/ 4695996 w 8963417"/>
              <a:gd name="connsiteY325" fmla="*/ 4869585 h 7012541"/>
              <a:gd name="connsiteX326" fmla="*/ 4526886 w 8963417"/>
              <a:gd name="connsiteY326" fmla="*/ 5175990 h 7012541"/>
              <a:gd name="connsiteX327" fmla="*/ 4431061 w 8963417"/>
              <a:gd name="connsiteY327" fmla="*/ 5313663 h 7012541"/>
              <a:gd name="connsiteX328" fmla="*/ 4467109 w 8963417"/>
              <a:gd name="connsiteY328" fmla="*/ 5335807 h 7012541"/>
              <a:gd name="connsiteX329" fmla="*/ 4556483 w 8963417"/>
              <a:gd name="connsiteY329" fmla="*/ 5411032 h 7012541"/>
              <a:gd name="connsiteX330" fmla="*/ 4588738 w 8963417"/>
              <a:gd name="connsiteY330" fmla="*/ 5530539 h 7012541"/>
              <a:gd name="connsiteX331" fmla="*/ 4486598 w 8963417"/>
              <a:gd name="connsiteY331" fmla="*/ 5658580 h 7012541"/>
              <a:gd name="connsiteX332" fmla="*/ 4481222 w 8963417"/>
              <a:gd name="connsiteY332" fmla="*/ 5688457 h 7012541"/>
              <a:gd name="connsiteX333" fmla="*/ 4508100 w 8963417"/>
              <a:gd name="connsiteY333" fmla="*/ 5833571 h 7012541"/>
              <a:gd name="connsiteX334" fmla="*/ 4373705 w 8963417"/>
              <a:gd name="connsiteY334" fmla="*/ 6029902 h 7012541"/>
              <a:gd name="connsiteX335" fmla="*/ 4244684 w 8963417"/>
              <a:gd name="connsiteY335" fmla="*/ 6076852 h 7012541"/>
              <a:gd name="connsiteX336" fmla="*/ 3981267 w 8963417"/>
              <a:gd name="connsiteY336" fmla="*/ 6046974 h 7012541"/>
              <a:gd name="connsiteX337" fmla="*/ 3906594 w 8963417"/>
              <a:gd name="connsiteY337" fmla="*/ 6000025 h 7012541"/>
              <a:gd name="connsiteX338" fmla="*/ 3861154 w 8963417"/>
              <a:gd name="connsiteY338" fmla="*/ 5958970 h 7012541"/>
              <a:gd name="connsiteX339" fmla="*/ 3835346 w 8963417"/>
              <a:gd name="connsiteY339" fmla="*/ 5983754 h 7012541"/>
              <a:gd name="connsiteX340" fmla="*/ 3721172 w 8963417"/>
              <a:gd name="connsiteY340" fmla="*/ 6074326 h 7012541"/>
              <a:gd name="connsiteX341" fmla="*/ 3723563 w 8963417"/>
              <a:gd name="connsiteY341" fmla="*/ 6076719 h 7012541"/>
              <a:gd name="connsiteX342" fmla="*/ 3733978 w 8963417"/>
              <a:gd name="connsiteY342" fmla="*/ 6081120 h 7012541"/>
              <a:gd name="connsiteX343" fmla="*/ 3776987 w 8963417"/>
              <a:gd name="connsiteY343" fmla="*/ 6098191 h 7012541"/>
              <a:gd name="connsiteX344" fmla="*/ 3723226 w 8963417"/>
              <a:gd name="connsiteY344" fmla="*/ 6128069 h 7012541"/>
              <a:gd name="connsiteX345" fmla="*/ 3685596 w 8963417"/>
              <a:gd name="connsiteY345" fmla="*/ 6115264 h 7012541"/>
              <a:gd name="connsiteX346" fmla="*/ 3674316 w 8963417"/>
              <a:gd name="connsiteY346" fmla="*/ 6111495 h 7012541"/>
              <a:gd name="connsiteX347" fmla="*/ 3550158 w 8963417"/>
              <a:gd name="connsiteY347" fmla="*/ 6209987 h 7012541"/>
              <a:gd name="connsiteX348" fmla="*/ 2376461 w 8963417"/>
              <a:gd name="connsiteY348" fmla="*/ 6797710 h 7012541"/>
              <a:gd name="connsiteX349" fmla="*/ 2293103 w 8963417"/>
              <a:gd name="connsiteY349" fmla="*/ 6820826 h 7012541"/>
              <a:gd name="connsiteX350" fmla="*/ 2293103 w 8963417"/>
              <a:gd name="connsiteY350" fmla="*/ 6858002 h 7012541"/>
              <a:gd name="connsiteX351" fmla="*/ 2159046 w 8963417"/>
              <a:gd name="connsiteY351" fmla="*/ 6858002 h 7012541"/>
              <a:gd name="connsiteX352" fmla="*/ 2047293 w 8963417"/>
              <a:gd name="connsiteY352" fmla="*/ 6888993 h 7012541"/>
              <a:gd name="connsiteX353" fmla="*/ 995643 w 8963417"/>
              <a:gd name="connsiteY353" fmla="*/ 7010404 h 7012541"/>
              <a:gd name="connsiteX354" fmla="*/ 0 w 8963417"/>
              <a:gd name="connsiteY354" fmla="*/ 6931523 h 7012541"/>
              <a:gd name="connsiteX355" fmla="*/ 168276 w 8963417"/>
              <a:gd name="connsiteY355" fmla="*/ 5135527 h 7012541"/>
              <a:gd name="connsiteX0" fmla="*/ 6634026 w 8963417"/>
              <a:gd name="connsiteY0" fmla="*/ 867292 h 7012541"/>
              <a:gd name="connsiteX1" fmla="*/ 6577800 w 8963417"/>
              <a:gd name="connsiteY1" fmla="*/ 908210 h 7012541"/>
              <a:gd name="connsiteX2" fmla="*/ 6529417 w 8963417"/>
              <a:gd name="connsiteY2" fmla="*/ 967963 h 7012541"/>
              <a:gd name="connsiteX3" fmla="*/ 6545544 w 8963417"/>
              <a:gd name="connsiteY3" fmla="*/ 1006376 h 7012541"/>
              <a:gd name="connsiteX4" fmla="*/ 6585864 w 8963417"/>
              <a:gd name="connsiteY4" fmla="*/ 1006911 h 7012541"/>
              <a:gd name="connsiteX5" fmla="*/ 6602827 w 8963417"/>
              <a:gd name="connsiteY5" fmla="*/ 1003094 h 7012541"/>
              <a:gd name="connsiteX6" fmla="*/ 6624961 w 8963417"/>
              <a:gd name="connsiteY6" fmla="*/ 955148 h 7012541"/>
              <a:gd name="connsiteX7" fmla="*/ 6627415 w 8963417"/>
              <a:gd name="connsiteY7" fmla="*/ 887712 h 7012541"/>
              <a:gd name="connsiteX8" fmla="*/ 6634026 w 8963417"/>
              <a:gd name="connsiteY8" fmla="*/ 867292 h 7012541"/>
              <a:gd name="connsiteX9" fmla="*/ 28261 w 8963417"/>
              <a:gd name="connsiteY9" fmla="*/ 5029202 h 7012541"/>
              <a:gd name="connsiteX10" fmla="*/ 71547 w 8963417"/>
              <a:gd name="connsiteY10" fmla="*/ 85060 h 7012541"/>
              <a:gd name="connsiteX11" fmla="*/ 2293103 w 8963417"/>
              <a:gd name="connsiteY11" fmla="*/ 0 h 7012541"/>
              <a:gd name="connsiteX12" fmla="*/ 2909882 w 8963417"/>
              <a:gd name="connsiteY12" fmla="*/ 423059 h 7012541"/>
              <a:gd name="connsiteX13" fmla="*/ 3086400 w 8963417"/>
              <a:gd name="connsiteY13" fmla="*/ 516658 h 7012541"/>
              <a:gd name="connsiteX14" fmla="*/ 3066703 w 8963417"/>
              <a:gd name="connsiteY14" fmla="*/ 491542 h 7012541"/>
              <a:gd name="connsiteX15" fmla="*/ 3040497 w 8963417"/>
              <a:gd name="connsiteY15" fmla="*/ 460064 h 7012541"/>
              <a:gd name="connsiteX16" fmla="*/ 2943731 w 8963417"/>
              <a:gd name="connsiteY16" fmla="*/ 387506 h 7012541"/>
              <a:gd name="connsiteX17" fmla="*/ 2895348 w 8963417"/>
              <a:gd name="connsiteY17" fmla="*/ 302144 h 7012541"/>
              <a:gd name="connsiteX18" fmla="*/ 2981361 w 8963417"/>
              <a:gd name="connsiteY18" fmla="*/ 203978 h 7012541"/>
              <a:gd name="connsiteX19" fmla="*/ 3035121 w 8963417"/>
              <a:gd name="connsiteY19" fmla="*/ 203978 h 7012541"/>
              <a:gd name="connsiteX20" fmla="*/ 3051248 w 8963417"/>
              <a:gd name="connsiteY20" fmla="*/ 233856 h 7012541"/>
              <a:gd name="connsiteX21" fmla="*/ 3110381 w 8963417"/>
              <a:gd name="connsiteY21" fmla="*/ 391774 h 7012541"/>
              <a:gd name="connsiteX22" fmla="*/ 3131886 w 8963417"/>
              <a:gd name="connsiteY22" fmla="*/ 434455 h 7012541"/>
              <a:gd name="connsiteX23" fmla="*/ 3217899 w 8963417"/>
              <a:gd name="connsiteY23" fmla="*/ 545425 h 7012541"/>
              <a:gd name="connsiteX24" fmla="*/ 3265394 w 8963417"/>
              <a:gd name="connsiteY24" fmla="*/ 614557 h 7012541"/>
              <a:gd name="connsiteX25" fmla="*/ 3525574 w 8963417"/>
              <a:gd name="connsiteY25" fmla="*/ 784372 h 7012541"/>
              <a:gd name="connsiteX26" fmla="*/ 3549857 w 8963417"/>
              <a:gd name="connsiteY26" fmla="*/ 760429 h 7012541"/>
              <a:gd name="connsiteX27" fmla="*/ 3583457 w 8963417"/>
              <a:gd name="connsiteY27" fmla="*/ 716148 h 7012541"/>
              <a:gd name="connsiteX28" fmla="*/ 3701724 w 8963417"/>
              <a:gd name="connsiteY28" fmla="*/ 703343 h 7012541"/>
              <a:gd name="connsiteX29" fmla="*/ 3927511 w 8963417"/>
              <a:gd name="connsiteY29" fmla="*/ 733221 h 7012541"/>
              <a:gd name="connsiteX30" fmla="*/ 3992019 w 8963417"/>
              <a:gd name="connsiteY30" fmla="*/ 686272 h 7012541"/>
              <a:gd name="connsiteX31" fmla="*/ 4008148 w 8963417"/>
              <a:gd name="connsiteY31" fmla="*/ 600910 h 7012541"/>
              <a:gd name="connsiteX32" fmla="*/ 4008148 w 8963417"/>
              <a:gd name="connsiteY32" fmla="*/ 545425 h 7012541"/>
              <a:gd name="connsiteX33" fmla="*/ 4110289 w 8963417"/>
              <a:gd name="connsiteY33" fmla="*/ 515549 h 7012541"/>
              <a:gd name="connsiteX34" fmla="*/ 4190927 w 8963417"/>
              <a:gd name="connsiteY34" fmla="*/ 579570 h 7012541"/>
              <a:gd name="connsiteX35" fmla="*/ 4239308 w 8963417"/>
              <a:gd name="connsiteY35" fmla="*/ 613714 h 7012541"/>
              <a:gd name="connsiteX36" fmla="*/ 4293068 w 8963417"/>
              <a:gd name="connsiteY36" fmla="*/ 583839 h 7012541"/>
              <a:gd name="connsiteX37" fmla="*/ 4336073 w 8963417"/>
              <a:gd name="connsiteY37" fmla="*/ 472869 h 7012541"/>
              <a:gd name="connsiteX38" fmla="*/ 4368329 w 8963417"/>
              <a:gd name="connsiteY38" fmla="*/ 438723 h 7012541"/>
              <a:gd name="connsiteX39" fmla="*/ 4422087 w 8963417"/>
              <a:gd name="connsiteY39" fmla="*/ 442991 h 7012541"/>
              <a:gd name="connsiteX40" fmla="*/ 4481222 w 8963417"/>
              <a:gd name="connsiteY40" fmla="*/ 485671 h 7012541"/>
              <a:gd name="connsiteX41" fmla="*/ 4567235 w 8963417"/>
              <a:gd name="connsiteY41" fmla="*/ 545425 h 7012541"/>
              <a:gd name="connsiteX42" fmla="*/ 4701630 w 8963417"/>
              <a:gd name="connsiteY42" fmla="*/ 481403 h 7012541"/>
              <a:gd name="connsiteX43" fmla="*/ 4787643 w 8963417"/>
              <a:gd name="connsiteY43" fmla="*/ 366167 h 7012541"/>
              <a:gd name="connsiteX44" fmla="*/ 4852154 w 8963417"/>
              <a:gd name="connsiteY44" fmla="*/ 349094 h 7012541"/>
              <a:gd name="connsiteX45" fmla="*/ 4911289 w 8963417"/>
              <a:gd name="connsiteY45" fmla="*/ 494208 h 7012541"/>
              <a:gd name="connsiteX46" fmla="*/ 4900539 w 8963417"/>
              <a:gd name="connsiteY46" fmla="*/ 507013 h 7012541"/>
              <a:gd name="connsiteX47" fmla="*/ 5008054 w 8963417"/>
              <a:gd name="connsiteY47" fmla="*/ 532622 h 7012541"/>
              <a:gd name="connsiteX48" fmla="*/ 5099443 w 8963417"/>
              <a:gd name="connsiteY48" fmla="*/ 498476 h 7012541"/>
              <a:gd name="connsiteX49" fmla="*/ 5115571 w 8963417"/>
              <a:gd name="connsiteY49" fmla="*/ 485671 h 7012541"/>
              <a:gd name="connsiteX50" fmla="*/ 5292973 w 8963417"/>
              <a:gd name="connsiteY50" fmla="*/ 477137 h 7012541"/>
              <a:gd name="connsiteX51" fmla="*/ 5395114 w 8963417"/>
              <a:gd name="connsiteY51" fmla="*/ 468600 h 7012541"/>
              <a:gd name="connsiteX52" fmla="*/ 5454249 w 8963417"/>
              <a:gd name="connsiteY52" fmla="*/ 357630 h 7012541"/>
              <a:gd name="connsiteX53" fmla="*/ 5545639 w 8963417"/>
              <a:gd name="connsiteY53" fmla="*/ 131422 h 7012541"/>
              <a:gd name="connsiteX54" fmla="*/ 5626276 w 8963417"/>
              <a:gd name="connsiteY54" fmla="*/ 33255 h 7012541"/>
              <a:gd name="connsiteX55" fmla="*/ 5684065 w 8963417"/>
              <a:gd name="connsiteY55" fmla="*/ 2846 h 7012541"/>
              <a:gd name="connsiteX56" fmla="*/ 5721528 w 8963417"/>
              <a:gd name="connsiteY56" fmla="*/ 245 h 7012541"/>
              <a:gd name="connsiteX57" fmla="*/ 5766047 w 8963417"/>
              <a:gd name="connsiteY57" fmla="*/ 7648 h 7012541"/>
              <a:gd name="connsiteX58" fmla="*/ 5712289 w 8963417"/>
              <a:gd name="connsiteY58" fmla="*/ 152762 h 7012541"/>
              <a:gd name="connsiteX59" fmla="*/ 5658530 w 8963417"/>
              <a:gd name="connsiteY59" fmla="*/ 323485 h 7012541"/>
              <a:gd name="connsiteX60" fmla="*/ 5599395 w 8963417"/>
              <a:gd name="connsiteY60" fmla="*/ 489940 h 7012541"/>
              <a:gd name="connsiteX61" fmla="*/ 5733793 w 8963417"/>
              <a:gd name="connsiteY61" fmla="*/ 613714 h 7012541"/>
              <a:gd name="connsiteX62" fmla="*/ 5766047 w 8963417"/>
              <a:gd name="connsiteY62" fmla="*/ 596641 h 7012541"/>
              <a:gd name="connsiteX63" fmla="*/ 5782173 w 8963417"/>
              <a:gd name="connsiteY63" fmla="*/ 566766 h 7012541"/>
              <a:gd name="connsiteX64" fmla="*/ 5889693 w 8963417"/>
              <a:gd name="connsiteY64" fmla="*/ 532622 h 7012541"/>
              <a:gd name="connsiteX65" fmla="*/ 5948825 w 8963417"/>
              <a:gd name="connsiteY65" fmla="*/ 600910 h 7012541"/>
              <a:gd name="connsiteX66" fmla="*/ 5948825 w 8963417"/>
              <a:gd name="connsiteY66" fmla="*/ 635055 h 7012541"/>
              <a:gd name="connsiteX67" fmla="*/ 6110101 w 8963417"/>
              <a:gd name="connsiteY67" fmla="*/ 801509 h 7012541"/>
              <a:gd name="connsiteX68" fmla="*/ 6185364 w 8963417"/>
              <a:gd name="connsiteY68" fmla="*/ 797240 h 7012541"/>
              <a:gd name="connsiteX69" fmla="*/ 6411148 w 8963417"/>
              <a:gd name="connsiteY69" fmla="*/ 754560 h 7012541"/>
              <a:gd name="connsiteX70" fmla="*/ 6459531 w 8963417"/>
              <a:gd name="connsiteY70" fmla="*/ 771633 h 7012541"/>
              <a:gd name="connsiteX71" fmla="*/ 6518666 w 8963417"/>
              <a:gd name="connsiteY71" fmla="*/ 831386 h 7012541"/>
              <a:gd name="connsiteX72" fmla="*/ 6583174 w 8963417"/>
              <a:gd name="connsiteY72" fmla="*/ 839921 h 7012541"/>
              <a:gd name="connsiteX73" fmla="*/ 6604680 w 8963417"/>
              <a:gd name="connsiteY73" fmla="*/ 822850 h 7012541"/>
              <a:gd name="connsiteX74" fmla="*/ 6630887 w 8963417"/>
              <a:gd name="connsiteY74" fmla="*/ 818048 h 7012541"/>
              <a:gd name="connsiteX75" fmla="*/ 6648711 w 8963417"/>
              <a:gd name="connsiteY75" fmla="*/ 821907 h 7012541"/>
              <a:gd name="connsiteX76" fmla="*/ 6652736 w 8963417"/>
              <a:gd name="connsiteY76" fmla="*/ 803062 h 7012541"/>
              <a:gd name="connsiteX77" fmla="*/ 6634723 w 8963417"/>
              <a:gd name="connsiteY77" fmla="*/ 789260 h 7012541"/>
              <a:gd name="connsiteX78" fmla="*/ 6634019 w 8963417"/>
              <a:gd name="connsiteY78" fmla="*/ 763084 h 7012541"/>
              <a:gd name="connsiteX79" fmla="*/ 6635466 w 8963417"/>
              <a:gd name="connsiteY79" fmla="*/ 732353 h 7012541"/>
              <a:gd name="connsiteX80" fmla="*/ 6681000 w 8963417"/>
              <a:gd name="connsiteY80" fmla="*/ 753698 h 7012541"/>
              <a:gd name="connsiteX81" fmla="*/ 6681704 w 8963417"/>
              <a:gd name="connsiteY81" fmla="*/ 779876 h 7012541"/>
              <a:gd name="connsiteX82" fmla="*/ 6666549 w 8963417"/>
              <a:gd name="connsiteY82" fmla="*/ 977913 h 7012541"/>
              <a:gd name="connsiteX83" fmla="*/ 6666829 w 8963417"/>
              <a:gd name="connsiteY83" fmla="*/ 988259 h 7012541"/>
              <a:gd name="connsiteX84" fmla="*/ 6669190 w 8963417"/>
              <a:gd name="connsiteY84" fmla="*/ 987703 h 7012541"/>
              <a:gd name="connsiteX85" fmla="*/ 6712195 w 8963417"/>
              <a:gd name="connsiteY85" fmla="*/ 1006376 h 7012541"/>
              <a:gd name="connsiteX86" fmla="*/ 6741388 w 8963417"/>
              <a:gd name="connsiteY86" fmla="*/ 1050670 h 7012541"/>
              <a:gd name="connsiteX87" fmla="*/ 6756165 w 8963417"/>
              <a:gd name="connsiteY87" fmla="*/ 1051331 h 7012541"/>
              <a:gd name="connsiteX88" fmla="*/ 6811400 w 8963417"/>
              <a:gd name="connsiteY88" fmla="*/ 1031420 h 7012541"/>
              <a:gd name="connsiteX89" fmla="*/ 6870579 w 8963417"/>
              <a:gd name="connsiteY89" fmla="*/ 1010084 h 7012541"/>
              <a:gd name="connsiteX90" fmla="*/ 6917158 w 8963417"/>
              <a:gd name="connsiteY90" fmla="*/ 1091465 h 7012541"/>
              <a:gd name="connsiteX91" fmla="*/ 7031896 w 8963417"/>
              <a:gd name="connsiteY91" fmla="*/ 1125620 h 7012541"/>
              <a:gd name="connsiteX92" fmla="*/ 7125478 w 8963417"/>
              <a:gd name="connsiteY92" fmla="*/ 1156072 h 7012541"/>
              <a:gd name="connsiteX93" fmla="*/ 7159878 w 8963417"/>
              <a:gd name="connsiteY93" fmla="*/ 1207863 h 7012541"/>
              <a:gd name="connsiteX94" fmla="*/ 7235505 w 8963417"/>
              <a:gd name="connsiteY94" fmla="*/ 1290100 h 7012541"/>
              <a:gd name="connsiteX95" fmla="*/ 7260605 w 8963417"/>
              <a:gd name="connsiteY95" fmla="*/ 1292379 h 7012541"/>
              <a:gd name="connsiteX96" fmla="*/ 7397968 w 8963417"/>
              <a:gd name="connsiteY96" fmla="*/ 1257963 h 7012541"/>
              <a:gd name="connsiteX97" fmla="*/ 7448170 w 8963417"/>
              <a:gd name="connsiteY97" fmla="*/ 1262519 h 7012541"/>
              <a:gd name="connsiteX98" fmla="*/ 7449238 w 8963417"/>
              <a:gd name="connsiteY98" fmla="*/ 1281014 h 7012541"/>
              <a:gd name="connsiteX99" fmla="*/ 7356343 w 8963417"/>
              <a:gd name="connsiteY99" fmla="*/ 1318280 h 7012541"/>
              <a:gd name="connsiteX100" fmla="*/ 7333375 w 8963417"/>
              <a:gd name="connsiteY100" fmla="*/ 1352992 h 7012541"/>
              <a:gd name="connsiteX101" fmla="*/ 7382127 w 8963417"/>
              <a:gd name="connsiteY101" fmla="*/ 1388279 h 7012541"/>
              <a:gd name="connsiteX102" fmla="*/ 7433759 w 8963417"/>
              <a:gd name="connsiteY102" fmla="*/ 1403649 h 7012541"/>
              <a:gd name="connsiteX103" fmla="*/ 7364535 w 8963417"/>
              <a:gd name="connsiteY103" fmla="*/ 1432382 h 7012541"/>
              <a:gd name="connsiteX104" fmla="*/ 7336194 w 8963417"/>
              <a:gd name="connsiteY104" fmla="*/ 1457701 h 7012541"/>
              <a:gd name="connsiteX105" fmla="*/ 7364153 w 8963417"/>
              <a:gd name="connsiteY105" fmla="*/ 1481607 h 7012541"/>
              <a:gd name="connsiteX106" fmla="*/ 7469950 w 8963417"/>
              <a:gd name="connsiteY106" fmla="*/ 1458567 h 7012541"/>
              <a:gd name="connsiteX107" fmla="*/ 7685494 w 8963417"/>
              <a:gd name="connsiteY107" fmla="*/ 1411069 h 7012541"/>
              <a:gd name="connsiteX108" fmla="*/ 7721005 w 8963417"/>
              <a:gd name="connsiteY108" fmla="*/ 1398266 h 7012541"/>
              <a:gd name="connsiteX109" fmla="*/ 7755786 w 8963417"/>
              <a:gd name="connsiteY109" fmla="*/ 1400830 h 7012541"/>
              <a:gd name="connsiteX110" fmla="*/ 7744655 w 8963417"/>
              <a:gd name="connsiteY110" fmla="*/ 1431274 h 7012541"/>
              <a:gd name="connsiteX111" fmla="*/ 7718830 w 8963417"/>
              <a:gd name="connsiteY111" fmla="*/ 1444362 h 7012541"/>
              <a:gd name="connsiteX112" fmla="*/ 7634911 w 8963417"/>
              <a:gd name="connsiteY112" fmla="*/ 1455735 h 7012541"/>
              <a:gd name="connsiteX113" fmla="*/ 7564259 w 8963417"/>
              <a:gd name="connsiteY113" fmla="*/ 1473656 h 7012541"/>
              <a:gd name="connsiteX114" fmla="*/ 7519069 w 8963417"/>
              <a:gd name="connsiteY114" fmla="*/ 1486173 h 7012541"/>
              <a:gd name="connsiteX115" fmla="*/ 7422588 w 8963417"/>
              <a:gd name="connsiteY115" fmla="*/ 1517179 h 7012541"/>
              <a:gd name="connsiteX116" fmla="*/ 7333981 w 8963417"/>
              <a:gd name="connsiteY116" fmla="*/ 1586884 h 7012541"/>
              <a:gd name="connsiteX117" fmla="*/ 7424703 w 8963417"/>
              <a:gd name="connsiteY117" fmla="*/ 1595712 h 7012541"/>
              <a:gd name="connsiteX118" fmla="*/ 7616576 w 8963417"/>
              <a:gd name="connsiteY118" fmla="*/ 1556747 h 7012541"/>
              <a:gd name="connsiteX119" fmla="*/ 7733485 w 8963417"/>
              <a:gd name="connsiteY119" fmla="*/ 1544806 h 7012541"/>
              <a:gd name="connsiteX120" fmla="*/ 7757500 w 8963417"/>
              <a:gd name="connsiteY120" fmla="*/ 1570131 h 7012541"/>
              <a:gd name="connsiteX121" fmla="*/ 7737410 w 8963417"/>
              <a:gd name="connsiteY121" fmla="*/ 1584926 h 7012541"/>
              <a:gd name="connsiteX122" fmla="*/ 7540165 w 8963417"/>
              <a:gd name="connsiteY122" fmla="*/ 1614502 h 7012541"/>
              <a:gd name="connsiteX123" fmla="*/ 7473820 w 8963417"/>
              <a:gd name="connsiteY123" fmla="*/ 1623317 h 7012541"/>
              <a:gd name="connsiteX124" fmla="*/ 7385936 w 8963417"/>
              <a:gd name="connsiteY124" fmla="*/ 1677656 h 7012541"/>
              <a:gd name="connsiteX125" fmla="*/ 7281204 w 8963417"/>
              <a:gd name="connsiteY125" fmla="*/ 1719189 h 7012541"/>
              <a:gd name="connsiteX126" fmla="*/ 7274371 w 8963417"/>
              <a:gd name="connsiteY126" fmla="*/ 1720608 h 7012541"/>
              <a:gd name="connsiteX127" fmla="*/ 7266631 w 8963417"/>
              <a:gd name="connsiteY127" fmla="*/ 1727395 h 7012541"/>
              <a:gd name="connsiteX128" fmla="*/ 7266631 w 8963417"/>
              <a:gd name="connsiteY128" fmla="*/ 1753945 h 7012541"/>
              <a:gd name="connsiteX129" fmla="*/ 7283452 w 8963417"/>
              <a:gd name="connsiteY129" fmla="*/ 1789340 h 7012541"/>
              <a:gd name="connsiteX130" fmla="*/ 7165708 w 8963417"/>
              <a:gd name="connsiteY130" fmla="*/ 1833590 h 7012541"/>
              <a:gd name="connsiteX131" fmla="*/ 7154809 w 8963417"/>
              <a:gd name="connsiteY131" fmla="*/ 1845056 h 7012541"/>
              <a:gd name="connsiteX132" fmla="*/ 7169142 w 8963417"/>
              <a:gd name="connsiteY132" fmla="*/ 1864261 h 7012541"/>
              <a:gd name="connsiteX133" fmla="*/ 7176645 w 8963417"/>
              <a:gd name="connsiteY133" fmla="*/ 1869997 h 7012541"/>
              <a:gd name="connsiteX134" fmla="*/ 7213877 w 8963417"/>
              <a:gd name="connsiteY134" fmla="*/ 1873441 h 7012541"/>
              <a:gd name="connsiteX135" fmla="*/ 7217525 w 8963417"/>
              <a:gd name="connsiteY135" fmla="*/ 1872797 h 7012541"/>
              <a:gd name="connsiteX136" fmla="*/ 7351920 w 8963417"/>
              <a:gd name="connsiteY136" fmla="*/ 1864261 h 7012541"/>
              <a:gd name="connsiteX137" fmla="*/ 7393249 w 8963417"/>
              <a:gd name="connsiteY137" fmla="*/ 1878132 h 7012541"/>
              <a:gd name="connsiteX138" fmla="*/ 7415948 w 8963417"/>
              <a:gd name="connsiteY138" fmla="*/ 1899836 h 7012541"/>
              <a:gd name="connsiteX139" fmla="*/ 7429578 w 8963417"/>
              <a:gd name="connsiteY139" fmla="*/ 1897743 h 7012541"/>
              <a:gd name="connsiteX140" fmla="*/ 7460064 w 8963417"/>
              <a:gd name="connsiteY140" fmla="*/ 1895534 h 7012541"/>
              <a:gd name="connsiteX141" fmla="*/ 7502113 w 8963417"/>
              <a:gd name="connsiteY141" fmla="*/ 1922083 h 7012541"/>
              <a:gd name="connsiteX142" fmla="*/ 7476884 w 8963417"/>
              <a:gd name="connsiteY142" fmla="*/ 1957479 h 7012541"/>
              <a:gd name="connsiteX143" fmla="*/ 7435999 w 8963417"/>
              <a:gd name="connsiteY143" fmla="*/ 1965299 h 7012541"/>
              <a:gd name="connsiteX144" fmla="*/ 7432559 w 8963417"/>
              <a:gd name="connsiteY144" fmla="*/ 1983767 h 7012541"/>
              <a:gd name="connsiteX145" fmla="*/ 7341167 w 8963417"/>
              <a:gd name="connsiteY145" fmla="*/ 2116076 h 7012541"/>
              <a:gd name="connsiteX146" fmla="*/ 7292785 w 8963417"/>
              <a:gd name="connsiteY146" fmla="*/ 2120344 h 7012541"/>
              <a:gd name="connsiteX147" fmla="*/ 7267252 w 8963417"/>
              <a:gd name="connsiteY147" fmla="*/ 2119278 h 7012541"/>
              <a:gd name="connsiteX148" fmla="*/ 7250917 w 8963417"/>
              <a:gd name="connsiteY148" fmla="*/ 2136237 h 7012541"/>
              <a:gd name="connsiteX149" fmla="*/ 7266631 w 8963417"/>
              <a:gd name="connsiteY149" fmla="*/ 2152158 h 7012541"/>
              <a:gd name="connsiteX150" fmla="*/ 7266631 w 8963417"/>
              <a:gd name="connsiteY150" fmla="*/ 2169860 h 7012541"/>
              <a:gd name="connsiteX151" fmla="*/ 7241401 w 8963417"/>
              <a:gd name="connsiteY151" fmla="*/ 2178706 h 7012541"/>
              <a:gd name="connsiteX152" fmla="*/ 7216741 w 8963417"/>
              <a:gd name="connsiteY152" fmla="*/ 2176761 h 7012541"/>
              <a:gd name="connsiteX153" fmla="*/ 7206772 w 8963417"/>
              <a:gd name="connsiteY153" fmla="*/ 2188634 h 7012541"/>
              <a:gd name="connsiteX154" fmla="*/ 7209141 w 8963417"/>
              <a:gd name="connsiteY154" fmla="*/ 2205255 h 7012541"/>
              <a:gd name="connsiteX155" fmla="*/ 7241401 w 8963417"/>
              <a:gd name="connsiteY155" fmla="*/ 2205255 h 7012541"/>
              <a:gd name="connsiteX156" fmla="*/ 7325501 w 8963417"/>
              <a:gd name="connsiteY156" fmla="*/ 2205255 h 7012541"/>
              <a:gd name="connsiteX157" fmla="*/ 7367553 w 8963417"/>
              <a:gd name="connsiteY157" fmla="*/ 2205255 h 7012541"/>
              <a:gd name="connsiteX158" fmla="*/ 7434834 w 8963417"/>
              <a:gd name="connsiteY158" fmla="*/ 2249505 h 7012541"/>
              <a:gd name="connsiteX159" fmla="*/ 7535753 w 8963417"/>
              <a:gd name="connsiteY159" fmla="*/ 2284901 h 7012541"/>
              <a:gd name="connsiteX160" fmla="*/ 7560984 w 8963417"/>
              <a:gd name="connsiteY160" fmla="*/ 2311449 h 7012541"/>
              <a:gd name="connsiteX161" fmla="*/ 7535753 w 8963417"/>
              <a:gd name="connsiteY161" fmla="*/ 2329142 h 7012541"/>
              <a:gd name="connsiteX162" fmla="*/ 7527346 w 8963417"/>
              <a:gd name="connsiteY162" fmla="*/ 2355692 h 7012541"/>
              <a:gd name="connsiteX163" fmla="*/ 7518935 w 8963417"/>
              <a:gd name="connsiteY163" fmla="*/ 2391087 h 7012541"/>
              <a:gd name="connsiteX164" fmla="*/ 7518935 w 8963417"/>
              <a:gd name="connsiteY164" fmla="*/ 2417635 h 7012541"/>
              <a:gd name="connsiteX165" fmla="*/ 7527346 w 8963417"/>
              <a:gd name="connsiteY165" fmla="*/ 2417635 h 7012541"/>
              <a:gd name="connsiteX166" fmla="*/ 7527346 w 8963417"/>
              <a:gd name="connsiteY166" fmla="*/ 2479580 h 7012541"/>
              <a:gd name="connsiteX167" fmla="*/ 7460064 w 8963417"/>
              <a:gd name="connsiteY167" fmla="*/ 2541532 h 7012541"/>
              <a:gd name="connsiteX168" fmla="*/ 7544165 w 8963417"/>
              <a:gd name="connsiteY168" fmla="*/ 2568073 h 7012541"/>
              <a:gd name="connsiteX169" fmla="*/ 7535753 w 8963417"/>
              <a:gd name="connsiteY169" fmla="*/ 2576928 h 7012541"/>
              <a:gd name="connsiteX170" fmla="*/ 7236495 w 8963417"/>
              <a:gd name="connsiteY170" fmla="*/ 2576928 h 7012541"/>
              <a:gd name="connsiteX171" fmla="*/ 7215508 w 8963417"/>
              <a:gd name="connsiteY171" fmla="*/ 2587165 h 7012541"/>
              <a:gd name="connsiteX172" fmla="*/ 7214139 w 8963417"/>
              <a:gd name="connsiteY172" fmla="*/ 2590655 h 7012541"/>
              <a:gd name="connsiteX173" fmla="*/ 7232990 w 8963417"/>
              <a:gd name="connsiteY173" fmla="*/ 2594621 h 7012541"/>
              <a:gd name="connsiteX174" fmla="*/ 7300272 w 8963417"/>
              <a:gd name="connsiteY174" fmla="*/ 2638871 h 7012541"/>
              <a:gd name="connsiteX175" fmla="*/ 7333912 w 8963417"/>
              <a:gd name="connsiteY175" fmla="*/ 2665420 h 7012541"/>
              <a:gd name="connsiteX176" fmla="*/ 7426423 w 8963417"/>
              <a:gd name="connsiteY176" fmla="*/ 2683114 h 7012541"/>
              <a:gd name="connsiteX177" fmla="*/ 7443243 w 8963417"/>
              <a:gd name="connsiteY177" fmla="*/ 2700816 h 7012541"/>
              <a:gd name="connsiteX178" fmla="*/ 7426423 w 8963417"/>
              <a:gd name="connsiteY178" fmla="*/ 2709662 h 7012541"/>
              <a:gd name="connsiteX179" fmla="*/ 7224581 w 8963417"/>
              <a:gd name="connsiteY179" fmla="*/ 2709662 h 7012541"/>
              <a:gd name="connsiteX180" fmla="*/ 7208810 w 8963417"/>
              <a:gd name="connsiteY180" fmla="*/ 2710767 h 7012541"/>
              <a:gd name="connsiteX181" fmla="*/ 7207899 w 8963417"/>
              <a:gd name="connsiteY181" fmla="*/ 2711514 h 7012541"/>
              <a:gd name="connsiteX182" fmla="*/ 7208115 w 8963417"/>
              <a:gd name="connsiteY182" fmla="*/ 2712006 h 7012541"/>
              <a:gd name="connsiteX183" fmla="*/ 7292785 w 8963417"/>
              <a:gd name="connsiteY183" fmla="*/ 2730679 h 7012541"/>
              <a:gd name="connsiteX184" fmla="*/ 7411055 w 8963417"/>
              <a:gd name="connsiteY184" fmla="*/ 2816042 h 7012541"/>
              <a:gd name="connsiteX185" fmla="*/ 7411055 w 8963417"/>
              <a:gd name="connsiteY185" fmla="*/ 2824702 h 7012541"/>
              <a:gd name="connsiteX186" fmla="*/ 7510524 w 8963417"/>
              <a:gd name="connsiteY186" fmla="*/ 2824702 h 7012541"/>
              <a:gd name="connsiteX187" fmla="*/ 7586217 w 8963417"/>
              <a:gd name="connsiteY187" fmla="*/ 2815857 h 7012541"/>
              <a:gd name="connsiteX188" fmla="*/ 7619857 w 8963417"/>
              <a:gd name="connsiteY188" fmla="*/ 2842405 h 7012541"/>
              <a:gd name="connsiteX189" fmla="*/ 7611446 w 8963417"/>
              <a:gd name="connsiteY189" fmla="*/ 2868954 h 7012541"/>
              <a:gd name="connsiteX190" fmla="*/ 7569394 w 8963417"/>
              <a:gd name="connsiteY190" fmla="*/ 2868954 h 7012541"/>
              <a:gd name="connsiteX191" fmla="*/ 7460064 w 8963417"/>
              <a:gd name="connsiteY191" fmla="*/ 2860098 h 7012541"/>
              <a:gd name="connsiteX192" fmla="*/ 7429971 w 8963417"/>
              <a:gd name="connsiteY192" fmla="*/ 2855261 h 7012541"/>
              <a:gd name="connsiteX193" fmla="*/ 7408679 w 8963417"/>
              <a:gd name="connsiteY193" fmla="*/ 2859828 h 7012541"/>
              <a:gd name="connsiteX194" fmla="*/ 7391569 w 8963417"/>
              <a:gd name="connsiteY194" fmla="*/ 2867792 h 7012541"/>
              <a:gd name="connsiteX195" fmla="*/ 7380474 w 8963417"/>
              <a:gd name="connsiteY195" fmla="*/ 2867539 h 7012541"/>
              <a:gd name="connsiteX196" fmla="*/ 7376094 w 8963417"/>
              <a:gd name="connsiteY196" fmla="*/ 2868814 h 7012541"/>
              <a:gd name="connsiteX197" fmla="*/ 7363084 w 8963417"/>
              <a:gd name="connsiteY197" fmla="*/ 2868887 h 7012541"/>
              <a:gd name="connsiteX198" fmla="*/ 7330122 w 8963417"/>
              <a:gd name="connsiteY198" fmla="*/ 2879700 h 7012541"/>
              <a:gd name="connsiteX199" fmla="*/ 7423270 w 8963417"/>
              <a:gd name="connsiteY199" fmla="*/ 2893285 h 7012541"/>
              <a:gd name="connsiteX200" fmla="*/ 7535753 w 8963417"/>
              <a:gd name="connsiteY200" fmla="*/ 2895495 h 7012541"/>
              <a:gd name="connsiteX201" fmla="*/ 7569394 w 8963417"/>
              <a:gd name="connsiteY201" fmla="*/ 2895495 h 7012541"/>
              <a:gd name="connsiteX202" fmla="*/ 7611446 w 8963417"/>
              <a:gd name="connsiteY202" fmla="*/ 2913195 h 7012541"/>
              <a:gd name="connsiteX203" fmla="*/ 7619857 w 8963417"/>
              <a:gd name="connsiteY203" fmla="*/ 2939745 h 7012541"/>
              <a:gd name="connsiteX204" fmla="*/ 7603035 w 8963417"/>
              <a:gd name="connsiteY204" fmla="*/ 2957445 h 7012541"/>
              <a:gd name="connsiteX205" fmla="*/ 7476884 w 8963417"/>
              <a:gd name="connsiteY205" fmla="*/ 2957445 h 7012541"/>
              <a:gd name="connsiteX206" fmla="*/ 7611446 w 8963417"/>
              <a:gd name="connsiteY206" fmla="*/ 2992841 h 7012541"/>
              <a:gd name="connsiteX207" fmla="*/ 7636676 w 8963417"/>
              <a:gd name="connsiteY207" fmla="*/ 3010536 h 7012541"/>
              <a:gd name="connsiteX208" fmla="*/ 7603035 w 8963417"/>
              <a:gd name="connsiteY208" fmla="*/ 3019391 h 7012541"/>
              <a:gd name="connsiteX209" fmla="*/ 7392782 w 8963417"/>
              <a:gd name="connsiteY209" fmla="*/ 3019391 h 7012541"/>
              <a:gd name="connsiteX210" fmla="*/ 7359141 w 8963417"/>
              <a:gd name="connsiteY210" fmla="*/ 3037084 h 7012541"/>
              <a:gd name="connsiteX211" fmla="*/ 7418013 w 8963417"/>
              <a:gd name="connsiteY211" fmla="*/ 3037084 h 7012541"/>
              <a:gd name="connsiteX212" fmla="*/ 7493705 w 8963417"/>
              <a:gd name="connsiteY212" fmla="*/ 3063633 h 7012541"/>
              <a:gd name="connsiteX213" fmla="*/ 7569394 w 8963417"/>
              <a:gd name="connsiteY213" fmla="*/ 3063633 h 7012541"/>
              <a:gd name="connsiteX214" fmla="*/ 7594625 w 8963417"/>
              <a:gd name="connsiteY214" fmla="*/ 3090181 h 7012541"/>
              <a:gd name="connsiteX215" fmla="*/ 7569394 w 8963417"/>
              <a:gd name="connsiteY215" fmla="*/ 3116729 h 7012541"/>
              <a:gd name="connsiteX216" fmla="*/ 7392782 w 8963417"/>
              <a:gd name="connsiteY216" fmla="*/ 3116729 h 7012541"/>
              <a:gd name="connsiteX217" fmla="*/ 7317090 w 8963417"/>
              <a:gd name="connsiteY217" fmla="*/ 3125577 h 7012541"/>
              <a:gd name="connsiteX218" fmla="*/ 7409602 w 8963417"/>
              <a:gd name="connsiteY218" fmla="*/ 3125577 h 7012541"/>
              <a:gd name="connsiteX219" fmla="*/ 7468474 w 8963417"/>
              <a:gd name="connsiteY219" fmla="*/ 3160972 h 7012541"/>
              <a:gd name="connsiteX220" fmla="*/ 7468474 w 8963417"/>
              <a:gd name="connsiteY220" fmla="*/ 3187520 h 7012541"/>
              <a:gd name="connsiteX221" fmla="*/ 7434834 w 8963417"/>
              <a:gd name="connsiteY221" fmla="*/ 3205222 h 7012541"/>
              <a:gd name="connsiteX222" fmla="*/ 7325501 w 8963417"/>
              <a:gd name="connsiteY222" fmla="*/ 3222925 h 7012541"/>
              <a:gd name="connsiteX223" fmla="*/ 7289650 w 8963417"/>
              <a:gd name="connsiteY223" fmla="*/ 3228471 h 7012541"/>
              <a:gd name="connsiteX224" fmla="*/ 7297868 w 8963417"/>
              <a:gd name="connsiteY224" fmla="*/ 3237002 h 7012541"/>
              <a:gd name="connsiteX225" fmla="*/ 7234517 w 8963417"/>
              <a:gd name="connsiteY225" fmla="*/ 3266341 h 7012541"/>
              <a:gd name="connsiteX226" fmla="*/ 7200180 w 8963417"/>
              <a:gd name="connsiteY226" fmla="*/ 3279517 h 7012541"/>
              <a:gd name="connsiteX227" fmla="*/ 7287409 w 8963417"/>
              <a:gd name="connsiteY227" fmla="*/ 3302602 h 7012541"/>
              <a:gd name="connsiteX228" fmla="*/ 7437935 w 8963417"/>
              <a:gd name="connsiteY228" fmla="*/ 3285529 h 7012541"/>
              <a:gd name="connsiteX229" fmla="*/ 7507819 w 8963417"/>
              <a:gd name="connsiteY229" fmla="*/ 3251385 h 7012541"/>
              <a:gd name="connsiteX230" fmla="*/ 7626089 w 8963417"/>
              <a:gd name="connsiteY230" fmla="*/ 3153218 h 7012541"/>
              <a:gd name="connsiteX231" fmla="*/ 7824993 w 8963417"/>
              <a:gd name="connsiteY231" fmla="*/ 2986763 h 7012541"/>
              <a:gd name="connsiteX232" fmla="*/ 8083034 w 8963417"/>
              <a:gd name="connsiteY232" fmla="*/ 2905671 h 7012541"/>
              <a:gd name="connsiteX233" fmla="*/ 8292694 w 8963417"/>
              <a:gd name="connsiteY233" fmla="*/ 2811774 h 7012541"/>
              <a:gd name="connsiteX234" fmla="*/ 8308820 w 8963417"/>
              <a:gd name="connsiteY234" fmla="*/ 2798969 h 7012541"/>
              <a:gd name="connsiteX235" fmla="*/ 8523854 w 8963417"/>
              <a:gd name="connsiteY235" fmla="*/ 2726411 h 7012541"/>
              <a:gd name="connsiteX236" fmla="*/ 8545735 w 8963417"/>
              <a:gd name="connsiteY236" fmla="*/ 2720593 h 7012541"/>
              <a:gd name="connsiteX237" fmla="*/ 8548676 w 8963417"/>
              <a:gd name="connsiteY237" fmla="*/ 2716533 h 7012541"/>
              <a:gd name="connsiteX238" fmla="*/ 8573314 w 8963417"/>
              <a:gd name="connsiteY238" fmla="*/ 2694886 h 7012541"/>
              <a:gd name="connsiteX239" fmla="*/ 8677288 w 8963417"/>
              <a:gd name="connsiteY239" fmla="*/ 2642160 h 7012541"/>
              <a:gd name="connsiteX240" fmla="*/ 8735408 w 8963417"/>
              <a:gd name="connsiteY240" fmla="*/ 2626902 h 7012541"/>
              <a:gd name="connsiteX241" fmla="*/ 8850732 w 8963417"/>
              <a:gd name="connsiteY241" fmla="*/ 2656253 h 7012541"/>
              <a:gd name="connsiteX242" fmla="*/ 8871829 w 8963417"/>
              <a:gd name="connsiteY242" fmla="*/ 2688788 h 7012541"/>
              <a:gd name="connsiteX243" fmla="*/ 8880174 w 8963417"/>
              <a:gd name="connsiteY243" fmla="*/ 2702474 h 7012541"/>
              <a:gd name="connsiteX244" fmla="*/ 8909536 w 8963417"/>
              <a:gd name="connsiteY244" fmla="*/ 2712074 h 7012541"/>
              <a:gd name="connsiteX245" fmla="*/ 8908421 w 8963417"/>
              <a:gd name="connsiteY245" fmla="*/ 2722859 h 7012541"/>
              <a:gd name="connsiteX246" fmla="*/ 8943168 w 8963417"/>
              <a:gd name="connsiteY246" fmla="*/ 2743484 h 7012541"/>
              <a:gd name="connsiteX247" fmla="*/ 8959297 w 8963417"/>
              <a:gd name="connsiteY247" fmla="*/ 2764823 h 7012541"/>
              <a:gd name="connsiteX248" fmla="*/ 8932416 w 8963417"/>
              <a:gd name="connsiteY248" fmla="*/ 2914207 h 7012541"/>
              <a:gd name="connsiteX249" fmla="*/ 8808773 w 8963417"/>
              <a:gd name="connsiteY249" fmla="*/ 3003836 h 7012541"/>
              <a:gd name="connsiteX250" fmla="*/ 8695880 w 8963417"/>
              <a:gd name="connsiteY250" fmla="*/ 3012372 h 7012541"/>
              <a:gd name="connsiteX251" fmla="*/ 8550732 w 8963417"/>
              <a:gd name="connsiteY251" fmla="*/ 3008104 h 7012541"/>
              <a:gd name="connsiteX252" fmla="*/ 8518478 w 8963417"/>
              <a:gd name="connsiteY252" fmla="*/ 3025177 h 7012541"/>
              <a:gd name="connsiteX253" fmla="*/ 8389456 w 8963417"/>
              <a:gd name="connsiteY253" fmla="*/ 3076394 h 7012541"/>
              <a:gd name="connsiteX254" fmla="*/ 8271189 w 8963417"/>
              <a:gd name="connsiteY254" fmla="*/ 3114806 h 7012541"/>
              <a:gd name="connsiteX255" fmla="*/ 8002397 w 8963417"/>
              <a:gd name="connsiteY255" fmla="*/ 3174559 h 7012541"/>
              <a:gd name="connsiteX256" fmla="*/ 7744358 w 8963417"/>
              <a:gd name="connsiteY256" fmla="*/ 3259920 h 7012541"/>
              <a:gd name="connsiteX257" fmla="*/ 7583083 w 8963417"/>
              <a:gd name="connsiteY257" fmla="*/ 3358087 h 7012541"/>
              <a:gd name="connsiteX258" fmla="*/ 7507819 w 8963417"/>
              <a:gd name="connsiteY258" fmla="*/ 3396499 h 7012541"/>
              <a:gd name="connsiteX259" fmla="*/ 7201396 w 8963417"/>
              <a:gd name="connsiteY259" fmla="*/ 3537345 h 7012541"/>
              <a:gd name="connsiteX260" fmla="*/ 7180328 w 8963417"/>
              <a:gd name="connsiteY260" fmla="*/ 3547150 h 7012541"/>
              <a:gd name="connsiteX261" fmla="*/ 7165229 w 8963417"/>
              <a:gd name="connsiteY261" fmla="*/ 3639988 h 7012541"/>
              <a:gd name="connsiteX262" fmla="*/ 7112041 w 8963417"/>
              <a:gd name="connsiteY262" fmla="*/ 3746654 h 7012541"/>
              <a:gd name="connsiteX263" fmla="*/ 7107603 w 8963417"/>
              <a:gd name="connsiteY263" fmla="*/ 3767789 h 7012541"/>
              <a:gd name="connsiteX264" fmla="*/ 7120759 w 8963417"/>
              <a:gd name="connsiteY264" fmla="*/ 3772089 h 7012541"/>
              <a:gd name="connsiteX265" fmla="*/ 7534699 w 8963417"/>
              <a:gd name="connsiteY265" fmla="*/ 3891595 h 7012541"/>
              <a:gd name="connsiteX266" fmla="*/ 7626089 w 8963417"/>
              <a:gd name="connsiteY266" fmla="*/ 3917205 h 7012541"/>
              <a:gd name="connsiteX267" fmla="*/ 7749734 w 8963417"/>
              <a:gd name="connsiteY267" fmla="*/ 3904400 h 7012541"/>
              <a:gd name="connsiteX268" fmla="*/ 7819618 w 8963417"/>
              <a:gd name="connsiteY268" fmla="*/ 3895864 h 7012541"/>
              <a:gd name="connsiteX269" fmla="*/ 7894880 w 8963417"/>
              <a:gd name="connsiteY269" fmla="*/ 3912937 h 7012541"/>
              <a:gd name="connsiteX270" fmla="*/ 7927136 w 8963417"/>
              <a:gd name="connsiteY270" fmla="*/ 3942812 h 7012541"/>
              <a:gd name="connsiteX271" fmla="*/ 7787364 w 8963417"/>
              <a:gd name="connsiteY271" fmla="*/ 4169020 h 7012541"/>
              <a:gd name="connsiteX272" fmla="*/ 7636840 w 8963417"/>
              <a:gd name="connsiteY272" fmla="*/ 4169020 h 7012541"/>
              <a:gd name="connsiteX273" fmla="*/ 7513195 w 8963417"/>
              <a:gd name="connsiteY273" fmla="*/ 4100731 h 7012541"/>
              <a:gd name="connsiteX274" fmla="*/ 7378800 w 8963417"/>
              <a:gd name="connsiteY274" fmla="*/ 4079391 h 7012541"/>
              <a:gd name="connsiteX275" fmla="*/ 7239029 w 8963417"/>
              <a:gd name="connsiteY275" fmla="*/ 4023907 h 7012541"/>
              <a:gd name="connsiteX276" fmla="*/ 7158389 w 8963417"/>
              <a:gd name="connsiteY276" fmla="*/ 3921471 h 7012541"/>
              <a:gd name="connsiteX277" fmla="*/ 7124598 w 8963417"/>
              <a:gd name="connsiteY277" fmla="*/ 3898797 h 7012541"/>
              <a:gd name="connsiteX278" fmla="*/ 7095148 w 8963417"/>
              <a:gd name="connsiteY278" fmla="*/ 3921009 h 7012541"/>
              <a:gd name="connsiteX279" fmla="*/ 6993789 w 8963417"/>
              <a:gd name="connsiteY279" fmla="*/ 3921009 h 7012541"/>
              <a:gd name="connsiteX280" fmla="*/ 6841749 w 8963417"/>
              <a:gd name="connsiteY280" fmla="*/ 3947832 h 7012541"/>
              <a:gd name="connsiteX281" fmla="*/ 6799515 w 8963417"/>
              <a:gd name="connsiteY281" fmla="*/ 4048423 h 7012541"/>
              <a:gd name="connsiteX282" fmla="*/ 6554562 w 8963417"/>
              <a:gd name="connsiteY282" fmla="*/ 4309956 h 7012541"/>
              <a:gd name="connsiteX283" fmla="*/ 6495434 w 8963417"/>
              <a:gd name="connsiteY283" fmla="*/ 4323367 h 7012541"/>
              <a:gd name="connsiteX284" fmla="*/ 6157569 w 8963417"/>
              <a:gd name="connsiteY284" fmla="*/ 4323367 h 7012541"/>
              <a:gd name="connsiteX285" fmla="*/ 6225141 w 8963417"/>
              <a:gd name="connsiteY285" fmla="*/ 4544663 h 7012541"/>
              <a:gd name="connsiteX286" fmla="*/ 6030867 w 8963417"/>
              <a:gd name="connsiteY286" fmla="*/ 4423957 h 7012541"/>
              <a:gd name="connsiteX287" fmla="*/ 5726788 w 8963417"/>
              <a:gd name="connsiteY287" fmla="*/ 4363603 h 7012541"/>
              <a:gd name="connsiteX288" fmla="*/ 5583194 w 8963417"/>
              <a:gd name="connsiteY288" fmla="*/ 4558076 h 7012541"/>
              <a:gd name="connsiteX289" fmla="*/ 5372027 w 8963417"/>
              <a:gd name="connsiteY289" fmla="*/ 4658664 h 7012541"/>
              <a:gd name="connsiteX290" fmla="*/ 5228434 w 8963417"/>
              <a:gd name="connsiteY290" fmla="*/ 4698900 h 7012541"/>
              <a:gd name="connsiteX291" fmla="*/ 4991928 w 8963417"/>
              <a:gd name="connsiteY291" fmla="*/ 4812901 h 7012541"/>
              <a:gd name="connsiteX292" fmla="*/ 4915908 w 8963417"/>
              <a:gd name="connsiteY292" fmla="*/ 4866550 h 7012541"/>
              <a:gd name="connsiteX293" fmla="*/ 4949694 w 8963417"/>
              <a:gd name="connsiteY293" fmla="*/ 5034199 h 7012541"/>
              <a:gd name="connsiteX294" fmla="*/ 4978237 w 8963417"/>
              <a:gd name="connsiteY294" fmla="*/ 5142809 h 7012541"/>
              <a:gd name="connsiteX295" fmla="*/ 4997518 w 8963417"/>
              <a:gd name="connsiteY295" fmla="*/ 5144903 h 7012541"/>
              <a:gd name="connsiteX296" fmla="*/ 5017276 w 8963417"/>
              <a:gd name="connsiteY296" fmla="*/ 5157192 h 7012541"/>
              <a:gd name="connsiteX297" fmla="*/ 5033367 w 8963417"/>
              <a:gd name="connsiteY297" fmla="*/ 5182005 h 7012541"/>
              <a:gd name="connsiteX298" fmla="*/ 5039731 w 8963417"/>
              <a:gd name="connsiteY298" fmla="*/ 5192443 h 7012541"/>
              <a:gd name="connsiteX299" fmla="*/ 5060058 w 8963417"/>
              <a:gd name="connsiteY299" fmla="*/ 5219711 h 7012541"/>
              <a:gd name="connsiteX300" fmla="*/ 5070657 w 8963417"/>
              <a:gd name="connsiteY300" fmla="*/ 5232605 h 7012541"/>
              <a:gd name="connsiteX301" fmla="*/ 5077775 w 8963417"/>
              <a:gd name="connsiteY301" fmla="*/ 5251423 h 7012541"/>
              <a:gd name="connsiteX302" fmla="*/ 5076675 w 8963417"/>
              <a:gd name="connsiteY302" fmla="*/ 5272625 h 7012541"/>
              <a:gd name="connsiteX303" fmla="*/ 5067013 w 8963417"/>
              <a:gd name="connsiteY303" fmla="*/ 5325796 h 7012541"/>
              <a:gd name="connsiteX304" fmla="*/ 4992239 w 8963417"/>
              <a:gd name="connsiteY304" fmla="*/ 5402777 h 7012541"/>
              <a:gd name="connsiteX305" fmla="*/ 4981655 w 8963417"/>
              <a:gd name="connsiteY305" fmla="*/ 5403392 h 7012541"/>
              <a:gd name="connsiteX306" fmla="*/ 4935831 w 8963417"/>
              <a:gd name="connsiteY306" fmla="*/ 5411777 h 7012541"/>
              <a:gd name="connsiteX307" fmla="*/ 4922876 w 8963417"/>
              <a:gd name="connsiteY307" fmla="*/ 5410623 h 7012541"/>
              <a:gd name="connsiteX308" fmla="*/ 4887883 w 8963417"/>
              <a:gd name="connsiteY308" fmla="*/ 5412181 h 7012541"/>
              <a:gd name="connsiteX309" fmla="*/ 4868951 w 8963417"/>
              <a:gd name="connsiteY309" fmla="*/ 5411532 h 7012541"/>
              <a:gd name="connsiteX310" fmla="*/ 4852373 w 8963417"/>
              <a:gd name="connsiteY310" fmla="*/ 5399145 h 7012541"/>
              <a:gd name="connsiteX311" fmla="*/ 4797423 w 8963417"/>
              <a:gd name="connsiteY311" fmla="*/ 5370869 h 7012541"/>
              <a:gd name="connsiteX312" fmla="*/ 4769006 w 8963417"/>
              <a:gd name="connsiteY312" fmla="*/ 5349635 h 7012541"/>
              <a:gd name="connsiteX313" fmla="*/ 4763013 w 8963417"/>
              <a:gd name="connsiteY313" fmla="*/ 5336631 h 7012541"/>
              <a:gd name="connsiteX314" fmla="*/ 4763231 w 8963417"/>
              <a:gd name="connsiteY314" fmla="*/ 5303401 h 7012541"/>
              <a:gd name="connsiteX315" fmla="*/ 4760438 w 8963417"/>
              <a:gd name="connsiteY315" fmla="*/ 5250159 h 7012541"/>
              <a:gd name="connsiteX316" fmla="*/ 4768885 w 8963417"/>
              <a:gd name="connsiteY316" fmla="*/ 5228052 h 7012541"/>
              <a:gd name="connsiteX317" fmla="*/ 4786918 w 8963417"/>
              <a:gd name="connsiteY317" fmla="*/ 5203164 h 7012541"/>
              <a:gd name="connsiteX318" fmla="*/ 4805708 w 8963417"/>
              <a:gd name="connsiteY318" fmla="*/ 5186655 h 7012541"/>
              <a:gd name="connsiteX319" fmla="*/ 4839370 w 8963417"/>
              <a:gd name="connsiteY319" fmla="*/ 5158612 h 7012541"/>
              <a:gd name="connsiteX320" fmla="*/ 4839887 w 8963417"/>
              <a:gd name="connsiteY320" fmla="*/ 5158473 h 7012541"/>
              <a:gd name="connsiteX321" fmla="*/ 4839887 w 8963417"/>
              <a:gd name="connsiteY321" fmla="*/ 5114670 h 7012541"/>
              <a:gd name="connsiteX322" fmla="*/ 4831440 w 8963417"/>
              <a:gd name="connsiteY322" fmla="*/ 5000669 h 7012541"/>
              <a:gd name="connsiteX323" fmla="*/ 4731137 w 8963417"/>
              <a:gd name="connsiteY323" fmla="*/ 4868226 h 7012541"/>
              <a:gd name="connsiteX324" fmla="*/ 4699578 w 8963417"/>
              <a:gd name="connsiteY324" fmla="*/ 4861044 h 7012541"/>
              <a:gd name="connsiteX325" fmla="*/ 4695996 w 8963417"/>
              <a:gd name="connsiteY325" fmla="*/ 4869585 h 7012541"/>
              <a:gd name="connsiteX326" fmla="*/ 4526886 w 8963417"/>
              <a:gd name="connsiteY326" fmla="*/ 5175990 h 7012541"/>
              <a:gd name="connsiteX327" fmla="*/ 4431061 w 8963417"/>
              <a:gd name="connsiteY327" fmla="*/ 5313663 h 7012541"/>
              <a:gd name="connsiteX328" fmla="*/ 4467109 w 8963417"/>
              <a:gd name="connsiteY328" fmla="*/ 5335807 h 7012541"/>
              <a:gd name="connsiteX329" fmla="*/ 4556483 w 8963417"/>
              <a:gd name="connsiteY329" fmla="*/ 5411032 h 7012541"/>
              <a:gd name="connsiteX330" fmla="*/ 4588738 w 8963417"/>
              <a:gd name="connsiteY330" fmla="*/ 5530539 h 7012541"/>
              <a:gd name="connsiteX331" fmla="*/ 4486598 w 8963417"/>
              <a:gd name="connsiteY331" fmla="*/ 5658580 h 7012541"/>
              <a:gd name="connsiteX332" fmla="*/ 4481222 w 8963417"/>
              <a:gd name="connsiteY332" fmla="*/ 5688457 h 7012541"/>
              <a:gd name="connsiteX333" fmla="*/ 4508100 w 8963417"/>
              <a:gd name="connsiteY333" fmla="*/ 5833571 h 7012541"/>
              <a:gd name="connsiteX334" fmla="*/ 4373705 w 8963417"/>
              <a:gd name="connsiteY334" fmla="*/ 6029902 h 7012541"/>
              <a:gd name="connsiteX335" fmla="*/ 4244684 w 8963417"/>
              <a:gd name="connsiteY335" fmla="*/ 6076852 h 7012541"/>
              <a:gd name="connsiteX336" fmla="*/ 3981267 w 8963417"/>
              <a:gd name="connsiteY336" fmla="*/ 6046974 h 7012541"/>
              <a:gd name="connsiteX337" fmla="*/ 3906594 w 8963417"/>
              <a:gd name="connsiteY337" fmla="*/ 6000025 h 7012541"/>
              <a:gd name="connsiteX338" fmla="*/ 3861154 w 8963417"/>
              <a:gd name="connsiteY338" fmla="*/ 5958970 h 7012541"/>
              <a:gd name="connsiteX339" fmla="*/ 3835346 w 8963417"/>
              <a:gd name="connsiteY339" fmla="*/ 5983754 h 7012541"/>
              <a:gd name="connsiteX340" fmla="*/ 3721172 w 8963417"/>
              <a:gd name="connsiteY340" fmla="*/ 6074326 h 7012541"/>
              <a:gd name="connsiteX341" fmla="*/ 3723563 w 8963417"/>
              <a:gd name="connsiteY341" fmla="*/ 6076719 h 7012541"/>
              <a:gd name="connsiteX342" fmla="*/ 3733978 w 8963417"/>
              <a:gd name="connsiteY342" fmla="*/ 6081120 h 7012541"/>
              <a:gd name="connsiteX343" fmla="*/ 3776987 w 8963417"/>
              <a:gd name="connsiteY343" fmla="*/ 6098191 h 7012541"/>
              <a:gd name="connsiteX344" fmla="*/ 3723226 w 8963417"/>
              <a:gd name="connsiteY344" fmla="*/ 6128069 h 7012541"/>
              <a:gd name="connsiteX345" fmla="*/ 3685596 w 8963417"/>
              <a:gd name="connsiteY345" fmla="*/ 6115264 h 7012541"/>
              <a:gd name="connsiteX346" fmla="*/ 3674316 w 8963417"/>
              <a:gd name="connsiteY346" fmla="*/ 6111495 h 7012541"/>
              <a:gd name="connsiteX347" fmla="*/ 3550158 w 8963417"/>
              <a:gd name="connsiteY347" fmla="*/ 6209987 h 7012541"/>
              <a:gd name="connsiteX348" fmla="*/ 2376461 w 8963417"/>
              <a:gd name="connsiteY348" fmla="*/ 6797710 h 7012541"/>
              <a:gd name="connsiteX349" fmla="*/ 2293103 w 8963417"/>
              <a:gd name="connsiteY349" fmla="*/ 6820826 h 7012541"/>
              <a:gd name="connsiteX350" fmla="*/ 2293103 w 8963417"/>
              <a:gd name="connsiteY350" fmla="*/ 6858002 h 7012541"/>
              <a:gd name="connsiteX351" fmla="*/ 2159046 w 8963417"/>
              <a:gd name="connsiteY351" fmla="*/ 6858002 h 7012541"/>
              <a:gd name="connsiteX352" fmla="*/ 2047293 w 8963417"/>
              <a:gd name="connsiteY352" fmla="*/ 6888993 h 7012541"/>
              <a:gd name="connsiteX353" fmla="*/ 995643 w 8963417"/>
              <a:gd name="connsiteY353" fmla="*/ 7010404 h 7012541"/>
              <a:gd name="connsiteX354" fmla="*/ 0 w 8963417"/>
              <a:gd name="connsiteY354" fmla="*/ 6931523 h 7012541"/>
              <a:gd name="connsiteX355" fmla="*/ 28261 w 8963417"/>
              <a:gd name="connsiteY355" fmla="*/ 5029202 h 7012541"/>
              <a:gd name="connsiteX0" fmla="*/ 6634026 w 8959297"/>
              <a:gd name="connsiteY0" fmla="*/ 867292 h 7012541"/>
              <a:gd name="connsiteX1" fmla="*/ 6577800 w 8959297"/>
              <a:gd name="connsiteY1" fmla="*/ 908210 h 7012541"/>
              <a:gd name="connsiteX2" fmla="*/ 6529417 w 8959297"/>
              <a:gd name="connsiteY2" fmla="*/ 967963 h 7012541"/>
              <a:gd name="connsiteX3" fmla="*/ 6545544 w 8959297"/>
              <a:gd name="connsiteY3" fmla="*/ 1006376 h 7012541"/>
              <a:gd name="connsiteX4" fmla="*/ 6585864 w 8959297"/>
              <a:gd name="connsiteY4" fmla="*/ 1006911 h 7012541"/>
              <a:gd name="connsiteX5" fmla="*/ 6602827 w 8959297"/>
              <a:gd name="connsiteY5" fmla="*/ 1003094 h 7012541"/>
              <a:gd name="connsiteX6" fmla="*/ 6624961 w 8959297"/>
              <a:gd name="connsiteY6" fmla="*/ 955148 h 7012541"/>
              <a:gd name="connsiteX7" fmla="*/ 6627415 w 8959297"/>
              <a:gd name="connsiteY7" fmla="*/ 887712 h 7012541"/>
              <a:gd name="connsiteX8" fmla="*/ 6634026 w 8959297"/>
              <a:gd name="connsiteY8" fmla="*/ 867292 h 7012541"/>
              <a:gd name="connsiteX9" fmla="*/ 28261 w 8959297"/>
              <a:gd name="connsiteY9" fmla="*/ 5029202 h 7012541"/>
              <a:gd name="connsiteX10" fmla="*/ 71547 w 8959297"/>
              <a:gd name="connsiteY10" fmla="*/ 85060 h 7012541"/>
              <a:gd name="connsiteX11" fmla="*/ 2293103 w 8959297"/>
              <a:gd name="connsiteY11" fmla="*/ 0 h 7012541"/>
              <a:gd name="connsiteX12" fmla="*/ 2909882 w 8959297"/>
              <a:gd name="connsiteY12" fmla="*/ 423059 h 7012541"/>
              <a:gd name="connsiteX13" fmla="*/ 3086400 w 8959297"/>
              <a:gd name="connsiteY13" fmla="*/ 516658 h 7012541"/>
              <a:gd name="connsiteX14" fmla="*/ 3066703 w 8959297"/>
              <a:gd name="connsiteY14" fmla="*/ 491542 h 7012541"/>
              <a:gd name="connsiteX15" fmla="*/ 3040497 w 8959297"/>
              <a:gd name="connsiteY15" fmla="*/ 460064 h 7012541"/>
              <a:gd name="connsiteX16" fmla="*/ 2943731 w 8959297"/>
              <a:gd name="connsiteY16" fmla="*/ 387506 h 7012541"/>
              <a:gd name="connsiteX17" fmla="*/ 2895348 w 8959297"/>
              <a:gd name="connsiteY17" fmla="*/ 302144 h 7012541"/>
              <a:gd name="connsiteX18" fmla="*/ 2981361 w 8959297"/>
              <a:gd name="connsiteY18" fmla="*/ 203978 h 7012541"/>
              <a:gd name="connsiteX19" fmla="*/ 3035121 w 8959297"/>
              <a:gd name="connsiteY19" fmla="*/ 203978 h 7012541"/>
              <a:gd name="connsiteX20" fmla="*/ 3051248 w 8959297"/>
              <a:gd name="connsiteY20" fmla="*/ 233856 h 7012541"/>
              <a:gd name="connsiteX21" fmla="*/ 3110381 w 8959297"/>
              <a:gd name="connsiteY21" fmla="*/ 391774 h 7012541"/>
              <a:gd name="connsiteX22" fmla="*/ 3131886 w 8959297"/>
              <a:gd name="connsiteY22" fmla="*/ 434455 h 7012541"/>
              <a:gd name="connsiteX23" fmla="*/ 3217899 w 8959297"/>
              <a:gd name="connsiteY23" fmla="*/ 545425 h 7012541"/>
              <a:gd name="connsiteX24" fmla="*/ 3265394 w 8959297"/>
              <a:gd name="connsiteY24" fmla="*/ 614557 h 7012541"/>
              <a:gd name="connsiteX25" fmla="*/ 3525574 w 8959297"/>
              <a:gd name="connsiteY25" fmla="*/ 784372 h 7012541"/>
              <a:gd name="connsiteX26" fmla="*/ 3549857 w 8959297"/>
              <a:gd name="connsiteY26" fmla="*/ 760429 h 7012541"/>
              <a:gd name="connsiteX27" fmla="*/ 3583457 w 8959297"/>
              <a:gd name="connsiteY27" fmla="*/ 716148 h 7012541"/>
              <a:gd name="connsiteX28" fmla="*/ 3701724 w 8959297"/>
              <a:gd name="connsiteY28" fmla="*/ 703343 h 7012541"/>
              <a:gd name="connsiteX29" fmla="*/ 3927511 w 8959297"/>
              <a:gd name="connsiteY29" fmla="*/ 733221 h 7012541"/>
              <a:gd name="connsiteX30" fmla="*/ 3992019 w 8959297"/>
              <a:gd name="connsiteY30" fmla="*/ 686272 h 7012541"/>
              <a:gd name="connsiteX31" fmla="*/ 4008148 w 8959297"/>
              <a:gd name="connsiteY31" fmla="*/ 600910 h 7012541"/>
              <a:gd name="connsiteX32" fmla="*/ 4008148 w 8959297"/>
              <a:gd name="connsiteY32" fmla="*/ 545425 h 7012541"/>
              <a:gd name="connsiteX33" fmla="*/ 4110289 w 8959297"/>
              <a:gd name="connsiteY33" fmla="*/ 515549 h 7012541"/>
              <a:gd name="connsiteX34" fmla="*/ 4190927 w 8959297"/>
              <a:gd name="connsiteY34" fmla="*/ 579570 h 7012541"/>
              <a:gd name="connsiteX35" fmla="*/ 4239308 w 8959297"/>
              <a:gd name="connsiteY35" fmla="*/ 613714 h 7012541"/>
              <a:gd name="connsiteX36" fmla="*/ 4293068 w 8959297"/>
              <a:gd name="connsiteY36" fmla="*/ 583839 h 7012541"/>
              <a:gd name="connsiteX37" fmla="*/ 4336073 w 8959297"/>
              <a:gd name="connsiteY37" fmla="*/ 472869 h 7012541"/>
              <a:gd name="connsiteX38" fmla="*/ 4368329 w 8959297"/>
              <a:gd name="connsiteY38" fmla="*/ 438723 h 7012541"/>
              <a:gd name="connsiteX39" fmla="*/ 4422087 w 8959297"/>
              <a:gd name="connsiteY39" fmla="*/ 442991 h 7012541"/>
              <a:gd name="connsiteX40" fmla="*/ 4481222 w 8959297"/>
              <a:gd name="connsiteY40" fmla="*/ 485671 h 7012541"/>
              <a:gd name="connsiteX41" fmla="*/ 4567235 w 8959297"/>
              <a:gd name="connsiteY41" fmla="*/ 545425 h 7012541"/>
              <a:gd name="connsiteX42" fmla="*/ 4701630 w 8959297"/>
              <a:gd name="connsiteY42" fmla="*/ 481403 h 7012541"/>
              <a:gd name="connsiteX43" fmla="*/ 4787643 w 8959297"/>
              <a:gd name="connsiteY43" fmla="*/ 366167 h 7012541"/>
              <a:gd name="connsiteX44" fmla="*/ 4852154 w 8959297"/>
              <a:gd name="connsiteY44" fmla="*/ 349094 h 7012541"/>
              <a:gd name="connsiteX45" fmla="*/ 4911289 w 8959297"/>
              <a:gd name="connsiteY45" fmla="*/ 494208 h 7012541"/>
              <a:gd name="connsiteX46" fmla="*/ 4900539 w 8959297"/>
              <a:gd name="connsiteY46" fmla="*/ 507013 h 7012541"/>
              <a:gd name="connsiteX47" fmla="*/ 5008054 w 8959297"/>
              <a:gd name="connsiteY47" fmla="*/ 532622 h 7012541"/>
              <a:gd name="connsiteX48" fmla="*/ 5099443 w 8959297"/>
              <a:gd name="connsiteY48" fmla="*/ 498476 h 7012541"/>
              <a:gd name="connsiteX49" fmla="*/ 5115571 w 8959297"/>
              <a:gd name="connsiteY49" fmla="*/ 485671 h 7012541"/>
              <a:gd name="connsiteX50" fmla="*/ 5292973 w 8959297"/>
              <a:gd name="connsiteY50" fmla="*/ 477137 h 7012541"/>
              <a:gd name="connsiteX51" fmla="*/ 5395114 w 8959297"/>
              <a:gd name="connsiteY51" fmla="*/ 468600 h 7012541"/>
              <a:gd name="connsiteX52" fmla="*/ 5454249 w 8959297"/>
              <a:gd name="connsiteY52" fmla="*/ 357630 h 7012541"/>
              <a:gd name="connsiteX53" fmla="*/ 5545639 w 8959297"/>
              <a:gd name="connsiteY53" fmla="*/ 131422 h 7012541"/>
              <a:gd name="connsiteX54" fmla="*/ 5626276 w 8959297"/>
              <a:gd name="connsiteY54" fmla="*/ 33255 h 7012541"/>
              <a:gd name="connsiteX55" fmla="*/ 5684065 w 8959297"/>
              <a:gd name="connsiteY55" fmla="*/ 2846 h 7012541"/>
              <a:gd name="connsiteX56" fmla="*/ 5721528 w 8959297"/>
              <a:gd name="connsiteY56" fmla="*/ 245 h 7012541"/>
              <a:gd name="connsiteX57" fmla="*/ 5766047 w 8959297"/>
              <a:gd name="connsiteY57" fmla="*/ 7648 h 7012541"/>
              <a:gd name="connsiteX58" fmla="*/ 5712289 w 8959297"/>
              <a:gd name="connsiteY58" fmla="*/ 152762 h 7012541"/>
              <a:gd name="connsiteX59" fmla="*/ 5658530 w 8959297"/>
              <a:gd name="connsiteY59" fmla="*/ 323485 h 7012541"/>
              <a:gd name="connsiteX60" fmla="*/ 5599395 w 8959297"/>
              <a:gd name="connsiteY60" fmla="*/ 489940 h 7012541"/>
              <a:gd name="connsiteX61" fmla="*/ 5733793 w 8959297"/>
              <a:gd name="connsiteY61" fmla="*/ 613714 h 7012541"/>
              <a:gd name="connsiteX62" fmla="*/ 5766047 w 8959297"/>
              <a:gd name="connsiteY62" fmla="*/ 596641 h 7012541"/>
              <a:gd name="connsiteX63" fmla="*/ 5782173 w 8959297"/>
              <a:gd name="connsiteY63" fmla="*/ 566766 h 7012541"/>
              <a:gd name="connsiteX64" fmla="*/ 5889693 w 8959297"/>
              <a:gd name="connsiteY64" fmla="*/ 532622 h 7012541"/>
              <a:gd name="connsiteX65" fmla="*/ 5948825 w 8959297"/>
              <a:gd name="connsiteY65" fmla="*/ 600910 h 7012541"/>
              <a:gd name="connsiteX66" fmla="*/ 5948825 w 8959297"/>
              <a:gd name="connsiteY66" fmla="*/ 635055 h 7012541"/>
              <a:gd name="connsiteX67" fmla="*/ 6110101 w 8959297"/>
              <a:gd name="connsiteY67" fmla="*/ 801509 h 7012541"/>
              <a:gd name="connsiteX68" fmla="*/ 6185364 w 8959297"/>
              <a:gd name="connsiteY68" fmla="*/ 797240 h 7012541"/>
              <a:gd name="connsiteX69" fmla="*/ 6411148 w 8959297"/>
              <a:gd name="connsiteY69" fmla="*/ 754560 h 7012541"/>
              <a:gd name="connsiteX70" fmla="*/ 6459531 w 8959297"/>
              <a:gd name="connsiteY70" fmla="*/ 771633 h 7012541"/>
              <a:gd name="connsiteX71" fmla="*/ 6518666 w 8959297"/>
              <a:gd name="connsiteY71" fmla="*/ 831386 h 7012541"/>
              <a:gd name="connsiteX72" fmla="*/ 6583174 w 8959297"/>
              <a:gd name="connsiteY72" fmla="*/ 839921 h 7012541"/>
              <a:gd name="connsiteX73" fmla="*/ 6604680 w 8959297"/>
              <a:gd name="connsiteY73" fmla="*/ 822850 h 7012541"/>
              <a:gd name="connsiteX74" fmla="*/ 6630887 w 8959297"/>
              <a:gd name="connsiteY74" fmla="*/ 818048 h 7012541"/>
              <a:gd name="connsiteX75" fmla="*/ 6648711 w 8959297"/>
              <a:gd name="connsiteY75" fmla="*/ 821907 h 7012541"/>
              <a:gd name="connsiteX76" fmla="*/ 6652736 w 8959297"/>
              <a:gd name="connsiteY76" fmla="*/ 803062 h 7012541"/>
              <a:gd name="connsiteX77" fmla="*/ 6634723 w 8959297"/>
              <a:gd name="connsiteY77" fmla="*/ 789260 h 7012541"/>
              <a:gd name="connsiteX78" fmla="*/ 6634019 w 8959297"/>
              <a:gd name="connsiteY78" fmla="*/ 763084 h 7012541"/>
              <a:gd name="connsiteX79" fmla="*/ 6635466 w 8959297"/>
              <a:gd name="connsiteY79" fmla="*/ 732353 h 7012541"/>
              <a:gd name="connsiteX80" fmla="*/ 6681000 w 8959297"/>
              <a:gd name="connsiteY80" fmla="*/ 753698 h 7012541"/>
              <a:gd name="connsiteX81" fmla="*/ 6681704 w 8959297"/>
              <a:gd name="connsiteY81" fmla="*/ 779876 h 7012541"/>
              <a:gd name="connsiteX82" fmla="*/ 6666549 w 8959297"/>
              <a:gd name="connsiteY82" fmla="*/ 977913 h 7012541"/>
              <a:gd name="connsiteX83" fmla="*/ 6666829 w 8959297"/>
              <a:gd name="connsiteY83" fmla="*/ 988259 h 7012541"/>
              <a:gd name="connsiteX84" fmla="*/ 6669190 w 8959297"/>
              <a:gd name="connsiteY84" fmla="*/ 987703 h 7012541"/>
              <a:gd name="connsiteX85" fmla="*/ 6712195 w 8959297"/>
              <a:gd name="connsiteY85" fmla="*/ 1006376 h 7012541"/>
              <a:gd name="connsiteX86" fmla="*/ 6741388 w 8959297"/>
              <a:gd name="connsiteY86" fmla="*/ 1050670 h 7012541"/>
              <a:gd name="connsiteX87" fmla="*/ 6756165 w 8959297"/>
              <a:gd name="connsiteY87" fmla="*/ 1051331 h 7012541"/>
              <a:gd name="connsiteX88" fmla="*/ 6811400 w 8959297"/>
              <a:gd name="connsiteY88" fmla="*/ 1031420 h 7012541"/>
              <a:gd name="connsiteX89" fmla="*/ 6870579 w 8959297"/>
              <a:gd name="connsiteY89" fmla="*/ 1010084 h 7012541"/>
              <a:gd name="connsiteX90" fmla="*/ 6917158 w 8959297"/>
              <a:gd name="connsiteY90" fmla="*/ 1091465 h 7012541"/>
              <a:gd name="connsiteX91" fmla="*/ 7031896 w 8959297"/>
              <a:gd name="connsiteY91" fmla="*/ 1125620 h 7012541"/>
              <a:gd name="connsiteX92" fmla="*/ 7125478 w 8959297"/>
              <a:gd name="connsiteY92" fmla="*/ 1156072 h 7012541"/>
              <a:gd name="connsiteX93" fmla="*/ 7159878 w 8959297"/>
              <a:gd name="connsiteY93" fmla="*/ 1207863 h 7012541"/>
              <a:gd name="connsiteX94" fmla="*/ 7235505 w 8959297"/>
              <a:gd name="connsiteY94" fmla="*/ 1290100 h 7012541"/>
              <a:gd name="connsiteX95" fmla="*/ 7260605 w 8959297"/>
              <a:gd name="connsiteY95" fmla="*/ 1292379 h 7012541"/>
              <a:gd name="connsiteX96" fmla="*/ 7397968 w 8959297"/>
              <a:gd name="connsiteY96" fmla="*/ 1257963 h 7012541"/>
              <a:gd name="connsiteX97" fmla="*/ 7448170 w 8959297"/>
              <a:gd name="connsiteY97" fmla="*/ 1262519 h 7012541"/>
              <a:gd name="connsiteX98" fmla="*/ 7449238 w 8959297"/>
              <a:gd name="connsiteY98" fmla="*/ 1281014 h 7012541"/>
              <a:gd name="connsiteX99" fmla="*/ 7356343 w 8959297"/>
              <a:gd name="connsiteY99" fmla="*/ 1318280 h 7012541"/>
              <a:gd name="connsiteX100" fmla="*/ 7333375 w 8959297"/>
              <a:gd name="connsiteY100" fmla="*/ 1352992 h 7012541"/>
              <a:gd name="connsiteX101" fmla="*/ 7382127 w 8959297"/>
              <a:gd name="connsiteY101" fmla="*/ 1388279 h 7012541"/>
              <a:gd name="connsiteX102" fmla="*/ 7433759 w 8959297"/>
              <a:gd name="connsiteY102" fmla="*/ 1403649 h 7012541"/>
              <a:gd name="connsiteX103" fmla="*/ 7364535 w 8959297"/>
              <a:gd name="connsiteY103" fmla="*/ 1432382 h 7012541"/>
              <a:gd name="connsiteX104" fmla="*/ 7336194 w 8959297"/>
              <a:gd name="connsiteY104" fmla="*/ 1457701 h 7012541"/>
              <a:gd name="connsiteX105" fmla="*/ 7364153 w 8959297"/>
              <a:gd name="connsiteY105" fmla="*/ 1481607 h 7012541"/>
              <a:gd name="connsiteX106" fmla="*/ 7469950 w 8959297"/>
              <a:gd name="connsiteY106" fmla="*/ 1458567 h 7012541"/>
              <a:gd name="connsiteX107" fmla="*/ 7685494 w 8959297"/>
              <a:gd name="connsiteY107" fmla="*/ 1411069 h 7012541"/>
              <a:gd name="connsiteX108" fmla="*/ 7721005 w 8959297"/>
              <a:gd name="connsiteY108" fmla="*/ 1398266 h 7012541"/>
              <a:gd name="connsiteX109" fmla="*/ 7755786 w 8959297"/>
              <a:gd name="connsiteY109" fmla="*/ 1400830 h 7012541"/>
              <a:gd name="connsiteX110" fmla="*/ 7744655 w 8959297"/>
              <a:gd name="connsiteY110" fmla="*/ 1431274 h 7012541"/>
              <a:gd name="connsiteX111" fmla="*/ 7718830 w 8959297"/>
              <a:gd name="connsiteY111" fmla="*/ 1444362 h 7012541"/>
              <a:gd name="connsiteX112" fmla="*/ 7634911 w 8959297"/>
              <a:gd name="connsiteY112" fmla="*/ 1455735 h 7012541"/>
              <a:gd name="connsiteX113" fmla="*/ 7564259 w 8959297"/>
              <a:gd name="connsiteY113" fmla="*/ 1473656 h 7012541"/>
              <a:gd name="connsiteX114" fmla="*/ 7519069 w 8959297"/>
              <a:gd name="connsiteY114" fmla="*/ 1486173 h 7012541"/>
              <a:gd name="connsiteX115" fmla="*/ 7422588 w 8959297"/>
              <a:gd name="connsiteY115" fmla="*/ 1517179 h 7012541"/>
              <a:gd name="connsiteX116" fmla="*/ 7333981 w 8959297"/>
              <a:gd name="connsiteY116" fmla="*/ 1586884 h 7012541"/>
              <a:gd name="connsiteX117" fmla="*/ 7424703 w 8959297"/>
              <a:gd name="connsiteY117" fmla="*/ 1595712 h 7012541"/>
              <a:gd name="connsiteX118" fmla="*/ 7616576 w 8959297"/>
              <a:gd name="connsiteY118" fmla="*/ 1556747 h 7012541"/>
              <a:gd name="connsiteX119" fmla="*/ 7733485 w 8959297"/>
              <a:gd name="connsiteY119" fmla="*/ 1544806 h 7012541"/>
              <a:gd name="connsiteX120" fmla="*/ 7757500 w 8959297"/>
              <a:gd name="connsiteY120" fmla="*/ 1570131 h 7012541"/>
              <a:gd name="connsiteX121" fmla="*/ 7737410 w 8959297"/>
              <a:gd name="connsiteY121" fmla="*/ 1584926 h 7012541"/>
              <a:gd name="connsiteX122" fmla="*/ 7540165 w 8959297"/>
              <a:gd name="connsiteY122" fmla="*/ 1614502 h 7012541"/>
              <a:gd name="connsiteX123" fmla="*/ 7473820 w 8959297"/>
              <a:gd name="connsiteY123" fmla="*/ 1623317 h 7012541"/>
              <a:gd name="connsiteX124" fmla="*/ 7385936 w 8959297"/>
              <a:gd name="connsiteY124" fmla="*/ 1677656 h 7012541"/>
              <a:gd name="connsiteX125" fmla="*/ 7281204 w 8959297"/>
              <a:gd name="connsiteY125" fmla="*/ 1719189 h 7012541"/>
              <a:gd name="connsiteX126" fmla="*/ 7274371 w 8959297"/>
              <a:gd name="connsiteY126" fmla="*/ 1720608 h 7012541"/>
              <a:gd name="connsiteX127" fmla="*/ 7266631 w 8959297"/>
              <a:gd name="connsiteY127" fmla="*/ 1727395 h 7012541"/>
              <a:gd name="connsiteX128" fmla="*/ 7266631 w 8959297"/>
              <a:gd name="connsiteY128" fmla="*/ 1753945 h 7012541"/>
              <a:gd name="connsiteX129" fmla="*/ 7283452 w 8959297"/>
              <a:gd name="connsiteY129" fmla="*/ 1789340 h 7012541"/>
              <a:gd name="connsiteX130" fmla="*/ 7165708 w 8959297"/>
              <a:gd name="connsiteY130" fmla="*/ 1833590 h 7012541"/>
              <a:gd name="connsiteX131" fmla="*/ 7154809 w 8959297"/>
              <a:gd name="connsiteY131" fmla="*/ 1845056 h 7012541"/>
              <a:gd name="connsiteX132" fmla="*/ 7169142 w 8959297"/>
              <a:gd name="connsiteY132" fmla="*/ 1864261 h 7012541"/>
              <a:gd name="connsiteX133" fmla="*/ 7176645 w 8959297"/>
              <a:gd name="connsiteY133" fmla="*/ 1869997 h 7012541"/>
              <a:gd name="connsiteX134" fmla="*/ 7213877 w 8959297"/>
              <a:gd name="connsiteY134" fmla="*/ 1873441 h 7012541"/>
              <a:gd name="connsiteX135" fmla="*/ 7217525 w 8959297"/>
              <a:gd name="connsiteY135" fmla="*/ 1872797 h 7012541"/>
              <a:gd name="connsiteX136" fmla="*/ 7351920 w 8959297"/>
              <a:gd name="connsiteY136" fmla="*/ 1864261 h 7012541"/>
              <a:gd name="connsiteX137" fmla="*/ 7393249 w 8959297"/>
              <a:gd name="connsiteY137" fmla="*/ 1878132 h 7012541"/>
              <a:gd name="connsiteX138" fmla="*/ 7415948 w 8959297"/>
              <a:gd name="connsiteY138" fmla="*/ 1899836 h 7012541"/>
              <a:gd name="connsiteX139" fmla="*/ 7429578 w 8959297"/>
              <a:gd name="connsiteY139" fmla="*/ 1897743 h 7012541"/>
              <a:gd name="connsiteX140" fmla="*/ 7460064 w 8959297"/>
              <a:gd name="connsiteY140" fmla="*/ 1895534 h 7012541"/>
              <a:gd name="connsiteX141" fmla="*/ 7502113 w 8959297"/>
              <a:gd name="connsiteY141" fmla="*/ 1922083 h 7012541"/>
              <a:gd name="connsiteX142" fmla="*/ 7476884 w 8959297"/>
              <a:gd name="connsiteY142" fmla="*/ 1957479 h 7012541"/>
              <a:gd name="connsiteX143" fmla="*/ 7435999 w 8959297"/>
              <a:gd name="connsiteY143" fmla="*/ 1965299 h 7012541"/>
              <a:gd name="connsiteX144" fmla="*/ 7432559 w 8959297"/>
              <a:gd name="connsiteY144" fmla="*/ 1983767 h 7012541"/>
              <a:gd name="connsiteX145" fmla="*/ 7341167 w 8959297"/>
              <a:gd name="connsiteY145" fmla="*/ 2116076 h 7012541"/>
              <a:gd name="connsiteX146" fmla="*/ 7292785 w 8959297"/>
              <a:gd name="connsiteY146" fmla="*/ 2120344 h 7012541"/>
              <a:gd name="connsiteX147" fmla="*/ 7267252 w 8959297"/>
              <a:gd name="connsiteY147" fmla="*/ 2119278 h 7012541"/>
              <a:gd name="connsiteX148" fmla="*/ 7250917 w 8959297"/>
              <a:gd name="connsiteY148" fmla="*/ 2136237 h 7012541"/>
              <a:gd name="connsiteX149" fmla="*/ 7266631 w 8959297"/>
              <a:gd name="connsiteY149" fmla="*/ 2152158 h 7012541"/>
              <a:gd name="connsiteX150" fmla="*/ 7266631 w 8959297"/>
              <a:gd name="connsiteY150" fmla="*/ 2169860 h 7012541"/>
              <a:gd name="connsiteX151" fmla="*/ 7241401 w 8959297"/>
              <a:gd name="connsiteY151" fmla="*/ 2178706 h 7012541"/>
              <a:gd name="connsiteX152" fmla="*/ 7216741 w 8959297"/>
              <a:gd name="connsiteY152" fmla="*/ 2176761 h 7012541"/>
              <a:gd name="connsiteX153" fmla="*/ 7206772 w 8959297"/>
              <a:gd name="connsiteY153" fmla="*/ 2188634 h 7012541"/>
              <a:gd name="connsiteX154" fmla="*/ 7209141 w 8959297"/>
              <a:gd name="connsiteY154" fmla="*/ 2205255 h 7012541"/>
              <a:gd name="connsiteX155" fmla="*/ 7241401 w 8959297"/>
              <a:gd name="connsiteY155" fmla="*/ 2205255 h 7012541"/>
              <a:gd name="connsiteX156" fmla="*/ 7325501 w 8959297"/>
              <a:gd name="connsiteY156" fmla="*/ 2205255 h 7012541"/>
              <a:gd name="connsiteX157" fmla="*/ 7367553 w 8959297"/>
              <a:gd name="connsiteY157" fmla="*/ 2205255 h 7012541"/>
              <a:gd name="connsiteX158" fmla="*/ 7434834 w 8959297"/>
              <a:gd name="connsiteY158" fmla="*/ 2249505 h 7012541"/>
              <a:gd name="connsiteX159" fmla="*/ 7535753 w 8959297"/>
              <a:gd name="connsiteY159" fmla="*/ 2284901 h 7012541"/>
              <a:gd name="connsiteX160" fmla="*/ 7560984 w 8959297"/>
              <a:gd name="connsiteY160" fmla="*/ 2311449 h 7012541"/>
              <a:gd name="connsiteX161" fmla="*/ 7535753 w 8959297"/>
              <a:gd name="connsiteY161" fmla="*/ 2329142 h 7012541"/>
              <a:gd name="connsiteX162" fmla="*/ 7527346 w 8959297"/>
              <a:gd name="connsiteY162" fmla="*/ 2355692 h 7012541"/>
              <a:gd name="connsiteX163" fmla="*/ 7518935 w 8959297"/>
              <a:gd name="connsiteY163" fmla="*/ 2391087 h 7012541"/>
              <a:gd name="connsiteX164" fmla="*/ 7518935 w 8959297"/>
              <a:gd name="connsiteY164" fmla="*/ 2417635 h 7012541"/>
              <a:gd name="connsiteX165" fmla="*/ 7527346 w 8959297"/>
              <a:gd name="connsiteY165" fmla="*/ 2417635 h 7012541"/>
              <a:gd name="connsiteX166" fmla="*/ 7527346 w 8959297"/>
              <a:gd name="connsiteY166" fmla="*/ 2479580 h 7012541"/>
              <a:gd name="connsiteX167" fmla="*/ 7460064 w 8959297"/>
              <a:gd name="connsiteY167" fmla="*/ 2541532 h 7012541"/>
              <a:gd name="connsiteX168" fmla="*/ 7544165 w 8959297"/>
              <a:gd name="connsiteY168" fmla="*/ 2568073 h 7012541"/>
              <a:gd name="connsiteX169" fmla="*/ 7535753 w 8959297"/>
              <a:gd name="connsiteY169" fmla="*/ 2576928 h 7012541"/>
              <a:gd name="connsiteX170" fmla="*/ 7236495 w 8959297"/>
              <a:gd name="connsiteY170" fmla="*/ 2576928 h 7012541"/>
              <a:gd name="connsiteX171" fmla="*/ 7215508 w 8959297"/>
              <a:gd name="connsiteY171" fmla="*/ 2587165 h 7012541"/>
              <a:gd name="connsiteX172" fmla="*/ 7214139 w 8959297"/>
              <a:gd name="connsiteY172" fmla="*/ 2590655 h 7012541"/>
              <a:gd name="connsiteX173" fmla="*/ 7232990 w 8959297"/>
              <a:gd name="connsiteY173" fmla="*/ 2594621 h 7012541"/>
              <a:gd name="connsiteX174" fmla="*/ 7300272 w 8959297"/>
              <a:gd name="connsiteY174" fmla="*/ 2638871 h 7012541"/>
              <a:gd name="connsiteX175" fmla="*/ 7333912 w 8959297"/>
              <a:gd name="connsiteY175" fmla="*/ 2665420 h 7012541"/>
              <a:gd name="connsiteX176" fmla="*/ 7426423 w 8959297"/>
              <a:gd name="connsiteY176" fmla="*/ 2683114 h 7012541"/>
              <a:gd name="connsiteX177" fmla="*/ 7443243 w 8959297"/>
              <a:gd name="connsiteY177" fmla="*/ 2700816 h 7012541"/>
              <a:gd name="connsiteX178" fmla="*/ 7426423 w 8959297"/>
              <a:gd name="connsiteY178" fmla="*/ 2709662 h 7012541"/>
              <a:gd name="connsiteX179" fmla="*/ 7224581 w 8959297"/>
              <a:gd name="connsiteY179" fmla="*/ 2709662 h 7012541"/>
              <a:gd name="connsiteX180" fmla="*/ 7208810 w 8959297"/>
              <a:gd name="connsiteY180" fmla="*/ 2710767 h 7012541"/>
              <a:gd name="connsiteX181" fmla="*/ 7207899 w 8959297"/>
              <a:gd name="connsiteY181" fmla="*/ 2711514 h 7012541"/>
              <a:gd name="connsiteX182" fmla="*/ 7208115 w 8959297"/>
              <a:gd name="connsiteY182" fmla="*/ 2712006 h 7012541"/>
              <a:gd name="connsiteX183" fmla="*/ 7292785 w 8959297"/>
              <a:gd name="connsiteY183" fmla="*/ 2730679 h 7012541"/>
              <a:gd name="connsiteX184" fmla="*/ 7411055 w 8959297"/>
              <a:gd name="connsiteY184" fmla="*/ 2816042 h 7012541"/>
              <a:gd name="connsiteX185" fmla="*/ 7411055 w 8959297"/>
              <a:gd name="connsiteY185" fmla="*/ 2824702 h 7012541"/>
              <a:gd name="connsiteX186" fmla="*/ 7510524 w 8959297"/>
              <a:gd name="connsiteY186" fmla="*/ 2824702 h 7012541"/>
              <a:gd name="connsiteX187" fmla="*/ 7586217 w 8959297"/>
              <a:gd name="connsiteY187" fmla="*/ 2815857 h 7012541"/>
              <a:gd name="connsiteX188" fmla="*/ 7619857 w 8959297"/>
              <a:gd name="connsiteY188" fmla="*/ 2842405 h 7012541"/>
              <a:gd name="connsiteX189" fmla="*/ 7611446 w 8959297"/>
              <a:gd name="connsiteY189" fmla="*/ 2868954 h 7012541"/>
              <a:gd name="connsiteX190" fmla="*/ 7569394 w 8959297"/>
              <a:gd name="connsiteY190" fmla="*/ 2868954 h 7012541"/>
              <a:gd name="connsiteX191" fmla="*/ 7460064 w 8959297"/>
              <a:gd name="connsiteY191" fmla="*/ 2860098 h 7012541"/>
              <a:gd name="connsiteX192" fmla="*/ 7429971 w 8959297"/>
              <a:gd name="connsiteY192" fmla="*/ 2855261 h 7012541"/>
              <a:gd name="connsiteX193" fmla="*/ 7408679 w 8959297"/>
              <a:gd name="connsiteY193" fmla="*/ 2859828 h 7012541"/>
              <a:gd name="connsiteX194" fmla="*/ 7391569 w 8959297"/>
              <a:gd name="connsiteY194" fmla="*/ 2867792 h 7012541"/>
              <a:gd name="connsiteX195" fmla="*/ 7380474 w 8959297"/>
              <a:gd name="connsiteY195" fmla="*/ 2867539 h 7012541"/>
              <a:gd name="connsiteX196" fmla="*/ 7376094 w 8959297"/>
              <a:gd name="connsiteY196" fmla="*/ 2868814 h 7012541"/>
              <a:gd name="connsiteX197" fmla="*/ 7363084 w 8959297"/>
              <a:gd name="connsiteY197" fmla="*/ 2868887 h 7012541"/>
              <a:gd name="connsiteX198" fmla="*/ 7330122 w 8959297"/>
              <a:gd name="connsiteY198" fmla="*/ 2879700 h 7012541"/>
              <a:gd name="connsiteX199" fmla="*/ 7423270 w 8959297"/>
              <a:gd name="connsiteY199" fmla="*/ 2893285 h 7012541"/>
              <a:gd name="connsiteX200" fmla="*/ 7535753 w 8959297"/>
              <a:gd name="connsiteY200" fmla="*/ 2895495 h 7012541"/>
              <a:gd name="connsiteX201" fmla="*/ 7569394 w 8959297"/>
              <a:gd name="connsiteY201" fmla="*/ 2895495 h 7012541"/>
              <a:gd name="connsiteX202" fmla="*/ 7611446 w 8959297"/>
              <a:gd name="connsiteY202" fmla="*/ 2913195 h 7012541"/>
              <a:gd name="connsiteX203" fmla="*/ 7619857 w 8959297"/>
              <a:gd name="connsiteY203" fmla="*/ 2939745 h 7012541"/>
              <a:gd name="connsiteX204" fmla="*/ 7603035 w 8959297"/>
              <a:gd name="connsiteY204" fmla="*/ 2957445 h 7012541"/>
              <a:gd name="connsiteX205" fmla="*/ 7476884 w 8959297"/>
              <a:gd name="connsiteY205" fmla="*/ 2957445 h 7012541"/>
              <a:gd name="connsiteX206" fmla="*/ 7611446 w 8959297"/>
              <a:gd name="connsiteY206" fmla="*/ 2992841 h 7012541"/>
              <a:gd name="connsiteX207" fmla="*/ 7636676 w 8959297"/>
              <a:gd name="connsiteY207" fmla="*/ 3010536 h 7012541"/>
              <a:gd name="connsiteX208" fmla="*/ 7603035 w 8959297"/>
              <a:gd name="connsiteY208" fmla="*/ 3019391 h 7012541"/>
              <a:gd name="connsiteX209" fmla="*/ 7392782 w 8959297"/>
              <a:gd name="connsiteY209" fmla="*/ 3019391 h 7012541"/>
              <a:gd name="connsiteX210" fmla="*/ 7359141 w 8959297"/>
              <a:gd name="connsiteY210" fmla="*/ 3037084 h 7012541"/>
              <a:gd name="connsiteX211" fmla="*/ 7418013 w 8959297"/>
              <a:gd name="connsiteY211" fmla="*/ 3037084 h 7012541"/>
              <a:gd name="connsiteX212" fmla="*/ 7493705 w 8959297"/>
              <a:gd name="connsiteY212" fmla="*/ 3063633 h 7012541"/>
              <a:gd name="connsiteX213" fmla="*/ 7569394 w 8959297"/>
              <a:gd name="connsiteY213" fmla="*/ 3063633 h 7012541"/>
              <a:gd name="connsiteX214" fmla="*/ 7594625 w 8959297"/>
              <a:gd name="connsiteY214" fmla="*/ 3090181 h 7012541"/>
              <a:gd name="connsiteX215" fmla="*/ 7569394 w 8959297"/>
              <a:gd name="connsiteY215" fmla="*/ 3116729 h 7012541"/>
              <a:gd name="connsiteX216" fmla="*/ 7392782 w 8959297"/>
              <a:gd name="connsiteY216" fmla="*/ 3116729 h 7012541"/>
              <a:gd name="connsiteX217" fmla="*/ 7317090 w 8959297"/>
              <a:gd name="connsiteY217" fmla="*/ 3125577 h 7012541"/>
              <a:gd name="connsiteX218" fmla="*/ 7409602 w 8959297"/>
              <a:gd name="connsiteY218" fmla="*/ 3125577 h 7012541"/>
              <a:gd name="connsiteX219" fmla="*/ 7468474 w 8959297"/>
              <a:gd name="connsiteY219" fmla="*/ 3160972 h 7012541"/>
              <a:gd name="connsiteX220" fmla="*/ 7468474 w 8959297"/>
              <a:gd name="connsiteY220" fmla="*/ 3187520 h 7012541"/>
              <a:gd name="connsiteX221" fmla="*/ 7434834 w 8959297"/>
              <a:gd name="connsiteY221" fmla="*/ 3205222 h 7012541"/>
              <a:gd name="connsiteX222" fmla="*/ 7325501 w 8959297"/>
              <a:gd name="connsiteY222" fmla="*/ 3222925 h 7012541"/>
              <a:gd name="connsiteX223" fmla="*/ 7289650 w 8959297"/>
              <a:gd name="connsiteY223" fmla="*/ 3228471 h 7012541"/>
              <a:gd name="connsiteX224" fmla="*/ 7297868 w 8959297"/>
              <a:gd name="connsiteY224" fmla="*/ 3237002 h 7012541"/>
              <a:gd name="connsiteX225" fmla="*/ 7234517 w 8959297"/>
              <a:gd name="connsiteY225" fmla="*/ 3266341 h 7012541"/>
              <a:gd name="connsiteX226" fmla="*/ 7200180 w 8959297"/>
              <a:gd name="connsiteY226" fmla="*/ 3279517 h 7012541"/>
              <a:gd name="connsiteX227" fmla="*/ 7287409 w 8959297"/>
              <a:gd name="connsiteY227" fmla="*/ 3302602 h 7012541"/>
              <a:gd name="connsiteX228" fmla="*/ 7437935 w 8959297"/>
              <a:gd name="connsiteY228" fmla="*/ 3285529 h 7012541"/>
              <a:gd name="connsiteX229" fmla="*/ 7507819 w 8959297"/>
              <a:gd name="connsiteY229" fmla="*/ 3251385 h 7012541"/>
              <a:gd name="connsiteX230" fmla="*/ 7626089 w 8959297"/>
              <a:gd name="connsiteY230" fmla="*/ 3153218 h 7012541"/>
              <a:gd name="connsiteX231" fmla="*/ 7824993 w 8959297"/>
              <a:gd name="connsiteY231" fmla="*/ 2986763 h 7012541"/>
              <a:gd name="connsiteX232" fmla="*/ 8083034 w 8959297"/>
              <a:gd name="connsiteY232" fmla="*/ 2905671 h 7012541"/>
              <a:gd name="connsiteX233" fmla="*/ 8292694 w 8959297"/>
              <a:gd name="connsiteY233" fmla="*/ 2811774 h 7012541"/>
              <a:gd name="connsiteX234" fmla="*/ 8308820 w 8959297"/>
              <a:gd name="connsiteY234" fmla="*/ 2798969 h 7012541"/>
              <a:gd name="connsiteX235" fmla="*/ 8523854 w 8959297"/>
              <a:gd name="connsiteY235" fmla="*/ 2726411 h 7012541"/>
              <a:gd name="connsiteX236" fmla="*/ 8545735 w 8959297"/>
              <a:gd name="connsiteY236" fmla="*/ 2720593 h 7012541"/>
              <a:gd name="connsiteX237" fmla="*/ 8548676 w 8959297"/>
              <a:gd name="connsiteY237" fmla="*/ 2716533 h 7012541"/>
              <a:gd name="connsiteX238" fmla="*/ 8573314 w 8959297"/>
              <a:gd name="connsiteY238" fmla="*/ 2694886 h 7012541"/>
              <a:gd name="connsiteX239" fmla="*/ 8677288 w 8959297"/>
              <a:gd name="connsiteY239" fmla="*/ 2642160 h 7012541"/>
              <a:gd name="connsiteX240" fmla="*/ 8735408 w 8959297"/>
              <a:gd name="connsiteY240" fmla="*/ 2626902 h 7012541"/>
              <a:gd name="connsiteX241" fmla="*/ 8850732 w 8959297"/>
              <a:gd name="connsiteY241" fmla="*/ 2656253 h 7012541"/>
              <a:gd name="connsiteX242" fmla="*/ 8871829 w 8959297"/>
              <a:gd name="connsiteY242" fmla="*/ 2688788 h 7012541"/>
              <a:gd name="connsiteX243" fmla="*/ 8880174 w 8959297"/>
              <a:gd name="connsiteY243" fmla="*/ 2702474 h 7012541"/>
              <a:gd name="connsiteX244" fmla="*/ 8909536 w 8959297"/>
              <a:gd name="connsiteY244" fmla="*/ 2712074 h 7012541"/>
              <a:gd name="connsiteX245" fmla="*/ 8908421 w 8959297"/>
              <a:gd name="connsiteY245" fmla="*/ 2722859 h 7012541"/>
              <a:gd name="connsiteX246" fmla="*/ 8943168 w 8959297"/>
              <a:gd name="connsiteY246" fmla="*/ 2743484 h 7012541"/>
              <a:gd name="connsiteX247" fmla="*/ 8959297 w 8959297"/>
              <a:gd name="connsiteY247" fmla="*/ 2764823 h 7012541"/>
              <a:gd name="connsiteX248" fmla="*/ 8808773 w 8959297"/>
              <a:gd name="connsiteY248" fmla="*/ 3003836 h 7012541"/>
              <a:gd name="connsiteX249" fmla="*/ 8695880 w 8959297"/>
              <a:gd name="connsiteY249" fmla="*/ 3012372 h 7012541"/>
              <a:gd name="connsiteX250" fmla="*/ 8550732 w 8959297"/>
              <a:gd name="connsiteY250" fmla="*/ 3008104 h 7012541"/>
              <a:gd name="connsiteX251" fmla="*/ 8518478 w 8959297"/>
              <a:gd name="connsiteY251" fmla="*/ 3025177 h 7012541"/>
              <a:gd name="connsiteX252" fmla="*/ 8389456 w 8959297"/>
              <a:gd name="connsiteY252" fmla="*/ 3076394 h 7012541"/>
              <a:gd name="connsiteX253" fmla="*/ 8271189 w 8959297"/>
              <a:gd name="connsiteY253" fmla="*/ 3114806 h 7012541"/>
              <a:gd name="connsiteX254" fmla="*/ 8002397 w 8959297"/>
              <a:gd name="connsiteY254" fmla="*/ 3174559 h 7012541"/>
              <a:gd name="connsiteX255" fmla="*/ 7744358 w 8959297"/>
              <a:gd name="connsiteY255" fmla="*/ 3259920 h 7012541"/>
              <a:gd name="connsiteX256" fmla="*/ 7583083 w 8959297"/>
              <a:gd name="connsiteY256" fmla="*/ 3358087 h 7012541"/>
              <a:gd name="connsiteX257" fmla="*/ 7507819 w 8959297"/>
              <a:gd name="connsiteY257" fmla="*/ 3396499 h 7012541"/>
              <a:gd name="connsiteX258" fmla="*/ 7201396 w 8959297"/>
              <a:gd name="connsiteY258" fmla="*/ 3537345 h 7012541"/>
              <a:gd name="connsiteX259" fmla="*/ 7180328 w 8959297"/>
              <a:gd name="connsiteY259" fmla="*/ 3547150 h 7012541"/>
              <a:gd name="connsiteX260" fmla="*/ 7165229 w 8959297"/>
              <a:gd name="connsiteY260" fmla="*/ 3639988 h 7012541"/>
              <a:gd name="connsiteX261" fmla="*/ 7112041 w 8959297"/>
              <a:gd name="connsiteY261" fmla="*/ 3746654 h 7012541"/>
              <a:gd name="connsiteX262" fmla="*/ 7107603 w 8959297"/>
              <a:gd name="connsiteY262" fmla="*/ 3767789 h 7012541"/>
              <a:gd name="connsiteX263" fmla="*/ 7120759 w 8959297"/>
              <a:gd name="connsiteY263" fmla="*/ 3772089 h 7012541"/>
              <a:gd name="connsiteX264" fmla="*/ 7534699 w 8959297"/>
              <a:gd name="connsiteY264" fmla="*/ 3891595 h 7012541"/>
              <a:gd name="connsiteX265" fmla="*/ 7626089 w 8959297"/>
              <a:gd name="connsiteY265" fmla="*/ 3917205 h 7012541"/>
              <a:gd name="connsiteX266" fmla="*/ 7749734 w 8959297"/>
              <a:gd name="connsiteY266" fmla="*/ 3904400 h 7012541"/>
              <a:gd name="connsiteX267" fmla="*/ 7819618 w 8959297"/>
              <a:gd name="connsiteY267" fmla="*/ 3895864 h 7012541"/>
              <a:gd name="connsiteX268" fmla="*/ 7894880 w 8959297"/>
              <a:gd name="connsiteY268" fmla="*/ 3912937 h 7012541"/>
              <a:gd name="connsiteX269" fmla="*/ 7927136 w 8959297"/>
              <a:gd name="connsiteY269" fmla="*/ 3942812 h 7012541"/>
              <a:gd name="connsiteX270" fmla="*/ 7787364 w 8959297"/>
              <a:gd name="connsiteY270" fmla="*/ 4169020 h 7012541"/>
              <a:gd name="connsiteX271" fmla="*/ 7636840 w 8959297"/>
              <a:gd name="connsiteY271" fmla="*/ 4169020 h 7012541"/>
              <a:gd name="connsiteX272" fmla="*/ 7513195 w 8959297"/>
              <a:gd name="connsiteY272" fmla="*/ 4100731 h 7012541"/>
              <a:gd name="connsiteX273" fmla="*/ 7378800 w 8959297"/>
              <a:gd name="connsiteY273" fmla="*/ 4079391 h 7012541"/>
              <a:gd name="connsiteX274" fmla="*/ 7239029 w 8959297"/>
              <a:gd name="connsiteY274" fmla="*/ 4023907 h 7012541"/>
              <a:gd name="connsiteX275" fmla="*/ 7158389 w 8959297"/>
              <a:gd name="connsiteY275" fmla="*/ 3921471 h 7012541"/>
              <a:gd name="connsiteX276" fmla="*/ 7124598 w 8959297"/>
              <a:gd name="connsiteY276" fmla="*/ 3898797 h 7012541"/>
              <a:gd name="connsiteX277" fmla="*/ 7095148 w 8959297"/>
              <a:gd name="connsiteY277" fmla="*/ 3921009 h 7012541"/>
              <a:gd name="connsiteX278" fmla="*/ 6993789 w 8959297"/>
              <a:gd name="connsiteY278" fmla="*/ 3921009 h 7012541"/>
              <a:gd name="connsiteX279" fmla="*/ 6841749 w 8959297"/>
              <a:gd name="connsiteY279" fmla="*/ 3947832 h 7012541"/>
              <a:gd name="connsiteX280" fmla="*/ 6799515 w 8959297"/>
              <a:gd name="connsiteY280" fmla="*/ 4048423 h 7012541"/>
              <a:gd name="connsiteX281" fmla="*/ 6554562 w 8959297"/>
              <a:gd name="connsiteY281" fmla="*/ 4309956 h 7012541"/>
              <a:gd name="connsiteX282" fmla="*/ 6495434 w 8959297"/>
              <a:gd name="connsiteY282" fmla="*/ 4323367 h 7012541"/>
              <a:gd name="connsiteX283" fmla="*/ 6157569 w 8959297"/>
              <a:gd name="connsiteY283" fmla="*/ 4323367 h 7012541"/>
              <a:gd name="connsiteX284" fmla="*/ 6225141 w 8959297"/>
              <a:gd name="connsiteY284" fmla="*/ 4544663 h 7012541"/>
              <a:gd name="connsiteX285" fmla="*/ 6030867 w 8959297"/>
              <a:gd name="connsiteY285" fmla="*/ 4423957 h 7012541"/>
              <a:gd name="connsiteX286" fmla="*/ 5726788 w 8959297"/>
              <a:gd name="connsiteY286" fmla="*/ 4363603 h 7012541"/>
              <a:gd name="connsiteX287" fmla="*/ 5583194 w 8959297"/>
              <a:gd name="connsiteY287" fmla="*/ 4558076 h 7012541"/>
              <a:gd name="connsiteX288" fmla="*/ 5372027 w 8959297"/>
              <a:gd name="connsiteY288" fmla="*/ 4658664 h 7012541"/>
              <a:gd name="connsiteX289" fmla="*/ 5228434 w 8959297"/>
              <a:gd name="connsiteY289" fmla="*/ 4698900 h 7012541"/>
              <a:gd name="connsiteX290" fmla="*/ 4991928 w 8959297"/>
              <a:gd name="connsiteY290" fmla="*/ 4812901 h 7012541"/>
              <a:gd name="connsiteX291" fmla="*/ 4915908 w 8959297"/>
              <a:gd name="connsiteY291" fmla="*/ 4866550 h 7012541"/>
              <a:gd name="connsiteX292" fmla="*/ 4949694 w 8959297"/>
              <a:gd name="connsiteY292" fmla="*/ 5034199 h 7012541"/>
              <a:gd name="connsiteX293" fmla="*/ 4978237 w 8959297"/>
              <a:gd name="connsiteY293" fmla="*/ 5142809 h 7012541"/>
              <a:gd name="connsiteX294" fmla="*/ 4997518 w 8959297"/>
              <a:gd name="connsiteY294" fmla="*/ 5144903 h 7012541"/>
              <a:gd name="connsiteX295" fmla="*/ 5017276 w 8959297"/>
              <a:gd name="connsiteY295" fmla="*/ 5157192 h 7012541"/>
              <a:gd name="connsiteX296" fmla="*/ 5033367 w 8959297"/>
              <a:gd name="connsiteY296" fmla="*/ 5182005 h 7012541"/>
              <a:gd name="connsiteX297" fmla="*/ 5039731 w 8959297"/>
              <a:gd name="connsiteY297" fmla="*/ 5192443 h 7012541"/>
              <a:gd name="connsiteX298" fmla="*/ 5060058 w 8959297"/>
              <a:gd name="connsiteY298" fmla="*/ 5219711 h 7012541"/>
              <a:gd name="connsiteX299" fmla="*/ 5070657 w 8959297"/>
              <a:gd name="connsiteY299" fmla="*/ 5232605 h 7012541"/>
              <a:gd name="connsiteX300" fmla="*/ 5077775 w 8959297"/>
              <a:gd name="connsiteY300" fmla="*/ 5251423 h 7012541"/>
              <a:gd name="connsiteX301" fmla="*/ 5076675 w 8959297"/>
              <a:gd name="connsiteY301" fmla="*/ 5272625 h 7012541"/>
              <a:gd name="connsiteX302" fmla="*/ 5067013 w 8959297"/>
              <a:gd name="connsiteY302" fmla="*/ 5325796 h 7012541"/>
              <a:gd name="connsiteX303" fmla="*/ 4992239 w 8959297"/>
              <a:gd name="connsiteY303" fmla="*/ 5402777 h 7012541"/>
              <a:gd name="connsiteX304" fmla="*/ 4981655 w 8959297"/>
              <a:gd name="connsiteY304" fmla="*/ 5403392 h 7012541"/>
              <a:gd name="connsiteX305" fmla="*/ 4935831 w 8959297"/>
              <a:gd name="connsiteY305" fmla="*/ 5411777 h 7012541"/>
              <a:gd name="connsiteX306" fmla="*/ 4922876 w 8959297"/>
              <a:gd name="connsiteY306" fmla="*/ 5410623 h 7012541"/>
              <a:gd name="connsiteX307" fmla="*/ 4887883 w 8959297"/>
              <a:gd name="connsiteY307" fmla="*/ 5412181 h 7012541"/>
              <a:gd name="connsiteX308" fmla="*/ 4868951 w 8959297"/>
              <a:gd name="connsiteY308" fmla="*/ 5411532 h 7012541"/>
              <a:gd name="connsiteX309" fmla="*/ 4852373 w 8959297"/>
              <a:gd name="connsiteY309" fmla="*/ 5399145 h 7012541"/>
              <a:gd name="connsiteX310" fmla="*/ 4797423 w 8959297"/>
              <a:gd name="connsiteY310" fmla="*/ 5370869 h 7012541"/>
              <a:gd name="connsiteX311" fmla="*/ 4769006 w 8959297"/>
              <a:gd name="connsiteY311" fmla="*/ 5349635 h 7012541"/>
              <a:gd name="connsiteX312" fmla="*/ 4763013 w 8959297"/>
              <a:gd name="connsiteY312" fmla="*/ 5336631 h 7012541"/>
              <a:gd name="connsiteX313" fmla="*/ 4763231 w 8959297"/>
              <a:gd name="connsiteY313" fmla="*/ 5303401 h 7012541"/>
              <a:gd name="connsiteX314" fmla="*/ 4760438 w 8959297"/>
              <a:gd name="connsiteY314" fmla="*/ 5250159 h 7012541"/>
              <a:gd name="connsiteX315" fmla="*/ 4768885 w 8959297"/>
              <a:gd name="connsiteY315" fmla="*/ 5228052 h 7012541"/>
              <a:gd name="connsiteX316" fmla="*/ 4786918 w 8959297"/>
              <a:gd name="connsiteY316" fmla="*/ 5203164 h 7012541"/>
              <a:gd name="connsiteX317" fmla="*/ 4805708 w 8959297"/>
              <a:gd name="connsiteY317" fmla="*/ 5186655 h 7012541"/>
              <a:gd name="connsiteX318" fmla="*/ 4839370 w 8959297"/>
              <a:gd name="connsiteY318" fmla="*/ 5158612 h 7012541"/>
              <a:gd name="connsiteX319" fmla="*/ 4839887 w 8959297"/>
              <a:gd name="connsiteY319" fmla="*/ 5158473 h 7012541"/>
              <a:gd name="connsiteX320" fmla="*/ 4839887 w 8959297"/>
              <a:gd name="connsiteY320" fmla="*/ 5114670 h 7012541"/>
              <a:gd name="connsiteX321" fmla="*/ 4831440 w 8959297"/>
              <a:gd name="connsiteY321" fmla="*/ 5000669 h 7012541"/>
              <a:gd name="connsiteX322" fmla="*/ 4731137 w 8959297"/>
              <a:gd name="connsiteY322" fmla="*/ 4868226 h 7012541"/>
              <a:gd name="connsiteX323" fmla="*/ 4699578 w 8959297"/>
              <a:gd name="connsiteY323" fmla="*/ 4861044 h 7012541"/>
              <a:gd name="connsiteX324" fmla="*/ 4695996 w 8959297"/>
              <a:gd name="connsiteY324" fmla="*/ 4869585 h 7012541"/>
              <a:gd name="connsiteX325" fmla="*/ 4526886 w 8959297"/>
              <a:gd name="connsiteY325" fmla="*/ 5175990 h 7012541"/>
              <a:gd name="connsiteX326" fmla="*/ 4431061 w 8959297"/>
              <a:gd name="connsiteY326" fmla="*/ 5313663 h 7012541"/>
              <a:gd name="connsiteX327" fmla="*/ 4467109 w 8959297"/>
              <a:gd name="connsiteY327" fmla="*/ 5335807 h 7012541"/>
              <a:gd name="connsiteX328" fmla="*/ 4556483 w 8959297"/>
              <a:gd name="connsiteY328" fmla="*/ 5411032 h 7012541"/>
              <a:gd name="connsiteX329" fmla="*/ 4588738 w 8959297"/>
              <a:gd name="connsiteY329" fmla="*/ 5530539 h 7012541"/>
              <a:gd name="connsiteX330" fmla="*/ 4486598 w 8959297"/>
              <a:gd name="connsiteY330" fmla="*/ 5658580 h 7012541"/>
              <a:gd name="connsiteX331" fmla="*/ 4481222 w 8959297"/>
              <a:gd name="connsiteY331" fmla="*/ 5688457 h 7012541"/>
              <a:gd name="connsiteX332" fmla="*/ 4508100 w 8959297"/>
              <a:gd name="connsiteY332" fmla="*/ 5833571 h 7012541"/>
              <a:gd name="connsiteX333" fmla="*/ 4373705 w 8959297"/>
              <a:gd name="connsiteY333" fmla="*/ 6029902 h 7012541"/>
              <a:gd name="connsiteX334" fmla="*/ 4244684 w 8959297"/>
              <a:gd name="connsiteY334" fmla="*/ 6076852 h 7012541"/>
              <a:gd name="connsiteX335" fmla="*/ 3981267 w 8959297"/>
              <a:gd name="connsiteY335" fmla="*/ 6046974 h 7012541"/>
              <a:gd name="connsiteX336" fmla="*/ 3906594 w 8959297"/>
              <a:gd name="connsiteY336" fmla="*/ 6000025 h 7012541"/>
              <a:gd name="connsiteX337" fmla="*/ 3861154 w 8959297"/>
              <a:gd name="connsiteY337" fmla="*/ 5958970 h 7012541"/>
              <a:gd name="connsiteX338" fmla="*/ 3835346 w 8959297"/>
              <a:gd name="connsiteY338" fmla="*/ 5983754 h 7012541"/>
              <a:gd name="connsiteX339" fmla="*/ 3721172 w 8959297"/>
              <a:gd name="connsiteY339" fmla="*/ 6074326 h 7012541"/>
              <a:gd name="connsiteX340" fmla="*/ 3723563 w 8959297"/>
              <a:gd name="connsiteY340" fmla="*/ 6076719 h 7012541"/>
              <a:gd name="connsiteX341" fmla="*/ 3733978 w 8959297"/>
              <a:gd name="connsiteY341" fmla="*/ 6081120 h 7012541"/>
              <a:gd name="connsiteX342" fmla="*/ 3776987 w 8959297"/>
              <a:gd name="connsiteY342" fmla="*/ 6098191 h 7012541"/>
              <a:gd name="connsiteX343" fmla="*/ 3723226 w 8959297"/>
              <a:gd name="connsiteY343" fmla="*/ 6128069 h 7012541"/>
              <a:gd name="connsiteX344" fmla="*/ 3685596 w 8959297"/>
              <a:gd name="connsiteY344" fmla="*/ 6115264 h 7012541"/>
              <a:gd name="connsiteX345" fmla="*/ 3674316 w 8959297"/>
              <a:gd name="connsiteY345" fmla="*/ 6111495 h 7012541"/>
              <a:gd name="connsiteX346" fmla="*/ 3550158 w 8959297"/>
              <a:gd name="connsiteY346" fmla="*/ 6209987 h 7012541"/>
              <a:gd name="connsiteX347" fmla="*/ 2376461 w 8959297"/>
              <a:gd name="connsiteY347" fmla="*/ 6797710 h 7012541"/>
              <a:gd name="connsiteX348" fmla="*/ 2293103 w 8959297"/>
              <a:gd name="connsiteY348" fmla="*/ 6820826 h 7012541"/>
              <a:gd name="connsiteX349" fmla="*/ 2293103 w 8959297"/>
              <a:gd name="connsiteY349" fmla="*/ 6858002 h 7012541"/>
              <a:gd name="connsiteX350" fmla="*/ 2159046 w 8959297"/>
              <a:gd name="connsiteY350" fmla="*/ 6858002 h 7012541"/>
              <a:gd name="connsiteX351" fmla="*/ 2047293 w 8959297"/>
              <a:gd name="connsiteY351" fmla="*/ 6888993 h 7012541"/>
              <a:gd name="connsiteX352" fmla="*/ 995643 w 8959297"/>
              <a:gd name="connsiteY352" fmla="*/ 7010404 h 7012541"/>
              <a:gd name="connsiteX353" fmla="*/ 0 w 8959297"/>
              <a:gd name="connsiteY353" fmla="*/ 6931523 h 7012541"/>
              <a:gd name="connsiteX354" fmla="*/ 28261 w 8959297"/>
              <a:gd name="connsiteY354" fmla="*/ 5029202 h 7012541"/>
              <a:gd name="connsiteX0" fmla="*/ 6634026 w 8943168"/>
              <a:gd name="connsiteY0" fmla="*/ 867292 h 7012541"/>
              <a:gd name="connsiteX1" fmla="*/ 6577800 w 8943168"/>
              <a:gd name="connsiteY1" fmla="*/ 908210 h 7012541"/>
              <a:gd name="connsiteX2" fmla="*/ 6529417 w 8943168"/>
              <a:gd name="connsiteY2" fmla="*/ 967963 h 7012541"/>
              <a:gd name="connsiteX3" fmla="*/ 6545544 w 8943168"/>
              <a:gd name="connsiteY3" fmla="*/ 1006376 h 7012541"/>
              <a:gd name="connsiteX4" fmla="*/ 6585864 w 8943168"/>
              <a:gd name="connsiteY4" fmla="*/ 1006911 h 7012541"/>
              <a:gd name="connsiteX5" fmla="*/ 6602827 w 8943168"/>
              <a:gd name="connsiteY5" fmla="*/ 1003094 h 7012541"/>
              <a:gd name="connsiteX6" fmla="*/ 6624961 w 8943168"/>
              <a:gd name="connsiteY6" fmla="*/ 955148 h 7012541"/>
              <a:gd name="connsiteX7" fmla="*/ 6627415 w 8943168"/>
              <a:gd name="connsiteY7" fmla="*/ 887712 h 7012541"/>
              <a:gd name="connsiteX8" fmla="*/ 6634026 w 8943168"/>
              <a:gd name="connsiteY8" fmla="*/ 867292 h 7012541"/>
              <a:gd name="connsiteX9" fmla="*/ 28261 w 8943168"/>
              <a:gd name="connsiteY9" fmla="*/ 5029202 h 7012541"/>
              <a:gd name="connsiteX10" fmla="*/ 71547 w 8943168"/>
              <a:gd name="connsiteY10" fmla="*/ 85060 h 7012541"/>
              <a:gd name="connsiteX11" fmla="*/ 2293103 w 8943168"/>
              <a:gd name="connsiteY11" fmla="*/ 0 h 7012541"/>
              <a:gd name="connsiteX12" fmla="*/ 2909882 w 8943168"/>
              <a:gd name="connsiteY12" fmla="*/ 423059 h 7012541"/>
              <a:gd name="connsiteX13" fmla="*/ 3086400 w 8943168"/>
              <a:gd name="connsiteY13" fmla="*/ 516658 h 7012541"/>
              <a:gd name="connsiteX14" fmla="*/ 3066703 w 8943168"/>
              <a:gd name="connsiteY14" fmla="*/ 491542 h 7012541"/>
              <a:gd name="connsiteX15" fmla="*/ 3040497 w 8943168"/>
              <a:gd name="connsiteY15" fmla="*/ 460064 h 7012541"/>
              <a:gd name="connsiteX16" fmla="*/ 2943731 w 8943168"/>
              <a:gd name="connsiteY16" fmla="*/ 387506 h 7012541"/>
              <a:gd name="connsiteX17" fmla="*/ 2895348 w 8943168"/>
              <a:gd name="connsiteY17" fmla="*/ 302144 h 7012541"/>
              <a:gd name="connsiteX18" fmla="*/ 2981361 w 8943168"/>
              <a:gd name="connsiteY18" fmla="*/ 203978 h 7012541"/>
              <a:gd name="connsiteX19" fmla="*/ 3035121 w 8943168"/>
              <a:gd name="connsiteY19" fmla="*/ 203978 h 7012541"/>
              <a:gd name="connsiteX20" fmla="*/ 3051248 w 8943168"/>
              <a:gd name="connsiteY20" fmla="*/ 233856 h 7012541"/>
              <a:gd name="connsiteX21" fmla="*/ 3110381 w 8943168"/>
              <a:gd name="connsiteY21" fmla="*/ 391774 h 7012541"/>
              <a:gd name="connsiteX22" fmla="*/ 3131886 w 8943168"/>
              <a:gd name="connsiteY22" fmla="*/ 434455 h 7012541"/>
              <a:gd name="connsiteX23" fmla="*/ 3217899 w 8943168"/>
              <a:gd name="connsiteY23" fmla="*/ 545425 h 7012541"/>
              <a:gd name="connsiteX24" fmla="*/ 3265394 w 8943168"/>
              <a:gd name="connsiteY24" fmla="*/ 614557 h 7012541"/>
              <a:gd name="connsiteX25" fmla="*/ 3525574 w 8943168"/>
              <a:gd name="connsiteY25" fmla="*/ 784372 h 7012541"/>
              <a:gd name="connsiteX26" fmla="*/ 3549857 w 8943168"/>
              <a:gd name="connsiteY26" fmla="*/ 760429 h 7012541"/>
              <a:gd name="connsiteX27" fmla="*/ 3583457 w 8943168"/>
              <a:gd name="connsiteY27" fmla="*/ 716148 h 7012541"/>
              <a:gd name="connsiteX28" fmla="*/ 3701724 w 8943168"/>
              <a:gd name="connsiteY28" fmla="*/ 703343 h 7012541"/>
              <a:gd name="connsiteX29" fmla="*/ 3927511 w 8943168"/>
              <a:gd name="connsiteY29" fmla="*/ 733221 h 7012541"/>
              <a:gd name="connsiteX30" fmla="*/ 3992019 w 8943168"/>
              <a:gd name="connsiteY30" fmla="*/ 686272 h 7012541"/>
              <a:gd name="connsiteX31" fmla="*/ 4008148 w 8943168"/>
              <a:gd name="connsiteY31" fmla="*/ 600910 h 7012541"/>
              <a:gd name="connsiteX32" fmla="*/ 4008148 w 8943168"/>
              <a:gd name="connsiteY32" fmla="*/ 545425 h 7012541"/>
              <a:gd name="connsiteX33" fmla="*/ 4110289 w 8943168"/>
              <a:gd name="connsiteY33" fmla="*/ 515549 h 7012541"/>
              <a:gd name="connsiteX34" fmla="*/ 4190927 w 8943168"/>
              <a:gd name="connsiteY34" fmla="*/ 579570 h 7012541"/>
              <a:gd name="connsiteX35" fmla="*/ 4239308 w 8943168"/>
              <a:gd name="connsiteY35" fmla="*/ 613714 h 7012541"/>
              <a:gd name="connsiteX36" fmla="*/ 4293068 w 8943168"/>
              <a:gd name="connsiteY36" fmla="*/ 583839 h 7012541"/>
              <a:gd name="connsiteX37" fmla="*/ 4336073 w 8943168"/>
              <a:gd name="connsiteY37" fmla="*/ 472869 h 7012541"/>
              <a:gd name="connsiteX38" fmla="*/ 4368329 w 8943168"/>
              <a:gd name="connsiteY38" fmla="*/ 438723 h 7012541"/>
              <a:gd name="connsiteX39" fmla="*/ 4422087 w 8943168"/>
              <a:gd name="connsiteY39" fmla="*/ 442991 h 7012541"/>
              <a:gd name="connsiteX40" fmla="*/ 4481222 w 8943168"/>
              <a:gd name="connsiteY40" fmla="*/ 485671 h 7012541"/>
              <a:gd name="connsiteX41" fmla="*/ 4567235 w 8943168"/>
              <a:gd name="connsiteY41" fmla="*/ 545425 h 7012541"/>
              <a:gd name="connsiteX42" fmla="*/ 4701630 w 8943168"/>
              <a:gd name="connsiteY42" fmla="*/ 481403 h 7012541"/>
              <a:gd name="connsiteX43" fmla="*/ 4787643 w 8943168"/>
              <a:gd name="connsiteY43" fmla="*/ 366167 h 7012541"/>
              <a:gd name="connsiteX44" fmla="*/ 4852154 w 8943168"/>
              <a:gd name="connsiteY44" fmla="*/ 349094 h 7012541"/>
              <a:gd name="connsiteX45" fmla="*/ 4911289 w 8943168"/>
              <a:gd name="connsiteY45" fmla="*/ 494208 h 7012541"/>
              <a:gd name="connsiteX46" fmla="*/ 4900539 w 8943168"/>
              <a:gd name="connsiteY46" fmla="*/ 507013 h 7012541"/>
              <a:gd name="connsiteX47" fmla="*/ 5008054 w 8943168"/>
              <a:gd name="connsiteY47" fmla="*/ 532622 h 7012541"/>
              <a:gd name="connsiteX48" fmla="*/ 5099443 w 8943168"/>
              <a:gd name="connsiteY48" fmla="*/ 498476 h 7012541"/>
              <a:gd name="connsiteX49" fmla="*/ 5115571 w 8943168"/>
              <a:gd name="connsiteY49" fmla="*/ 485671 h 7012541"/>
              <a:gd name="connsiteX50" fmla="*/ 5292973 w 8943168"/>
              <a:gd name="connsiteY50" fmla="*/ 477137 h 7012541"/>
              <a:gd name="connsiteX51" fmla="*/ 5395114 w 8943168"/>
              <a:gd name="connsiteY51" fmla="*/ 468600 h 7012541"/>
              <a:gd name="connsiteX52" fmla="*/ 5454249 w 8943168"/>
              <a:gd name="connsiteY52" fmla="*/ 357630 h 7012541"/>
              <a:gd name="connsiteX53" fmla="*/ 5545639 w 8943168"/>
              <a:gd name="connsiteY53" fmla="*/ 131422 h 7012541"/>
              <a:gd name="connsiteX54" fmla="*/ 5626276 w 8943168"/>
              <a:gd name="connsiteY54" fmla="*/ 33255 h 7012541"/>
              <a:gd name="connsiteX55" fmla="*/ 5684065 w 8943168"/>
              <a:gd name="connsiteY55" fmla="*/ 2846 h 7012541"/>
              <a:gd name="connsiteX56" fmla="*/ 5721528 w 8943168"/>
              <a:gd name="connsiteY56" fmla="*/ 245 h 7012541"/>
              <a:gd name="connsiteX57" fmla="*/ 5766047 w 8943168"/>
              <a:gd name="connsiteY57" fmla="*/ 7648 h 7012541"/>
              <a:gd name="connsiteX58" fmla="*/ 5712289 w 8943168"/>
              <a:gd name="connsiteY58" fmla="*/ 152762 h 7012541"/>
              <a:gd name="connsiteX59" fmla="*/ 5658530 w 8943168"/>
              <a:gd name="connsiteY59" fmla="*/ 323485 h 7012541"/>
              <a:gd name="connsiteX60" fmla="*/ 5599395 w 8943168"/>
              <a:gd name="connsiteY60" fmla="*/ 489940 h 7012541"/>
              <a:gd name="connsiteX61" fmla="*/ 5733793 w 8943168"/>
              <a:gd name="connsiteY61" fmla="*/ 613714 h 7012541"/>
              <a:gd name="connsiteX62" fmla="*/ 5766047 w 8943168"/>
              <a:gd name="connsiteY62" fmla="*/ 596641 h 7012541"/>
              <a:gd name="connsiteX63" fmla="*/ 5782173 w 8943168"/>
              <a:gd name="connsiteY63" fmla="*/ 566766 h 7012541"/>
              <a:gd name="connsiteX64" fmla="*/ 5889693 w 8943168"/>
              <a:gd name="connsiteY64" fmla="*/ 532622 h 7012541"/>
              <a:gd name="connsiteX65" fmla="*/ 5948825 w 8943168"/>
              <a:gd name="connsiteY65" fmla="*/ 600910 h 7012541"/>
              <a:gd name="connsiteX66" fmla="*/ 5948825 w 8943168"/>
              <a:gd name="connsiteY66" fmla="*/ 635055 h 7012541"/>
              <a:gd name="connsiteX67" fmla="*/ 6110101 w 8943168"/>
              <a:gd name="connsiteY67" fmla="*/ 801509 h 7012541"/>
              <a:gd name="connsiteX68" fmla="*/ 6185364 w 8943168"/>
              <a:gd name="connsiteY68" fmla="*/ 797240 h 7012541"/>
              <a:gd name="connsiteX69" fmla="*/ 6411148 w 8943168"/>
              <a:gd name="connsiteY69" fmla="*/ 754560 h 7012541"/>
              <a:gd name="connsiteX70" fmla="*/ 6459531 w 8943168"/>
              <a:gd name="connsiteY70" fmla="*/ 771633 h 7012541"/>
              <a:gd name="connsiteX71" fmla="*/ 6518666 w 8943168"/>
              <a:gd name="connsiteY71" fmla="*/ 831386 h 7012541"/>
              <a:gd name="connsiteX72" fmla="*/ 6583174 w 8943168"/>
              <a:gd name="connsiteY72" fmla="*/ 839921 h 7012541"/>
              <a:gd name="connsiteX73" fmla="*/ 6604680 w 8943168"/>
              <a:gd name="connsiteY73" fmla="*/ 822850 h 7012541"/>
              <a:gd name="connsiteX74" fmla="*/ 6630887 w 8943168"/>
              <a:gd name="connsiteY74" fmla="*/ 818048 h 7012541"/>
              <a:gd name="connsiteX75" fmla="*/ 6648711 w 8943168"/>
              <a:gd name="connsiteY75" fmla="*/ 821907 h 7012541"/>
              <a:gd name="connsiteX76" fmla="*/ 6652736 w 8943168"/>
              <a:gd name="connsiteY76" fmla="*/ 803062 h 7012541"/>
              <a:gd name="connsiteX77" fmla="*/ 6634723 w 8943168"/>
              <a:gd name="connsiteY77" fmla="*/ 789260 h 7012541"/>
              <a:gd name="connsiteX78" fmla="*/ 6634019 w 8943168"/>
              <a:gd name="connsiteY78" fmla="*/ 763084 h 7012541"/>
              <a:gd name="connsiteX79" fmla="*/ 6635466 w 8943168"/>
              <a:gd name="connsiteY79" fmla="*/ 732353 h 7012541"/>
              <a:gd name="connsiteX80" fmla="*/ 6681000 w 8943168"/>
              <a:gd name="connsiteY80" fmla="*/ 753698 h 7012541"/>
              <a:gd name="connsiteX81" fmla="*/ 6681704 w 8943168"/>
              <a:gd name="connsiteY81" fmla="*/ 779876 h 7012541"/>
              <a:gd name="connsiteX82" fmla="*/ 6666549 w 8943168"/>
              <a:gd name="connsiteY82" fmla="*/ 977913 h 7012541"/>
              <a:gd name="connsiteX83" fmla="*/ 6666829 w 8943168"/>
              <a:gd name="connsiteY83" fmla="*/ 988259 h 7012541"/>
              <a:gd name="connsiteX84" fmla="*/ 6669190 w 8943168"/>
              <a:gd name="connsiteY84" fmla="*/ 987703 h 7012541"/>
              <a:gd name="connsiteX85" fmla="*/ 6712195 w 8943168"/>
              <a:gd name="connsiteY85" fmla="*/ 1006376 h 7012541"/>
              <a:gd name="connsiteX86" fmla="*/ 6741388 w 8943168"/>
              <a:gd name="connsiteY86" fmla="*/ 1050670 h 7012541"/>
              <a:gd name="connsiteX87" fmla="*/ 6756165 w 8943168"/>
              <a:gd name="connsiteY87" fmla="*/ 1051331 h 7012541"/>
              <a:gd name="connsiteX88" fmla="*/ 6811400 w 8943168"/>
              <a:gd name="connsiteY88" fmla="*/ 1031420 h 7012541"/>
              <a:gd name="connsiteX89" fmla="*/ 6870579 w 8943168"/>
              <a:gd name="connsiteY89" fmla="*/ 1010084 h 7012541"/>
              <a:gd name="connsiteX90" fmla="*/ 6917158 w 8943168"/>
              <a:gd name="connsiteY90" fmla="*/ 1091465 h 7012541"/>
              <a:gd name="connsiteX91" fmla="*/ 7031896 w 8943168"/>
              <a:gd name="connsiteY91" fmla="*/ 1125620 h 7012541"/>
              <a:gd name="connsiteX92" fmla="*/ 7125478 w 8943168"/>
              <a:gd name="connsiteY92" fmla="*/ 1156072 h 7012541"/>
              <a:gd name="connsiteX93" fmla="*/ 7159878 w 8943168"/>
              <a:gd name="connsiteY93" fmla="*/ 1207863 h 7012541"/>
              <a:gd name="connsiteX94" fmla="*/ 7235505 w 8943168"/>
              <a:gd name="connsiteY94" fmla="*/ 1290100 h 7012541"/>
              <a:gd name="connsiteX95" fmla="*/ 7260605 w 8943168"/>
              <a:gd name="connsiteY95" fmla="*/ 1292379 h 7012541"/>
              <a:gd name="connsiteX96" fmla="*/ 7397968 w 8943168"/>
              <a:gd name="connsiteY96" fmla="*/ 1257963 h 7012541"/>
              <a:gd name="connsiteX97" fmla="*/ 7448170 w 8943168"/>
              <a:gd name="connsiteY97" fmla="*/ 1262519 h 7012541"/>
              <a:gd name="connsiteX98" fmla="*/ 7449238 w 8943168"/>
              <a:gd name="connsiteY98" fmla="*/ 1281014 h 7012541"/>
              <a:gd name="connsiteX99" fmla="*/ 7356343 w 8943168"/>
              <a:gd name="connsiteY99" fmla="*/ 1318280 h 7012541"/>
              <a:gd name="connsiteX100" fmla="*/ 7333375 w 8943168"/>
              <a:gd name="connsiteY100" fmla="*/ 1352992 h 7012541"/>
              <a:gd name="connsiteX101" fmla="*/ 7382127 w 8943168"/>
              <a:gd name="connsiteY101" fmla="*/ 1388279 h 7012541"/>
              <a:gd name="connsiteX102" fmla="*/ 7433759 w 8943168"/>
              <a:gd name="connsiteY102" fmla="*/ 1403649 h 7012541"/>
              <a:gd name="connsiteX103" fmla="*/ 7364535 w 8943168"/>
              <a:gd name="connsiteY103" fmla="*/ 1432382 h 7012541"/>
              <a:gd name="connsiteX104" fmla="*/ 7336194 w 8943168"/>
              <a:gd name="connsiteY104" fmla="*/ 1457701 h 7012541"/>
              <a:gd name="connsiteX105" fmla="*/ 7364153 w 8943168"/>
              <a:gd name="connsiteY105" fmla="*/ 1481607 h 7012541"/>
              <a:gd name="connsiteX106" fmla="*/ 7469950 w 8943168"/>
              <a:gd name="connsiteY106" fmla="*/ 1458567 h 7012541"/>
              <a:gd name="connsiteX107" fmla="*/ 7685494 w 8943168"/>
              <a:gd name="connsiteY107" fmla="*/ 1411069 h 7012541"/>
              <a:gd name="connsiteX108" fmla="*/ 7721005 w 8943168"/>
              <a:gd name="connsiteY108" fmla="*/ 1398266 h 7012541"/>
              <a:gd name="connsiteX109" fmla="*/ 7755786 w 8943168"/>
              <a:gd name="connsiteY109" fmla="*/ 1400830 h 7012541"/>
              <a:gd name="connsiteX110" fmla="*/ 7744655 w 8943168"/>
              <a:gd name="connsiteY110" fmla="*/ 1431274 h 7012541"/>
              <a:gd name="connsiteX111" fmla="*/ 7718830 w 8943168"/>
              <a:gd name="connsiteY111" fmla="*/ 1444362 h 7012541"/>
              <a:gd name="connsiteX112" fmla="*/ 7634911 w 8943168"/>
              <a:gd name="connsiteY112" fmla="*/ 1455735 h 7012541"/>
              <a:gd name="connsiteX113" fmla="*/ 7564259 w 8943168"/>
              <a:gd name="connsiteY113" fmla="*/ 1473656 h 7012541"/>
              <a:gd name="connsiteX114" fmla="*/ 7519069 w 8943168"/>
              <a:gd name="connsiteY114" fmla="*/ 1486173 h 7012541"/>
              <a:gd name="connsiteX115" fmla="*/ 7422588 w 8943168"/>
              <a:gd name="connsiteY115" fmla="*/ 1517179 h 7012541"/>
              <a:gd name="connsiteX116" fmla="*/ 7333981 w 8943168"/>
              <a:gd name="connsiteY116" fmla="*/ 1586884 h 7012541"/>
              <a:gd name="connsiteX117" fmla="*/ 7424703 w 8943168"/>
              <a:gd name="connsiteY117" fmla="*/ 1595712 h 7012541"/>
              <a:gd name="connsiteX118" fmla="*/ 7616576 w 8943168"/>
              <a:gd name="connsiteY118" fmla="*/ 1556747 h 7012541"/>
              <a:gd name="connsiteX119" fmla="*/ 7733485 w 8943168"/>
              <a:gd name="connsiteY119" fmla="*/ 1544806 h 7012541"/>
              <a:gd name="connsiteX120" fmla="*/ 7757500 w 8943168"/>
              <a:gd name="connsiteY120" fmla="*/ 1570131 h 7012541"/>
              <a:gd name="connsiteX121" fmla="*/ 7737410 w 8943168"/>
              <a:gd name="connsiteY121" fmla="*/ 1584926 h 7012541"/>
              <a:gd name="connsiteX122" fmla="*/ 7540165 w 8943168"/>
              <a:gd name="connsiteY122" fmla="*/ 1614502 h 7012541"/>
              <a:gd name="connsiteX123" fmla="*/ 7473820 w 8943168"/>
              <a:gd name="connsiteY123" fmla="*/ 1623317 h 7012541"/>
              <a:gd name="connsiteX124" fmla="*/ 7385936 w 8943168"/>
              <a:gd name="connsiteY124" fmla="*/ 1677656 h 7012541"/>
              <a:gd name="connsiteX125" fmla="*/ 7281204 w 8943168"/>
              <a:gd name="connsiteY125" fmla="*/ 1719189 h 7012541"/>
              <a:gd name="connsiteX126" fmla="*/ 7274371 w 8943168"/>
              <a:gd name="connsiteY126" fmla="*/ 1720608 h 7012541"/>
              <a:gd name="connsiteX127" fmla="*/ 7266631 w 8943168"/>
              <a:gd name="connsiteY127" fmla="*/ 1727395 h 7012541"/>
              <a:gd name="connsiteX128" fmla="*/ 7266631 w 8943168"/>
              <a:gd name="connsiteY128" fmla="*/ 1753945 h 7012541"/>
              <a:gd name="connsiteX129" fmla="*/ 7283452 w 8943168"/>
              <a:gd name="connsiteY129" fmla="*/ 1789340 h 7012541"/>
              <a:gd name="connsiteX130" fmla="*/ 7165708 w 8943168"/>
              <a:gd name="connsiteY130" fmla="*/ 1833590 h 7012541"/>
              <a:gd name="connsiteX131" fmla="*/ 7154809 w 8943168"/>
              <a:gd name="connsiteY131" fmla="*/ 1845056 h 7012541"/>
              <a:gd name="connsiteX132" fmla="*/ 7169142 w 8943168"/>
              <a:gd name="connsiteY132" fmla="*/ 1864261 h 7012541"/>
              <a:gd name="connsiteX133" fmla="*/ 7176645 w 8943168"/>
              <a:gd name="connsiteY133" fmla="*/ 1869997 h 7012541"/>
              <a:gd name="connsiteX134" fmla="*/ 7213877 w 8943168"/>
              <a:gd name="connsiteY134" fmla="*/ 1873441 h 7012541"/>
              <a:gd name="connsiteX135" fmla="*/ 7217525 w 8943168"/>
              <a:gd name="connsiteY135" fmla="*/ 1872797 h 7012541"/>
              <a:gd name="connsiteX136" fmla="*/ 7351920 w 8943168"/>
              <a:gd name="connsiteY136" fmla="*/ 1864261 h 7012541"/>
              <a:gd name="connsiteX137" fmla="*/ 7393249 w 8943168"/>
              <a:gd name="connsiteY137" fmla="*/ 1878132 h 7012541"/>
              <a:gd name="connsiteX138" fmla="*/ 7415948 w 8943168"/>
              <a:gd name="connsiteY138" fmla="*/ 1899836 h 7012541"/>
              <a:gd name="connsiteX139" fmla="*/ 7429578 w 8943168"/>
              <a:gd name="connsiteY139" fmla="*/ 1897743 h 7012541"/>
              <a:gd name="connsiteX140" fmla="*/ 7460064 w 8943168"/>
              <a:gd name="connsiteY140" fmla="*/ 1895534 h 7012541"/>
              <a:gd name="connsiteX141" fmla="*/ 7502113 w 8943168"/>
              <a:gd name="connsiteY141" fmla="*/ 1922083 h 7012541"/>
              <a:gd name="connsiteX142" fmla="*/ 7476884 w 8943168"/>
              <a:gd name="connsiteY142" fmla="*/ 1957479 h 7012541"/>
              <a:gd name="connsiteX143" fmla="*/ 7435999 w 8943168"/>
              <a:gd name="connsiteY143" fmla="*/ 1965299 h 7012541"/>
              <a:gd name="connsiteX144" fmla="*/ 7432559 w 8943168"/>
              <a:gd name="connsiteY144" fmla="*/ 1983767 h 7012541"/>
              <a:gd name="connsiteX145" fmla="*/ 7341167 w 8943168"/>
              <a:gd name="connsiteY145" fmla="*/ 2116076 h 7012541"/>
              <a:gd name="connsiteX146" fmla="*/ 7292785 w 8943168"/>
              <a:gd name="connsiteY146" fmla="*/ 2120344 h 7012541"/>
              <a:gd name="connsiteX147" fmla="*/ 7267252 w 8943168"/>
              <a:gd name="connsiteY147" fmla="*/ 2119278 h 7012541"/>
              <a:gd name="connsiteX148" fmla="*/ 7250917 w 8943168"/>
              <a:gd name="connsiteY148" fmla="*/ 2136237 h 7012541"/>
              <a:gd name="connsiteX149" fmla="*/ 7266631 w 8943168"/>
              <a:gd name="connsiteY149" fmla="*/ 2152158 h 7012541"/>
              <a:gd name="connsiteX150" fmla="*/ 7266631 w 8943168"/>
              <a:gd name="connsiteY150" fmla="*/ 2169860 h 7012541"/>
              <a:gd name="connsiteX151" fmla="*/ 7241401 w 8943168"/>
              <a:gd name="connsiteY151" fmla="*/ 2178706 h 7012541"/>
              <a:gd name="connsiteX152" fmla="*/ 7216741 w 8943168"/>
              <a:gd name="connsiteY152" fmla="*/ 2176761 h 7012541"/>
              <a:gd name="connsiteX153" fmla="*/ 7206772 w 8943168"/>
              <a:gd name="connsiteY153" fmla="*/ 2188634 h 7012541"/>
              <a:gd name="connsiteX154" fmla="*/ 7209141 w 8943168"/>
              <a:gd name="connsiteY154" fmla="*/ 2205255 h 7012541"/>
              <a:gd name="connsiteX155" fmla="*/ 7241401 w 8943168"/>
              <a:gd name="connsiteY155" fmla="*/ 2205255 h 7012541"/>
              <a:gd name="connsiteX156" fmla="*/ 7325501 w 8943168"/>
              <a:gd name="connsiteY156" fmla="*/ 2205255 h 7012541"/>
              <a:gd name="connsiteX157" fmla="*/ 7367553 w 8943168"/>
              <a:gd name="connsiteY157" fmla="*/ 2205255 h 7012541"/>
              <a:gd name="connsiteX158" fmla="*/ 7434834 w 8943168"/>
              <a:gd name="connsiteY158" fmla="*/ 2249505 h 7012541"/>
              <a:gd name="connsiteX159" fmla="*/ 7535753 w 8943168"/>
              <a:gd name="connsiteY159" fmla="*/ 2284901 h 7012541"/>
              <a:gd name="connsiteX160" fmla="*/ 7560984 w 8943168"/>
              <a:gd name="connsiteY160" fmla="*/ 2311449 h 7012541"/>
              <a:gd name="connsiteX161" fmla="*/ 7535753 w 8943168"/>
              <a:gd name="connsiteY161" fmla="*/ 2329142 h 7012541"/>
              <a:gd name="connsiteX162" fmla="*/ 7527346 w 8943168"/>
              <a:gd name="connsiteY162" fmla="*/ 2355692 h 7012541"/>
              <a:gd name="connsiteX163" fmla="*/ 7518935 w 8943168"/>
              <a:gd name="connsiteY163" fmla="*/ 2391087 h 7012541"/>
              <a:gd name="connsiteX164" fmla="*/ 7518935 w 8943168"/>
              <a:gd name="connsiteY164" fmla="*/ 2417635 h 7012541"/>
              <a:gd name="connsiteX165" fmla="*/ 7527346 w 8943168"/>
              <a:gd name="connsiteY165" fmla="*/ 2417635 h 7012541"/>
              <a:gd name="connsiteX166" fmla="*/ 7527346 w 8943168"/>
              <a:gd name="connsiteY166" fmla="*/ 2479580 h 7012541"/>
              <a:gd name="connsiteX167" fmla="*/ 7460064 w 8943168"/>
              <a:gd name="connsiteY167" fmla="*/ 2541532 h 7012541"/>
              <a:gd name="connsiteX168" fmla="*/ 7544165 w 8943168"/>
              <a:gd name="connsiteY168" fmla="*/ 2568073 h 7012541"/>
              <a:gd name="connsiteX169" fmla="*/ 7535753 w 8943168"/>
              <a:gd name="connsiteY169" fmla="*/ 2576928 h 7012541"/>
              <a:gd name="connsiteX170" fmla="*/ 7236495 w 8943168"/>
              <a:gd name="connsiteY170" fmla="*/ 2576928 h 7012541"/>
              <a:gd name="connsiteX171" fmla="*/ 7215508 w 8943168"/>
              <a:gd name="connsiteY171" fmla="*/ 2587165 h 7012541"/>
              <a:gd name="connsiteX172" fmla="*/ 7214139 w 8943168"/>
              <a:gd name="connsiteY172" fmla="*/ 2590655 h 7012541"/>
              <a:gd name="connsiteX173" fmla="*/ 7232990 w 8943168"/>
              <a:gd name="connsiteY173" fmla="*/ 2594621 h 7012541"/>
              <a:gd name="connsiteX174" fmla="*/ 7300272 w 8943168"/>
              <a:gd name="connsiteY174" fmla="*/ 2638871 h 7012541"/>
              <a:gd name="connsiteX175" fmla="*/ 7333912 w 8943168"/>
              <a:gd name="connsiteY175" fmla="*/ 2665420 h 7012541"/>
              <a:gd name="connsiteX176" fmla="*/ 7426423 w 8943168"/>
              <a:gd name="connsiteY176" fmla="*/ 2683114 h 7012541"/>
              <a:gd name="connsiteX177" fmla="*/ 7443243 w 8943168"/>
              <a:gd name="connsiteY177" fmla="*/ 2700816 h 7012541"/>
              <a:gd name="connsiteX178" fmla="*/ 7426423 w 8943168"/>
              <a:gd name="connsiteY178" fmla="*/ 2709662 h 7012541"/>
              <a:gd name="connsiteX179" fmla="*/ 7224581 w 8943168"/>
              <a:gd name="connsiteY179" fmla="*/ 2709662 h 7012541"/>
              <a:gd name="connsiteX180" fmla="*/ 7208810 w 8943168"/>
              <a:gd name="connsiteY180" fmla="*/ 2710767 h 7012541"/>
              <a:gd name="connsiteX181" fmla="*/ 7207899 w 8943168"/>
              <a:gd name="connsiteY181" fmla="*/ 2711514 h 7012541"/>
              <a:gd name="connsiteX182" fmla="*/ 7208115 w 8943168"/>
              <a:gd name="connsiteY182" fmla="*/ 2712006 h 7012541"/>
              <a:gd name="connsiteX183" fmla="*/ 7292785 w 8943168"/>
              <a:gd name="connsiteY183" fmla="*/ 2730679 h 7012541"/>
              <a:gd name="connsiteX184" fmla="*/ 7411055 w 8943168"/>
              <a:gd name="connsiteY184" fmla="*/ 2816042 h 7012541"/>
              <a:gd name="connsiteX185" fmla="*/ 7411055 w 8943168"/>
              <a:gd name="connsiteY185" fmla="*/ 2824702 h 7012541"/>
              <a:gd name="connsiteX186" fmla="*/ 7510524 w 8943168"/>
              <a:gd name="connsiteY186" fmla="*/ 2824702 h 7012541"/>
              <a:gd name="connsiteX187" fmla="*/ 7586217 w 8943168"/>
              <a:gd name="connsiteY187" fmla="*/ 2815857 h 7012541"/>
              <a:gd name="connsiteX188" fmla="*/ 7619857 w 8943168"/>
              <a:gd name="connsiteY188" fmla="*/ 2842405 h 7012541"/>
              <a:gd name="connsiteX189" fmla="*/ 7611446 w 8943168"/>
              <a:gd name="connsiteY189" fmla="*/ 2868954 h 7012541"/>
              <a:gd name="connsiteX190" fmla="*/ 7569394 w 8943168"/>
              <a:gd name="connsiteY190" fmla="*/ 2868954 h 7012541"/>
              <a:gd name="connsiteX191" fmla="*/ 7460064 w 8943168"/>
              <a:gd name="connsiteY191" fmla="*/ 2860098 h 7012541"/>
              <a:gd name="connsiteX192" fmla="*/ 7429971 w 8943168"/>
              <a:gd name="connsiteY192" fmla="*/ 2855261 h 7012541"/>
              <a:gd name="connsiteX193" fmla="*/ 7408679 w 8943168"/>
              <a:gd name="connsiteY193" fmla="*/ 2859828 h 7012541"/>
              <a:gd name="connsiteX194" fmla="*/ 7391569 w 8943168"/>
              <a:gd name="connsiteY194" fmla="*/ 2867792 h 7012541"/>
              <a:gd name="connsiteX195" fmla="*/ 7380474 w 8943168"/>
              <a:gd name="connsiteY195" fmla="*/ 2867539 h 7012541"/>
              <a:gd name="connsiteX196" fmla="*/ 7376094 w 8943168"/>
              <a:gd name="connsiteY196" fmla="*/ 2868814 h 7012541"/>
              <a:gd name="connsiteX197" fmla="*/ 7363084 w 8943168"/>
              <a:gd name="connsiteY197" fmla="*/ 2868887 h 7012541"/>
              <a:gd name="connsiteX198" fmla="*/ 7330122 w 8943168"/>
              <a:gd name="connsiteY198" fmla="*/ 2879700 h 7012541"/>
              <a:gd name="connsiteX199" fmla="*/ 7423270 w 8943168"/>
              <a:gd name="connsiteY199" fmla="*/ 2893285 h 7012541"/>
              <a:gd name="connsiteX200" fmla="*/ 7535753 w 8943168"/>
              <a:gd name="connsiteY200" fmla="*/ 2895495 h 7012541"/>
              <a:gd name="connsiteX201" fmla="*/ 7569394 w 8943168"/>
              <a:gd name="connsiteY201" fmla="*/ 2895495 h 7012541"/>
              <a:gd name="connsiteX202" fmla="*/ 7611446 w 8943168"/>
              <a:gd name="connsiteY202" fmla="*/ 2913195 h 7012541"/>
              <a:gd name="connsiteX203" fmla="*/ 7619857 w 8943168"/>
              <a:gd name="connsiteY203" fmla="*/ 2939745 h 7012541"/>
              <a:gd name="connsiteX204" fmla="*/ 7603035 w 8943168"/>
              <a:gd name="connsiteY204" fmla="*/ 2957445 h 7012541"/>
              <a:gd name="connsiteX205" fmla="*/ 7476884 w 8943168"/>
              <a:gd name="connsiteY205" fmla="*/ 2957445 h 7012541"/>
              <a:gd name="connsiteX206" fmla="*/ 7611446 w 8943168"/>
              <a:gd name="connsiteY206" fmla="*/ 2992841 h 7012541"/>
              <a:gd name="connsiteX207" fmla="*/ 7636676 w 8943168"/>
              <a:gd name="connsiteY207" fmla="*/ 3010536 h 7012541"/>
              <a:gd name="connsiteX208" fmla="*/ 7603035 w 8943168"/>
              <a:gd name="connsiteY208" fmla="*/ 3019391 h 7012541"/>
              <a:gd name="connsiteX209" fmla="*/ 7392782 w 8943168"/>
              <a:gd name="connsiteY209" fmla="*/ 3019391 h 7012541"/>
              <a:gd name="connsiteX210" fmla="*/ 7359141 w 8943168"/>
              <a:gd name="connsiteY210" fmla="*/ 3037084 h 7012541"/>
              <a:gd name="connsiteX211" fmla="*/ 7418013 w 8943168"/>
              <a:gd name="connsiteY211" fmla="*/ 3037084 h 7012541"/>
              <a:gd name="connsiteX212" fmla="*/ 7493705 w 8943168"/>
              <a:gd name="connsiteY212" fmla="*/ 3063633 h 7012541"/>
              <a:gd name="connsiteX213" fmla="*/ 7569394 w 8943168"/>
              <a:gd name="connsiteY213" fmla="*/ 3063633 h 7012541"/>
              <a:gd name="connsiteX214" fmla="*/ 7594625 w 8943168"/>
              <a:gd name="connsiteY214" fmla="*/ 3090181 h 7012541"/>
              <a:gd name="connsiteX215" fmla="*/ 7569394 w 8943168"/>
              <a:gd name="connsiteY215" fmla="*/ 3116729 h 7012541"/>
              <a:gd name="connsiteX216" fmla="*/ 7392782 w 8943168"/>
              <a:gd name="connsiteY216" fmla="*/ 3116729 h 7012541"/>
              <a:gd name="connsiteX217" fmla="*/ 7317090 w 8943168"/>
              <a:gd name="connsiteY217" fmla="*/ 3125577 h 7012541"/>
              <a:gd name="connsiteX218" fmla="*/ 7409602 w 8943168"/>
              <a:gd name="connsiteY218" fmla="*/ 3125577 h 7012541"/>
              <a:gd name="connsiteX219" fmla="*/ 7468474 w 8943168"/>
              <a:gd name="connsiteY219" fmla="*/ 3160972 h 7012541"/>
              <a:gd name="connsiteX220" fmla="*/ 7468474 w 8943168"/>
              <a:gd name="connsiteY220" fmla="*/ 3187520 h 7012541"/>
              <a:gd name="connsiteX221" fmla="*/ 7434834 w 8943168"/>
              <a:gd name="connsiteY221" fmla="*/ 3205222 h 7012541"/>
              <a:gd name="connsiteX222" fmla="*/ 7325501 w 8943168"/>
              <a:gd name="connsiteY222" fmla="*/ 3222925 h 7012541"/>
              <a:gd name="connsiteX223" fmla="*/ 7289650 w 8943168"/>
              <a:gd name="connsiteY223" fmla="*/ 3228471 h 7012541"/>
              <a:gd name="connsiteX224" fmla="*/ 7297868 w 8943168"/>
              <a:gd name="connsiteY224" fmla="*/ 3237002 h 7012541"/>
              <a:gd name="connsiteX225" fmla="*/ 7234517 w 8943168"/>
              <a:gd name="connsiteY225" fmla="*/ 3266341 h 7012541"/>
              <a:gd name="connsiteX226" fmla="*/ 7200180 w 8943168"/>
              <a:gd name="connsiteY226" fmla="*/ 3279517 h 7012541"/>
              <a:gd name="connsiteX227" fmla="*/ 7287409 w 8943168"/>
              <a:gd name="connsiteY227" fmla="*/ 3302602 h 7012541"/>
              <a:gd name="connsiteX228" fmla="*/ 7437935 w 8943168"/>
              <a:gd name="connsiteY228" fmla="*/ 3285529 h 7012541"/>
              <a:gd name="connsiteX229" fmla="*/ 7507819 w 8943168"/>
              <a:gd name="connsiteY229" fmla="*/ 3251385 h 7012541"/>
              <a:gd name="connsiteX230" fmla="*/ 7626089 w 8943168"/>
              <a:gd name="connsiteY230" fmla="*/ 3153218 h 7012541"/>
              <a:gd name="connsiteX231" fmla="*/ 7824993 w 8943168"/>
              <a:gd name="connsiteY231" fmla="*/ 2986763 h 7012541"/>
              <a:gd name="connsiteX232" fmla="*/ 8083034 w 8943168"/>
              <a:gd name="connsiteY232" fmla="*/ 2905671 h 7012541"/>
              <a:gd name="connsiteX233" fmla="*/ 8292694 w 8943168"/>
              <a:gd name="connsiteY233" fmla="*/ 2811774 h 7012541"/>
              <a:gd name="connsiteX234" fmla="*/ 8308820 w 8943168"/>
              <a:gd name="connsiteY234" fmla="*/ 2798969 h 7012541"/>
              <a:gd name="connsiteX235" fmla="*/ 8523854 w 8943168"/>
              <a:gd name="connsiteY235" fmla="*/ 2726411 h 7012541"/>
              <a:gd name="connsiteX236" fmla="*/ 8545735 w 8943168"/>
              <a:gd name="connsiteY236" fmla="*/ 2720593 h 7012541"/>
              <a:gd name="connsiteX237" fmla="*/ 8548676 w 8943168"/>
              <a:gd name="connsiteY237" fmla="*/ 2716533 h 7012541"/>
              <a:gd name="connsiteX238" fmla="*/ 8573314 w 8943168"/>
              <a:gd name="connsiteY238" fmla="*/ 2694886 h 7012541"/>
              <a:gd name="connsiteX239" fmla="*/ 8677288 w 8943168"/>
              <a:gd name="connsiteY239" fmla="*/ 2642160 h 7012541"/>
              <a:gd name="connsiteX240" fmla="*/ 8735408 w 8943168"/>
              <a:gd name="connsiteY240" fmla="*/ 2626902 h 7012541"/>
              <a:gd name="connsiteX241" fmla="*/ 8850732 w 8943168"/>
              <a:gd name="connsiteY241" fmla="*/ 2656253 h 7012541"/>
              <a:gd name="connsiteX242" fmla="*/ 8871829 w 8943168"/>
              <a:gd name="connsiteY242" fmla="*/ 2688788 h 7012541"/>
              <a:gd name="connsiteX243" fmla="*/ 8880174 w 8943168"/>
              <a:gd name="connsiteY243" fmla="*/ 2702474 h 7012541"/>
              <a:gd name="connsiteX244" fmla="*/ 8909536 w 8943168"/>
              <a:gd name="connsiteY244" fmla="*/ 2712074 h 7012541"/>
              <a:gd name="connsiteX245" fmla="*/ 8908421 w 8943168"/>
              <a:gd name="connsiteY245" fmla="*/ 2722859 h 7012541"/>
              <a:gd name="connsiteX246" fmla="*/ 8943168 w 8943168"/>
              <a:gd name="connsiteY246" fmla="*/ 2743484 h 7012541"/>
              <a:gd name="connsiteX247" fmla="*/ 8808773 w 8943168"/>
              <a:gd name="connsiteY247" fmla="*/ 3003836 h 7012541"/>
              <a:gd name="connsiteX248" fmla="*/ 8695880 w 8943168"/>
              <a:gd name="connsiteY248" fmla="*/ 3012372 h 7012541"/>
              <a:gd name="connsiteX249" fmla="*/ 8550732 w 8943168"/>
              <a:gd name="connsiteY249" fmla="*/ 3008104 h 7012541"/>
              <a:gd name="connsiteX250" fmla="*/ 8518478 w 8943168"/>
              <a:gd name="connsiteY250" fmla="*/ 3025177 h 7012541"/>
              <a:gd name="connsiteX251" fmla="*/ 8389456 w 8943168"/>
              <a:gd name="connsiteY251" fmla="*/ 3076394 h 7012541"/>
              <a:gd name="connsiteX252" fmla="*/ 8271189 w 8943168"/>
              <a:gd name="connsiteY252" fmla="*/ 3114806 h 7012541"/>
              <a:gd name="connsiteX253" fmla="*/ 8002397 w 8943168"/>
              <a:gd name="connsiteY253" fmla="*/ 3174559 h 7012541"/>
              <a:gd name="connsiteX254" fmla="*/ 7744358 w 8943168"/>
              <a:gd name="connsiteY254" fmla="*/ 3259920 h 7012541"/>
              <a:gd name="connsiteX255" fmla="*/ 7583083 w 8943168"/>
              <a:gd name="connsiteY255" fmla="*/ 3358087 h 7012541"/>
              <a:gd name="connsiteX256" fmla="*/ 7507819 w 8943168"/>
              <a:gd name="connsiteY256" fmla="*/ 3396499 h 7012541"/>
              <a:gd name="connsiteX257" fmla="*/ 7201396 w 8943168"/>
              <a:gd name="connsiteY257" fmla="*/ 3537345 h 7012541"/>
              <a:gd name="connsiteX258" fmla="*/ 7180328 w 8943168"/>
              <a:gd name="connsiteY258" fmla="*/ 3547150 h 7012541"/>
              <a:gd name="connsiteX259" fmla="*/ 7165229 w 8943168"/>
              <a:gd name="connsiteY259" fmla="*/ 3639988 h 7012541"/>
              <a:gd name="connsiteX260" fmla="*/ 7112041 w 8943168"/>
              <a:gd name="connsiteY260" fmla="*/ 3746654 h 7012541"/>
              <a:gd name="connsiteX261" fmla="*/ 7107603 w 8943168"/>
              <a:gd name="connsiteY261" fmla="*/ 3767789 h 7012541"/>
              <a:gd name="connsiteX262" fmla="*/ 7120759 w 8943168"/>
              <a:gd name="connsiteY262" fmla="*/ 3772089 h 7012541"/>
              <a:gd name="connsiteX263" fmla="*/ 7534699 w 8943168"/>
              <a:gd name="connsiteY263" fmla="*/ 3891595 h 7012541"/>
              <a:gd name="connsiteX264" fmla="*/ 7626089 w 8943168"/>
              <a:gd name="connsiteY264" fmla="*/ 3917205 h 7012541"/>
              <a:gd name="connsiteX265" fmla="*/ 7749734 w 8943168"/>
              <a:gd name="connsiteY265" fmla="*/ 3904400 h 7012541"/>
              <a:gd name="connsiteX266" fmla="*/ 7819618 w 8943168"/>
              <a:gd name="connsiteY266" fmla="*/ 3895864 h 7012541"/>
              <a:gd name="connsiteX267" fmla="*/ 7894880 w 8943168"/>
              <a:gd name="connsiteY267" fmla="*/ 3912937 h 7012541"/>
              <a:gd name="connsiteX268" fmla="*/ 7927136 w 8943168"/>
              <a:gd name="connsiteY268" fmla="*/ 3942812 h 7012541"/>
              <a:gd name="connsiteX269" fmla="*/ 7787364 w 8943168"/>
              <a:gd name="connsiteY269" fmla="*/ 4169020 h 7012541"/>
              <a:gd name="connsiteX270" fmla="*/ 7636840 w 8943168"/>
              <a:gd name="connsiteY270" fmla="*/ 4169020 h 7012541"/>
              <a:gd name="connsiteX271" fmla="*/ 7513195 w 8943168"/>
              <a:gd name="connsiteY271" fmla="*/ 4100731 h 7012541"/>
              <a:gd name="connsiteX272" fmla="*/ 7378800 w 8943168"/>
              <a:gd name="connsiteY272" fmla="*/ 4079391 h 7012541"/>
              <a:gd name="connsiteX273" fmla="*/ 7239029 w 8943168"/>
              <a:gd name="connsiteY273" fmla="*/ 4023907 h 7012541"/>
              <a:gd name="connsiteX274" fmla="*/ 7158389 w 8943168"/>
              <a:gd name="connsiteY274" fmla="*/ 3921471 h 7012541"/>
              <a:gd name="connsiteX275" fmla="*/ 7124598 w 8943168"/>
              <a:gd name="connsiteY275" fmla="*/ 3898797 h 7012541"/>
              <a:gd name="connsiteX276" fmla="*/ 7095148 w 8943168"/>
              <a:gd name="connsiteY276" fmla="*/ 3921009 h 7012541"/>
              <a:gd name="connsiteX277" fmla="*/ 6993789 w 8943168"/>
              <a:gd name="connsiteY277" fmla="*/ 3921009 h 7012541"/>
              <a:gd name="connsiteX278" fmla="*/ 6841749 w 8943168"/>
              <a:gd name="connsiteY278" fmla="*/ 3947832 h 7012541"/>
              <a:gd name="connsiteX279" fmla="*/ 6799515 w 8943168"/>
              <a:gd name="connsiteY279" fmla="*/ 4048423 h 7012541"/>
              <a:gd name="connsiteX280" fmla="*/ 6554562 w 8943168"/>
              <a:gd name="connsiteY280" fmla="*/ 4309956 h 7012541"/>
              <a:gd name="connsiteX281" fmla="*/ 6495434 w 8943168"/>
              <a:gd name="connsiteY281" fmla="*/ 4323367 h 7012541"/>
              <a:gd name="connsiteX282" fmla="*/ 6157569 w 8943168"/>
              <a:gd name="connsiteY282" fmla="*/ 4323367 h 7012541"/>
              <a:gd name="connsiteX283" fmla="*/ 6225141 w 8943168"/>
              <a:gd name="connsiteY283" fmla="*/ 4544663 h 7012541"/>
              <a:gd name="connsiteX284" fmla="*/ 6030867 w 8943168"/>
              <a:gd name="connsiteY284" fmla="*/ 4423957 h 7012541"/>
              <a:gd name="connsiteX285" fmla="*/ 5726788 w 8943168"/>
              <a:gd name="connsiteY285" fmla="*/ 4363603 h 7012541"/>
              <a:gd name="connsiteX286" fmla="*/ 5583194 w 8943168"/>
              <a:gd name="connsiteY286" fmla="*/ 4558076 h 7012541"/>
              <a:gd name="connsiteX287" fmla="*/ 5372027 w 8943168"/>
              <a:gd name="connsiteY287" fmla="*/ 4658664 h 7012541"/>
              <a:gd name="connsiteX288" fmla="*/ 5228434 w 8943168"/>
              <a:gd name="connsiteY288" fmla="*/ 4698900 h 7012541"/>
              <a:gd name="connsiteX289" fmla="*/ 4991928 w 8943168"/>
              <a:gd name="connsiteY289" fmla="*/ 4812901 h 7012541"/>
              <a:gd name="connsiteX290" fmla="*/ 4915908 w 8943168"/>
              <a:gd name="connsiteY290" fmla="*/ 4866550 h 7012541"/>
              <a:gd name="connsiteX291" fmla="*/ 4949694 w 8943168"/>
              <a:gd name="connsiteY291" fmla="*/ 5034199 h 7012541"/>
              <a:gd name="connsiteX292" fmla="*/ 4978237 w 8943168"/>
              <a:gd name="connsiteY292" fmla="*/ 5142809 h 7012541"/>
              <a:gd name="connsiteX293" fmla="*/ 4997518 w 8943168"/>
              <a:gd name="connsiteY293" fmla="*/ 5144903 h 7012541"/>
              <a:gd name="connsiteX294" fmla="*/ 5017276 w 8943168"/>
              <a:gd name="connsiteY294" fmla="*/ 5157192 h 7012541"/>
              <a:gd name="connsiteX295" fmla="*/ 5033367 w 8943168"/>
              <a:gd name="connsiteY295" fmla="*/ 5182005 h 7012541"/>
              <a:gd name="connsiteX296" fmla="*/ 5039731 w 8943168"/>
              <a:gd name="connsiteY296" fmla="*/ 5192443 h 7012541"/>
              <a:gd name="connsiteX297" fmla="*/ 5060058 w 8943168"/>
              <a:gd name="connsiteY297" fmla="*/ 5219711 h 7012541"/>
              <a:gd name="connsiteX298" fmla="*/ 5070657 w 8943168"/>
              <a:gd name="connsiteY298" fmla="*/ 5232605 h 7012541"/>
              <a:gd name="connsiteX299" fmla="*/ 5077775 w 8943168"/>
              <a:gd name="connsiteY299" fmla="*/ 5251423 h 7012541"/>
              <a:gd name="connsiteX300" fmla="*/ 5076675 w 8943168"/>
              <a:gd name="connsiteY300" fmla="*/ 5272625 h 7012541"/>
              <a:gd name="connsiteX301" fmla="*/ 5067013 w 8943168"/>
              <a:gd name="connsiteY301" fmla="*/ 5325796 h 7012541"/>
              <a:gd name="connsiteX302" fmla="*/ 4992239 w 8943168"/>
              <a:gd name="connsiteY302" fmla="*/ 5402777 h 7012541"/>
              <a:gd name="connsiteX303" fmla="*/ 4981655 w 8943168"/>
              <a:gd name="connsiteY303" fmla="*/ 5403392 h 7012541"/>
              <a:gd name="connsiteX304" fmla="*/ 4935831 w 8943168"/>
              <a:gd name="connsiteY304" fmla="*/ 5411777 h 7012541"/>
              <a:gd name="connsiteX305" fmla="*/ 4922876 w 8943168"/>
              <a:gd name="connsiteY305" fmla="*/ 5410623 h 7012541"/>
              <a:gd name="connsiteX306" fmla="*/ 4887883 w 8943168"/>
              <a:gd name="connsiteY306" fmla="*/ 5412181 h 7012541"/>
              <a:gd name="connsiteX307" fmla="*/ 4868951 w 8943168"/>
              <a:gd name="connsiteY307" fmla="*/ 5411532 h 7012541"/>
              <a:gd name="connsiteX308" fmla="*/ 4852373 w 8943168"/>
              <a:gd name="connsiteY308" fmla="*/ 5399145 h 7012541"/>
              <a:gd name="connsiteX309" fmla="*/ 4797423 w 8943168"/>
              <a:gd name="connsiteY309" fmla="*/ 5370869 h 7012541"/>
              <a:gd name="connsiteX310" fmla="*/ 4769006 w 8943168"/>
              <a:gd name="connsiteY310" fmla="*/ 5349635 h 7012541"/>
              <a:gd name="connsiteX311" fmla="*/ 4763013 w 8943168"/>
              <a:gd name="connsiteY311" fmla="*/ 5336631 h 7012541"/>
              <a:gd name="connsiteX312" fmla="*/ 4763231 w 8943168"/>
              <a:gd name="connsiteY312" fmla="*/ 5303401 h 7012541"/>
              <a:gd name="connsiteX313" fmla="*/ 4760438 w 8943168"/>
              <a:gd name="connsiteY313" fmla="*/ 5250159 h 7012541"/>
              <a:gd name="connsiteX314" fmla="*/ 4768885 w 8943168"/>
              <a:gd name="connsiteY314" fmla="*/ 5228052 h 7012541"/>
              <a:gd name="connsiteX315" fmla="*/ 4786918 w 8943168"/>
              <a:gd name="connsiteY315" fmla="*/ 5203164 h 7012541"/>
              <a:gd name="connsiteX316" fmla="*/ 4805708 w 8943168"/>
              <a:gd name="connsiteY316" fmla="*/ 5186655 h 7012541"/>
              <a:gd name="connsiteX317" fmla="*/ 4839370 w 8943168"/>
              <a:gd name="connsiteY317" fmla="*/ 5158612 h 7012541"/>
              <a:gd name="connsiteX318" fmla="*/ 4839887 w 8943168"/>
              <a:gd name="connsiteY318" fmla="*/ 5158473 h 7012541"/>
              <a:gd name="connsiteX319" fmla="*/ 4839887 w 8943168"/>
              <a:gd name="connsiteY319" fmla="*/ 5114670 h 7012541"/>
              <a:gd name="connsiteX320" fmla="*/ 4831440 w 8943168"/>
              <a:gd name="connsiteY320" fmla="*/ 5000669 h 7012541"/>
              <a:gd name="connsiteX321" fmla="*/ 4731137 w 8943168"/>
              <a:gd name="connsiteY321" fmla="*/ 4868226 h 7012541"/>
              <a:gd name="connsiteX322" fmla="*/ 4699578 w 8943168"/>
              <a:gd name="connsiteY322" fmla="*/ 4861044 h 7012541"/>
              <a:gd name="connsiteX323" fmla="*/ 4695996 w 8943168"/>
              <a:gd name="connsiteY323" fmla="*/ 4869585 h 7012541"/>
              <a:gd name="connsiteX324" fmla="*/ 4526886 w 8943168"/>
              <a:gd name="connsiteY324" fmla="*/ 5175990 h 7012541"/>
              <a:gd name="connsiteX325" fmla="*/ 4431061 w 8943168"/>
              <a:gd name="connsiteY325" fmla="*/ 5313663 h 7012541"/>
              <a:gd name="connsiteX326" fmla="*/ 4467109 w 8943168"/>
              <a:gd name="connsiteY326" fmla="*/ 5335807 h 7012541"/>
              <a:gd name="connsiteX327" fmla="*/ 4556483 w 8943168"/>
              <a:gd name="connsiteY327" fmla="*/ 5411032 h 7012541"/>
              <a:gd name="connsiteX328" fmla="*/ 4588738 w 8943168"/>
              <a:gd name="connsiteY328" fmla="*/ 5530539 h 7012541"/>
              <a:gd name="connsiteX329" fmla="*/ 4486598 w 8943168"/>
              <a:gd name="connsiteY329" fmla="*/ 5658580 h 7012541"/>
              <a:gd name="connsiteX330" fmla="*/ 4481222 w 8943168"/>
              <a:gd name="connsiteY330" fmla="*/ 5688457 h 7012541"/>
              <a:gd name="connsiteX331" fmla="*/ 4508100 w 8943168"/>
              <a:gd name="connsiteY331" fmla="*/ 5833571 h 7012541"/>
              <a:gd name="connsiteX332" fmla="*/ 4373705 w 8943168"/>
              <a:gd name="connsiteY332" fmla="*/ 6029902 h 7012541"/>
              <a:gd name="connsiteX333" fmla="*/ 4244684 w 8943168"/>
              <a:gd name="connsiteY333" fmla="*/ 6076852 h 7012541"/>
              <a:gd name="connsiteX334" fmla="*/ 3981267 w 8943168"/>
              <a:gd name="connsiteY334" fmla="*/ 6046974 h 7012541"/>
              <a:gd name="connsiteX335" fmla="*/ 3906594 w 8943168"/>
              <a:gd name="connsiteY335" fmla="*/ 6000025 h 7012541"/>
              <a:gd name="connsiteX336" fmla="*/ 3861154 w 8943168"/>
              <a:gd name="connsiteY336" fmla="*/ 5958970 h 7012541"/>
              <a:gd name="connsiteX337" fmla="*/ 3835346 w 8943168"/>
              <a:gd name="connsiteY337" fmla="*/ 5983754 h 7012541"/>
              <a:gd name="connsiteX338" fmla="*/ 3721172 w 8943168"/>
              <a:gd name="connsiteY338" fmla="*/ 6074326 h 7012541"/>
              <a:gd name="connsiteX339" fmla="*/ 3723563 w 8943168"/>
              <a:gd name="connsiteY339" fmla="*/ 6076719 h 7012541"/>
              <a:gd name="connsiteX340" fmla="*/ 3733978 w 8943168"/>
              <a:gd name="connsiteY340" fmla="*/ 6081120 h 7012541"/>
              <a:gd name="connsiteX341" fmla="*/ 3776987 w 8943168"/>
              <a:gd name="connsiteY341" fmla="*/ 6098191 h 7012541"/>
              <a:gd name="connsiteX342" fmla="*/ 3723226 w 8943168"/>
              <a:gd name="connsiteY342" fmla="*/ 6128069 h 7012541"/>
              <a:gd name="connsiteX343" fmla="*/ 3685596 w 8943168"/>
              <a:gd name="connsiteY343" fmla="*/ 6115264 h 7012541"/>
              <a:gd name="connsiteX344" fmla="*/ 3674316 w 8943168"/>
              <a:gd name="connsiteY344" fmla="*/ 6111495 h 7012541"/>
              <a:gd name="connsiteX345" fmla="*/ 3550158 w 8943168"/>
              <a:gd name="connsiteY345" fmla="*/ 6209987 h 7012541"/>
              <a:gd name="connsiteX346" fmla="*/ 2376461 w 8943168"/>
              <a:gd name="connsiteY346" fmla="*/ 6797710 h 7012541"/>
              <a:gd name="connsiteX347" fmla="*/ 2293103 w 8943168"/>
              <a:gd name="connsiteY347" fmla="*/ 6820826 h 7012541"/>
              <a:gd name="connsiteX348" fmla="*/ 2293103 w 8943168"/>
              <a:gd name="connsiteY348" fmla="*/ 6858002 h 7012541"/>
              <a:gd name="connsiteX349" fmla="*/ 2159046 w 8943168"/>
              <a:gd name="connsiteY349" fmla="*/ 6858002 h 7012541"/>
              <a:gd name="connsiteX350" fmla="*/ 2047293 w 8943168"/>
              <a:gd name="connsiteY350" fmla="*/ 6888993 h 7012541"/>
              <a:gd name="connsiteX351" fmla="*/ 995643 w 8943168"/>
              <a:gd name="connsiteY351" fmla="*/ 7010404 h 7012541"/>
              <a:gd name="connsiteX352" fmla="*/ 0 w 8943168"/>
              <a:gd name="connsiteY352" fmla="*/ 6931523 h 7012541"/>
              <a:gd name="connsiteX353" fmla="*/ 28261 w 8943168"/>
              <a:gd name="connsiteY353" fmla="*/ 5029202 h 7012541"/>
              <a:gd name="connsiteX0" fmla="*/ 6634026 w 8909536"/>
              <a:gd name="connsiteY0" fmla="*/ 867292 h 7012541"/>
              <a:gd name="connsiteX1" fmla="*/ 6577800 w 8909536"/>
              <a:gd name="connsiteY1" fmla="*/ 908210 h 7012541"/>
              <a:gd name="connsiteX2" fmla="*/ 6529417 w 8909536"/>
              <a:gd name="connsiteY2" fmla="*/ 967963 h 7012541"/>
              <a:gd name="connsiteX3" fmla="*/ 6545544 w 8909536"/>
              <a:gd name="connsiteY3" fmla="*/ 1006376 h 7012541"/>
              <a:gd name="connsiteX4" fmla="*/ 6585864 w 8909536"/>
              <a:gd name="connsiteY4" fmla="*/ 1006911 h 7012541"/>
              <a:gd name="connsiteX5" fmla="*/ 6602827 w 8909536"/>
              <a:gd name="connsiteY5" fmla="*/ 1003094 h 7012541"/>
              <a:gd name="connsiteX6" fmla="*/ 6624961 w 8909536"/>
              <a:gd name="connsiteY6" fmla="*/ 955148 h 7012541"/>
              <a:gd name="connsiteX7" fmla="*/ 6627415 w 8909536"/>
              <a:gd name="connsiteY7" fmla="*/ 887712 h 7012541"/>
              <a:gd name="connsiteX8" fmla="*/ 6634026 w 8909536"/>
              <a:gd name="connsiteY8" fmla="*/ 867292 h 7012541"/>
              <a:gd name="connsiteX9" fmla="*/ 28261 w 8909536"/>
              <a:gd name="connsiteY9" fmla="*/ 5029202 h 7012541"/>
              <a:gd name="connsiteX10" fmla="*/ 71547 w 8909536"/>
              <a:gd name="connsiteY10" fmla="*/ 85060 h 7012541"/>
              <a:gd name="connsiteX11" fmla="*/ 2293103 w 8909536"/>
              <a:gd name="connsiteY11" fmla="*/ 0 h 7012541"/>
              <a:gd name="connsiteX12" fmla="*/ 2909882 w 8909536"/>
              <a:gd name="connsiteY12" fmla="*/ 423059 h 7012541"/>
              <a:gd name="connsiteX13" fmla="*/ 3086400 w 8909536"/>
              <a:gd name="connsiteY13" fmla="*/ 516658 h 7012541"/>
              <a:gd name="connsiteX14" fmla="*/ 3066703 w 8909536"/>
              <a:gd name="connsiteY14" fmla="*/ 491542 h 7012541"/>
              <a:gd name="connsiteX15" fmla="*/ 3040497 w 8909536"/>
              <a:gd name="connsiteY15" fmla="*/ 460064 h 7012541"/>
              <a:gd name="connsiteX16" fmla="*/ 2943731 w 8909536"/>
              <a:gd name="connsiteY16" fmla="*/ 387506 h 7012541"/>
              <a:gd name="connsiteX17" fmla="*/ 2895348 w 8909536"/>
              <a:gd name="connsiteY17" fmla="*/ 302144 h 7012541"/>
              <a:gd name="connsiteX18" fmla="*/ 2981361 w 8909536"/>
              <a:gd name="connsiteY18" fmla="*/ 203978 h 7012541"/>
              <a:gd name="connsiteX19" fmla="*/ 3035121 w 8909536"/>
              <a:gd name="connsiteY19" fmla="*/ 203978 h 7012541"/>
              <a:gd name="connsiteX20" fmla="*/ 3051248 w 8909536"/>
              <a:gd name="connsiteY20" fmla="*/ 233856 h 7012541"/>
              <a:gd name="connsiteX21" fmla="*/ 3110381 w 8909536"/>
              <a:gd name="connsiteY21" fmla="*/ 391774 h 7012541"/>
              <a:gd name="connsiteX22" fmla="*/ 3131886 w 8909536"/>
              <a:gd name="connsiteY22" fmla="*/ 434455 h 7012541"/>
              <a:gd name="connsiteX23" fmla="*/ 3217899 w 8909536"/>
              <a:gd name="connsiteY23" fmla="*/ 545425 h 7012541"/>
              <a:gd name="connsiteX24" fmla="*/ 3265394 w 8909536"/>
              <a:gd name="connsiteY24" fmla="*/ 614557 h 7012541"/>
              <a:gd name="connsiteX25" fmla="*/ 3525574 w 8909536"/>
              <a:gd name="connsiteY25" fmla="*/ 784372 h 7012541"/>
              <a:gd name="connsiteX26" fmla="*/ 3549857 w 8909536"/>
              <a:gd name="connsiteY26" fmla="*/ 760429 h 7012541"/>
              <a:gd name="connsiteX27" fmla="*/ 3583457 w 8909536"/>
              <a:gd name="connsiteY27" fmla="*/ 716148 h 7012541"/>
              <a:gd name="connsiteX28" fmla="*/ 3701724 w 8909536"/>
              <a:gd name="connsiteY28" fmla="*/ 703343 h 7012541"/>
              <a:gd name="connsiteX29" fmla="*/ 3927511 w 8909536"/>
              <a:gd name="connsiteY29" fmla="*/ 733221 h 7012541"/>
              <a:gd name="connsiteX30" fmla="*/ 3992019 w 8909536"/>
              <a:gd name="connsiteY30" fmla="*/ 686272 h 7012541"/>
              <a:gd name="connsiteX31" fmla="*/ 4008148 w 8909536"/>
              <a:gd name="connsiteY31" fmla="*/ 600910 h 7012541"/>
              <a:gd name="connsiteX32" fmla="*/ 4008148 w 8909536"/>
              <a:gd name="connsiteY32" fmla="*/ 545425 h 7012541"/>
              <a:gd name="connsiteX33" fmla="*/ 4110289 w 8909536"/>
              <a:gd name="connsiteY33" fmla="*/ 515549 h 7012541"/>
              <a:gd name="connsiteX34" fmla="*/ 4190927 w 8909536"/>
              <a:gd name="connsiteY34" fmla="*/ 579570 h 7012541"/>
              <a:gd name="connsiteX35" fmla="*/ 4239308 w 8909536"/>
              <a:gd name="connsiteY35" fmla="*/ 613714 h 7012541"/>
              <a:gd name="connsiteX36" fmla="*/ 4293068 w 8909536"/>
              <a:gd name="connsiteY36" fmla="*/ 583839 h 7012541"/>
              <a:gd name="connsiteX37" fmla="*/ 4336073 w 8909536"/>
              <a:gd name="connsiteY37" fmla="*/ 472869 h 7012541"/>
              <a:gd name="connsiteX38" fmla="*/ 4368329 w 8909536"/>
              <a:gd name="connsiteY38" fmla="*/ 438723 h 7012541"/>
              <a:gd name="connsiteX39" fmla="*/ 4422087 w 8909536"/>
              <a:gd name="connsiteY39" fmla="*/ 442991 h 7012541"/>
              <a:gd name="connsiteX40" fmla="*/ 4481222 w 8909536"/>
              <a:gd name="connsiteY40" fmla="*/ 485671 h 7012541"/>
              <a:gd name="connsiteX41" fmla="*/ 4567235 w 8909536"/>
              <a:gd name="connsiteY41" fmla="*/ 545425 h 7012541"/>
              <a:gd name="connsiteX42" fmla="*/ 4701630 w 8909536"/>
              <a:gd name="connsiteY42" fmla="*/ 481403 h 7012541"/>
              <a:gd name="connsiteX43" fmla="*/ 4787643 w 8909536"/>
              <a:gd name="connsiteY43" fmla="*/ 366167 h 7012541"/>
              <a:gd name="connsiteX44" fmla="*/ 4852154 w 8909536"/>
              <a:gd name="connsiteY44" fmla="*/ 349094 h 7012541"/>
              <a:gd name="connsiteX45" fmla="*/ 4911289 w 8909536"/>
              <a:gd name="connsiteY45" fmla="*/ 494208 h 7012541"/>
              <a:gd name="connsiteX46" fmla="*/ 4900539 w 8909536"/>
              <a:gd name="connsiteY46" fmla="*/ 507013 h 7012541"/>
              <a:gd name="connsiteX47" fmla="*/ 5008054 w 8909536"/>
              <a:gd name="connsiteY47" fmla="*/ 532622 h 7012541"/>
              <a:gd name="connsiteX48" fmla="*/ 5099443 w 8909536"/>
              <a:gd name="connsiteY48" fmla="*/ 498476 h 7012541"/>
              <a:gd name="connsiteX49" fmla="*/ 5115571 w 8909536"/>
              <a:gd name="connsiteY49" fmla="*/ 485671 h 7012541"/>
              <a:gd name="connsiteX50" fmla="*/ 5292973 w 8909536"/>
              <a:gd name="connsiteY50" fmla="*/ 477137 h 7012541"/>
              <a:gd name="connsiteX51" fmla="*/ 5395114 w 8909536"/>
              <a:gd name="connsiteY51" fmla="*/ 468600 h 7012541"/>
              <a:gd name="connsiteX52" fmla="*/ 5454249 w 8909536"/>
              <a:gd name="connsiteY52" fmla="*/ 357630 h 7012541"/>
              <a:gd name="connsiteX53" fmla="*/ 5545639 w 8909536"/>
              <a:gd name="connsiteY53" fmla="*/ 131422 h 7012541"/>
              <a:gd name="connsiteX54" fmla="*/ 5626276 w 8909536"/>
              <a:gd name="connsiteY54" fmla="*/ 33255 h 7012541"/>
              <a:gd name="connsiteX55" fmla="*/ 5684065 w 8909536"/>
              <a:gd name="connsiteY55" fmla="*/ 2846 h 7012541"/>
              <a:gd name="connsiteX56" fmla="*/ 5721528 w 8909536"/>
              <a:gd name="connsiteY56" fmla="*/ 245 h 7012541"/>
              <a:gd name="connsiteX57" fmla="*/ 5766047 w 8909536"/>
              <a:gd name="connsiteY57" fmla="*/ 7648 h 7012541"/>
              <a:gd name="connsiteX58" fmla="*/ 5712289 w 8909536"/>
              <a:gd name="connsiteY58" fmla="*/ 152762 h 7012541"/>
              <a:gd name="connsiteX59" fmla="*/ 5658530 w 8909536"/>
              <a:gd name="connsiteY59" fmla="*/ 323485 h 7012541"/>
              <a:gd name="connsiteX60" fmla="*/ 5599395 w 8909536"/>
              <a:gd name="connsiteY60" fmla="*/ 489940 h 7012541"/>
              <a:gd name="connsiteX61" fmla="*/ 5733793 w 8909536"/>
              <a:gd name="connsiteY61" fmla="*/ 613714 h 7012541"/>
              <a:gd name="connsiteX62" fmla="*/ 5766047 w 8909536"/>
              <a:gd name="connsiteY62" fmla="*/ 596641 h 7012541"/>
              <a:gd name="connsiteX63" fmla="*/ 5782173 w 8909536"/>
              <a:gd name="connsiteY63" fmla="*/ 566766 h 7012541"/>
              <a:gd name="connsiteX64" fmla="*/ 5889693 w 8909536"/>
              <a:gd name="connsiteY64" fmla="*/ 532622 h 7012541"/>
              <a:gd name="connsiteX65" fmla="*/ 5948825 w 8909536"/>
              <a:gd name="connsiteY65" fmla="*/ 600910 h 7012541"/>
              <a:gd name="connsiteX66" fmla="*/ 5948825 w 8909536"/>
              <a:gd name="connsiteY66" fmla="*/ 635055 h 7012541"/>
              <a:gd name="connsiteX67" fmla="*/ 6110101 w 8909536"/>
              <a:gd name="connsiteY67" fmla="*/ 801509 h 7012541"/>
              <a:gd name="connsiteX68" fmla="*/ 6185364 w 8909536"/>
              <a:gd name="connsiteY68" fmla="*/ 797240 h 7012541"/>
              <a:gd name="connsiteX69" fmla="*/ 6411148 w 8909536"/>
              <a:gd name="connsiteY69" fmla="*/ 754560 h 7012541"/>
              <a:gd name="connsiteX70" fmla="*/ 6459531 w 8909536"/>
              <a:gd name="connsiteY70" fmla="*/ 771633 h 7012541"/>
              <a:gd name="connsiteX71" fmla="*/ 6518666 w 8909536"/>
              <a:gd name="connsiteY71" fmla="*/ 831386 h 7012541"/>
              <a:gd name="connsiteX72" fmla="*/ 6583174 w 8909536"/>
              <a:gd name="connsiteY72" fmla="*/ 839921 h 7012541"/>
              <a:gd name="connsiteX73" fmla="*/ 6604680 w 8909536"/>
              <a:gd name="connsiteY73" fmla="*/ 822850 h 7012541"/>
              <a:gd name="connsiteX74" fmla="*/ 6630887 w 8909536"/>
              <a:gd name="connsiteY74" fmla="*/ 818048 h 7012541"/>
              <a:gd name="connsiteX75" fmla="*/ 6648711 w 8909536"/>
              <a:gd name="connsiteY75" fmla="*/ 821907 h 7012541"/>
              <a:gd name="connsiteX76" fmla="*/ 6652736 w 8909536"/>
              <a:gd name="connsiteY76" fmla="*/ 803062 h 7012541"/>
              <a:gd name="connsiteX77" fmla="*/ 6634723 w 8909536"/>
              <a:gd name="connsiteY77" fmla="*/ 789260 h 7012541"/>
              <a:gd name="connsiteX78" fmla="*/ 6634019 w 8909536"/>
              <a:gd name="connsiteY78" fmla="*/ 763084 h 7012541"/>
              <a:gd name="connsiteX79" fmla="*/ 6635466 w 8909536"/>
              <a:gd name="connsiteY79" fmla="*/ 732353 h 7012541"/>
              <a:gd name="connsiteX80" fmla="*/ 6681000 w 8909536"/>
              <a:gd name="connsiteY80" fmla="*/ 753698 h 7012541"/>
              <a:gd name="connsiteX81" fmla="*/ 6681704 w 8909536"/>
              <a:gd name="connsiteY81" fmla="*/ 779876 h 7012541"/>
              <a:gd name="connsiteX82" fmla="*/ 6666549 w 8909536"/>
              <a:gd name="connsiteY82" fmla="*/ 977913 h 7012541"/>
              <a:gd name="connsiteX83" fmla="*/ 6666829 w 8909536"/>
              <a:gd name="connsiteY83" fmla="*/ 988259 h 7012541"/>
              <a:gd name="connsiteX84" fmla="*/ 6669190 w 8909536"/>
              <a:gd name="connsiteY84" fmla="*/ 987703 h 7012541"/>
              <a:gd name="connsiteX85" fmla="*/ 6712195 w 8909536"/>
              <a:gd name="connsiteY85" fmla="*/ 1006376 h 7012541"/>
              <a:gd name="connsiteX86" fmla="*/ 6741388 w 8909536"/>
              <a:gd name="connsiteY86" fmla="*/ 1050670 h 7012541"/>
              <a:gd name="connsiteX87" fmla="*/ 6756165 w 8909536"/>
              <a:gd name="connsiteY87" fmla="*/ 1051331 h 7012541"/>
              <a:gd name="connsiteX88" fmla="*/ 6811400 w 8909536"/>
              <a:gd name="connsiteY88" fmla="*/ 1031420 h 7012541"/>
              <a:gd name="connsiteX89" fmla="*/ 6870579 w 8909536"/>
              <a:gd name="connsiteY89" fmla="*/ 1010084 h 7012541"/>
              <a:gd name="connsiteX90" fmla="*/ 6917158 w 8909536"/>
              <a:gd name="connsiteY90" fmla="*/ 1091465 h 7012541"/>
              <a:gd name="connsiteX91" fmla="*/ 7031896 w 8909536"/>
              <a:gd name="connsiteY91" fmla="*/ 1125620 h 7012541"/>
              <a:gd name="connsiteX92" fmla="*/ 7125478 w 8909536"/>
              <a:gd name="connsiteY92" fmla="*/ 1156072 h 7012541"/>
              <a:gd name="connsiteX93" fmla="*/ 7159878 w 8909536"/>
              <a:gd name="connsiteY93" fmla="*/ 1207863 h 7012541"/>
              <a:gd name="connsiteX94" fmla="*/ 7235505 w 8909536"/>
              <a:gd name="connsiteY94" fmla="*/ 1290100 h 7012541"/>
              <a:gd name="connsiteX95" fmla="*/ 7260605 w 8909536"/>
              <a:gd name="connsiteY95" fmla="*/ 1292379 h 7012541"/>
              <a:gd name="connsiteX96" fmla="*/ 7397968 w 8909536"/>
              <a:gd name="connsiteY96" fmla="*/ 1257963 h 7012541"/>
              <a:gd name="connsiteX97" fmla="*/ 7448170 w 8909536"/>
              <a:gd name="connsiteY97" fmla="*/ 1262519 h 7012541"/>
              <a:gd name="connsiteX98" fmla="*/ 7449238 w 8909536"/>
              <a:gd name="connsiteY98" fmla="*/ 1281014 h 7012541"/>
              <a:gd name="connsiteX99" fmla="*/ 7356343 w 8909536"/>
              <a:gd name="connsiteY99" fmla="*/ 1318280 h 7012541"/>
              <a:gd name="connsiteX100" fmla="*/ 7333375 w 8909536"/>
              <a:gd name="connsiteY100" fmla="*/ 1352992 h 7012541"/>
              <a:gd name="connsiteX101" fmla="*/ 7382127 w 8909536"/>
              <a:gd name="connsiteY101" fmla="*/ 1388279 h 7012541"/>
              <a:gd name="connsiteX102" fmla="*/ 7433759 w 8909536"/>
              <a:gd name="connsiteY102" fmla="*/ 1403649 h 7012541"/>
              <a:gd name="connsiteX103" fmla="*/ 7364535 w 8909536"/>
              <a:gd name="connsiteY103" fmla="*/ 1432382 h 7012541"/>
              <a:gd name="connsiteX104" fmla="*/ 7336194 w 8909536"/>
              <a:gd name="connsiteY104" fmla="*/ 1457701 h 7012541"/>
              <a:gd name="connsiteX105" fmla="*/ 7364153 w 8909536"/>
              <a:gd name="connsiteY105" fmla="*/ 1481607 h 7012541"/>
              <a:gd name="connsiteX106" fmla="*/ 7469950 w 8909536"/>
              <a:gd name="connsiteY106" fmla="*/ 1458567 h 7012541"/>
              <a:gd name="connsiteX107" fmla="*/ 7685494 w 8909536"/>
              <a:gd name="connsiteY107" fmla="*/ 1411069 h 7012541"/>
              <a:gd name="connsiteX108" fmla="*/ 7721005 w 8909536"/>
              <a:gd name="connsiteY108" fmla="*/ 1398266 h 7012541"/>
              <a:gd name="connsiteX109" fmla="*/ 7755786 w 8909536"/>
              <a:gd name="connsiteY109" fmla="*/ 1400830 h 7012541"/>
              <a:gd name="connsiteX110" fmla="*/ 7744655 w 8909536"/>
              <a:gd name="connsiteY110" fmla="*/ 1431274 h 7012541"/>
              <a:gd name="connsiteX111" fmla="*/ 7718830 w 8909536"/>
              <a:gd name="connsiteY111" fmla="*/ 1444362 h 7012541"/>
              <a:gd name="connsiteX112" fmla="*/ 7634911 w 8909536"/>
              <a:gd name="connsiteY112" fmla="*/ 1455735 h 7012541"/>
              <a:gd name="connsiteX113" fmla="*/ 7564259 w 8909536"/>
              <a:gd name="connsiteY113" fmla="*/ 1473656 h 7012541"/>
              <a:gd name="connsiteX114" fmla="*/ 7519069 w 8909536"/>
              <a:gd name="connsiteY114" fmla="*/ 1486173 h 7012541"/>
              <a:gd name="connsiteX115" fmla="*/ 7422588 w 8909536"/>
              <a:gd name="connsiteY115" fmla="*/ 1517179 h 7012541"/>
              <a:gd name="connsiteX116" fmla="*/ 7333981 w 8909536"/>
              <a:gd name="connsiteY116" fmla="*/ 1586884 h 7012541"/>
              <a:gd name="connsiteX117" fmla="*/ 7424703 w 8909536"/>
              <a:gd name="connsiteY117" fmla="*/ 1595712 h 7012541"/>
              <a:gd name="connsiteX118" fmla="*/ 7616576 w 8909536"/>
              <a:gd name="connsiteY118" fmla="*/ 1556747 h 7012541"/>
              <a:gd name="connsiteX119" fmla="*/ 7733485 w 8909536"/>
              <a:gd name="connsiteY119" fmla="*/ 1544806 h 7012541"/>
              <a:gd name="connsiteX120" fmla="*/ 7757500 w 8909536"/>
              <a:gd name="connsiteY120" fmla="*/ 1570131 h 7012541"/>
              <a:gd name="connsiteX121" fmla="*/ 7737410 w 8909536"/>
              <a:gd name="connsiteY121" fmla="*/ 1584926 h 7012541"/>
              <a:gd name="connsiteX122" fmla="*/ 7540165 w 8909536"/>
              <a:gd name="connsiteY122" fmla="*/ 1614502 h 7012541"/>
              <a:gd name="connsiteX123" fmla="*/ 7473820 w 8909536"/>
              <a:gd name="connsiteY123" fmla="*/ 1623317 h 7012541"/>
              <a:gd name="connsiteX124" fmla="*/ 7385936 w 8909536"/>
              <a:gd name="connsiteY124" fmla="*/ 1677656 h 7012541"/>
              <a:gd name="connsiteX125" fmla="*/ 7281204 w 8909536"/>
              <a:gd name="connsiteY125" fmla="*/ 1719189 h 7012541"/>
              <a:gd name="connsiteX126" fmla="*/ 7274371 w 8909536"/>
              <a:gd name="connsiteY126" fmla="*/ 1720608 h 7012541"/>
              <a:gd name="connsiteX127" fmla="*/ 7266631 w 8909536"/>
              <a:gd name="connsiteY127" fmla="*/ 1727395 h 7012541"/>
              <a:gd name="connsiteX128" fmla="*/ 7266631 w 8909536"/>
              <a:gd name="connsiteY128" fmla="*/ 1753945 h 7012541"/>
              <a:gd name="connsiteX129" fmla="*/ 7283452 w 8909536"/>
              <a:gd name="connsiteY129" fmla="*/ 1789340 h 7012541"/>
              <a:gd name="connsiteX130" fmla="*/ 7165708 w 8909536"/>
              <a:gd name="connsiteY130" fmla="*/ 1833590 h 7012541"/>
              <a:gd name="connsiteX131" fmla="*/ 7154809 w 8909536"/>
              <a:gd name="connsiteY131" fmla="*/ 1845056 h 7012541"/>
              <a:gd name="connsiteX132" fmla="*/ 7169142 w 8909536"/>
              <a:gd name="connsiteY132" fmla="*/ 1864261 h 7012541"/>
              <a:gd name="connsiteX133" fmla="*/ 7176645 w 8909536"/>
              <a:gd name="connsiteY133" fmla="*/ 1869997 h 7012541"/>
              <a:gd name="connsiteX134" fmla="*/ 7213877 w 8909536"/>
              <a:gd name="connsiteY134" fmla="*/ 1873441 h 7012541"/>
              <a:gd name="connsiteX135" fmla="*/ 7217525 w 8909536"/>
              <a:gd name="connsiteY135" fmla="*/ 1872797 h 7012541"/>
              <a:gd name="connsiteX136" fmla="*/ 7351920 w 8909536"/>
              <a:gd name="connsiteY136" fmla="*/ 1864261 h 7012541"/>
              <a:gd name="connsiteX137" fmla="*/ 7393249 w 8909536"/>
              <a:gd name="connsiteY137" fmla="*/ 1878132 h 7012541"/>
              <a:gd name="connsiteX138" fmla="*/ 7415948 w 8909536"/>
              <a:gd name="connsiteY138" fmla="*/ 1899836 h 7012541"/>
              <a:gd name="connsiteX139" fmla="*/ 7429578 w 8909536"/>
              <a:gd name="connsiteY139" fmla="*/ 1897743 h 7012541"/>
              <a:gd name="connsiteX140" fmla="*/ 7460064 w 8909536"/>
              <a:gd name="connsiteY140" fmla="*/ 1895534 h 7012541"/>
              <a:gd name="connsiteX141" fmla="*/ 7502113 w 8909536"/>
              <a:gd name="connsiteY141" fmla="*/ 1922083 h 7012541"/>
              <a:gd name="connsiteX142" fmla="*/ 7476884 w 8909536"/>
              <a:gd name="connsiteY142" fmla="*/ 1957479 h 7012541"/>
              <a:gd name="connsiteX143" fmla="*/ 7435999 w 8909536"/>
              <a:gd name="connsiteY143" fmla="*/ 1965299 h 7012541"/>
              <a:gd name="connsiteX144" fmla="*/ 7432559 w 8909536"/>
              <a:gd name="connsiteY144" fmla="*/ 1983767 h 7012541"/>
              <a:gd name="connsiteX145" fmla="*/ 7341167 w 8909536"/>
              <a:gd name="connsiteY145" fmla="*/ 2116076 h 7012541"/>
              <a:gd name="connsiteX146" fmla="*/ 7292785 w 8909536"/>
              <a:gd name="connsiteY146" fmla="*/ 2120344 h 7012541"/>
              <a:gd name="connsiteX147" fmla="*/ 7267252 w 8909536"/>
              <a:gd name="connsiteY147" fmla="*/ 2119278 h 7012541"/>
              <a:gd name="connsiteX148" fmla="*/ 7250917 w 8909536"/>
              <a:gd name="connsiteY148" fmla="*/ 2136237 h 7012541"/>
              <a:gd name="connsiteX149" fmla="*/ 7266631 w 8909536"/>
              <a:gd name="connsiteY149" fmla="*/ 2152158 h 7012541"/>
              <a:gd name="connsiteX150" fmla="*/ 7266631 w 8909536"/>
              <a:gd name="connsiteY150" fmla="*/ 2169860 h 7012541"/>
              <a:gd name="connsiteX151" fmla="*/ 7241401 w 8909536"/>
              <a:gd name="connsiteY151" fmla="*/ 2178706 h 7012541"/>
              <a:gd name="connsiteX152" fmla="*/ 7216741 w 8909536"/>
              <a:gd name="connsiteY152" fmla="*/ 2176761 h 7012541"/>
              <a:gd name="connsiteX153" fmla="*/ 7206772 w 8909536"/>
              <a:gd name="connsiteY153" fmla="*/ 2188634 h 7012541"/>
              <a:gd name="connsiteX154" fmla="*/ 7209141 w 8909536"/>
              <a:gd name="connsiteY154" fmla="*/ 2205255 h 7012541"/>
              <a:gd name="connsiteX155" fmla="*/ 7241401 w 8909536"/>
              <a:gd name="connsiteY155" fmla="*/ 2205255 h 7012541"/>
              <a:gd name="connsiteX156" fmla="*/ 7325501 w 8909536"/>
              <a:gd name="connsiteY156" fmla="*/ 2205255 h 7012541"/>
              <a:gd name="connsiteX157" fmla="*/ 7367553 w 8909536"/>
              <a:gd name="connsiteY157" fmla="*/ 2205255 h 7012541"/>
              <a:gd name="connsiteX158" fmla="*/ 7434834 w 8909536"/>
              <a:gd name="connsiteY158" fmla="*/ 2249505 h 7012541"/>
              <a:gd name="connsiteX159" fmla="*/ 7535753 w 8909536"/>
              <a:gd name="connsiteY159" fmla="*/ 2284901 h 7012541"/>
              <a:gd name="connsiteX160" fmla="*/ 7560984 w 8909536"/>
              <a:gd name="connsiteY160" fmla="*/ 2311449 h 7012541"/>
              <a:gd name="connsiteX161" fmla="*/ 7535753 w 8909536"/>
              <a:gd name="connsiteY161" fmla="*/ 2329142 h 7012541"/>
              <a:gd name="connsiteX162" fmla="*/ 7527346 w 8909536"/>
              <a:gd name="connsiteY162" fmla="*/ 2355692 h 7012541"/>
              <a:gd name="connsiteX163" fmla="*/ 7518935 w 8909536"/>
              <a:gd name="connsiteY163" fmla="*/ 2391087 h 7012541"/>
              <a:gd name="connsiteX164" fmla="*/ 7518935 w 8909536"/>
              <a:gd name="connsiteY164" fmla="*/ 2417635 h 7012541"/>
              <a:gd name="connsiteX165" fmla="*/ 7527346 w 8909536"/>
              <a:gd name="connsiteY165" fmla="*/ 2417635 h 7012541"/>
              <a:gd name="connsiteX166" fmla="*/ 7527346 w 8909536"/>
              <a:gd name="connsiteY166" fmla="*/ 2479580 h 7012541"/>
              <a:gd name="connsiteX167" fmla="*/ 7460064 w 8909536"/>
              <a:gd name="connsiteY167" fmla="*/ 2541532 h 7012541"/>
              <a:gd name="connsiteX168" fmla="*/ 7544165 w 8909536"/>
              <a:gd name="connsiteY168" fmla="*/ 2568073 h 7012541"/>
              <a:gd name="connsiteX169" fmla="*/ 7535753 w 8909536"/>
              <a:gd name="connsiteY169" fmla="*/ 2576928 h 7012541"/>
              <a:gd name="connsiteX170" fmla="*/ 7236495 w 8909536"/>
              <a:gd name="connsiteY170" fmla="*/ 2576928 h 7012541"/>
              <a:gd name="connsiteX171" fmla="*/ 7215508 w 8909536"/>
              <a:gd name="connsiteY171" fmla="*/ 2587165 h 7012541"/>
              <a:gd name="connsiteX172" fmla="*/ 7214139 w 8909536"/>
              <a:gd name="connsiteY172" fmla="*/ 2590655 h 7012541"/>
              <a:gd name="connsiteX173" fmla="*/ 7232990 w 8909536"/>
              <a:gd name="connsiteY173" fmla="*/ 2594621 h 7012541"/>
              <a:gd name="connsiteX174" fmla="*/ 7300272 w 8909536"/>
              <a:gd name="connsiteY174" fmla="*/ 2638871 h 7012541"/>
              <a:gd name="connsiteX175" fmla="*/ 7333912 w 8909536"/>
              <a:gd name="connsiteY175" fmla="*/ 2665420 h 7012541"/>
              <a:gd name="connsiteX176" fmla="*/ 7426423 w 8909536"/>
              <a:gd name="connsiteY176" fmla="*/ 2683114 h 7012541"/>
              <a:gd name="connsiteX177" fmla="*/ 7443243 w 8909536"/>
              <a:gd name="connsiteY177" fmla="*/ 2700816 h 7012541"/>
              <a:gd name="connsiteX178" fmla="*/ 7426423 w 8909536"/>
              <a:gd name="connsiteY178" fmla="*/ 2709662 h 7012541"/>
              <a:gd name="connsiteX179" fmla="*/ 7224581 w 8909536"/>
              <a:gd name="connsiteY179" fmla="*/ 2709662 h 7012541"/>
              <a:gd name="connsiteX180" fmla="*/ 7208810 w 8909536"/>
              <a:gd name="connsiteY180" fmla="*/ 2710767 h 7012541"/>
              <a:gd name="connsiteX181" fmla="*/ 7207899 w 8909536"/>
              <a:gd name="connsiteY181" fmla="*/ 2711514 h 7012541"/>
              <a:gd name="connsiteX182" fmla="*/ 7208115 w 8909536"/>
              <a:gd name="connsiteY182" fmla="*/ 2712006 h 7012541"/>
              <a:gd name="connsiteX183" fmla="*/ 7292785 w 8909536"/>
              <a:gd name="connsiteY183" fmla="*/ 2730679 h 7012541"/>
              <a:gd name="connsiteX184" fmla="*/ 7411055 w 8909536"/>
              <a:gd name="connsiteY184" fmla="*/ 2816042 h 7012541"/>
              <a:gd name="connsiteX185" fmla="*/ 7411055 w 8909536"/>
              <a:gd name="connsiteY185" fmla="*/ 2824702 h 7012541"/>
              <a:gd name="connsiteX186" fmla="*/ 7510524 w 8909536"/>
              <a:gd name="connsiteY186" fmla="*/ 2824702 h 7012541"/>
              <a:gd name="connsiteX187" fmla="*/ 7586217 w 8909536"/>
              <a:gd name="connsiteY187" fmla="*/ 2815857 h 7012541"/>
              <a:gd name="connsiteX188" fmla="*/ 7619857 w 8909536"/>
              <a:gd name="connsiteY188" fmla="*/ 2842405 h 7012541"/>
              <a:gd name="connsiteX189" fmla="*/ 7611446 w 8909536"/>
              <a:gd name="connsiteY189" fmla="*/ 2868954 h 7012541"/>
              <a:gd name="connsiteX190" fmla="*/ 7569394 w 8909536"/>
              <a:gd name="connsiteY190" fmla="*/ 2868954 h 7012541"/>
              <a:gd name="connsiteX191" fmla="*/ 7460064 w 8909536"/>
              <a:gd name="connsiteY191" fmla="*/ 2860098 h 7012541"/>
              <a:gd name="connsiteX192" fmla="*/ 7429971 w 8909536"/>
              <a:gd name="connsiteY192" fmla="*/ 2855261 h 7012541"/>
              <a:gd name="connsiteX193" fmla="*/ 7408679 w 8909536"/>
              <a:gd name="connsiteY193" fmla="*/ 2859828 h 7012541"/>
              <a:gd name="connsiteX194" fmla="*/ 7391569 w 8909536"/>
              <a:gd name="connsiteY194" fmla="*/ 2867792 h 7012541"/>
              <a:gd name="connsiteX195" fmla="*/ 7380474 w 8909536"/>
              <a:gd name="connsiteY195" fmla="*/ 2867539 h 7012541"/>
              <a:gd name="connsiteX196" fmla="*/ 7376094 w 8909536"/>
              <a:gd name="connsiteY196" fmla="*/ 2868814 h 7012541"/>
              <a:gd name="connsiteX197" fmla="*/ 7363084 w 8909536"/>
              <a:gd name="connsiteY197" fmla="*/ 2868887 h 7012541"/>
              <a:gd name="connsiteX198" fmla="*/ 7330122 w 8909536"/>
              <a:gd name="connsiteY198" fmla="*/ 2879700 h 7012541"/>
              <a:gd name="connsiteX199" fmla="*/ 7423270 w 8909536"/>
              <a:gd name="connsiteY199" fmla="*/ 2893285 h 7012541"/>
              <a:gd name="connsiteX200" fmla="*/ 7535753 w 8909536"/>
              <a:gd name="connsiteY200" fmla="*/ 2895495 h 7012541"/>
              <a:gd name="connsiteX201" fmla="*/ 7569394 w 8909536"/>
              <a:gd name="connsiteY201" fmla="*/ 2895495 h 7012541"/>
              <a:gd name="connsiteX202" fmla="*/ 7611446 w 8909536"/>
              <a:gd name="connsiteY202" fmla="*/ 2913195 h 7012541"/>
              <a:gd name="connsiteX203" fmla="*/ 7619857 w 8909536"/>
              <a:gd name="connsiteY203" fmla="*/ 2939745 h 7012541"/>
              <a:gd name="connsiteX204" fmla="*/ 7603035 w 8909536"/>
              <a:gd name="connsiteY204" fmla="*/ 2957445 h 7012541"/>
              <a:gd name="connsiteX205" fmla="*/ 7476884 w 8909536"/>
              <a:gd name="connsiteY205" fmla="*/ 2957445 h 7012541"/>
              <a:gd name="connsiteX206" fmla="*/ 7611446 w 8909536"/>
              <a:gd name="connsiteY206" fmla="*/ 2992841 h 7012541"/>
              <a:gd name="connsiteX207" fmla="*/ 7636676 w 8909536"/>
              <a:gd name="connsiteY207" fmla="*/ 3010536 h 7012541"/>
              <a:gd name="connsiteX208" fmla="*/ 7603035 w 8909536"/>
              <a:gd name="connsiteY208" fmla="*/ 3019391 h 7012541"/>
              <a:gd name="connsiteX209" fmla="*/ 7392782 w 8909536"/>
              <a:gd name="connsiteY209" fmla="*/ 3019391 h 7012541"/>
              <a:gd name="connsiteX210" fmla="*/ 7359141 w 8909536"/>
              <a:gd name="connsiteY210" fmla="*/ 3037084 h 7012541"/>
              <a:gd name="connsiteX211" fmla="*/ 7418013 w 8909536"/>
              <a:gd name="connsiteY211" fmla="*/ 3037084 h 7012541"/>
              <a:gd name="connsiteX212" fmla="*/ 7493705 w 8909536"/>
              <a:gd name="connsiteY212" fmla="*/ 3063633 h 7012541"/>
              <a:gd name="connsiteX213" fmla="*/ 7569394 w 8909536"/>
              <a:gd name="connsiteY213" fmla="*/ 3063633 h 7012541"/>
              <a:gd name="connsiteX214" fmla="*/ 7594625 w 8909536"/>
              <a:gd name="connsiteY214" fmla="*/ 3090181 h 7012541"/>
              <a:gd name="connsiteX215" fmla="*/ 7569394 w 8909536"/>
              <a:gd name="connsiteY215" fmla="*/ 3116729 h 7012541"/>
              <a:gd name="connsiteX216" fmla="*/ 7392782 w 8909536"/>
              <a:gd name="connsiteY216" fmla="*/ 3116729 h 7012541"/>
              <a:gd name="connsiteX217" fmla="*/ 7317090 w 8909536"/>
              <a:gd name="connsiteY217" fmla="*/ 3125577 h 7012541"/>
              <a:gd name="connsiteX218" fmla="*/ 7409602 w 8909536"/>
              <a:gd name="connsiteY218" fmla="*/ 3125577 h 7012541"/>
              <a:gd name="connsiteX219" fmla="*/ 7468474 w 8909536"/>
              <a:gd name="connsiteY219" fmla="*/ 3160972 h 7012541"/>
              <a:gd name="connsiteX220" fmla="*/ 7468474 w 8909536"/>
              <a:gd name="connsiteY220" fmla="*/ 3187520 h 7012541"/>
              <a:gd name="connsiteX221" fmla="*/ 7434834 w 8909536"/>
              <a:gd name="connsiteY221" fmla="*/ 3205222 h 7012541"/>
              <a:gd name="connsiteX222" fmla="*/ 7325501 w 8909536"/>
              <a:gd name="connsiteY222" fmla="*/ 3222925 h 7012541"/>
              <a:gd name="connsiteX223" fmla="*/ 7289650 w 8909536"/>
              <a:gd name="connsiteY223" fmla="*/ 3228471 h 7012541"/>
              <a:gd name="connsiteX224" fmla="*/ 7297868 w 8909536"/>
              <a:gd name="connsiteY224" fmla="*/ 3237002 h 7012541"/>
              <a:gd name="connsiteX225" fmla="*/ 7234517 w 8909536"/>
              <a:gd name="connsiteY225" fmla="*/ 3266341 h 7012541"/>
              <a:gd name="connsiteX226" fmla="*/ 7200180 w 8909536"/>
              <a:gd name="connsiteY226" fmla="*/ 3279517 h 7012541"/>
              <a:gd name="connsiteX227" fmla="*/ 7287409 w 8909536"/>
              <a:gd name="connsiteY227" fmla="*/ 3302602 h 7012541"/>
              <a:gd name="connsiteX228" fmla="*/ 7437935 w 8909536"/>
              <a:gd name="connsiteY228" fmla="*/ 3285529 h 7012541"/>
              <a:gd name="connsiteX229" fmla="*/ 7507819 w 8909536"/>
              <a:gd name="connsiteY229" fmla="*/ 3251385 h 7012541"/>
              <a:gd name="connsiteX230" fmla="*/ 7626089 w 8909536"/>
              <a:gd name="connsiteY230" fmla="*/ 3153218 h 7012541"/>
              <a:gd name="connsiteX231" fmla="*/ 7824993 w 8909536"/>
              <a:gd name="connsiteY231" fmla="*/ 2986763 h 7012541"/>
              <a:gd name="connsiteX232" fmla="*/ 8083034 w 8909536"/>
              <a:gd name="connsiteY232" fmla="*/ 2905671 h 7012541"/>
              <a:gd name="connsiteX233" fmla="*/ 8292694 w 8909536"/>
              <a:gd name="connsiteY233" fmla="*/ 2811774 h 7012541"/>
              <a:gd name="connsiteX234" fmla="*/ 8308820 w 8909536"/>
              <a:gd name="connsiteY234" fmla="*/ 2798969 h 7012541"/>
              <a:gd name="connsiteX235" fmla="*/ 8523854 w 8909536"/>
              <a:gd name="connsiteY235" fmla="*/ 2726411 h 7012541"/>
              <a:gd name="connsiteX236" fmla="*/ 8545735 w 8909536"/>
              <a:gd name="connsiteY236" fmla="*/ 2720593 h 7012541"/>
              <a:gd name="connsiteX237" fmla="*/ 8548676 w 8909536"/>
              <a:gd name="connsiteY237" fmla="*/ 2716533 h 7012541"/>
              <a:gd name="connsiteX238" fmla="*/ 8573314 w 8909536"/>
              <a:gd name="connsiteY238" fmla="*/ 2694886 h 7012541"/>
              <a:gd name="connsiteX239" fmla="*/ 8677288 w 8909536"/>
              <a:gd name="connsiteY239" fmla="*/ 2642160 h 7012541"/>
              <a:gd name="connsiteX240" fmla="*/ 8735408 w 8909536"/>
              <a:gd name="connsiteY240" fmla="*/ 2626902 h 7012541"/>
              <a:gd name="connsiteX241" fmla="*/ 8850732 w 8909536"/>
              <a:gd name="connsiteY241" fmla="*/ 2656253 h 7012541"/>
              <a:gd name="connsiteX242" fmla="*/ 8871829 w 8909536"/>
              <a:gd name="connsiteY242" fmla="*/ 2688788 h 7012541"/>
              <a:gd name="connsiteX243" fmla="*/ 8880174 w 8909536"/>
              <a:gd name="connsiteY243" fmla="*/ 2702474 h 7012541"/>
              <a:gd name="connsiteX244" fmla="*/ 8909536 w 8909536"/>
              <a:gd name="connsiteY244" fmla="*/ 2712074 h 7012541"/>
              <a:gd name="connsiteX245" fmla="*/ 8908421 w 8909536"/>
              <a:gd name="connsiteY245" fmla="*/ 2722859 h 7012541"/>
              <a:gd name="connsiteX246" fmla="*/ 8808773 w 8909536"/>
              <a:gd name="connsiteY246" fmla="*/ 3003836 h 7012541"/>
              <a:gd name="connsiteX247" fmla="*/ 8695880 w 8909536"/>
              <a:gd name="connsiteY247" fmla="*/ 3012372 h 7012541"/>
              <a:gd name="connsiteX248" fmla="*/ 8550732 w 8909536"/>
              <a:gd name="connsiteY248" fmla="*/ 3008104 h 7012541"/>
              <a:gd name="connsiteX249" fmla="*/ 8518478 w 8909536"/>
              <a:gd name="connsiteY249" fmla="*/ 3025177 h 7012541"/>
              <a:gd name="connsiteX250" fmla="*/ 8389456 w 8909536"/>
              <a:gd name="connsiteY250" fmla="*/ 3076394 h 7012541"/>
              <a:gd name="connsiteX251" fmla="*/ 8271189 w 8909536"/>
              <a:gd name="connsiteY251" fmla="*/ 3114806 h 7012541"/>
              <a:gd name="connsiteX252" fmla="*/ 8002397 w 8909536"/>
              <a:gd name="connsiteY252" fmla="*/ 3174559 h 7012541"/>
              <a:gd name="connsiteX253" fmla="*/ 7744358 w 8909536"/>
              <a:gd name="connsiteY253" fmla="*/ 3259920 h 7012541"/>
              <a:gd name="connsiteX254" fmla="*/ 7583083 w 8909536"/>
              <a:gd name="connsiteY254" fmla="*/ 3358087 h 7012541"/>
              <a:gd name="connsiteX255" fmla="*/ 7507819 w 8909536"/>
              <a:gd name="connsiteY255" fmla="*/ 3396499 h 7012541"/>
              <a:gd name="connsiteX256" fmla="*/ 7201396 w 8909536"/>
              <a:gd name="connsiteY256" fmla="*/ 3537345 h 7012541"/>
              <a:gd name="connsiteX257" fmla="*/ 7180328 w 8909536"/>
              <a:gd name="connsiteY257" fmla="*/ 3547150 h 7012541"/>
              <a:gd name="connsiteX258" fmla="*/ 7165229 w 8909536"/>
              <a:gd name="connsiteY258" fmla="*/ 3639988 h 7012541"/>
              <a:gd name="connsiteX259" fmla="*/ 7112041 w 8909536"/>
              <a:gd name="connsiteY259" fmla="*/ 3746654 h 7012541"/>
              <a:gd name="connsiteX260" fmla="*/ 7107603 w 8909536"/>
              <a:gd name="connsiteY260" fmla="*/ 3767789 h 7012541"/>
              <a:gd name="connsiteX261" fmla="*/ 7120759 w 8909536"/>
              <a:gd name="connsiteY261" fmla="*/ 3772089 h 7012541"/>
              <a:gd name="connsiteX262" fmla="*/ 7534699 w 8909536"/>
              <a:gd name="connsiteY262" fmla="*/ 3891595 h 7012541"/>
              <a:gd name="connsiteX263" fmla="*/ 7626089 w 8909536"/>
              <a:gd name="connsiteY263" fmla="*/ 3917205 h 7012541"/>
              <a:gd name="connsiteX264" fmla="*/ 7749734 w 8909536"/>
              <a:gd name="connsiteY264" fmla="*/ 3904400 h 7012541"/>
              <a:gd name="connsiteX265" fmla="*/ 7819618 w 8909536"/>
              <a:gd name="connsiteY265" fmla="*/ 3895864 h 7012541"/>
              <a:gd name="connsiteX266" fmla="*/ 7894880 w 8909536"/>
              <a:gd name="connsiteY266" fmla="*/ 3912937 h 7012541"/>
              <a:gd name="connsiteX267" fmla="*/ 7927136 w 8909536"/>
              <a:gd name="connsiteY267" fmla="*/ 3942812 h 7012541"/>
              <a:gd name="connsiteX268" fmla="*/ 7787364 w 8909536"/>
              <a:gd name="connsiteY268" fmla="*/ 4169020 h 7012541"/>
              <a:gd name="connsiteX269" fmla="*/ 7636840 w 8909536"/>
              <a:gd name="connsiteY269" fmla="*/ 4169020 h 7012541"/>
              <a:gd name="connsiteX270" fmla="*/ 7513195 w 8909536"/>
              <a:gd name="connsiteY270" fmla="*/ 4100731 h 7012541"/>
              <a:gd name="connsiteX271" fmla="*/ 7378800 w 8909536"/>
              <a:gd name="connsiteY271" fmla="*/ 4079391 h 7012541"/>
              <a:gd name="connsiteX272" fmla="*/ 7239029 w 8909536"/>
              <a:gd name="connsiteY272" fmla="*/ 4023907 h 7012541"/>
              <a:gd name="connsiteX273" fmla="*/ 7158389 w 8909536"/>
              <a:gd name="connsiteY273" fmla="*/ 3921471 h 7012541"/>
              <a:gd name="connsiteX274" fmla="*/ 7124598 w 8909536"/>
              <a:gd name="connsiteY274" fmla="*/ 3898797 h 7012541"/>
              <a:gd name="connsiteX275" fmla="*/ 7095148 w 8909536"/>
              <a:gd name="connsiteY275" fmla="*/ 3921009 h 7012541"/>
              <a:gd name="connsiteX276" fmla="*/ 6993789 w 8909536"/>
              <a:gd name="connsiteY276" fmla="*/ 3921009 h 7012541"/>
              <a:gd name="connsiteX277" fmla="*/ 6841749 w 8909536"/>
              <a:gd name="connsiteY277" fmla="*/ 3947832 h 7012541"/>
              <a:gd name="connsiteX278" fmla="*/ 6799515 w 8909536"/>
              <a:gd name="connsiteY278" fmla="*/ 4048423 h 7012541"/>
              <a:gd name="connsiteX279" fmla="*/ 6554562 w 8909536"/>
              <a:gd name="connsiteY279" fmla="*/ 4309956 h 7012541"/>
              <a:gd name="connsiteX280" fmla="*/ 6495434 w 8909536"/>
              <a:gd name="connsiteY280" fmla="*/ 4323367 h 7012541"/>
              <a:gd name="connsiteX281" fmla="*/ 6157569 w 8909536"/>
              <a:gd name="connsiteY281" fmla="*/ 4323367 h 7012541"/>
              <a:gd name="connsiteX282" fmla="*/ 6225141 w 8909536"/>
              <a:gd name="connsiteY282" fmla="*/ 4544663 h 7012541"/>
              <a:gd name="connsiteX283" fmla="*/ 6030867 w 8909536"/>
              <a:gd name="connsiteY283" fmla="*/ 4423957 h 7012541"/>
              <a:gd name="connsiteX284" fmla="*/ 5726788 w 8909536"/>
              <a:gd name="connsiteY284" fmla="*/ 4363603 h 7012541"/>
              <a:gd name="connsiteX285" fmla="*/ 5583194 w 8909536"/>
              <a:gd name="connsiteY285" fmla="*/ 4558076 h 7012541"/>
              <a:gd name="connsiteX286" fmla="*/ 5372027 w 8909536"/>
              <a:gd name="connsiteY286" fmla="*/ 4658664 h 7012541"/>
              <a:gd name="connsiteX287" fmla="*/ 5228434 w 8909536"/>
              <a:gd name="connsiteY287" fmla="*/ 4698900 h 7012541"/>
              <a:gd name="connsiteX288" fmla="*/ 4991928 w 8909536"/>
              <a:gd name="connsiteY288" fmla="*/ 4812901 h 7012541"/>
              <a:gd name="connsiteX289" fmla="*/ 4915908 w 8909536"/>
              <a:gd name="connsiteY289" fmla="*/ 4866550 h 7012541"/>
              <a:gd name="connsiteX290" fmla="*/ 4949694 w 8909536"/>
              <a:gd name="connsiteY290" fmla="*/ 5034199 h 7012541"/>
              <a:gd name="connsiteX291" fmla="*/ 4978237 w 8909536"/>
              <a:gd name="connsiteY291" fmla="*/ 5142809 h 7012541"/>
              <a:gd name="connsiteX292" fmla="*/ 4997518 w 8909536"/>
              <a:gd name="connsiteY292" fmla="*/ 5144903 h 7012541"/>
              <a:gd name="connsiteX293" fmla="*/ 5017276 w 8909536"/>
              <a:gd name="connsiteY293" fmla="*/ 5157192 h 7012541"/>
              <a:gd name="connsiteX294" fmla="*/ 5033367 w 8909536"/>
              <a:gd name="connsiteY294" fmla="*/ 5182005 h 7012541"/>
              <a:gd name="connsiteX295" fmla="*/ 5039731 w 8909536"/>
              <a:gd name="connsiteY295" fmla="*/ 5192443 h 7012541"/>
              <a:gd name="connsiteX296" fmla="*/ 5060058 w 8909536"/>
              <a:gd name="connsiteY296" fmla="*/ 5219711 h 7012541"/>
              <a:gd name="connsiteX297" fmla="*/ 5070657 w 8909536"/>
              <a:gd name="connsiteY297" fmla="*/ 5232605 h 7012541"/>
              <a:gd name="connsiteX298" fmla="*/ 5077775 w 8909536"/>
              <a:gd name="connsiteY298" fmla="*/ 5251423 h 7012541"/>
              <a:gd name="connsiteX299" fmla="*/ 5076675 w 8909536"/>
              <a:gd name="connsiteY299" fmla="*/ 5272625 h 7012541"/>
              <a:gd name="connsiteX300" fmla="*/ 5067013 w 8909536"/>
              <a:gd name="connsiteY300" fmla="*/ 5325796 h 7012541"/>
              <a:gd name="connsiteX301" fmla="*/ 4992239 w 8909536"/>
              <a:gd name="connsiteY301" fmla="*/ 5402777 h 7012541"/>
              <a:gd name="connsiteX302" fmla="*/ 4981655 w 8909536"/>
              <a:gd name="connsiteY302" fmla="*/ 5403392 h 7012541"/>
              <a:gd name="connsiteX303" fmla="*/ 4935831 w 8909536"/>
              <a:gd name="connsiteY303" fmla="*/ 5411777 h 7012541"/>
              <a:gd name="connsiteX304" fmla="*/ 4922876 w 8909536"/>
              <a:gd name="connsiteY304" fmla="*/ 5410623 h 7012541"/>
              <a:gd name="connsiteX305" fmla="*/ 4887883 w 8909536"/>
              <a:gd name="connsiteY305" fmla="*/ 5412181 h 7012541"/>
              <a:gd name="connsiteX306" fmla="*/ 4868951 w 8909536"/>
              <a:gd name="connsiteY306" fmla="*/ 5411532 h 7012541"/>
              <a:gd name="connsiteX307" fmla="*/ 4852373 w 8909536"/>
              <a:gd name="connsiteY307" fmla="*/ 5399145 h 7012541"/>
              <a:gd name="connsiteX308" fmla="*/ 4797423 w 8909536"/>
              <a:gd name="connsiteY308" fmla="*/ 5370869 h 7012541"/>
              <a:gd name="connsiteX309" fmla="*/ 4769006 w 8909536"/>
              <a:gd name="connsiteY309" fmla="*/ 5349635 h 7012541"/>
              <a:gd name="connsiteX310" fmla="*/ 4763013 w 8909536"/>
              <a:gd name="connsiteY310" fmla="*/ 5336631 h 7012541"/>
              <a:gd name="connsiteX311" fmla="*/ 4763231 w 8909536"/>
              <a:gd name="connsiteY311" fmla="*/ 5303401 h 7012541"/>
              <a:gd name="connsiteX312" fmla="*/ 4760438 w 8909536"/>
              <a:gd name="connsiteY312" fmla="*/ 5250159 h 7012541"/>
              <a:gd name="connsiteX313" fmla="*/ 4768885 w 8909536"/>
              <a:gd name="connsiteY313" fmla="*/ 5228052 h 7012541"/>
              <a:gd name="connsiteX314" fmla="*/ 4786918 w 8909536"/>
              <a:gd name="connsiteY314" fmla="*/ 5203164 h 7012541"/>
              <a:gd name="connsiteX315" fmla="*/ 4805708 w 8909536"/>
              <a:gd name="connsiteY315" fmla="*/ 5186655 h 7012541"/>
              <a:gd name="connsiteX316" fmla="*/ 4839370 w 8909536"/>
              <a:gd name="connsiteY316" fmla="*/ 5158612 h 7012541"/>
              <a:gd name="connsiteX317" fmla="*/ 4839887 w 8909536"/>
              <a:gd name="connsiteY317" fmla="*/ 5158473 h 7012541"/>
              <a:gd name="connsiteX318" fmla="*/ 4839887 w 8909536"/>
              <a:gd name="connsiteY318" fmla="*/ 5114670 h 7012541"/>
              <a:gd name="connsiteX319" fmla="*/ 4831440 w 8909536"/>
              <a:gd name="connsiteY319" fmla="*/ 5000669 h 7012541"/>
              <a:gd name="connsiteX320" fmla="*/ 4731137 w 8909536"/>
              <a:gd name="connsiteY320" fmla="*/ 4868226 h 7012541"/>
              <a:gd name="connsiteX321" fmla="*/ 4699578 w 8909536"/>
              <a:gd name="connsiteY321" fmla="*/ 4861044 h 7012541"/>
              <a:gd name="connsiteX322" fmla="*/ 4695996 w 8909536"/>
              <a:gd name="connsiteY322" fmla="*/ 4869585 h 7012541"/>
              <a:gd name="connsiteX323" fmla="*/ 4526886 w 8909536"/>
              <a:gd name="connsiteY323" fmla="*/ 5175990 h 7012541"/>
              <a:gd name="connsiteX324" fmla="*/ 4431061 w 8909536"/>
              <a:gd name="connsiteY324" fmla="*/ 5313663 h 7012541"/>
              <a:gd name="connsiteX325" fmla="*/ 4467109 w 8909536"/>
              <a:gd name="connsiteY325" fmla="*/ 5335807 h 7012541"/>
              <a:gd name="connsiteX326" fmla="*/ 4556483 w 8909536"/>
              <a:gd name="connsiteY326" fmla="*/ 5411032 h 7012541"/>
              <a:gd name="connsiteX327" fmla="*/ 4588738 w 8909536"/>
              <a:gd name="connsiteY327" fmla="*/ 5530539 h 7012541"/>
              <a:gd name="connsiteX328" fmla="*/ 4486598 w 8909536"/>
              <a:gd name="connsiteY328" fmla="*/ 5658580 h 7012541"/>
              <a:gd name="connsiteX329" fmla="*/ 4481222 w 8909536"/>
              <a:gd name="connsiteY329" fmla="*/ 5688457 h 7012541"/>
              <a:gd name="connsiteX330" fmla="*/ 4508100 w 8909536"/>
              <a:gd name="connsiteY330" fmla="*/ 5833571 h 7012541"/>
              <a:gd name="connsiteX331" fmla="*/ 4373705 w 8909536"/>
              <a:gd name="connsiteY331" fmla="*/ 6029902 h 7012541"/>
              <a:gd name="connsiteX332" fmla="*/ 4244684 w 8909536"/>
              <a:gd name="connsiteY332" fmla="*/ 6076852 h 7012541"/>
              <a:gd name="connsiteX333" fmla="*/ 3981267 w 8909536"/>
              <a:gd name="connsiteY333" fmla="*/ 6046974 h 7012541"/>
              <a:gd name="connsiteX334" fmla="*/ 3906594 w 8909536"/>
              <a:gd name="connsiteY334" fmla="*/ 6000025 h 7012541"/>
              <a:gd name="connsiteX335" fmla="*/ 3861154 w 8909536"/>
              <a:gd name="connsiteY335" fmla="*/ 5958970 h 7012541"/>
              <a:gd name="connsiteX336" fmla="*/ 3835346 w 8909536"/>
              <a:gd name="connsiteY336" fmla="*/ 5983754 h 7012541"/>
              <a:gd name="connsiteX337" fmla="*/ 3721172 w 8909536"/>
              <a:gd name="connsiteY337" fmla="*/ 6074326 h 7012541"/>
              <a:gd name="connsiteX338" fmla="*/ 3723563 w 8909536"/>
              <a:gd name="connsiteY338" fmla="*/ 6076719 h 7012541"/>
              <a:gd name="connsiteX339" fmla="*/ 3733978 w 8909536"/>
              <a:gd name="connsiteY339" fmla="*/ 6081120 h 7012541"/>
              <a:gd name="connsiteX340" fmla="*/ 3776987 w 8909536"/>
              <a:gd name="connsiteY340" fmla="*/ 6098191 h 7012541"/>
              <a:gd name="connsiteX341" fmla="*/ 3723226 w 8909536"/>
              <a:gd name="connsiteY341" fmla="*/ 6128069 h 7012541"/>
              <a:gd name="connsiteX342" fmla="*/ 3685596 w 8909536"/>
              <a:gd name="connsiteY342" fmla="*/ 6115264 h 7012541"/>
              <a:gd name="connsiteX343" fmla="*/ 3674316 w 8909536"/>
              <a:gd name="connsiteY343" fmla="*/ 6111495 h 7012541"/>
              <a:gd name="connsiteX344" fmla="*/ 3550158 w 8909536"/>
              <a:gd name="connsiteY344" fmla="*/ 6209987 h 7012541"/>
              <a:gd name="connsiteX345" fmla="*/ 2376461 w 8909536"/>
              <a:gd name="connsiteY345" fmla="*/ 6797710 h 7012541"/>
              <a:gd name="connsiteX346" fmla="*/ 2293103 w 8909536"/>
              <a:gd name="connsiteY346" fmla="*/ 6820826 h 7012541"/>
              <a:gd name="connsiteX347" fmla="*/ 2293103 w 8909536"/>
              <a:gd name="connsiteY347" fmla="*/ 6858002 h 7012541"/>
              <a:gd name="connsiteX348" fmla="*/ 2159046 w 8909536"/>
              <a:gd name="connsiteY348" fmla="*/ 6858002 h 7012541"/>
              <a:gd name="connsiteX349" fmla="*/ 2047293 w 8909536"/>
              <a:gd name="connsiteY349" fmla="*/ 6888993 h 7012541"/>
              <a:gd name="connsiteX350" fmla="*/ 995643 w 8909536"/>
              <a:gd name="connsiteY350" fmla="*/ 7010404 h 7012541"/>
              <a:gd name="connsiteX351" fmla="*/ 0 w 8909536"/>
              <a:gd name="connsiteY351" fmla="*/ 6931523 h 7012541"/>
              <a:gd name="connsiteX352" fmla="*/ 28261 w 8909536"/>
              <a:gd name="connsiteY352" fmla="*/ 5029202 h 7012541"/>
              <a:gd name="connsiteX0" fmla="*/ 6634026 w 8909536"/>
              <a:gd name="connsiteY0" fmla="*/ 867292 h 7012541"/>
              <a:gd name="connsiteX1" fmla="*/ 6577800 w 8909536"/>
              <a:gd name="connsiteY1" fmla="*/ 908210 h 7012541"/>
              <a:gd name="connsiteX2" fmla="*/ 6529417 w 8909536"/>
              <a:gd name="connsiteY2" fmla="*/ 967963 h 7012541"/>
              <a:gd name="connsiteX3" fmla="*/ 6545544 w 8909536"/>
              <a:gd name="connsiteY3" fmla="*/ 1006376 h 7012541"/>
              <a:gd name="connsiteX4" fmla="*/ 6585864 w 8909536"/>
              <a:gd name="connsiteY4" fmla="*/ 1006911 h 7012541"/>
              <a:gd name="connsiteX5" fmla="*/ 6602827 w 8909536"/>
              <a:gd name="connsiteY5" fmla="*/ 1003094 h 7012541"/>
              <a:gd name="connsiteX6" fmla="*/ 6624961 w 8909536"/>
              <a:gd name="connsiteY6" fmla="*/ 955148 h 7012541"/>
              <a:gd name="connsiteX7" fmla="*/ 6627415 w 8909536"/>
              <a:gd name="connsiteY7" fmla="*/ 887712 h 7012541"/>
              <a:gd name="connsiteX8" fmla="*/ 6634026 w 8909536"/>
              <a:gd name="connsiteY8" fmla="*/ 867292 h 7012541"/>
              <a:gd name="connsiteX9" fmla="*/ 28261 w 8909536"/>
              <a:gd name="connsiteY9" fmla="*/ 5029202 h 7012541"/>
              <a:gd name="connsiteX10" fmla="*/ 71547 w 8909536"/>
              <a:gd name="connsiteY10" fmla="*/ 85060 h 7012541"/>
              <a:gd name="connsiteX11" fmla="*/ 2293103 w 8909536"/>
              <a:gd name="connsiteY11" fmla="*/ 0 h 7012541"/>
              <a:gd name="connsiteX12" fmla="*/ 2909882 w 8909536"/>
              <a:gd name="connsiteY12" fmla="*/ 423059 h 7012541"/>
              <a:gd name="connsiteX13" fmla="*/ 3086400 w 8909536"/>
              <a:gd name="connsiteY13" fmla="*/ 516658 h 7012541"/>
              <a:gd name="connsiteX14" fmla="*/ 3066703 w 8909536"/>
              <a:gd name="connsiteY14" fmla="*/ 491542 h 7012541"/>
              <a:gd name="connsiteX15" fmla="*/ 3040497 w 8909536"/>
              <a:gd name="connsiteY15" fmla="*/ 460064 h 7012541"/>
              <a:gd name="connsiteX16" fmla="*/ 2943731 w 8909536"/>
              <a:gd name="connsiteY16" fmla="*/ 387506 h 7012541"/>
              <a:gd name="connsiteX17" fmla="*/ 2895348 w 8909536"/>
              <a:gd name="connsiteY17" fmla="*/ 302144 h 7012541"/>
              <a:gd name="connsiteX18" fmla="*/ 2981361 w 8909536"/>
              <a:gd name="connsiteY18" fmla="*/ 203978 h 7012541"/>
              <a:gd name="connsiteX19" fmla="*/ 3035121 w 8909536"/>
              <a:gd name="connsiteY19" fmla="*/ 203978 h 7012541"/>
              <a:gd name="connsiteX20" fmla="*/ 3051248 w 8909536"/>
              <a:gd name="connsiteY20" fmla="*/ 233856 h 7012541"/>
              <a:gd name="connsiteX21" fmla="*/ 3110381 w 8909536"/>
              <a:gd name="connsiteY21" fmla="*/ 391774 h 7012541"/>
              <a:gd name="connsiteX22" fmla="*/ 3131886 w 8909536"/>
              <a:gd name="connsiteY22" fmla="*/ 434455 h 7012541"/>
              <a:gd name="connsiteX23" fmla="*/ 3217899 w 8909536"/>
              <a:gd name="connsiteY23" fmla="*/ 545425 h 7012541"/>
              <a:gd name="connsiteX24" fmla="*/ 3265394 w 8909536"/>
              <a:gd name="connsiteY24" fmla="*/ 614557 h 7012541"/>
              <a:gd name="connsiteX25" fmla="*/ 3525574 w 8909536"/>
              <a:gd name="connsiteY25" fmla="*/ 784372 h 7012541"/>
              <a:gd name="connsiteX26" fmla="*/ 3549857 w 8909536"/>
              <a:gd name="connsiteY26" fmla="*/ 760429 h 7012541"/>
              <a:gd name="connsiteX27" fmla="*/ 3583457 w 8909536"/>
              <a:gd name="connsiteY27" fmla="*/ 716148 h 7012541"/>
              <a:gd name="connsiteX28" fmla="*/ 3701724 w 8909536"/>
              <a:gd name="connsiteY28" fmla="*/ 703343 h 7012541"/>
              <a:gd name="connsiteX29" fmla="*/ 3927511 w 8909536"/>
              <a:gd name="connsiteY29" fmla="*/ 733221 h 7012541"/>
              <a:gd name="connsiteX30" fmla="*/ 3992019 w 8909536"/>
              <a:gd name="connsiteY30" fmla="*/ 686272 h 7012541"/>
              <a:gd name="connsiteX31" fmla="*/ 4008148 w 8909536"/>
              <a:gd name="connsiteY31" fmla="*/ 600910 h 7012541"/>
              <a:gd name="connsiteX32" fmla="*/ 4008148 w 8909536"/>
              <a:gd name="connsiteY32" fmla="*/ 545425 h 7012541"/>
              <a:gd name="connsiteX33" fmla="*/ 4110289 w 8909536"/>
              <a:gd name="connsiteY33" fmla="*/ 515549 h 7012541"/>
              <a:gd name="connsiteX34" fmla="*/ 4190927 w 8909536"/>
              <a:gd name="connsiteY34" fmla="*/ 579570 h 7012541"/>
              <a:gd name="connsiteX35" fmla="*/ 4239308 w 8909536"/>
              <a:gd name="connsiteY35" fmla="*/ 613714 h 7012541"/>
              <a:gd name="connsiteX36" fmla="*/ 4293068 w 8909536"/>
              <a:gd name="connsiteY36" fmla="*/ 583839 h 7012541"/>
              <a:gd name="connsiteX37" fmla="*/ 4336073 w 8909536"/>
              <a:gd name="connsiteY37" fmla="*/ 472869 h 7012541"/>
              <a:gd name="connsiteX38" fmla="*/ 4368329 w 8909536"/>
              <a:gd name="connsiteY38" fmla="*/ 438723 h 7012541"/>
              <a:gd name="connsiteX39" fmla="*/ 4422087 w 8909536"/>
              <a:gd name="connsiteY39" fmla="*/ 442991 h 7012541"/>
              <a:gd name="connsiteX40" fmla="*/ 4481222 w 8909536"/>
              <a:gd name="connsiteY40" fmla="*/ 485671 h 7012541"/>
              <a:gd name="connsiteX41" fmla="*/ 4567235 w 8909536"/>
              <a:gd name="connsiteY41" fmla="*/ 545425 h 7012541"/>
              <a:gd name="connsiteX42" fmla="*/ 4701630 w 8909536"/>
              <a:gd name="connsiteY42" fmla="*/ 481403 h 7012541"/>
              <a:gd name="connsiteX43" fmla="*/ 4787643 w 8909536"/>
              <a:gd name="connsiteY43" fmla="*/ 366167 h 7012541"/>
              <a:gd name="connsiteX44" fmla="*/ 4852154 w 8909536"/>
              <a:gd name="connsiteY44" fmla="*/ 349094 h 7012541"/>
              <a:gd name="connsiteX45" fmla="*/ 4911289 w 8909536"/>
              <a:gd name="connsiteY45" fmla="*/ 494208 h 7012541"/>
              <a:gd name="connsiteX46" fmla="*/ 4900539 w 8909536"/>
              <a:gd name="connsiteY46" fmla="*/ 507013 h 7012541"/>
              <a:gd name="connsiteX47" fmla="*/ 5008054 w 8909536"/>
              <a:gd name="connsiteY47" fmla="*/ 532622 h 7012541"/>
              <a:gd name="connsiteX48" fmla="*/ 5099443 w 8909536"/>
              <a:gd name="connsiteY48" fmla="*/ 498476 h 7012541"/>
              <a:gd name="connsiteX49" fmla="*/ 5115571 w 8909536"/>
              <a:gd name="connsiteY49" fmla="*/ 485671 h 7012541"/>
              <a:gd name="connsiteX50" fmla="*/ 5292973 w 8909536"/>
              <a:gd name="connsiteY50" fmla="*/ 477137 h 7012541"/>
              <a:gd name="connsiteX51" fmla="*/ 5395114 w 8909536"/>
              <a:gd name="connsiteY51" fmla="*/ 468600 h 7012541"/>
              <a:gd name="connsiteX52" fmla="*/ 5454249 w 8909536"/>
              <a:gd name="connsiteY52" fmla="*/ 357630 h 7012541"/>
              <a:gd name="connsiteX53" fmla="*/ 5545639 w 8909536"/>
              <a:gd name="connsiteY53" fmla="*/ 131422 h 7012541"/>
              <a:gd name="connsiteX54" fmla="*/ 5626276 w 8909536"/>
              <a:gd name="connsiteY54" fmla="*/ 33255 h 7012541"/>
              <a:gd name="connsiteX55" fmla="*/ 5684065 w 8909536"/>
              <a:gd name="connsiteY55" fmla="*/ 2846 h 7012541"/>
              <a:gd name="connsiteX56" fmla="*/ 5721528 w 8909536"/>
              <a:gd name="connsiteY56" fmla="*/ 245 h 7012541"/>
              <a:gd name="connsiteX57" fmla="*/ 5766047 w 8909536"/>
              <a:gd name="connsiteY57" fmla="*/ 7648 h 7012541"/>
              <a:gd name="connsiteX58" fmla="*/ 5712289 w 8909536"/>
              <a:gd name="connsiteY58" fmla="*/ 152762 h 7012541"/>
              <a:gd name="connsiteX59" fmla="*/ 5658530 w 8909536"/>
              <a:gd name="connsiteY59" fmla="*/ 323485 h 7012541"/>
              <a:gd name="connsiteX60" fmla="*/ 5599395 w 8909536"/>
              <a:gd name="connsiteY60" fmla="*/ 489940 h 7012541"/>
              <a:gd name="connsiteX61" fmla="*/ 5733793 w 8909536"/>
              <a:gd name="connsiteY61" fmla="*/ 613714 h 7012541"/>
              <a:gd name="connsiteX62" fmla="*/ 5766047 w 8909536"/>
              <a:gd name="connsiteY62" fmla="*/ 596641 h 7012541"/>
              <a:gd name="connsiteX63" fmla="*/ 5782173 w 8909536"/>
              <a:gd name="connsiteY63" fmla="*/ 566766 h 7012541"/>
              <a:gd name="connsiteX64" fmla="*/ 5889693 w 8909536"/>
              <a:gd name="connsiteY64" fmla="*/ 532622 h 7012541"/>
              <a:gd name="connsiteX65" fmla="*/ 5948825 w 8909536"/>
              <a:gd name="connsiteY65" fmla="*/ 600910 h 7012541"/>
              <a:gd name="connsiteX66" fmla="*/ 5948825 w 8909536"/>
              <a:gd name="connsiteY66" fmla="*/ 635055 h 7012541"/>
              <a:gd name="connsiteX67" fmla="*/ 6110101 w 8909536"/>
              <a:gd name="connsiteY67" fmla="*/ 801509 h 7012541"/>
              <a:gd name="connsiteX68" fmla="*/ 6185364 w 8909536"/>
              <a:gd name="connsiteY68" fmla="*/ 797240 h 7012541"/>
              <a:gd name="connsiteX69" fmla="*/ 6411148 w 8909536"/>
              <a:gd name="connsiteY69" fmla="*/ 754560 h 7012541"/>
              <a:gd name="connsiteX70" fmla="*/ 6459531 w 8909536"/>
              <a:gd name="connsiteY70" fmla="*/ 771633 h 7012541"/>
              <a:gd name="connsiteX71" fmla="*/ 6518666 w 8909536"/>
              <a:gd name="connsiteY71" fmla="*/ 831386 h 7012541"/>
              <a:gd name="connsiteX72" fmla="*/ 6583174 w 8909536"/>
              <a:gd name="connsiteY72" fmla="*/ 839921 h 7012541"/>
              <a:gd name="connsiteX73" fmla="*/ 6604680 w 8909536"/>
              <a:gd name="connsiteY73" fmla="*/ 822850 h 7012541"/>
              <a:gd name="connsiteX74" fmla="*/ 6630887 w 8909536"/>
              <a:gd name="connsiteY74" fmla="*/ 818048 h 7012541"/>
              <a:gd name="connsiteX75" fmla="*/ 6648711 w 8909536"/>
              <a:gd name="connsiteY75" fmla="*/ 821907 h 7012541"/>
              <a:gd name="connsiteX76" fmla="*/ 6652736 w 8909536"/>
              <a:gd name="connsiteY76" fmla="*/ 803062 h 7012541"/>
              <a:gd name="connsiteX77" fmla="*/ 6634723 w 8909536"/>
              <a:gd name="connsiteY77" fmla="*/ 789260 h 7012541"/>
              <a:gd name="connsiteX78" fmla="*/ 6634019 w 8909536"/>
              <a:gd name="connsiteY78" fmla="*/ 763084 h 7012541"/>
              <a:gd name="connsiteX79" fmla="*/ 6635466 w 8909536"/>
              <a:gd name="connsiteY79" fmla="*/ 732353 h 7012541"/>
              <a:gd name="connsiteX80" fmla="*/ 6681000 w 8909536"/>
              <a:gd name="connsiteY80" fmla="*/ 753698 h 7012541"/>
              <a:gd name="connsiteX81" fmla="*/ 6681704 w 8909536"/>
              <a:gd name="connsiteY81" fmla="*/ 779876 h 7012541"/>
              <a:gd name="connsiteX82" fmla="*/ 6666549 w 8909536"/>
              <a:gd name="connsiteY82" fmla="*/ 977913 h 7012541"/>
              <a:gd name="connsiteX83" fmla="*/ 6666829 w 8909536"/>
              <a:gd name="connsiteY83" fmla="*/ 988259 h 7012541"/>
              <a:gd name="connsiteX84" fmla="*/ 6669190 w 8909536"/>
              <a:gd name="connsiteY84" fmla="*/ 987703 h 7012541"/>
              <a:gd name="connsiteX85" fmla="*/ 6712195 w 8909536"/>
              <a:gd name="connsiteY85" fmla="*/ 1006376 h 7012541"/>
              <a:gd name="connsiteX86" fmla="*/ 6741388 w 8909536"/>
              <a:gd name="connsiteY86" fmla="*/ 1050670 h 7012541"/>
              <a:gd name="connsiteX87" fmla="*/ 6756165 w 8909536"/>
              <a:gd name="connsiteY87" fmla="*/ 1051331 h 7012541"/>
              <a:gd name="connsiteX88" fmla="*/ 6811400 w 8909536"/>
              <a:gd name="connsiteY88" fmla="*/ 1031420 h 7012541"/>
              <a:gd name="connsiteX89" fmla="*/ 6870579 w 8909536"/>
              <a:gd name="connsiteY89" fmla="*/ 1010084 h 7012541"/>
              <a:gd name="connsiteX90" fmla="*/ 6917158 w 8909536"/>
              <a:gd name="connsiteY90" fmla="*/ 1091465 h 7012541"/>
              <a:gd name="connsiteX91" fmla="*/ 7031896 w 8909536"/>
              <a:gd name="connsiteY91" fmla="*/ 1125620 h 7012541"/>
              <a:gd name="connsiteX92" fmla="*/ 7125478 w 8909536"/>
              <a:gd name="connsiteY92" fmla="*/ 1156072 h 7012541"/>
              <a:gd name="connsiteX93" fmla="*/ 7159878 w 8909536"/>
              <a:gd name="connsiteY93" fmla="*/ 1207863 h 7012541"/>
              <a:gd name="connsiteX94" fmla="*/ 7235505 w 8909536"/>
              <a:gd name="connsiteY94" fmla="*/ 1290100 h 7012541"/>
              <a:gd name="connsiteX95" fmla="*/ 7260605 w 8909536"/>
              <a:gd name="connsiteY95" fmla="*/ 1292379 h 7012541"/>
              <a:gd name="connsiteX96" fmla="*/ 7397968 w 8909536"/>
              <a:gd name="connsiteY96" fmla="*/ 1257963 h 7012541"/>
              <a:gd name="connsiteX97" fmla="*/ 7448170 w 8909536"/>
              <a:gd name="connsiteY97" fmla="*/ 1262519 h 7012541"/>
              <a:gd name="connsiteX98" fmla="*/ 7449238 w 8909536"/>
              <a:gd name="connsiteY98" fmla="*/ 1281014 h 7012541"/>
              <a:gd name="connsiteX99" fmla="*/ 7356343 w 8909536"/>
              <a:gd name="connsiteY99" fmla="*/ 1318280 h 7012541"/>
              <a:gd name="connsiteX100" fmla="*/ 7333375 w 8909536"/>
              <a:gd name="connsiteY100" fmla="*/ 1352992 h 7012541"/>
              <a:gd name="connsiteX101" fmla="*/ 7382127 w 8909536"/>
              <a:gd name="connsiteY101" fmla="*/ 1388279 h 7012541"/>
              <a:gd name="connsiteX102" fmla="*/ 7433759 w 8909536"/>
              <a:gd name="connsiteY102" fmla="*/ 1403649 h 7012541"/>
              <a:gd name="connsiteX103" fmla="*/ 7364535 w 8909536"/>
              <a:gd name="connsiteY103" fmla="*/ 1432382 h 7012541"/>
              <a:gd name="connsiteX104" fmla="*/ 7336194 w 8909536"/>
              <a:gd name="connsiteY104" fmla="*/ 1457701 h 7012541"/>
              <a:gd name="connsiteX105" fmla="*/ 7364153 w 8909536"/>
              <a:gd name="connsiteY105" fmla="*/ 1481607 h 7012541"/>
              <a:gd name="connsiteX106" fmla="*/ 7469950 w 8909536"/>
              <a:gd name="connsiteY106" fmla="*/ 1458567 h 7012541"/>
              <a:gd name="connsiteX107" fmla="*/ 7685494 w 8909536"/>
              <a:gd name="connsiteY107" fmla="*/ 1411069 h 7012541"/>
              <a:gd name="connsiteX108" fmla="*/ 7721005 w 8909536"/>
              <a:gd name="connsiteY108" fmla="*/ 1398266 h 7012541"/>
              <a:gd name="connsiteX109" fmla="*/ 7755786 w 8909536"/>
              <a:gd name="connsiteY109" fmla="*/ 1400830 h 7012541"/>
              <a:gd name="connsiteX110" fmla="*/ 7744655 w 8909536"/>
              <a:gd name="connsiteY110" fmla="*/ 1431274 h 7012541"/>
              <a:gd name="connsiteX111" fmla="*/ 7718830 w 8909536"/>
              <a:gd name="connsiteY111" fmla="*/ 1444362 h 7012541"/>
              <a:gd name="connsiteX112" fmla="*/ 7634911 w 8909536"/>
              <a:gd name="connsiteY112" fmla="*/ 1455735 h 7012541"/>
              <a:gd name="connsiteX113" fmla="*/ 7564259 w 8909536"/>
              <a:gd name="connsiteY113" fmla="*/ 1473656 h 7012541"/>
              <a:gd name="connsiteX114" fmla="*/ 7519069 w 8909536"/>
              <a:gd name="connsiteY114" fmla="*/ 1486173 h 7012541"/>
              <a:gd name="connsiteX115" fmla="*/ 7422588 w 8909536"/>
              <a:gd name="connsiteY115" fmla="*/ 1517179 h 7012541"/>
              <a:gd name="connsiteX116" fmla="*/ 7333981 w 8909536"/>
              <a:gd name="connsiteY116" fmla="*/ 1586884 h 7012541"/>
              <a:gd name="connsiteX117" fmla="*/ 7424703 w 8909536"/>
              <a:gd name="connsiteY117" fmla="*/ 1595712 h 7012541"/>
              <a:gd name="connsiteX118" fmla="*/ 7616576 w 8909536"/>
              <a:gd name="connsiteY118" fmla="*/ 1556747 h 7012541"/>
              <a:gd name="connsiteX119" fmla="*/ 7733485 w 8909536"/>
              <a:gd name="connsiteY119" fmla="*/ 1544806 h 7012541"/>
              <a:gd name="connsiteX120" fmla="*/ 7757500 w 8909536"/>
              <a:gd name="connsiteY120" fmla="*/ 1570131 h 7012541"/>
              <a:gd name="connsiteX121" fmla="*/ 7737410 w 8909536"/>
              <a:gd name="connsiteY121" fmla="*/ 1584926 h 7012541"/>
              <a:gd name="connsiteX122" fmla="*/ 7540165 w 8909536"/>
              <a:gd name="connsiteY122" fmla="*/ 1614502 h 7012541"/>
              <a:gd name="connsiteX123" fmla="*/ 7473820 w 8909536"/>
              <a:gd name="connsiteY123" fmla="*/ 1623317 h 7012541"/>
              <a:gd name="connsiteX124" fmla="*/ 7385936 w 8909536"/>
              <a:gd name="connsiteY124" fmla="*/ 1677656 h 7012541"/>
              <a:gd name="connsiteX125" fmla="*/ 7281204 w 8909536"/>
              <a:gd name="connsiteY125" fmla="*/ 1719189 h 7012541"/>
              <a:gd name="connsiteX126" fmla="*/ 7274371 w 8909536"/>
              <a:gd name="connsiteY126" fmla="*/ 1720608 h 7012541"/>
              <a:gd name="connsiteX127" fmla="*/ 7266631 w 8909536"/>
              <a:gd name="connsiteY127" fmla="*/ 1727395 h 7012541"/>
              <a:gd name="connsiteX128" fmla="*/ 7266631 w 8909536"/>
              <a:gd name="connsiteY128" fmla="*/ 1753945 h 7012541"/>
              <a:gd name="connsiteX129" fmla="*/ 7283452 w 8909536"/>
              <a:gd name="connsiteY129" fmla="*/ 1789340 h 7012541"/>
              <a:gd name="connsiteX130" fmla="*/ 7165708 w 8909536"/>
              <a:gd name="connsiteY130" fmla="*/ 1833590 h 7012541"/>
              <a:gd name="connsiteX131" fmla="*/ 7154809 w 8909536"/>
              <a:gd name="connsiteY131" fmla="*/ 1845056 h 7012541"/>
              <a:gd name="connsiteX132" fmla="*/ 7169142 w 8909536"/>
              <a:gd name="connsiteY132" fmla="*/ 1864261 h 7012541"/>
              <a:gd name="connsiteX133" fmla="*/ 7176645 w 8909536"/>
              <a:gd name="connsiteY133" fmla="*/ 1869997 h 7012541"/>
              <a:gd name="connsiteX134" fmla="*/ 7213877 w 8909536"/>
              <a:gd name="connsiteY134" fmla="*/ 1873441 h 7012541"/>
              <a:gd name="connsiteX135" fmla="*/ 7217525 w 8909536"/>
              <a:gd name="connsiteY135" fmla="*/ 1872797 h 7012541"/>
              <a:gd name="connsiteX136" fmla="*/ 7351920 w 8909536"/>
              <a:gd name="connsiteY136" fmla="*/ 1864261 h 7012541"/>
              <a:gd name="connsiteX137" fmla="*/ 7393249 w 8909536"/>
              <a:gd name="connsiteY137" fmla="*/ 1878132 h 7012541"/>
              <a:gd name="connsiteX138" fmla="*/ 7415948 w 8909536"/>
              <a:gd name="connsiteY138" fmla="*/ 1899836 h 7012541"/>
              <a:gd name="connsiteX139" fmla="*/ 7429578 w 8909536"/>
              <a:gd name="connsiteY139" fmla="*/ 1897743 h 7012541"/>
              <a:gd name="connsiteX140" fmla="*/ 7460064 w 8909536"/>
              <a:gd name="connsiteY140" fmla="*/ 1895534 h 7012541"/>
              <a:gd name="connsiteX141" fmla="*/ 7502113 w 8909536"/>
              <a:gd name="connsiteY141" fmla="*/ 1922083 h 7012541"/>
              <a:gd name="connsiteX142" fmla="*/ 7476884 w 8909536"/>
              <a:gd name="connsiteY142" fmla="*/ 1957479 h 7012541"/>
              <a:gd name="connsiteX143" fmla="*/ 7435999 w 8909536"/>
              <a:gd name="connsiteY143" fmla="*/ 1965299 h 7012541"/>
              <a:gd name="connsiteX144" fmla="*/ 7432559 w 8909536"/>
              <a:gd name="connsiteY144" fmla="*/ 1983767 h 7012541"/>
              <a:gd name="connsiteX145" fmla="*/ 7341167 w 8909536"/>
              <a:gd name="connsiteY145" fmla="*/ 2116076 h 7012541"/>
              <a:gd name="connsiteX146" fmla="*/ 7292785 w 8909536"/>
              <a:gd name="connsiteY146" fmla="*/ 2120344 h 7012541"/>
              <a:gd name="connsiteX147" fmla="*/ 7267252 w 8909536"/>
              <a:gd name="connsiteY147" fmla="*/ 2119278 h 7012541"/>
              <a:gd name="connsiteX148" fmla="*/ 7250917 w 8909536"/>
              <a:gd name="connsiteY148" fmla="*/ 2136237 h 7012541"/>
              <a:gd name="connsiteX149" fmla="*/ 7266631 w 8909536"/>
              <a:gd name="connsiteY149" fmla="*/ 2152158 h 7012541"/>
              <a:gd name="connsiteX150" fmla="*/ 7266631 w 8909536"/>
              <a:gd name="connsiteY150" fmla="*/ 2169860 h 7012541"/>
              <a:gd name="connsiteX151" fmla="*/ 7241401 w 8909536"/>
              <a:gd name="connsiteY151" fmla="*/ 2178706 h 7012541"/>
              <a:gd name="connsiteX152" fmla="*/ 7216741 w 8909536"/>
              <a:gd name="connsiteY152" fmla="*/ 2176761 h 7012541"/>
              <a:gd name="connsiteX153" fmla="*/ 7206772 w 8909536"/>
              <a:gd name="connsiteY153" fmla="*/ 2188634 h 7012541"/>
              <a:gd name="connsiteX154" fmla="*/ 7209141 w 8909536"/>
              <a:gd name="connsiteY154" fmla="*/ 2205255 h 7012541"/>
              <a:gd name="connsiteX155" fmla="*/ 7241401 w 8909536"/>
              <a:gd name="connsiteY155" fmla="*/ 2205255 h 7012541"/>
              <a:gd name="connsiteX156" fmla="*/ 7325501 w 8909536"/>
              <a:gd name="connsiteY156" fmla="*/ 2205255 h 7012541"/>
              <a:gd name="connsiteX157" fmla="*/ 7367553 w 8909536"/>
              <a:gd name="connsiteY157" fmla="*/ 2205255 h 7012541"/>
              <a:gd name="connsiteX158" fmla="*/ 7434834 w 8909536"/>
              <a:gd name="connsiteY158" fmla="*/ 2249505 h 7012541"/>
              <a:gd name="connsiteX159" fmla="*/ 7535753 w 8909536"/>
              <a:gd name="connsiteY159" fmla="*/ 2284901 h 7012541"/>
              <a:gd name="connsiteX160" fmla="*/ 7560984 w 8909536"/>
              <a:gd name="connsiteY160" fmla="*/ 2311449 h 7012541"/>
              <a:gd name="connsiteX161" fmla="*/ 7535753 w 8909536"/>
              <a:gd name="connsiteY161" fmla="*/ 2329142 h 7012541"/>
              <a:gd name="connsiteX162" fmla="*/ 7527346 w 8909536"/>
              <a:gd name="connsiteY162" fmla="*/ 2355692 h 7012541"/>
              <a:gd name="connsiteX163" fmla="*/ 7518935 w 8909536"/>
              <a:gd name="connsiteY163" fmla="*/ 2391087 h 7012541"/>
              <a:gd name="connsiteX164" fmla="*/ 7518935 w 8909536"/>
              <a:gd name="connsiteY164" fmla="*/ 2417635 h 7012541"/>
              <a:gd name="connsiteX165" fmla="*/ 7527346 w 8909536"/>
              <a:gd name="connsiteY165" fmla="*/ 2417635 h 7012541"/>
              <a:gd name="connsiteX166" fmla="*/ 7527346 w 8909536"/>
              <a:gd name="connsiteY166" fmla="*/ 2479580 h 7012541"/>
              <a:gd name="connsiteX167" fmla="*/ 7460064 w 8909536"/>
              <a:gd name="connsiteY167" fmla="*/ 2541532 h 7012541"/>
              <a:gd name="connsiteX168" fmla="*/ 7544165 w 8909536"/>
              <a:gd name="connsiteY168" fmla="*/ 2568073 h 7012541"/>
              <a:gd name="connsiteX169" fmla="*/ 7535753 w 8909536"/>
              <a:gd name="connsiteY169" fmla="*/ 2576928 h 7012541"/>
              <a:gd name="connsiteX170" fmla="*/ 7236495 w 8909536"/>
              <a:gd name="connsiteY170" fmla="*/ 2576928 h 7012541"/>
              <a:gd name="connsiteX171" fmla="*/ 7215508 w 8909536"/>
              <a:gd name="connsiteY171" fmla="*/ 2587165 h 7012541"/>
              <a:gd name="connsiteX172" fmla="*/ 7214139 w 8909536"/>
              <a:gd name="connsiteY172" fmla="*/ 2590655 h 7012541"/>
              <a:gd name="connsiteX173" fmla="*/ 7232990 w 8909536"/>
              <a:gd name="connsiteY173" fmla="*/ 2594621 h 7012541"/>
              <a:gd name="connsiteX174" fmla="*/ 7300272 w 8909536"/>
              <a:gd name="connsiteY174" fmla="*/ 2638871 h 7012541"/>
              <a:gd name="connsiteX175" fmla="*/ 7333912 w 8909536"/>
              <a:gd name="connsiteY175" fmla="*/ 2665420 h 7012541"/>
              <a:gd name="connsiteX176" fmla="*/ 7426423 w 8909536"/>
              <a:gd name="connsiteY176" fmla="*/ 2683114 h 7012541"/>
              <a:gd name="connsiteX177" fmla="*/ 7443243 w 8909536"/>
              <a:gd name="connsiteY177" fmla="*/ 2700816 h 7012541"/>
              <a:gd name="connsiteX178" fmla="*/ 7426423 w 8909536"/>
              <a:gd name="connsiteY178" fmla="*/ 2709662 h 7012541"/>
              <a:gd name="connsiteX179" fmla="*/ 7224581 w 8909536"/>
              <a:gd name="connsiteY179" fmla="*/ 2709662 h 7012541"/>
              <a:gd name="connsiteX180" fmla="*/ 7208810 w 8909536"/>
              <a:gd name="connsiteY180" fmla="*/ 2710767 h 7012541"/>
              <a:gd name="connsiteX181" fmla="*/ 7207899 w 8909536"/>
              <a:gd name="connsiteY181" fmla="*/ 2711514 h 7012541"/>
              <a:gd name="connsiteX182" fmla="*/ 7208115 w 8909536"/>
              <a:gd name="connsiteY182" fmla="*/ 2712006 h 7012541"/>
              <a:gd name="connsiteX183" fmla="*/ 7292785 w 8909536"/>
              <a:gd name="connsiteY183" fmla="*/ 2730679 h 7012541"/>
              <a:gd name="connsiteX184" fmla="*/ 7411055 w 8909536"/>
              <a:gd name="connsiteY184" fmla="*/ 2816042 h 7012541"/>
              <a:gd name="connsiteX185" fmla="*/ 7411055 w 8909536"/>
              <a:gd name="connsiteY185" fmla="*/ 2824702 h 7012541"/>
              <a:gd name="connsiteX186" fmla="*/ 7510524 w 8909536"/>
              <a:gd name="connsiteY186" fmla="*/ 2824702 h 7012541"/>
              <a:gd name="connsiteX187" fmla="*/ 7586217 w 8909536"/>
              <a:gd name="connsiteY187" fmla="*/ 2815857 h 7012541"/>
              <a:gd name="connsiteX188" fmla="*/ 7619857 w 8909536"/>
              <a:gd name="connsiteY188" fmla="*/ 2842405 h 7012541"/>
              <a:gd name="connsiteX189" fmla="*/ 7611446 w 8909536"/>
              <a:gd name="connsiteY189" fmla="*/ 2868954 h 7012541"/>
              <a:gd name="connsiteX190" fmla="*/ 7569394 w 8909536"/>
              <a:gd name="connsiteY190" fmla="*/ 2868954 h 7012541"/>
              <a:gd name="connsiteX191" fmla="*/ 7460064 w 8909536"/>
              <a:gd name="connsiteY191" fmla="*/ 2860098 h 7012541"/>
              <a:gd name="connsiteX192" fmla="*/ 7429971 w 8909536"/>
              <a:gd name="connsiteY192" fmla="*/ 2855261 h 7012541"/>
              <a:gd name="connsiteX193" fmla="*/ 7408679 w 8909536"/>
              <a:gd name="connsiteY193" fmla="*/ 2859828 h 7012541"/>
              <a:gd name="connsiteX194" fmla="*/ 7391569 w 8909536"/>
              <a:gd name="connsiteY194" fmla="*/ 2867792 h 7012541"/>
              <a:gd name="connsiteX195" fmla="*/ 7380474 w 8909536"/>
              <a:gd name="connsiteY195" fmla="*/ 2867539 h 7012541"/>
              <a:gd name="connsiteX196" fmla="*/ 7376094 w 8909536"/>
              <a:gd name="connsiteY196" fmla="*/ 2868814 h 7012541"/>
              <a:gd name="connsiteX197" fmla="*/ 7363084 w 8909536"/>
              <a:gd name="connsiteY197" fmla="*/ 2868887 h 7012541"/>
              <a:gd name="connsiteX198" fmla="*/ 7330122 w 8909536"/>
              <a:gd name="connsiteY198" fmla="*/ 2879700 h 7012541"/>
              <a:gd name="connsiteX199" fmla="*/ 7423270 w 8909536"/>
              <a:gd name="connsiteY199" fmla="*/ 2893285 h 7012541"/>
              <a:gd name="connsiteX200" fmla="*/ 7535753 w 8909536"/>
              <a:gd name="connsiteY200" fmla="*/ 2895495 h 7012541"/>
              <a:gd name="connsiteX201" fmla="*/ 7569394 w 8909536"/>
              <a:gd name="connsiteY201" fmla="*/ 2895495 h 7012541"/>
              <a:gd name="connsiteX202" fmla="*/ 7611446 w 8909536"/>
              <a:gd name="connsiteY202" fmla="*/ 2913195 h 7012541"/>
              <a:gd name="connsiteX203" fmla="*/ 7619857 w 8909536"/>
              <a:gd name="connsiteY203" fmla="*/ 2939745 h 7012541"/>
              <a:gd name="connsiteX204" fmla="*/ 7603035 w 8909536"/>
              <a:gd name="connsiteY204" fmla="*/ 2957445 h 7012541"/>
              <a:gd name="connsiteX205" fmla="*/ 7476884 w 8909536"/>
              <a:gd name="connsiteY205" fmla="*/ 2957445 h 7012541"/>
              <a:gd name="connsiteX206" fmla="*/ 7611446 w 8909536"/>
              <a:gd name="connsiteY206" fmla="*/ 2992841 h 7012541"/>
              <a:gd name="connsiteX207" fmla="*/ 7636676 w 8909536"/>
              <a:gd name="connsiteY207" fmla="*/ 3010536 h 7012541"/>
              <a:gd name="connsiteX208" fmla="*/ 7603035 w 8909536"/>
              <a:gd name="connsiteY208" fmla="*/ 3019391 h 7012541"/>
              <a:gd name="connsiteX209" fmla="*/ 7392782 w 8909536"/>
              <a:gd name="connsiteY209" fmla="*/ 3019391 h 7012541"/>
              <a:gd name="connsiteX210" fmla="*/ 7359141 w 8909536"/>
              <a:gd name="connsiteY210" fmla="*/ 3037084 h 7012541"/>
              <a:gd name="connsiteX211" fmla="*/ 7418013 w 8909536"/>
              <a:gd name="connsiteY211" fmla="*/ 3037084 h 7012541"/>
              <a:gd name="connsiteX212" fmla="*/ 7493705 w 8909536"/>
              <a:gd name="connsiteY212" fmla="*/ 3063633 h 7012541"/>
              <a:gd name="connsiteX213" fmla="*/ 7569394 w 8909536"/>
              <a:gd name="connsiteY213" fmla="*/ 3063633 h 7012541"/>
              <a:gd name="connsiteX214" fmla="*/ 7594625 w 8909536"/>
              <a:gd name="connsiteY214" fmla="*/ 3090181 h 7012541"/>
              <a:gd name="connsiteX215" fmla="*/ 7569394 w 8909536"/>
              <a:gd name="connsiteY215" fmla="*/ 3116729 h 7012541"/>
              <a:gd name="connsiteX216" fmla="*/ 7392782 w 8909536"/>
              <a:gd name="connsiteY216" fmla="*/ 3116729 h 7012541"/>
              <a:gd name="connsiteX217" fmla="*/ 7317090 w 8909536"/>
              <a:gd name="connsiteY217" fmla="*/ 3125577 h 7012541"/>
              <a:gd name="connsiteX218" fmla="*/ 7409602 w 8909536"/>
              <a:gd name="connsiteY218" fmla="*/ 3125577 h 7012541"/>
              <a:gd name="connsiteX219" fmla="*/ 7468474 w 8909536"/>
              <a:gd name="connsiteY219" fmla="*/ 3160972 h 7012541"/>
              <a:gd name="connsiteX220" fmla="*/ 7468474 w 8909536"/>
              <a:gd name="connsiteY220" fmla="*/ 3187520 h 7012541"/>
              <a:gd name="connsiteX221" fmla="*/ 7434834 w 8909536"/>
              <a:gd name="connsiteY221" fmla="*/ 3205222 h 7012541"/>
              <a:gd name="connsiteX222" fmla="*/ 7325501 w 8909536"/>
              <a:gd name="connsiteY222" fmla="*/ 3222925 h 7012541"/>
              <a:gd name="connsiteX223" fmla="*/ 7289650 w 8909536"/>
              <a:gd name="connsiteY223" fmla="*/ 3228471 h 7012541"/>
              <a:gd name="connsiteX224" fmla="*/ 7297868 w 8909536"/>
              <a:gd name="connsiteY224" fmla="*/ 3237002 h 7012541"/>
              <a:gd name="connsiteX225" fmla="*/ 7234517 w 8909536"/>
              <a:gd name="connsiteY225" fmla="*/ 3266341 h 7012541"/>
              <a:gd name="connsiteX226" fmla="*/ 7200180 w 8909536"/>
              <a:gd name="connsiteY226" fmla="*/ 3279517 h 7012541"/>
              <a:gd name="connsiteX227" fmla="*/ 7287409 w 8909536"/>
              <a:gd name="connsiteY227" fmla="*/ 3302602 h 7012541"/>
              <a:gd name="connsiteX228" fmla="*/ 7437935 w 8909536"/>
              <a:gd name="connsiteY228" fmla="*/ 3285529 h 7012541"/>
              <a:gd name="connsiteX229" fmla="*/ 7507819 w 8909536"/>
              <a:gd name="connsiteY229" fmla="*/ 3251385 h 7012541"/>
              <a:gd name="connsiteX230" fmla="*/ 7626089 w 8909536"/>
              <a:gd name="connsiteY230" fmla="*/ 3153218 h 7012541"/>
              <a:gd name="connsiteX231" fmla="*/ 7824993 w 8909536"/>
              <a:gd name="connsiteY231" fmla="*/ 2986763 h 7012541"/>
              <a:gd name="connsiteX232" fmla="*/ 8083034 w 8909536"/>
              <a:gd name="connsiteY232" fmla="*/ 2905671 h 7012541"/>
              <a:gd name="connsiteX233" fmla="*/ 8292694 w 8909536"/>
              <a:gd name="connsiteY233" fmla="*/ 2811774 h 7012541"/>
              <a:gd name="connsiteX234" fmla="*/ 8308820 w 8909536"/>
              <a:gd name="connsiteY234" fmla="*/ 2798969 h 7012541"/>
              <a:gd name="connsiteX235" fmla="*/ 8523854 w 8909536"/>
              <a:gd name="connsiteY235" fmla="*/ 2726411 h 7012541"/>
              <a:gd name="connsiteX236" fmla="*/ 8545735 w 8909536"/>
              <a:gd name="connsiteY236" fmla="*/ 2720593 h 7012541"/>
              <a:gd name="connsiteX237" fmla="*/ 8548676 w 8909536"/>
              <a:gd name="connsiteY237" fmla="*/ 2716533 h 7012541"/>
              <a:gd name="connsiteX238" fmla="*/ 8573314 w 8909536"/>
              <a:gd name="connsiteY238" fmla="*/ 2694886 h 7012541"/>
              <a:gd name="connsiteX239" fmla="*/ 8677288 w 8909536"/>
              <a:gd name="connsiteY239" fmla="*/ 2642160 h 7012541"/>
              <a:gd name="connsiteX240" fmla="*/ 8735408 w 8909536"/>
              <a:gd name="connsiteY240" fmla="*/ 2626902 h 7012541"/>
              <a:gd name="connsiteX241" fmla="*/ 8850732 w 8909536"/>
              <a:gd name="connsiteY241" fmla="*/ 2656253 h 7012541"/>
              <a:gd name="connsiteX242" fmla="*/ 8871829 w 8909536"/>
              <a:gd name="connsiteY242" fmla="*/ 2688788 h 7012541"/>
              <a:gd name="connsiteX243" fmla="*/ 8880174 w 8909536"/>
              <a:gd name="connsiteY243" fmla="*/ 2702474 h 7012541"/>
              <a:gd name="connsiteX244" fmla="*/ 8909536 w 8909536"/>
              <a:gd name="connsiteY244" fmla="*/ 2712074 h 7012541"/>
              <a:gd name="connsiteX245" fmla="*/ 8808773 w 8909536"/>
              <a:gd name="connsiteY245" fmla="*/ 3003836 h 7012541"/>
              <a:gd name="connsiteX246" fmla="*/ 8695880 w 8909536"/>
              <a:gd name="connsiteY246" fmla="*/ 3012372 h 7012541"/>
              <a:gd name="connsiteX247" fmla="*/ 8550732 w 8909536"/>
              <a:gd name="connsiteY247" fmla="*/ 3008104 h 7012541"/>
              <a:gd name="connsiteX248" fmla="*/ 8518478 w 8909536"/>
              <a:gd name="connsiteY248" fmla="*/ 3025177 h 7012541"/>
              <a:gd name="connsiteX249" fmla="*/ 8389456 w 8909536"/>
              <a:gd name="connsiteY249" fmla="*/ 3076394 h 7012541"/>
              <a:gd name="connsiteX250" fmla="*/ 8271189 w 8909536"/>
              <a:gd name="connsiteY250" fmla="*/ 3114806 h 7012541"/>
              <a:gd name="connsiteX251" fmla="*/ 8002397 w 8909536"/>
              <a:gd name="connsiteY251" fmla="*/ 3174559 h 7012541"/>
              <a:gd name="connsiteX252" fmla="*/ 7744358 w 8909536"/>
              <a:gd name="connsiteY252" fmla="*/ 3259920 h 7012541"/>
              <a:gd name="connsiteX253" fmla="*/ 7583083 w 8909536"/>
              <a:gd name="connsiteY253" fmla="*/ 3358087 h 7012541"/>
              <a:gd name="connsiteX254" fmla="*/ 7507819 w 8909536"/>
              <a:gd name="connsiteY254" fmla="*/ 3396499 h 7012541"/>
              <a:gd name="connsiteX255" fmla="*/ 7201396 w 8909536"/>
              <a:gd name="connsiteY255" fmla="*/ 3537345 h 7012541"/>
              <a:gd name="connsiteX256" fmla="*/ 7180328 w 8909536"/>
              <a:gd name="connsiteY256" fmla="*/ 3547150 h 7012541"/>
              <a:gd name="connsiteX257" fmla="*/ 7165229 w 8909536"/>
              <a:gd name="connsiteY257" fmla="*/ 3639988 h 7012541"/>
              <a:gd name="connsiteX258" fmla="*/ 7112041 w 8909536"/>
              <a:gd name="connsiteY258" fmla="*/ 3746654 h 7012541"/>
              <a:gd name="connsiteX259" fmla="*/ 7107603 w 8909536"/>
              <a:gd name="connsiteY259" fmla="*/ 3767789 h 7012541"/>
              <a:gd name="connsiteX260" fmla="*/ 7120759 w 8909536"/>
              <a:gd name="connsiteY260" fmla="*/ 3772089 h 7012541"/>
              <a:gd name="connsiteX261" fmla="*/ 7534699 w 8909536"/>
              <a:gd name="connsiteY261" fmla="*/ 3891595 h 7012541"/>
              <a:gd name="connsiteX262" fmla="*/ 7626089 w 8909536"/>
              <a:gd name="connsiteY262" fmla="*/ 3917205 h 7012541"/>
              <a:gd name="connsiteX263" fmla="*/ 7749734 w 8909536"/>
              <a:gd name="connsiteY263" fmla="*/ 3904400 h 7012541"/>
              <a:gd name="connsiteX264" fmla="*/ 7819618 w 8909536"/>
              <a:gd name="connsiteY264" fmla="*/ 3895864 h 7012541"/>
              <a:gd name="connsiteX265" fmla="*/ 7894880 w 8909536"/>
              <a:gd name="connsiteY265" fmla="*/ 3912937 h 7012541"/>
              <a:gd name="connsiteX266" fmla="*/ 7927136 w 8909536"/>
              <a:gd name="connsiteY266" fmla="*/ 3942812 h 7012541"/>
              <a:gd name="connsiteX267" fmla="*/ 7787364 w 8909536"/>
              <a:gd name="connsiteY267" fmla="*/ 4169020 h 7012541"/>
              <a:gd name="connsiteX268" fmla="*/ 7636840 w 8909536"/>
              <a:gd name="connsiteY268" fmla="*/ 4169020 h 7012541"/>
              <a:gd name="connsiteX269" fmla="*/ 7513195 w 8909536"/>
              <a:gd name="connsiteY269" fmla="*/ 4100731 h 7012541"/>
              <a:gd name="connsiteX270" fmla="*/ 7378800 w 8909536"/>
              <a:gd name="connsiteY270" fmla="*/ 4079391 h 7012541"/>
              <a:gd name="connsiteX271" fmla="*/ 7239029 w 8909536"/>
              <a:gd name="connsiteY271" fmla="*/ 4023907 h 7012541"/>
              <a:gd name="connsiteX272" fmla="*/ 7158389 w 8909536"/>
              <a:gd name="connsiteY272" fmla="*/ 3921471 h 7012541"/>
              <a:gd name="connsiteX273" fmla="*/ 7124598 w 8909536"/>
              <a:gd name="connsiteY273" fmla="*/ 3898797 h 7012541"/>
              <a:gd name="connsiteX274" fmla="*/ 7095148 w 8909536"/>
              <a:gd name="connsiteY274" fmla="*/ 3921009 h 7012541"/>
              <a:gd name="connsiteX275" fmla="*/ 6993789 w 8909536"/>
              <a:gd name="connsiteY275" fmla="*/ 3921009 h 7012541"/>
              <a:gd name="connsiteX276" fmla="*/ 6841749 w 8909536"/>
              <a:gd name="connsiteY276" fmla="*/ 3947832 h 7012541"/>
              <a:gd name="connsiteX277" fmla="*/ 6799515 w 8909536"/>
              <a:gd name="connsiteY277" fmla="*/ 4048423 h 7012541"/>
              <a:gd name="connsiteX278" fmla="*/ 6554562 w 8909536"/>
              <a:gd name="connsiteY278" fmla="*/ 4309956 h 7012541"/>
              <a:gd name="connsiteX279" fmla="*/ 6495434 w 8909536"/>
              <a:gd name="connsiteY279" fmla="*/ 4323367 h 7012541"/>
              <a:gd name="connsiteX280" fmla="*/ 6157569 w 8909536"/>
              <a:gd name="connsiteY280" fmla="*/ 4323367 h 7012541"/>
              <a:gd name="connsiteX281" fmla="*/ 6225141 w 8909536"/>
              <a:gd name="connsiteY281" fmla="*/ 4544663 h 7012541"/>
              <a:gd name="connsiteX282" fmla="*/ 6030867 w 8909536"/>
              <a:gd name="connsiteY282" fmla="*/ 4423957 h 7012541"/>
              <a:gd name="connsiteX283" fmla="*/ 5726788 w 8909536"/>
              <a:gd name="connsiteY283" fmla="*/ 4363603 h 7012541"/>
              <a:gd name="connsiteX284" fmla="*/ 5583194 w 8909536"/>
              <a:gd name="connsiteY284" fmla="*/ 4558076 h 7012541"/>
              <a:gd name="connsiteX285" fmla="*/ 5372027 w 8909536"/>
              <a:gd name="connsiteY285" fmla="*/ 4658664 h 7012541"/>
              <a:gd name="connsiteX286" fmla="*/ 5228434 w 8909536"/>
              <a:gd name="connsiteY286" fmla="*/ 4698900 h 7012541"/>
              <a:gd name="connsiteX287" fmla="*/ 4991928 w 8909536"/>
              <a:gd name="connsiteY287" fmla="*/ 4812901 h 7012541"/>
              <a:gd name="connsiteX288" fmla="*/ 4915908 w 8909536"/>
              <a:gd name="connsiteY288" fmla="*/ 4866550 h 7012541"/>
              <a:gd name="connsiteX289" fmla="*/ 4949694 w 8909536"/>
              <a:gd name="connsiteY289" fmla="*/ 5034199 h 7012541"/>
              <a:gd name="connsiteX290" fmla="*/ 4978237 w 8909536"/>
              <a:gd name="connsiteY290" fmla="*/ 5142809 h 7012541"/>
              <a:gd name="connsiteX291" fmla="*/ 4997518 w 8909536"/>
              <a:gd name="connsiteY291" fmla="*/ 5144903 h 7012541"/>
              <a:gd name="connsiteX292" fmla="*/ 5017276 w 8909536"/>
              <a:gd name="connsiteY292" fmla="*/ 5157192 h 7012541"/>
              <a:gd name="connsiteX293" fmla="*/ 5033367 w 8909536"/>
              <a:gd name="connsiteY293" fmla="*/ 5182005 h 7012541"/>
              <a:gd name="connsiteX294" fmla="*/ 5039731 w 8909536"/>
              <a:gd name="connsiteY294" fmla="*/ 5192443 h 7012541"/>
              <a:gd name="connsiteX295" fmla="*/ 5060058 w 8909536"/>
              <a:gd name="connsiteY295" fmla="*/ 5219711 h 7012541"/>
              <a:gd name="connsiteX296" fmla="*/ 5070657 w 8909536"/>
              <a:gd name="connsiteY296" fmla="*/ 5232605 h 7012541"/>
              <a:gd name="connsiteX297" fmla="*/ 5077775 w 8909536"/>
              <a:gd name="connsiteY297" fmla="*/ 5251423 h 7012541"/>
              <a:gd name="connsiteX298" fmla="*/ 5076675 w 8909536"/>
              <a:gd name="connsiteY298" fmla="*/ 5272625 h 7012541"/>
              <a:gd name="connsiteX299" fmla="*/ 5067013 w 8909536"/>
              <a:gd name="connsiteY299" fmla="*/ 5325796 h 7012541"/>
              <a:gd name="connsiteX300" fmla="*/ 4992239 w 8909536"/>
              <a:gd name="connsiteY300" fmla="*/ 5402777 h 7012541"/>
              <a:gd name="connsiteX301" fmla="*/ 4981655 w 8909536"/>
              <a:gd name="connsiteY301" fmla="*/ 5403392 h 7012541"/>
              <a:gd name="connsiteX302" fmla="*/ 4935831 w 8909536"/>
              <a:gd name="connsiteY302" fmla="*/ 5411777 h 7012541"/>
              <a:gd name="connsiteX303" fmla="*/ 4922876 w 8909536"/>
              <a:gd name="connsiteY303" fmla="*/ 5410623 h 7012541"/>
              <a:gd name="connsiteX304" fmla="*/ 4887883 w 8909536"/>
              <a:gd name="connsiteY304" fmla="*/ 5412181 h 7012541"/>
              <a:gd name="connsiteX305" fmla="*/ 4868951 w 8909536"/>
              <a:gd name="connsiteY305" fmla="*/ 5411532 h 7012541"/>
              <a:gd name="connsiteX306" fmla="*/ 4852373 w 8909536"/>
              <a:gd name="connsiteY306" fmla="*/ 5399145 h 7012541"/>
              <a:gd name="connsiteX307" fmla="*/ 4797423 w 8909536"/>
              <a:gd name="connsiteY307" fmla="*/ 5370869 h 7012541"/>
              <a:gd name="connsiteX308" fmla="*/ 4769006 w 8909536"/>
              <a:gd name="connsiteY308" fmla="*/ 5349635 h 7012541"/>
              <a:gd name="connsiteX309" fmla="*/ 4763013 w 8909536"/>
              <a:gd name="connsiteY309" fmla="*/ 5336631 h 7012541"/>
              <a:gd name="connsiteX310" fmla="*/ 4763231 w 8909536"/>
              <a:gd name="connsiteY310" fmla="*/ 5303401 h 7012541"/>
              <a:gd name="connsiteX311" fmla="*/ 4760438 w 8909536"/>
              <a:gd name="connsiteY311" fmla="*/ 5250159 h 7012541"/>
              <a:gd name="connsiteX312" fmla="*/ 4768885 w 8909536"/>
              <a:gd name="connsiteY312" fmla="*/ 5228052 h 7012541"/>
              <a:gd name="connsiteX313" fmla="*/ 4786918 w 8909536"/>
              <a:gd name="connsiteY313" fmla="*/ 5203164 h 7012541"/>
              <a:gd name="connsiteX314" fmla="*/ 4805708 w 8909536"/>
              <a:gd name="connsiteY314" fmla="*/ 5186655 h 7012541"/>
              <a:gd name="connsiteX315" fmla="*/ 4839370 w 8909536"/>
              <a:gd name="connsiteY315" fmla="*/ 5158612 h 7012541"/>
              <a:gd name="connsiteX316" fmla="*/ 4839887 w 8909536"/>
              <a:gd name="connsiteY316" fmla="*/ 5158473 h 7012541"/>
              <a:gd name="connsiteX317" fmla="*/ 4839887 w 8909536"/>
              <a:gd name="connsiteY317" fmla="*/ 5114670 h 7012541"/>
              <a:gd name="connsiteX318" fmla="*/ 4831440 w 8909536"/>
              <a:gd name="connsiteY318" fmla="*/ 5000669 h 7012541"/>
              <a:gd name="connsiteX319" fmla="*/ 4731137 w 8909536"/>
              <a:gd name="connsiteY319" fmla="*/ 4868226 h 7012541"/>
              <a:gd name="connsiteX320" fmla="*/ 4699578 w 8909536"/>
              <a:gd name="connsiteY320" fmla="*/ 4861044 h 7012541"/>
              <a:gd name="connsiteX321" fmla="*/ 4695996 w 8909536"/>
              <a:gd name="connsiteY321" fmla="*/ 4869585 h 7012541"/>
              <a:gd name="connsiteX322" fmla="*/ 4526886 w 8909536"/>
              <a:gd name="connsiteY322" fmla="*/ 5175990 h 7012541"/>
              <a:gd name="connsiteX323" fmla="*/ 4431061 w 8909536"/>
              <a:gd name="connsiteY323" fmla="*/ 5313663 h 7012541"/>
              <a:gd name="connsiteX324" fmla="*/ 4467109 w 8909536"/>
              <a:gd name="connsiteY324" fmla="*/ 5335807 h 7012541"/>
              <a:gd name="connsiteX325" fmla="*/ 4556483 w 8909536"/>
              <a:gd name="connsiteY325" fmla="*/ 5411032 h 7012541"/>
              <a:gd name="connsiteX326" fmla="*/ 4588738 w 8909536"/>
              <a:gd name="connsiteY326" fmla="*/ 5530539 h 7012541"/>
              <a:gd name="connsiteX327" fmla="*/ 4486598 w 8909536"/>
              <a:gd name="connsiteY327" fmla="*/ 5658580 h 7012541"/>
              <a:gd name="connsiteX328" fmla="*/ 4481222 w 8909536"/>
              <a:gd name="connsiteY328" fmla="*/ 5688457 h 7012541"/>
              <a:gd name="connsiteX329" fmla="*/ 4508100 w 8909536"/>
              <a:gd name="connsiteY329" fmla="*/ 5833571 h 7012541"/>
              <a:gd name="connsiteX330" fmla="*/ 4373705 w 8909536"/>
              <a:gd name="connsiteY330" fmla="*/ 6029902 h 7012541"/>
              <a:gd name="connsiteX331" fmla="*/ 4244684 w 8909536"/>
              <a:gd name="connsiteY331" fmla="*/ 6076852 h 7012541"/>
              <a:gd name="connsiteX332" fmla="*/ 3981267 w 8909536"/>
              <a:gd name="connsiteY332" fmla="*/ 6046974 h 7012541"/>
              <a:gd name="connsiteX333" fmla="*/ 3906594 w 8909536"/>
              <a:gd name="connsiteY333" fmla="*/ 6000025 h 7012541"/>
              <a:gd name="connsiteX334" fmla="*/ 3861154 w 8909536"/>
              <a:gd name="connsiteY334" fmla="*/ 5958970 h 7012541"/>
              <a:gd name="connsiteX335" fmla="*/ 3835346 w 8909536"/>
              <a:gd name="connsiteY335" fmla="*/ 5983754 h 7012541"/>
              <a:gd name="connsiteX336" fmla="*/ 3721172 w 8909536"/>
              <a:gd name="connsiteY336" fmla="*/ 6074326 h 7012541"/>
              <a:gd name="connsiteX337" fmla="*/ 3723563 w 8909536"/>
              <a:gd name="connsiteY337" fmla="*/ 6076719 h 7012541"/>
              <a:gd name="connsiteX338" fmla="*/ 3733978 w 8909536"/>
              <a:gd name="connsiteY338" fmla="*/ 6081120 h 7012541"/>
              <a:gd name="connsiteX339" fmla="*/ 3776987 w 8909536"/>
              <a:gd name="connsiteY339" fmla="*/ 6098191 h 7012541"/>
              <a:gd name="connsiteX340" fmla="*/ 3723226 w 8909536"/>
              <a:gd name="connsiteY340" fmla="*/ 6128069 h 7012541"/>
              <a:gd name="connsiteX341" fmla="*/ 3685596 w 8909536"/>
              <a:gd name="connsiteY341" fmla="*/ 6115264 h 7012541"/>
              <a:gd name="connsiteX342" fmla="*/ 3674316 w 8909536"/>
              <a:gd name="connsiteY342" fmla="*/ 6111495 h 7012541"/>
              <a:gd name="connsiteX343" fmla="*/ 3550158 w 8909536"/>
              <a:gd name="connsiteY343" fmla="*/ 6209987 h 7012541"/>
              <a:gd name="connsiteX344" fmla="*/ 2376461 w 8909536"/>
              <a:gd name="connsiteY344" fmla="*/ 6797710 h 7012541"/>
              <a:gd name="connsiteX345" fmla="*/ 2293103 w 8909536"/>
              <a:gd name="connsiteY345" fmla="*/ 6820826 h 7012541"/>
              <a:gd name="connsiteX346" fmla="*/ 2293103 w 8909536"/>
              <a:gd name="connsiteY346" fmla="*/ 6858002 h 7012541"/>
              <a:gd name="connsiteX347" fmla="*/ 2159046 w 8909536"/>
              <a:gd name="connsiteY347" fmla="*/ 6858002 h 7012541"/>
              <a:gd name="connsiteX348" fmla="*/ 2047293 w 8909536"/>
              <a:gd name="connsiteY348" fmla="*/ 6888993 h 7012541"/>
              <a:gd name="connsiteX349" fmla="*/ 995643 w 8909536"/>
              <a:gd name="connsiteY349" fmla="*/ 7010404 h 7012541"/>
              <a:gd name="connsiteX350" fmla="*/ 0 w 8909536"/>
              <a:gd name="connsiteY350" fmla="*/ 6931523 h 7012541"/>
              <a:gd name="connsiteX351" fmla="*/ 28261 w 8909536"/>
              <a:gd name="connsiteY351" fmla="*/ 5029202 h 7012541"/>
              <a:gd name="connsiteX0" fmla="*/ 6634026 w 8880174"/>
              <a:gd name="connsiteY0" fmla="*/ 867292 h 7012541"/>
              <a:gd name="connsiteX1" fmla="*/ 6577800 w 8880174"/>
              <a:gd name="connsiteY1" fmla="*/ 908210 h 7012541"/>
              <a:gd name="connsiteX2" fmla="*/ 6529417 w 8880174"/>
              <a:gd name="connsiteY2" fmla="*/ 967963 h 7012541"/>
              <a:gd name="connsiteX3" fmla="*/ 6545544 w 8880174"/>
              <a:gd name="connsiteY3" fmla="*/ 1006376 h 7012541"/>
              <a:gd name="connsiteX4" fmla="*/ 6585864 w 8880174"/>
              <a:gd name="connsiteY4" fmla="*/ 1006911 h 7012541"/>
              <a:gd name="connsiteX5" fmla="*/ 6602827 w 8880174"/>
              <a:gd name="connsiteY5" fmla="*/ 1003094 h 7012541"/>
              <a:gd name="connsiteX6" fmla="*/ 6624961 w 8880174"/>
              <a:gd name="connsiteY6" fmla="*/ 955148 h 7012541"/>
              <a:gd name="connsiteX7" fmla="*/ 6627415 w 8880174"/>
              <a:gd name="connsiteY7" fmla="*/ 887712 h 7012541"/>
              <a:gd name="connsiteX8" fmla="*/ 6634026 w 8880174"/>
              <a:gd name="connsiteY8" fmla="*/ 867292 h 7012541"/>
              <a:gd name="connsiteX9" fmla="*/ 28261 w 8880174"/>
              <a:gd name="connsiteY9" fmla="*/ 5029202 h 7012541"/>
              <a:gd name="connsiteX10" fmla="*/ 71547 w 8880174"/>
              <a:gd name="connsiteY10" fmla="*/ 85060 h 7012541"/>
              <a:gd name="connsiteX11" fmla="*/ 2293103 w 8880174"/>
              <a:gd name="connsiteY11" fmla="*/ 0 h 7012541"/>
              <a:gd name="connsiteX12" fmla="*/ 2909882 w 8880174"/>
              <a:gd name="connsiteY12" fmla="*/ 423059 h 7012541"/>
              <a:gd name="connsiteX13" fmla="*/ 3086400 w 8880174"/>
              <a:gd name="connsiteY13" fmla="*/ 516658 h 7012541"/>
              <a:gd name="connsiteX14" fmla="*/ 3066703 w 8880174"/>
              <a:gd name="connsiteY14" fmla="*/ 491542 h 7012541"/>
              <a:gd name="connsiteX15" fmla="*/ 3040497 w 8880174"/>
              <a:gd name="connsiteY15" fmla="*/ 460064 h 7012541"/>
              <a:gd name="connsiteX16" fmla="*/ 2943731 w 8880174"/>
              <a:gd name="connsiteY16" fmla="*/ 387506 h 7012541"/>
              <a:gd name="connsiteX17" fmla="*/ 2895348 w 8880174"/>
              <a:gd name="connsiteY17" fmla="*/ 302144 h 7012541"/>
              <a:gd name="connsiteX18" fmla="*/ 2981361 w 8880174"/>
              <a:gd name="connsiteY18" fmla="*/ 203978 h 7012541"/>
              <a:gd name="connsiteX19" fmla="*/ 3035121 w 8880174"/>
              <a:gd name="connsiteY19" fmla="*/ 203978 h 7012541"/>
              <a:gd name="connsiteX20" fmla="*/ 3051248 w 8880174"/>
              <a:gd name="connsiteY20" fmla="*/ 233856 h 7012541"/>
              <a:gd name="connsiteX21" fmla="*/ 3110381 w 8880174"/>
              <a:gd name="connsiteY21" fmla="*/ 391774 h 7012541"/>
              <a:gd name="connsiteX22" fmla="*/ 3131886 w 8880174"/>
              <a:gd name="connsiteY22" fmla="*/ 434455 h 7012541"/>
              <a:gd name="connsiteX23" fmla="*/ 3217899 w 8880174"/>
              <a:gd name="connsiteY23" fmla="*/ 545425 h 7012541"/>
              <a:gd name="connsiteX24" fmla="*/ 3265394 w 8880174"/>
              <a:gd name="connsiteY24" fmla="*/ 614557 h 7012541"/>
              <a:gd name="connsiteX25" fmla="*/ 3525574 w 8880174"/>
              <a:gd name="connsiteY25" fmla="*/ 784372 h 7012541"/>
              <a:gd name="connsiteX26" fmla="*/ 3549857 w 8880174"/>
              <a:gd name="connsiteY26" fmla="*/ 760429 h 7012541"/>
              <a:gd name="connsiteX27" fmla="*/ 3583457 w 8880174"/>
              <a:gd name="connsiteY27" fmla="*/ 716148 h 7012541"/>
              <a:gd name="connsiteX28" fmla="*/ 3701724 w 8880174"/>
              <a:gd name="connsiteY28" fmla="*/ 703343 h 7012541"/>
              <a:gd name="connsiteX29" fmla="*/ 3927511 w 8880174"/>
              <a:gd name="connsiteY29" fmla="*/ 733221 h 7012541"/>
              <a:gd name="connsiteX30" fmla="*/ 3992019 w 8880174"/>
              <a:gd name="connsiteY30" fmla="*/ 686272 h 7012541"/>
              <a:gd name="connsiteX31" fmla="*/ 4008148 w 8880174"/>
              <a:gd name="connsiteY31" fmla="*/ 600910 h 7012541"/>
              <a:gd name="connsiteX32" fmla="*/ 4008148 w 8880174"/>
              <a:gd name="connsiteY32" fmla="*/ 545425 h 7012541"/>
              <a:gd name="connsiteX33" fmla="*/ 4110289 w 8880174"/>
              <a:gd name="connsiteY33" fmla="*/ 515549 h 7012541"/>
              <a:gd name="connsiteX34" fmla="*/ 4190927 w 8880174"/>
              <a:gd name="connsiteY34" fmla="*/ 579570 h 7012541"/>
              <a:gd name="connsiteX35" fmla="*/ 4239308 w 8880174"/>
              <a:gd name="connsiteY35" fmla="*/ 613714 h 7012541"/>
              <a:gd name="connsiteX36" fmla="*/ 4293068 w 8880174"/>
              <a:gd name="connsiteY36" fmla="*/ 583839 h 7012541"/>
              <a:gd name="connsiteX37" fmla="*/ 4336073 w 8880174"/>
              <a:gd name="connsiteY37" fmla="*/ 472869 h 7012541"/>
              <a:gd name="connsiteX38" fmla="*/ 4368329 w 8880174"/>
              <a:gd name="connsiteY38" fmla="*/ 438723 h 7012541"/>
              <a:gd name="connsiteX39" fmla="*/ 4422087 w 8880174"/>
              <a:gd name="connsiteY39" fmla="*/ 442991 h 7012541"/>
              <a:gd name="connsiteX40" fmla="*/ 4481222 w 8880174"/>
              <a:gd name="connsiteY40" fmla="*/ 485671 h 7012541"/>
              <a:gd name="connsiteX41" fmla="*/ 4567235 w 8880174"/>
              <a:gd name="connsiteY41" fmla="*/ 545425 h 7012541"/>
              <a:gd name="connsiteX42" fmla="*/ 4701630 w 8880174"/>
              <a:gd name="connsiteY42" fmla="*/ 481403 h 7012541"/>
              <a:gd name="connsiteX43" fmla="*/ 4787643 w 8880174"/>
              <a:gd name="connsiteY43" fmla="*/ 366167 h 7012541"/>
              <a:gd name="connsiteX44" fmla="*/ 4852154 w 8880174"/>
              <a:gd name="connsiteY44" fmla="*/ 349094 h 7012541"/>
              <a:gd name="connsiteX45" fmla="*/ 4911289 w 8880174"/>
              <a:gd name="connsiteY45" fmla="*/ 494208 h 7012541"/>
              <a:gd name="connsiteX46" fmla="*/ 4900539 w 8880174"/>
              <a:gd name="connsiteY46" fmla="*/ 507013 h 7012541"/>
              <a:gd name="connsiteX47" fmla="*/ 5008054 w 8880174"/>
              <a:gd name="connsiteY47" fmla="*/ 532622 h 7012541"/>
              <a:gd name="connsiteX48" fmla="*/ 5099443 w 8880174"/>
              <a:gd name="connsiteY48" fmla="*/ 498476 h 7012541"/>
              <a:gd name="connsiteX49" fmla="*/ 5115571 w 8880174"/>
              <a:gd name="connsiteY49" fmla="*/ 485671 h 7012541"/>
              <a:gd name="connsiteX50" fmla="*/ 5292973 w 8880174"/>
              <a:gd name="connsiteY50" fmla="*/ 477137 h 7012541"/>
              <a:gd name="connsiteX51" fmla="*/ 5395114 w 8880174"/>
              <a:gd name="connsiteY51" fmla="*/ 468600 h 7012541"/>
              <a:gd name="connsiteX52" fmla="*/ 5454249 w 8880174"/>
              <a:gd name="connsiteY52" fmla="*/ 357630 h 7012541"/>
              <a:gd name="connsiteX53" fmla="*/ 5545639 w 8880174"/>
              <a:gd name="connsiteY53" fmla="*/ 131422 h 7012541"/>
              <a:gd name="connsiteX54" fmla="*/ 5626276 w 8880174"/>
              <a:gd name="connsiteY54" fmla="*/ 33255 h 7012541"/>
              <a:gd name="connsiteX55" fmla="*/ 5684065 w 8880174"/>
              <a:gd name="connsiteY55" fmla="*/ 2846 h 7012541"/>
              <a:gd name="connsiteX56" fmla="*/ 5721528 w 8880174"/>
              <a:gd name="connsiteY56" fmla="*/ 245 h 7012541"/>
              <a:gd name="connsiteX57" fmla="*/ 5766047 w 8880174"/>
              <a:gd name="connsiteY57" fmla="*/ 7648 h 7012541"/>
              <a:gd name="connsiteX58" fmla="*/ 5712289 w 8880174"/>
              <a:gd name="connsiteY58" fmla="*/ 152762 h 7012541"/>
              <a:gd name="connsiteX59" fmla="*/ 5658530 w 8880174"/>
              <a:gd name="connsiteY59" fmla="*/ 323485 h 7012541"/>
              <a:gd name="connsiteX60" fmla="*/ 5599395 w 8880174"/>
              <a:gd name="connsiteY60" fmla="*/ 489940 h 7012541"/>
              <a:gd name="connsiteX61" fmla="*/ 5733793 w 8880174"/>
              <a:gd name="connsiteY61" fmla="*/ 613714 h 7012541"/>
              <a:gd name="connsiteX62" fmla="*/ 5766047 w 8880174"/>
              <a:gd name="connsiteY62" fmla="*/ 596641 h 7012541"/>
              <a:gd name="connsiteX63" fmla="*/ 5782173 w 8880174"/>
              <a:gd name="connsiteY63" fmla="*/ 566766 h 7012541"/>
              <a:gd name="connsiteX64" fmla="*/ 5889693 w 8880174"/>
              <a:gd name="connsiteY64" fmla="*/ 532622 h 7012541"/>
              <a:gd name="connsiteX65" fmla="*/ 5948825 w 8880174"/>
              <a:gd name="connsiteY65" fmla="*/ 600910 h 7012541"/>
              <a:gd name="connsiteX66" fmla="*/ 5948825 w 8880174"/>
              <a:gd name="connsiteY66" fmla="*/ 635055 h 7012541"/>
              <a:gd name="connsiteX67" fmla="*/ 6110101 w 8880174"/>
              <a:gd name="connsiteY67" fmla="*/ 801509 h 7012541"/>
              <a:gd name="connsiteX68" fmla="*/ 6185364 w 8880174"/>
              <a:gd name="connsiteY68" fmla="*/ 797240 h 7012541"/>
              <a:gd name="connsiteX69" fmla="*/ 6411148 w 8880174"/>
              <a:gd name="connsiteY69" fmla="*/ 754560 h 7012541"/>
              <a:gd name="connsiteX70" fmla="*/ 6459531 w 8880174"/>
              <a:gd name="connsiteY70" fmla="*/ 771633 h 7012541"/>
              <a:gd name="connsiteX71" fmla="*/ 6518666 w 8880174"/>
              <a:gd name="connsiteY71" fmla="*/ 831386 h 7012541"/>
              <a:gd name="connsiteX72" fmla="*/ 6583174 w 8880174"/>
              <a:gd name="connsiteY72" fmla="*/ 839921 h 7012541"/>
              <a:gd name="connsiteX73" fmla="*/ 6604680 w 8880174"/>
              <a:gd name="connsiteY73" fmla="*/ 822850 h 7012541"/>
              <a:gd name="connsiteX74" fmla="*/ 6630887 w 8880174"/>
              <a:gd name="connsiteY74" fmla="*/ 818048 h 7012541"/>
              <a:gd name="connsiteX75" fmla="*/ 6648711 w 8880174"/>
              <a:gd name="connsiteY75" fmla="*/ 821907 h 7012541"/>
              <a:gd name="connsiteX76" fmla="*/ 6652736 w 8880174"/>
              <a:gd name="connsiteY76" fmla="*/ 803062 h 7012541"/>
              <a:gd name="connsiteX77" fmla="*/ 6634723 w 8880174"/>
              <a:gd name="connsiteY77" fmla="*/ 789260 h 7012541"/>
              <a:gd name="connsiteX78" fmla="*/ 6634019 w 8880174"/>
              <a:gd name="connsiteY78" fmla="*/ 763084 h 7012541"/>
              <a:gd name="connsiteX79" fmla="*/ 6635466 w 8880174"/>
              <a:gd name="connsiteY79" fmla="*/ 732353 h 7012541"/>
              <a:gd name="connsiteX80" fmla="*/ 6681000 w 8880174"/>
              <a:gd name="connsiteY80" fmla="*/ 753698 h 7012541"/>
              <a:gd name="connsiteX81" fmla="*/ 6681704 w 8880174"/>
              <a:gd name="connsiteY81" fmla="*/ 779876 h 7012541"/>
              <a:gd name="connsiteX82" fmla="*/ 6666549 w 8880174"/>
              <a:gd name="connsiteY82" fmla="*/ 977913 h 7012541"/>
              <a:gd name="connsiteX83" fmla="*/ 6666829 w 8880174"/>
              <a:gd name="connsiteY83" fmla="*/ 988259 h 7012541"/>
              <a:gd name="connsiteX84" fmla="*/ 6669190 w 8880174"/>
              <a:gd name="connsiteY84" fmla="*/ 987703 h 7012541"/>
              <a:gd name="connsiteX85" fmla="*/ 6712195 w 8880174"/>
              <a:gd name="connsiteY85" fmla="*/ 1006376 h 7012541"/>
              <a:gd name="connsiteX86" fmla="*/ 6741388 w 8880174"/>
              <a:gd name="connsiteY86" fmla="*/ 1050670 h 7012541"/>
              <a:gd name="connsiteX87" fmla="*/ 6756165 w 8880174"/>
              <a:gd name="connsiteY87" fmla="*/ 1051331 h 7012541"/>
              <a:gd name="connsiteX88" fmla="*/ 6811400 w 8880174"/>
              <a:gd name="connsiteY88" fmla="*/ 1031420 h 7012541"/>
              <a:gd name="connsiteX89" fmla="*/ 6870579 w 8880174"/>
              <a:gd name="connsiteY89" fmla="*/ 1010084 h 7012541"/>
              <a:gd name="connsiteX90" fmla="*/ 6917158 w 8880174"/>
              <a:gd name="connsiteY90" fmla="*/ 1091465 h 7012541"/>
              <a:gd name="connsiteX91" fmla="*/ 7031896 w 8880174"/>
              <a:gd name="connsiteY91" fmla="*/ 1125620 h 7012541"/>
              <a:gd name="connsiteX92" fmla="*/ 7125478 w 8880174"/>
              <a:gd name="connsiteY92" fmla="*/ 1156072 h 7012541"/>
              <a:gd name="connsiteX93" fmla="*/ 7159878 w 8880174"/>
              <a:gd name="connsiteY93" fmla="*/ 1207863 h 7012541"/>
              <a:gd name="connsiteX94" fmla="*/ 7235505 w 8880174"/>
              <a:gd name="connsiteY94" fmla="*/ 1290100 h 7012541"/>
              <a:gd name="connsiteX95" fmla="*/ 7260605 w 8880174"/>
              <a:gd name="connsiteY95" fmla="*/ 1292379 h 7012541"/>
              <a:gd name="connsiteX96" fmla="*/ 7397968 w 8880174"/>
              <a:gd name="connsiteY96" fmla="*/ 1257963 h 7012541"/>
              <a:gd name="connsiteX97" fmla="*/ 7448170 w 8880174"/>
              <a:gd name="connsiteY97" fmla="*/ 1262519 h 7012541"/>
              <a:gd name="connsiteX98" fmla="*/ 7449238 w 8880174"/>
              <a:gd name="connsiteY98" fmla="*/ 1281014 h 7012541"/>
              <a:gd name="connsiteX99" fmla="*/ 7356343 w 8880174"/>
              <a:gd name="connsiteY99" fmla="*/ 1318280 h 7012541"/>
              <a:gd name="connsiteX100" fmla="*/ 7333375 w 8880174"/>
              <a:gd name="connsiteY100" fmla="*/ 1352992 h 7012541"/>
              <a:gd name="connsiteX101" fmla="*/ 7382127 w 8880174"/>
              <a:gd name="connsiteY101" fmla="*/ 1388279 h 7012541"/>
              <a:gd name="connsiteX102" fmla="*/ 7433759 w 8880174"/>
              <a:gd name="connsiteY102" fmla="*/ 1403649 h 7012541"/>
              <a:gd name="connsiteX103" fmla="*/ 7364535 w 8880174"/>
              <a:gd name="connsiteY103" fmla="*/ 1432382 h 7012541"/>
              <a:gd name="connsiteX104" fmla="*/ 7336194 w 8880174"/>
              <a:gd name="connsiteY104" fmla="*/ 1457701 h 7012541"/>
              <a:gd name="connsiteX105" fmla="*/ 7364153 w 8880174"/>
              <a:gd name="connsiteY105" fmla="*/ 1481607 h 7012541"/>
              <a:gd name="connsiteX106" fmla="*/ 7469950 w 8880174"/>
              <a:gd name="connsiteY106" fmla="*/ 1458567 h 7012541"/>
              <a:gd name="connsiteX107" fmla="*/ 7685494 w 8880174"/>
              <a:gd name="connsiteY107" fmla="*/ 1411069 h 7012541"/>
              <a:gd name="connsiteX108" fmla="*/ 7721005 w 8880174"/>
              <a:gd name="connsiteY108" fmla="*/ 1398266 h 7012541"/>
              <a:gd name="connsiteX109" fmla="*/ 7755786 w 8880174"/>
              <a:gd name="connsiteY109" fmla="*/ 1400830 h 7012541"/>
              <a:gd name="connsiteX110" fmla="*/ 7744655 w 8880174"/>
              <a:gd name="connsiteY110" fmla="*/ 1431274 h 7012541"/>
              <a:gd name="connsiteX111" fmla="*/ 7718830 w 8880174"/>
              <a:gd name="connsiteY111" fmla="*/ 1444362 h 7012541"/>
              <a:gd name="connsiteX112" fmla="*/ 7634911 w 8880174"/>
              <a:gd name="connsiteY112" fmla="*/ 1455735 h 7012541"/>
              <a:gd name="connsiteX113" fmla="*/ 7564259 w 8880174"/>
              <a:gd name="connsiteY113" fmla="*/ 1473656 h 7012541"/>
              <a:gd name="connsiteX114" fmla="*/ 7519069 w 8880174"/>
              <a:gd name="connsiteY114" fmla="*/ 1486173 h 7012541"/>
              <a:gd name="connsiteX115" fmla="*/ 7422588 w 8880174"/>
              <a:gd name="connsiteY115" fmla="*/ 1517179 h 7012541"/>
              <a:gd name="connsiteX116" fmla="*/ 7333981 w 8880174"/>
              <a:gd name="connsiteY116" fmla="*/ 1586884 h 7012541"/>
              <a:gd name="connsiteX117" fmla="*/ 7424703 w 8880174"/>
              <a:gd name="connsiteY117" fmla="*/ 1595712 h 7012541"/>
              <a:gd name="connsiteX118" fmla="*/ 7616576 w 8880174"/>
              <a:gd name="connsiteY118" fmla="*/ 1556747 h 7012541"/>
              <a:gd name="connsiteX119" fmla="*/ 7733485 w 8880174"/>
              <a:gd name="connsiteY119" fmla="*/ 1544806 h 7012541"/>
              <a:gd name="connsiteX120" fmla="*/ 7757500 w 8880174"/>
              <a:gd name="connsiteY120" fmla="*/ 1570131 h 7012541"/>
              <a:gd name="connsiteX121" fmla="*/ 7737410 w 8880174"/>
              <a:gd name="connsiteY121" fmla="*/ 1584926 h 7012541"/>
              <a:gd name="connsiteX122" fmla="*/ 7540165 w 8880174"/>
              <a:gd name="connsiteY122" fmla="*/ 1614502 h 7012541"/>
              <a:gd name="connsiteX123" fmla="*/ 7473820 w 8880174"/>
              <a:gd name="connsiteY123" fmla="*/ 1623317 h 7012541"/>
              <a:gd name="connsiteX124" fmla="*/ 7385936 w 8880174"/>
              <a:gd name="connsiteY124" fmla="*/ 1677656 h 7012541"/>
              <a:gd name="connsiteX125" fmla="*/ 7281204 w 8880174"/>
              <a:gd name="connsiteY125" fmla="*/ 1719189 h 7012541"/>
              <a:gd name="connsiteX126" fmla="*/ 7274371 w 8880174"/>
              <a:gd name="connsiteY126" fmla="*/ 1720608 h 7012541"/>
              <a:gd name="connsiteX127" fmla="*/ 7266631 w 8880174"/>
              <a:gd name="connsiteY127" fmla="*/ 1727395 h 7012541"/>
              <a:gd name="connsiteX128" fmla="*/ 7266631 w 8880174"/>
              <a:gd name="connsiteY128" fmla="*/ 1753945 h 7012541"/>
              <a:gd name="connsiteX129" fmla="*/ 7283452 w 8880174"/>
              <a:gd name="connsiteY129" fmla="*/ 1789340 h 7012541"/>
              <a:gd name="connsiteX130" fmla="*/ 7165708 w 8880174"/>
              <a:gd name="connsiteY130" fmla="*/ 1833590 h 7012541"/>
              <a:gd name="connsiteX131" fmla="*/ 7154809 w 8880174"/>
              <a:gd name="connsiteY131" fmla="*/ 1845056 h 7012541"/>
              <a:gd name="connsiteX132" fmla="*/ 7169142 w 8880174"/>
              <a:gd name="connsiteY132" fmla="*/ 1864261 h 7012541"/>
              <a:gd name="connsiteX133" fmla="*/ 7176645 w 8880174"/>
              <a:gd name="connsiteY133" fmla="*/ 1869997 h 7012541"/>
              <a:gd name="connsiteX134" fmla="*/ 7213877 w 8880174"/>
              <a:gd name="connsiteY134" fmla="*/ 1873441 h 7012541"/>
              <a:gd name="connsiteX135" fmla="*/ 7217525 w 8880174"/>
              <a:gd name="connsiteY135" fmla="*/ 1872797 h 7012541"/>
              <a:gd name="connsiteX136" fmla="*/ 7351920 w 8880174"/>
              <a:gd name="connsiteY136" fmla="*/ 1864261 h 7012541"/>
              <a:gd name="connsiteX137" fmla="*/ 7393249 w 8880174"/>
              <a:gd name="connsiteY137" fmla="*/ 1878132 h 7012541"/>
              <a:gd name="connsiteX138" fmla="*/ 7415948 w 8880174"/>
              <a:gd name="connsiteY138" fmla="*/ 1899836 h 7012541"/>
              <a:gd name="connsiteX139" fmla="*/ 7429578 w 8880174"/>
              <a:gd name="connsiteY139" fmla="*/ 1897743 h 7012541"/>
              <a:gd name="connsiteX140" fmla="*/ 7460064 w 8880174"/>
              <a:gd name="connsiteY140" fmla="*/ 1895534 h 7012541"/>
              <a:gd name="connsiteX141" fmla="*/ 7502113 w 8880174"/>
              <a:gd name="connsiteY141" fmla="*/ 1922083 h 7012541"/>
              <a:gd name="connsiteX142" fmla="*/ 7476884 w 8880174"/>
              <a:gd name="connsiteY142" fmla="*/ 1957479 h 7012541"/>
              <a:gd name="connsiteX143" fmla="*/ 7435999 w 8880174"/>
              <a:gd name="connsiteY143" fmla="*/ 1965299 h 7012541"/>
              <a:gd name="connsiteX144" fmla="*/ 7432559 w 8880174"/>
              <a:gd name="connsiteY144" fmla="*/ 1983767 h 7012541"/>
              <a:gd name="connsiteX145" fmla="*/ 7341167 w 8880174"/>
              <a:gd name="connsiteY145" fmla="*/ 2116076 h 7012541"/>
              <a:gd name="connsiteX146" fmla="*/ 7292785 w 8880174"/>
              <a:gd name="connsiteY146" fmla="*/ 2120344 h 7012541"/>
              <a:gd name="connsiteX147" fmla="*/ 7267252 w 8880174"/>
              <a:gd name="connsiteY147" fmla="*/ 2119278 h 7012541"/>
              <a:gd name="connsiteX148" fmla="*/ 7250917 w 8880174"/>
              <a:gd name="connsiteY148" fmla="*/ 2136237 h 7012541"/>
              <a:gd name="connsiteX149" fmla="*/ 7266631 w 8880174"/>
              <a:gd name="connsiteY149" fmla="*/ 2152158 h 7012541"/>
              <a:gd name="connsiteX150" fmla="*/ 7266631 w 8880174"/>
              <a:gd name="connsiteY150" fmla="*/ 2169860 h 7012541"/>
              <a:gd name="connsiteX151" fmla="*/ 7241401 w 8880174"/>
              <a:gd name="connsiteY151" fmla="*/ 2178706 h 7012541"/>
              <a:gd name="connsiteX152" fmla="*/ 7216741 w 8880174"/>
              <a:gd name="connsiteY152" fmla="*/ 2176761 h 7012541"/>
              <a:gd name="connsiteX153" fmla="*/ 7206772 w 8880174"/>
              <a:gd name="connsiteY153" fmla="*/ 2188634 h 7012541"/>
              <a:gd name="connsiteX154" fmla="*/ 7209141 w 8880174"/>
              <a:gd name="connsiteY154" fmla="*/ 2205255 h 7012541"/>
              <a:gd name="connsiteX155" fmla="*/ 7241401 w 8880174"/>
              <a:gd name="connsiteY155" fmla="*/ 2205255 h 7012541"/>
              <a:gd name="connsiteX156" fmla="*/ 7325501 w 8880174"/>
              <a:gd name="connsiteY156" fmla="*/ 2205255 h 7012541"/>
              <a:gd name="connsiteX157" fmla="*/ 7367553 w 8880174"/>
              <a:gd name="connsiteY157" fmla="*/ 2205255 h 7012541"/>
              <a:gd name="connsiteX158" fmla="*/ 7434834 w 8880174"/>
              <a:gd name="connsiteY158" fmla="*/ 2249505 h 7012541"/>
              <a:gd name="connsiteX159" fmla="*/ 7535753 w 8880174"/>
              <a:gd name="connsiteY159" fmla="*/ 2284901 h 7012541"/>
              <a:gd name="connsiteX160" fmla="*/ 7560984 w 8880174"/>
              <a:gd name="connsiteY160" fmla="*/ 2311449 h 7012541"/>
              <a:gd name="connsiteX161" fmla="*/ 7535753 w 8880174"/>
              <a:gd name="connsiteY161" fmla="*/ 2329142 h 7012541"/>
              <a:gd name="connsiteX162" fmla="*/ 7527346 w 8880174"/>
              <a:gd name="connsiteY162" fmla="*/ 2355692 h 7012541"/>
              <a:gd name="connsiteX163" fmla="*/ 7518935 w 8880174"/>
              <a:gd name="connsiteY163" fmla="*/ 2391087 h 7012541"/>
              <a:gd name="connsiteX164" fmla="*/ 7518935 w 8880174"/>
              <a:gd name="connsiteY164" fmla="*/ 2417635 h 7012541"/>
              <a:gd name="connsiteX165" fmla="*/ 7527346 w 8880174"/>
              <a:gd name="connsiteY165" fmla="*/ 2417635 h 7012541"/>
              <a:gd name="connsiteX166" fmla="*/ 7527346 w 8880174"/>
              <a:gd name="connsiteY166" fmla="*/ 2479580 h 7012541"/>
              <a:gd name="connsiteX167" fmla="*/ 7460064 w 8880174"/>
              <a:gd name="connsiteY167" fmla="*/ 2541532 h 7012541"/>
              <a:gd name="connsiteX168" fmla="*/ 7544165 w 8880174"/>
              <a:gd name="connsiteY168" fmla="*/ 2568073 h 7012541"/>
              <a:gd name="connsiteX169" fmla="*/ 7535753 w 8880174"/>
              <a:gd name="connsiteY169" fmla="*/ 2576928 h 7012541"/>
              <a:gd name="connsiteX170" fmla="*/ 7236495 w 8880174"/>
              <a:gd name="connsiteY170" fmla="*/ 2576928 h 7012541"/>
              <a:gd name="connsiteX171" fmla="*/ 7215508 w 8880174"/>
              <a:gd name="connsiteY171" fmla="*/ 2587165 h 7012541"/>
              <a:gd name="connsiteX172" fmla="*/ 7214139 w 8880174"/>
              <a:gd name="connsiteY172" fmla="*/ 2590655 h 7012541"/>
              <a:gd name="connsiteX173" fmla="*/ 7232990 w 8880174"/>
              <a:gd name="connsiteY173" fmla="*/ 2594621 h 7012541"/>
              <a:gd name="connsiteX174" fmla="*/ 7300272 w 8880174"/>
              <a:gd name="connsiteY174" fmla="*/ 2638871 h 7012541"/>
              <a:gd name="connsiteX175" fmla="*/ 7333912 w 8880174"/>
              <a:gd name="connsiteY175" fmla="*/ 2665420 h 7012541"/>
              <a:gd name="connsiteX176" fmla="*/ 7426423 w 8880174"/>
              <a:gd name="connsiteY176" fmla="*/ 2683114 h 7012541"/>
              <a:gd name="connsiteX177" fmla="*/ 7443243 w 8880174"/>
              <a:gd name="connsiteY177" fmla="*/ 2700816 h 7012541"/>
              <a:gd name="connsiteX178" fmla="*/ 7426423 w 8880174"/>
              <a:gd name="connsiteY178" fmla="*/ 2709662 h 7012541"/>
              <a:gd name="connsiteX179" fmla="*/ 7224581 w 8880174"/>
              <a:gd name="connsiteY179" fmla="*/ 2709662 h 7012541"/>
              <a:gd name="connsiteX180" fmla="*/ 7208810 w 8880174"/>
              <a:gd name="connsiteY180" fmla="*/ 2710767 h 7012541"/>
              <a:gd name="connsiteX181" fmla="*/ 7207899 w 8880174"/>
              <a:gd name="connsiteY181" fmla="*/ 2711514 h 7012541"/>
              <a:gd name="connsiteX182" fmla="*/ 7208115 w 8880174"/>
              <a:gd name="connsiteY182" fmla="*/ 2712006 h 7012541"/>
              <a:gd name="connsiteX183" fmla="*/ 7292785 w 8880174"/>
              <a:gd name="connsiteY183" fmla="*/ 2730679 h 7012541"/>
              <a:gd name="connsiteX184" fmla="*/ 7411055 w 8880174"/>
              <a:gd name="connsiteY184" fmla="*/ 2816042 h 7012541"/>
              <a:gd name="connsiteX185" fmla="*/ 7411055 w 8880174"/>
              <a:gd name="connsiteY185" fmla="*/ 2824702 h 7012541"/>
              <a:gd name="connsiteX186" fmla="*/ 7510524 w 8880174"/>
              <a:gd name="connsiteY186" fmla="*/ 2824702 h 7012541"/>
              <a:gd name="connsiteX187" fmla="*/ 7586217 w 8880174"/>
              <a:gd name="connsiteY187" fmla="*/ 2815857 h 7012541"/>
              <a:gd name="connsiteX188" fmla="*/ 7619857 w 8880174"/>
              <a:gd name="connsiteY188" fmla="*/ 2842405 h 7012541"/>
              <a:gd name="connsiteX189" fmla="*/ 7611446 w 8880174"/>
              <a:gd name="connsiteY189" fmla="*/ 2868954 h 7012541"/>
              <a:gd name="connsiteX190" fmla="*/ 7569394 w 8880174"/>
              <a:gd name="connsiteY190" fmla="*/ 2868954 h 7012541"/>
              <a:gd name="connsiteX191" fmla="*/ 7460064 w 8880174"/>
              <a:gd name="connsiteY191" fmla="*/ 2860098 h 7012541"/>
              <a:gd name="connsiteX192" fmla="*/ 7429971 w 8880174"/>
              <a:gd name="connsiteY192" fmla="*/ 2855261 h 7012541"/>
              <a:gd name="connsiteX193" fmla="*/ 7408679 w 8880174"/>
              <a:gd name="connsiteY193" fmla="*/ 2859828 h 7012541"/>
              <a:gd name="connsiteX194" fmla="*/ 7391569 w 8880174"/>
              <a:gd name="connsiteY194" fmla="*/ 2867792 h 7012541"/>
              <a:gd name="connsiteX195" fmla="*/ 7380474 w 8880174"/>
              <a:gd name="connsiteY195" fmla="*/ 2867539 h 7012541"/>
              <a:gd name="connsiteX196" fmla="*/ 7376094 w 8880174"/>
              <a:gd name="connsiteY196" fmla="*/ 2868814 h 7012541"/>
              <a:gd name="connsiteX197" fmla="*/ 7363084 w 8880174"/>
              <a:gd name="connsiteY197" fmla="*/ 2868887 h 7012541"/>
              <a:gd name="connsiteX198" fmla="*/ 7330122 w 8880174"/>
              <a:gd name="connsiteY198" fmla="*/ 2879700 h 7012541"/>
              <a:gd name="connsiteX199" fmla="*/ 7423270 w 8880174"/>
              <a:gd name="connsiteY199" fmla="*/ 2893285 h 7012541"/>
              <a:gd name="connsiteX200" fmla="*/ 7535753 w 8880174"/>
              <a:gd name="connsiteY200" fmla="*/ 2895495 h 7012541"/>
              <a:gd name="connsiteX201" fmla="*/ 7569394 w 8880174"/>
              <a:gd name="connsiteY201" fmla="*/ 2895495 h 7012541"/>
              <a:gd name="connsiteX202" fmla="*/ 7611446 w 8880174"/>
              <a:gd name="connsiteY202" fmla="*/ 2913195 h 7012541"/>
              <a:gd name="connsiteX203" fmla="*/ 7619857 w 8880174"/>
              <a:gd name="connsiteY203" fmla="*/ 2939745 h 7012541"/>
              <a:gd name="connsiteX204" fmla="*/ 7603035 w 8880174"/>
              <a:gd name="connsiteY204" fmla="*/ 2957445 h 7012541"/>
              <a:gd name="connsiteX205" fmla="*/ 7476884 w 8880174"/>
              <a:gd name="connsiteY205" fmla="*/ 2957445 h 7012541"/>
              <a:gd name="connsiteX206" fmla="*/ 7611446 w 8880174"/>
              <a:gd name="connsiteY206" fmla="*/ 2992841 h 7012541"/>
              <a:gd name="connsiteX207" fmla="*/ 7636676 w 8880174"/>
              <a:gd name="connsiteY207" fmla="*/ 3010536 h 7012541"/>
              <a:gd name="connsiteX208" fmla="*/ 7603035 w 8880174"/>
              <a:gd name="connsiteY208" fmla="*/ 3019391 h 7012541"/>
              <a:gd name="connsiteX209" fmla="*/ 7392782 w 8880174"/>
              <a:gd name="connsiteY209" fmla="*/ 3019391 h 7012541"/>
              <a:gd name="connsiteX210" fmla="*/ 7359141 w 8880174"/>
              <a:gd name="connsiteY210" fmla="*/ 3037084 h 7012541"/>
              <a:gd name="connsiteX211" fmla="*/ 7418013 w 8880174"/>
              <a:gd name="connsiteY211" fmla="*/ 3037084 h 7012541"/>
              <a:gd name="connsiteX212" fmla="*/ 7493705 w 8880174"/>
              <a:gd name="connsiteY212" fmla="*/ 3063633 h 7012541"/>
              <a:gd name="connsiteX213" fmla="*/ 7569394 w 8880174"/>
              <a:gd name="connsiteY213" fmla="*/ 3063633 h 7012541"/>
              <a:gd name="connsiteX214" fmla="*/ 7594625 w 8880174"/>
              <a:gd name="connsiteY214" fmla="*/ 3090181 h 7012541"/>
              <a:gd name="connsiteX215" fmla="*/ 7569394 w 8880174"/>
              <a:gd name="connsiteY215" fmla="*/ 3116729 h 7012541"/>
              <a:gd name="connsiteX216" fmla="*/ 7392782 w 8880174"/>
              <a:gd name="connsiteY216" fmla="*/ 3116729 h 7012541"/>
              <a:gd name="connsiteX217" fmla="*/ 7317090 w 8880174"/>
              <a:gd name="connsiteY217" fmla="*/ 3125577 h 7012541"/>
              <a:gd name="connsiteX218" fmla="*/ 7409602 w 8880174"/>
              <a:gd name="connsiteY218" fmla="*/ 3125577 h 7012541"/>
              <a:gd name="connsiteX219" fmla="*/ 7468474 w 8880174"/>
              <a:gd name="connsiteY219" fmla="*/ 3160972 h 7012541"/>
              <a:gd name="connsiteX220" fmla="*/ 7468474 w 8880174"/>
              <a:gd name="connsiteY220" fmla="*/ 3187520 h 7012541"/>
              <a:gd name="connsiteX221" fmla="*/ 7434834 w 8880174"/>
              <a:gd name="connsiteY221" fmla="*/ 3205222 h 7012541"/>
              <a:gd name="connsiteX222" fmla="*/ 7325501 w 8880174"/>
              <a:gd name="connsiteY222" fmla="*/ 3222925 h 7012541"/>
              <a:gd name="connsiteX223" fmla="*/ 7289650 w 8880174"/>
              <a:gd name="connsiteY223" fmla="*/ 3228471 h 7012541"/>
              <a:gd name="connsiteX224" fmla="*/ 7297868 w 8880174"/>
              <a:gd name="connsiteY224" fmla="*/ 3237002 h 7012541"/>
              <a:gd name="connsiteX225" fmla="*/ 7234517 w 8880174"/>
              <a:gd name="connsiteY225" fmla="*/ 3266341 h 7012541"/>
              <a:gd name="connsiteX226" fmla="*/ 7200180 w 8880174"/>
              <a:gd name="connsiteY226" fmla="*/ 3279517 h 7012541"/>
              <a:gd name="connsiteX227" fmla="*/ 7287409 w 8880174"/>
              <a:gd name="connsiteY227" fmla="*/ 3302602 h 7012541"/>
              <a:gd name="connsiteX228" fmla="*/ 7437935 w 8880174"/>
              <a:gd name="connsiteY228" fmla="*/ 3285529 h 7012541"/>
              <a:gd name="connsiteX229" fmla="*/ 7507819 w 8880174"/>
              <a:gd name="connsiteY229" fmla="*/ 3251385 h 7012541"/>
              <a:gd name="connsiteX230" fmla="*/ 7626089 w 8880174"/>
              <a:gd name="connsiteY230" fmla="*/ 3153218 h 7012541"/>
              <a:gd name="connsiteX231" fmla="*/ 7824993 w 8880174"/>
              <a:gd name="connsiteY231" fmla="*/ 2986763 h 7012541"/>
              <a:gd name="connsiteX232" fmla="*/ 8083034 w 8880174"/>
              <a:gd name="connsiteY232" fmla="*/ 2905671 h 7012541"/>
              <a:gd name="connsiteX233" fmla="*/ 8292694 w 8880174"/>
              <a:gd name="connsiteY233" fmla="*/ 2811774 h 7012541"/>
              <a:gd name="connsiteX234" fmla="*/ 8308820 w 8880174"/>
              <a:gd name="connsiteY234" fmla="*/ 2798969 h 7012541"/>
              <a:gd name="connsiteX235" fmla="*/ 8523854 w 8880174"/>
              <a:gd name="connsiteY235" fmla="*/ 2726411 h 7012541"/>
              <a:gd name="connsiteX236" fmla="*/ 8545735 w 8880174"/>
              <a:gd name="connsiteY236" fmla="*/ 2720593 h 7012541"/>
              <a:gd name="connsiteX237" fmla="*/ 8548676 w 8880174"/>
              <a:gd name="connsiteY237" fmla="*/ 2716533 h 7012541"/>
              <a:gd name="connsiteX238" fmla="*/ 8573314 w 8880174"/>
              <a:gd name="connsiteY238" fmla="*/ 2694886 h 7012541"/>
              <a:gd name="connsiteX239" fmla="*/ 8677288 w 8880174"/>
              <a:gd name="connsiteY239" fmla="*/ 2642160 h 7012541"/>
              <a:gd name="connsiteX240" fmla="*/ 8735408 w 8880174"/>
              <a:gd name="connsiteY240" fmla="*/ 2626902 h 7012541"/>
              <a:gd name="connsiteX241" fmla="*/ 8850732 w 8880174"/>
              <a:gd name="connsiteY241" fmla="*/ 2656253 h 7012541"/>
              <a:gd name="connsiteX242" fmla="*/ 8871829 w 8880174"/>
              <a:gd name="connsiteY242" fmla="*/ 2688788 h 7012541"/>
              <a:gd name="connsiteX243" fmla="*/ 8880174 w 8880174"/>
              <a:gd name="connsiteY243" fmla="*/ 2702474 h 7012541"/>
              <a:gd name="connsiteX244" fmla="*/ 8808773 w 8880174"/>
              <a:gd name="connsiteY244" fmla="*/ 3003836 h 7012541"/>
              <a:gd name="connsiteX245" fmla="*/ 8695880 w 8880174"/>
              <a:gd name="connsiteY245" fmla="*/ 3012372 h 7012541"/>
              <a:gd name="connsiteX246" fmla="*/ 8550732 w 8880174"/>
              <a:gd name="connsiteY246" fmla="*/ 3008104 h 7012541"/>
              <a:gd name="connsiteX247" fmla="*/ 8518478 w 8880174"/>
              <a:gd name="connsiteY247" fmla="*/ 3025177 h 7012541"/>
              <a:gd name="connsiteX248" fmla="*/ 8389456 w 8880174"/>
              <a:gd name="connsiteY248" fmla="*/ 3076394 h 7012541"/>
              <a:gd name="connsiteX249" fmla="*/ 8271189 w 8880174"/>
              <a:gd name="connsiteY249" fmla="*/ 3114806 h 7012541"/>
              <a:gd name="connsiteX250" fmla="*/ 8002397 w 8880174"/>
              <a:gd name="connsiteY250" fmla="*/ 3174559 h 7012541"/>
              <a:gd name="connsiteX251" fmla="*/ 7744358 w 8880174"/>
              <a:gd name="connsiteY251" fmla="*/ 3259920 h 7012541"/>
              <a:gd name="connsiteX252" fmla="*/ 7583083 w 8880174"/>
              <a:gd name="connsiteY252" fmla="*/ 3358087 h 7012541"/>
              <a:gd name="connsiteX253" fmla="*/ 7507819 w 8880174"/>
              <a:gd name="connsiteY253" fmla="*/ 3396499 h 7012541"/>
              <a:gd name="connsiteX254" fmla="*/ 7201396 w 8880174"/>
              <a:gd name="connsiteY254" fmla="*/ 3537345 h 7012541"/>
              <a:gd name="connsiteX255" fmla="*/ 7180328 w 8880174"/>
              <a:gd name="connsiteY255" fmla="*/ 3547150 h 7012541"/>
              <a:gd name="connsiteX256" fmla="*/ 7165229 w 8880174"/>
              <a:gd name="connsiteY256" fmla="*/ 3639988 h 7012541"/>
              <a:gd name="connsiteX257" fmla="*/ 7112041 w 8880174"/>
              <a:gd name="connsiteY257" fmla="*/ 3746654 h 7012541"/>
              <a:gd name="connsiteX258" fmla="*/ 7107603 w 8880174"/>
              <a:gd name="connsiteY258" fmla="*/ 3767789 h 7012541"/>
              <a:gd name="connsiteX259" fmla="*/ 7120759 w 8880174"/>
              <a:gd name="connsiteY259" fmla="*/ 3772089 h 7012541"/>
              <a:gd name="connsiteX260" fmla="*/ 7534699 w 8880174"/>
              <a:gd name="connsiteY260" fmla="*/ 3891595 h 7012541"/>
              <a:gd name="connsiteX261" fmla="*/ 7626089 w 8880174"/>
              <a:gd name="connsiteY261" fmla="*/ 3917205 h 7012541"/>
              <a:gd name="connsiteX262" fmla="*/ 7749734 w 8880174"/>
              <a:gd name="connsiteY262" fmla="*/ 3904400 h 7012541"/>
              <a:gd name="connsiteX263" fmla="*/ 7819618 w 8880174"/>
              <a:gd name="connsiteY263" fmla="*/ 3895864 h 7012541"/>
              <a:gd name="connsiteX264" fmla="*/ 7894880 w 8880174"/>
              <a:gd name="connsiteY264" fmla="*/ 3912937 h 7012541"/>
              <a:gd name="connsiteX265" fmla="*/ 7927136 w 8880174"/>
              <a:gd name="connsiteY265" fmla="*/ 3942812 h 7012541"/>
              <a:gd name="connsiteX266" fmla="*/ 7787364 w 8880174"/>
              <a:gd name="connsiteY266" fmla="*/ 4169020 h 7012541"/>
              <a:gd name="connsiteX267" fmla="*/ 7636840 w 8880174"/>
              <a:gd name="connsiteY267" fmla="*/ 4169020 h 7012541"/>
              <a:gd name="connsiteX268" fmla="*/ 7513195 w 8880174"/>
              <a:gd name="connsiteY268" fmla="*/ 4100731 h 7012541"/>
              <a:gd name="connsiteX269" fmla="*/ 7378800 w 8880174"/>
              <a:gd name="connsiteY269" fmla="*/ 4079391 h 7012541"/>
              <a:gd name="connsiteX270" fmla="*/ 7239029 w 8880174"/>
              <a:gd name="connsiteY270" fmla="*/ 4023907 h 7012541"/>
              <a:gd name="connsiteX271" fmla="*/ 7158389 w 8880174"/>
              <a:gd name="connsiteY271" fmla="*/ 3921471 h 7012541"/>
              <a:gd name="connsiteX272" fmla="*/ 7124598 w 8880174"/>
              <a:gd name="connsiteY272" fmla="*/ 3898797 h 7012541"/>
              <a:gd name="connsiteX273" fmla="*/ 7095148 w 8880174"/>
              <a:gd name="connsiteY273" fmla="*/ 3921009 h 7012541"/>
              <a:gd name="connsiteX274" fmla="*/ 6993789 w 8880174"/>
              <a:gd name="connsiteY274" fmla="*/ 3921009 h 7012541"/>
              <a:gd name="connsiteX275" fmla="*/ 6841749 w 8880174"/>
              <a:gd name="connsiteY275" fmla="*/ 3947832 h 7012541"/>
              <a:gd name="connsiteX276" fmla="*/ 6799515 w 8880174"/>
              <a:gd name="connsiteY276" fmla="*/ 4048423 h 7012541"/>
              <a:gd name="connsiteX277" fmla="*/ 6554562 w 8880174"/>
              <a:gd name="connsiteY277" fmla="*/ 4309956 h 7012541"/>
              <a:gd name="connsiteX278" fmla="*/ 6495434 w 8880174"/>
              <a:gd name="connsiteY278" fmla="*/ 4323367 h 7012541"/>
              <a:gd name="connsiteX279" fmla="*/ 6157569 w 8880174"/>
              <a:gd name="connsiteY279" fmla="*/ 4323367 h 7012541"/>
              <a:gd name="connsiteX280" fmla="*/ 6225141 w 8880174"/>
              <a:gd name="connsiteY280" fmla="*/ 4544663 h 7012541"/>
              <a:gd name="connsiteX281" fmla="*/ 6030867 w 8880174"/>
              <a:gd name="connsiteY281" fmla="*/ 4423957 h 7012541"/>
              <a:gd name="connsiteX282" fmla="*/ 5726788 w 8880174"/>
              <a:gd name="connsiteY282" fmla="*/ 4363603 h 7012541"/>
              <a:gd name="connsiteX283" fmla="*/ 5583194 w 8880174"/>
              <a:gd name="connsiteY283" fmla="*/ 4558076 h 7012541"/>
              <a:gd name="connsiteX284" fmla="*/ 5372027 w 8880174"/>
              <a:gd name="connsiteY284" fmla="*/ 4658664 h 7012541"/>
              <a:gd name="connsiteX285" fmla="*/ 5228434 w 8880174"/>
              <a:gd name="connsiteY285" fmla="*/ 4698900 h 7012541"/>
              <a:gd name="connsiteX286" fmla="*/ 4991928 w 8880174"/>
              <a:gd name="connsiteY286" fmla="*/ 4812901 h 7012541"/>
              <a:gd name="connsiteX287" fmla="*/ 4915908 w 8880174"/>
              <a:gd name="connsiteY287" fmla="*/ 4866550 h 7012541"/>
              <a:gd name="connsiteX288" fmla="*/ 4949694 w 8880174"/>
              <a:gd name="connsiteY288" fmla="*/ 5034199 h 7012541"/>
              <a:gd name="connsiteX289" fmla="*/ 4978237 w 8880174"/>
              <a:gd name="connsiteY289" fmla="*/ 5142809 h 7012541"/>
              <a:gd name="connsiteX290" fmla="*/ 4997518 w 8880174"/>
              <a:gd name="connsiteY290" fmla="*/ 5144903 h 7012541"/>
              <a:gd name="connsiteX291" fmla="*/ 5017276 w 8880174"/>
              <a:gd name="connsiteY291" fmla="*/ 5157192 h 7012541"/>
              <a:gd name="connsiteX292" fmla="*/ 5033367 w 8880174"/>
              <a:gd name="connsiteY292" fmla="*/ 5182005 h 7012541"/>
              <a:gd name="connsiteX293" fmla="*/ 5039731 w 8880174"/>
              <a:gd name="connsiteY293" fmla="*/ 5192443 h 7012541"/>
              <a:gd name="connsiteX294" fmla="*/ 5060058 w 8880174"/>
              <a:gd name="connsiteY294" fmla="*/ 5219711 h 7012541"/>
              <a:gd name="connsiteX295" fmla="*/ 5070657 w 8880174"/>
              <a:gd name="connsiteY295" fmla="*/ 5232605 h 7012541"/>
              <a:gd name="connsiteX296" fmla="*/ 5077775 w 8880174"/>
              <a:gd name="connsiteY296" fmla="*/ 5251423 h 7012541"/>
              <a:gd name="connsiteX297" fmla="*/ 5076675 w 8880174"/>
              <a:gd name="connsiteY297" fmla="*/ 5272625 h 7012541"/>
              <a:gd name="connsiteX298" fmla="*/ 5067013 w 8880174"/>
              <a:gd name="connsiteY298" fmla="*/ 5325796 h 7012541"/>
              <a:gd name="connsiteX299" fmla="*/ 4992239 w 8880174"/>
              <a:gd name="connsiteY299" fmla="*/ 5402777 h 7012541"/>
              <a:gd name="connsiteX300" fmla="*/ 4981655 w 8880174"/>
              <a:gd name="connsiteY300" fmla="*/ 5403392 h 7012541"/>
              <a:gd name="connsiteX301" fmla="*/ 4935831 w 8880174"/>
              <a:gd name="connsiteY301" fmla="*/ 5411777 h 7012541"/>
              <a:gd name="connsiteX302" fmla="*/ 4922876 w 8880174"/>
              <a:gd name="connsiteY302" fmla="*/ 5410623 h 7012541"/>
              <a:gd name="connsiteX303" fmla="*/ 4887883 w 8880174"/>
              <a:gd name="connsiteY303" fmla="*/ 5412181 h 7012541"/>
              <a:gd name="connsiteX304" fmla="*/ 4868951 w 8880174"/>
              <a:gd name="connsiteY304" fmla="*/ 5411532 h 7012541"/>
              <a:gd name="connsiteX305" fmla="*/ 4852373 w 8880174"/>
              <a:gd name="connsiteY305" fmla="*/ 5399145 h 7012541"/>
              <a:gd name="connsiteX306" fmla="*/ 4797423 w 8880174"/>
              <a:gd name="connsiteY306" fmla="*/ 5370869 h 7012541"/>
              <a:gd name="connsiteX307" fmla="*/ 4769006 w 8880174"/>
              <a:gd name="connsiteY307" fmla="*/ 5349635 h 7012541"/>
              <a:gd name="connsiteX308" fmla="*/ 4763013 w 8880174"/>
              <a:gd name="connsiteY308" fmla="*/ 5336631 h 7012541"/>
              <a:gd name="connsiteX309" fmla="*/ 4763231 w 8880174"/>
              <a:gd name="connsiteY309" fmla="*/ 5303401 h 7012541"/>
              <a:gd name="connsiteX310" fmla="*/ 4760438 w 8880174"/>
              <a:gd name="connsiteY310" fmla="*/ 5250159 h 7012541"/>
              <a:gd name="connsiteX311" fmla="*/ 4768885 w 8880174"/>
              <a:gd name="connsiteY311" fmla="*/ 5228052 h 7012541"/>
              <a:gd name="connsiteX312" fmla="*/ 4786918 w 8880174"/>
              <a:gd name="connsiteY312" fmla="*/ 5203164 h 7012541"/>
              <a:gd name="connsiteX313" fmla="*/ 4805708 w 8880174"/>
              <a:gd name="connsiteY313" fmla="*/ 5186655 h 7012541"/>
              <a:gd name="connsiteX314" fmla="*/ 4839370 w 8880174"/>
              <a:gd name="connsiteY314" fmla="*/ 5158612 h 7012541"/>
              <a:gd name="connsiteX315" fmla="*/ 4839887 w 8880174"/>
              <a:gd name="connsiteY315" fmla="*/ 5158473 h 7012541"/>
              <a:gd name="connsiteX316" fmla="*/ 4839887 w 8880174"/>
              <a:gd name="connsiteY316" fmla="*/ 5114670 h 7012541"/>
              <a:gd name="connsiteX317" fmla="*/ 4831440 w 8880174"/>
              <a:gd name="connsiteY317" fmla="*/ 5000669 h 7012541"/>
              <a:gd name="connsiteX318" fmla="*/ 4731137 w 8880174"/>
              <a:gd name="connsiteY318" fmla="*/ 4868226 h 7012541"/>
              <a:gd name="connsiteX319" fmla="*/ 4699578 w 8880174"/>
              <a:gd name="connsiteY319" fmla="*/ 4861044 h 7012541"/>
              <a:gd name="connsiteX320" fmla="*/ 4695996 w 8880174"/>
              <a:gd name="connsiteY320" fmla="*/ 4869585 h 7012541"/>
              <a:gd name="connsiteX321" fmla="*/ 4526886 w 8880174"/>
              <a:gd name="connsiteY321" fmla="*/ 5175990 h 7012541"/>
              <a:gd name="connsiteX322" fmla="*/ 4431061 w 8880174"/>
              <a:gd name="connsiteY322" fmla="*/ 5313663 h 7012541"/>
              <a:gd name="connsiteX323" fmla="*/ 4467109 w 8880174"/>
              <a:gd name="connsiteY323" fmla="*/ 5335807 h 7012541"/>
              <a:gd name="connsiteX324" fmla="*/ 4556483 w 8880174"/>
              <a:gd name="connsiteY324" fmla="*/ 5411032 h 7012541"/>
              <a:gd name="connsiteX325" fmla="*/ 4588738 w 8880174"/>
              <a:gd name="connsiteY325" fmla="*/ 5530539 h 7012541"/>
              <a:gd name="connsiteX326" fmla="*/ 4486598 w 8880174"/>
              <a:gd name="connsiteY326" fmla="*/ 5658580 h 7012541"/>
              <a:gd name="connsiteX327" fmla="*/ 4481222 w 8880174"/>
              <a:gd name="connsiteY327" fmla="*/ 5688457 h 7012541"/>
              <a:gd name="connsiteX328" fmla="*/ 4508100 w 8880174"/>
              <a:gd name="connsiteY328" fmla="*/ 5833571 h 7012541"/>
              <a:gd name="connsiteX329" fmla="*/ 4373705 w 8880174"/>
              <a:gd name="connsiteY329" fmla="*/ 6029902 h 7012541"/>
              <a:gd name="connsiteX330" fmla="*/ 4244684 w 8880174"/>
              <a:gd name="connsiteY330" fmla="*/ 6076852 h 7012541"/>
              <a:gd name="connsiteX331" fmla="*/ 3981267 w 8880174"/>
              <a:gd name="connsiteY331" fmla="*/ 6046974 h 7012541"/>
              <a:gd name="connsiteX332" fmla="*/ 3906594 w 8880174"/>
              <a:gd name="connsiteY332" fmla="*/ 6000025 h 7012541"/>
              <a:gd name="connsiteX333" fmla="*/ 3861154 w 8880174"/>
              <a:gd name="connsiteY333" fmla="*/ 5958970 h 7012541"/>
              <a:gd name="connsiteX334" fmla="*/ 3835346 w 8880174"/>
              <a:gd name="connsiteY334" fmla="*/ 5983754 h 7012541"/>
              <a:gd name="connsiteX335" fmla="*/ 3721172 w 8880174"/>
              <a:gd name="connsiteY335" fmla="*/ 6074326 h 7012541"/>
              <a:gd name="connsiteX336" fmla="*/ 3723563 w 8880174"/>
              <a:gd name="connsiteY336" fmla="*/ 6076719 h 7012541"/>
              <a:gd name="connsiteX337" fmla="*/ 3733978 w 8880174"/>
              <a:gd name="connsiteY337" fmla="*/ 6081120 h 7012541"/>
              <a:gd name="connsiteX338" fmla="*/ 3776987 w 8880174"/>
              <a:gd name="connsiteY338" fmla="*/ 6098191 h 7012541"/>
              <a:gd name="connsiteX339" fmla="*/ 3723226 w 8880174"/>
              <a:gd name="connsiteY339" fmla="*/ 6128069 h 7012541"/>
              <a:gd name="connsiteX340" fmla="*/ 3685596 w 8880174"/>
              <a:gd name="connsiteY340" fmla="*/ 6115264 h 7012541"/>
              <a:gd name="connsiteX341" fmla="*/ 3674316 w 8880174"/>
              <a:gd name="connsiteY341" fmla="*/ 6111495 h 7012541"/>
              <a:gd name="connsiteX342" fmla="*/ 3550158 w 8880174"/>
              <a:gd name="connsiteY342" fmla="*/ 6209987 h 7012541"/>
              <a:gd name="connsiteX343" fmla="*/ 2376461 w 8880174"/>
              <a:gd name="connsiteY343" fmla="*/ 6797710 h 7012541"/>
              <a:gd name="connsiteX344" fmla="*/ 2293103 w 8880174"/>
              <a:gd name="connsiteY344" fmla="*/ 6820826 h 7012541"/>
              <a:gd name="connsiteX345" fmla="*/ 2293103 w 8880174"/>
              <a:gd name="connsiteY345" fmla="*/ 6858002 h 7012541"/>
              <a:gd name="connsiteX346" fmla="*/ 2159046 w 8880174"/>
              <a:gd name="connsiteY346" fmla="*/ 6858002 h 7012541"/>
              <a:gd name="connsiteX347" fmla="*/ 2047293 w 8880174"/>
              <a:gd name="connsiteY347" fmla="*/ 6888993 h 7012541"/>
              <a:gd name="connsiteX348" fmla="*/ 995643 w 8880174"/>
              <a:gd name="connsiteY348" fmla="*/ 7010404 h 7012541"/>
              <a:gd name="connsiteX349" fmla="*/ 0 w 8880174"/>
              <a:gd name="connsiteY349" fmla="*/ 6931523 h 7012541"/>
              <a:gd name="connsiteX350" fmla="*/ 28261 w 8880174"/>
              <a:gd name="connsiteY350" fmla="*/ 5029202 h 7012541"/>
              <a:gd name="connsiteX0" fmla="*/ 6634026 w 8876701"/>
              <a:gd name="connsiteY0" fmla="*/ 867292 h 7012541"/>
              <a:gd name="connsiteX1" fmla="*/ 6577800 w 8876701"/>
              <a:gd name="connsiteY1" fmla="*/ 908210 h 7012541"/>
              <a:gd name="connsiteX2" fmla="*/ 6529417 w 8876701"/>
              <a:gd name="connsiteY2" fmla="*/ 967963 h 7012541"/>
              <a:gd name="connsiteX3" fmla="*/ 6545544 w 8876701"/>
              <a:gd name="connsiteY3" fmla="*/ 1006376 h 7012541"/>
              <a:gd name="connsiteX4" fmla="*/ 6585864 w 8876701"/>
              <a:gd name="connsiteY4" fmla="*/ 1006911 h 7012541"/>
              <a:gd name="connsiteX5" fmla="*/ 6602827 w 8876701"/>
              <a:gd name="connsiteY5" fmla="*/ 1003094 h 7012541"/>
              <a:gd name="connsiteX6" fmla="*/ 6624961 w 8876701"/>
              <a:gd name="connsiteY6" fmla="*/ 955148 h 7012541"/>
              <a:gd name="connsiteX7" fmla="*/ 6627415 w 8876701"/>
              <a:gd name="connsiteY7" fmla="*/ 887712 h 7012541"/>
              <a:gd name="connsiteX8" fmla="*/ 6634026 w 8876701"/>
              <a:gd name="connsiteY8" fmla="*/ 867292 h 7012541"/>
              <a:gd name="connsiteX9" fmla="*/ 28261 w 8876701"/>
              <a:gd name="connsiteY9" fmla="*/ 5029202 h 7012541"/>
              <a:gd name="connsiteX10" fmla="*/ 71547 w 8876701"/>
              <a:gd name="connsiteY10" fmla="*/ 85060 h 7012541"/>
              <a:gd name="connsiteX11" fmla="*/ 2293103 w 8876701"/>
              <a:gd name="connsiteY11" fmla="*/ 0 h 7012541"/>
              <a:gd name="connsiteX12" fmla="*/ 2909882 w 8876701"/>
              <a:gd name="connsiteY12" fmla="*/ 423059 h 7012541"/>
              <a:gd name="connsiteX13" fmla="*/ 3086400 w 8876701"/>
              <a:gd name="connsiteY13" fmla="*/ 516658 h 7012541"/>
              <a:gd name="connsiteX14" fmla="*/ 3066703 w 8876701"/>
              <a:gd name="connsiteY14" fmla="*/ 491542 h 7012541"/>
              <a:gd name="connsiteX15" fmla="*/ 3040497 w 8876701"/>
              <a:gd name="connsiteY15" fmla="*/ 460064 h 7012541"/>
              <a:gd name="connsiteX16" fmla="*/ 2943731 w 8876701"/>
              <a:gd name="connsiteY16" fmla="*/ 387506 h 7012541"/>
              <a:gd name="connsiteX17" fmla="*/ 2895348 w 8876701"/>
              <a:gd name="connsiteY17" fmla="*/ 302144 h 7012541"/>
              <a:gd name="connsiteX18" fmla="*/ 2981361 w 8876701"/>
              <a:gd name="connsiteY18" fmla="*/ 203978 h 7012541"/>
              <a:gd name="connsiteX19" fmla="*/ 3035121 w 8876701"/>
              <a:gd name="connsiteY19" fmla="*/ 203978 h 7012541"/>
              <a:gd name="connsiteX20" fmla="*/ 3051248 w 8876701"/>
              <a:gd name="connsiteY20" fmla="*/ 233856 h 7012541"/>
              <a:gd name="connsiteX21" fmla="*/ 3110381 w 8876701"/>
              <a:gd name="connsiteY21" fmla="*/ 391774 h 7012541"/>
              <a:gd name="connsiteX22" fmla="*/ 3131886 w 8876701"/>
              <a:gd name="connsiteY22" fmla="*/ 434455 h 7012541"/>
              <a:gd name="connsiteX23" fmla="*/ 3217899 w 8876701"/>
              <a:gd name="connsiteY23" fmla="*/ 545425 h 7012541"/>
              <a:gd name="connsiteX24" fmla="*/ 3265394 w 8876701"/>
              <a:gd name="connsiteY24" fmla="*/ 614557 h 7012541"/>
              <a:gd name="connsiteX25" fmla="*/ 3525574 w 8876701"/>
              <a:gd name="connsiteY25" fmla="*/ 784372 h 7012541"/>
              <a:gd name="connsiteX26" fmla="*/ 3549857 w 8876701"/>
              <a:gd name="connsiteY26" fmla="*/ 760429 h 7012541"/>
              <a:gd name="connsiteX27" fmla="*/ 3583457 w 8876701"/>
              <a:gd name="connsiteY27" fmla="*/ 716148 h 7012541"/>
              <a:gd name="connsiteX28" fmla="*/ 3701724 w 8876701"/>
              <a:gd name="connsiteY28" fmla="*/ 703343 h 7012541"/>
              <a:gd name="connsiteX29" fmla="*/ 3927511 w 8876701"/>
              <a:gd name="connsiteY29" fmla="*/ 733221 h 7012541"/>
              <a:gd name="connsiteX30" fmla="*/ 3992019 w 8876701"/>
              <a:gd name="connsiteY30" fmla="*/ 686272 h 7012541"/>
              <a:gd name="connsiteX31" fmla="*/ 4008148 w 8876701"/>
              <a:gd name="connsiteY31" fmla="*/ 600910 h 7012541"/>
              <a:gd name="connsiteX32" fmla="*/ 4008148 w 8876701"/>
              <a:gd name="connsiteY32" fmla="*/ 545425 h 7012541"/>
              <a:gd name="connsiteX33" fmla="*/ 4110289 w 8876701"/>
              <a:gd name="connsiteY33" fmla="*/ 515549 h 7012541"/>
              <a:gd name="connsiteX34" fmla="*/ 4190927 w 8876701"/>
              <a:gd name="connsiteY34" fmla="*/ 579570 h 7012541"/>
              <a:gd name="connsiteX35" fmla="*/ 4239308 w 8876701"/>
              <a:gd name="connsiteY35" fmla="*/ 613714 h 7012541"/>
              <a:gd name="connsiteX36" fmla="*/ 4293068 w 8876701"/>
              <a:gd name="connsiteY36" fmla="*/ 583839 h 7012541"/>
              <a:gd name="connsiteX37" fmla="*/ 4336073 w 8876701"/>
              <a:gd name="connsiteY37" fmla="*/ 472869 h 7012541"/>
              <a:gd name="connsiteX38" fmla="*/ 4368329 w 8876701"/>
              <a:gd name="connsiteY38" fmla="*/ 438723 h 7012541"/>
              <a:gd name="connsiteX39" fmla="*/ 4422087 w 8876701"/>
              <a:gd name="connsiteY39" fmla="*/ 442991 h 7012541"/>
              <a:gd name="connsiteX40" fmla="*/ 4481222 w 8876701"/>
              <a:gd name="connsiteY40" fmla="*/ 485671 h 7012541"/>
              <a:gd name="connsiteX41" fmla="*/ 4567235 w 8876701"/>
              <a:gd name="connsiteY41" fmla="*/ 545425 h 7012541"/>
              <a:gd name="connsiteX42" fmla="*/ 4701630 w 8876701"/>
              <a:gd name="connsiteY42" fmla="*/ 481403 h 7012541"/>
              <a:gd name="connsiteX43" fmla="*/ 4787643 w 8876701"/>
              <a:gd name="connsiteY43" fmla="*/ 366167 h 7012541"/>
              <a:gd name="connsiteX44" fmla="*/ 4852154 w 8876701"/>
              <a:gd name="connsiteY44" fmla="*/ 349094 h 7012541"/>
              <a:gd name="connsiteX45" fmla="*/ 4911289 w 8876701"/>
              <a:gd name="connsiteY45" fmla="*/ 494208 h 7012541"/>
              <a:gd name="connsiteX46" fmla="*/ 4900539 w 8876701"/>
              <a:gd name="connsiteY46" fmla="*/ 507013 h 7012541"/>
              <a:gd name="connsiteX47" fmla="*/ 5008054 w 8876701"/>
              <a:gd name="connsiteY47" fmla="*/ 532622 h 7012541"/>
              <a:gd name="connsiteX48" fmla="*/ 5099443 w 8876701"/>
              <a:gd name="connsiteY48" fmla="*/ 498476 h 7012541"/>
              <a:gd name="connsiteX49" fmla="*/ 5115571 w 8876701"/>
              <a:gd name="connsiteY49" fmla="*/ 485671 h 7012541"/>
              <a:gd name="connsiteX50" fmla="*/ 5292973 w 8876701"/>
              <a:gd name="connsiteY50" fmla="*/ 477137 h 7012541"/>
              <a:gd name="connsiteX51" fmla="*/ 5395114 w 8876701"/>
              <a:gd name="connsiteY51" fmla="*/ 468600 h 7012541"/>
              <a:gd name="connsiteX52" fmla="*/ 5454249 w 8876701"/>
              <a:gd name="connsiteY52" fmla="*/ 357630 h 7012541"/>
              <a:gd name="connsiteX53" fmla="*/ 5545639 w 8876701"/>
              <a:gd name="connsiteY53" fmla="*/ 131422 h 7012541"/>
              <a:gd name="connsiteX54" fmla="*/ 5626276 w 8876701"/>
              <a:gd name="connsiteY54" fmla="*/ 33255 h 7012541"/>
              <a:gd name="connsiteX55" fmla="*/ 5684065 w 8876701"/>
              <a:gd name="connsiteY55" fmla="*/ 2846 h 7012541"/>
              <a:gd name="connsiteX56" fmla="*/ 5721528 w 8876701"/>
              <a:gd name="connsiteY56" fmla="*/ 245 h 7012541"/>
              <a:gd name="connsiteX57" fmla="*/ 5766047 w 8876701"/>
              <a:gd name="connsiteY57" fmla="*/ 7648 h 7012541"/>
              <a:gd name="connsiteX58" fmla="*/ 5712289 w 8876701"/>
              <a:gd name="connsiteY58" fmla="*/ 152762 h 7012541"/>
              <a:gd name="connsiteX59" fmla="*/ 5658530 w 8876701"/>
              <a:gd name="connsiteY59" fmla="*/ 323485 h 7012541"/>
              <a:gd name="connsiteX60" fmla="*/ 5599395 w 8876701"/>
              <a:gd name="connsiteY60" fmla="*/ 489940 h 7012541"/>
              <a:gd name="connsiteX61" fmla="*/ 5733793 w 8876701"/>
              <a:gd name="connsiteY61" fmla="*/ 613714 h 7012541"/>
              <a:gd name="connsiteX62" fmla="*/ 5766047 w 8876701"/>
              <a:gd name="connsiteY62" fmla="*/ 596641 h 7012541"/>
              <a:gd name="connsiteX63" fmla="*/ 5782173 w 8876701"/>
              <a:gd name="connsiteY63" fmla="*/ 566766 h 7012541"/>
              <a:gd name="connsiteX64" fmla="*/ 5889693 w 8876701"/>
              <a:gd name="connsiteY64" fmla="*/ 532622 h 7012541"/>
              <a:gd name="connsiteX65" fmla="*/ 5948825 w 8876701"/>
              <a:gd name="connsiteY65" fmla="*/ 600910 h 7012541"/>
              <a:gd name="connsiteX66" fmla="*/ 5948825 w 8876701"/>
              <a:gd name="connsiteY66" fmla="*/ 635055 h 7012541"/>
              <a:gd name="connsiteX67" fmla="*/ 6110101 w 8876701"/>
              <a:gd name="connsiteY67" fmla="*/ 801509 h 7012541"/>
              <a:gd name="connsiteX68" fmla="*/ 6185364 w 8876701"/>
              <a:gd name="connsiteY68" fmla="*/ 797240 h 7012541"/>
              <a:gd name="connsiteX69" fmla="*/ 6411148 w 8876701"/>
              <a:gd name="connsiteY69" fmla="*/ 754560 h 7012541"/>
              <a:gd name="connsiteX70" fmla="*/ 6459531 w 8876701"/>
              <a:gd name="connsiteY70" fmla="*/ 771633 h 7012541"/>
              <a:gd name="connsiteX71" fmla="*/ 6518666 w 8876701"/>
              <a:gd name="connsiteY71" fmla="*/ 831386 h 7012541"/>
              <a:gd name="connsiteX72" fmla="*/ 6583174 w 8876701"/>
              <a:gd name="connsiteY72" fmla="*/ 839921 h 7012541"/>
              <a:gd name="connsiteX73" fmla="*/ 6604680 w 8876701"/>
              <a:gd name="connsiteY73" fmla="*/ 822850 h 7012541"/>
              <a:gd name="connsiteX74" fmla="*/ 6630887 w 8876701"/>
              <a:gd name="connsiteY74" fmla="*/ 818048 h 7012541"/>
              <a:gd name="connsiteX75" fmla="*/ 6648711 w 8876701"/>
              <a:gd name="connsiteY75" fmla="*/ 821907 h 7012541"/>
              <a:gd name="connsiteX76" fmla="*/ 6652736 w 8876701"/>
              <a:gd name="connsiteY76" fmla="*/ 803062 h 7012541"/>
              <a:gd name="connsiteX77" fmla="*/ 6634723 w 8876701"/>
              <a:gd name="connsiteY77" fmla="*/ 789260 h 7012541"/>
              <a:gd name="connsiteX78" fmla="*/ 6634019 w 8876701"/>
              <a:gd name="connsiteY78" fmla="*/ 763084 h 7012541"/>
              <a:gd name="connsiteX79" fmla="*/ 6635466 w 8876701"/>
              <a:gd name="connsiteY79" fmla="*/ 732353 h 7012541"/>
              <a:gd name="connsiteX80" fmla="*/ 6681000 w 8876701"/>
              <a:gd name="connsiteY80" fmla="*/ 753698 h 7012541"/>
              <a:gd name="connsiteX81" fmla="*/ 6681704 w 8876701"/>
              <a:gd name="connsiteY81" fmla="*/ 779876 h 7012541"/>
              <a:gd name="connsiteX82" fmla="*/ 6666549 w 8876701"/>
              <a:gd name="connsiteY82" fmla="*/ 977913 h 7012541"/>
              <a:gd name="connsiteX83" fmla="*/ 6666829 w 8876701"/>
              <a:gd name="connsiteY83" fmla="*/ 988259 h 7012541"/>
              <a:gd name="connsiteX84" fmla="*/ 6669190 w 8876701"/>
              <a:gd name="connsiteY84" fmla="*/ 987703 h 7012541"/>
              <a:gd name="connsiteX85" fmla="*/ 6712195 w 8876701"/>
              <a:gd name="connsiteY85" fmla="*/ 1006376 h 7012541"/>
              <a:gd name="connsiteX86" fmla="*/ 6741388 w 8876701"/>
              <a:gd name="connsiteY86" fmla="*/ 1050670 h 7012541"/>
              <a:gd name="connsiteX87" fmla="*/ 6756165 w 8876701"/>
              <a:gd name="connsiteY87" fmla="*/ 1051331 h 7012541"/>
              <a:gd name="connsiteX88" fmla="*/ 6811400 w 8876701"/>
              <a:gd name="connsiteY88" fmla="*/ 1031420 h 7012541"/>
              <a:gd name="connsiteX89" fmla="*/ 6870579 w 8876701"/>
              <a:gd name="connsiteY89" fmla="*/ 1010084 h 7012541"/>
              <a:gd name="connsiteX90" fmla="*/ 6917158 w 8876701"/>
              <a:gd name="connsiteY90" fmla="*/ 1091465 h 7012541"/>
              <a:gd name="connsiteX91" fmla="*/ 7031896 w 8876701"/>
              <a:gd name="connsiteY91" fmla="*/ 1125620 h 7012541"/>
              <a:gd name="connsiteX92" fmla="*/ 7125478 w 8876701"/>
              <a:gd name="connsiteY92" fmla="*/ 1156072 h 7012541"/>
              <a:gd name="connsiteX93" fmla="*/ 7159878 w 8876701"/>
              <a:gd name="connsiteY93" fmla="*/ 1207863 h 7012541"/>
              <a:gd name="connsiteX94" fmla="*/ 7235505 w 8876701"/>
              <a:gd name="connsiteY94" fmla="*/ 1290100 h 7012541"/>
              <a:gd name="connsiteX95" fmla="*/ 7260605 w 8876701"/>
              <a:gd name="connsiteY95" fmla="*/ 1292379 h 7012541"/>
              <a:gd name="connsiteX96" fmla="*/ 7397968 w 8876701"/>
              <a:gd name="connsiteY96" fmla="*/ 1257963 h 7012541"/>
              <a:gd name="connsiteX97" fmla="*/ 7448170 w 8876701"/>
              <a:gd name="connsiteY97" fmla="*/ 1262519 h 7012541"/>
              <a:gd name="connsiteX98" fmla="*/ 7449238 w 8876701"/>
              <a:gd name="connsiteY98" fmla="*/ 1281014 h 7012541"/>
              <a:gd name="connsiteX99" fmla="*/ 7356343 w 8876701"/>
              <a:gd name="connsiteY99" fmla="*/ 1318280 h 7012541"/>
              <a:gd name="connsiteX100" fmla="*/ 7333375 w 8876701"/>
              <a:gd name="connsiteY100" fmla="*/ 1352992 h 7012541"/>
              <a:gd name="connsiteX101" fmla="*/ 7382127 w 8876701"/>
              <a:gd name="connsiteY101" fmla="*/ 1388279 h 7012541"/>
              <a:gd name="connsiteX102" fmla="*/ 7433759 w 8876701"/>
              <a:gd name="connsiteY102" fmla="*/ 1403649 h 7012541"/>
              <a:gd name="connsiteX103" fmla="*/ 7364535 w 8876701"/>
              <a:gd name="connsiteY103" fmla="*/ 1432382 h 7012541"/>
              <a:gd name="connsiteX104" fmla="*/ 7336194 w 8876701"/>
              <a:gd name="connsiteY104" fmla="*/ 1457701 h 7012541"/>
              <a:gd name="connsiteX105" fmla="*/ 7364153 w 8876701"/>
              <a:gd name="connsiteY105" fmla="*/ 1481607 h 7012541"/>
              <a:gd name="connsiteX106" fmla="*/ 7469950 w 8876701"/>
              <a:gd name="connsiteY106" fmla="*/ 1458567 h 7012541"/>
              <a:gd name="connsiteX107" fmla="*/ 7685494 w 8876701"/>
              <a:gd name="connsiteY107" fmla="*/ 1411069 h 7012541"/>
              <a:gd name="connsiteX108" fmla="*/ 7721005 w 8876701"/>
              <a:gd name="connsiteY108" fmla="*/ 1398266 h 7012541"/>
              <a:gd name="connsiteX109" fmla="*/ 7755786 w 8876701"/>
              <a:gd name="connsiteY109" fmla="*/ 1400830 h 7012541"/>
              <a:gd name="connsiteX110" fmla="*/ 7744655 w 8876701"/>
              <a:gd name="connsiteY110" fmla="*/ 1431274 h 7012541"/>
              <a:gd name="connsiteX111" fmla="*/ 7718830 w 8876701"/>
              <a:gd name="connsiteY111" fmla="*/ 1444362 h 7012541"/>
              <a:gd name="connsiteX112" fmla="*/ 7634911 w 8876701"/>
              <a:gd name="connsiteY112" fmla="*/ 1455735 h 7012541"/>
              <a:gd name="connsiteX113" fmla="*/ 7564259 w 8876701"/>
              <a:gd name="connsiteY113" fmla="*/ 1473656 h 7012541"/>
              <a:gd name="connsiteX114" fmla="*/ 7519069 w 8876701"/>
              <a:gd name="connsiteY114" fmla="*/ 1486173 h 7012541"/>
              <a:gd name="connsiteX115" fmla="*/ 7422588 w 8876701"/>
              <a:gd name="connsiteY115" fmla="*/ 1517179 h 7012541"/>
              <a:gd name="connsiteX116" fmla="*/ 7333981 w 8876701"/>
              <a:gd name="connsiteY116" fmla="*/ 1586884 h 7012541"/>
              <a:gd name="connsiteX117" fmla="*/ 7424703 w 8876701"/>
              <a:gd name="connsiteY117" fmla="*/ 1595712 h 7012541"/>
              <a:gd name="connsiteX118" fmla="*/ 7616576 w 8876701"/>
              <a:gd name="connsiteY118" fmla="*/ 1556747 h 7012541"/>
              <a:gd name="connsiteX119" fmla="*/ 7733485 w 8876701"/>
              <a:gd name="connsiteY119" fmla="*/ 1544806 h 7012541"/>
              <a:gd name="connsiteX120" fmla="*/ 7757500 w 8876701"/>
              <a:gd name="connsiteY120" fmla="*/ 1570131 h 7012541"/>
              <a:gd name="connsiteX121" fmla="*/ 7737410 w 8876701"/>
              <a:gd name="connsiteY121" fmla="*/ 1584926 h 7012541"/>
              <a:gd name="connsiteX122" fmla="*/ 7540165 w 8876701"/>
              <a:gd name="connsiteY122" fmla="*/ 1614502 h 7012541"/>
              <a:gd name="connsiteX123" fmla="*/ 7473820 w 8876701"/>
              <a:gd name="connsiteY123" fmla="*/ 1623317 h 7012541"/>
              <a:gd name="connsiteX124" fmla="*/ 7385936 w 8876701"/>
              <a:gd name="connsiteY124" fmla="*/ 1677656 h 7012541"/>
              <a:gd name="connsiteX125" fmla="*/ 7281204 w 8876701"/>
              <a:gd name="connsiteY125" fmla="*/ 1719189 h 7012541"/>
              <a:gd name="connsiteX126" fmla="*/ 7274371 w 8876701"/>
              <a:gd name="connsiteY126" fmla="*/ 1720608 h 7012541"/>
              <a:gd name="connsiteX127" fmla="*/ 7266631 w 8876701"/>
              <a:gd name="connsiteY127" fmla="*/ 1727395 h 7012541"/>
              <a:gd name="connsiteX128" fmla="*/ 7266631 w 8876701"/>
              <a:gd name="connsiteY128" fmla="*/ 1753945 h 7012541"/>
              <a:gd name="connsiteX129" fmla="*/ 7283452 w 8876701"/>
              <a:gd name="connsiteY129" fmla="*/ 1789340 h 7012541"/>
              <a:gd name="connsiteX130" fmla="*/ 7165708 w 8876701"/>
              <a:gd name="connsiteY130" fmla="*/ 1833590 h 7012541"/>
              <a:gd name="connsiteX131" fmla="*/ 7154809 w 8876701"/>
              <a:gd name="connsiteY131" fmla="*/ 1845056 h 7012541"/>
              <a:gd name="connsiteX132" fmla="*/ 7169142 w 8876701"/>
              <a:gd name="connsiteY132" fmla="*/ 1864261 h 7012541"/>
              <a:gd name="connsiteX133" fmla="*/ 7176645 w 8876701"/>
              <a:gd name="connsiteY133" fmla="*/ 1869997 h 7012541"/>
              <a:gd name="connsiteX134" fmla="*/ 7213877 w 8876701"/>
              <a:gd name="connsiteY134" fmla="*/ 1873441 h 7012541"/>
              <a:gd name="connsiteX135" fmla="*/ 7217525 w 8876701"/>
              <a:gd name="connsiteY135" fmla="*/ 1872797 h 7012541"/>
              <a:gd name="connsiteX136" fmla="*/ 7351920 w 8876701"/>
              <a:gd name="connsiteY136" fmla="*/ 1864261 h 7012541"/>
              <a:gd name="connsiteX137" fmla="*/ 7393249 w 8876701"/>
              <a:gd name="connsiteY137" fmla="*/ 1878132 h 7012541"/>
              <a:gd name="connsiteX138" fmla="*/ 7415948 w 8876701"/>
              <a:gd name="connsiteY138" fmla="*/ 1899836 h 7012541"/>
              <a:gd name="connsiteX139" fmla="*/ 7429578 w 8876701"/>
              <a:gd name="connsiteY139" fmla="*/ 1897743 h 7012541"/>
              <a:gd name="connsiteX140" fmla="*/ 7460064 w 8876701"/>
              <a:gd name="connsiteY140" fmla="*/ 1895534 h 7012541"/>
              <a:gd name="connsiteX141" fmla="*/ 7502113 w 8876701"/>
              <a:gd name="connsiteY141" fmla="*/ 1922083 h 7012541"/>
              <a:gd name="connsiteX142" fmla="*/ 7476884 w 8876701"/>
              <a:gd name="connsiteY142" fmla="*/ 1957479 h 7012541"/>
              <a:gd name="connsiteX143" fmla="*/ 7435999 w 8876701"/>
              <a:gd name="connsiteY143" fmla="*/ 1965299 h 7012541"/>
              <a:gd name="connsiteX144" fmla="*/ 7432559 w 8876701"/>
              <a:gd name="connsiteY144" fmla="*/ 1983767 h 7012541"/>
              <a:gd name="connsiteX145" fmla="*/ 7341167 w 8876701"/>
              <a:gd name="connsiteY145" fmla="*/ 2116076 h 7012541"/>
              <a:gd name="connsiteX146" fmla="*/ 7292785 w 8876701"/>
              <a:gd name="connsiteY146" fmla="*/ 2120344 h 7012541"/>
              <a:gd name="connsiteX147" fmla="*/ 7267252 w 8876701"/>
              <a:gd name="connsiteY147" fmla="*/ 2119278 h 7012541"/>
              <a:gd name="connsiteX148" fmla="*/ 7250917 w 8876701"/>
              <a:gd name="connsiteY148" fmla="*/ 2136237 h 7012541"/>
              <a:gd name="connsiteX149" fmla="*/ 7266631 w 8876701"/>
              <a:gd name="connsiteY149" fmla="*/ 2152158 h 7012541"/>
              <a:gd name="connsiteX150" fmla="*/ 7266631 w 8876701"/>
              <a:gd name="connsiteY150" fmla="*/ 2169860 h 7012541"/>
              <a:gd name="connsiteX151" fmla="*/ 7241401 w 8876701"/>
              <a:gd name="connsiteY151" fmla="*/ 2178706 h 7012541"/>
              <a:gd name="connsiteX152" fmla="*/ 7216741 w 8876701"/>
              <a:gd name="connsiteY152" fmla="*/ 2176761 h 7012541"/>
              <a:gd name="connsiteX153" fmla="*/ 7206772 w 8876701"/>
              <a:gd name="connsiteY153" fmla="*/ 2188634 h 7012541"/>
              <a:gd name="connsiteX154" fmla="*/ 7209141 w 8876701"/>
              <a:gd name="connsiteY154" fmla="*/ 2205255 h 7012541"/>
              <a:gd name="connsiteX155" fmla="*/ 7241401 w 8876701"/>
              <a:gd name="connsiteY155" fmla="*/ 2205255 h 7012541"/>
              <a:gd name="connsiteX156" fmla="*/ 7325501 w 8876701"/>
              <a:gd name="connsiteY156" fmla="*/ 2205255 h 7012541"/>
              <a:gd name="connsiteX157" fmla="*/ 7367553 w 8876701"/>
              <a:gd name="connsiteY157" fmla="*/ 2205255 h 7012541"/>
              <a:gd name="connsiteX158" fmla="*/ 7434834 w 8876701"/>
              <a:gd name="connsiteY158" fmla="*/ 2249505 h 7012541"/>
              <a:gd name="connsiteX159" fmla="*/ 7535753 w 8876701"/>
              <a:gd name="connsiteY159" fmla="*/ 2284901 h 7012541"/>
              <a:gd name="connsiteX160" fmla="*/ 7560984 w 8876701"/>
              <a:gd name="connsiteY160" fmla="*/ 2311449 h 7012541"/>
              <a:gd name="connsiteX161" fmla="*/ 7535753 w 8876701"/>
              <a:gd name="connsiteY161" fmla="*/ 2329142 h 7012541"/>
              <a:gd name="connsiteX162" fmla="*/ 7527346 w 8876701"/>
              <a:gd name="connsiteY162" fmla="*/ 2355692 h 7012541"/>
              <a:gd name="connsiteX163" fmla="*/ 7518935 w 8876701"/>
              <a:gd name="connsiteY163" fmla="*/ 2391087 h 7012541"/>
              <a:gd name="connsiteX164" fmla="*/ 7518935 w 8876701"/>
              <a:gd name="connsiteY164" fmla="*/ 2417635 h 7012541"/>
              <a:gd name="connsiteX165" fmla="*/ 7527346 w 8876701"/>
              <a:gd name="connsiteY165" fmla="*/ 2417635 h 7012541"/>
              <a:gd name="connsiteX166" fmla="*/ 7527346 w 8876701"/>
              <a:gd name="connsiteY166" fmla="*/ 2479580 h 7012541"/>
              <a:gd name="connsiteX167" fmla="*/ 7460064 w 8876701"/>
              <a:gd name="connsiteY167" fmla="*/ 2541532 h 7012541"/>
              <a:gd name="connsiteX168" fmla="*/ 7544165 w 8876701"/>
              <a:gd name="connsiteY168" fmla="*/ 2568073 h 7012541"/>
              <a:gd name="connsiteX169" fmla="*/ 7535753 w 8876701"/>
              <a:gd name="connsiteY169" fmla="*/ 2576928 h 7012541"/>
              <a:gd name="connsiteX170" fmla="*/ 7236495 w 8876701"/>
              <a:gd name="connsiteY170" fmla="*/ 2576928 h 7012541"/>
              <a:gd name="connsiteX171" fmla="*/ 7215508 w 8876701"/>
              <a:gd name="connsiteY171" fmla="*/ 2587165 h 7012541"/>
              <a:gd name="connsiteX172" fmla="*/ 7214139 w 8876701"/>
              <a:gd name="connsiteY172" fmla="*/ 2590655 h 7012541"/>
              <a:gd name="connsiteX173" fmla="*/ 7232990 w 8876701"/>
              <a:gd name="connsiteY173" fmla="*/ 2594621 h 7012541"/>
              <a:gd name="connsiteX174" fmla="*/ 7300272 w 8876701"/>
              <a:gd name="connsiteY174" fmla="*/ 2638871 h 7012541"/>
              <a:gd name="connsiteX175" fmla="*/ 7333912 w 8876701"/>
              <a:gd name="connsiteY175" fmla="*/ 2665420 h 7012541"/>
              <a:gd name="connsiteX176" fmla="*/ 7426423 w 8876701"/>
              <a:gd name="connsiteY176" fmla="*/ 2683114 h 7012541"/>
              <a:gd name="connsiteX177" fmla="*/ 7443243 w 8876701"/>
              <a:gd name="connsiteY177" fmla="*/ 2700816 h 7012541"/>
              <a:gd name="connsiteX178" fmla="*/ 7426423 w 8876701"/>
              <a:gd name="connsiteY178" fmla="*/ 2709662 h 7012541"/>
              <a:gd name="connsiteX179" fmla="*/ 7224581 w 8876701"/>
              <a:gd name="connsiteY179" fmla="*/ 2709662 h 7012541"/>
              <a:gd name="connsiteX180" fmla="*/ 7208810 w 8876701"/>
              <a:gd name="connsiteY180" fmla="*/ 2710767 h 7012541"/>
              <a:gd name="connsiteX181" fmla="*/ 7207899 w 8876701"/>
              <a:gd name="connsiteY181" fmla="*/ 2711514 h 7012541"/>
              <a:gd name="connsiteX182" fmla="*/ 7208115 w 8876701"/>
              <a:gd name="connsiteY182" fmla="*/ 2712006 h 7012541"/>
              <a:gd name="connsiteX183" fmla="*/ 7292785 w 8876701"/>
              <a:gd name="connsiteY183" fmla="*/ 2730679 h 7012541"/>
              <a:gd name="connsiteX184" fmla="*/ 7411055 w 8876701"/>
              <a:gd name="connsiteY184" fmla="*/ 2816042 h 7012541"/>
              <a:gd name="connsiteX185" fmla="*/ 7411055 w 8876701"/>
              <a:gd name="connsiteY185" fmla="*/ 2824702 h 7012541"/>
              <a:gd name="connsiteX186" fmla="*/ 7510524 w 8876701"/>
              <a:gd name="connsiteY186" fmla="*/ 2824702 h 7012541"/>
              <a:gd name="connsiteX187" fmla="*/ 7586217 w 8876701"/>
              <a:gd name="connsiteY187" fmla="*/ 2815857 h 7012541"/>
              <a:gd name="connsiteX188" fmla="*/ 7619857 w 8876701"/>
              <a:gd name="connsiteY188" fmla="*/ 2842405 h 7012541"/>
              <a:gd name="connsiteX189" fmla="*/ 7611446 w 8876701"/>
              <a:gd name="connsiteY189" fmla="*/ 2868954 h 7012541"/>
              <a:gd name="connsiteX190" fmla="*/ 7569394 w 8876701"/>
              <a:gd name="connsiteY190" fmla="*/ 2868954 h 7012541"/>
              <a:gd name="connsiteX191" fmla="*/ 7460064 w 8876701"/>
              <a:gd name="connsiteY191" fmla="*/ 2860098 h 7012541"/>
              <a:gd name="connsiteX192" fmla="*/ 7429971 w 8876701"/>
              <a:gd name="connsiteY192" fmla="*/ 2855261 h 7012541"/>
              <a:gd name="connsiteX193" fmla="*/ 7408679 w 8876701"/>
              <a:gd name="connsiteY193" fmla="*/ 2859828 h 7012541"/>
              <a:gd name="connsiteX194" fmla="*/ 7391569 w 8876701"/>
              <a:gd name="connsiteY194" fmla="*/ 2867792 h 7012541"/>
              <a:gd name="connsiteX195" fmla="*/ 7380474 w 8876701"/>
              <a:gd name="connsiteY195" fmla="*/ 2867539 h 7012541"/>
              <a:gd name="connsiteX196" fmla="*/ 7376094 w 8876701"/>
              <a:gd name="connsiteY196" fmla="*/ 2868814 h 7012541"/>
              <a:gd name="connsiteX197" fmla="*/ 7363084 w 8876701"/>
              <a:gd name="connsiteY197" fmla="*/ 2868887 h 7012541"/>
              <a:gd name="connsiteX198" fmla="*/ 7330122 w 8876701"/>
              <a:gd name="connsiteY198" fmla="*/ 2879700 h 7012541"/>
              <a:gd name="connsiteX199" fmla="*/ 7423270 w 8876701"/>
              <a:gd name="connsiteY199" fmla="*/ 2893285 h 7012541"/>
              <a:gd name="connsiteX200" fmla="*/ 7535753 w 8876701"/>
              <a:gd name="connsiteY200" fmla="*/ 2895495 h 7012541"/>
              <a:gd name="connsiteX201" fmla="*/ 7569394 w 8876701"/>
              <a:gd name="connsiteY201" fmla="*/ 2895495 h 7012541"/>
              <a:gd name="connsiteX202" fmla="*/ 7611446 w 8876701"/>
              <a:gd name="connsiteY202" fmla="*/ 2913195 h 7012541"/>
              <a:gd name="connsiteX203" fmla="*/ 7619857 w 8876701"/>
              <a:gd name="connsiteY203" fmla="*/ 2939745 h 7012541"/>
              <a:gd name="connsiteX204" fmla="*/ 7603035 w 8876701"/>
              <a:gd name="connsiteY204" fmla="*/ 2957445 h 7012541"/>
              <a:gd name="connsiteX205" fmla="*/ 7476884 w 8876701"/>
              <a:gd name="connsiteY205" fmla="*/ 2957445 h 7012541"/>
              <a:gd name="connsiteX206" fmla="*/ 7611446 w 8876701"/>
              <a:gd name="connsiteY206" fmla="*/ 2992841 h 7012541"/>
              <a:gd name="connsiteX207" fmla="*/ 7636676 w 8876701"/>
              <a:gd name="connsiteY207" fmla="*/ 3010536 h 7012541"/>
              <a:gd name="connsiteX208" fmla="*/ 7603035 w 8876701"/>
              <a:gd name="connsiteY208" fmla="*/ 3019391 h 7012541"/>
              <a:gd name="connsiteX209" fmla="*/ 7392782 w 8876701"/>
              <a:gd name="connsiteY209" fmla="*/ 3019391 h 7012541"/>
              <a:gd name="connsiteX210" fmla="*/ 7359141 w 8876701"/>
              <a:gd name="connsiteY210" fmla="*/ 3037084 h 7012541"/>
              <a:gd name="connsiteX211" fmla="*/ 7418013 w 8876701"/>
              <a:gd name="connsiteY211" fmla="*/ 3037084 h 7012541"/>
              <a:gd name="connsiteX212" fmla="*/ 7493705 w 8876701"/>
              <a:gd name="connsiteY212" fmla="*/ 3063633 h 7012541"/>
              <a:gd name="connsiteX213" fmla="*/ 7569394 w 8876701"/>
              <a:gd name="connsiteY213" fmla="*/ 3063633 h 7012541"/>
              <a:gd name="connsiteX214" fmla="*/ 7594625 w 8876701"/>
              <a:gd name="connsiteY214" fmla="*/ 3090181 h 7012541"/>
              <a:gd name="connsiteX215" fmla="*/ 7569394 w 8876701"/>
              <a:gd name="connsiteY215" fmla="*/ 3116729 h 7012541"/>
              <a:gd name="connsiteX216" fmla="*/ 7392782 w 8876701"/>
              <a:gd name="connsiteY216" fmla="*/ 3116729 h 7012541"/>
              <a:gd name="connsiteX217" fmla="*/ 7317090 w 8876701"/>
              <a:gd name="connsiteY217" fmla="*/ 3125577 h 7012541"/>
              <a:gd name="connsiteX218" fmla="*/ 7409602 w 8876701"/>
              <a:gd name="connsiteY218" fmla="*/ 3125577 h 7012541"/>
              <a:gd name="connsiteX219" fmla="*/ 7468474 w 8876701"/>
              <a:gd name="connsiteY219" fmla="*/ 3160972 h 7012541"/>
              <a:gd name="connsiteX220" fmla="*/ 7468474 w 8876701"/>
              <a:gd name="connsiteY220" fmla="*/ 3187520 h 7012541"/>
              <a:gd name="connsiteX221" fmla="*/ 7434834 w 8876701"/>
              <a:gd name="connsiteY221" fmla="*/ 3205222 h 7012541"/>
              <a:gd name="connsiteX222" fmla="*/ 7325501 w 8876701"/>
              <a:gd name="connsiteY222" fmla="*/ 3222925 h 7012541"/>
              <a:gd name="connsiteX223" fmla="*/ 7289650 w 8876701"/>
              <a:gd name="connsiteY223" fmla="*/ 3228471 h 7012541"/>
              <a:gd name="connsiteX224" fmla="*/ 7297868 w 8876701"/>
              <a:gd name="connsiteY224" fmla="*/ 3237002 h 7012541"/>
              <a:gd name="connsiteX225" fmla="*/ 7234517 w 8876701"/>
              <a:gd name="connsiteY225" fmla="*/ 3266341 h 7012541"/>
              <a:gd name="connsiteX226" fmla="*/ 7200180 w 8876701"/>
              <a:gd name="connsiteY226" fmla="*/ 3279517 h 7012541"/>
              <a:gd name="connsiteX227" fmla="*/ 7287409 w 8876701"/>
              <a:gd name="connsiteY227" fmla="*/ 3302602 h 7012541"/>
              <a:gd name="connsiteX228" fmla="*/ 7437935 w 8876701"/>
              <a:gd name="connsiteY228" fmla="*/ 3285529 h 7012541"/>
              <a:gd name="connsiteX229" fmla="*/ 7507819 w 8876701"/>
              <a:gd name="connsiteY229" fmla="*/ 3251385 h 7012541"/>
              <a:gd name="connsiteX230" fmla="*/ 7626089 w 8876701"/>
              <a:gd name="connsiteY230" fmla="*/ 3153218 h 7012541"/>
              <a:gd name="connsiteX231" fmla="*/ 7824993 w 8876701"/>
              <a:gd name="connsiteY231" fmla="*/ 2986763 h 7012541"/>
              <a:gd name="connsiteX232" fmla="*/ 8083034 w 8876701"/>
              <a:gd name="connsiteY232" fmla="*/ 2905671 h 7012541"/>
              <a:gd name="connsiteX233" fmla="*/ 8292694 w 8876701"/>
              <a:gd name="connsiteY233" fmla="*/ 2811774 h 7012541"/>
              <a:gd name="connsiteX234" fmla="*/ 8308820 w 8876701"/>
              <a:gd name="connsiteY234" fmla="*/ 2798969 h 7012541"/>
              <a:gd name="connsiteX235" fmla="*/ 8523854 w 8876701"/>
              <a:gd name="connsiteY235" fmla="*/ 2726411 h 7012541"/>
              <a:gd name="connsiteX236" fmla="*/ 8545735 w 8876701"/>
              <a:gd name="connsiteY236" fmla="*/ 2720593 h 7012541"/>
              <a:gd name="connsiteX237" fmla="*/ 8548676 w 8876701"/>
              <a:gd name="connsiteY237" fmla="*/ 2716533 h 7012541"/>
              <a:gd name="connsiteX238" fmla="*/ 8573314 w 8876701"/>
              <a:gd name="connsiteY238" fmla="*/ 2694886 h 7012541"/>
              <a:gd name="connsiteX239" fmla="*/ 8677288 w 8876701"/>
              <a:gd name="connsiteY239" fmla="*/ 2642160 h 7012541"/>
              <a:gd name="connsiteX240" fmla="*/ 8735408 w 8876701"/>
              <a:gd name="connsiteY240" fmla="*/ 2626902 h 7012541"/>
              <a:gd name="connsiteX241" fmla="*/ 8850732 w 8876701"/>
              <a:gd name="connsiteY241" fmla="*/ 2656253 h 7012541"/>
              <a:gd name="connsiteX242" fmla="*/ 8871829 w 8876701"/>
              <a:gd name="connsiteY242" fmla="*/ 2688788 h 7012541"/>
              <a:gd name="connsiteX243" fmla="*/ 8808773 w 8876701"/>
              <a:gd name="connsiteY243" fmla="*/ 3003836 h 7012541"/>
              <a:gd name="connsiteX244" fmla="*/ 8695880 w 8876701"/>
              <a:gd name="connsiteY244" fmla="*/ 3012372 h 7012541"/>
              <a:gd name="connsiteX245" fmla="*/ 8550732 w 8876701"/>
              <a:gd name="connsiteY245" fmla="*/ 3008104 h 7012541"/>
              <a:gd name="connsiteX246" fmla="*/ 8518478 w 8876701"/>
              <a:gd name="connsiteY246" fmla="*/ 3025177 h 7012541"/>
              <a:gd name="connsiteX247" fmla="*/ 8389456 w 8876701"/>
              <a:gd name="connsiteY247" fmla="*/ 3076394 h 7012541"/>
              <a:gd name="connsiteX248" fmla="*/ 8271189 w 8876701"/>
              <a:gd name="connsiteY248" fmla="*/ 3114806 h 7012541"/>
              <a:gd name="connsiteX249" fmla="*/ 8002397 w 8876701"/>
              <a:gd name="connsiteY249" fmla="*/ 3174559 h 7012541"/>
              <a:gd name="connsiteX250" fmla="*/ 7744358 w 8876701"/>
              <a:gd name="connsiteY250" fmla="*/ 3259920 h 7012541"/>
              <a:gd name="connsiteX251" fmla="*/ 7583083 w 8876701"/>
              <a:gd name="connsiteY251" fmla="*/ 3358087 h 7012541"/>
              <a:gd name="connsiteX252" fmla="*/ 7507819 w 8876701"/>
              <a:gd name="connsiteY252" fmla="*/ 3396499 h 7012541"/>
              <a:gd name="connsiteX253" fmla="*/ 7201396 w 8876701"/>
              <a:gd name="connsiteY253" fmla="*/ 3537345 h 7012541"/>
              <a:gd name="connsiteX254" fmla="*/ 7180328 w 8876701"/>
              <a:gd name="connsiteY254" fmla="*/ 3547150 h 7012541"/>
              <a:gd name="connsiteX255" fmla="*/ 7165229 w 8876701"/>
              <a:gd name="connsiteY255" fmla="*/ 3639988 h 7012541"/>
              <a:gd name="connsiteX256" fmla="*/ 7112041 w 8876701"/>
              <a:gd name="connsiteY256" fmla="*/ 3746654 h 7012541"/>
              <a:gd name="connsiteX257" fmla="*/ 7107603 w 8876701"/>
              <a:gd name="connsiteY257" fmla="*/ 3767789 h 7012541"/>
              <a:gd name="connsiteX258" fmla="*/ 7120759 w 8876701"/>
              <a:gd name="connsiteY258" fmla="*/ 3772089 h 7012541"/>
              <a:gd name="connsiteX259" fmla="*/ 7534699 w 8876701"/>
              <a:gd name="connsiteY259" fmla="*/ 3891595 h 7012541"/>
              <a:gd name="connsiteX260" fmla="*/ 7626089 w 8876701"/>
              <a:gd name="connsiteY260" fmla="*/ 3917205 h 7012541"/>
              <a:gd name="connsiteX261" fmla="*/ 7749734 w 8876701"/>
              <a:gd name="connsiteY261" fmla="*/ 3904400 h 7012541"/>
              <a:gd name="connsiteX262" fmla="*/ 7819618 w 8876701"/>
              <a:gd name="connsiteY262" fmla="*/ 3895864 h 7012541"/>
              <a:gd name="connsiteX263" fmla="*/ 7894880 w 8876701"/>
              <a:gd name="connsiteY263" fmla="*/ 3912937 h 7012541"/>
              <a:gd name="connsiteX264" fmla="*/ 7927136 w 8876701"/>
              <a:gd name="connsiteY264" fmla="*/ 3942812 h 7012541"/>
              <a:gd name="connsiteX265" fmla="*/ 7787364 w 8876701"/>
              <a:gd name="connsiteY265" fmla="*/ 4169020 h 7012541"/>
              <a:gd name="connsiteX266" fmla="*/ 7636840 w 8876701"/>
              <a:gd name="connsiteY266" fmla="*/ 4169020 h 7012541"/>
              <a:gd name="connsiteX267" fmla="*/ 7513195 w 8876701"/>
              <a:gd name="connsiteY267" fmla="*/ 4100731 h 7012541"/>
              <a:gd name="connsiteX268" fmla="*/ 7378800 w 8876701"/>
              <a:gd name="connsiteY268" fmla="*/ 4079391 h 7012541"/>
              <a:gd name="connsiteX269" fmla="*/ 7239029 w 8876701"/>
              <a:gd name="connsiteY269" fmla="*/ 4023907 h 7012541"/>
              <a:gd name="connsiteX270" fmla="*/ 7158389 w 8876701"/>
              <a:gd name="connsiteY270" fmla="*/ 3921471 h 7012541"/>
              <a:gd name="connsiteX271" fmla="*/ 7124598 w 8876701"/>
              <a:gd name="connsiteY271" fmla="*/ 3898797 h 7012541"/>
              <a:gd name="connsiteX272" fmla="*/ 7095148 w 8876701"/>
              <a:gd name="connsiteY272" fmla="*/ 3921009 h 7012541"/>
              <a:gd name="connsiteX273" fmla="*/ 6993789 w 8876701"/>
              <a:gd name="connsiteY273" fmla="*/ 3921009 h 7012541"/>
              <a:gd name="connsiteX274" fmla="*/ 6841749 w 8876701"/>
              <a:gd name="connsiteY274" fmla="*/ 3947832 h 7012541"/>
              <a:gd name="connsiteX275" fmla="*/ 6799515 w 8876701"/>
              <a:gd name="connsiteY275" fmla="*/ 4048423 h 7012541"/>
              <a:gd name="connsiteX276" fmla="*/ 6554562 w 8876701"/>
              <a:gd name="connsiteY276" fmla="*/ 4309956 h 7012541"/>
              <a:gd name="connsiteX277" fmla="*/ 6495434 w 8876701"/>
              <a:gd name="connsiteY277" fmla="*/ 4323367 h 7012541"/>
              <a:gd name="connsiteX278" fmla="*/ 6157569 w 8876701"/>
              <a:gd name="connsiteY278" fmla="*/ 4323367 h 7012541"/>
              <a:gd name="connsiteX279" fmla="*/ 6225141 w 8876701"/>
              <a:gd name="connsiteY279" fmla="*/ 4544663 h 7012541"/>
              <a:gd name="connsiteX280" fmla="*/ 6030867 w 8876701"/>
              <a:gd name="connsiteY280" fmla="*/ 4423957 h 7012541"/>
              <a:gd name="connsiteX281" fmla="*/ 5726788 w 8876701"/>
              <a:gd name="connsiteY281" fmla="*/ 4363603 h 7012541"/>
              <a:gd name="connsiteX282" fmla="*/ 5583194 w 8876701"/>
              <a:gd name="connsiteY282" fmla="*/ 4558076 h 7012541"/>
              <a:gd name="connsiteX283" fmla="*/ 5372027 w 8876701"/>
              <a:gd name="connsiteY283" fmla="*/ 4658664 h 7012541"/>
              <a:gd name="connsiteX284" fmla="*/ 5228434 w 8876701"/>
              <a:gd name="connsiteY284" fmla="*/ 4698900 h 7012541"/>
              <a:gd name="connsiteX285" fmla="*/ 4991928 w 8876701"/>
              <a:gd name="connsiteY285" fmla="*/ 4812901 h 7012541"/>
              <a:gd name="connsiteX286" fmla="*/ 4915908 w 8876701"/>
              <a:gd name="connsiteY286" fmla="*/ 4866550 h 7012541"/>
              <a:gd name="connsiteX287" fmla="*/ 4949694 w 8876701"/>
              <a:gd name="connsiteY287" fmla="*/ 5034199 h 7012541"/>
              <a:gd name="connsiteX288" fmla="*/ 4978237 w 8876701"/>
              <a:gd name="connsiteY288" fmla="*/ 5142809 h 7012541"/>
              <a:gd name="connsiteX289" fmla="*/ 4997518 w 8876701"/>
              <a:gd name="connsiteY289" fmla="*/ 5144903 h 7012541"/>
              <a:gd name="connsiteX290" fmla="*/ 5017276 w 8876701"/>
              <a:gd name="connsiteY290" fmla="*/ 5157192 h 7012541"/>
              <a:gd name="connsiteX291" fmla="*/ 5033367 w 8876701"/>
              <a:gd name="connsiteY291" fmla="*/ 5182005 h 7012541"/>
              <a:gd name="connsiteX292" fmla="*/ 5039731 w 8876701"/>
              <a:gd name="connsiteY292" fmla="*/ 5192443 h 7012541"/>
              <a:gd name="connsiteX293" fmla="*/ 5060058 w 8876701"/>
              <a:gd name="connsiteY293" fmla="*/ 5219711 h 7012541"/>
              <a:gd name="connsiteX294" fmla="*/ 5070657 w 8876701"/>
              <a:gd name="connsiteY294" fmla="*/ 5232605 h 7012541"/>
              <a:gd name="connsiteX295" fmla="*/ 5077775 w 8876701"/>
              <a:gd name="connsiteY295" fmla="*/ 5251423 h 7012541"/>
              <a:gd name="connsiteX296" fmla="*/ 5076675 w 8876701"/>
              <a:gd name="connsiteY296" fmla="*/ 5272625 h 7012541"/>
              <a:gd name="connsiteX297" fmla="*/ 5067013 w 8876701"/>
              <a:gd name="connsiteY297" fmla="*/ 5325796 h 7012541"/>
              <a:gd name="connsiteX298" fmla="*/ 4992239 w 8876701"/>
              <a:gd name="connsiteY298" fmla="*/ 5402777 h 7012541"/>
              <a:gd name="connsiteX299" fmla="*/ 4981655 w 8876701"/>
              <a:gd name="connsiteY299" fmla="*/ 5403392 h 7012541"/>
              <a:gd name="connsiteX300" fmla="*/ 4935831 w 8876701"/>
              <a:gd name="connsiteY300" fmla="*/ 5411777 h 7012541"/>
              <a:gd name="connsiteX301" fmla="*/ 4922876 w 8876701"/>
              <a:gd name="connsiteY301" fmla="*/ 5410623 h 7012541"/>
              <a:gd name="connsiteX302" fmla="*/ 4887883 w 8876701"/>
              <a:gd name="connsiteY302" fmla="*/ 5412181 h 7012541"/>
              <a:gd name="connsiteX303" fmla="*/ 4868951 w 8876701"/>
              <a:gd name="connsiteY303" fmla="*/ 5411532 h 7012541"/>
              <a:gd name="connsiteX304" fmla="*/ 4852373 w 8876701"/>
              <a:gd name="connsiteY304" fmla="*/ 5399145 h 7012541"/>
              <a:gd name="connsiteX305" fmla="*/ 4797423 w 8876701"/>
              <a:gd name="connsiteY305" fmla="*/ 5370869 h 7012541"/>
              <a:gd name="connsiteX306" fmla="*/ 4769006 w 8876701"/>
              <a:gd name="connsiteY306" fmla="*/ 5349635 h 7012541"/>
              <a:gd name="connsiteX307" fmla="*/ 4763013 w 8876701"/>
              <a:gd name="connsiteY307" fmla="*/ 5336631 h 7012541"/>
              <a:gd name="connsiteX308" fmla="*/ 4763231 w 8876701"/>
              <a:gd name="connsiteY308" fmla="*/ 5303401 h 7012541"/>
              <a:gd name="connsiteX309" fmla="*/ 4760438 w 8876701"/>
              <a:gd name="connsiteY309" fmla="*/ 5250159 h 7012541"/>
              <a:gd name="connsiteX310" fmla="*/ 4768885 w 8876701"/>
              <a:gd name="connsiteY310" fmla="*/ 5228052 h 7012541"/>
              <a:gd name="connsiteX311" fmla="*/ 4786918 w 8876701"/>
              <a:gd name="connsiteY311" fmla="*/ 5203164 h 7012541"/>
              <a:gd name="connsiteX312" fmla="*/ 4805708 w 8876701"/>
              <a:gd name="connsiteY312" fmla="*/ 5186655 h 7012541"/>
              <a:gd name="connsiteX313" fmla="*/ 4839370 w 8876701"/>
              <a:gd name="connsiteY313" fmla="*/ 5158612 h 7012541"/>
              <a:gd name="connsiteX314" fmla="*/ 4839887 w 8876701"/>
              <a:gd name="connsiteY314" fmla="*/ 5158473 h 7012541"/>
              <a:gd name="connsiteX315" fmla="*/ 4839887 w 8876701"/>
              <a:gd name="connsiteY315" fmla="*/ 5114670 h 7012541"/>
              <a:gd name="connsiteX316" fmla="*/ 4831440 w 8876701"/>
              <a:gd name="connsiteY316" fmla="*/ 5000669 h 7012541"/>
              <a:gd name="connsiteX317" fmla="*/ 4731137 w 8876701"/>
              <a:gd name="connsiteY317" fmla="*/ 4868226 h 7012541"/>
              <a:gd name="connsiteX318" fmla="*/ 4699578 w 8876701"/>
              <a:gd name="connsiteY318" fmla="*/ 4861044 h 7012541"/>
              <a:gd name="connsiteX319" fmla="*/ 4695996 w 8876701"/>
              <a:gd name="connsiteY319" fmla="*/ 4869585 h 7012541"/>
              <a:gd name="connsiteX320" fmla="*/ 4526886 w 8876701"/>
              <a:gd name="connsiteY320" fmla="*/ 5175990 h 7012541"/>
              <a:gd name="connsiteX321" fmla="*/ 4431061 w 8876701"/>
              <a:gd name="connsiteY321" fmla="*/ 5313663 h 7012541"/>
              <a:gd name="connsiteX322" fmla="*/ 4467109 w 8876701"/>
              <a:gd name="connsiteY322" fmla="*/ 5335807 h 7012541"/>
              <a:gd name="connsiteX323" fmla="*/ 4556483 w 8876701"/>
              <a:gd name="connsiteY323" fmla="*/ 5411032 h 7012541"/>
              <a:gd name="connsiteX324" fmla="*/ 4588738 w 8876701"/>
              <a:gd name="connsiteY324" fmla="*/ 5530539 h 7012541"/>
              <a:gd name="connsiteX325" fmla="*/ 4486598 w 8876701"/>
              <a:gd name="connsiteY325" fmla="*/ 5658580 h 7012541"/>
              <a:gd name="connsiteX326" fmla="*/ 4481222 w 8876701"/>
              <a:gd name="connsiteY326" fmla="*/ 5688457 h 7012541"/>
              <a:gd name="connsiteX327" fmla="*/ 4508100 w 8876701"/>
              <a:gd name="connsiteY327" fmla="*/ 5833571 h 7012541"/>
              <a:gd name="connsiteX328" fmla="*/ 4373705 w 8876701"/>
              <a:gd name="connsiteY328" fmla="*/ 6029902 h 7012541"/>
              <a:gd name="connsiteX329" fmla="*/ 4244684 w 8876701"/>
              <a:gd name="connsiteY329" fmla="*/ 6076852 h 7012541"/>
              <a:gd name="connsiteX330" fmla="*/ 3981267 w 8876701"/>
              <a:gd name="connsiteY330" fmla="*/ 6046974 h 7012541"/>
              <a:gd name="connsiteX331" fmla="*/ 3906594 w 8876701"/>
              <a:gd name="connsiteY331" fmla="*/ 6000025 h 7012541"/>
              <a:gd name="connsiteX332" fmla="*/ 3861154 w 8876701"/>
              <a:gd name="connsiteY332" fmla="*/ 5958970 h 7012541"/>
              <a:gd name="connsiteX333" fmla="*/ 3835346 w 8876701"/>
              <a:gd name="connsiteY333" fmla="*/ 5983754 h 7012541"/>
              <a:gd name="connsiteX334" fmla="*/ 3721172 w 8876701"/>
              <a:gd name="connsiteY334" fmla="*/ 6074326 h 7012541"/>
              <a:gd name="connsiteX335" fmla="*/ 3723563 w 8876701"/>
              <a:gd name="connsiteY335" fmla="*/ 6076719 h 7012541"/>
              <a:gd name="connsiteX336" fmla="*/ 3733978 w 8876701"/>
              <a:gd name="connsiteY336" fmla="*/ 6081120 h 7012541"/>
              <a:gd name="connsiteX337" fmla="*/ 3776987 w 8876701"/>
              <a:gd name="connsiteY337" fmla="*/ 6098191 h 7012541"/>
              <a:gd name="connsiteX338" fmla="*/ 3723226 w 8876701"/>
              <a:gd name="connsiteY338" fmla="*/ 6128069 h 7012541"/>
              <a:gd name="connsiteX339" fmla="*/ 3685596 w 8876701"/>
              <a:gd name="connsiteY339" fmla="*/ 6115264 h 7012541"/>
              <a:gd name="connsiteX340" fmla="*/ 3674316 w 8876701"/>
              <a:gd name="connsiteY340" fmla="*/ 6111495 h 7012541"/>
              <a:gd name="connsiteX341" fmla="*/ 3550158 w 8876701"/>
              <a:gd name="connsiteY341" fmla="*/ 6209987 h 7012541"/>
              <a:gd name="connsiteX342" fmla="*/ 2376461 w 8876701"/>
              <a:gd name="connsiteY342" fmla="*/ 6797710 h 7012541"/>
              <a:gd name="connsiteX343" fmla="*/ 2293103 w 8876701"/>
              <a:gd name="connsiteY343" fmla="*/ 6820826 h 7012541"/>
              <a:gd name="connsiteX344" fmla="*/ 2293103 w 8876701"/>
              <a:gd name="connsiteY344" fmla="*/ 6858002 h 7012541"/>
              <a:gd name="connsiteX345" fmla="*/ 2159046 w 8876701"/>
              <a:gd name="connsiteY345" fmla="*/ 6858002 h 7012541"/>
              <a:gd name="connsiteX346" fmla="*/ 2047293 w 8876701"/>
              <a:gd name="connsiteY346" fmla="*/ 6888993 h 7012541"/>
              <a:gd name="connsiteX347" fmla="*/ 995643 w 8876701"/>
              <a:gd name="connsiteY347" fmla="*/ 7010404 h 7012541"/>
              <a:gd name="connsiteX348" fmla="*/ 0 w 8876701"/>
              <a:gd name="connsiteY348" fmla="*/ 6931523 h 7012541"/>
              <a:gd name="connsiteX349" fmla="*/ 28261 w 8876701"/>
              <a:gd name="connsiteY349" fmla="*/ 5029202 h 7012541"/>
              <a:gd name="connsiteX0" fmla="*/ 6634026 w 8876701"/>
              <a:gd name="connsiteY0" fmla="*/ 867292 h 7012541"/>
              <a:gd name="connsiteX1" fmla="*/ 6577800 w 8876701"/>
              <a:gd name="connsiteY1" fmla="*/ 908210 h 7012541"/>
              <a:gd name="connsiteX2" fmla="*/ 6529417 w 8876701"/>
              <a:gd name="connsiteY2" fmla="*/ 967963 h 7012541"/>
              <a:gd name="connsiteX3" fmla="*/ 6545544 w 8876701"/>
              <a:gd name="connsiteY3" fmla="*/ 1006376 h 7012541"/>
              <a:gd name="connsiteX4" fmla="*/ 6585864 w 8876701"/>
              <a:gd name="connsiteY4" fmla="*/ 1006911 h 7012541"/>
              <a:gd name="connsiteX5" fmla="*/ 6602827 w 8876701"/>
              <a:gd name="connsiteY5" fmla="*/ 1003094 h 7012541"/>
              <a:gd name="connsiteX6" fmla="*/ 6624961 w 8876701"/>
              <a:gd name="connsiteY6" fmla="*/ 955148 h 7012541"/>
              <a:gd name="connsiteX7" fmla="*/ 6627415 w 8876701"/>
              <a:gd name="connsiteY7" fmla="*/ 887712 h 7012541"/>
              <a:gd name="connsiteX8" fmla="*/ 6634026 w 8876701"/>
              <a:gd name="connsiteY8" fmla="*/ 867292 h 7012541"/>
              <a:gd name="connsiteX9" fmla="*/ 28261 w 8876701"/>
              <a:gd name="connsiteY9" fmla="*/ 5029202 h 7012541"/>
              <a:gd name="connsiteX10" fmla="*/ 71547 w 8876701"/>
              <a:gd name="connsiteY10" fmla="*/ 85060 h 7012541"/>
              <a:gd name="connsiteX11" fmla="*/ 2293103 w 8876701"/>
              <a:gd name="connsiteY11" fmla="*/ 0 h 7012541"/>
              <a:gd name="connsiteX12" fmla="*/ 2909882 w 8876701"/>
              <a:gd name="connsiteY12" fmla="*/ 423059 h 7012541"/>
              <a:gd name="connsiteX13" fmla="*/ 3086400 w 8876701"/>
              <a:gd name="connsiteY13" fmla="*/ 516658 h 7012541"/>
              <a:gd name="connsiteX14" fmla="*/ 3066703 w 8876701"/>
              <a:gd name="connsiteY14" fmla="*/ 491542 h 7012541"/>
              <a:gd name="connsiteX15" fmla="*/ 3040497 w 8876701"/>
              <a:gd name="connsiteY15" fmla="*/ 460064 h 7012541"/>
              <a:gd name="connsiteX16" fmla="*/ 2943731 w 8876701"/>
              <a:gd name="connsiteY16" fmla="*/ 387506 h 7012541"/>
              <a:gd name="connsiteX17" fmla="*/ 2895348 w 8876701"/>
              <a:gd name="connsiteY17" fmla="*/ 302144 h 7012541"/>
              <a:gd name="connsiteX18" fmla="*/ 2981361 w 8876701"/>
              <a:gd name="connsiteY18" fmla="*/ 203978 h 7012541"/>
              <a:gd name="connsiteX19" fmla="*/ 3035121 w 8876701"/>
              <a:gd name="connsiteY19" fmla="*/ 203978 h 7012541"/>
              <a:gd name="connsiteX20" fmla="*/ 3051248 w 8876701"/>
              <a:gd name="connsiteY20" fmla="*/ 233856 h 7012541"/>
              <a:gd name="connsiteX21" fmla="*/ 3110381 w 8876701"/>
              <a:gd name="connsiteY21" fmla="*/ 391774 h 7012541"/>
              <a:gd name="connsiteX22" fmla="*/ 3131886 w 8876701"/>
              <a:gd name="connsiteY22" fmla="*/ 434455 h 7012541"/>
              <a:gd name="connsiteX23" fmla="*/ 3217899 w 8876701"/>
              <a:gd name="connsiteY23" fmla="*/ 545425 h 7012541"/>
              <a:gd name="connsiteX24" fmla="*/ 3265394 w 8876701"/>
              <a:gd name="connsiteY24" fmla="*/ 614557 h 7012541"/>
              <a:gd name="connsiteX25" fmla="*/ 3525574 w 8876701"/>
              <a:gd name="connsiteY25" fmla="*/ 784372 h 7012541"/>
              <a:gd name="connsiteX26" fmla="*/ 3549857 w 8876701"/>
              <a:gd name="connsiteY26" fmla="*/ 760429 h 7012541"/>
              <a:gd name="connsiteX27" fmla="*/ 3583457 w 8876701"/>
              <a:gd name="connsiteY27" fmla="*/ 716148 h 7012541"/>
              <a:gd name="connsiteX28" fmla="*/ 3701724 w 8876701"/>
              <a:gd name="connsiteY28" fmla="*/ 703343 h 7012541"/>
              <a:gd name="connsiteX29" fmla="*/ 3927511 w 8876701"/>
              <a:gd name="connsiteY29" fmla="*/ 733221 h 7012541"/>
              <a:gd name="connsiteX30" fmla="*/ 3992019 w 8876701"/>
              <a:gd name="connsiteY30" fmla="*/ 686272 h 7012541"/>
              <a:gd name="connsiteX31" fmla="*/ 4008148 w 8876701"/>
              <a:gd name="connsiteY31" fmla="*/ 600910 h 7012541"/>
              <a:gd name="connsiteX32" fmla="*/ 4008148 w 8876701"/>
              <a:gd name="connsiteY32" fmla="*/ 545425 h 7012541"/>
              <a:gd name="connsiteX33" fmla="*/ 4110289 w 8876701"/>
              <a:gd name="connsiteY33" fmla="*/ 515549 h 7012541"/>
              <a:gd name="connsiteX34" fmla="*/ 4190927 w 8876701"/>
              <a:gd name="connsiteY34" fmla="*/ 579570 h 7012541"/>
              <a:gd name="connsiteX35" fmla="*/ 4239308 w 8876701"/>
              <a:gd name="connsiteY35" fmla="*/ 613714 h 7012541"/>
              <a:gd name="connsiteX36" fmla="*/ 4293068 w 8876701"/>
              <a:gd name="connsiteY36" fmla="*/ 583839 h 7012541"/>
              <a:gd name="connsiteX37" fmla="*/ 4336073 w 8876701"/>
              <a:gd name="connsiteY37" fmla="*/ 472869 h 7012541"/>
              <a:gd name="connsiteX38" fmla="*/ 4368329 w 8876701"/>
              <a:gd name="connsiteY38" fmla="*/ 438723 h 7012541"/>
              <a:gd name="connsiteX39" fmla="*/ 4422087 w 8876701"/>
              <a:gd name="connsiteY39" fmla="*/ 442991 h 7012541"/>
              <a:gd name="connsiteX40" fmla="*/ 4481222 w 8876701"/>
              <a:gd name="connsiteY40" fmla="*/ 485671 h 7012541"/>
              <a:gd name="connsiteX41" fmla="*/ 4567235 w 8876701"/>
              <a:gd name="connsiteY41" fmla="*/ 545425 h 7012541"/>
              <a:gd name="connsiteX42" fmla="*/ 4701630 w 8876701"/>
              <a:gd name="connsiteY42" fmla="*/ 481403 h 7012541"/>
              <a:gd name="connsiteX43" fmla="*/ 4787643 w 8876701"/>
              <a:gd name="connsiteY43" fmla="*/ 366167 h 7012541"/>
              <a:gd name="connsiteX44" fmla="*/ 4852154 w 8876701"/>
              <a:gd name="connsiteY44" fmla="*/ 349094 h 7012541"/>
              <a:gd name="connsiteX45" fmla="*/ 4911289 w 8876701"/>
              <a:gd name="connsiteY45" fmla="*/ 494208 h 7012541"/>
              <a:gd name="connsiteX46" fmla="*/ 4900539 w 8876701"/>
              <a:gd name="connsiteY46" fmla="*/ 507013 h 7012541"/>
              <a:gd name="connsiteX47" fmla="*/ 5008054 w 8876701"/>
              <a:gd name="connsiteY47" fmla="*/ 532622 h 7012541"/>
              <a:gd name="connsiteX48" fmla="*/ 5099443 w 8876701"/>
              <a:gd name="connsiteY48" fmla="*/ 498476 h 7012541"/>
              <a:gd name="connsiteX49" fmla="*/ 5115571 w 8876701"/>
              <a:gd name="connsiteY49" fmla="*/ 485671 h 7012541"/>
              <a:gd name="connsiteX50" fmla="*/ 5292973 w 8876701"/>
              <a:gd name="connsiteY50" fmla="*/ 477137 h 7012541"/>
              <a:gd name="connsiteX51" fmla="*/ 5395114 w 8876701"/>
              <a:gd name="connsiteY51" fmla="*/ 468600 h 7012541"/>
              <a:gd name="connsiteX52" fmla="*/ 5454249 w 8876701"/>
              <a:gd name="connsiteY52" fmla="*/ 357630 h 7012541"/>
              <a:gd name="connsiteX53" fmla="*/ 5545639 w 8876701"/>
              <a:gd name="connsiteY53" fmla="*/ 131422 h 7012541"/>
              <a:gd name="connsiteX54" fmla="*/ 5626276 w 8876701"/>
              <a:gd name="connsiteY54" fmla="*/ 33255 h 7012541"/>
              <a:gd name="connsiteX55" fmla="*/ 5684065 w 8876701"/>
              <a:gd name="connsiteY55" fmla="*/ 2846 h 7012541"/>
              <a:gd name="connsiteX56" fmla="*/ 5721528 w 8876701"/>
              <a:gd name="connsiteY56" fmla="*/ 245 h 7012541"/>
              <a:gd name="connsiteX57" fmla="*/ 5766047 w 8876701"/>
              <a:gd name="connsiteY57" fmla="*/ 7648 h 7012541"/>
              <a:gd name="connsiteX58" fmla="*/ 5712289 w 8876701"/>
              <a:gd name="connsiteY58" fmla="*/ 152762 h 7012541"/>
              <a:gd name="connsiteX59" fmla="*/ 5658530 w 8876701"/>
              <a:gd name="connsiteY59" fmla="*/ 323485 h 7012541"/>
              <a:gd name="connsiteX60" fmla="*/ 5599395 w 8876701"/>
              <a:gd name="connsiteY60" fmla="*/ 489940 h 7012541"/>
              <a:gd name="connsiteX61" fmla="*/ 5733793 w 8876701"/>
              <a:gd name="connsiteY61" fmla="*/ 613714 h 7012541"/>
              <a:gd name="connsiteX62" fmla="*/ 5766047 w 8876701"/>
              <a:gd name="connsiteY62" fmla="*/ 596641 h 7012541"/>
              <a:gd name="connsiteX63" fmla="*/ 5782173 w 8876701"/>
              <a:gd name="connsiteY63" fmla="*/ 566766 h 7012541"/>
              <a:gd name="connsiteX64" fmla="*/ 5889693 w 8876701"/>
              <a:gd name="connsiteY64" fmla="*/ 532622 h 7012541"/>
              <a:gd name="connsiteX65" fmla="*/ 5948825 w 8876701"/>
              <a:gd name="connsiteY65" fmla="*/ 600910 h 7012541"/>
              <a:gd name="connsiteX66" fmla="*/ 5948825 w 8876701"/>
              <a:gd name="connsiteY66" fmla="*/ 635055 h 7012541"/>
              <a:gd name="connsiteX67" fmla="*/ 6110101 w 8876701"/>
              <a:gd name="connsiteY67" fmla="*/ 801509 h 7012541"/>
              <a:gd name="connsiteX68" fmla="*/ 6185364 w 8876701"/>
              <a:gd name="connsiteY68" fmla="*/ 797240 h 7012541"/>
              <a:gd name="connsiteX69" fmla="*/ 6411148 w 8876701"/>
              <a:gd name="connsiteY69" fmla="*/ 754560 h 7012541"/>
              <a:gd name="connsiteX70" fmla="*/ 6459531 w 8876701"/>
              <a:gd name="connsiteY70" fmla="*/ 771633 h 7012541"/>
              <a:gd name="connsiteX71" fmla="*/ 6518666 w 8876701"/>
              <a:gd name="connsiteY71" fmla="*/ 831386 h 7012541"/>
              <a:gd name="connsiteX72" fmla="*/ 6583174 w 8876701"/>
              <a:gd name="connsiteY72" fmla="*/ 839921 h 7012541"/>
              <a:gd name="connsiteX73" fmla="*/ 6604680 w 8876701"/>
              <a:gd name="connsiteY73" fmla="*/ 822850 h 7012541"/>
              <a:gd name="connsiteX74" fmla="*/ 6630887 w 8876701"/>
              <a:gd name="connsiteY74" fmla="*/ 818048 h 7012541"/>
              <a:gd name="connsiteX75" fmla="*/ 6648711 w 8876701"/>
              <a:gd name="connsiteY75" fmla="*/ 821907 h 7012541"/>
              <a:gd name="connsiteX76" fmla="*/ 6652736 w 8876701"/>
              <a:gd name="connsiteY76" fmla="*/ 803062 h 7012541"/>
              <a:gd name="connsiteX77" fmla="*/ 6634723 w 8876701"/>
              <a:gd name="connsiteY77" fmla="*/ 789260 h 7012541"/>
              <a:gd name="connsiteX78" fmla="*/ 6634019 w 8876701"/>
              <a:gd name="connsiteY78" fmla="*/ 763084 h 7012541"/>
              <a:gd name="connsiteX79" fmla="*/ 6635466 w 8876701"/>
              <a:gd name="connsiteY79" fmla="*/ 732353 h 7012541"/>
              <a:gd name="connsiteX80" fmla="*/ 6681000 w 8876701"/>
              <a:gd name="connsiteY80" fmla="*/ 753698 h 7012541"/>
              <a:gd name="connsiteX81" fmla="*/ 6681704 w 8876701"/>
              <a:gd name="connsiteY81" fmla="*/ 779876 h 7012541"/>
              <a:gd name="connsiteX82" fmla="*/ 6666549 w 8876701"/>
              <a:gd name="connsiteY82" fmla="*/ 977913 h 7012541"/>
              <a:gd name="connsiteX83" fmla="*/ 6666829 w 8876701"/>
              <a:gd name="connsiteY83" fmla="*/ 988259 h 7012541"/>
              <a:gd name="connsiteX84" fmla="*/ 6669190 w 8876701"/>
              <a:gd name="connsiteY84" fmla="*/ 987703 h 7012541"/>
              <a:gd name="connsiteX85" fmla="*/ 6712195 w 8876701"/>
              <a:gd name="connsiteY85" fmla="*/ 1006376 h 7012541"/>
              <a:gd name="connsiteX86" fmla="*/ 6741388 w 8876701"/>
              <a:gd name="connsiteY86" fmla="*/ 1050670 h 7012541"/>
              <a:gd name="connsiteX87" fmla="*/ 6756165 w 8876701"/>
              <a:gd name="connsiteY87" fmla="*/ 1051331 h 7012541"/>
              <a:gd name="connsiteX88" fmla="*/ 6811400 w 8876701"/>
              <a:gd name="connsiteY88" fmla="*/ 1031420 h 7012541"/>
              <a:gd name="connsiteX89" fmla="*/ 6870579 w 8876701"/>
              <a:gd name="connsiteY89" fmla="*/ 1010084 h 7012541"/>
              <a:gd name="connsiteX90" fmla="*/ 6917158 w 8876701"/>
              <a:gd name="connsiteY90" fmla="*/ 1091465 h 7012541"/>
              <a:gd name="connsiteX91" fmla="*/ 7031896 w 8876701"/>
              <a:gd name="connsiteY91" fmla="*/ 1125620 h 7012541"/>
              <a:gd name="connsiteX92" fmla="*/ 7125478 w 8876701"/>
              <a:gd name="connsiteY92" fmla="*/ 1156072 h 7012541"/>
              <a:gd name="connsiteX93" fmla="*/ 7159878 w 8876701"/>
              <a:gd name="connsiteY93" fmla="*/ 1207863 h 7012541"/>
              <a:gd name="connsiteX94" fmla="*/ 7235505 w 8876701"/>
              <a:gd name="connsiteY94" fmla="*/ 1290100 h 7012541"/>
              <a:gd name="connsiteX95" fmla="*/ 7260605 w 8876701"/>
              <a:gd name="connsiteY95" fmla="*/ 1292379 h 7012541"/>
              <a:gd name="connsiteX96" fmla="*/ 7397968 w 8876701"/>
              <a:gd name="connsiteY96" fmla="*/ 1257963 h 7012541"/>
              <a:gd name="connsiteX97" fmla="*/ 7448170 w 8876701"/>
              <a:gd name="connsiteY97" fmla="*/ 1262519 h 7012541"/>
              <a:gd name="connsiteX98" fmla="*/ 7449238 w 8876701"/>
              <a:gd name="connsiteY98" fmla="*/ 1281014 h 7012541"/>
              <a:gd name="connsiteX99" fmla="*/ 7356343 w 8876701"/>
              <a:gd name="connsiteY99" fmla="*/ 1318280 h 7012541"/>
              <a:gd name="connsiteX100" fmla="*/ 7333375 w 8876701"/>
              <a:gd name="connsiteY100" fmla="*/ 1352992 h 7012541"/>
              <a:gd name="connsiteX101" fmla="*/ 7382127 w 8876701"/>
              <a:gd name="connsiteY101" fmla="*/ 1388279 h 7012541"/>
              <a:gd name="connsiteX102" fmla="*/ 7433759 w 8876701"/>
              <a:gd name="connsiteY102" fmla="*/ 1403649 h 7012541"/>
              <a:gd name="connsiteX103" fmla="*/ 7364535 w 8876701"/>
              <a:gd name="connsiteY103" fmla="*/ 1432382 h 7012541"/>
              <a:gd name="connsiteX104" fmla="*/ 7336194 w 8876701"/>
              <a:gd name="connsiteY104" fmla="*/ 1457701 h 7012541"/>
              <a:gd name="connsiteX105" fmla="*/ 7364153 w 8876701"/>
              <a:gd name="connsiteY105" fmla="*/ 1481607 h 7012541"/>
              <a:gd name="connsiteX106" fmla="*/ 7469950 w 8876701"/>
              <a:gd name="connsiteY106" fmla="*/ 1458567 h 7012541"/>
              <a:gd name="connsiteX107" fmla="*/ 7685494 w 8876701"/>
              <a:gd name="connsiteY107" fmla="*/ 1411069 h 7012541"/>
              <a:gd name="connsiteX108" fmla="*/ 7721005 w 8876701"/>
              <a:gd name="connsiteY108" fmla="*/ 1398266 h 7012541"/>
              <a:gd name="connsiteX109" fmla="*/ 7755786 w 8876701"/>
              <a:gd name="connsiteY109" fmla="*/ 1400830 h 7012541"/>
              <a:gd name="connsiteX110" fmla="*/ 7744655 w 8876701"/>
              <a:gd name="connsiteY110" fmla="*/ 1431274 h 7012541"/>
              <a:gd name="connsiteX111" fmla="*/ 7718830 w 8876701"/>
              <a:gd name="connsiteY111" fmla="*/ 1444362 h 7012541"/>
              <a:gd name="connsiteX112" fmla="*/ 7634911 w 8876701"/>
              <a:gd name="connsiteY112" fmla="*/ 1455735 h 7012541"/>
              <a:gd name="connsiteX113" fmla="*/ 7564259 w 8876701"/>
              <a:gd name="connsiteY113" fmla="*/ 1473656 h 7012541"/>
              <a:gd name="connsiteX114" fmla="*/ 7519069 w 8876701"/>
              <a:gd name="connsiteY114" fmla="*/ 1486173 h 7012541"/>
              <a:gd name="connsiteX115" fmla="*/ 7422588 w 8876701"/>
              <a:gd name="connsiteY115" fmla="*/ 1517179 h 7012541"/>
              <a:gd name="connsiteX116" fmla="*/ 7333981 w 8876701"/>
              <a:gd name="connsiteY116" fmla="*/ 1586884 h 7012541"/>
              <a:gd name="connsiteX117" fmla="*/ 7424703 w 8876701"/>
              <a:gd name="connsiteY117" fmla="*/ 1595712 h 7012541"/>
              <a:gd name="connsiteX118" fmla="*/ 7616576 w 8876701"/>
              <a:gd name="connsiteY118" fmla="*/ 1556747 h 7012541"/>
              <a:gd name="connsiteX119" fmla="*/ 7733485 w 8876701"/>
              <a:gd name="connsiteY119" fmla="*/ 1544806 h 7012541"/>
              <a:gd name="connsiteX120" fmla="*/ 7757500 w 8876701"/>
              <a:gd name="connsiteY120" fmla="*/ 1570131 h 7012541"/>
              <a:gd name="connsiteX121" fmla="*/ 7737410 w 8876701"/>
              <a:gd name="connsiteY121" fmla="*/ 1584926 h 7012541"/>
              <a:gd name="connsiteX122" fmla="*/ 7540165 w 8876701"/>
              <a:gd name="connsiteY122" fmla="*/ 1614502 h 7012541"/>
              <a:gd name="connsiteX123" fmla="*/ 7473820 w 8876701"/>
              <a:gd name="connsiteY123" fmla="*/ 1623317 h 7012541"/>
              <a:gd name="connsiteX124" fmla="*/ 7385936 w 8876701"/>
              <a:gd name="connsiteY124" fmla="*/ 1677656 h 7012541"/>
              <a:gd name="connsiteX125" fmla="*/ 7281204 w 8876701"/>
              <a:gd name="connsiteY125" fmla="*/ 1719189 h 7012541"/>
              <a:gd name="connsiteX126" fmla="*/ 7274371 w 8876701"/>
              <a:gd name="connsiteY126" fmla="*/ 1720608 h 7012541"/>
              <a:gd name="connsiteX127" fmla="*/ 7266631 w 8876701"/>
              <a:gd name="connsiteY127" fmla="*/ 1727395 h 7012541"/>
              <a:gd name="connsiteX128" fmla="*/ 7266631 w 8876701"/>
              <a:gd name="connsiteY128" fmla="*/ 1753945 h 7012541"/>
              <a:gd name="connsiteX129" fmla="*/ 7283452 w 8876701"/>
              <a:gd name="connsiteY129" fmla="*/ 1789340 h 7012541"/>
              <a:gd name="connsiteX130" fmla="*/ 7165708 w 8876701"/>
              <a:gd name="connsiteY130" fmla="*/ 1833590 h 7012541"/>
              <a:gd name="connsiteX131" fmla="*/ 7154809 w 8876701"/>
              <a:gd name="connsiteY131" fmla="*/ 1845056 h 7012541"/>
              <a:gd name="connsiteX132" fmla="*/ 7169142 w 8876701"/>
              <a:gd name="connsiteY132" fmla="*/ 1864261 h 7012541"/>
              <a:gd name="connsiteX133" fmla="*/ 7176645 w 8876701"/>
              <a:gd name="connsiteY133" fmla="*/ 1869997 h 7012541"/>
              <a:gd name="connsiteX134" fmla="*/ 7213877 w 8876701"/>
              <a:gd name="connsiteY134" fmla="*/ 1873441 h 7012541"/>
              <a:gd name="connsiteX135" fmla="*/ 7217525 w 8876701"/>
              <a:gd name="connsiteY135" fmla="*/ 1872797 h 7012541"/>
              <a:gd name="connsiteX136" fmla="*/ 7351920 w 8876701"/>
              <a:gd name="connsiteY136" fmla="*/ 1864261 h 7012541"/>
              <a:gd name="connsiteX137" fmla="*/ 7393249 w 8876701"/>
              <a:gd name="connsiteY137" fmla="*/ 1878132 h 7012541"/>
              <a:gd name="connsiteX138" fmla="*/ 7415948 w 8876701"/>
              <a:gd name="connsiteY138" fmla="*/ 1899836 h 7012541"/>
              <a:gd name="connsiteX139" fmla="*/ 7429578 w 8876701"/>
              <a:gd name="connsiteY139" fmla="*/ 1897743 h 7012541"/>
              <a:gd name="connsiteX140" fmla="*/ 7460064 w 8876701"/>
              <a:gd name="connsiteY140" fmla="*/ 1895534 h 7012541"/>
              <a:gd name="connsiteX141" fmla="*/ 7502113 w 8876701"/>
              <a:gd name="connsiteY141" fmla="*/ 1922083 h 7012541"/>
              <a:gd name="connsiteX142" fmla="*/ 7476884 w 8876701"/>
              <a:gd name="connsiteY142" fmla="*/ 1957479 h 7012541"/>
              <a:gd name="connsiteX143" fmla="*/ 7435999 w 8876701"/>
              <a:gd name="connsiteY143" fmla="*/ 1965299 h 7012541"/>
              <a:gd name="connsiteX144" fmla="*/ 7432559 w 8876701"/>
              <a:gd name="connsiteY144" fmla="*/ 1983767 h 7012541"/>
              <a:gd name="connsiteX145" fmla="*/ 7341167 w 8876701"/>
              <a:gd name="connsiteY145" fmla="*/ 2116076 h 7012541"/>
              <a:gd name="connsiteX146" fmla="*/ 7292785 w 8876701"/>
              <a:gd name="connsiteY146" fmla="*/ 2120344 h 7012541"/>
              <a:gd name="connsiteX147" fmla="*/ 7267252 w 8876701"/>
              <a:gd name="connsiteY147" fmla="*/ 2119278 h 7012541"/>
              <a:gd name="connsiteX148" fmla="*/ 7250917 w 8876701"/>
              <a:gd name="connsiteY148" fmla="*/ 2136237 h 7012541"/>
              <a:gd name="connsiteX149" fmla="*/ 7266631 w 8876701"/>
              <a:gd name="connsiteY149" fmla="*/ 2152158 h 7012541"/>
              <a:gd name="connsiteX150" fmla="*/ 7266631 w 8876701"/>
              <a:gd name="connsiteY150" fmla="*/ 2169860 h 7012541"/>
              <a:gd name="connsiteX151" fmla="*/ 7241401 w 8876701"/>
              <a:gd name="connsiteY151" fmla="*/ 2178706 h 7012541"/>
              <a:gd name="connsiteX152" fmla="*/ 7216741 w 8876701"/>
              <a:gd name="connsiteY152" fmla="*/ 2176761 h 7012541"/>
              <a:gd name="connsiteX153" fmla="*/ 7206772 w 8876701"/>
              <a:gd name="connsiteY153" fmla="*/ 2188634 h 7012541"/>
              <a:gd name="connsiteX154" fmla="*/ 7209141 w 8876701"/>
              <a:gd name="connsiteY154" fmla="*/ 2205255 h 7012541"/>
              <a:gd name="connsiteX155" fmla="*/ 7241401 w 8876701"/>
              <a:gd name="connsiteY155" fmla="*/ 2205255 h 7012541"/>
              <a:gd name="connsiteX156" fmla="*/ 7325501 w 8876701"/>
              <a:gd name="connsiteY156" fmla="*/ 2205255 h 7012541"/>
              <a:gd name="connsiteX157" fmla="*/ 7367553 w 8876701"/>
              <a:gd name="connsiteY157" fmla="*/ 2205255 h 7012541"/>
              <a:gd name="connsiteX158" fmla="*/ 7434834 w 8876701"/>
              <a:gd name="connsiteY158" fmla="*/ 2249505 h 7012541"/>
              <a:gd name="connsiteX159" fmla="*/ 7535753 w 8876701"/>
              <a:gd name="connsiteY159" fmla="*/ 2284901 h 7012541"/>
              <a:gd name="connsiteX160" fmla="*/ 7560984 w 8876701"/>
              <a:gd name="connsiteY160" fmla="*/ 2311449 h 7012541"/>
              <a:gd name="connsiteX161" fmla="*/ 7535753 w 8876701"/>
              <a:gd name="connsiteY161" fmla="*/ 2329142 h 7012541"/>
              <a:gd name="connsiteX162" fmla="*/ 7527346 w 8876701"/>
              <a:gd name="connsiteY162" fmla="*/ 2355692 h 7012541"/>
              <a:gd name="connsiteX163" fmla="*/ 7518935 w 8876701"/>
              <a:gd name="connsiteY163" fmla="*/ 2391087 h 7012541"/>
              <a:gd name="connsiteX164" fmla="*/ 7518935 w 8876701"/>
              <a:gd name="connsiteY164" fmla="*/ 2417635 h 7012541"/>
              <a:gd name="connsiteX165" fmla="*/ 7527346 w 8876701"/>
              <a:gd name="connsiteY165" fmla="*/ 2417635 h 7012541"/>
              <a:gd name="connsiteX166" fmla="*/ 7527346 w 8876701"/>
              <a:gd name="connsiteY166" fmla="*/ 2479580 h 7012541"/>
              <a:gd name="connsiteX167" fmla="*/ 7460064 w 8876701"/>
              <a:gd name="connsiteY167" fmla="*/ 2541532 h 7012541"/>
              <a:gd name="connsiteX168" fmla="*/ 7544165 w 8876701"/>
              <a:gd name="connsiteY168" fmla="*/ 2568073 h 7012541"/>
              <a:gd name="connsiteX169" fmla="*/ 7535753 w 8876701"/>
              <a:gd name="connsiteY169" fmla="*/ 2576928 h 7012541"/>
              <a:gd name="connsiteX170" fmla="*/ 7236495 w 8876701"/>
              <a:gd name="connsiteY170" fmla="*/ 2576928 h 7012541"/>
              <a:gd name="connsiteX171" fmla="*/ 7215508 w 8876701"/>
              <a:gd name="connsiteY171" fmla="*/ 2587165 h 7012541"/>
              <a:gd name="connsiteX172" fmla="*/ 7214139 w 8876701"/>
              <a:gd name="connsiteY172" fmla="*/ 2590655 h 7012541"/>
              <a:gd name="connsiteX173" fmla="*/ 7232990 w 8876701"/>
              <a:gd name="connsiteY173" fmla="*/ 2594621 h 7012541"/>
              <a:gd name="connsiteX174" fmla="*/ 7300272 w 8876701"/>
              <a:gd name="connsiteY174" fmla="*/ 2638871 h 7012541"/>
              <a:gd name="connsiteX175" fmla="*/ 7333912 w 8876701"/>
              <a:gd name="connsiteY175" fmla="*/ 2665420 h 7012541"/>
              <a:gd name="connsiteX176" fmla="*/ 7426423 w 8876701"/>
              <a:gd name="connsiteY176" fmla="*/ 2683114 h 7012541"/>
              <a:gd name="connsiteX177" fmla="*/ 7443243 w 8876701"/>
              <a:gd name="connsiteY177" fmla="*/ 2700816 h 7012541"/>
              <a:gd name="connsiteX178" fmla="*/ 7426423 w 8876701"/>
              <a:gd name="connsiteY178" fmla="*/ 2709662 h 7012541"/>
              <a:gd name="connsiteX179" fmla="*/ 7224581 w 8876701"/>
              <a:gd name="connsiteY179" fmla="*/ 2709662 h 7012541"/>
              <a:gd name="connsiteX180" fmla="*/ 7208810 w 8876701"/>
              <a:gd name="connsiteY180" fmla="*/ 2710767 h 7012541"/>
              <a:gd name="connsiteX181" fmla="*/ 7207899 w 8876701"/>
              <a:gd name="connsiteY181" fmla="*/ 2711514 h 7012541"/>
              <a:gd name="connsiteX182" fmla="*/ 7208115 w 8876701"/>
              <a:gd name="connsiteY182" fmla="*/ 2712006 h 7012541"/>
              <a:gd name="connsiteX183" fmla="*/ 7292785 w 8876701"/>
              <a:gd name="connsiteY183" fmla="*/ 2730679 h 7012541"/>
              <a:gd name="connsiteX184" fmla="*/ 7411055 w 8876701"/>
              <a:gd name="connsiteY184" fmla="*/ 2816042 h 7012541"/>
              <a:gd name="connsiteX185" fmla="*/ 7411055 w 8876701"/>
              <a:gd name="connsiteY185" fmla="*/ 2824702 h 7012541"/>
              <a:gd name="connsiteX186" fmla="*/ 7510524 w 8876701"/>
              <a:gd name="connsiteY186" fmla="*/ 2824702 h 7012541"/>
              <a:gd name="connsiteX187" fmla="*/ 7586217 w 8876701"/>
              <a:gd name="connsiteY187" fmla="*/ 2815857 h 7012541"/>
              <a:gd name="connsiteX188" fmla="*/ 7619857 w 8876701"/>
              <a:gd name="connsiteY188" fmla="*/ 2842405 h 7012541"/>
              <a:gd name="connsiteX189" fmla="*/ 7611446 w 8876701"/>
              <a:gd name="connsiteY189" fmla="*/ 2868954 h 7012541"/>
              <a:gd name="connsiteX190" fmla="*/ 7569394 w 8876701"/>
              <a:gd name="connsiteY190" fmla="*/ 2868954 h 7012541"/>
              <a:gd name="connsiteX191" fmla="*/ 7460064 w 8876701"/>
              <a:gd name="connsiteY191" fmla="*/ 2860098 h 7012541"/>
              <a:gd name="connsiteX192" fmla="*/ 7429971 w 8876701"/>
              <a:gd name="connsiteY192" fmla="*/ 2855261 h 7012541"/>
              <a:gd name="connsiteX193" fmla="*/ 7408679 w 8876701"/>
              <a:gd name="connsiteY193" fmla="*/ 2859828 h 7012541"/>
              <a:gd name="connsiteX194" fmla="*/ 7391569 w 8876701"/>
              <a:gd name="connsiteY194" fmla="*/ 2867792 h 7012541"/>
              <a:gd name="connsiteX195" fmla="*/ 7380474 w 8876701"/>
              <a:gd name="connsiteY195" fmla="*/ 2867539 h 7012541"/>
              <a:gd name="connsiteX196" fmla="*/ 7376094 w 8876701"/>
              <a:gd name="connsiteY196" fmla="*/ 2868814 h 7012541"/>
              <a:gd name="connsiteX197" fmla="*/ 7363084 w 8876701"/>
              <a:gd name="connsiteY197" fmla="*/ 2868887 h 7012541"/>
              <a:gd name="connsiteX198" fmla="*/ 7330122 w 8876701"/>
              <a:gd name="connsiteY198" fmla="*/ 2879700 h 7012541"/>
              <a:gd name="connsiteX199" fmla="*/ 7423270 w 8876701"/>
              <a:gd name="connsiteY199" fmla="*/ 2893285 h 7012541"/>
              <a:gd name="connsiteX200" fmla="*/ 7535753 w 8876701"/>
              <a:gd name="connsiteY200" fmla="*/ 2895495 h 7012541"/>
              <a:gd name="connsiteX201" fmla="*/ 7569394 w 8876701"/>
              <a:gd name="connsiteY201" fmla="*/ 2895495 h 7012541"/>
              <a:gd name="connsiteX202" fmla="*/ 7611446 w 8876701"/>
              <a:gd name="connsiteY202" fmla="*/ 2913195 h 7012541"/>
              <a:gd name="connsiteX203" fmla="*/ 7619857 w 8876701"/>
              <a:gd name="connsiteY203" fmla="*/ 2939745 h 7012541"/>
              <a:gd name="connsiteX204" fmla="*/ 7603035 w 8876701"/>
              <a:gd name="connsiteY204" fmla="*/ 2957445 h 7012541"/>
              <a:gd name="connsiteX205" fmla="*/ 7476884 w 8876701"/>
              <a:gd name="connsiteY205" fmla="*/ 2957445 h 7012541"/>
              <a:gd name="connsiteX206" fmla="*/ 7611446 w 8876701"/>
              <a:gd name="connsiteY206" fmla="*/ 2992841 h 7012541"/>
              <a:gd name="connsiteX207" fmla="*/ 7636676 w 8876701"/>
              <a:gd name="connsiteY207" fmla="*/ 3010536 h 7012541"/>
              <a:gd name="connsiteX208" fmla="*/ 7603035 w 8876701"/>
              <a:gd name="connsiteY208" fmla="*/ 3019391 h 7012541"/>
              <a:gd name="connsiteX209" fmla="*/ 7392782 w 8876701"/>
              <a:gd name="connsiteY209" fmla="*/ 3019391 h 7012541"/>
              <a:gd name="connsiteX210" fmla="*/ 7359141 w 8876701"/>
              <a:gd name="connsiteY210" fmla="*/ 3037084 h 7012541"/>
              <a:gd name="connsiteX211" fmla="*/ 7418013 w 8876701"/>
              <a:gd name="connsiteY211" fmla="*/ 3037084 h 7012541"/>
              <a:gd name="connsiteX212" fmla="*/ 7493705 w 8876701"/>
              <a:gd name="connsiteY212" fmla="*/ 3063633 h 7012541"/>
              <a:gd name="connsiteX213" fmla="*/ 7569394 w 8876701"/>
              <a:gd name="connsiteY213" fmla="*/ 3063633 h 7012541"/>
              <a:gd name="connsiteX214" fmla="*/ 7594625 w 8876701"/>
              <a:gd name="connsiteY214" fmla="*/ 3090181 h 7012541"/>
              <a:gd name="connsiteX215" fmla="*/ 7569394 w 8876701"/>
              <a:gd name="connsiteY215" fmla="*/ 3116729 h 7012541"/>
              <a:gd name="connsiteX216" fmla="*/ 7392782 w 8876701"/>
              <a:gd name="connsiteY216" fmla="*/ 3116729 h 7012541"/>
              <a:gd name="connsiteX217" fmla="*/ 7317090 w 8876701"/>
              <a:gd name="connsiteY217" fmla="*/ 3125577 h 7012541"/>
              <a:gd name="connsiteX218" fmla="*/ 7409602 w 8876701"/>
              <a:gd name="connsiteY218" fmla="*/ 3125577 h 7012541"/>
              <a:gd name="connsiteX219" fmla="*/ 7468474 w 8876701"/>
              <a:gd name="connsiteY219" fmla="*/ 3160972 h 7012541"/>
              <a:gd name="connsiteX220" fmla="*/ 7468474 w 8876701"/>
              <a:gd name="connsiteY220" fmla="*/ 3187520 h 7012541"/>
              <a:gd name="connsiteX221" fmla="*/ 7434834 w 8876701"/>
              <a:gd name="connsiteY221" fmla="*/ 3205222 h 7012541"/>
              <a:gd name="connsiteX222" fmla="*/ 7325501 w 8876701"/>
              <a:gd name="connsiteY222" fmla="*/ 3222925 h 7012541"/>
              <a:gd name="connsiteX223" fmla="*/ 7289650 w 8876701"/>
              <a:gd name="connsiteY223" fmla="*/ 3228471 h 7012541"/>
              <a:gd name="connsiteX224" fmla="*/ 7297868 w 8876701"/>
              <a:gd name="connsiteY224" fmla="*/ 3237002 h 7012541"/>
              <a:gd name="connsiteX225" fmla="*/ 7234517 w 8876701"/>
              <a:gd name="connsiteY225" fmla="*/ 3266341 h 7012541"/>
              <a:gd name="connsiteX226" fmla="*/ 7200180 w 8876701"/>
              <a:gd name="connsiteY226" fmla="*/ 3279517 h 7012541"/>
              <a:gd name="connsiteX227" fmla="*/ 7287409 w 8876701"/>
              <a:gd name="connsiteY227" fmla="*/ 3302602 h 7012541"/>
              <a:gd name="connsiteX228" fmla="*/ 7437935 w 8876701"/>
              <a:gd name="connsiteY228" fmla="*/ 3285529 h 7012541"/>
              <a:gd name="connsiteX229" fmla="*/ 7507819 w 8876701"/>
              <a:gd name="connsiteY229" fmla="*/ 3251385 h 7012541"/>
              <a:gd name="connsiteX230" fmla="*/ 7626089 w 8876701"/>
              <a:gd name="connsiteY230" fmla="*/ 3153218 h 7012541"/>
              <a:gd name="connsiteX231" fmla="*/ 7824993 w 8876701"/>
              <a:gd name="connsiteY231" fmla="*/ 2986763 h 7012541"/>
              <a:gd name="connsiteX232" fmla="*/ 8083034 w 8876701"/>
              <a:gd name="connsiteY232" fmla="*/ 2905671 h 7012541"/>
              <a:gd name="connsiteX233" fmla="*/ 8292694 w 8876701"/>
              <a:gd name="connsiteY233" fmla="*/ 2811774 h 7012541"/>
              <a:gd name="connsiteX234" fmla="*/ 8308820 w 8876701"/>
              <a:gd name="connsiteY234" fmla="*/ 2798969 h 7012541"/>
              <a:gd name="connsiteX235" fmla="*/ 8523854 w 8876701"/>
              <a:gd name="connsiteY235" fmla="*/ 2726411 h 7012541"/>
              <a:gd name="connsiteX236" fmla="*/ 8545735 w 8876701"/>
              <a:gd name="connsiteY236" fmla="*/ 2720593 h 7012541"/>
              <a:gd name="connsiteX237" fmla="*/ 8548676 w 8876701"/>
              <a:gd name="connsiteY237" fmla="*/ 2716533 h 7012541"/>
              <a:gd name="connsiteX238" fmla="*/ 8573314 w 8876701"/>
              <a:gd name="connsiteY238" fmla="*/ 2694886 h 7012541"/>
              <a:gd name="connsiteX239" fmla="*/ 8677288 w 8876701"/>
              <a:gd name="connsiteY239" fmla="*/ 2642160 h 7012541"/>
              <a:gd name="connsiteX240" fmla="*/ 8735408 w 8876701"/>
              <a:gd name="connsiteY240" fmla="*/ 2626902 h 7012541"/>
              <a:gd name="connsiteX241" fmla="*/ 8850732 w 8876701"/>
              <a:gd name="connsiteY241" fmla="*/ 2656253 h 7012541"/>
              <a:gd name="connsiteX242" fmla="*/ 8871829 w 8876701"/>
              <a:gd name="connsiteY242" fmla="*/ 2688788 h 7012541"/>
              <a:gd name="connsiteX243" fmla="*/ 8808773 w 8876701"/>
              <a:gd name="connsiteY243" fmla="*/ 3003836 h 7012541"/>
              <a:gd name="connsiteX244" fmla="*/ 8550732 w 8876701"/>
              <a:gd name="connsiteY244" fmla="*/ 3008104 h 7012541"/>
              <a:gd name="connsiteX245" fmla="*/ 8518478 w 8876701"/>
              <a:gd name="connsiteY245" fmla="*/ 3025177 h 7012541"/>
              <a:gd name="connsiteX246" fmla="*/ 8389456 w 8876701"/>
              <a:gd name="connsiteY246" fmla="*/ 3076394 h 7012541"/>
              <a:gd name="connsiteX247" fmla="*/ 8271189 w 8876701"/>
              <a:gd name="connsiteY247" fmla="*/ 3114806 h 7012541"/>
              <a:gd name="connsiteX248" fmla="*/ 8002397 w 8876701"/>
              <a:gd name="connsiteY248" fmla="*/ 3174559 h 7012541"/>
              <a:gd name="connsiteX249" fmla="*/ 7744358 w 8876701"/>
              <a:gd name="connsiteY249" fmla="*/ 3259920 h 7012541"/>
              <a:gd name="connsiteX250" fmla="*/ 7583083 w 8876701"/>
              <a:gd name="connsiteY250" fmla="*/ 3358087 h 7012541"/>
              <a:gd name="connsiteX251" fmla="*/ 7507819 w 8876701"/>
              <a:gd name="connsiteY251" fmla="*/ 3396499 h 7012541"/>
              <a:gd name="connsiteX252" fmla="*/ 7201396 w 8876701"/>
              <a:gd name="connsiteY252" fmla="*/ 3537345 h 7012541"/>
              <a:gd name="connsiteX253" fmla="*/ 7180328 w 8876701"/>
              <a:gd name="connsiteY253" fmla="*/ 3547150 h 7012541"/>
              <a:gd name="connsiteX254" fmla="*/ 7165229 w 8876701"/>
              <a:gd name="connsiteY254" fmla="*/ 3639988 h 7012541"/>
              <a:gd name="connsiteX255" fmla="*/ 7112041 w 8876701"/>
              <a:gd name="connsiteY255" fmla="*/ 3746654 h 7012541"/>
              <a:gd name="connsiteX256" fmla="*/ 7107603 w 8876701"/>
              <a:gd name="connsiteY256" fmla="*/ 3767789 h 7012541"/>
              <a:gd name="connsiteX257" fmla="*/ 7120759 w 8876701"/>
              <a:gd name="connsiteY257" fmla="*/ 3772089 h 7012541"/>
              <a:gd name="connsiteX258" fmla="*/ 7534699 w 8876701"/>
              <a:gd name="connsiteY258" fmla="*/ 3891595 h 7012541"/>
              <a:gd name="connsiteX259" fmla="*/ 7626089 w 8876701"/>
              <a:gd name="connsiteY259" fmla="*/ 3917205 h 7012541"/>
              <a:gd name="connsiteX260" fmla="*/ 7749734 w 8876701"/>
              <a:gd name="connsiteY260" fmla="*/ 3904400 h 7012541"/>
              <a:gd name="connsiteX261" fmla="*/ 7819618 w 8876701"/>
              <a:gd name="connsiteY261" fmla="*/ 3895864 h 7012541"/>
              <a:gd name="connsiteX262" fmla="*/ 7894880 w 8876701"/>
              <a:gd name="connsiteY262" fmla="*/ 3912937 h 7012541"/>
              <a:gd name="connsiteX263" fmla="*/ 7927136 w 8876701"/>
              <a:gd name="connsiteY263" fmla="*/ 3942812 h 7012541"/>
              <a:gd name="connsiteX264" fmla="*/ 7787364 w 8876701"/>
              <a:gd name="connsiteY264" fmla="*/ 4169020 h 7012541"/>
              <a:gd name="connsiteX265" fmla="*/ 7636840 w 8876701"/>
              <a:gd name="connsiteY265" fmla="*/ 4169020 h 7012541"/>
              <a:gd name="connsiteX266" fmla="*/ 7513195 w 8876701"/>
              <a:gd name="connsiteY266" fmla="*/ 4100731 h 7012541"/>
              <a:gd name="connsiteX267" fmla="*/ 7378800 w 8876701"/>
              <a:gd name="connsiteY267" fmla="*/ 4079391 h 7012541"/>
              <a:gd name="connsiteX268" fmla="*/ 7239029 w 8876701"/>
              <a:gd name="connsiteY268" fmla="*/ 4023907 h 7012541"/>
              <a:gd name="connsiteX269" fmla="*/ 7158389 w 8876701"/>
              <a:gd name="connsiteY269" fmla="*/ 3921471 h 7012541"/>
              <a:gd name="connsiteX270" fmla="*/ 7124598 w 8876701"/>
              <a:gd name="connsiteY270" fmla="*/ 3898797 h 7012541"/>
              <a:gd name="connsiteX271" fmla="*/ 7095148 w 8876701"/>
              <a:gd name="connsiteY271" fmla="*/ 3921009 h 7012541"/>
              <a:gd name="connsiteX272" fmla="*/ 6993789 w 8876701"/>
              <a:gd name="connsiteY272" fmla="*/ 3921009 h 7012541"/>
              <a:gd name="connsiteX273" fmla="*/ 6841749 w 8876701"/>
              <a:gd name="connsiteY273" fmla="*/ 3947832 h 7012541"/>
              <a:gd name="connsiteX274" fmla="*/ 6799515 w 8876701"/>
              <a:gd name="connsiteY274" fmla="*/ 4048423 h 7012541"/>
              <a:gd name="connsiteX275" fmla="*/ 6554562 w 8876701"/>
              <a:gd name="connsiteY275" fmla="*/ 4309956 h 7012541"/>
              <a:gd name="connsiteX276" fmla="*/ 6495434 w 8876701"/>
              <a:gd name="connsiteY276" fmla="*/ 4323367 h 7012541"/>
              <a:gd name="connsiteX277" fmla="*/ 6157569 w 8876701"/>
              <a:gd name="connsiteY277" fmla="*/ 4323367 h 7012541"/>
              <a:gd name="connsiteX278" fmla="*/ 6225141 w 8876701"/>
              <a:gd name="connsiteY278" fmla="*/ 4544663 h 7012541"/>
              <a:gd name="connsiteX279" fmla="*/ 6030867 w 8876701"/>
              <a:gd name="connsiteY279" fmla="*/ 4423957 h 7012541"/>
              <a:gd name="connsiteX280" fmla="*/ 5726788 w 8876701"/>
              <a:gd name="connsiteY280" fmla="*/ 4363603 h 7012541"/>
              <a:gd name="connsiteX281" fmla="*/ 5583194 w 8876701"/>
              <a:gd name="connsiteY281" fmla="*/ 4558076 h 7012541"/>
              <a:gd name="connsiteX282" fmla="*/ 5372027 w 8876701"/>
              <a:gd name="connsiteY282" fmla="*/ 4658664 h 7012541"/>
              <a:gd name="connsiteX283" fmla="*/ 5228434 w 8876701"/>
              <a:gd name="connsiteY283" fmla="*/ 4698900 h 7012541"/>
              <a:gd name="connsiteX284" fmla="*/ 4991928 w 8876701"/>
              <a:gd name="connsiteY284" fmla="*/ 4812901 h 7012541"/>
              <a:gd name="connsiteX285" fmla="*/ 4915908 w 8876701"/>
              <a:gd name="connsiteY285" fmla="*/ 4866550 h 7012541"/>
              <a:gd name="connsiteX286" fmla="*/ 4949694 w 8876701"/>
              <a:gd name="connsiteY286" fmla="*/ 5034199 h 7012541"/>
              <a:gd name="connsiteX287" fmla="*/ 4978237 w 8876701"/>
              <a:gd name="connsiteY287" fmla="*/ 5142809 h 7012541"/>
              <a:gd name="connsiteX288" fmla="*/ 4997518 w 8876701"/>
              <a:gd name="connsiteY288" fmla="*/ 5144903 h 7012541"/>
              <a:gd name="connsiteX289" fmla="*/ 5017276 w 8876701"/>
              <a:gd name="connsiteY289" fmla="*/ 5157192 h 7012541"/>
              <a:gd name="connsiteX290" fmla="*/ 5033367 w 8876701"/>
              <a:gd name="connsiteY290" fmla="*/ 5182005 h 7012541"/>
              <a:gd name="connsiteX291" fmla="*/ 5039731 w 8876701"/>
              <a:gd name="connsiteY291" fmla="*/ 5192443 h 7012541"/>
              <a:gd name="connsiteX292" fmla="*/ 5060058 w 8876701"/>
              <a:gd name="connsiteY292" fmla="*/ 5219711 h 7012541"/>
              <a:gd name="connsiteX293" fmla="*/ 5070657 w 8876701"/>
              <a:gd name="connsiteY293" fmla="*/ 5232605 h 7012541"/>
              <a:gd name="connsiteX294" fmla="*/ 5077775 w 8876701"/>
              <a:gd name="connsiteY294" fmla="*/ 5251423 h 7012541"/>
              <a:gd name="connsiteX295" fmla="*/ 5076675 w 8876701"/>
              <a:gd name="connsiteY295" fmla="*/ 5272625 h 7012541"/>
              <a:gd name="connsiteX296" fmla="*/ 5067013 w 8876701"/>
              <a:gd name="connsiteY296" fmla="*/ 5325796 h 7012541"/>
              <a:gd name="connsiteX297" fmla="*/ 4992239 w 8876701"/>
              <a:gd name="connsiteY297" fmla="*/ 5402777 h 7012541"/>
              <a:gd name="connsiteX298" fmla="*/ 4981655 w 8876701"/>
              <a:gd name="connsiteY298" fmla="*/ 5403392 h 7012541"/>
              <a:gd name="connsiteX299" fmla="*/ 4935831 w 8876701"/>
              <a:gd name="connsiteY299" fmla="*/ 5411777 h 7012541"/>
              <a:gd name="connsiteX300" fmla="*/ 4922876 w 8876701"/>
              <a:gd name="connsiteY300" fmla="*/ 5410623 h 7012541"/>
              <a:gd name="connsiteX301" fmla="*/ 4887883 w 8876701"/>
              <a:gd name="connsiteY301" fmla="*/ 5412181 h 7012541"/>
              <a:gd name="connsiteX302" fmla="*/ 4868951 w 8876701"/>
              <a:gd name="connsiteY302" fmla="*/ 5411532 h 7012541"/>
              <a:gd name="connsiteX303" fmla="*/ 4852373 w 8876701"/>
              <a:gd name="connsiteY303" fmla="*/ 5399145 h 7012541"/>
              <a:gd name="connsiteX304" fmla="*/ 4797423 w 8876701"/>
              <a:gd name="connsiteY304" fmla="*/ 5370869 h 7012541"/>
              <a:gd name="connsiteX305" fmla="*/ 4769006 w 8876701"/>
              <a:gd name="connsiteY305" fmla="*/ 5349635 h 7012541"/>
              <a:gd name="connsiteX306" fmla="*/ 4763013 w 8876701"/>
              <a:gd name="connsiteY306" fmla="*/ 5336631 h 7012541"/>
              <a:gd name="connsiteX307" fmla="*/ 4763231 w 8876701"/>
              <a:gd name="connsiteY307" fmla="*/ 5303401 h 7012541"/>
              <a:gd name="connsiteX308" fmla="*/ 4760438 w 8876701"/>
              <a:gd name="connsiteY308" fmla="*/ 5250159 h 7012541"/>
              <a:gd name="connsiteX309" fmla="*/ 4768885 w 8876701"/>
              <a:gd name="connsiteY309" fmla="*/ 5228052 h 7012541"/>
              <a:gd name="connsiteX310" fmla="*/ 4786918 w 8876701"/>
              <a:gd name="connsiteY310" fmla="*/ 5203164 h 7012541"/>
              <a:gd name="connsiteX311" fmla="*/ 4805708 w 8876701"/>
              <a:gd name="connsiteY311" fmla="*/ 5186655 h 7012541"/>
              <a:gd name="connsiteX312" fmla="*/ 4839370 w 8876701"/>
              <a:gd name="connsiteY312" fmla="*/ 5158612 h 7012541"/>
              <a:gd name="connsiteX313" fmla="*/ 4839887 w 8876701"/>
              <a:gd name="connsiteY313" fmla="*/ 5158473 h 7012541"/>
              <a:gd name="connsiteX314" fmla="*/ 4839887 w 8876701"/>
              <a:gd name="connsiteY314" fmla="*/ 5114670 h 7012541"/>
              <a:gd name="connsiteX315" fmla="*/ 4831440 w 8876701"/>
              <a:gd name="connsiteY315" fmla="*/ 5000669 h 7012541"/>
              <a:gd name="connsiteX316" fmla="*/ 4731137 w 8876701"/>
              <a:gd name="connsiteY316" fmla="*/ 4868226 h 7012541"/>
              <a:gd name="connsiteX317" fmla="*/ 4699578 w 8876701"/>
              <a:gd name="connsiteY317" fmla="*/ 4861044 h 7012541"/>
              <a:gd name="connsiteX318" fmla="*/ 4695996 w 8876701"/>
              <a:gd name="connsiteY318" fmla="*/ 4869585 h 7012541"/>
              <a:gd name="connsiteX319" fmla="*/ 4526886 w 8876701"/>
              <a:gd name="connsiteY319" fmla="*/ 5175990 h 7012541"/>
              <a:gd name="connsiteX320" fmla="*/ 4431061 w 8876701"/>
              <a:gd name="connsiteY320" fmla="*/ 5313663 h 7012541"/>
              <a:gd name="connsiteX321" fmla="*/ 4467109 w 8876701"/>
              <a:gd name="connsiteY321" fmla="*/ 5335807 h 7012541"/>
              <a:gd name="connsiteX322" fmla="*/ 4556483 w 8876701"/>
              <a:gd name="connsiteY322" fmla="*/ 5411032 h 7012541"/>
              <a:gd name="connsiteX323" fmla="*/ 4588738 w 8876701"/>
              <a:gd name="connsiteY323" fmla="*/ 5530539 h 7012541"/>
              <a:gd name="connsiteX324" fmla="*/ 4486598 w 8876701"/>
              <a:gd name="connsiteY324" fmla="*/ 5658580 h 7012541"/>
              <a:gd name="connsiteX325" fmla="*/ 4481222 w 8876701"/>
              <a:gd name="connsiteY325" fmla="*/ 5688457 h 7012541"/>
              <a:gd name="connsiteX326" fmla="*/ 4508100 w 8876701"/>
              <a:gd name="connsiteY326" fmla="*/ 5833571 h 7012541"/>
              <a:gd name="connsiteX327" fmla="*/ 4373705 w 8876701"/>
              <a:gd name="connsiteY327" fmla="*/ 6029902 h 7012541"/>
              <a:gd name="connsiteX328" fmla="*/ 4244684 w 8876701"/>
              <a:gd name="connsiteY328" fmla="*/ 6076852 h 7012541"/>
              <a:gd name="connsiteX329" fmla="*/ 3981267 w 8876701"/>
              <a:gd name="connsiteY329" fmla="*/ 6046974 h 7012541"/>
              <a:gd name="connsiteX330" fmla="*/ 3906594 w 8876701"/>
              <a:gd name="connsiteY330" fmla="*/ 6000025 h 7012541"/>
              <a:gd name="connsiteX331" fmla="*/ 3861154 w 8876701"/>
              <a:gd name="connsiteY331" fmla="*/ 5958970 h 7012541"/>
              <a:gd name="connsiteX332" fmla="*/ 3835346 w 8876701"/>
              <a:gd name="connsiteY332" fmla="*/ 5983754 h 7012541"/>
              <a:gd name="connsiteX333" fmla="*/ 3721172 w 8876701"/>
              <a:gd name="connsiteY333" fmla="*/ 6074326 h 7012541"/>
              <a:gd name="connsiteX334" fmla="*/ 3723563 w 8876701"/>
              <a:gd name="connsiteY334" fmla="*/ 6076719 h 7012541"/>
              <a:gd name="connsiteX335" fmla="*/ 3733978 w 8876701"/>
              <a:gd name="connsiteY335" fmla="*/ 6081120 h 7012541"/>
              <a:gd name="connsiteX336" fmla="*/ 3776987 w 8876701"/>
              <a:gd name="connsiteY336" fmla="*/ 6098191 h 7012541"/>
              <a:gd name="connsiteX337" fmla="*/ 3723226 w 8876701"/>
              <a:gd name="connsiteY337" fmla="*/ 6128069 h 7012541"/>
              <a:gd name="connsiteX338" fmla="*/ 3685596 w 8876701"/>
              <a:gd name="connsiteY338" fmla="*/ 6115264 h 7012541"/>
              <a:gd name="connsiteX339" fmla="*/ 3674316 w 8876701"/>
              <a:gd name="connsiteY339" fmla="*/ 6111495 h 7012541"/>
              <a:gd name="connsiteX340" fmla="*/ 3550158 w 8876701"/>
              <a:gd name="connsiteY340" fmla="*/ 6209987 h 7012541"/>
              <a:gd name="connsiteX341" fmla="*/ 2376461 w 8876701"/>
              <a:gd name="connsiteY341" fmla="*/ 6797710 h 7012541"/>
              <a:gd name="connsiteX342" fmla="*/ 2293103 w 8876701"/>
              <a:gd name="connsiteY342" fmla="*/ 6820826 h 7012541"/>
              <a:gd name="connsiteX343" fmla="*/ 2293103 w 8876701"/>
              <a:gd name="connsiteY343" fmla="*/ 6858002 h 7012541"/>
              <a:gd name="connsiteX344" fmla="*/ 2159046 w 8876701"/>
              <a:gd name="connsiteY344" fmla="*/ 6858002 h 7012541"/>
              <a:gd name="connsiteX345" fmla="*/ 2047293 w 8876701"/>
              <a:gd name="connsiteY345" fmla="*/ 6888993 h 7012541"/>
              <a:gd name="connsiteX346" fmla="*/ 995643 w 8876701"/>
              <a:gd name="connsiteY346" fmla="*/ 7010404 h 7012541"/>
              <a:gd name="connsiteX347" fmla="*/ 0 w 8876701"/>
              <a:gd name="connsiteY347" fmla="*/ 6931523 h 7012541"/>
              <a:gd name="connsiteX348" fmla="*/ 28261 w 8876701"/>
              <a:gd name="connsiteY348" fmla="*/ 5029202 h 7012541"/>
              <a:gd name="connsiteX0" fmla="*/ 6634026 w 8876701"/>
              <a:gd name="connsiteY0" fmla="*/ 867292 h 7012541"/>
              <a:gd name="connsiteX1" fmla="*/ 6577800 w 8876701"/>
              <a:gd name="connsiteY1" fmla="*/ 908210 h 7012541"/>
              <a:gd name="connsiteX2" fmla="*/ 6529417 w 8876701"/>
              <a:gd name="connsiteY2" fmla="*/ 967963 h 7012541"/>
              <a:gd name="connsiteX3" fmla="*/ 6545544 w 8876701"/>
              <a:gd name="connsiteY3" fmla="*/ 1006376 h 7012541"/>
              <a:gd name="connsiteX4" fmla="*/ 6585864 w 8876701"/>
              <a:gd name="connsiteY4" fmla="*/ 1006911 h 7012541"/>
              <a:gd name="connsiteX5" fmla="*/ 6602827 w 8876701"/>
              <a:gd name="connsiteY5" fmla="*/ 1003094 h 7012541"/>
              <a:gd name="connsiteX6" fmla="*/ 6624961 w 8876701"/>
              <a:gd name="connsiteY6" fmla="*/ 955148 h 7012541"/>
              <a:gd name="connsiteX7" fmla="*/ 6627415 w 8876701"/>
              <a:gd name="connsiteY7" fmla="*/ 887712 h 7012541"/>
              <a:gd name="connsiteX8" fmla="*/ 6634026 w 8876701"/>
              <a:gd name="connsiteY8" fmla="*/ 867292 h 7012541"/>
              <a:gd name="connsiteX9" fmla="*/ 28261 w 8876701"/>
              <a:gd name="connsiteY9" fmla="*/ 5029202 h 7012541"/>
              <a:gd name="connsiteX10" fmla="*/ 71547 w 8876701"/>
              <a:gd name="connsiteY10" fmla="*/ 85060 h 7012541"/>
              <a:gd name="connsiteX11" fmla="*/ 2293103 w 8876701"/>
              <a:gd name="connsiteY11" fmla="*/ 0 h 7012541"/>
              <a:gd name="connsiteX12" fmla="*/ 2909882 w 8876701"/>
              <a:gd name="connsiteY12" fmla="*/ 423059 h 7012541"/>
              <a:gd name="connsiteX13" fmla="*/ 3086400 w 8876701"/>
              <a:gd name="connsiteY13" fmla="*/ 516658 h 7012541"/>
              <a:gd name="connsiteX14" fmla="*/ 3066703 w 8876701"/>
              <a:gd name="connsiteY14" fmla="*/ 491542 h 7012541"/>
              <a:gd name="connsiteX15" fmla="*/ 3040497 w 8876701"/>
              <a:gd name="connsiteY15" fmla="*/ 460064 h 7012541"/>
              <a:gd name="connsiteX16" fmla="*/ 2943731 w 8876701"/>
              <a:gd name="connsiteY16" fmla="*/ 387506 h 7012541"/>
              <a:gd name="connsiteX17" fmla="*/ 2895348 w 8876701"/>
              <a:gd name="connsiteY17" fmla="*/ 302144 h 7012541"/>
              <a:gd name="connsiteX18" fmla="*/ 2981361 w 8876701"/>
              <a:gd name="connsiteY18" fmla="*/ 203978 h 7012541"/>
              <a:gd name="connsiteX19" fmla="*/ 3035121 w 8876701"/>
              <a:gd name="connsiteY19" fmla="*/ 203978 h 7012541"/>
              <a:gd name="connsiteX20" fmla="*/ 3051248 w 8876701"/>
              <a:gd name="connsiteY20" fmla="*/ 233856 h 7012541"/>
              <a:gd name="connsiteX21" fmla="*/ 3110381 w 8876701"/>
              <a:gd name="connsiteY21" fmla="*/ 391774 h 7012541"/>
              <a:gd name="connsiteX22" fmla="*/ 3131886 w 8876701"/>
              <a:gd name="connsiteY22" fmla="*/ 434455 h 7012541"/>
              <a:gd name="connsiteX23" fmla="*/ 3217899 w 8876701"/>
              <a:gd name="connsiteY23" fmla="*/ 545425 h 7012541"/>
              <a:gd name="connsiteX24" fmla="*/ 3265394 w 8876701"/>
              <a:gd name="connsiteY24" fmla="*/ 614557 h 7012541"/>
              <a:gd name="connsiteX25" fmla="*/ 3525574 w 8876701"/>
              <a:gd name="connsiteY25" fmla="*/ 784372 h 7012541"/>
              <a:gd name="connsiteX26" fmla="*/ 3549857 w 8876701"/>
              <a:gd name="connsiteY26" fmla="*/ 760429 h 7012541"/>
              <a:gd name="connsiteX27" fmla="*/ 3583457 w 8876701"/>
              <a:gd name="connsiteY27" fmla="*/ 716148 h 7012541"/>
              <a:gd name="connsiteX28" fmla="*/ 3701724 w 8876701"/>
              <a:gd name="connsiteY28" fmla="*/ 703343 h 7012541"/>
              <a:gd name="connsiteX29" fmla="*/ 3927511 w 8876701"/>
              <a:gd name="connsiteY29" fmla="*/ 733221 h 7012541"/>
              <a:gd name="connsiteX30" fmla="*/ 3992019 w 8876701"/>
              <a:gd name="connsiteY30" fmla="*/ 686272 h 7012541"/>
              <a:gd name="connsiteX31" fmla="*/ 4008148 w 8876701"/>
              <a:gd name="connsiteY31" fmla="*/ 600910 h 7012541"/>
              <a:gd name="connsiteX32" fmla="*/ 4008148 w 8876701"/>
              <a:gd name="connsiteY32" fmla="*/ 545425 h 7012541"/>
              <a:gd name="connsiteX33" fmla="*/ 4110289 w 8876701"/>
              <a:gd name="connsiteY33" fmla="*/ 515549 h 7012541"/>
              <a:gd name="connsiteX34" fmla="*/ 4190927 w 8876701"/>
              <a:gd name="connsiteY34" fmla="*/ 579570 h 7012541"/>
              <a:gd name="connsiteX35" fmla="*/ 4239308 w 8876701"/>
              <a:gd name="connsiteY35" fmla="*/ 613714 h 7012541"/>
              <a:gd name="connsiteX36" fmla="*/ 4293068 w 8876701"/>
              <a:gd name="connsiteY36" fmla="*/ 583839 h 7012541"/>
              <a:gd name="connsiteX37" fmla="*/ 4336073 w 8876701"/>
              <a:gd name="connsiteY37" fmla="*/ 472869 h 7012541"/>
              <a:gd name="connsiteX38" fmla="*/ 4368329 w 8876701"/>
              <a:gd name="connsiteY38" fmla="*/ 438723 h 7012541"/>
              <a:gd name="connsiteX39" fmla="*/ 4422087 w 8876701"/>
              <a:gd name="connsiteY39" fmla="*/ 442991 h 7012541"/>
              <a:gd name="connsiteX40" fmla="*/ 4481222 w 8876701"/>
              <a:gd name="connsiteY40" fmla="*/ 485671 h 7012541"/>
              <a:gd name="connsiteX41" fmla="*/ 4567235 w 8876701"/>
              <a:gd name="connsiteY41" fmla="*/ 545425 h 7012541"/>
              <a:gd name="connsiteX42" fmla="*/ 4701630 w 8876701"/>
              <a:gd name="connsiteY42" fmla="*/ 481403 h 7012541"/>
              <a:gd name="connsiteX43" fmla="*/ 4787643 w 8876701"/>
              <a:gd name="connsiteY43" fmla="*/ 366167 h 7012541"/>
              <a:gd name="connsiteX44" fmla="*/ 4852154 w 8876701"/>
              <a:gd name="connsiteY44" fmla="*/ 349094 h 7012541"/>
              <a:gd name="connsiteX45" fmla="*/ 4911289 w 8876701"/>
              <a:gd name="connsiteY45" fmla="*/ 494208 h 7012541"/>
              <a:gd name="connsiteX46" fmla="*/ 4900539 w 8876701"/>
              <a:gd name="connsiteY46" fmla="*/ 507013 h 7012541"/>
              <a:gd name="connsiteX47" fmla="*/ 5008054 w 8876701"/>
              <a:gd name="connsiteY47" fmla="*/ 532622 h 7012541"/>
              <a:gd name="connsiteX48" fmla="*/ 5099443 w 8876701"/>
              <a:gd name="connsiteY48" fmla="*/ 498476 h 7012541"/>
              <a:gd name="connsiteX49" fmla="*/ 5115571 w 8876701"/>
              <a:gd name="connsiteY49" fmla="*/ 485671 h 7012541"/>
              <a:gd name="connsiteX50" fmla="*/ 5292973 w 8876701"/>
              <a:gd name="connsiteY50" fmla="*/ 477137 h 7012541"/>
              <a:gd name="connsiteX51" fmla="*/ 5395114 w 8876701"/>
              <a:gd name="connsiteY51" fmla="*/ 468600 h 7012541"/>
              <a:gd name="connsiteX52" fmla="*/ 5454249 w 8876701"/>
              <a:gd name="connsiteY52" fmla="*/ 357630 h 7012541"/>
              <a:gd name="connsiteX53" fmla="*/ 5545639 w 8876701"/>
              <a:gd name="connsiteY53" fmla="*/ 131422 h 7012541"/>
              <a:gd name="connsiteX54" fmla="*/ 5626276 w 8876701"/>
              <a:gd name="connsiteY54" fmla="*/ 33255 h 7012541"/>
              <a:gd name="connsiteX55" fmla="*/ 5684065 w 8876701"/>
              <a:gd name="connsiteY55" fmla="*/ 2846 h 7012541"/>
              <a:gd name="connsiteX56" fmla="*/ 5721528 w 8876701"/>
              <a:gd name="connsiteY56" fmla="*/ 245 h 7012541"/>
              <a:gd name="connsiteX57" fmla="*/ 5766047 w 8876701"/>
              <a:gd name="connsiteY57" fmla="*/ 7648 h 7012541"/>
              <a:gd name="connsiteX58" fmla="*/ 5712289 w 8876701"/>
              <a:gd name="connsiteY58" fmla="*/ 152762 h 7012541"/>
              <a:gd name="connsiteX59" fmla="*/ 5658530 w 8876701"/>
              <a:gd name="connsiteY59" fmla="*/ 323485 h 7012541"/>
              <a:gd name="connsiteX60" fmla="*/ 5599395 w 8876701"/>
              <a:gd name="connsiteY60" fmla="*/ 489940 h 7012541"/>
              <a:gd name="connsiteX61" fmla="*/ 5733793 w 8876701"/>
              <a:gd name="connsiteY61" fmla="*/ 613714 h 7012541"/>
              <a:gd name="connsiteX62" fmla="*/ 5766047 w 8876701"/>
              <a:gd name="connsiteY62" fmla="*/ 596641 h 7012541"/>
              <a:gd name="connsiteX63" fmla="*/ 5782173 w 8876701"/>
              <a:gd name="connsiteY63" fmla="*/ 566766 h 7012541"/>
              <a:gd name="connsiteX64" fmla="*/ 5889693 w 8876701"/>
              <a:gd name="connsiteY64" fmla="*/ 532622 h 7012541"/>
              <a:gd name="connsiteX65" fmla="*/ 5948825 w 8876701"/>
              <a:gd name="connsiteY65" fmla="*/ 600910 h 7012541"/>
              <a:gd name="connsiteX66" fmla="*/ 5948825 w 8876701"/>
              <a:gd name="connsiteY66" fmla="*/ 635055 h 7012541"/>
              <a:gd name="connsiteX67" fmla="*/ 6110101 w 8876701"/>
              <a:gd name="connsiteY67" fmla="*/ 801509 h 7012541"/>
              <a:gd name="connsiteX68" fmla="*/ 6185364 w 8876701"/>
              <a:gd name="connsiteY68" fmla="*/ 797240 h 7012541"/>
              <a:gd name="connsiteX69" fmla="*/ 6411148 w 8876701"/>
              <a:gd name="connsiteY69" fmla="*/ 754560 h 7012541"/>
              <a:gd name="connsiteX70" fmla="*/ 6459531 w 8876701"/>
              <a:gd name="connsiteY70" fmla="*/ 771633 h 7012541"/>
              <a:gd name="connsiteX71" fmla="*/ 6518666 w 8876701"/>
              <a:gd name="connsiteY71" fmla="*/ 831386 h 7012541"/>
              <a:gd name="connsiteX72" fmla="*/ 6583174 w 8876701"/>
              <a:gd name="connsiteY72" fmla="*/ 839921 h 7012541"/>
              <a:gd name="connsiteX73" fmla="*/ 6604680 w 8876701"/>
              <a:gd name="connsiteY73" fmla="*/ 822850 h 7012541"/>
              <a:gd name="connsiteX74" fmla="*/ 6630887 w 8876701"/>
              <a:gd name="connsiteY74" fmla="*/ 818048 h 7012541"/>
              <a:gd name="connsiteX75" fmla="*/ 6648711 w 8876701"/>
              <a:gd name="connsiteY75" fmla="*/ 821907 h 7012541"/>
              <a:gd name="connsiteX76" fmla="*/ 6652736 w 8876701"/>
              <a:gd name="connsiteY76" fmla="*/ 803062 h 7012541"/>
              <a:gd name="connsiteX77" fmla="*/ 6634723 w 8876701"/>
              <a:gd name="connsiteY77" fmla="*/ 789260 h 7012541"/>
              <a:gd name="connsiteX78" fmla="*/ 6634019 w 8876701"/>
              <a:gd name="connsiteY78" fmla="*/ 763084 h 7012541"/>
              <a:gd name="connsiteX79" fmla="*/ 6635466 w 8876701"/>
              <a:gd name="connsiteY79" fmla="*/ 732353 h 7012541"/>
              <a:gd name="connsiteX80" fmla="*/ 6681000 w 8876701"/>
              <a:gd name="connsiteY80" fmla="*/ 753698 h 7012541"/>
              <a:gd name="connsiteX81" fmla="*/ 6681704 w 8876701"/>
              <a:gd name="connsiteY81" fmla="*/ 779876 h 7012541"/>
              <a:gd name="connsiteX82" fmla="*/ 6666549 w 8876701"/>
              <a:gd name="connsiteY82" fmla="*/ 977913 h 7012541"/>
              <a:gd name="connsiteX83" fmla="*/ 6666829 w 8876701"/>
              <a:gd name="connsiteY83" fmla="*/ 988259 h 7012541"/>
              <a:gd name="connsiteX84" fmla="*/ 6669190 w 8876701"/>
              <a:gd name="connsiteY84" fmla="*/ 987703 h 7012541"/>
              <a:gd name="connsiteX85" fmla="*/ 6712195 w 8876701"/>
              <a:gd name="connsiteY85" fmla="*/ 1006376 h 7012541"/>
              <a:gd name="connsiteX86" fmla="*/ 6741388 w 8876701"/>
              <a:gd name="connsiteY86" fmla="*/ 1050670 h 7012541"/>
              <a:gd name="connsiteX87" fmla="*/ 6756165 w 8876701"/>
              <a:gd name="connsiteY87" fmla="*/ 1051331 h 7012541"/>
              <a:gd name="connsiteX88" fmla="*/ 6811400 w 8876701"/>
              <a:gd name="connsiteY88" fmla="*/ 1031420 h 7012541"/>
              <a:gd name="connsiteX89" fmla="*/ 6870579 w 8876701"/>
              <a:gd name="connsiteY89" fmla="*/ 1010084 h 7012541"/>
              <a:gd name="connsiteX90" fmla="*/ 6917158 w 8876701"/>
              <a:gd name="connsiteY90" fmla="*/ 1091465 h 7012541"/>
              <a:gd name="connsiteX91" fmla="*/ 7031896 w 8876701"/>
              <a:gd name="connsiteY91" fmla="*/ 1125620 h 7012541"/>
              <a:gd name="connsiteX92" fmla="*/ 7125478 w 8876701"/>
              <a:gd name="connsiteY92" fmla="*/ 1156072 h 7012541"/>
              <a:gd name="connsiteX93" fmla="*/ 7159878 w 8876701"/>
              <a:gd name="connsiteY93" fmla="*/ 1207863 h 7012541"/>
              <a:gd name="connsiteX94" fmla="*/ 7235505 w 8876701"/>
              <a:gd name="connsiteY94" fmla="*/ 1290100 h 7012541"/>
              <a:gd name="connsiteX95" fmla="*/ 7260605 w 8876701"/>
              <a:gd name="connsiteY95" fmla="*/ 1292379 h 7012541"/>
              <a:gd name="connsiteX96" fmla="*/ 7397968 w 8876701"/>
              <a:gd name="connsiteY96" fmla="*/ 1257963 h 7012541"/>
              <a:gd name="connsiteX97" fmla="*/ 7448170 w 8876701"/>
              <a:gd name="connsiteY97" fmla="*/ 1262519 h 7012541"/>
              <a:gd name="connsiteX98" fmla="*/ 7449238 w 8876701"/>
              <a:gd name="connsiteY98" fmla="*/ 1281014 h 7012541"/>
              <a:gd name="connsiteX99" fmla="*/ 7356343 w 8876701"/>
              <a:gd name="connsiteY99" fmla="*/ 1318280 h 7012541"/>
              <a:gd name="connsiteX100" fmla="*/ 7333375 w 8876701"/>
              <a:gd name="connsiteY100" fmla="*/ 1352992 h 7012541"/>
              <a:gd name="connsiteX101" fmla="*/ 7382127 w 8876701"/>
              <a:gd name="connsiteY101" fmla="*/ 1388279 h 7012541"/>
              <a:gd name="connsiteX102" fmla="*/ 7433759 w 8876701"/>
              <a:gd name="connsiteY102" fmla="*/ 1403649 h 7012541"/>
              <a:gd name="connsiteX103" fmla="*/ 7364535 w 8876701"/>
              <a:gd name="connsiteY103" fmla="*/ 1432382 h 7012541"/>
              <a:gd name="connsiteX104" fmla="*/ 7336194 w 8876701"/>
              <a:gd name="connsiteY104" fmla="*/ 1457701 h 7012541"/>
              <a:gd name="connsiteX105" fmla="*/ 7364153 w 8876701"/>
              <a:gd name="connsiteY105" fmla="*/ 1481607 h 7012541"/>
              <a:gd name="connsiteX106" fmla="*/ 7469950 w 8876701"/>
              <a:gd name="connsiteY106" fmla="*/ 1458567 h 7012541"/>
              <a:gd name="connsiteX107" fmla="*/ 7685494 w 8876701"/>
              <a:gd name="connsiteY107" fmla="*/ 1411069 h 7012541"/>
              <a:gd name="connsiteX108" fmla="*/ 7721005 w 8876701"/>
              <a:gd name="connsiteY108" fmla="*/ 1398266 h 7012541"/>
              <a:gd name="connsiteX109" fmla="*/ 7755786 w 8876701"/>
              <a:gd name="connsiteY109" fmla="*/ 1400830 h 7012541"/>
              <a:gd name="connsiteX110" fmla="*/ 7744655 w 8876701"/>
              <a:gd name="connsiteY110" fmla="*/ 1431274 h 7012541"/>
              <a:gd name="connsiteX111" fmla="*/ 7718830 w 8876701"/>
              <a:gd name="connsiteY111" fmla="*/ 1444362 h 7012541"/>
              <a:gd name="connsiteX112" fmla="*/ 7634911 w 8876701"/>
              <a:gd name="connsiteY112" fmla="*/ 1455735 h 7012541"/>
              <a:gd name="connsiteX113" fmla="*/ 7564259 w 8876701"/>
              <a:gd name="connsiteY113" fmla="*/ 1473656 h 7012541"/>
              <a:gd name="connsiteX114" fmla="*/ 7519069 w 8876701"/>
              <a:gd name="connsiteY114" fmla="*/ 1486173 h 7012541"/>
              <a:gd name="connsiteX115" fmla="*/ 7422588 w 8876701"/>
              <a:gd name="connsiteY115" fmla="*/ 1517179 h 7012541"/>
              <a:gd name="connsiteX116" fmla="*/ 7333981 w 8876701"/>
              <a:gd name="connsiteY116" fmla="*/ 1586884 h 7012541"/>
              <a:gd name="connsiteX117" fmla="*/ 7424703 w 8876701"/>
              <a:gd name="connsiteY117" fmla="*/ 1595712 h 7012541"/>
              <a:gd name="connsiteX118" fmla="*/ 7616576 w 8876701"/>
              <a:gd name="connsiteY118" fmla="*/ 1556747 h 7012541"/>
              <a:gd name="connsiteX119" fmla="*/ 7733485 w 8876701"/>
              <a:gd name="connsiteY119" fmla="*/ 1544806 h 7012541"/>
              <a:gd name="connsiteX120" fmla="*/ 7757500 w 8876701"/>
              <a:gd name="connsiteY120" fmla="*/ 1570131 h 7012541"/>
              <a:gd name="connsiteX121" fmla="*/ 7737410 w 8876701"/>
              <a:gd name="connsiteY121" fmla="*/ 1584926 h 7012541"/>
              <a:gd name="connsiteX122" fmla="*/ 7540165 w 8876701"/>
              <a:gd name="connsiteY122" fmla="*/ 1614502 h 7012541"/>
              <a:gd name="connsiteX123" fmla="*/ 7473820 w 8876701"/>
              <a:gd name="connsiteY123" fmla="*/ 1623317 h 7012541"/>
              <a:gd name="connsiteX124" fmla="*/ 7385936 w 8876701"/>
              <a:gd name="connsiteY124" fmla="*/ 1677656 h 7012541"/>
              <a:gd name="connsiteX125" fmla="*/ 7281204 w 8876701"/>
              <a:gd name="connsiteY125" fmla="*/ 1719189 h 7012541"/>
              <a:gd name="connsiteX126" fmla="*/ 7274371 w 8876701"/>
              <a:gd name="connsiteY126" fmla="*/ 1720608 h 7012541"/>
              <a:gd name="connsiteX127" fmla="*/ 7266631 w 8876701"/>
              <a:gd name="connsiteY127" fmla="*/ 1727395 h 7012541"/>
              <a:gd name="connsiteX128" fmla="*/ 7266631 w 8876701"/>
              <a:gd name="connsiteY128" fmla="*/ 1753945 h 7012541"/>
              <a:gd name="connsiteX129" fmla="*/ 7283452 w 8876701"/>
              <a:gd name="connsiteY129" fmla="*/ 1789340 h 7012541"/>
              <a:gd name="connsiteX130" fmla="*/ 7165708 w 8876701"/>
              <a:gd name="connsiteY130" fmla="*/ 1833590 h 7012541"/>
              <a:gd name="connsiteX131" fmla="*/ 7154809 w 8876701"/>
              <a:gd name="connsiteY131" fmla="*/ 1845056 h 7012541"/>
              <a:gd name="connsiteX132" fmla="*/ 7169142 w 8876701"/>
              <a:gd name="connsiteY132" fmla="*/ 1864261 h 7012541"/>
              <a:gd name="connsiteX133" fmla="*/ 7176645 w 8876701"/>
              <a:gd name="connsiteY133" fmla="*/ 1869997 h 7012541"/>
              <a:gd name="connsiteX134" fmla="*/ 7213877 w 8876701"/>
              <a:gd name="connsiteY134" fmla="*/ 1873441 h 7012541"/>
              <a:gd name="connsiteX135" fmla="*/ 7217525 w 8876701"/>
              <a:gd name="connsiteY135" fmla="*/ 1872797 h 7012541"/>
              <a:gd name="connsiteX136" fmla="*/ 7351920 w 8876701"/>
              <a:gd name="connsiteY136" fmla="*/ 1864261 h 7012541"/>
              <a:gd name="connsiteX137" fmla="*/ 7393249 w 8876701"/>
              <a:gd name="connsiteY137" fmla="*/ 1878132 h 7012541"/>
              <a:gd name="connsiteX138" fmla="*/ 7415948 w 8876701"/>
              <a:gd name="connsiteY138" fmla="*/ 1899836 h 7012541"/>
              <a:gd name="connsiteX139" fmla="*/ 7429578 w 8876701"/>
              <a:gd name="connsiteY139" fmla="*/ 1897743 h 7012541"/>
              <a:gd name="connsiteX140" fmla="*/ 7460064 w 8876701"/>
              <a:gd name="connsiteY140" fmla="*/ 1895534 h 7012541"/>
              <a:gd name="connsiteX141" fmla="*/ 7502113 w 8876701"/>
              <a:gd name="connsiteY141" fmla="*/ 1922083 h 7012541"/>
              <a:gd name="connsiteX142" fmla="*/ 7476884 w 8876701"/>
              <a:gd name="connsiteY142" fmla="*/ 1957479 h 7012541"/>
              <a:gd name="connsiteX143" fmla="*/ 7435999 w 8876701"/>
              <a:gd name="connsiteY143" fmla="*/ 1965299 h 7012541"/>
              <a:gd name="connsiteX144" fmla="*/ 7432559 w 8876701"/>
              <a:gd name="connsiteY144" fmla="*/ 1983767 h 7012541"/>
              <a:gd name="connsiteX145" fmla="*/ 7341167 w 8876701"/>
              <a:gd name="connsiteY145" fmla="*/ 2116076 h 7012541"/>
              <a:gd name="connsiteX146" fmla="*/ 7292785 w 8876701"/>
              <a:gd name="connsiteY146" fmla="*/ 2120344 h 7012541"/>
              <a:gd name="connsiteX147" fmla="*/ 7267252 w 8876701"/>
              <a:gd name="connsiteY147" fmla="*/ 2119278 h 7012541"/>
              <a:gd name="connsiteX148" fmla="*/ 7250917 w 8876701"/>
              <a:gd name="connsiteY148" fmla="*/ 2136237 h 7012541"/>
              <a:gd name="connsiteX149" fmla="*/ 7266631 w 8876701"/>
              <a:gd name="connsiteY149" fmla="*/ 2152158 h 7012541"/>
              <a:gd name="connsiteX150" fmla="*/ 7266631 w 8876701"/>
              <a:gd name="connsiteY150" fmla="*/ 2169860 h 7012541"/>
              <a:gd name="connsiteX151" fmla="*/ 7241401 w 8876701"/>
              <a:gd name="connsiteY151" fmla="*/ 2178706 h 7012541"/>
              <a:gd name="connsiteX152" fmla="*/ 7216741 w 8876701"/>
              <a:gd name="connsiteY152" fmla="*/ 2176761 h 7012541"/>
              <a:gd name="connsiteX153" fmla="*/ 7206772 w 8876701"/>
              <a:gd name="connsiteY153" fmla="*/ 2188634 h 7012541"/>
              <a:gd name="connsiteX154" fmla="*/ 7209141 w 8876701"/>
              <a:gd name="connsiteY154" fmla="*/ 2205255 h 7012541"/>
              <a:gd name="connsiteX155" fmla="*/ 7241401 w 8876701"/>
              <a:gd name="connsiteY155" fmla="*/ 2205255 h 7012541"/>
              <a:gd name="connsiteX156" fmla="*/ 7325501 w 8876701"/>
              <a:gd name="connsiteY156" fmla="*/ 2205255 h 7012541"/>
              <a:gd name="connsiteX157" fmla="*/ 7367553 w 8876701"/>
              <a:gd name="connsiteY157" fmla="*/ 2205255 h 7012541"/>
              <a:gd name="connsiteX158" fmla="*/ 7434834 w 8876701"/>
              <a:gd name="connsiteY158" fmla="*/ 2249505 h 7012541"/>
              <a:gd name="connsiteX159" fmla="*/ 7535753 w 8876701"/>
              <a:gd name="connsiteY159" fmla="*/ 2284901 h 7012541"/>
              <a:gd name="connsiteX160" fmla="*/ 7560984 w 8876701"/>
              <a:gd name="connsiteY160" fmla="*/ 2311449 h 7012541"/>
              <a:gd name="connsiteX161" fmla="*/ 7535753 w 8876701"/>
              <a:gd name="connsiteY161" fmla="*/ 2329142 h 7012541"/>
              <a:gd name="connsiteX162" fmla="*/ 7527346 w 8876701"/>
              <a:gd name="connsiteY162" fmla="*/ 2355692 h 7012541"/>
              <a:gd name="connsiteX163" fmla="*/ 7518935 w 8876701"/>
              <a:gd name="connsiteY163" fmla="*/ 2391087 h 7012541"/>
              <a:gd name="connsiteX164" fmla="*/ 7518935 w 8876701"/>
              <a:gd name="connsiteY164" fmla="*/ 2417635 h 7012541"/>
              <a:gd name="connsiteX165" fmla="*/ 7527346 w 8876701"/>
              <a:gd name="connsiteY165" fmla="*/ 2417635 h 7012541"/>
              <a:gd name="connsiteX166" fmla="*/ 7527346 w 8876701"/>
              <a:gd name="connsiteY166" fmla="*/ 2479580 h 7012541"/>
              <a:gd name="connsiteX167" fmla="*/ 7460064 w 8876701"/>
              <a:gd name="connsiteY167" fmla="*/ 2541532 h 7012541"/>
              <a:gd name="connsiteX168" fmla="*/ 7544165 w 8876701"/>
              <a:gd name="connsiteY168" fmla="*/ 2568073 h 7012541"/>
              <a:gd name="connsiteX169" fmla="*/ 7535753 w 8876701"/>
              <a:gd name="connsiteY169" fmla="*/ 2576928 h 7012541"/>
              <a:gd name="connsiteX170" fmla="*/ 7236495 w 8876701"/>
              <a:gd name="connsiteY170" fmla="*/ 2576928 h 7012541"/>
              <a:gd name="connsiteX171" fmla="*/ 7215508 w 8876701"/>
              <a:gd name="connsiteY171" fmla="*/ 2587165 h 7012541"/>
              <a:gd name="connsiteX172" fmla="*/ 7214139 w 8876701"/>
              <a:gd name="connsiteY172" fmla="*/ 2590655 h 7012541"/>
              <a:gd name="connsiteX173" fmla="*/ 7232990 w 8876701"/>
              <a:gd name="connsiteY173" fmla="*/ 2594621 h 7012541"/>
              <a:gd name="connsiteX174" fmla="*/ 7300272 w 8876701"/>
              <a:gd name="connsiteY174" fmla="*/ 2638871 h 7012541"/>
              <a:gd name="connsiteX175" fmla="*/ 7333912 w 8876701"/>
              <a:gd name="connsiteY175" fmla="*/ 2665420 h 7012541"/>
              <a:gd name="connsiteX176" fmla="*/ 7426423 w 8876701"/>
              <a:gd name="connsiteY176" fmla="*/ 2683114 h 7012541"/>
              <a:gd name="connsiteX177" fmla="*/ 7443243 w 8876701"/>
              <a:gd name="connsiteY177" fmla="*/ 2700816 h 7012541"/>
              <a:gd name="connsiteX178" fmla="*/ 7426423 w 8876701"/>
              <a:gd name="connsiteY178" fmla="*/ 2709662 h 7012541"/>
              <a:gd name="connsiteX179" fmla="*/ 7224581 w 8876701"/>
              <a:gd name="connsiteY179" fmla="*/ 2709662 h 7012541"/>
              <a:gd name="connsiteX180" fmla="*/ 7208810 w 8876701"/>
              <a:gd name="connsiteY180" fmla="*/ 2710767 h 7012541"/>
              <a:gd name="connsiteX181" fmla="*/ 7207899 w 8876701"/>
              <a:gd name="connsiteY181" fmla="*/ 2711514 h 7012541"/>
              <a:gd name="connsiteX182" fmla="*/ 7208115 w 8876701"/>
              <a:gd name="connsiteY182" fmla="*/ 2712006 h 7012541"/>
              <a:gd name="connsiteX183" fmla="*/ 7292785 w 8876701"/>
              <a:gd name="connsiteY183" fmla="*/ 2730679 h 7012541"/>
              <a:gd name="connsiteX184" fmla="*/ 7411055 w 8876701"/>
              <a:gd name="connsiteY184" fmla="*/ 2816042 h 7012541"/>
              <a:gd name="connsiteX185" fmla="*/ 7411055 w 8876701"/>
              <a:gd name="connsiteY185" fmla="*/ 2824702 h 7012541"/>
              <a:gd name="connsiteX186" fmla="*/ 7510524 w 8876701"/>
              <a:gd name="connsiteY186" fmla="*/ 2824702 h 7012541"/>
              <a:gd name="connsiteX187" fmla="*/ 7586217 w 8876701"/>
              <a:gd name="connsiteY187" fmla="*/ 2815857 h 7012541"/>
              <a:gd name="connsiteX188" fmla="*/ 7619857 w 8876701"/>
              <a:gd name="connsiteY188" fmla="*/ 2842405 h 7012541"/>
              <a:gd name="connsiteX189" fmla="*/ 7611446 w 8876701"/>
              <a:gd name="connsiteY189" fmla="*/ 2868954 h 7012541"/>
              <a:gd name="connsiteX190" fmla="*/ 7569394 w 8876701"/>
              <a:gd name="connsiteY190" fmla="*/ 2868954 h 7012541"/>
              <a:gd name="connsiteX191" fmla="*/ 7460064 w 8876701"/>
              <a:gd name="connsiteY191" fmla="*/ 2860098 h 7012541"/>
              <a:gd name="connsiteX192" fmla="*/ 7429971 w 8876701"/>
              <a:gd name="connsiteY192" fmla="*/ 2855261 h 7012541"/>
              <a:gd name="connsiteX193" fmla="*/ 7408679 w 8876701"/>
              <a:gd name="connsiteY193" fmla="*/ 2859828 h 7012541"/>
              <a:gd name="connsiteX194" fmla="*/ 7391569 w 8876701"/>
              <a:gd name="connsiteY194" fmla="*/ 2867792 h 7012541"/>
              <a:gd name="connsiteX195" fmla="*/ 7380474 w 8876701"/>
              <a:gd name="connsiteY195" fmla="*/ 2867539 h 7012541"/>
              <a:gd name="connsiteX196" fmla="*/ 7376094 w 8876701"/>
              <a:gd name="connsiteY196" fmla="*/ 2868814 h 7012541"/>
              <a:gd name="connsiteX197" fmla="*/ 7363084 w 8876701"/>
              <a:gd name="connsiteY197" fmla="*/ 2868887 h 7012541"/>
              <a:gd name="connsiteX198" fmla="*/ 7330122 w 8876701"/>
              <a:gd name="connsiteY198" fmla="*/ 2879700 h 7012541"/>
              <a:gd name="connsiteX199" fmla="*/ 7423270 w 8876701"/>
              <a:gd name="connsiteY199" fmla="*/ 2893285 h 7012541"/>
              <a:gd name="connsiteX200" fmla="*/ 7535753 w 8876701"/>
              <a:gd name="connsiteY200" fmla="*/ 2895495 h 7012541"/>
              <a:gd name="connsiteX201" fmla="*/ 7569394 w 8876701"/>
              <a:gd name="connsiteY201" fmla="*/ 2895495 h 7012541"/>
              <a:gd name="connsiteX202" fmla="*/ 7611446 w 8876701"/>
              <a:gd name="connsiteY202" fmla="*/ 2913195 h 7012541"/>
              <a:gd name="connsiteX203" fmla="*/ 7619857 w 8876701"/>
              <a:gd name="connsiteY203" fmla="*/ 2939745 h 7012541"/>
              <a:gd name="connsiteX204" fmla="*/ 7603035 w 8876701"/>
              <a:gd name="connsiteY204" fmla="*/ 2957445 h 7012541"/>
              <a:gd name="connsiteX205" fmla="*/ 7476884 w 8876701"/>
              <a:gd name="connsiteY205" fmla="*/ 2957445 h 7012541"/>
              <a:gd name="connsiteX206" fmla="*/ 7611446 w 8876701"/>
              <a:gd name="connsiteY206" fmla="*/ 2992841 h 7012541"/>
              <a:gd name="connsiteX207" fmla="*/ 7636676 w 8876701"/>
              <a:gd name="connsiteY207" fmla="*/ 3010536 h 7012541"/>
              <a:gd name="connsiteX208" fmla="*/ 7603035 w 8876701"/>
              <a:gd name="connsiteY208" fmla="*/ 3019391 h 7012541"/>
              <a:gd name="connsiteX209" fmla="*/ 7392782 w 8876701"/>
              <a:gd name="connsiteY209" fmla="*/ 3019391 h 7012541"/>
              <a:gd name="connsiteX210" fmla="*/ 7359141 w 8876701"/>
              <a:gd name="connsiteY210" fmla="*/ 3037084 h 7012541"/>
              <a:gd name="connsiteX211" fmla="*/ 7418013 w 8876701"/>
              <a:gd name="connsiteY211" fmla="*/ 3037084 h 7012541"/>
              <a:gd name="connsiteX212" fmla="*/ 7493705 w 8876701"/>
              <a:gd name="connsiteY212" fmla="*/ 3063633 h 7012541"/>
              <a:gd name="connsiteX213" fmla="*/ 7569394 w 8876701"/>
              <a:gd name="connsiteY213" fmla="*/ 3063633 h 7012541"/>
              <a:gd name="connsiteX214" fmla="*/ 7594625 w 8876701"/>
              <a:gd name="connsiteY214" fmla="*/ 3090181 h 7012541"/>
              <a:gd name="connsiteX215" fmla="*/ 7569394 w 8876701"/>
              <a:gd name="connsiteY215" fmla="*/ 3116729 h 7012541"/>
              <a:gd name="connsiteX216" fmla="*/ 7392782 w 8876701"/>
              <a:gd name="connsiteY216" fmla="*/ 3116729 h 7012541"/>
              <a:gd name="connsiteX217" fmla="*/ 7317090 w 8876701"/>
              <a:gd name="connsiteY217" fmla="*/ 3125577 h 7012541"/>
              <a:gd name="connsiteX218" fmla="*/ 7409602 w 8876701"/>
              <a:gd name="connsiteY218" fmla="*/ 3125577 h 7012541"/>
              <a:gd name="connsiteX219" fmla="*/ 7468474 w 8876701"/>
              <a:gd name="connsiteY219" fmla="*/ 3160972 h 7012541"/>
              <a:gd name="connsiteX220" fmla="*/ 7468474 w 8876701"/>
              <a:gd name="connsiteY220" fmla="*/ 3187520 h 7012541"/>
              <a:gd name="connsiteX221" fmla="*/ 7434834 w 8876701"/>
              <a:gd name="connsiteY221" fmla="*/ 3205222 h 7012541"/>
              <a:gd name="connsiteX222" fmla="*/ 7325501 w 8876701"/>
              <a:gd name="connsiteY222" fmla="*/ 3222925 h 7012541"/>
              <a:gd name="connsiteX223" fmla="*/ 7289650 w 8876701"/>
              <a:gd name="connsiteY223" fmla="*/ 3228471 h 7012541"/>
              <a:gd name="connsiteX224" fmla="*/ 7297868 w 8876701"/>
              <a:gd name="connsiteY224" fmla="*/ 3237002 h 7012541"/>
              <a:gd name="connsiteX225" fmla="*/ 7234517 w 8876701"/>
              <a:gd name="connsiteY225" fmla="*/ 3266341 h 7012541"/>
              <a:gd name="connsiteX226" fmla="*/ 7200180 w 8876701"/>
              <a:gd name="connsiteY226" fmla="*/ 3279517 h 7012541"/>
              <a:gd name="connsiteX227" fmla="*/ 7287409 w 8876701"/>
              <a:gd name="connsiteY227" fmla="*/ 3302602 h 7012541"/>
              <a:gd name="connsiteX228" fmla="*/ 7437935 w 8876701"/>
              <a:gd name="connsiteY228" fmla="*/ 3285529 h 7012541"/>
              <a:gd name="connsiteX229" fmla="*/ 7507819 w 8876701"/>
              <a:gd name="connsiteY229" fmla="*/ 3251385 h 7012541"/>
              <a:gd name="connsiteX230" fmla="*/ 7626089 w 8876701"/>
              <a:gd name="connsiteY230" fmla="*/ 3153218 h 7012541"/>
              <a:gd name="connsiteX231" fmla="*/ 7824993 w 8876701"/>
              <a:gd name="connsiteY231" fmla="*/ 2986763 h 7012541"/>
              <a:gd name="connsiteX232" fmla="*/ 8083034 w 8876701"/>
              <a:gd name="connsiteY232" fmla="*/ 2905671 h 7012541"/>
              <a:gd name="connsiteX233" fmla="*/ 8292694 w 8876701"/>
              <a:gd name="connsiteY233" fmla="*/ 2811774 h 7012541"/>
              <a:gd name="connsiteX234" fmla="*/ 8308820 w 8876701"/>
              <a:gd name="connsiteY234" fmla="*/ 2798969 h 7012541"/>
              <a:gd name="connsiteX235" fmla="*/ 8523854 w 8876701"/>
              <a:gd name="connsiteY235" fmla="*/ 2726411 h 7012541"/>
              <a:gd name="connsiteX236" fmla="*/ 8545735 w 8876701"/>
              <a:gd name="connsiteY236" fmla="*/ 2720593 h 7012541"/>
              <a:gd name="connsiteX237" fmla="*/ 8548676 w 8876701"/>
              <a:gd name="connsiteY237" fmla="*/ 2716533 h 7012541"/>
              <a:gd name="connsiteX238" fmla="*/ 8573314 w 8876701"/>
              <a:gd name="connsiteY238" fmla="*/ 2694886 h 7012541"/>
              <a:gd name="connsiteX239" fmla="*/ 8677288 w 8876701"/>
              <a:gd name="connsiteY239" fmla="*/ 2642160 h 7012541"/>
              <a:gd name="connsiteX240" fmla="*/ 8735408 w 8876701"/>
              <a:gd name="connsiteY240" fmla="*/ 2626902 h 7012541"/>
              <a:gd name="connsiteX241" fmla="*/ 8850732 w 8876701"/>
              <a:gd name="connsiteY241" fmla="*/ 2656253 h 7012541"/>
              <a:gd name="connsiteX242" fmla="*/ 8871829 w 8876701"/>
              <a:gd name="connsiteY242" fmla="*/ 2688788 h 7012541"/>
              <a:gd name="connsiteX243" fmla="*/ 8550732 w 8876701"/>
              <a:gd name="connsiteY243" fmla="*/ 3008104 h 7012541"/>
              <a:gd name="connsiteX244" fmla="*/ 8518478 w 8876701"/>
              <a:gd name="connsiteY244" fmla="*/ 3025177 h 7012541"/>
              <a:gd name="connsiteX245" fmla="*/ 8389456 w 8876701"/>
              <a:gd name="connsiteY245" fmla="*/ 3076394 h 7012541"/>
              <a:gd name="connsiteX246" fmla="*/ 8271189 w 8876701"/>
              <a:gd name="connsiteY246" fmla="*/ 3114806 h 7012541"/>
              <a:gd name="connsiteX247" fmla="*/ 8002397 w 8876701"/>
              <a:gd name="connsiteY247" fmla="*/ 3174559 h 7012541"/>
              <a:gd name="connsiteX248" fmla="*/ 7744358 w 8876701"/>
              <a:gd name="connsiteY248" fmla="*/ 3259920 h 7012541"/>
              <a:gd name="connsiteX249" fmla="*/ 7583083 w 8876701"/>
              <a:gd name="connsiteY249" fmla="*/ 3358087 h 7012541"/>
              <a:gd name="connsiteX250" fmla="*/ 7507819 w 8876701"/>
              <a:gd name="connsiteY250" fmla="*/ 3396499 h 7012541"/>
              <a:gd name="connsiteX251" fmla="*/ 7201396 w 8876701"/>
              <a:gd name="connsiteY251" fmla="*/ 3537345 h 7012541"/>
              <a:gd name="connsiteX252" fmla="*/ 7180328 w 8876701"/>
              <a:gd name="connsiteY252" fmla="*/ 3547150 h 7012541"/>
              <a:gd name="connsiteX253" fmla="*/ 7165229 w 8876701"/>
              <a:gd name="connsiteY253" fmla="*/ 3639988 h 7012541"/>
              <a:gd name="connsiteX254" fmla="*/ 7112041 w 8876701"/>
              <a:gd name="connsiteY254" fmla="*/ 3746654 h 7012541"/>
              <a:gd name="connsiteX255" fmla="*/ 7107603 w 8876701"/>
              <a:gd name="connsiteY255" fmla="*/ 3767789 h 7012541"/>
              <a:gd name="connsiteX256" fmla="*/ 7120759 w 8876701"/>
              <a:gd name="connsiteY256" fmla="*/ 3772089 h 7012541"/>
              <a:gd name="connsiteX257" fmla="*/ 7534699 w 8876701"/>
              <a:gd name="connsiteY257" fmla="*/ 3891595 h 7012541"/>
              <a:gd name="connsiteX258" fmla="*/ 7626089 w 8876701"/>
              <a:gd name="connsiteY258" fmla="*/ 3917205 h 7012541"/>
              <a:gd name="connsiteX259" fmla="*/ 7749734 w 8876701"/>
              <a:gd name="connsiteY259" fmla="*/ 3904400 h 7012541"/>
              <a:gd name="connsiteX260" fmla="*/ 7819618 w 8876701"/>
              <a:gd name="connsiteY260" fmla="*/ 3895864 h 7012541"/>
              <a:gd name="connsiteX261" fmla="*/ 7894880 w 8876701"/>
              <a:gd name="connsiteY261" fmla="*/ 3912937 h 7012541"/>
              <a:gd name="connsiteX262" fmla="*/ 7927136 w 8876701"/>
              <a:gd name="connsiteY262" fmla="*/ 3942812 h 7012541"/>
              <a:gd name="connsiteX263" fmla="*/ 7787364 w 8876701"/>
              <a:gd name="connsiteY263" fmla="*/ 4169020 h 7012541"/>
              <a:gd name="connsiteX264" fmla="*/ 7636840 w 8876701"/>
              <a:gd name="connsiteY264" fmla="*/ 4169020 h 7012541"/>
              <a:gd name="connsiteX265" fmla="*/ 7513195 w 8876701"/>
              <a:gd name="connsiteY265" fmla="*/ 4100731 h 7012541"/>
              <a:gd name="connsiteX266" fmla="*/ 7378800 w 8876701"/>
              <a:gd name="connsiteY266" fmla="*/ 4079391 h 7012541"/>
              <a:gd name="connsiteX267" fmla="*/ 7239029 w 8876701"/>
              <a:gd name="connsiteY267" fmla="*/ 4023907 h 7012541"/>
              <a:gd name="connsiteX268" fmla="*/ 7158389 w 8876701"/>
              <a:gd name="connsiteY268" fmla="*/ 3921471 h 7012541"/>
              <a:gd name="connsiteX269" fmla="*/ 7124598 w 8876701"/>
              <a:gd name="connsiteY269" fmla="*/ 3898797 h 7012541"/>
              <a:gd name="connsiteX270" fmla="*/ 7095148 w 8876701"/>
              <a:gd name="connsiteY270" fmla="*/ 3921009 h 7012541"/>
              <a:gd name="connsiteX271" fmla="*/ 6993789 w 8876701"/>
              <a:gd name="connsiteY271" fmla="*/ 3921009 h 7012541"/>
              <a:gd name="connsiteX272" fmla="*/ 6841749 w 8876701"/>
              <a:gd name="connsiteY272" fmla="*/ 3947832 h 7012541"/>
              <a:gd name="connsiteX273" fmla="*/ 6799515 w 8876701"/>
              <a:gd name="connsiteY273" fmla="*/ 4048423 h 7012541"/>
              <a:gd name="connsiteX274" fmla="*/ 6554562 w 8876701"/>
              <a:gd name="connsiteY274" fmla="*/ 4309956 h 7012541"/>
              <a:gd name="connsiteX275" fmla="*/ 6495434 w 8876701"/>
              <a:gd name="connsiteY275" fmla="*/ 4323367 h 7012541"/>
              <a:gd name="connsiteX276" fmla="*/ 6157569 w 8876701"/>
              <a:gd name="connsiteY276" fmla="*/ 4323367 h 7012541"/>
              <a:gd name="connsiteX277" fmla="*/ 6225141 w 8876701"/>
              <a:gd name="connsiteY277" fmla="*/ 4544663 h 7012541"/>
              <a:gd name="connsiteX278" fmla="*/ 6030867 w 8876701"/>
              <a:gd name="connsiteY278" fmla="*/ 4423957 h 7012541"/>
              <a:gd name="connsiteX279" fmla="*/ 5726788 w 8876701"/>
              <a:gd name="connsiteY279" fmla="*/ 4363603 h 7012541"/>
              <a:gd name="connsiteX280" fmla="*/ 5583194 w 8876701"/>
              <a:gd name="connsiteY280" fmla="*/ 4558076 h 7012541"/>
              <a:gd name="connsiteX281" fmla="*/ 5372027 w 8876701"/>
              <a:gd name="connsiteY281" fmla="*/ 4658664 h 7012541"/>
              <a:gd name="connsiteX282" fmla="*/ 5228434 w 8876701"/>
              <a:gd name="connsiteY282" fmla="*/ 4698900 h 7012541"/>
              <a:gd name="connsiteX283" fmla="*/ 4991928 w 8876701"/>
              <a:gd name="connsiteY283" fmla="*/ 4812901 h 7012541"/>
              <a:gd name="connsiteX284" fmla="*/ 4915908 w 8876701"/>
              <a:gd name="connsiteY284" fmla="*/ 4866550 h 7012541"/>
              <a:gd name="connsiteX285" fmla="*/ 4949694 w 8876701"/>
              <a:gd name="connsiteY285" fmla="*/ 5034199 h 7012541"/>
              <a:gd name="connsiteX286" fmla="*/ 4978237 w 8876701"/>
              <a:gd name="connsiteY286" fmla="*/ 5142809 h 7012541"/>
              <a:gd name="connsiteX287" fmla="*/ 4997518 w 8876701"/>
              <a:gd name="connsiteY287" fmla="*/ 5144903 h 7012541"/>
              <a:gd name="connsiteX288" fmla="*/ 5017276 w 8876701"/>
              <a:gd name="connsiteY288" fmla="*/ 5157192 h 7012541"/>
              <a:gd name="connsiteX289" fmla="*/ 5033367 w 8876701"/>
              <a:gd name="connsiteY289" fmla="*/ 5182005 h 7012541"/>
              <a:gd name="connsiteX290" fmla="*/ 5039731 w 8876701"/>
              <a:gd name="connsiteY290" fmla="*/ 5192443 h 7012541"/>
              <a:gd name="connsiteX291" fmla="*/ 5060058 w 8876701"/>
              <a:gd name="connsiteY291" fmla="*/ 5219711 h 7012541"/>
              <a:gd name="connsiteX292" fmla="*/ 5070657 w 8876701"/>
              <a:gd name="connsiteY292" fmla="*/ 5232605 h 7012541"/>
              <a:gd name="connsiteX293" fmla="*/ 5077775 w 8876701"/>
              <a:gd name="connsiteY293" fmla="*/ 5251423 h 7012541"/>
              <a:gd name="connsiteX294" fmla="*/ 5076675 w 8876701"/>
              <a:gd name="connsiteY294" fmla="*/ 5272625 h 7012541"/>
              <a:gd name="connsiteX295" fmla="*/ 5067013 w 8876701"/>
              <a:gd name="connsiteY295" fmla="*/ 5325796 h 7012541"/>
              <a:gd name="connsiteX296" fmla="*/ 4992239 w 8876701"/>
              <a:gd name="connsiteY296" fmla="*/ 5402777 h 7012541"/>
              <a:gd name="connsiteX297" fmla="*/ 4981655 w 8876701"/>
              <a:gd name="connsiteY297" fmla="*/ 5403392 h 7012541"/>
              <a:gd name="connsiteX298" fmla="*/ 4935831 w 8876701"/>
              <a:gd name="connsiteY298" fmla="*/ 5411777 h 7012541"/>
              <a:gd name="connsiteX299" fmla="*/ 4922876 w 8876701"/>
              <a:gd name="connsiteY299" fmla="*/ 5410623 h 7012541"/>
              <a:gd name="connsiteX300" fmla="*/ 4887883 w 8876701"/>
              <a:gd name="connsiteY300" fmla="*/ 5412181 h 7012541"/>
              <a:gd name="connsiteX301" fmla="*/ 4868951 w 8876701"/>
              <a:gd name="connsiteY301" fmla="*/ 5411532 h 7012541"/>
              <a:gd name="connsiteX302" fmla="*/ 4852373 w 8876701"/>
              <a:gd name="connsiteY302" fmla="*/ 5399145 h 7012541"/>
              <a:gd name="connsiteX303" fmla="*/ 4797423 w 8876701"/>
              <a:gd name="connsiteY303" fmla="*/ 5370869 h 7012541"/>
              <a:gd name="connsiteX304" fmla="*/ 4769006 w 8876701"/>
              <a:gd name="connsiteY304" fmla="*/ 5349635 h 7012541"/>
              <a:gd name="connsiteX305" fmla="*/ 4763013 w 8876701"/>
              <a:gd name="connsiteY305" fmla="*/ 5336631 h 7012541"/>
              <a:gd name="connsiteX306" fmla="*/ 4763231 w 8876701"/>
              <a:gd name="connsiteY306" fmla="*/ 5303401 h 7012541"/>
              <a:gd name="connsiteX307" fmla="*/ 4760438 w 8876701"/>
              <a:gd name="connsiteY307" fmla="*/ 5250159 h 7012541"/>
              <a:gd name="connsiteX308" fmla="*/ 4768885 w 8876701"/>
              <a:gd name="connsiteY308" fmla="*/ 5228052 h 7012541"/>
              <a:gd name="connsiteX309" fmla="*/ 4786918 w 8876701"/>
              <a:gd name="connsiteY309" fmla="*/ 5203164 h 7012541"/>
              <a:gd name="connsiteX310" fmla="*/ 4805708 w 8876701"/>
              <a:gd name="connsiteY310" fmla="*/ 5186655 h 7012541"/>
              <a:gd name="connsiteX311" fmla="*/ 4839370 w 8876701"/>
              <a:gd name="connsiteY311" fmla="*/ 5158612 h 7012541"/>
              <a:gd name="connsiteX312" fmla="*/ 4839887 w 8876701"/>
              <a:gd name="connsiteY312" fmla="*/ 5158473 h 7012541"/>
              <a:gd name="connsiteX313" fmla="*/ 4839887 w 8876701"/>
              <a:gd name="connsiteY313" fmla="*/ 5114670 h 7012541"/>
              <a:gd name="connsiteX314" fmla="*/ 4831440 w 8876701"/>
              <a:gd name="connsiteY314" fmla="*/ 5000669 h 7012541"/>
              <a:gd name="connsiteX315" fmla="*/ 4731137 w 8876701"/>
              <a:gd name="connsiteY315" fmla="*/ 4868226 h 7012541"/>
              <a:gd name="connsiteX316" fmla="*/ 4699578 w 8876701"/>
              <a:gd name="connsiteY316" fmla="*/ 4861044 h 7012541"/>
              <a:gd name="connsiteX317" fmla="*/ 4695996 w 8876701"/>
              <a:gd name="connsiteY317" fmla="*/ 4869585 h 7012541"/>
              <a:gd name="connsiteX318" fmla="*/ 4526886 w 8876701"/>
              <a:gd name="connsiteY318" fmla="*/ 5175990 h 7012541"/>
              <a:gd name="connsiteX319" fmla="*/ 4431061 w 8876701"/>
              <a:gd name="connsiteY319" fmla="*/ 5313663 h 7012541"/>
              <a:gd name="connsiteX320" fmla="*/ 4467109 w 8876701"/>
              <a:gd name="connsiteY320" fmla="*/ 5335807 h 7012541"/>
              <a:gd name="connsiteX321" fmla="*/ 4556483 w 8876701"/>
              <a:gd name="connsiteY321" fmla="*/ 5411032 h 7012541"/>
              <a:gd name="connsiteX322" fmla="*/ 4588738 w 8876701"/>
              <a:gd name="connsiteY322" fmla="*/ 5530539 h 7012541"/>
              <a:gd name="connsiteX323" fmla="*/ 4486598 w 8876701"/>
              <a:gd name="connsiteY323" fmla="*/ 5658580 h 7012541"/>
              <a:gd name="connsiteX324" fmla="*/ 4481222 w 8876701"/>
              <a:gd name="connsiteY324" fmla="*/ 5688457 h 7012541"/>
              <a:gd name="connsiteX325" fmla="*/ 4508100 w 8876701"/>
              <a:gd name="connsiteY325" fmla="*/ 5833571 h 7012541"/>
              <a:gd name="connsiteX326" fmla="*/ 4373705 w 8876701"/>
              <a:gd name="connsiteY326" fmla="*/ 6029902 h 7012541"/>
              <a:gd name="connsiteX327" fmla="*/ 4244684 w 8876701"/>
              <a:gd name="connsiteY327" fmla="*/ 6076852 h 7012541"/>
              <a:gd name="connsiteX328" fmla="*/ 3981267 w 8876701"/>
              <a:gd name="connsiteY328" fmla="*/ 6046974 h 7012541"/>
              <a:gd name="connsiteX329" fmla="*/ 3906594 w 8876701"/>
              <a:gd name="connsiteY329" fmla="*/ 6000025 h 7012541"/>
              <a:gd name="connsiteX330" fmla="*/ 3861154 w 8876701"/>
              <a:gd name="connsiteY330" fmla="*/ 5958970 h 7012541"/>
              <a:gd name="connsiteX331" fmla="*/ 3835346 w 8876701"/>
              <a:gd name="connsiteY331" fmla="*/ 5983754 h 7012541"/>
              <a:gd name="connsiteX332" fmla="*/ 3721172 w 8876701"/>
              <a:gd name="connsiteY332" fmla="*/ 6074326 h 7012541"/>
              <a:gd name="connsiteX333" fmla="*/ 3723563 w 8876701"/>
              <a:gd name="connsiteY333" fmla="*/ 6076719 h 7012541"/>
              <a:gd name="connsiteX334" fmla="*/ 3733978 w 8876701"/>
              <a:gd name="connsiteY334" fmla="*/ 6081120 h 7012541"/>
              <a:gd name="connsiteX335" fmla="*/ 3776987 w 8876701"/>
              <a:gd name="connsiteY335" fmla="*/ 6098191 h 7012541"/>
              <a:gd name="connsiteX336" fmla="*/ 3723226 w 8876701"/>
              <a:gd name="connsiteY336" fmla="*/ 6128069 h 7012541"/>
              <a:gd name="connsiteX337" fmla="*/ 3685596 w 8876701"/>
              <a:gd name="connsiteY337" fmla="*/ 6115264 h 7012541"/>
              <a:gd name="connsiteX338" fmla="*/ 3674316 w 8876701"/>
              <a:gd name="connsiteY338" fmla="*/ 6111495 h 7012541"/>
              <a:gd name="connsiteX339" fmla="*/ 3550158 w 8876701"/>
              <a:gd name="connsiteY339" fmla="*/ 6209987 h 7012541"/>
              <a:gd name="connsiteX340" fmla="*/ 2376461 w 8876701"/>
              <a:gd name="connsiteY340" fmla="*/ 6797710 h 7012541"/>
              <a:gd name="connsiteX341" fmla="*/ 2293103 w 8876701"/>
              <a:gd name="connsiteY341" fmla="*/ 6820826 h 7012541"/>
              <a:gd name="connsiteX342" fmla="*/ 2293103 w 8876701"/>
              <a:gd name="connsiteY342" fmla="*/ 6858002 h 7012541"/>
              <a:gd name="connsiteX343" fmla="*/ 2159046 w 8876701"/>
              <a:gd name="connsiteY343" fmla="*/ 6858002 h 7012541"/>
              <a:gd name="connsiteX344" fmla="*/ 2047293 w 8876701"/>
              <a:gd name="connsiteY344" fmla="*/ 6888993 h 7012541"/>
              <a:gd name="connsiteX345" fmla="*/ 995643 w 8876701"/>
              <a:gd name="connsiteY345" fmla="*/ 7010404 h 7012541"/>
              <a:gd name="connsiteX346" fmla="*/ 0 w 8876701"/>
              <a:gd name="connsiteY346" fmla="*/ 6931523 h 7012541"/>
              <a:gd name="connsiteX347" fmla="*/ 28261 w 8876701"/>
              <a:gd name="connsiteY347" fmla="*/ 5029202 h 7012541"/>
              <a:gd name="connsiteX0" fmla="*/ 6634026 w 8850731"/>
              <a:gd name="connsiteY0" fmla="*/ 867292 h 7012541"/>
              <a:gd name="connsiteX1" fmla="*/ 6577800 w 8850731"/>
              <a:gd name="connsiteY1" fmla="*/ 908210 h 7012541"/>
              <a:gd name="connsiteX2" fmla="*/ 6529417 w 8850731"/>
              <a:gd name="connsiteY2" fmla="*/ 967963 h 7012541"/>
              <a:gd name="connsiteX3" fmla="*/ 6545544 w 8850731"/>
              <a:gd name="connsiteY3" fmla="*/ 1006376 h 7012541"/>
              <a:gd name="connsiteX4" fmla="*/ 6585864 w 8850731"/>
              <a:gd name="connsiteY4" fmla="*/ 1006911 h 7012541"/>
              <a:gd name="connsiteX5" fmla="*/ 6602827 w 8850731"/>
              <a:gd name="connsiteY5" fmla="*/ 1003094 h 7012541"/>
              <a:gd name="connsiteX6" fmla="*/ 6624961 w 8850731"/>
              <a:gd name="connsiteY6" fmla="*/ 955148 h 7012541"/>
              <a:gd name="connsiteX7" fmla="*/ 6627415 w 8850731"/>
              <a:gd name="connsiteY7" fmla="*/ 887712 h 7012541"/>
              <a:gd name="connsiteX8" fmla="*/ 6634026 w 8850731"/>
              <a:gd name="connsiteY8" fmla="*/ 867292 h 7012541"/>
              <a:gd name="connsiteX9" fmla="*/ 28261 w 8850731"/>
              <a:gd name="connsiteY9" fmla="*/ 5029202 h 7012541"/>
              <a:gd name="connsiteX10" fmla="*/ 71547 w 8850731"/>
              <a:gd name="connsiteY10" fmla="*/ 85060 h 7012541"/>
              <a:gd name="connsiteX11" fmla="*/ 2293103 w 8850731"/>
              <a:gd name="connsiteY11" fmla="*/ 0 h 7012541"/>
              <a:gd name="connsiteX12" fmla="*/ 2909882 w 8850731"/>
              <a:gd name="connsiteY12" fmla="*/ 423059 h 7012541"/>
              <a:gd name="connsiteX13" fmla="*/ 3086400 w 8850731"/>
              <a:gd name="connsiteY13" fmla="*/ 516658 h 7012541"/>
              <a:gd name="connsiteX14" fmla="*/ 3066703 w 8850731"/>
              <a:gd name="connsiteY14" fmla="*/ 491542 h 7012541"/>
              <a:gd name="connsiteX15" fmla="*/ 3040497 w 8850731"/>
              <a:gd name="connsiteY15" fmla="*/ 460064 h 7012541"/>
              <a:gd name="connsiteX16" fmla="*/ 2943731 w 8850731"/>
              <a:gd name="connsiteY16" fmla="*/ 387506 h 7012541"/>
              <a:gd name="connsiteX17" fmla="*/ 2895348 w 8850731"/>
              <a:gd name="connsiteY17" fmla="*/ 302144 h 7012541"/>
              <a:gd name="connsiteX18" fmla="*/ 2981361 w 8850731"/>
              <a:gd name="connsiteY18" fmla="*/ 203978 h 7012541"/>
              <a:gd name="connsiteX19" fmla="*/ 3035121 w 8850731"/>
              <a:gd name="connsiteY19" fmla="*/ 203978 h 7012541"/>
              <a:gd name="connsiteX20" fmla="*/ 3051248 w 8850731"/>
              <a:gd name="connsiteY20" fmla="*/ 233856 h 7012541"/>
              <a:gd name="connsiteX21" fmla="*/ 3110381 w 8850731"/>
              <a:gd name="connsiteY21" fmla="*/ 391774 h 7012541"/>
              <a:gd name="connsiteX22" fmla="*/ 3131886 w 8850731"/>
              <a:gd name="connsiteY22" fmla="*/ 434455 h 7012541"/>
              <a:gd name="connsiteX23" fmla="*/ 3217899 w 8850731"/>
              <a:gd name="connsiteY23" fmla="*/ 545425 h 7012541"/>
              <a:gd name="connsiteX24" fmla="*/ 3265394 w 8850731"/>
              <a:gd name="connsiteY24" fmla="*/ 614557 h 7012541"/>
              <a:gd name="connsiteX25" fmla="*/ 3525574 w 8850731"/>
              <a:gd name="connsiteY25" fmla="*/ 784372 h 7012541"/>
              <a:gd name="connsiteX26" fmla="*/ 3549857 w 8850731"/>
              <a:gd name="connsiteY26" fmla="*/ 760429 h 7012541"/>
              <a:gd name="connsiteX27" fmla="*/ 3583457 w 8850731"/>
              <a:gd name="connsiteY27" fmla="*/ 716148 h 7012541"/>
              <a:gd name="connsiteX28" fmla="*/ 3701724 w 8850731"/>
              <a:gd name="connsiteY28" fmla="*/ 703343 h 7012541"/>
              <a:gd name="connsiteX29" fmla="*/ 3927511 w 8850731"/>
              <a:gd name="connsiteY29" fmla="*/ 733221 h 7012541"/>
              <a:gd name="connsiteX30" fmla="*/ 3992019 w 8850731"/>
              <a:gd name="connsiteY30" fmla="*/ 686272 h 7012541"/>
              <a:gd name="connsiteX31" fmla="*/ 4008148 w 8850731"/>
              <a:gd name="connsiteY31" fmla="*/ 600910 h 7012541"/>
              <a:gd name="connsiteX32" fmla="*/ 4008148 w 8850731"/>
              <a:gd name="connsiteY32" fmla="*/ 545425 h 7012541"/>
              <a:gd name="connsiteX33" fmla="*/ 4110289 w 8850731"/>
              <a:gd name="connsiteY33" fmla="*/ 515549 h 7012541"/>
              <a:gd name="connsiteX34" fmla="*/ 4190927 w 8850731"/>
              <a:gd name="connsiteY34" fmla="*/ 579570 h 7012541"/>
              <a:gd name="connsiteX35" fmla="*/ 4239308 w 8850731"/>
              <a:gd name="connsiteY35" fmla="*/ 613714 h 7012541"/>
              <a:gd name="connsiteX36" fmla="*/ 4293068 w 8850731"/>
              <a:gd name="connsiteY36" fmla="*/ 583839 h 7012541"/>
              <a:gd name="connsiteX37" fmla="*/ 4336073 w 8850731"/>
              <a:gd name="connsiteY37" fmla="*/ 472869 h 7012541"/>
              <a:gd name="connsiteX38" fmla="*/ 4368329 w 8850731"/>
              <a:gd name="connsiteY38" fmla="*/ 438723 h 7012541"/>
              <a:gd name="connsiteX39" fmla="*/ 4422087 w 8850731"/>
              <a:gd name="connsiteY39" fmla="*/ 442991 h 7012541"/>
              <a:gd name="connsiteX40" fmla="*/ 4481222 w 8850731"/>
              <a:gd name="connsiteY40" fmla="*/ 485671 h 7012541"/>
              <a:gd name="connsiteX41" fmla="*/ 4567235 w 8850731"/>
              <a:gd name="connsiteY41" fmla="*/ 545425 h 7012541"/>
              <a:gd name="connsiteX42" fmla="*/ 4701630 w 8850731"/>
              <a:gd name="connsiteY42" fmla="*/ 481403 h 7012541"/>
              <a:gd name="connsiteX43" fmla="*/ 4787643 w 8850731"/>
              <a:gd name="connsiteY43" fmla="*/ 366167 h 7012541"/>
              <a:gd name="connsiteX44" fmla="*/ 4852154 w 8850731"/>
              <a:gd name="connsiteY44" fmla="*/ 349094 h 7012541"/>
              <a:gd name="connsiteX45" fmla="*/ 4911289 w 8850731"/>
              <a:gd name="connsiteY45" fmla="*/ 494208 h 7012541"/>
              <a:gd name="connsiteX46" fmla="*/ 4900539 w 8850731"/>
              <a:gd name="connsiteY46" fmla="*/ 507013 h 7012541"/>
              <a:gd name="connsiteX47" fmla="*/ 5008054 w 8850731"/>
              <a:gd name="connsiteY47" fmla="*/ 532622 h 7012541"/>
              <a:gd name="connsiteX48" fmla="*/ 5099443 w 8850731"/>
              <a:gd name="connsiteY48" fmla="*/ 498476 h 7012541"/>
              <a:gd name="connsiteX49" fmla="*/ 5115571 w 8850731"/>
              <a:gd name="connsiteY49" fmla="*/ 485671 h 7012541"/>
              <a:gd name="connsiteX50" fmla="*/ 5292973 w 8850731"/>
              <a:gd name="connsiteY50" fmla="*/ 477137 h 7012541"/>
              <a:gd name="connsiteX51" fmla="*/ 5395114 w 8850731"/>
              <a:gd name="connsiteY51" fmla="*/ 468600 h 7012541"/>
              <a:gd name="connsiteX52" fmla="*/ 5454249 w 8850731"/>
              <a:gd name="connsiteY52" fmla="*/ 357630 h 7012541"/>
              <a:gd name="connsiteX53" fmla="*/ 5545639 w 8850731"/>
              <a:gd name="connsiteY53" fmla="*/ 131422 h 7012541"/>
              <a:gd name="connsiteX54" fmla="*/ 5626276 w 8850731"/>
              <a:gd name="connsiteY54" fmla="*/ 33255 h 7012541"/>
              <a:gd name="connsiteX55" fmla="*/ 5684065 w 8850731"/>
              <a:gd name="connsiteY55" fmla="*/ 2846 h 7012541"/>
              <a:gd name="connsiteX56" fmla="*/ 5721528 w 8850731"/>
              <a:gd name="connsiteY56" fmla="*/ 245 h 7012541"/>
              <a:gd name="connsiteX57" fmla="*/ 5766047 w 8850731"/>
              <a:gd name="connsiteY57" fmla="*/ 7648 h 7012541"/>
              <a:gd name="connsiteX58" fmla="*/ 5712289 w 8850731"/>
              <a:gd name="connsiteY58" fmla="*/ 152762 h 7012541"/>
              <a:gd name="connsiteX59" fmla="*/ 5658530 w 8850731"/>
              <a:gd name="connsiteY59" fmla="*/ 323485 h 7012541"/>
              <a:gd name="connsiteX60" fmla="*/ 5599395 w 8850731"/>
              <a:gd name="connsiteY60" fmla="*/ 489940 h 7012541"/>
              <a:gd name="connsiteX61" fmla="*/ 5733793 w 8850731"/>
              <a:gd name="connsiteY61" fmla="*/ 613714 h 7012541"/>
              <a:gd name="connsiteX62" fmla="*/ 5766047 w 8850731"/>
              <a:gd name="connsiteY62" fmla="*/ 596641 h 7012541"/>
              <a:gd name="connsiteX63" fmla="*/ 5782173 w 8850731"/>
              <a:gd name="connsiteY63" fmla="*/ 566766 h 7012541"/>
              <a:gd name="connsiteX64" fmla="*/ 5889693 w 8850731"/>
              <a:gd name="connsiteY64" fmla="*/ 532622 h 7012541"/>
              <a:gd name="connsiteX65" fmla="*/ 5948825 w 8850731"/>
              <a:gd name="connsiteY65" fmla="*/ 600910 h 7012541"/>
              <a:gd name="connsiteX66" fmla="*/ 5948825 w 8850731"/>
              <a:gd name="connsiteY66" fmla="*/ 635055 h 7012541"/>
              <a:gd name="connsiteX67" fmla="*/ 6110101 w 8850731"/>
              <a:gd name="connsiteY67" fmla="*/ 801509 h 7012541"/>
              <a:gd name="connsiteX68" fmla="*/ 6185364 w 8850731"/>
              <a:gd name="connsiteY68" fmla="*/ 797240 h 7012541"/>
              <a:gd name="connsiteX69" fmla="*/ 6411148 w 8850731"/>
              <a:gd name="connsiteY69" fmla="*/ 754560 h 7012541"/>
              <a:gd name="connsiteX70" fmla="*/ 6459531 w 8850731"/>
              <a:gd name="connsiteY70" fmla="*/ 771633 h 7012541"/>
              <a:gd name="connsiteX71" fmla="*/ 6518666 w 8850731"/>
              <a:gd name="connsiteY71" fmla="*/ 831386 h 7012541"/>
              <a:gd name="connsiteX72" fmla="*/ 6583174 w 8850731"/>
              <a:gd name="connsiteY72" fmla="*/ 839921 h 7012541"/>
              <a:gd name="connsiteX73" fmla="*/ 6604680 w 8850731"/>
              <a:gd name="connsiteY73" fmla="*/ 822850 h 7012541"/>
              <a:gd name="connsiteX74" fmla="*/ 6630887 w 8850731"/>
              <a:gd name="connsiteY74" fmla="*/ 818048 h 7012541"/>
              <a:gd name="connsiteX75" fmla="*/ 6648711 w 8850731"/>
              <a:gd name="connsiteY75" fmla="*/ 821907 h 7012541"/>
              <a:gd name="connsiteX76" fmla="*/ 6652736 w 8850731"/>
              <a:gd name="connsiteY76" fmla="*/ 803062 h 7012541"/>
              <a:gd name="connsiteX77" fmla="*/ 6634723 w 8850731"/>
              <a:gd name="connsiteY77" fmla="*/ 789260 h 7012541"/>
              <a:gd name="connsiteX78" fmla="*/ 6634019 w 8850731"/>
              <a:gd name="connsiteY78" fmla="*/ 763084 h 7012541"/>
              <a:gd name="connsiteX79" fmla="*/ 6635466 w 8850731"/>
              <a:gd name="connsiteY79" fmla="*/ 732353 h 7012541"/>
              <a:gd name="connsiteX80" fmla="*/ 6681000 w 8850731"/>
              <a:gd name="connsiteY80" fmla="*/ 753698 h 7012541"/>
              <a:gd name="connsiteX81" fmla="*/ 6681704 w 8850731"/>
              <a:gd name="connsiteY81" fmla="*/ 779876 h 7012541"/>
              <a:gd name="connsiteX82" fmla="*/ 6666549 w 8850731"/>
              <a:gd name="connsiteY82" fmla="*/ 977913 h 7012541"/>
              <a:gd name="connsiteX83" fmla="*/ 6666829 w 8850731"/>
              <a:gd name="connsiteY83" fmla="*/ 988259 h 7012541"/>
              <a:gd name="connsiteX84" fmla="*/ 6669190 w 8850731"/>
              <a:gd name="connsiteY84" fmla="*/ 987703 h 7012541"/>
              <a:gd name="connsiteX85" fmla="*/ 6712195 w 8850731"/>
              <a:gd name="connsiteY85" fmla="*/ 1006376 h 7012541"/>
              <a:gd name="connsiteX86" fmla="*/ 6741388 w 8850731"/>
              <a:gd name="connsiteY86" fmla="*/ 1050670 h 7012541"/>
              <a:gd name="connsiteX87" fmla="*/ 6756165 w 8850731"/>
              <a:gd name="connsiteY87" fmla="*/ 1051331 h 7012541"/>
              <a:gd name="connsiteX88" fmla="*/ 6811400 w 8850731"/>
              <a:gd name="connsiteY88" fmla="*/ 1031420 h 7012541"/>
              <a:gd name="connsiteX89" fmla="*/ 6870579 w 8850731"/>
              <a:gd name="connsiteY89" fmla="*/ 1010084 h 7012541"/>
              <a:gd name="connsiteX90" fmla="*/ 6917158 w 8850731"/>
              <a:gd name="connsiteY90" fmla="*/ 1091465 h 7012541"/>
              <a:gd name="connsiteX91" fmla="*/ 7031896 w 8850731"/>
              <a:gd name="connsiteY91" fmla="*/ 1125620 h 7012541"/>
              <a:gd name="connsiteX92" fmla="*/ 7125478 w 8850731"/>
              <a:gd name="connsiteY92" fmla="*/ 1156072 h 7012541"/>
              <a:gd name="connsiteX93" fmla="*/ 7159878 w 8850731"/>
              <a:gd name="connsiteY93" fmla="*/ 1207863 h 7012541"/>
              <a:gd name="connsiteX94" fmla="*/ 7235505 w 8850731"/>
              <a:gd name="connsiteY94" fmla="*/ 1290100 h 7012541"/>
              <a:gd name="connsiteX95" fmla="*/ 7260605 w 8850731"/>
              <a:gd name="connsiteY95" fmla="*/ 1292379 h 7012541"/>
              <a:gd name="connsiteX96" fmla="*/ 7397968 w 8850731"/>
              <a:gd name="connsiteY96" fmla="*/ 1257963 h 7012541"/>
              <a:gd name="connsiteX97" fmla="*/ 7448170 w 8850731"/>
              <a:gd name="connsiteY97" fmla="*/ 1262519 h 7012541"/>
              <a:gd name="connsiteX98" fmla="*/ 7449238 w 8850731"/>
              <a:gd name="connsiteY98" fmla="*/ 1281014 h 7012541"/>
              <a:gd name="connsiteX99" fmla="*/ 7356343 w 8850731"/>
              <a:gd name="connsiteY99" fmla="*/ 1318280 h 7012541"/>
              <a:gd name="connsiteX100" fmla="*/ 7333375 w 8850731"/>
              <a:gd name="connsiteY100" fmla="*/ 1352992 h 7012541"/>
              <a:gd name="connsiteX101" fmla="*/ 7382127 w 8850731"/>
              <a:gd name="connsiteY101" fmla="*/ 1388279 h 7012541"/>
              <a:gd name="connsiteX102" fmla="*/ 7433759 w 8850731"/>
              <a:gd name="connsiteY102" fmla="*/ 1403649 h 7012541"/>
              <a:gd name="connsiteX103" fmla="*/ 7364535 w 8850731"/>
              <a:gd name="connsiteY103" fmla="*/ 1432382 h 7012541"/>
              <a:gd name="connsiteX104" fmla="*/ 7336194 w 8850731"/>
              <a:gd name="connsiteY104" fmla="*/ 1457701 h 7012541"/>
              <a:gd name="connsiteX105" fmla="*/ 7364153 w 8850731"/>
              <a:gd name="connsiteY105" fmla="*/ 1481607 h 7012541"/>
              <a:gd name="connsiteX106" fmla="*/ 7469950 w 8850731"/>
              <a:gd name="connsiteY106" fmla="*/ 1458567 h 7012541"/>
              <a:gd name="connsiteX107" fmla="*/ 7685494 w 8850731"/>
              <a:gd name="connsiteY107" fmla="*/ 1411069 h 7012541"/>
              <a:gd name="connsiteX108" fmla="*/ 7721005 w 8850731"/>
              <a:gd name="connsiteY108" fmla="*/ 1398266 h 7012541"/>
              <a:gd name="connsiteX109" fmla="*/ 7755786 w 8850731"/>
              <a:gd name="connsiteY109" fmla="*/ 1400830 h 7012541"/>
              <a:gd name="connsiteX110" fmla="*/ 7744655 w 8850731"/>
              <a:gd name="connsiteY110" fmla="*/ 1431274 h 7012541"/>
              <a:gd name="connsiteX111" fmla="*/ 7718830 w 8850731"/>
              <a:gd name="connsiteY111" fmla="*/ 1444362 h 7012541"/>
              <a:gd name="connsiteX112" fmla="*/ 7634911 w 8850731"/>
              <a:gd name="connsiteY112" fmla="*/ 1455735 h 7012541"/>
              <a:gd name="connsiteX113" fmla="*/ 7564259 w 8850731"/>
              <a:gd name="connsiteY113" fmla="*/ 1473656 h 7012541"/>
              <a:gd name="connsiteX114" fmla="*/ 7519069 w 8850731"/>
              <a:gd name="connsiteY114" fmla="*/ 1486173 h 7012541"/>
              <a:gd name="connsiteX115" fmla="*/ 7422588 w 8850731"/>
              <a:gd name="connsiteY115" fmla="*/ 1517179 h 7012541"/>
              <a:gd name="connsiteX116" fmla="*/ 7333981 w 8850731"/>
              <a:gd name="connsiteY116" fmla="*/ 1586884 h 7012541"/>
              <a:gd name="connsiteX117" fmla="*/ 7424703 w 8850731"/>
              <a:gd name="connsiteY117" fmla="*/ 1595712 h 7012541"/>
              <a:gd name="connsiteX118" fmla="*/ 7616576 w 8850731"/>
              <a:gd name="connsiteY118" fmla="*/ 1556747 h 7012541"/>
              <a:gd name="connsiteX119" fmla="*/ 7733485 w 8850731"/>
              <a:gd name="connsiteY119" fmla="*/ 1544806 h 7012541"/>
              <a:gd name="connsiteX120" fmla="*/ 7757500 w 8850731"/>
              <a:gd name="connsiteY120" fmla="*/ 1570131 h 7012541"/>
              <a:gd name="connsiteX121" fmla="*/ 7737410 w 8850731"/>
              <a:gd name="connsiteY121" fmla="*/ 1584926 h 7012541"/>
              <a:gd name="connsiteX122" fmla="*/ 7540165 w 8850731"/>
              <a:gd name="connsiteY122" fmla="*/ 1614502 h 7012541"/>
              <a:gd name="connsiteX123" fmla="*/ 7473820 w 8850731"/>
              <a:gd name="connsiteY123" fmla="*/ 1623317 h 7012541"/>
              <a:gd name="connsiteX124" fmla="*/ 7385936 w 8850731"/>
              <a:gd name="connsiteY124" fmla="*/ 1677656 h 7012541"/>
              <a:gd name="connsiteX125" fmla="*/ 7281204 w 8850731"/>
              <a:gd name="connsiteY125" fmla="*/ 1719189 h 7012541"/>
              <a:gd name="connsiteX126" fmla="*/ 7274371 w 8850731"/>
              <a:gd name="connsiteY126" fmla="*/ 1720608 h 7012541"/>
              <a:gd name="connsiteX127" fmla="*/ 7266631 w 8850731"/>
              <a:gd name="connsiteY127" fmla="*/ 1727395 h 7012541"/>
              <a:gd name="connsiteX128" fmla="*/ 7266631 w 8850731"/>
              <a:gd name="connsiteY128" fmla="*/ 1753945 h 7012541"/>
              <a:gd name="connsiteX129" fmla="*/ 7283452 w 8850731"/>
              <a:gd name="connsiteY129" fmla="*/ 1789340 h 7012541"/>
              <a:gd name="connsiteX130" fmla="*/ 7165708 w 8850731"/>
              <a:gd name="connsiteY130" fmla="*/ 1833590 h 7012541"/>
              <a:gd name="connsiteX131" fmla="*/ 7154809 w 8850731"/>
              <a:gd name="connsiteY131" fmla="*/ 1845056 h 7012541"/>
              <a:gd name="connsiteX132" fmla="*/ 7169142 w 8850731"/>
              <a:gd name="connsiteY132" fmla="*/ 1864261 h 7012541"/>
              <a:gd name="connsiteX133" fmla="*/ 7176645 w 8850731"/>
              <a:gd name="connsiteY133" fmla="*/ 1869997 h 7012541"/>
              <a:gd name="connsiteX134" fmla="*/ 7213877 w 8850731"/>
              <a:gd name="connsiteY134" fmla="*/ 1873441 h 7012541"/>
              <a:gd name="connsiteX135" fmla="*/ 7217525 w 8850731"/>
              <a:gd name="connsiteY135" fmla="*/ 1872797 h 7012541"/>
              <a:gd name="connsiteX136" fmla="*/ 7351920 w 8850731"/>
              <a:gd name="connsiteY136" fmla="*/ 1864261 h 7012541"/>
              <a:gd name="connsiteX137" fmla="*/ 7393249 w 8850731"/>
              <a:gd name="connsiteY137" fmla="*/ 1878132 h 7012541"/>
              <a:gd name="connsiteX138" fmla="*/ 7415948 w 8850731"/>
              <a:gd name="connsiteY138" fmla="*/ 1899836 h 7012541"/>
              <a:gd name="connsiteX139" fmla="*/ 7429578 w 8850731"/>
              <a:gd name="connsiteY139" fmla="*/ 1897743 h 7012541"/>
              <a:gd name="connsiteX140" fmla="*/ 7460064 w 8850731"/>
              <a:gd name="connsiteY140" fmla="*/ 1895534 h 7012541"/>
              <a:gd name="connsiteX141" fmla="*/ 7502113 w 8850731"/>
              <a:gd name="connsiteY141" fmla="*/ 1922083 h 7012541"/>
              <a:gd name="connsiteX142" fmla="*/ 7476884 w 8850731"/>
              <a:gd name="connsiteY142" fmla="*/ 1957479 h 7012541"/>
              <a:gd name="connsiteX143" fmla="*/ 7435999 w 8850731"/>
              <a:gd name="connsiteY143" fmla="*/ 1965299 h 7012541"/>
              <a:gd name="connsiteX144" fmla="*/ 7432559 w 8850731"/>
              <a:gd name="connsiteY144" fmla="*/ 1983767 h 7012541"/>
              <a:gd name="connsiteX145" fmla="*/ 7341167 w 8850731"/>
              <a:gd name="connsiteY145" fmla="*/ 2116076 h 7012541"/>
              <a:gd name="connsiteX146" fmla="*/ 7292785 w 8850731"/>
              <a:gd name="connsiteY146" fmla="*/ 2120344 h 7012541"/>
              <a:gd name="connsiteX147" fmla="*/ 7267252 w 8850731"/>
              <a:gd name="connsiteY147" fmla="*/ 2119278 h 7012541"/>
              <a:gd name="connsiteX148" fmla="*/ 7250917 w 8850731"/>
              <a:gd name="connsiteY148" fmla="*/ 2136237 h 7012541"/>
              <a:gd name="connsiteX149" fmla="*/ 7266631 w 8850731"/>
              <a:gd name="connsiteY149" fmla="*/ 2152158 h 7012541"/>
              <a:gd name="connsiteX150" fmla="*/ 7266631 w 8850731"/>
              <a:gd name="connsiteY150" fmla="*/ 2169860 h 7012541"/>
              <a:gd name="connsiteX151" fmla="*/ 7241401 w 8850731"/>
              <a:gd name="connsiteY151" fmla="*/ 2178706 h 7012541"/>
              <a:gd name="connsiteX152" fmla="*/ 7216741 w 8850731"/>
              <a:gd name="connsiteY152" fmla="*/ 2176761 h 7012541"/>
              <a:gd name="connsiteX153" fmla="*/ 7206772 w 8850731"/>
              <a:gd name="connsiteY153" fmla="*/ 2188634 h 7012541"/>
              <a:gd name="connsiteX154" fmla="*/ 7209141 w 8850731"/>
              <a:gd name="connsiteY154" fmla="*/ 2205255 h 7012541"/>
              <a:gd name="connsiteX155" fmla="*/ 7241401 w 8850731"/>
              <a:gd name="connsiteY155" fmla="*/ 2205255 h 7012541"/>
              <a:gd name="connsiteX156" fmla="*/ 7325501 w 8850731"/>
              <a:gd name="connsiteY156" fmla="*/ 2205255 h 7012541"/>
              <a:gd name="connsiteX157" fmla="*/ 7367553 w 8850731"/>
              <a:gd name="connsiteY157" fmla="*/ 2205255 h 7012541"/>
              <a:gd name="connsiteX158" fmla="*/ 7434834 w 8850731"/>
              <a:gd name="connsiteY158" fmla="*/ 2249505 h 7012541"/>
              <a:gd name="connsiteX159" fmla="*/ 7535753 w 8850731"/>
              <a:gd name="connsiteY159" fmla="*/ 2284901 h 7012541"/>
              <a:gd name="connsiteX160" fmla="*/ 7560984 w 8850731"/>
              <a:gd name="connsiteY160" fmla="*/ 2311449 h 7012541"/>
              <a:gd name="connsiteX161" fmla="*/ 7535753 w 8850731"/>
              <a:gd name="connsiteY161" fmla="*/ 2329142 h 7012541"/>
              <a:gd name="connsiteX162" fmla="*/ 7527346 w 8850731"/>
              <a:gd name="connsiteY162" fmla="*/ 2355692 h 7012541"/>
              <a:gd name="connsiteX163" fmla="*/ 7518935 w 8850731"/>
              <a:gd name="connsiteY163" fmla="*/ 2391087 h 7012541"/>
              <a:gd name="connsiteX164" fmla="*/ 7518935 w 8850731"/>
              <a:gd name="connsiteY164" fmla="*/ 2417635 h 7012541"/>
              <a:gd name="connsiteX165" fmla="*/ 7527346 w 8850731"/>
              <a:gd name="connsiteY165" fmla="*/ 2417635 h 7012541"/>
              <a:gd name="connsiteX166" fmla="*/ 7527346 w 8850731"/>
              <a:gd name="connsiteY166" fmla="*/ 2479580 h 7012541"/>
              <a:gd name="connsiteX167" fmla="*/ 7460064 w 8850731"/>
              <a:gd name="connsiteY167" fmla="*/ 2541532 h 7012541"/>
              <a:gd name="connsiteX168" fmla="*/ 7544165 w 8850731"/>
              <a:gd name="connsiteY168" fmla="*/ 2568073 h 7012541"/>
              <a:gd name="connsiteX169" fmla="*/ 7535753 w 8850731"/>
              <a:gd name="connsiteY169" fmla="*/ 2576928 h 7012541"/>
              <a:gd name="connsiteX170" fmla="*/ 7236495 w 8850731"/>
              <a:gd name="connsiteY170" fmla="*/ 2576928 h 7012541"/>
              <a:gd name="connsiteX171" fmla="*/ 7215508 w 8850731"/>
              <a:gd name="connsiteY171" fmla="*/ 2587165 h 7012541"/>
              <a:gd name="connsiteX172" fmla="*/ 7214139 w 8850731"/>
              <a:gd name="connsiteY172" fmla="*/ 2590655 h 7012541"/>
              <a:gd name="connsiteX173" fmla="*/ 7232990 w 8850731"/>
              <a:gd name="connsiteY173" fmla="*/ 2594621 h 7012541"/>
              <a:gd name="connsiteX174" fmla="*/ 7300272 w 8850731"/>
              <a:gd name="connsiteY174" fmla="*/ 2638871 h 7012541"/>
              <a:gd name="connsiteX175" fmla="*/ 7333912 w 8850731"/>
              <a:gd name="connsiteY175" fmla="*/ 2665420 h 7012541"/>
              <a:gd name="connsiteX176" fmla="*/ 7426423 w 8850731"/>
              <a:gd name="connsiteY176" fmla="*/ 2683114 h 7012541"/>
              <a:gd name="connsiteX177" fmla="*/ 7443243 w 8850731"/>
              <a:gd name="connsiteY177" fmla="*/ 2700816 h 7012541"/>
              <a:gd name="connsiteX178" fmla="*/ 7426423 w 8850731"/>
              <a:gd name="connsiteY178" fmla="*/ 2709662 h 7012541"/>
              <a:gd name="connsiteX179" fmla="*/ 7224581 w 8850731"/>
              <a:gd name="connsiteY179" fmla="*/ 2709662 h 7012541"/>
              <a:gd name="connsiteX180" fmla="*/ 7208810 w 8850731"/>
              <a:gd name="connsiteY180" fmla="*/ 2710767 h 7012541"/>
              <a:gd name="connsiteX181" fmla="*/ 7207899 w 8850731"/>
              <a:gd name="connsiteY181" fmla="*/ 2711514 h 7012541"/>
              <a:gd name="connsiteX182" fmla="*/ 7208115 w 8850731"/>
              <a:gd name="connsiteY182" fmla="*/ 2712006 h 7012541"/>
              <a:gd name="connsiteX183" fmla="*/ 7292785 w 8850731"/>
              <a:gd name="connsiteY183" fmla="*/ 2730679 h 7012541"/>
              <a:gd name="connsiteX184" fmla="*/ 7411055 w 8850731"/>
              <a:gd name="connsiteY184" fmla="*/ 2816042 h 7012541"/>
              <a:gd name="connsiteX185" fmla="*/ 7411055 w 8850731"/>
              <a:gd name="connsiteY185" fmla="*/ 2824702 h 7012541"/>
              <a:gd name="connsiteX186" fmla="*/ 7510524 w 8850731"/>
              <a:gd name="connsiteY186" fmla="*/ 2824702 h 7012541"/>
              <a:gd name="connsiteX187" fmla="*/ 7586217 w 8850731"/>
              <a:gd name="connsiteY187" fmla="*/ 2815857 h 7012541"/>
              <a:gd name="connsiteX188" fmla="*/ 7619857 w 8850731"/>
              <a:gd name="connsiteY188" fmla="*/ 2842405 h 7012541"/>
              <a:gd name="connsiteX189" fmla="*/ 7611446 w 8850731"/>
              <a:gd name="connsiteY189" fmla="*/ 2868954 h 7012541"/>
              <a:gd name="connsiteX190" fmla="*/ 7569394 w 8850731"/>
              <a:gd name="connsiteY190" fmla="*/ 2868954 h 7012541"/>
              <a:gd name="connsiteX191" fmla="*/ 7460064 w 8850731"/>
              <a:gd name="connsiteY191" fmla="*/ 2860098 h 7012541"/>
              <a:gd name="connsiteX192" fmla="*/ 7429971 w 8850731"/>
              <a:gd name="connsiteY192" fmla="*/ 2855261 h 7012541"/>
              <a:gd name="connsiteX193" fmla="*/ 7408679 w 8850731"/>
              <a:gd name="connsiteY193" fmla="*/ 2859828 h 7012541"/>
              <a:gd name="connsiteX194" fmla="*/ 7391569 w 8850731"/>
              <a:gd name="connsiteY194" fmla="*/ 2867792 h 7012541"/>
              <a:gd name="connsiteX195" fmla="*/ 7380474 w 8850731"/>
              <a:gd name="connsiteY195" fmla="*/ 2867539 h 7012541"/>
              <a:gd name="connsiteX196" fmla="*/ 7376094 w 8850731"/>
              <a:gd name="connsiteY196" fmla="*/ 2868814 h 7012541"/>
              <a:gd name="connsiteX197" fmla="*/ 7363084 w 8850731"/>
              <a:gd name="connsiteY197" fmla="*/ 2868887 h 7012541"/>
              <a:gd name="connsiteX198" fmla="*/ 7330122 w 8850731"/>
              <a:gd name="connsiteY198" fmla="*/ 2879700 h 7012541"/>
              <a:gd name="connsiteX199" fmla="*/ 7423270 w 8850731"/>
              <a:gd name="connsiteY199" fmla="*/ 2893285 h 7012541"/>
              <a:gd name="connsiteX200" fmla="*/ 7535753 w 8850731"/>
              <a:gd name="connsiteY200" fmla="*/ 2895495 h 7012541"/>
              <a:gd name="connsiteX201" fmla="*/ 7569394 w 8850731"/>
              <a:gd name="connsiteY201" fmla="*/ 2895495 h 7012541"/>
              <a:gd name="connsiteX202" fmla="*/ 7611446 w 8850731"/>
              <a:gd name="connsiteY202" fmla="*/ 2913195 h 7012541"/>
              <a:gd name="connsiteX203" fmla="*/ 7619857 w 8850731"/>
              <a:gd name="connsiteY203" fmla="*/ 2939745 h 7012541"/>
              <a:gd name="connsiteX204" fmla="*/ 7603035 w 8850731"/>
              <a:gd name="connsiteY204" fmla="*/ 2957445 h 7012541"/>
              <a:gd name="connsiteX205" fmla="*/ 7476884 w 8850731"/>
              <a:gd name="connsiteY205" fmla="*/ 2957445 h 7012541"/>
              <a:gd name="connsiteX206" fmla="*/ 7611446 w 8850731"/>
              <a:gd name="connsiteY206" fmla="*/ 2992841 h 7012541"/>
              <a:gd name="connsiteX207" fmla="*/ 7636676 w 8850731"/>
              <a:gd name="connsiteY207" fmla="*/ 3010536 h 7012541"/>
              <a:gd name="connsiteX208" fmla="*/ 7603035 w 8850731"/>
              <a:gd name="connsiteY208" fmla="*/ 3019391 h 7012541"/>
              <a:gd name="connsiteX209" fmla="*/ 7392782 w 8850731"/>
              <a:gd name="connsiteY209" fmla="*/ 3019391 h 7012541"/>
              <a:gd name="connsiteX210" fmla="*/ 7359141 w 8850731"/>
              <a:gd name="connsiteY210" fmla="*/ 3037084 h 7012541"/>
              <a:gd name="connsiteX211" fmla="*/ 7418013 w 8850731"/>
              <a:gd name="connsiteY211" fmla="*/ 3037084 h 7012541"/>
              <a:gd name="connsiteX212" fmla="*/ 7493705 w 8850731"/>
              <a:gd name="connsiteY212" fmla="*/ 3063633 h 7012541"/>
              <a:gd name="connsiteX213" fmla="*/ 7569394 w 8850731"/>
              <a:gd name="connsiteY213" fmla="*/ 3063633 h 7012541"/>
              <a:gd name="connsiteX214" fmla="*/ 7594625 w 8850731"/>
              <a:gd name="connsiteY214" fmla="*/ 3090181 h 7012541"/>
              <a:gd name="connsiteX215" fmla="*/ 7569394 w 8850731"/>
              <a:gd name="connsiteY215" fmla="*/ 3116729 h 7012541"/>
              <a:gd name="connsiteX216" fmla="*/ 7392782 w 8850731"/>
              <a:gd name="connsiteY216" fmla="*/ 3116729 h 7012541"/>
              <a:gd name="connsiteX217" fmla="*/ 7317090 w 8850731"/>
              <a:gd name="connsiteY217" fmla="*/ 3125577 h 7012541"/>
              <a:gd name="connsiteX218" fmla="*/ 7409602 w 8850731"/>
              <a:gd name="connsiteY218" fmla="*/ 3125577 h 7012541"/>
              <a:gd name="connsiteX219" fmla="*/ 7468474 w 8850731"/>
              <a:gd name="connsiteY219" fmla="*/ 3160972 h 7012541"/>
              <a:gd name="connsiteX220" fmla="*/ 7468474 w 8850731"/>
              <a:gd name="connsiteY220" fmla="*/ 3187520 h 7012541"/>
              <a:gd name="connsiteX221" fmla="*/ 7434834 w 8850731"/>
              <a:gd name="connsiteY221" fmla="*/ 3205222 h 7012541"/>
              <a:gd name="connsiteX222" fmla="*/ 7325501 w 8850731"/>
              <a:gd name="connsiteY222" fmla="*/ 3222925 h 7012541"/>
              <a:gd name="connsiteX223" fmla="*/ 7289650 w 8850731"/>
              <a:gd name="connsiteY223" fmla="*/ 3228471 h 7012541"/>
              <a:gd name="connsiteX224" fmla="*/ 7297868 w 8850731"/>
              <a:gd name="connsiteY224" fmla="*/ 3237002 h 7012541"/>
              <a:gd name="connsiteX225" fmla="*/ 7234517 w 8850731"/>
              <a:gd name="connsiteY225" fmla="*/ 3266341 h 7012541"/>
              <a:gd name="connsiteX226" fmla="*/ 7200180 w 8850731"/>
              <a:gd name="connsiteY226" fmla="*/ 3279517 h 7012541"/>
              <a:gd name="connsiteX227" fmla="*/ 7287409 w 8850731"/>
              <a:gd name="connsiteY227" fmla="*/ 3302602 h 7012541"/>
              <a:gd name="connsiteX228" fmla="*/ 7437935 w 8850731"/>
              <a:gd name="connsiteY228" fmla="*/ 3285529 h 7012541"/>
              <a:gd name="connsiteX229" fmla="*/ 7507819 w 8850731"/>
              <a:gd name="connsiteY229" fmla="*/ 3251385 h 7012541"/>
              <a:gd name="connsiteX230" fmla="*/ 7626089 w 8850731"/>
              <a:gd name="connsiteY230" fmla="*/ 3153218 h 7012541"/>
              <a:gd name="connsiteX231" fmla="*/ 7824993 w 8850731"/>
              <a:gd name="connsiteY231" fmla="*/ 2986763 h 7012541"/>
              <a:gd name="connsiteX232" fmla="*/ 8083034 w 8850731"/>
              <a:gd name="connsiteY232" fmla="*/ 2905671 h 7012541"/>
              <a:gd name="connsiteX233" fmla="*/ 8292694 w 8850731"/>
              <a:gd name="connsiteY233" fmla="*/ 2811774 h 7012541"/>
              <a:gd name="connsiteX234" fmla="*/ 8308820 w 8850731"/>
              <a:gd name="connsiteY234" fmla="*/ 2798969 h 7012541"/>
              <a:gd name="connsiteX235" fmla="*/ 8523854 w 8850731"/>
              <a:gd name="connsiteY235" fmla="*/ 2726411 h 7012541"/>
              <a:gd name="connsiteX236" fmla="*/ 8545735 w 8850731"/>
              <a:gd name="connsiteY236" fmla="*/ 2720593 h 7012541"/>
              <a:gd name="connsiteX237" fmla="*/ 8548676 w 8850731"/>
              <a:gd name="connsiteY237" fmla="*/ 2716533 h 7012541"/>
              <a:gd name="connsiteX238" fmla="*/ 8573314 w 8850731"/>
              <a:gd name="connsiteY238" fmla="*/ 2694886 h 7012541"/>
              <a:gd name="connsiteX239" fmla="*/ 8677288 w 8850731"/>
              <a:gd name="connsiteY239" fmla="*/ 2642160 h 7012541"/>
              <a:gd name="connsiteX240" fmla="*/ 8735408 w 8850731"/>
              <a:gd name="connsiteY240" fmla="*/ 2626902 h 7012541"/>
              <a:gd name="connsiteX241" fmla="*/ 8850732 w 8850731"/>
              <a:gd name="connsiteY241" fmla="*/ 2656253 h 7012541"/>
              <a:gd name="connsiteX242" fmla="*/ 8550732 w 8850731"/>
              <a:gd name="connsiteY242" fmla="*/ 3008104 h 7012541"/>
              <a:gd name="connsiteX243" fmla="*/ 8518478 w 8850731"/>
              <a:gd name="connsiteY243" fmla="*/ 3025177 h 7012541"/>
              <a:gd name="connsiteX244" fmla="*/ 8389456 w 8850731"/>
              <a:gd name="connsiteY244" fmla="*/ 3076394 h 7012541"/>
              <a:gd name="connsiteX245" fmla="*/ 8271189 w 8850731"/>
              <a:gd name="connsiteY245" fmla="*/ 3114806 h 7012541"/>
              <a:gd name="connsiteX246" fmla="*/ 8002397 w 8850731"/>
              <a:gd name="connsiteY246" fmla="*/ 3174559 h 7012541"/>
              <a:gd name="connsiteX247" fmla="*/ 7744358 w 8850731"/>
              <a:gd name="connsiteY247" fmla="*/ 3259920 h 7012541"/>
              <a:gd name="connsiteX248" fmla="*/ 7583083 w 8850731"/>
              <a:gd name="connsiteY248" fmla="*/ 3358087 h 7012541"/>
              <a:gd name="connsiteX249" fmla="*/ 7507819 w 8850731"/>
              <a:gd name="connsiteY249" fmla="*/ 3396499 h 7012541"/>
              <a:gd name="connsiteX250" fmla="*/ 7201396 w 8850731"/>
              <a:gd name="connsiteY250" fmla="*/ 3537345 h 7012541"/>
              <a:gd name="connsiteX251" fmla="*/ 7180328 w 8850731"/>
              <a:gd name="connsiteY251" fmla="*/ 3547150 h 7012541"/>
              <a:gd name="connsiteX252" fmla="*/ 7165229 w 8850731"/>
              <a:gd name="connsiteY252" fmla="*/ 3639988 h 7012541"/>
              <a:gd name="connsiteX253" fmla="*/ 7112041 w 8850731"/>
              <a:gd name="connsiteY253" fmla="*/ 3746654 h 7012541"/>
              <a:gd name="connsiteX254" fmla="*/ 7107603 w 8850731"/>
              <a:gd name="connsiteY254" fmla="*/ 3767789 h 7012541"/>
              <a:gd name="connsiteX255" fmla="*/ 7120759 w 8850731"/>
              <a:gd name="connsiteY255" fmla="*/ 3772089 h 7012541"/>
              <a:gd name="connsiteX256" fmla="*/ 7534699 w 8850731"/>
              <a:gd name="connsiteY256" fmla="*/ 3891595 h 7012541"/>
              <a:gd name="connsiteX257" fmla="*/ 7626089 w 8850731"/>
              <a:gd name="connsiteY257" fmla="*/ 3917205 h 7012541"/>
              <a:gd name="connsiteX258" fmla="*/ 7749734 w 8850731"/>
              <a:gd name="connsiteY258" fmla="*/ 3904400 h 7012541"/>
              <a:gd name="connsiteX259" fmla="*/ 7819618 w 8850731"/>
              <a:gd name="connsiteY259" fmla="*/ 3895864 h 7012541"/>
              <a:gd name="connsiteX260" fmla="*/ 7894880 w 8850731"/>
              <a:gd name="connsiteY260" fmla="*/ 3912937 h 7012541"/>
              <a:gd name="connsiteX261" fmla="*/ 7927136 w 8850731"/>
              <a:gd name="connsiteY261" fmla="*/ 3942812 h 7012541"/>
              <a:gd name="connsiteX262" fmla="*/ 7787364 w 8850731"/>
              <a:gd name="connsiteY262" fmla="*/ 4169020 h 7012541"/>
              <a:gd name="connsiteX263" fmla="*/ 7636840 w 8850731"/>
              <a:gd name="connsiteY263" fmla="*/ 4169020 h 7012541"/>
              <a:gd name="connsiteX264" fmla="*/ 7513195 w 8850731"/>
              <a:gd name="connsiteY264" fmla="*/ 4100731 h 7012541"/>
              <a:gd name="connsiteX265" fmla="*/ 7378800 w 8850731"/>
              <a:gd name="connsiteY265" fmla="*/ 4079391 h 7012541"/>
              <a:gd name="connsiteX266" fmla="*/ 7239029 w 8850731"/>
              <a:gd name="connsiteY266" fmla="*/ 4023907 h 7012541"/>
              <a:gd name="connsiteX267" fmla="*/ 7158389 w 8850731"/>
              <a:gd name="connsiteY267" fmla="*/ 3921471 h 7012541"/>
              <a:gd name="connsiteX268" fmla="*/ 7124598 w 8850731"/>
              <a:gd name="connsiteY268" fmla="*/ 3898797 h 7012541"/>
              <a:gd name="connsiteX269" fmla="*/ 7095148 w 8850731"/>
              <a:gd name="connsiteY269" fmla="*/ 3921009 h 7012541"/>
              <a:gd name="connsiteX270" fmla="*/ 6993789 w 8850731"/>
              <a:gd name="connsiteY270" fmla="*/ 3921009 h 7012541"/>
              <a:gd name="connsiteX271" fmla="*/ 6841749 w 8850731"/>
              <a:gd name="connsiteY271" fmla="*/ 3947832 h 7012541"/>
              <a:gd name="connsiteX272" fmla="*/ 6799515 w 8850731"/>
              <a:gd name="connsiteY272" fmla="*/ 4048423 h 7012541"/>
              <a:gd name="connsiteX273" fmla="*/ 6554562 w 8850731"/>
              <a:gd name="connsiteY273" fmla="*/ 4309956 h 7012541"/>
              <a:gd name="connsiteX274" fmla="*/ 6495434 w 8850731"/>
              <a:gd name="connsiteY274" fmla="*/ 4323367 h 7012541"/>
              <a:gd name="connsiteX275" fmla="*/ 6157569 w 8850731"/>
              <a:gd name="connsiteY275" fmla="*/ 4323367 h 7012541"/>
              <a:gd name="connsiteX276" fmla="*/ 6225141 w 8850731"/>
              <a:gd name="connsiteY276" fmla="*/ 4544663 h 7012541"/>
              <a:gd name="connsiteX277" fmla="*/ 6030867 w 8850731"/>
              <a:gd name="connsiteY277" fmla="*/ 4423957 h 7012541"/>
              <a:gd name="connsiteX278" fmla="*/ 5726788 w 8850731"/>
              <a:gd name="connsiteY278" fmla="*/ 4363603 h 7012541"/>
              <a:gd name="connsiteX279" fmla="*/ 5583194 w 8850731"/>
              <a:gd name="connsiteY279" fmla="*/ 4558076 h 7012541"/>
              <a:gd name="connsiteX280" fmla="*/ 5372027 w 8850731"/>
              <a:gd name="connsiteY280" fmla="*/ 4658664 h 7012541"/>
              <a:gd name="connsiteX281" fmla="*/ 5228434 w 8850731"/>
              <a:gd name="connsiteY281" fmla="*/ 4698900 h 7012541"/>
              <a:gd name="connsiteX282" fmla="*/ 4991928 w 8850731"/>
              <a:gd name="connsiteY282" fmla="*/ 4812901 h 7012541"/>
              <a:gd name="connsiteX283" fmla="*/ 4915908 w 8850731"/>
              <a:gd name="connsiteY283" fmla="*/ 4866550 h 7012541"/>
              <a:gd name="connsiteX284" fmla="*/ 4949694 w 8850731"/>
              <a:gd name="connsiteY284" fmla="*/ 5034199 h 7012541"/>
              <a:gd name="connsiteX285" fmla="*/ 4978237 w 8850731"/>
              <a:gd name="connsiteY285" fmla="*/ 5142809 h 7012541"/>
              <a:gd name="connsiteX286" fmla="*/ 4997518 w 8850731"/>
              <a:gd name="connsiteY286" fmla="*/ 5144903 h 7012541"/>
              <a:gd name="connsiteX287" fmla="*/ 5017276 w 8850731"/>
              <a:gd name="connsiteY287" fmla="*/ 5157192 h 7012541"/>
              <a:gd name="connsiteX288" fmla="*/ 5033367 w 8850731"/>
              <a:gd name="connsiteY288" fmla="*/ 5182005 h 7012541"/>
              <a:gd name="connsiteX289" fmla="*/ 5039731 w 8850731"/>
              <a:gd name="connsiteY289" fmla="*/ 5192443 h 7012541"/>
              <a:gd name="connsiteX290" fmla="*/ 5060058 w 8850731"/>
              <a:gd name="connsiteY290" fmla="*/ 5219711 h 7012541"/>
              <a:gd name="connsiteX291" fmla="*/ 5070657 w 8850731"/>
              <a:gd name="connsiteY291" fmla="*/ 5232605 h 7012541"/>
              <a:gd name="connsiteX292" fmla="*/ 5077775 w 8850731"/>
              <a:gd name="connsiteY292" fmla="*/ 5251423 h 7012541"/>
              <a:gd name="connsiteX293" fmla="*/ 5076675 w 8850731"/>
              <a:gd name="connsiteY293" fmla="*/ 5272625 h 7012541"/>
              <a:gd name="connsiteX294" fmla="*/ 5067013 w 8850731"/>
              <a:gd name="connsiteY294" fmla="*/ 5325796 h 7012541"/>
              <a:gd name="connsiteX295" fmla="*/ 4992239 w 8850731"/>
              <a:gd name="connsiteY295" fmla="*/ 5402777 h 7012541"/>
              <a:gd name="connsiteX296" fmla="*/ 4981655 w 8850731"/>
              <a:gd name="connsiteY296" fmla="*/ 5403392 h 7012541"/>
              <a:gd name="connsiteX297" fmla="*/ 4935831 w 8850731"/>
              <a:gd name="connsiteY297" fmla="*/ 5411777 h 7012541"/>
              <a:gd name="connsiteX298" fmla="*/ 4922876 w 8850731"/>
              <a:gd name="connsiteY298" fmla="*/ 5410623 h 7012541"/>
              <a:gd name="connsiteX299" fmla="*/ 4887883 w 8850731"/>
              <a:gd name="connsiteY299" fmla="*/ 5412181 h 7012541"/>
              <a:gd name="connsiteX300" fmla="*/ 4868951 w 8850731"/>
              <a:gd name="connsiteY300" fmla="*/ 5411532 h 7012541"/>
              <a:gd name="connsiteX301" fmla="*/ 4852373 w 8850731"/>
              <a:gd name="connsiteY301" fmla="*/ 5399145 h 7012541"/>
              <a:gd name="connsiteX302" fmla="*/ 4797423 w 8850731"/>
              <a:gd name="connsiteY302" fmla="*/ 5370869 h 7012541"/>
              <a:gd name="connsiteX303" fmla="*/ 4769006 w 8850731"/>
              <a:gd name="connsiteY303" fmla="*/ 5349635 h 7012541"/>
              <a:gd name="connsiteX304" fmla="*/ 4763013 w 8850731"/>
              <a:gd name="connsiteY304" fmla="*/ 5336631 h 7012541"/>
              <a:gd name="connsiteX305" fmla="*/ 4763231 w 8850731"/>
              <a:gd name="connsiteY305" fmla="*/ 5303401 h 7012541"/>
              <a:gd name="connsiteX306" fmla="*/ 4760438 w 8850731"/>
              <a:gd name="connsiteY306" fmla="*/ 5250159 h 7012541"/>
              <a:gd name="connsiteX307" fmla="*/ 4768885 w 8850731"/>
              <a:gd name="connsiteY307" fmla="*/ 5228052 h 7012541"/>
              <a:gd name="connsiteX308" fmla="*/ 4786918 w 8850731"/>
              <a:gd name="connsiteY308" fmla="*/ 5203164 h 7012541"/>
              <a:gd name="connsiteX309" fmla="*/ 4805708 w 8850731"/>
              <a:gd name="connsiteY309" fmla="*/ 5186655 h 7012541"/>
              <a:gd name="connsiteX310" fmla="*/ 4839370 w 8850731"/>
              <a:gd name="connsiteY310" fmla="*/ 5158612 h 7012541"/>
              <a:gd name="connsiteX311" fmla="*/ 4839887 w 8850731"/>
              <a:gd name="connsiteY311" fmla="*/ 5158473 h 7012541"/>
              <a:gd name="connsiteX312" fmla="*/ 4839887 w 8850731"/>
              <a:gd name="connsiteY312" fmla="*/ 5114670 h 7012541"/>
              <a:gd name="connsiteX313" fmla="*/ 4831440 w 8850731"/>
              <a:gd name="connsiteY313" fmla="*/ 5000669 h 7012541"/>
              <a:gd name="connsiteX314" fmla="*/ 4731137 w 8850731"/>
              <a:gd name="connsiteY314" fmla="*/ 4868226 h 7012541"/>
              <a:gd name="connsiteX315" fmla="*/ 4699578 w 8850731"/>
              <a:gd name="connsiteY315" fmla="*/ 4861044 h 7012541"/>
              <a:gd name="connsiteX316" fmla="*/ 4695996 w 8850731"/>
              <a:gd name="connsiteY316" fmla="*/ 4869585 h 7012541"/>
              <a:gd name="connsiteX317" fmla="*/ 4526886 w 8850731"/>
              <a:gd name="connsiteY317" fmla="*/ 5175990 h 7012541"/>
              <a:gd name="connsiteX318" fmla="*/ 4431061 w 8850731"/>
              <a:gd name="connsiteY318" fmla="*/ 5313663 h 7012541"/>
              <a:gd name="connsiteX319" fmla="*/ 4467109 w 8850731"/>
              <a:gd name="connsiteY319" fmla="*/ 5335807 h 7012541"/>
              <a:gd name="connsiteX320" fmla="*/ 4556483 w 8850731"/>
              <a:gd name="connsiteY320" fmla="*/ 5411032 h 7012541"/>
              <a:gd name="connsiteX321" fmla="*/ 4588738 w 8850731"/>
              <a:gd name="connsiteY321" fmla="*/ 5530539 h 7012541"/>
              <a:gd name="connsiteX322" fmla="*/ 4486598 w 8850731"/>
              <a:gd name="connsiteY322" fmla="*/ 5658580 h 7012541"/>
              <a:gd name="connsiteX323" fmla="*/ 4481222 w 8850731"/>
              <a:gd name="connsiteY323" fmla="*/ 5688457 h 7012541"/>
              <a:gd name="connsiteX324" fmla="*/ 4508100 w 8850731"/>
              <a:gd name="connsiteY324" fmla="*/ 5833571 h 7012541"/>
              <a:gd name="connsiteX325" fmla="*/ 4373705 w 8850731"/>
              <a:gd name="connsiteY325" fmla="*/ 6029902 h 7012541"/>
              <a:gd name="connsiteX326" fmla="*/ 4244684 w 8850731"/>
              <a:gd name="connsiteY326" fmla="*/ 6076852 h 7012541"/>
              <a:gd name="connsiteX327" fmla="*/ 3981267 w 8850731"/>
              <a:gd name="connsiteY327" fmla="*/ 6046974 h 7012541"/>
              <a:gd name="connsiteX328" fmla="*/ 3906594 w 8850731"/>
              <a:gd name="connsiteY328" fmla="*/ 6000025 h 7012541"/>
              <a:gd name="connsiteX329" fmla="*/ 3861154 w 8850731"/>
              <a:gd name="connsiteY329" fmla="*/ 5958970 h 7012541"/>
              <a:gd name="connsiteX330" fmla="*/ 3835346 w 8850731"/>
              <a:gd name="connsiteY330" fmla="*/ 5983754 h 7012541"/>
              <a:gd name="connsiteX331" fmla="*/ 3721172 w 8850731"/>
              <a:gd name="connsiteY331" fmla="*/ 6074326 h 7012541"/>
              <a:gd name="connsiteX332" fmla="*/ 3723563 w 8850731"/>
              <a:gd name="connsiteY332" fmla="*/ 6076719 h 7012541"/>
              <a:gd name="connsiteX333" fmla="*/ 3733978 w 8850731"/>
              <a:gd name="connsiteY333" fmla="*/ 6081120 h 7012541"/>
              <a:gd name="connsiteX334" fmla="*/ 3776987 w 8850731"/>
              <a:gd name="connsiteY334" fmla="*/ 6098191 h 7012541"/>
              <a:gd name="connsiteX335" fmla="*/ 3723226 w 8850731"/>
              <a:gd name="connsiteY335" fmla="*/ 6128069 h 7012541"/>
              <a:gd name="connsiteX336" fmla="*/ 3685596 w 8850731"/>
              <a:gd name="connsiteY336" fmla="*/ 6115264 h 7012541"/>
              <a:gd name="connsiteX337" fmla="*/ 3674316 w 8850731"/>
              <a:gd name="connsiteY337" fmla="*/ 6111495 h 7012541"/>
              <a:gd name="connsiteX338" fmla="*/ 3550158 w 8850731"/>
              <a:gd name="connsiteY338" fmla="*/ 6209987 h 7012541"/>
              <a:gd name="connsiteX339" fmla="*/ 2376461 w 8850731"/>
              <a:gd name="connsiteY339" fmla="*/ 6797710 h 7012541"/>
              <a:gd name="connsiteX340" fmla="*/ 2293103 w 8850731"/>
              <a:gd name="connsiteY340" fmla="*/ 6820826 h 7012541"/>
              <a:gd name="connsiteX341" fmla="*/ 2293103 w 8850731"/>
              <a:gd name="connsiteY341" fmla="*/ 6858002 h 7012541"/>
              <a:gd name="connsiteX342" fmla="*/ 2159046 w 8850731"/>
              <a:gd name="connsiteY342" fmla="*/ 6858002 h 7012541"/>
              <a:gd name="connsiteX343" fmla="*/ 2047293 w 8850731"/>
              <a:gd name="connsiteY343" fmla="*/ 6888993 h 7012541"/>
              <a:gd name="connsiteX344" fmla="*/ 995643 w 8850731"/>
              <a:gd name="connsiteY344" fmla="*/ 7010404 h 7012541"/>
              <a:gd name="connsiteX345" fmla="*/ 0 w 8850731"/>
              <a:gd name="connsiteY345" fmla="*/ 6931523 h 7012541"/>
              <a:gd name="connsiteX346" fmla="*/ 28261 w 8850731"/>
              <a:gd name="connsiteY346" fmla="*/ 5029202 h 7012541"/>
              <a:gd name="connsiteX0" fmla="*/ 6634026 w 8852772"/>
              <a:gd name="connsiteY0" fmla="*/ 867292 h 7012541"/>
              <a:gd name="connsiteX1" fmla="*/ 6577800 w 8852772"/>
              <a:gd name="connsiteY1" fmla="*/ 908210 h 7012541"/>
              <a:gd name="connsiteX2" fmla="*/ 6529417 w 8852772"/>
              <a:gd name="connsiteY2" fmla="*/ 967963 h 7012541"/>
              <a:gd name="connsiteX3" fmla="*/ 6545544 w 8852772"/>
              <a:gd name="connsiteY3" fmla="*/ 1006376 h 7012541"/>
              <a:gd name="connsiteX4" fmla="*/ 6585864 w 8852772"/>
              <a:gd name="connsiteY4" fmla="*/ 1006911 h 7012541"/>
              <a:gd name="connsiteX5" fmla="*/ 6602827 w 8852772"/>
              <a:gd name="connsiteY5" fmla="*/ 1003094 h 7012541"/>
              <a:gd name="connsiteX6" fmla="*/ 6624961 w 8852772"/>
              <a:gd name="connsiteY6" fmla="*/ 955148 h 7012541"/>
              <a:gd name="connsiteX7" fmla="*/ 6627415 w 8852772"/>
              <a:gd name="connsiteY7" fmla="*/ 887712 h 7012541"/>
              <a:gd name="connsiteX8" fmla="*/ 6634026 w 8852772"/>
              <a:gd name="connsiteY8" fmla="*/ 867292 h 7012541"/>
              <a:gd name="connsiteX9" fmla="*/ 28261 w 8852772"/>
              <a:gd name="connsiteY9" fmla="*/ 5029202 h 7012541"/>
              <a:gd name="connsiteX10" fmla="*/ 71547 w 8852772"/>
              <a:gd name="connsiteY10" fmla="*/ 85060 h 7012541"/>
              <a:gd name="connsiteX11" fmla="*/ 2293103 w 8852772"/>
              <a:gd name="connsiteY11" fmla="*/ 0 h 7012541"/>
              <a:gd name="connsiteX12" fmla="*/ 2909882 w 8852772"/>
              <a:gd name="connsiteY12" fmla="*/ 423059 h 7012541"/>
              <a:gd name="connsiteX13" fmla="*/ 3086400 w 8852772"/>
              <a:gd name="connsiteY13" fmla="*/ 516658 h 7012541"/>
              <a:gd name="connsiteX14" fmla="*/ 3066703 w 8852772"/>
              <a:gd name="connsiteY14" fmla="*/ 491542 h 7012541"/>
              <a:gd name="connsiteX15" fmla="*/ 3040497 w 8852772"/>
              <a:gd name="connsiteY15" fmla="*/ 460064 h 7012541"/>
              <a:gd name="connsiteX16" fmla="*/ 2943731 w 8852772"/>
              <a:gd name="connsiteY16" fmla="*/ 387506 h 7012541"/>
              <a:gd name="connsiteX17" fmla="*/ 2895348 w 8852772"/>
              <a:gd name="connsiteY17" fmla="*/ 302144 h 7012541"/>
              <a:gd name="connsiteX18" fmla="*/ 2981361 w 8852772"/>
              <a:gd name="connsiteY18" fmla="*/ 203978 h 7012541"/>
              <a:gd name="connsiteX19" fmla="*/ 3035121 w 8852772"/>
              <a:gd name="connsiteY19" fmla="*/ 203978 h 7012541"/>
              <a:gd name="connsiteX20" fmla="*/ 3051248 w 8852772"/>
              <a:gd name="connsiteY20" fmla="*/ 233856 h 7012541"/>
              <a:gd name="connsiteX21" fmla="*/ 3110381 w 8852772"/>
              <a:gd name="connsiteY21" fmla="*/ 391774 h 7012541"/>
              <a:gd name="connsiteX22" fmla="*/ 3131886 w 8852772"/>
              <a:gd name="connsiteY22" fmla="*/ 434455 h 7012541"/>
              <a:gd name="connsiteX23" fmla="*/ 3217899 w 8852772"/>
              <a:gd name="connsiteY23" fmla="*/ 545425 h 7012541"/>
              <a:gd name="connsiteX24" fmla="*/ 3265394 w 8852772"/>
              <a:gd name="connsiteY24" fmla="*/ 614557 h 7012541"/>
              <a:gd name="connsiteX25" fmla="*/ 3525574 w 8852772"/>
              <a:gd name="connsiteY25" fmla="*/ 784372 h 7012541"/>
              <a:gd name="connsiteX26" fmla="*/ 3549857 w 8852772"/>
              <a:gd name="connsiteY26" fmla="*/ 760429 h 7012541"/>
              <a:gd name="connsiteX27" fmla="*/ 3583457 w 8852772"/>
              <a:gd name="connsiteY27" fmla="*/ 716148 h 7012541"/>
              <a:gd name="connsiteX28" fmla="*/ 3701724 w 8852772"/>
              <a:gd name="connsiteY28" fmla="*/ 703343 h 7012541"/>
              <a:gd name="connsiteX29" fmla="*/ 3927511 w 8852772"/>
              <a:gd name="connsiteY29" fmla="*/ 733221 h 7012541"/>
              <a:gd name="connsiteX30" fmla="*/ 3992019 w 8852772"/>
              <a:gd name="connsiteY30" fmla="*/ 686272 h 7012541"/>
              <a:gd name="connsiteX31" fmla="*/ 4008148 w 8852772"/>
              <a:gd name="connsiteY31" fmla="*/ 600910 h 7012541"/>
              <a:gd name="connsiteX32" fmla="*/ 4008148 w 8852772"/>
              <a:gd name="connsiteY32" fmla="*/ 545425 h 7012541"/>
              <a:gd name="connsiteX33" fmla="*/ 4110289 w 8852772"/>
              <a:gd name="connsiteY33" fmla="*/ 515549 h 7012541"/>
              <a:gd name="connsiteX34" fmla="*/ 4190927 w 8852772"/>
              <a:gd name="connsiteY34" fmla="*/ 579570 h 7012541"/>
              <a:gd name="connsiteX35" fmla="*/ 4239308 w 8852772"/>
              <a:gd name="connsiteY35" fmla="*/ 613714 h 7012541"/>
              <a:gd name="connsiteX36" fmla="*/ 4293068 w 8852772"/>
              <a:gd name="connsiteY36" fmla="*/ 583839 h 7012541"/>
              <a:gd name="connsiteX37" fmla="*/ 4336073 w 8852772"/>
              <a:gd name="connsiteY37" fmla="*/ 472869 h 7012541"/>
              <a:gd name="connsiteX38" fmla="*/ 4368329 w 8852772"/>
              <a:gd name="connsiteY38" fmla="*/ 438723 h 7012541"/>
              <a:gd name="connsiteX39" fmla="*/ 4422087 w 8852772"/>
              <a:gd name="connsiteY39" fmla="*/ 442991 h 7012541"/>
              <a:gd name="connsiteX40" fmla="*/ 4481222 w 8852772"/>
              <a:gd name="connsiteY40" fmla="*/ 485671 h 7012541"/>
              <a:gd name="connsiteX41" fmla="*/ 4567235 w 8852772"/>
              <a:gd name="connsiteY41" fmla="*/ 545425 h 7012541"/>
              <a:gd name="connsiteX42" fmla="*/ 4701630 w 8852772"/>
              <a:gd name="connsiteY42" fmla="*/ 481403 h 7012541"/>
              <a:gd name="connsiteX43" fmla="*/ 4787643 w 8852772"/>
              <a:gd name="connsiteY43" fmla="*/ 366167 h 7012541"/>
              <a:gd name="connsiteX44" fmla="*/ 4852154 w 8852772"/>
              <a:gd name="connsiteY44" fmla="*/ 349094 h 7012541"/>
              <a:gd name="connsiteX45" fmla="*/ 4911289 w 8852772"/>
              <a:gd name="connsiteY45" fmla="*/ 494208 h 7012541"/>
              <a:gd name="connsiteX46" fmla="*/ 4900539 w 8852772"/>
              <a:gd name="connsiteY46" fmla="*/ 507013 h 7012541"/>
              <a:gd name="connsiteX47" fmla="*/ 5008054 w 8852772"/>
              <a:gd name="connsiteY47" fmla="*/ 532622 h 7012541"/>
              <a:gd name="connsiteX48" fmla="*/ 5099443 w 8852772"/>
              <a:gd name="connsiteY48" fmla="*/ 498476 h 7012541"/>
              <a:gd name="connsiteX49" fmla="*/ 5115571 w 8852772"/>
              <a:gd name="connsiteY49" fmla="*/ 485671 h 7012541"/>
              <a:gd name="connsiteX50" fmla="*/ 5292973 w 8852772"/>
              <a:gd name="connsiteY50" fmla="*/ 477137 h 7012541"/>
              <a:gd name="connsiteX51" fmla="*/ 5395114 w 8852772"/>
              <a:gd name="connsiteY51" fmla="*/ 468600 h 7012541"/>
              <a:gd name="connsiteX52" fmla="*/ 5454249 w 8852772"/>
              <a:gd name="connsiteY52" fmla="*/ 357630 h 7012541"/>
              <a:gd name="connsiteX53" fmla="*/ 5545639 w 8852772"/>
              <a:gd name="connsiteY53" fmla="*/ 131422 h 7012541"/>
              <a:gd name="connsiteX54" fmla="*/ 5626276 w 8852772"/>
              <a:gd name="connsiteY54" fmla="*/ 33255 h 7012541"/>
              <a:gd name="connsiteX55" fmla="*/ 5684065 w 8852772"/>
              <a:gd name="connsiteY55" fmla="*/ 2846 h 7012541"/>
              <a:gd name="connsiteX56" fmla="*/ 5721528 w 8852772"/>
              <a:gd name="connsiteY56" fmla="*/ 245 h 7012541"/>
              <a:gd name="connsiteX57" fmla="*/ 5766047 w 8852772"/>
              <a:gd name="connsiteY57" fmla="*/ 7648 h 7012541"/>
              <a:gd name="connsiteX58" fmla="*/ 5712289 w 8852772"/>
              <a:gd name="connsiteY58" fmla="*/ 152762 h 7012541"/>
              <a:gd name="connsiteX59" fmla="*/ 5658530 w 8852772"/>
              <a:gd name="connsiteY59" fmla="*/ 323485 h 7012541"/>
              <a:gd name="connsiteX60" fmla="*/ 5599395 w 8852772"/>
              <a:gd name="connsiteY60" fmla="*/ 489940 h 7012541"/>
              <a:gd name="connsiteX61" fmla="*/ 5733793 w 8852772"/>
              <a:gd name="connsiteY61" fmla="*/ 613714 h 7012541"/>
              <a:gd name="connsiteX62" fmla="*/ 5766047 w 8852772"/>
              <a:gd name="connsiteY62" fmla="*/ 596641 h 7012541"/>
              <a:gd name="connsiteX63" fmla="*/ 5782173 w 8852772"/>
              <a:gd name="connsiteY63" fmla="*/ 566766 h 7012541"/>
              <a:gd name="connsiteX64" fmla="*/ 5889693 w 8852772"/>
              <a:gd name="connsiteY64" fmla="*/ 532622 h 7012541"/>
              <a:gd name="connsiteX65" fmla="*/ 5948825 w 8852772"/>
              <a:gd name="connsiteY65" fmla="*/ 600910 h 7012541"/>
              <a:gd name="connsiteX66" fmla="*/ 5948825 w 8852772"/>
              <a:gd name="connsiteY66" fmla="*/ 635055 h 7012541"/>
              <a:gd name="connsiteX67" fmla="*/ 6110101 w 8852772"/>
              <a:gd name="connsiteY67" fmla="*/ 801509 h 7012541"/>
              <a:gd name="connsiteX68" fmla="*/ 6185364 w 8852772"/>
              <a:gd name="connsiteY68" fmla="*/ 797240 h 7012541"/>
              <a:gd name="connsiteX69" fmla="*/ 6411148 w 8852772"/>
              <a:gd name="connsiteY69" fmla="*/ 754560 h 7012541"/>
              <a:gd name="connsiteX70" fmla="*/ 6459531 w 8852772"/>
              <a:gd name="connsiteY70" fmla="*/ 771633 h 7012541"/>
              <a:gd name="connsiteX71" fmla="*/ 6518666 w 8852772"/>
              <a:gd name="connsiteY71" fmla="*/ 831386 h 7012541"/>
              <a:gd name="connsiteX72" fmla="*/ 6583174 w 8852772"/>
              <a:gd name="connsiteY72" fmla="*/ 839921 h 7012541"/>
              <a:gd name="connsiteX73" fmla="*/ 6604680 w 8852772"/>
              <a:gd name="connsiteY73" fmla="*/ 822850 h 7012541"/>
              <a:gd name="connsiteX74" fmla="*/ 6630887 w 8852772"/>
              <a:gd name="connsiteY74" fmla="*/ 818048 h 7012541"/>
              <a:gd name="connsiteX75" fmla="*/ 6648711 w 8852772"/>
              <a:gd name="connsiteY75" fmla="*/ 821907 h 7012541"/>
              <a:gd name="connsiteX76" fmla="*/ 6652736 w 8852772"/>
              <a:gd name="connsiteY76" fmla="*/ 803062 h 7012541"/>
              <a:gd name="connsiteX77" fmla="*/ 6634723 w 8852772"/>
              <a:gd name="connsiteY77" fmla="*/ 789260 h 7012541"/>
              <a:gd name="connsiteX78" fmla="*/ 6634019 w 8852772"/>
              <a:gd name="connsiteY78" fmla="*/ 763084 h 7012541"/>
              <a:gd name="connsiteX79" fmla="*/ 6635466 w 8852772"/>
              <a:gd name="connsiteY79" fmla="*/ 732353 h 7012541"/>
              <a:gd name="connsiteX80" fmla="*/ 6681000 w 8852772"/>
              <a:gd name="connsiteY80" fmla="*/ 753698 h 7012541"/>
              <a:gd name="connsiteX81" fmla="*/ 6681704 w 8852772"/>
              <a:gd name="connsiteY81" fmla="*/ 779876 h 7012541"/>
              <a:gd name="connsiteX82" fmla="*/ 6666549 w 8852772"/>
              <a:gd name="connsiteY82" fmla="*/ 977913 h 7012541"/>
              <a:gd name="connsiteX83" fmla="*/ 6666829 w 8852772"/>
              <a:gd name="connsiteY83" fmla="*/ 988259 h 7012541"/>
              <a:gd name="connsiteX84" fmla="*/ 6669190 w 8852772"/>
              <a:gd name="connsiteY84" fmla="*/ 987703 h 7012541"/>
              <a:gd name="connsiteX85" fmla="*/ 6712195 w 8852772"/>
              <a:gd name="connsiteY85" fmla="*/ 1006376 h 7012541"/>
              <a:gd name="connsiteX86" fmla="*/ 6741388 w 8852772"/>
              <a:gd name="connsiteY86" fmla="*/ 1050670 h 7012541"/>
              <a:gd name="connsiteX87" fmla="*/ 6756165 w 8852772"/>
              <a:gd name="connsiteY87" fmla="*/ 1051331 h 7012541"/>
              <a:gd name="connsiteX88" fmla="*/ 6811400 w 8852772"/>
              <a:gd name="connsiteY88" fmla="*/ 1031420 h 7012541"/>
              <a:gd name="connsiteX89" fmla="*/ 6870579 w 8852772"/>
              <a:gd name="connsiteY89" fmla="*/ 1010084 h 7012541"/>
              <a:gd name="connsiteX90" fmla="*/ 6917158 w 8852772"/>
              <a:gd name="connsiteY90" fmla="*/ 1091465 h 7012541"/>
              <a:gd name="connsiteX91" fmla="*/ 7031896 w 8852772"/>
              <a:gd name="connsiteY91" fmla="*/ 1125620 h 7012541"/>
              <a:gd name="connsiteX92" fmla="*/ 7125478 w 8852772"/>
              <a:gd name="connsiteY92" fmla="*/ 1156072 h 7012541"/>
              <a:gd name="connsiteX93" fmla="*/ 7159878 w 8852772"/>
              <a:gd name="connsiteY93" fmla="*/ 1207863 h 7012541"/>
              <a:gd name="connsiteX94" fmla="*/ 7235505 w 8852772"/>
              <a:gd name="connsiteY94" fmla="*/ 1290100 h 7012541"/>
              <a:gd name="connsiteX95" fmla="*/ 7260605 w 8852772"/>
              <a:gd name="connsiteY95" fmla="*/ 1292379 h 7012541"/>
              <a:gd name="connsiteX96" fmla="*/ 7397968 w 8852772"/>
              <a:gd name="connsiteY96" fmla="*/ 1257963 h 7012541"/>
              <a:gd name="connsiteX97" fmla="*/ 7448170 w 8852772"/>
              <a:gd name="connsiteY97" fmla="*/ 1262519 h 7012541"/>
              <a:gd name="connsiteX98" fmla="*/ 7449238 w 8852772"/>
              <a:gd name="connsiteY98" fmla="*/ 1281014 h 7012541"/>
              <a:gd name="connsiteX99" fmla="*/ 7356343 w 8852772"/>
              <a:gd name="connsiteY99" fmla="*/ 1318280 h 7012541"/>
              <a:gd name="connsiteX100" fmla="*/ 7333375 w 8852772"/>
              <a:gd name="connsiteY100" fmla="*/ 1352992 h 7012541"/>
              <a:gd name="connsiteX101" fmla="*/ 7382127 w 8852772"/>
              <a:gd name="connsiteY101" fmla="*/ 1388279 h 7012541"/>
              <a:gd name="connsiteX102" fmla="*/ 7433759 w 8852772"/>
              <a:gd name="connsiteY102" fmla="*/ 1403649 h 7012541"/>
              <a:gd name="connsiteX103" fmla="*/ 7364535 w 8852772"/>
              <a:gd name="connsiteY103" fmla="*/ 1432382 h 7012541"/>
              <a:gd name="connsiteX104" fmla="*/ 7336194 w 8852772"/>
              <a:gd name="connsiteY104" fmla="*/ 1457701 h 7012541"/>
              <a:gd name="connsiteX105" fmla="*/ 7364153 w 8852772"/>
              <a:gd name="connsiteY105" fmla="*/ 1481607 h 7012541"/>
              <a:gd name="connsiteX106" fmla="*/ 7469950 w 8852772"/>
              <a:gd name="connsiteY106" fmla="*/ 1458567 h 7012541"/>
              <a:gd name="connsiteX107" fmla="*/ 7685494 w 8852772"/>
              <a:gd name="connsiteY107" fmla="*/ 1411069 h 7012541"/>
              <a:gd name="connsiteX108" fmla="*/ 7721005 w 8852772"/>
              <a:gd name="connsiteY108" fmla="*/ 1398266 h 7012541"/>
              <a:gd name="connsiteX109" fmla="*/ 7755786 w 8852772"/>
              <a:gd name="connsiteY109" fmla="*/ 1400830 h 7012541"/>
              <a:gd name="connsiteX110" fmla="*/ 7744655 w 8852772"/>
              <a:gd name="connsiteY110" fmla="*/ 1431274 h 7012541"/>
              <a:gd name="connsiteX111" fmla="*/ 7718830 w 8852772"/>
              <a:gd name="connsiteY111" fmla="*/ 1444362 h 7012541"/>
              <a:gd name="connsiteX112" fmla="*/ 7634911 w 8852772"/>
              <a:gd name="connsiteY112" fmla="*/ 1455735 h 7012541"/>
              <a:gd name="connsiteX113" fmla="*/ 7564259 w 8852772"/>
              <a:gd name="connsiteY113" fmla="*/ 1473656 h 7012541"/>
              <a:gd name="connsiteX114" fmla="*/ 7519069 w 8852772"/>
              <a:gd name="connsiteY114" fmla="*/ 1486173 h 7012541"/>
              <a:gd name="connsiteX115" fmla="*/ 7422588 w 8852772"/>
              <a:gd name="connsiteY115" fmla="*/ 1517179 h 7012541"/>
              <a:gd name="connsiteX116" fmla="*/ 7333981 w 8852772"/>
              <a:gd name="connsiteY116" fmla="*/ 1586884 h 7012541"/>
              <a:gd name="connsiteX117" fmla="*/ 7424703 w 8852772"/>
              <a:gd name="connsiteY117" fmla="*/ 1595712 h 7012541"/>
              <a:gd name="connsiteX118" fmla="*/ 7616576 w 8852772"/>
              <a:gd name="connsiteY118" fmla="*/ 1556747 h 7012541"/>
              <a:gd name="connsiteX119" fmla="*/ 7733485 w 8852772"/>
              <a:gd name="connsiteY119" fmla="*/ 1544806 h 7012541"/>
              <a:gd name="connsiteX120" fmla="*/ 7757500 w 8852772"/>
              <a:gd name="connsiteY120" fmla="*/ 1570131 h 7012541"/>
              <a:gd name="connsiteX121" fmla="*/ 7737410 w 8852772"/>
              <a:gd name="connsiteY121" fmla="*/ 1584926 h 7012541"/>
              <a:gd name="connsiteX122" fmla="*/ 7540165 w 8852772"/>
              <a:gd name="connsiteY122" fmla="*/ 1614502 h 7012541"/>
              <a:gd name="connsiteX123" fmla="*/ 7473820 w 8852772"/>
              <a:gd name="connsiteY123" fmla="*/ 1623317 h 7012541"/>
              <a:gd name="connsiteX124" fmla="*/ 7385936 w 8852772"/>
              <a:gd name="connsiteY124" fmla="*/ 1677656 h 7012541"/>
              <a:gd name="connsiteX125" fmla="*/ 7281204 w 8852772"/>
              <a:gd name="connsiteY125" fmla="*/ 1719189 h 7012541"/>
              <a:gd name="connsiteX126" fmla="*/ 7274371 w 8852772"/>
              <a:gd name="connsiteY126" fmla="*/ 1720608 h 7012541"/>
              <a:gd name="connsiteX127" fmla="*/ 7266631 w 8852772"/>
              <a:gd name="connsiteY127" fmla="*/ 1727395 h 7012541"/>
              <a:gd name="connsiteX128" fmla="*/ 7266631 w 8852772"/>
              <a:gd name="connsiteY128" fmla="*/ 1753945 h 7012541"/>
              <a:gd name="connsiteX129" fmla="*/ 7283452 w 8852772"/>
              <a:gd name="connsiteY129" fmla="*/ 1789340 h 7012541"/>
              <a:gd name="connsiteX130" fmla="*/ 7165708 w 8852772"/>
              <a:gd name="connsiteY130" fmla="*/ 1833590 h 7012541"/>
              <a:gd name="connsiteX131" fmla="*/ 7154809 w 8852772"/>
              <a:gd name="connsiteY131" fmla="*/ 1845056 h 7012541"/>
              <a:gd name="connsiteX132" fmla="*/ 7169142 w 8852772"/>
              <a:gd name="connsiteY132" fmla="*/ 1864261 h 7012541"/>
              <a:gd name="connsiteX133" fmla="*/ 7176645 w 8852772"/>
              <a:gd name="connsiteY133" fmla="*/ 1869997 h 7012541"/>
              <a:gd name="connsiteX134" fmla="*/ 7213877 w 8852772"/>
              <a:gd name="connsiteY134" fmla="*/ 1873441 h 7012541"/>
              <a:gd name="connsiteX135" fmla="*/ 7217525 w 8852772"/>
              <a:gd name="connsiteY135" fmla="*/ 1872797 h 7012541"/>
              <a:gd name="connsiteX136" fmla="*/ 7351920 w 8852772"/>
              <a:gd name="connsiteY136" fmla="*/ 1864261 h 7012541"/>
              <a:gd name="connsiteX137" fmla="*/ 7393249 w 8852772"/>
              <a:gd name="connsiteY137" fmla="*/ 1878132 h 7012541"/>
              <a:gd name="connsiteX138" fmla="*/ 7415948 w 8852772"/>
              <a:gd name="connsiteY138" fmla="*/ 1899836 h 7012541"/>
              <a:gd name="connsiteX139" fmla="*/ 7429578 w 8852772"/>
              <a:gd name="connsiteY139" fmla="*/ 1897743 h 7012541"/>
              <a:gd name="connsiteX140" fmla="*/ 7460064 w 8852772"/>
              <a:gd name="connsiteY140" fmla="*/ 1895534 h 7012541"/>
              <a:gd name="connsiteX141" fmla="*/ 7502113 w 8852772"/>
              <a:gd name="connsiteY141" fmla="*/ 1922083 h 7012541"/>
              <a:gd name="connsiteX142" fmla="*/ 7476884 w 8852772"/>
              <a:gd name="connsiteY142" fmla="*/ 1957479 h 7012541"/>
              <a:gd name="connsiteX143" fmla="*/ 7435999 w 8852772"/>
              <a:gd name="connsiteY143" fmla="*/ 1965299 h 7012541"/>
              <a:gd name="connsiteX144" fmla="*/ 7432559 w 8852772"/>
              <a:gd name="connsiteY144" fmla="*/ 1983767 h 7012541"/>
              <a:gd name="connsiteX145" fmla="*/ 7341167 w 8852772"/>
              <a:gd name="connsiteY145" fmla="*/ 2116076 h 7012541"/>
              <a:gd name="connsiteX146" fmla="*/ 7292785 w 8852772"/>
              <a:gd name="connsiteY146" fmla="*/ 2120344 h 7012541"/>
              <a:gd name="connsiteX147" fmla="*/ 7267252 w 8852772"/>
              <a:gd name="connsiteY147" fmla="*/ 2119278 h 7012541"/>
              <a:gd name="connsiteX148" fmla="*/ 7250917 w 8852772"/>
              <a:gd name="connsiteY148" fmla="*/ 2136237 h 7012541"/>
              <a:gd name="connsiteX149" fmla="*/ 7266631 w 8852772"/>
              <a:gd name="connsiteY149" fmla="*/ 2152158 h 7012541"/>
              <a:gd name="connsiteX150" fmla="*/ 7266631 w 8852772"/>
              <a:gd name="connsiteY150" fmla="*/ 2169860 h 7012541"/>
              <a:gd name="connsiteX151" fmla="*/ 7241401 w 8852772"/>
              <a:gd name="connsiteY151" fmla="*/ 2178706 h 7012541"/>
              <a:gd name="connsiteX152" fmla="*/ 7216741 w 8852772"/>
              <a:gd name="connsiteY152" fmla="*/ 2176761 h 7012541"/>
              <a:gd name="connsiteX153" fmla="*/ 7206772 w 8852772"/>
              <a:gd name="connsiteY153" fmla="*/ 2188634 h 7012541"/>
              <a:gd name="connsiteX154" fmla="*/ 7209141 w 8852772"/>
              <a:gd name="connsiteY154" fmla="*/ 2205255 h 7012541"/>
              <a:gd name="connsiteX155" fmla="*/ 7241401 w 8852772"/>
              <a:gd name="connsiteY155" fmla="*/ 2205255 h 7012541"/>
              <a:gd name="connsiteX156" fmla="*/ 7325501 w 8852772"/>
              <a:gd name="connsiteY156" fmla="*/ 2205255 h 7012541"/>
              <a:gd name="connsiteX157" fmla="*/ 7367553 w 8852772"/>
              <a:gd name="connsiteY157" fmla="*/ 2205255 h 7012541"/>
              <a:gd name="connsiteX158" fmla="*/ 7434834 w 8852772"/>
              <a:gd name="connsiteY158" fmla="*/ 2249505 h 7012541"/>
              <a:gd name="connsiteX159" fmla="*/ 7535753 w 8852772"/>
              <a:gd name="connsiteY159" fmla="*/ 2284901 h 7012541"/>
              <a:gd name="connsiteX160" fmla="*/ 7560984 w 8852772"/>
              <a:gd name="connsiteY160" fmla="*/ 2311449 h 7012541"/>
              <a:gd name="connsiteX161" fmla="*/ 7535753 w 8852772"/>
              <a:gd name="connsiteY161" fmla="*/ 2329142 h 7012541"/>
              <a:gd name="connsiteX162" fmla="*/ 7527346 w 8852772"/>
              <a:gd name="connsiteY162" fmla="*/ 2355692 h 7012541"/>
              <a:gd name="connsiteX163" fmla="*/ 7518935 w 8852772"/>
              <a:gd name="connsiteY163" fmla="*/ 2391087 h 7012541"/>
              <a:gd name="connsiteX164" fmla="*/ 7518935 w 8852772"/>
              <a:gd name="connsiteY164" fmla="*/ 2417635 h 7012541"/>
              <a:gd name="connsiteX165" fmla="*/ 7527346 w 8852772"/>
              <a:gd name="connsiteY165" fmla="*/ 2417635 h 7012541"/>
              <a:gd name="connsiteX166" fmla="*/ 7527346 w 8852772"/>
              <a:gd name="connsiteY166" fmla="*/ 2479580 h 7012541"/>
              <a:gd name="connsiteX167" fmla="*/ 7460064 w 8852772"/>
              <a:gd name="connsiteY167" fmla="*/ 2541532 h 7012541"/>
              <a:gd name="connsiteX168" fmla="*/ 7544165 w 8852772"/>
              <a:gd name="connsiteY168" fmla="*/ 2568073 h 7012541"/>
              <a:gd name="connsiteX169" fmla="*/ 7535753 w 8852772"/>
              <a:gd name="connsiteY169" fmla="*/ 2576928 h 7012541"/>
              <a:gd name="connsiteX170" fmla="*/ 7236495 w 8852772"/>
              <a:gd name="connsiteY170" fmla="*/ 2576928 h 7012541"/>
              <a:gd name="connsiteX171" fmla="*/ 7215508 w 8852772"/>
              <a:gd name="connsiteY171" fmla="*/ 2587165 h 7012541"/>
              <a:gd name="connsiteX172" fmla="*/ 7214139 w 8852772"/>
              <a:gd name="connsiteY172" fmla="*/ 2590655 h 7012541"/>
              <a:gd name="connsiteX173" fmla="*/ 7232990 w 8852772"/>
              <a:gd name="connsiteY173" fmla="*/ 2594621 h 7012541"/>
              <a:gd name="connsiteX174" fmla="*/ 7300272 w 8852772"/>
              <a:gd name="connsiteY174" fmla="*/ 2638871 h 7012541"/>
              <a:gd name="connsiteX175" fmla="*/ 7333912 w 8852772"/>
              <a:gd name="connsiteY175" fmla="*/ 2665420 h 7012541"/>
              <a:gd name="connsiteX176" fmla="*/ 7426423 w 8852772"/>
              <a:gd name="connsiteY176" fmla="*/ 2683114 h 7012541"/>
              <a:gd name="connsiteX177" fmla="*/ 7443243 w 8852772"/>
              <a:gd name="connsiteY177" fmla="*/ 2700816 h 7012541"/>
              <a:gd name="connsiteX178" fmla="*/ 7426423 w 8852772"/>
              <a:gd name="connsiteY178" fmla="*/ 2709662 h 7012541"/>
              <a:gd name="connsiteX179" fmla="*/ 7224581 w 8852772"/>
              <a:gd name="connsiteY179" fmla="*/ 2709662 h 7012541"/>
              <a:gd name="connsiteX180" fmla="*/ 7208810 w 8852772"/>
              <a:gd name="connsiteY180" fmla="*/ 2710767 h 7012541"/>
              <a:gd name="connsiteX181" fmla="*/ 7207899 w 8852772"/>
              <a:gd name="connsiteY181" fmla="*/ 2711514 h 7012541"/>
              <a:gd name="connsiteX182" fmla="*/ 7208115 w 8852772"/>
              <a:gd name="connsiteY182" fmla="*/ 2712006 h 7012541"/>
              <a:gd name="connsiteX183" fmla="*/ 7292785 w 8852772"/>
              <a:gd name="connsiteY183" fmla="*/ 2730679 h 7012541"/>
              <a:gd name="connsiteX184" fmla="*/ 7411055 w 8852772"/>
              <a:gd name="connsiteY184" fmla="*/ 2816042 h 7012541"/>
              <a:gd name="connsiteX185" fmla="*/ 7411055 w 8852772"/>
              <a:gd name="connsiteY185" fmla="*/ 2824702 h 7012541"/>
              <a:gd name="connsiteX186" fmla="*/ 7510524 w 8852772"/>
              <a:gd name="connsiteY186" fmla="*/ 2824702 h 7012541"/>
              <a:gd name="connsiteX187" fmla="*/ 7586217 w 8852772"/>
              <a:gd name="connsiteY187" fmla="*/ 2815857 h 7012541"/>
              <a:gd name="connsiteX188" fmla="*/ 7619857 w 8852772"/>
              <a:gd name="connsiteY188" fmla="*/ 2842405 h 7012541"/>
              <a:gd name="connsiteX189" fmla="*/ 7611446 w 8852772"/>
              <a:gd name="connsiteY189" fmla="*/ 2868954 h 7012541"/>
              <a:gd name="connsiteX190" fmla="*/ 7569394 w 8852772"/>
              <a:gd name="connsiteY190" fmla="*/ 2868954 h 7012541"/>
              <a:gd name="connsiteX191" fmla="*/ 7460064 w 8852772"/>
              <a:gd name="connsiteY191" fmla="*/ 2860098 h 7012541"/>
              <a:gd name="connsiteX192" fmla="*/ 7429971 w 8852772"/>
              <a:gd name="connsiteY192" fmla="*/ 2855261 h 7012541"/>
              <a:gd name="connsiteX193" fmla="*/ 7408679 w 8852772"/>
              <a:gd name="connsiteY193" fmla="*/ 2859828 h 7012541"/>
              <a:gd name="connsiteX194" fmla="*/ 7391569 w 8852772"/>
              <a:gd name="connsiteY194" fmla="*/ 2867792 h 7012541"/>
              <a:gd name="connsiteX195" fmla="*/ 7380474 w 8852772"/>
              <a:gd name="connsiteY195" fmla="*/ 2867539 h 7012541"/>
              <a:gd name="connsiteX196" fmla="*/ 7376094 w 8852772"/>
              <a:gd name="connsiteY196" fmla="*/ 2868814 h 7012541"/>
              <a:gd name="connsiteX197" fmla="*/ 7363084 w 8852772"/>
              <a:gd name="connsiteY197" fmla="*/ 2868887 h 7012541"/>
              <a:gd name="connsiteX198" fmla="*/ 7330122 w 8852772"/>
              <a:gd name="connsiteY198" fmla="*/ 2879700 h 7012541"/>
              <a:gd name="connsiteX199" fmla="*/ 7423270 w 8852772"/>
              <a:gd name="connsiteY199" fmla="*/ 2893285 h 7012541"/>
              <a:gd name="connsiteX200" fmla="*/ 7535753 w 8852772"/>
              <a:gd name="connsiteY200" fmla="*/ 2895495 h 7012541"/>
              <a:gd name="connsiteX201" fmla="*/ 7569394 w 8852772"/>
              <a:gd name="connsiteY201" fmla="*/ 2895495 h 7012541"/>
              <a:gd name="connsiteX202" fmla="*/ 7611446 w 8852772"/>
              <a:gd name="connsiteY202" fmla="*/ 2913195 h 7012541"/>
              <a:gd name="connsiteX203" fmla="*/ 7619857 w 8852772"/>
              <a:gd name="connsiteY203" fmla="*/ 2939745 h 7012541"/>
              <a:gd name="connsiteX204" fmla="*/ 7603035 w 8852772"/>
              <a:gd name="connsiteY204" fmla="*/ 2957445 h 7012541"/>
              <a:gd name="connsiteX205" fmla="*/ 7476884 w 8852772"/>
              <a:gd name="connsiteY205" fmla="*/ 2957445 h 7012541"/>
              <a:gd name="connsiteX206" fmla="*/ 7611446 w 8852772"/>
              <a:gd name="connsiteY206" fmla="*/ 2992841 h 7012541"/>
              <a:gd name="connsiteX207" fmla="*/ 7636676 w 8852772"/>
              <a:gd name="connsiteY207" fmla="*/ 3010536 h 7012541"/>
              <a:gd name="connsiteX208" fmla="*/ 7603035 w 8852772"/>
              <a:gd name="connsiteY208" fmla="*/ 3019391 h 7012541"/>
              <a:gd name="connsiteX209" fmla="*/ 7392782 w 8852772"/>
              <a:gd name="connsiteY209" fmla="*/ 3019391 h 7012541"/>
              <a:gd name="connsiteX210" fmla="*/ 7359141 w 8852772"/>
              <a:gd name="connsiteY210" fmla="*/ 3037084 h 7012541"/>
              <a:gd name="connsiteX211" fmla="*/ 7418013 w 8852772"/>
              <a:gd name="connsiteY211" fmla="*/ 3037084 h 7012541"/>
              <a:gd name="connsiteX212" fmla="*/ 7493705 w 8852772"/>
              <a:gd name="connsiteY212" fmla="*/ 3063633 h 7012541"/>
              <a:gd name="connsiteX213" fmla="*/ 7569394 w 8852772"/>
              <a:gd name="connsiteY213" fmla="*/ 3063633 h 7012541"/>
              <a:gd name="connsiteX214" fmla="*/ 7594625 w 8852772"/>
              <a:gd name="connsiteY214" fmla="*/ 3090181 h 7012541"/>
              <a:gd name="connsiteX215" fmla="*/ 7569394 w 8852772"/>
              <a:gd name="connsiteY215" fmla="*/ 3116729 h 7012541"/>
              <a:gd name="connsiteX216" fmla="*/ 7392782 w 8852772"/>
              <a:gd name="connsiteY216" fmla="*/ 3116729 h 7012541"/>
              <a:gd name="connsiteX217" fmla="*/ 7317090 w 8852772"/>
              <a:gd name="connsiteY217" fmla="*/ 3125577 h 7012541"/>
              <a:gd name="connsiteX218" fmla="*/ 7409602 w 8852772"/>
              <a:gd name="connsiteY218" fmla="*/ 3125577 h 7012541"/>
              <a:gd name="connsiteX219" fmla="*/ 7468474 w 8852772"/>
              <a:gd name="connsiteY219" fmla="*/ 3160972 h 7012541"/>
              <a:gd name="connsiteX220" fmla="*/ 7468474 w 8852772"/>
              <a:gd name="connsiteY220" fmla="*/ 3187520 h 7012541"/>
              <a:gd name="connsiteX221" fmla="*/ 7434834 w 8852772"/>
              <a:gd name="connsiteY221" fmla="*/ 3205222 h 7012541"/>
              <a:gd name="connsiteX222" fmla="*/ 7325501 w 8852772"/>
              <a:gd name="connsiteY222" fmla="*/ 3222925 h 7012541"/>
              <a:gd name="connsiteX223" fmla="*/ 7289650 w 8852772"/>
              <a:gd name="connsiteY223" fmla="*/ 3228471 h 7012541"/>
              <a:gd name="connsiteX224" fmla="*/ 7297868 w 8852772"/>
              <a:gd name="connsiteY224" fmla="*/ 3237002 h 7012541"/>
              <a:gd name="connsiteX225" fmla="*/ 7234517 w 8852772"/>
              <a:gd name="connsiteY225" fmla="*/ 3266341 h 7012541"/>
              <a:gd name="connsiteX226" fmla="*/ 7200180 w 8852772"/>
              <a:gd name="connsiteY226" fmla="*/ 3279517 h 7012541"/>
              <a:gd name="connsiteX227" fmla="*/ 7287409 w 8852772"/>
              <a:gd name="connsiteY227" fmla="*/ 3302602 h 7012541"/>
              <a:gd name="connsiteX228" fmla="*/ 7437935 w 8852772"/>
              <a:gd name="connsiteY228" fmla="*/ 3285529 h 7012541"/>
              <a:gd name="connsiteX229" fmla="*/ 7507819 w 8852772"/>
              <a:gd name="connsiteY229" fmla="*/ 3251385 h 7012541"/>
              <a:gd name="connsiteX230" fmla="*/ 7626089 w 8852772"/>
              <a:gd name="connsiteY230" fmla="*/ 3153218 h 7012541"/>
              <a:gd name="connsiteX231" fmla="*/ 7824993 w 8852772"/>
              <a:gd name="connsiteY231" fmla="*/ 2986763 h 7012541"/>
              <a:gd name="connsiteX232" fmla="*/ 8083034 w 8852772"/>
              <a:gd name="connsiteY232" fmla="*/ 2905671 h 7012541"/>
              <a:gd name="connsiteX233" fmla="*/ 8292694 w 8852772"/>
              <a:gd name="connsiteY233" fmla="*/ 2811774 h 7012541"/>
              <a:gd name="connsiteX234" fmla="*/ 8308820 w 8852772"/>
              <a:gd name="connsiteY234" fmla="*/ 2798969 h 7012541"/>
              <a:gd name="connsiteX235" fmla="*/ 8523854 w 8852772"/>
              <a:gd name="connsiteY235" fmla="*/ 2726411 h 7012541"/>
              <a:gd name="connsiteX236" fmla="*/ 8545735 w 8852772"/>
              <a:gd name="connsiteY236" fmla="*/ 2720593 h 7012541"/>
              <a:gd name="connsiteX237" fmla="*/ 8548676 w 8852772"/>
              <a:gd name="connsiteY237" fmla="*/ 2716533 h 7012541"/>
              <a:gd name="connsiteX238" fmla="*/ 8573314 w 8852772"/>
              <a:gd name="connsiteY238" fmla="*/ 2694886 h 7012541"/>
              <a:gd name="connsiteX239" fmla="*/ 8677288 w 8852772"/>
              <a:gd name="connsiteY239" fmla="*/ 2642160 h 7012541"/>
              <a:gd name="connsiteX240" fmla="*/ 8850732 w 8852772"/>
              <a:gd name="connsiteY240" fmla="*/ 2656253 h 7012541"/>
              <a:gd name="connsiteX241" fmla="*/ 8550732 w 8852772"/>
              <a:gd name="connsiteY241" fmla="*/ 3008104 h 7012541"/>
              <a:gd name="connsiteX242" fmla="*/ 8518478 w 8852772"/>
              <a:gd name="connsiteY242" fmla="*/ 3025177 h 7012541"/>
              <a:gd name="connsiteX243" fmla="*/ 8389456 w 8852772"/>
              <a:gd name="connsiteY243" fmla="*/ 3076394 h 7012541"/>
              <a:gd name="connsiteX244" fmla="*/ 8271189 w 8852772"/>
              <a:gd name="connsiteY244" fmla="*/ 3114806 h 7012541"/>
              <a:gd name="connsiteX245" fmla="*/ 8002397 w 8852772"/>
              <a:gd name="connsiteY245" fmla="*/ 3174559 h 7012541"/>
              <a:gd name="connsiteX246" fmla="*/ 7744358 w 8852772"/>
              <a:gd name="connsiteY246" fmla="*/ 3259920 h 7012541"/>
              <a:gd name="connsiteX247" fmla="*/ 7583083 w 8852772"/>
              <a:gd name="connsiteY247" fmla="*/ 3358087 h 7012541"/>
              <a:gd name="connsiteX248" fmla="*/ 7507819 w 8852772"/>
              <a:gd name="connsiteY248" fmla="*/ 3396499 h 7012541"/>
              <a:gd name="connsiteX249" fmla="*/ 7201396 w 8852772"/>
              <a:gd name="connsiteY249" fmla="*/ 3537345 h 7012541"/>
              <a:gd name="connsiteX250" fmla="*/ 7180328 w 8852772"/>
              <a:gd name="connsiteY250" fmla="*/ 3547150 h 7012541"/>
              <a:gd name="connsiteX251" fmla="*/ 7165229 w 8852772"/>
              <a:gd name="connsiteY251" fmla="*/ 3639988 h 7012541"/>
              <a:gd name="connsiteX252" fmla="*/ 7112041 w 8852772"/>
              <a:gd name="connsiteY252" fmla="*/ 3746654 h 7012541"/>
              <a:gd name="connsiteX253" fmla="*/ 7107603 w 8852772"/>
              <a:gd name="connsiteY253" fmla="*/ 3767789 h 7012541"/>
              <a:gd name="connsiteX254" fmla="*/ 7120759 w 8852772"/>
              <a:gd name="connsiteY254" fmla="*/ 3772089 h 7012541"/>
              <a:gd name="connsiteX255" fmla="*/ 7534699 w 8852772"/>
              <a:gd name="connsiteY255" fmla="*/ 3891595 h 7012541"/>
              <a:gd name="connsiteX256" fmla="*/ 7626089 w 8852772"/>
              <a:gd name="connsiteY256" fmla="*/ 3917205 h 7012541"/>
              <a:gd name="connsiteX257" fmla="*/ 7749734 w 8852772"/>
              <a:gd name="connsiteY257" fmla="*/ 3904400 h 7012541"/>
              <a:gd name="connsiteX258" fmla="*/ 7819618 w 8852772"/>
              <a:gd name="connsiteY258" fmla="*/ 3895864 h 7012541"/>
              <a:gd name="connsiteX259" fmla="*/ 7894880 w 8852772"/>
              <a:gd name="connsiteY259" fmla="*/ 3912937 h 7012541"/>
              <a:gd name="connsiteX260" fmla="*/ 7927136 w 8852772"/>
              <a:gd name="connsiteY260" fmla="*/ 3942812 h 7012541"/>
              <a:gd name="connsiteX261" fmla="*/ 7787364 w 8852772"/>
              <a:gd name="connsiteY261" fmla="*/ 4169020 h 7012541"/>
              <a:gd name="connsiteX262" fmla="*/ 7636840 w 8852772"/>
              <a:gd name="connsiteY262" fmla="*/ 4169020 h 7012541"/>
              <a:gd name="connsiteX263" fmla="*/ 7513195 w 8852772"/>
              <a:gd name="connsiteY263" fmla="*/ 4100731 h 7012541"/>
              <a:gd name="connsiteX264" fmla="*/ 7378800 w 8852772"/>
              <a:gd name="connsiteY264" fmla="*/ 4079391 h 7012541"/>
              <a:gd name="connsiteX265" fmla="*/ 7239029 w 8852772"/>
              <a:gd name="connsiteY265" fmla="*/ 4023907 h 7012541"/>
              <a:gd name="connsiteX266" fmla="*/ 7158389 w 8852772"/>
              <a:gd name="connsiteY266" fmla="*/ 3921471 h 7012541"/>
              <a:gd name="connsiteX267" fmla="*/ 7124598 w 8852772"/>
              <a:gd name="connsiteY267" fmla="*/ 3898797 h 7012541"/>
              <a:gd name="connsiteX268" fmla="*/ 7095148 w 8852772"/>
              <a:gd name="connsiteY268" fmla="*/ 3921009 h 7012541"/>
              <a:gd name="connsiteX269" fmla="*/ 6993789 w 8852772"/>
              <a:gd name="connsiteY269" fmla="*/ 3921009 h 7012541"/>
              <a:gd name="connsiteX270" fmla="*/ 6841749 w 8852772"/>
              <a:gd name="connsiteY270" fmla="*/ 3947832 h 7012541"/>
              <a:gd name="connsiteX271" fmla="*/ 6799515 w 8852772"/>
              <a:gd name="connsiteY271" fmla="*/ 4048423 h 7012541"/>
              <a:gd name="connsiteX272" fmla="*/ 6554562 w 8852772"/>
              <a:gd name="connsiteY272" fmla="*/ 4309956 h 7012541"/>
              <a:gd name="connsiteX273" fmla="*/ 6495434 w 8852772"/>
              <a:gd name="connsiteY273" fmla="*/ 4323367 h 7012541"/>
              <a:gd name="connsiteX274" fmla="*/ 6157569 w 8852772"/>
              <a:gd name="connsiteY274" fmla="*/ 4323367 h 7012541"/>
              <a:gd name="connsiteX275" fmla="*/ 6225141 w 8852772"/>
              <a:gd name="connsiteY275" fmla="*/ 4544663 h 7012541"/>
              <a:gd name="connsiteX276" fmla="*/ 6030867 w 8852772"/>
              <a:gd name="connsiteY276" fmla="*/ 4423957 h 7012541"/>
              <a:gd name="connsiteX277" fmla="*/ 5726788 w 8852772"/>
              <a:gd name="connsiteY277" fmla="*/ 4363603 h 7012541"/>
              <a:gd name="connsiteX278" fmla="*/ 5583194 w 8852772"/>
              <a:gd name="connsiteY278" fmla="*/ 4558076 h 7012541"/>
              <a:gd name="connsiteX279" fmla="*/ 5372027 w 8852772"/>
              <a:gd name="connsiteY279" fmla="*/ 4658664 h 7012541"/>
              <a:gd name="connsiteX280" fmla="*/ 5228434 w 8852772"/>
              <a:gd name="connsiteY280" fmla="*/ 4698900 h 7012541"/>
              <a:gd name="connsiteX281" fmla="*/ 4991928 w 8852772"/>
              <a:gd name="connsiteY281" fmla="*/ 4812901 h 7012541"/>
              <a:gd name="connsiteX282" fmla="*/ 4915908 w 8852772"/>
              <a:gd name="connsiteY282" fmla="*/ 4866550 h 7012541"/>
              <a:gd name="connsiteX283" fmla="*/ 4949694 w 8852772"/>
              <a:gd name="connsiteY283" fmla="*/ 5034199 h 7012541"/>
              <a:gd name="connsiteX284" fmla="*/ 4978237 w 8852772"/>
              <a:gd name="connsiteY284" fmla="*/ 5142809 h 7012541"/>
              <a:gd name="connsiteX285" fmla="*/ 4997518 w 8852772"/>
              <a:gd name="connsiteY285" fmla="*/ 5144903 h 7012541"/>
              <a:gd name="connsiteX286" fmla="*/ 5017276 w 8852772"/>
              <a:gd name="connsiteY286" fmla="*/ 5157192 h 7012541"/>
              <a:gd name="connsiteX287" fmla="*/ 5033367 w 8852772"/>
              <a:gd name="connsiteY287" fmla="*/ 5182005 h 7012541"/>
              <a:gd name="connsiteX288" fmla="*/ 5039731 w 8852772"/>
              <a:gd name="connsiteY288" fmla="*/ 5192443 h 7012541"/>
              <a:gd name="connsiteX289" fmla="*/ 5060058 w 8852772"/>
              <a:gd name="connsiteY289" fmla="*/ 5219711 h 7012541"/>
              <a:gd name="connsiteX290" fmla="*/ 5070657 w 8852772"/>
              <a:gd name="connsiteY290" fmla="*/ 5232605 h 7012541"/>
              <a:gd name="connsiteX291" fmla="*/ 5077775 w 8852772"/>
              <a:gd name="connsiteY291" fmla="*/ 5251423 h 7012541"/>
              <a:gd name="connsiteX292" fmla="*/ 5076675 w 8852772"/>
              <a:gd name="connsiteY292" fmla="*/ 5272625 h 7012541"/>
              <a:gd name="connsiteX293" fmla="*/ 5067013 w 8852772"/>
              <a:gd name="connsiteY293" fmla="*/ 5325796 h 7012541"/>
              <a:gd name="connsiteX294" fmla="*/ 4992239 w 8852772"/>
              <a:gd name="connsiteY294" fmla="*/ 5402777 h 7012541"/>
              <a:gd name="connsiteX295" fmla="*/ 4981655 w 8852772"/>
              <a:gd name="connsiteY295" fmla="*/ 5403392 h 7012541"/>
              <a:gd name="connsiteX296" fmla="*/ 4935831 w 8852772"/>
              <a:gd name="connsiteY296" fmla="*/ 5411777 h 7012541"/>
              <a:gd name="connsiteX297" fmla="*/ 4922876 w 8852772"/>
              <a:gd name="connsiteY297" fmla="*/ 5410623 h 7012541"/>
              <a:gd name="connsiteX298" fmla="*/ 4887883 w 8852772"/>
              <a:gd name="connsiteY298" fmla="*/ 5412181 h 7012541"/>
              <a:gd name="connsiteX299" fmla="*/ 4868951 w 8852772"/>
              <a:gd name="connsiteY299" fmla="*/ 5411532 h 7012541"/>
              <a:gd name="connsiteX300" fmla="*/ 4852373 w 8852772"/>
              <a:gd name="connsiteY300" fmla="*/ 5399145 h 7012541"/>
              <a:gd name="connsiteX301" fmla="*/ 4797423 w 8852772"/>
              <a:gd name="connsiteY301" fmla="*/ 5370869 h 7012541"/>
              <a:gd name="connsiteX302" fmla="*/ 4769006 w 8852772"/>
              <a:gd name="connsiteY302" fmla="*/ 5349635 h 7012541"/>
              <a:gd name="connsiteX303" fmla="*/ 4763013 w 8852772"/>
              <a:gd name="connsiteY303" fmla="*/ 5336631 h 7012541"/>
              <a:gd name="connsiteX304" fmla="*/ 4763231 w 8852772"/>
              <a:gd name="connsiteY304" fmla="*/ 5303401 h 7012541"/>
              <a:gd name="connsiteX305" fmla="*/ 4760438 w 8852772"/>
              <a:gd name="connsiteY305" fmla="*/ 5250159 h 7012541"/>
              <a:gd name="connsiteX306" fmla="*/ 4768885 w 8852772"/>
              <a:gd name="connsiteY306" fmla="*/ 5228052 h 7012541"/>
              <a:gd name="connsiteX307" fmla="*/ 4786918 w 8852772"/>
              <a:gd name="connsiteY307" fmla="*/ 5203164 h 7012541"/>
              <a:gd name="connsiteX308" fmla="*/ 4805708 w 8852772"/>
              <a:gd name="connsiteY308" fmla="*/ 5186655 h 7012541"/>
              <a:gd name="connsiteX309" fmla="*/ 4839370 w 8852772"/>
              <a:gd name="connsiteY309" fmla="*/ 5158612 h 7012541"/>
              <a:gd name="connsiteX310" fmla="*/ 4839887 w 8852772"/>
              <a:gd name="connsiteY310" fmla="*/ 5158473 h 7012541"/>
              <a:gd name="connsiteX311" fmla="*/ 4839887 w 8852772"/>
              <a:gd name="connsiteY311" fmla="*/ 5114670 h 7012541"/>
              <a:gd name="connsiteX312" fmla="*/ 4831440 w 8852772"/>
              <a:gd name="connsiteY312" fmla="*/ 5000669 h 7012541"/>
              <a:gd name="connsiteX313" fmla="*/ 4731137 w 8852772"/>
              <a:gd name="connsiteY313" fmla="*/ 4868226 h 7012541"/>
              <a:gd name="connsiteX314" fmla="*/ 4699578 w 8852772"/>
              <a:gd name="connsiteY314" fmla="*/ 4861044 h 7012541"/>
              <a:gd name="connsiteX315" fmla="*/ 4695996 w 8852772"/>
              <a:gd name="connsiteY315" fmla="*/ 4869585 h 7012541"/>
              <a:gd name="connsiteX316" fmla="*/ 4526886 w 8852772"/>
              <a:gd name="connsiteY316" fmla="*/ 5175990 h 7012541"/>
              <a:gd name="connsiteX317" fmla="*/ 4431061 w 8852772"/>
              <a:gd name="connsiteY317" fmla="*/ 5313663 h 7012541"/>
              <a:gd name="connsiteX318" fmla="*/ 4467109 w 8852772"/>
              <a:gd name="connsiteY318" fmla="*/ 5335807 h 7012541"/>
              <a:gd name="connsiteX319" fmla="*/ 4556483 w 8852772"/>
              <a:gd name="connsiteY319" fmla="*/ 5411032 h 7012541"/>
              <a:gd name="connsiteX320" fmla="*/ 4588738 w 8852772"/>
              <a:gd name="connsiteY320" fmla="*/ 5530539 h 7012541"/>
              <a:gd name="connsiteX321" fmla="*/ 4486598 w 8852772"/>
              <a:gd name="connsiteY321" fmla="*/ 5658580 h 7012541"/>
              <a:gd name="connsiteX322" fmla="*/ 4481222 w 8852772"/>
              <a:gd name="connsiteY322" fmla="*/ 5688457 h 7012541"/>
              <a:gd name="connsiteX323" fmla="*/ 4508100 w 8852772"/>
              <a:gd name="connsiteY323" fmla="*/ 5833571 h 7012541"/>
              <a:gd name="connsiteX324" fmla="*/ 4373705 w 8852772"/>
              <a:gd name="connsiteY324" fmla="*/ 6029902 h 7012541"/>
              <a:gd name="connsiteX325" fmla="*/ 4244684 w 8852772"/>
              <a:gd name="connsiteY325" fmla="*/ 6076852 h 7012541"/>
              <a:gd name="connsiteX326" fmla="*/ 3981267 w 8852772"/>
              <a:gd name="connsiteY326" fmla="*/ 6046974 h 7012541"/>
              <a:gd name="connsiteX327" fmla="*/ 3906594 w 8852772"/>
              <a:gd name="connsiteY327" fmla="*/ 6000025 h 7012541"/>
              <a:gd name="connsiteX328" fmla="*/ 3861154 w 8852772"/>
              <a:gd name="connsiteY328" fmla="*/ 5958970 h 7012541"/>
              <a:gd name="connsiteX329" fmla="*/ 3835346 w 8852772"/>
              <a:gd name="connsiteY329" fmla="*/ 5983754 h 7012541"/>
              <a:gd name="connsiteX330" fmla="*/ 3721172 w 8852772"/>
              <a:gd name="connsiteY330" fmla="*/ 6074326 h 7012541"/>
              <a:gd name="connsiteX331" fmla="*/ 3723563 w 8852772"/>
              <a:gd name="connsiteY331" fmla="*/ 6076719 h 7012541"/>
              <a:gd name="connsiteX332" fmla="*/ 3733978 w 8852772"/>
              <a:gd name="connsiteY332" fmla="*/ 6081120 h 7012541"/>
              <a:gd name="connsiteX333" fmla="*/ 3776987 w 8852772"/>
              <a:gd name="connsiteY333" fmla="*/ 6098191 h 7012541"/>
              <a:gd name="connsiteX334" fmla="*/ 3723226 w 8852772"/>
              <a:gd name="connsiteY334" fmla="*/ 6128069 h 7012541"/>
              <a:gd name="connsiteX335" fmla="*/ 3685596 w 8852772"/>
              <a:gd name="connsiteY335" fmla="*/ 6115264 h 7012541"/>
              <a:gd name="connsiteX336" fmla="*/ 3674316 w 8852772"/>
              <a:gd name="connsiteY336" fmla="*/ 6111495 h 7012541"/>
              <a:gd name="connsiteX337" fmla="*/ 3550158 w 8852772"/>
              <a:gd name="connsiteY337" fmla="*/ 6209987 h 7012541"/>
              <a:gd name="connsiteX338" fmla="*/ 2376461 w 8852772"/>
              <a:gd name="connsiteY338" fmla="*/ 6797710 h 7012541"/>
              <a:gd name="connsiteX339" fmla="*/ 2293103 w 8852772"/>
              <a:gd name="connsiteY339" fmla="*/ 6820826 h 7012541"/>
              <a:gd name="connsiteX340" fmla="*/ 2293103 w 8852772"/>
              <a:gd name="connsiteY340" fmla="*/ 6858002 h 7012541"/>
              <a:gd name="connsiteX341" fmla="*/ 2159046 w 8852772"/>
              <a:gd name="connsiteY341" fmla="*/ 6858002 h 7012541"/>
              <a:gd name="connsiteX342" fmla="*/ 2047293 w 8852772"/>
              <a:gd name="connsiteY342" fmla="*/ 6888993 h 7012541"/>
              <a:gd name="connsiteX343" fmla="*/ 995643 w 8852772"/>
              <a:gd name="connsiteY343" fmla="*/ 7010404 h 7012541"/>
              <a:gd name="connsiteX344" fmla="*/ 0 w 8852772"/>
              <a:gd name="connsiteY344" fmla="*/ 6931523 h 7012541"/>
              <a:gd name="connsiteX345" fmla="*/ 28261 w 8852772"/>
              <a:gd name="connsiteY345" fmla="*/ 5029202 h 7012541"/>
              <a:gd name="connsiteX0" fmla="*/ 6634026 w 8852772"/>
              <a:gd name="connsiteY0" fmla="*/ 867292 h 7012541"/>
              <a:gd name="connsiteX1" fmla="*/ 6577800 w 8852772"/>
              <a:gd name="connsiteY1" fmla="*/ 908210 h 7012541"/>
              <a:gd name="connsiteX2" fmla="*/ 6529417 w 8852772"/>
              <a:gd name="connsiteY2" fmla="*/ 967963 h 7012541"/>
              <a:gd name="connsiteX3" fmla="*/ 6545544 w 8852772"/>
              <a:gd name="connsiteY3" fmla="*/ 1006376 h 7012541"/>
              <a:gd name="connsiteX4" fmla="*/ 6585864 w 8852772"/>
              <a:gd name="connsiteY4" fmla="*/ 1006911 h 7012541"/>
              <a:gd name="connsiteX5" fmla="*/ 6602827 w 8852772"/>
              <a:gd name="connsiteY5" fmla="*/ 1003094 h 7012541"/>
              <a:gd name="connsiteX6" fmla="*/ 6624961 w 8852772"/>
              <a:gd name="connsiteY6" fmla="*/ 955148 h 7012541"/>
              <a:gd name="connsiteX7" fmla="*/ 6627415 w 8852772"/>
              <a:gd name="connsiteY7" fmla="*/ 887712 h 7012541"/>
              <a:gd name="connsiteX8" fmla="*/ 6634026 w 8852772"/>
              <a:gd name="connsiteY8" fmla="*/ 867292 h 7012541"/>
              <a:gd name="connsiteX9" fmla="*/ 28261 w 8852772"/>
              <a:gd name="connsiteY9" fmla="*/ 5029202 h 7012541"/>
              <a:gd name="connsiteX10" fmla="*/ 71547 w 8852772"/>
              <a:gd name="connsiteY10" fmla="*/ 85060 h 7012541"/>
              <a:gd name="connsiteX11" fmla="*/ 2293103 w 8852772"/>
              <a:gd name="connsiteY11" fmla="*/ 0 h 7012541"/>
              <a:gd name="connsiteX12" fmla="*/ 2909882 w 8852772"/>
              <a:gd name="connsiteY12" fmla="*/ 423059 h 7012541"/>
              <a:gd name="connsiteX13" fmla="*/ 3086400 w 8852772"/>
              <a:gd name="connsiteY13" fmla="*/ 516658 h 7012541"/>
              <a:gd name="connsiteX14" fmla="*/ 3066703 w 8852772"/>
              <a:gd name="connsiteY14" fmla="*/ 491542 h 7012541"/>
              <a:gd name="connsiteX15" fmla="*/ 3040497 w 8852772"/>
              <a:gd name="connsiteY15" fmla="*/ 460064 h 7012541"/>
              <a:gd name="connsiteX16" fmla="*/ 2943731 w 8852772"/>
              <a:gd name="connsiteY16" fmla="*/ 387506 h 7012541"/>
              <a:gd name="connsiteX17" fmla="*/ 2895348 w 8852772"/>
              <a:gd name="connsiteY17" fmla="*/ 302144 h 7012541"/>
              <a:gd name="connsiteX18" fmla="*/ 2981361 w 8852772"/>
              <a:gd name="connsiteY18" fmla="*/ 203978 h 7012541"/>
              <a:gd name="connsiteX19" fmla="*/ 3035121 w 8852772"/>
              <a:gd name="connsiteY19" fmla="*/ 203978 h 7012541"/>
              <a:gd name="connsiteX20" fmla="*/ 3051248 w 8852772"/>
              <a:gd name="connsiteY20" fmla="*/ 233856 h 7012541"/>
              <a:gd name="connsiteX21" fmla="*/ 3110381 w 8852772"/>
              <a:gd name="connsiteY21" fmla="*/ 391774 h 7012541"/>
              <a:gd name="connsiteX22" fmla="*/ 3131886 w 8852772"/>
              <a:gd name="connsiteY22" fmla="*/ 434455 h 7012541"/>
              <a:gd name="connsiteX23" fmla="*/ 3217899 w 8852772"/>
              <a:gd name="connsiteY23" fmla="*/ 545425 h 7012541"/>
              <a:gd name="connsiteX24" fmla="*/ 3265394 w 8852772"/>
              <a:gd name="connsiteY24" fmla="*/ 614557 h 7012541"/>
              <a:gd name="connsiteX25" fmla="*/ 3525574 w 8852772"/>
              <a:gd name="connsiteY25" fmla="*/ 784372 h 7012541"/>
              <a:gd name="connsiteX26" fmla="*/ 3549857 w 8852772"/>
              <a:gd name="connsiteY26" fmla="*/ 760429 h 7012541"/>
              <a:gd name="connsiteX27" fmla="*/ 3583457 w 8852772"/>
              <a:gd name="connsiteY27" fmla="*/ 716148 h 7012541"/>
              <a:gd name="connsiteX28" fmla="*/ 3701724 w 8852772"/>
              <a:gd name="connsiteY28" fmla="*/ 703343 h 7012541"/>
              <a:gd name="connsiteX29" fmla="*/ 3927511 w 8852772"/>
              <a:gd name="connsiteY29" fmla="*/ 733221 h 7012541"/>
              <a:gd name="connsiteX30" fmla="*/ 3992019 w 8852772"/>
              <a:gd name="connsiteY30" fmla="*/ 686272 h 7012541"/>
              <a:gd name="connsiteX31" fmla="*/ 4008148 w 8852772"/>
              <a:gd name="connsiteY31" fmla="*/ 600910 h 7012541"/>
              <a:gd name="connsiteX32" fmla="*/ 4008148 w 8852772"/>
              <a:gd name="connsiteY32" fmla="*/ 545425 h 7012541"/>
              <a:gd name="connsiteX33" fmla="*/ 4110289 w 8852772"/>
              <a:gd name="connsiteY33" fmla="*/ 515549 h 7012541"/>
              <a:gd name="connsiteX34" fmla="*/ 4190927 w 8852772"/>
              <a:gd name="connsiteY34" fmla="*/ 579570 h 7012541"/>
              <a:gd name="connsiteX35" fmla="*/ 4239308 w 8852772"/>
              <a:gd name="connsiteY35" fmla="*/ 613714 h 7012541"/>
              <a:gd name="connsiteX36" fmla="*/ 4293068 w 8852772"/>
              <a:gd name="connsiteY36" fmla="*/ 583839 h 7012541"/>
              <a:gd name="connsiteX37" fmla="*/ 4336073 w 8852772"/>
              <a:gd name="connsiteY37" fmla="*/ 472869 h 7012541"/>
              <a:gd name="connsiteX38" fmla="*/ 4368329 w 8852772"/>
              <a:gd name="connsiteY38" fmla="*/ 438723 h 7012541"/>
              <a:gd name="connsiteX39" fmla="*/ 4422087 w 8852772"/>
              <a:gd name="connsiteY39" fmla="*/ 442991 h 7012541"/>
              <a:gd name="connsiteX40" fmla="*/ 4481222 w 8852772"/>
              <a:gd name="connsiteY40" fmla="*/ 485671 h 7012541"/>
              <a:gd name="connsiteX41" fmla="*/ 4567235 w 8852772"/>
              <a:gd name="connsiteY41" fmla="*/ 545425 h 7012541"/>
              <a:gd name="connsiteX42" fmla="*/ 4701630 w 8852772"/>
              <a:gd name="connsiteY42" fmla="*/ 481403 h 7012541"/>
              <a:gd name="connsiteX43" fmla="*/ 4787643 w 8852772"/>
              <a:gd name="connsiteY43" fmla="*/ 366167 h 7012541"/>
              <a:gd name="connsiteX44" fmla="*/ 4852154 w 8852772"/>
              <a:gd name="connsiteY44" fmla="*/ 349094 h 7012541"/>
              <a:gd name="connsiteX45" fmla="*/ 4911289 w 8852772"/>
              <a:gd name="connsiteY45" fmla="*/ 494208 h 7012541"/>
              <a:gd name="connsiteX46" fmla="*/ 4900539 w 8852772"/>
              <a:gd name="connsiteY46" fmla="*/ 507013 h 7012541"/>
              <a:gd name="connsiteX47" fmla="*/ 5008054 w 8852772"/>
              <a:gd name="connsiteY47" fmla="*/ 532622 h 7012541"/>
              <a:gd name="connsiteX48" fmla="*/ 5099443 w 8852772"/>
              <a:gd name="connsiteY48" fmla="*/ 498476 h 7012541"/>
              <a:gd name="connsiteX49" fmla="*/ 5115571 w 8852772"/>
              <a:gd name="connsiteY49" fmla="*/ 485671 h 7012541"/>
              <a:gd name="connsiteX50" fmla="*/ 5292973 w 8852772"/>
              <a:gd name="connsiteY50" fmla="*/ 477137 h 7012541"/>
              <a:gd name="connsiteX51" fmla="*/ 5395114 w 8852772"/>
              <a:gd name="connsiteY51" fmla="*/ 468600 h 7012541"/>
              <a:gd name="connsiteX52" fmla="*/ 5454249 w 8852772"/>
              <a:gd name="connsiteY52" fmla="*/ 357630 h 7012541"/>
              <a:gd name="connsiteX53" fmla="*/ 5545639 w 8852772"/>
              <a:gd name="connsiteY53" fmla="*/ 131422 h 7012541"/>
              <a:gd name="connsiteX54" fmla="*/ 5626276 w 8852772"/>
              <a:gd name="connsiteY54" fmla="*/ 33255 h 7012541"/>
              <a:gd name="connsiteX55" fmla="*/ 5684065 w 8852772"/>
              <a:gd name="connsiteY55" fmla="*/ 2846 h 7012541"/>
              <a:gd name="connsiteX56" fmla="*/ 5721528 w 8852772"/>
              <a:gd name="connsiteY56" fmla="*/ 245 h 7012541"/>
              <a:gd name="connsiteX57" fmla="*/ 5766047 w 8852772"/>
              <a:gd name="connsiteY57" fmla="*/ 7648 h 7012541"/>
              <a:gd name="connsiteX58" fmla="*/ 5712289 w 8852772"/>
              <a:gd name="connsiteY58" fmla="*/ 152762 h 7012541"/>
              <a:gd name="connsiteX59" fmla="*/ 5658530 w 8852772"/>
              <a:gd name="connsiteY59" fmla="*/ 323485 h 7012541"/>
              <a:gd name="connsiteX60" fmla="*/ 5599395 w 8852772"/>
              <a:gd name="connsiteY60" fmla="*/ 489940 h 7012541"/>
              <a:gd name="connsiteX61" fmla="*/ 5733793 w 8852772"/>
              <a:gd name="connsiteY61" fmla="*/ 613714 h 7012541"/>
              <a:gd name="connsiteX62" fmla="*/ 5766047 w 8852772"/>
              <a:gd name="connsiteY62" fmla="*/ 596641 h 7012541"/>
              <a:gd name="connsiteX63" fmla="*/ 5782173 w 8852772"/>
              <a:gd name="connsiteY63" fmla="*/ 566766 h 7012541"/>
              <a:gd name="connsiteX64" fmla="*/ 5889693 w 8852772"/>
              <a:gd name="connsiteY64" fmla="*/ 532622 h 7012541"/>
              <a:gd name="connsiteX65" fmla="*/ 5948825 w 8852772"/>
              <a:gd name="connsiteY65" fmla="*/ 600910 h 7012541"/>
              <a:gd name="connsiteX66" fmla="*/ 5948825 w 8852772"/>
              <a:gd name="connsiteY66" fmla="*/ 635055 h 7012541"/>
              <a:gd name="connsiteX67" fmla="*/ 6110101 w 8852772"/>
              <a:gd name="connsiteY67" fmla="*/ 801509 h 7012541"/>
              <a:gd name="connsiteX68" fmla="*/ 6185364 w 8852772"/>
              <a:gd name="connsiteY68" fmla="*/ 797240 h 7012541"/>
              <a:gd name="connsiteX69" fmla="*/ 6411148 w 8852772"/>
              <a:gd name="connsiteY69" fmla="*/ 754560 h 7012541"/>
              <a:gd name="connsiteX70" fmla="*/ 6459531 w 8852772"/>
              <a:gd name="connsiteY70" fmla="*/ 771633 h 7012541"/>
              <a:gd name="connsiteX71" fmla="*/ 6518666 w 8852772"/>
              <a:gd name="connsiteY71" fmla="*/ 831386 h 7012541"/>
              <a:gd name="connsiteX72" fmla="*/ 6583174 w 8852772"/>
              <a:gd name="connsiteY72" fmla="*/ 839921 h 7012541"/>
              <a:gd name="connsiteX73" fmla="*/ 6604680 w 8852772"/>
              <a:gd name="connsiteY73" fmla="*/ 822850 h 7012541"/>
              <a:gd name="connsiteX74" fmla="*/ 6630887 w 8852772"/>
              <a:gd name="connsiteY74" fmla="*/ 818048 h 7012541"/>
              <a:gd name="connsiteX75" fmla="*/ 6648711 w 8852772"/>
              <a:gd name="connsiteY75" fmla="*/ 821907 h 7012541"/>
              <a:gd name="connsiteX76" fmla="*/ 6652736 w 8852772"/>
              <a:gd name="connsiteY76" fmla="*/ 803062 h 7012541"/>
              <a:gd name="connsiteX77" fmla="*/ 6634723 w 8852772"/>
              <a:gd name="connsiteY77" fmla="*/ 789260 h 7012541"/>
              <a:gd name="connsiteX78" fmla="*/ 6634019 w 8852772"/>
              <a:gd name="connsiteY78" fmla="*/ 763084 h 7012541"/>
              <a:gd name="connsiteX79" fmla="*/ 6635466 w 8852772"/>
              <a:gd name="connsiteY79" fmla="*/ 732353 h 7012541"/>
              <a:gd name="connsiteX80" fmla="*/ 6681000 w 8852772"/>
              <a:gd name="connsiteY80" fmla="*/ 753698 h 7012541"/>
              <a:gd name="connsiteX81" fmla="*/ 6681704 w 8852772"/>
              <a:gd name="connsiteY81" fmla="*/ 779876 h 7012541"/>
              <a:gd name="connsiteX82" fmla="*/ 6666549 w 8852772"/>
              <a:gd name="connsiteY82" fmla="*/ 977913 h 7012541"/>
              <a:gd name="connsiteX83" fmla="*/ 6666829 w 8852772"/>
              <a:gd name="connsiteY83" fmla="*/ 988259 h 7012541"/>
              <a:gd name="connsiteX84" fmla="*/ 6669190 w 8852772"/>
              <a:gd name="connsiteY84" fmla="*/ 987703 h 7012541"/>
              <a:gd name="connsiteX85" fmla="*/ 6712195 w 8852772"/>
              <a:gd name="connsiteY85" fmla="*/ 1006376 h 7012541"/>
              <a:gd name="connsiteX86" fmla="*/ 6741388 w 8852772"/>
              <a:gd name="connsiteY86" fmla="*/ 1050670 h 7012541"/>
              <a:gd name="connsiteX87" fmla="*/ 6756165 w 8852772"/>
              <a:gd name="connsiteY87" fmla="*/ 1051331 h 7012541"/>
              <a:gd name="connsiteX88" fmla="*/ 6811400 w 8852772"/>
              <a:gd name="connsiteY88" fmla="*/ 1031420 h 7012541"/>
              <a:gd name="connsiteX89" fmla="*/ 6870579 w 8852772"/>
              <a:gd name="connsiteY89" fmla="*/ 1010084 h 7012541"/>
              <a:gd name="connsiteX90" fmla="*/ 6917158 w 8852772"/>
              <a:gd name="connsiteY90" fmla="*/ 1091465 h 7012541"/>
              <a:gd name="connsiteX91" fmla="*/ 7031896 w 8852772"/>
              <a:gd name="connsiteY91" fmla="*/ 1125620 h 7012541"/>
              <a:gd name="connsiteX92" fmla="*/ 7125478 w 8852772"/>
              <a:gd name="connsiteY92" fmla="*/ 1156072 h 7012541"/>
              <a:gd name="connsiteX93" fmla="*/ 7159878 w 8852772"/>
              <a:gd name="connsiteY93" fmla="*/ 1207863 h 7012541"/>
              <a:gd name="connsiteX94" fmla="*/ 7235505 w 8852772"/>
              <a:gd name="connsiteY94" fmla="*/ 1290100 h 7012541"/>
              <a:gd name="connsiteX95" fmla="*/ 7260605 w 8852772"/>
              <a:gd name="connsiteY95" fmla="*/ 1292379 h 7012541"/>
              <a:gd name="connsiteX96" fmla="*/ 7397968 w 8852772"/>
              <a:gd name="connsiteY96" fmla="*/ 1257963 h 7012541"/>
              <a:gd name="connsiteX97" fmla="*/ 7448170 w 8852772"/>
              <a:gd name="connsiteY97" fmla="*/ 1262519 h 7012541"/>
              <a:gd name="connsiteX98" fmla="*/ 7449238 w 8852772"/>
              <a:gd name="connsiteY98" fmla="*/ 1281014 h 7012541"/>
              <a:gd name="connsiteX99" fmla="*/ 7356343 w 8852772"/>
              <a:gd name="connsiteY99" fmla="*/ 1318280 h 7012541"/>
              <a:gd name="connsiteX100" fmla="*/ 7333375 w 8852772"/>
              <a:gd name="connsiteY100" fmla="*/ 1352992 h 7012541"/>
              <a:gd name="connsiteX101" fmla="*/ 7382127 w 8852772"/>
              <a:gd name="connsiteY101" fmla="*/ 1388279 h 7012541"/>
              <a:gd name="connsiteX102" fmla="*/ 7433759 w 8852772"/>
              <a:gd name="connsiteY102" fmla="*/ 1403649 h 7012541"/>
              <a:gd name="connsiteX103" fmla="*/ 7364535 w 8852772"/>
              <a:gd name="connsiteY103" fmla="*/ 1432382 h 7012541"/>
              <a:gd name="connsiteX104" fmla="*/ 7336194 w 8852772"/>
              <a:gd name="connsiteY104" fmla="*/ 1457701 h 7012541"/>
              <a:gd name="connsiteX105" fmla="*/ 7364153 w 8852772"/>
              <a:gd name="connsiteY105" fmla="*/ 1481607 h 7012541"/>
              <a:gd name="connsiteX106" fmla="*/ 7469950 w 8852772"/>
              <a:gd name="connsiteY106" fmla="*/ 1458567 h 7012541"/>
              <a:gd name="connsiteX107" fmla="*/ 7685494 w 8852772"/>
              <a:gd name="connsiteY107" fmla="*/ 1411069 h 7012541"/>
              <a:gd name="connsiteX108" fmla="*/ 7721005 w 8852772"/>
              <a:gd name="connsiteY108" fmla="*/ 1398266 h 7012541"/>
              <a:gd name="connsiteX109" fmla="*/ 7755786 w 8852772"/>
              <a:gd name="connsiteY109" fmla="*/ 1400830 h 7012541"/>
              <a:gd name="connsiteX110" fmla="*/ 7744655 w 8852772"/>
              <a:gd name="connsiteY110" fmla="*/ 1431274 h 7012541"/>
              <a:gd name="connsiteX111" fmla="*/ 7718830 w 8852772"/>
              <a:gd name="connsiteY111" fmla="*/ 1444362 h 7012541"/>
              <a:gd name="connsiteX112" fmla="*/ 7634911 w 8852772"/>
              <a:gd name="connsiteY112" fmla="*/ 1455735 h 7012541"/>
              <a:gd name="connsiteX113" fmla="*/ 7564259 w 8852772"/>
              <a:gd name="connsiteY113" fmla="*/ 1473656 h 7012541"/>
              <a:gd name="connsiteX114" fmla="*/ 7519069 w 8852772"/>
              <a:gd name="connsiteY114" fmla="*/ 1486173 h 7012541"/>
              <a:gd name="connsiteX115" fmla="*/ 7422588 w 8852772"/>
              <a:gd name="connsiteY115" fmla="*/ 1517179 h 7012541"/>
              <a:gd name="connsiteX116" fmla="*/ 7333981 w 8852772"/>
              <a:gd name="connsiteY116" fmla="*/ 1586884 h 7012541"/>
              <a:gd name="connsiteX117" fmla="*/ 7424703 w 8852772"/>
              <a:gd name="connsiteY117" fmla="*/ 1595712 h 7012541"/>
              <a:gd name="connsiteX118" fmla="*/ 7616576 w 8852772"/>
              <a:gd name="connsiteY118" fmla="*/ 1556747 h 7012541"/>
              <a:gd name="connsiteX119" fmla="*/ 7733485 w 8852772"/>
              <a:gd name="connsiteY119" fmla="*/ 1544806 h 7012541"/>
              <a:gd name="connsiteX120" fmla="*/ 7757500 w 8852772"/>
              <a:gd name="connsiteY120" fmla="*/ 1570131 h 7012541"/>
              <a:gd name="connsiteX121" fmla="*/ 7737410 w 8852772"/>
              <a:gd name="connsiteY121" fmla="*/ 1584926 h 7012541"/>
              <a:gd name="connsiteX122" fmla="*/ 7540165 w 8852772"/>
              <a:gd name="connsiteY122" fmla="*/ 1614502 h 7012541"/>
              <a:gd name="connsiteX123" fmla="*/ 7473820 w 8852772"/>
              <a:gd name="connsiteY123" fmla="*/ 1623317 h 7012541"/>
              <a:gd name="connsiteX124" fmla="*/ 7385936 w 8852772"/>
              <a:gd name="connsiteY124" fmla="*/ 1677656 h 7012541"/>
              <a:gd name="connsiteX125" fmla="*/ 7281204 w 8852772"/>
              <a:gd name="connsiteY125" fmla="*/ 1719189 h 7012541"/>
              <a:gd name="connsiteX126" fmla="*/ 7274371 w 8852772"/>
              <a:gd name="connsiteY126" fmla="*/ 1720608 h 7012541"/>
              <a:gd name="connsiteX127" fmla="*/ 7266631 w 8852772"/>
              <a:gd name="connsiteY127" fmla="*/ 1727395 h 7012541"/>
              <a:gd name="connsiteX128" fmla="*/ 7266631 w 8852772"/>
              <a:gd name="connsiteY128" fmla="*/ 1753945 h 7012541"/>
              <a:gd name="connsiteX129" fmla="*/ 7283452 w 8852772"/>
              <a:gd name="connsiteY129" fmla="*/ 1789340 h 7012541"/>
              <a:gd name="connsiteX130" fmla="*/ 7165708 w 8852772"/>
              <a:gd name="connsiteY130" fmla="*/ 1833590 h 7012541"/>
              <a:gd name="connsiteX131" fmla="*/ 7154809 w 8852772"/>
              <a:gd name="connsiteY131" fmla="*/ 1845056 h 7012541"/>
              <a:gd name="connsiteX132" fmla="*/ 7169142 w 8852772"/>
              <a:gd name="connsiteY132" fmla="*/ 1864261 h 7012541"/>
              <a:gd name="connsiteX133" fmla="*/ 7176645 w 8852772"/>
              <a:gd name="connsiteY133" fmla="*/ 1869997 h 7012541"/>
              <a:gd name="connsiteX134" fmla="*/ 7213877 w 8852772"/>
              <a:gd name="connsiteY134" fmla="*/ 1873441 h 7012541"/>
              <a:gd name="connsiteX135" fmla="*/ 7217525 w 8852772"/>
              <a:gd name="connsiteY135" fmla="*/ 1872797 h 7012541"/>
              <a:gd name="connsiteX136" fmla="*/ 7351920 w 8852772"/>
              <a:gd name="connsiteY136" fmla="*/ 1864261 h 7012541"/>
              <a:gd name="connsiteX137" fmla="*/ 7393249 w 8852772"/>
              <a:gd name="connsiteY137" fmla="*/ 1878132 h 7012541"/>
              <a:gd name="connsiteX138" fmla="*/ 7415948 w 8852772"/>
              <a:gd name="connsiteY138" fmla="*/ 1899836 h 7012541"/>
              <a:gd name="connsiteX139" fmla="*/ 7429578 w 8852772"/>
              <a:gd name="connsiteY139" fmla="*/ 1897743 h 7012541"/>
              <a:gd name="connsiteX140" fmla="*/ 7460064 w 8852772"/>
              <a:gd name="connsiteY140" fmla="*/ 1895534 h 7012541"/>
              <a:gd name="connsiteX141" fmla="*/ 7502113 w 8852772"/>
              <a:gd name="connsiteY141" fmla="*/ 1922083 h 7012541"/>
              <a:gd name="connsiteX142" fmla="*/ 7476884 w 8852772"/>
              <a:gd name="connsiteY142" fmla="*/ 1957479 h 7012541"/>
              <a:gd name="connsiteX143" fmla="*/ 7435999 w 8852772"/>
              <a:gd name="connsiteY143" fmla="*/ 1965299 h 7012541"/>
              <a:gd name="connsiteX144" fmla="*/ 7432559 w 8852772"/>
              <a:gd name="connsiteY144" fmla="*/ 1983767 h 7012541"/>
              <a:gd name="connsiteX145" fmla="*/ 7341167 w 8852772"/>
              <a:gd name="connsiteY145" fmla="*/ 2116076 h 7012541"/>
              <a:gd name="connsiteX146" fmla="*/ 7292785 w 8852772"/>
              <a:gd name="connsiteY146" fmla="*/ 2120344 h 7012541"/>
              <a:gd name="connsiteX147" fmla="*/ 7267252 w 8852772"/>
              <a:gd name="connsiteY147" fmla="*/ 2119278 h 7012541"/>
              <a:gd name="connsiteX148" fmla="*/ 7250917 w 8852772"/>
              <a:gd name="connsiteY148" fmla="*/ 2136237 h 7012541"/>
              <a:gd name="connsiteX149" fmla="*/ 7266631 w 8852772"/>
              <a:gd name="connsiteY149" fmla="*/ 2152158 h 7012541"/>
              <a:gd name="connsiteX150" fmla="*/ 7266631 w 8852772"/>
              <a:gd name="connsiteY150" fmla="*/ 2169860 h 7012541"/>
              <a:gd name="connsiteX151" fmla="*/ 7241401 w 8852772"/>
              <a:gd name="connsiteY151" fmla="*/ 2178706 h 7012541"/>
              <a:gd name="connsiteX152" fmla="*/ 7216741 w 8852772"/>
              <a:gd name="connsiteY152" fmla="*/ 2176761 h 7012541"/>
              <a:gd name="connsiteX153" fmla="*/ 7206772 w 8852772"/>
              <a:gd name="connsiteY153" fmla="*/ 2188634 h 7012541"/>
              <a:gd name="connsiteX154" fmla="*/ 7209141 w 8852772"/>
              <a:gd name="connsiteY154" fmla="*/ 2205255 h 7012541"/>
              <a:gd name="connsiteX155" fmla="*/ 7241401 w 8852772"/>
              <a:gd name="connsiteY155" fmla="*/ 2205255 h 7012541"/>
              <a:gd name="connsiteX156" fmla="*/ 7325501 w 8852772"/>
              <a:gd name="connsiteY156" fmla="*/ 2205255 h 7012541"/>
              <a:gd name="connsiteX157" fmla="*/ 7367553 w 8852772"/>
              <a:gd name="connsiteY157" fmla="*/ 2205255 h 7012541"/>
              <a:gd name="connsiteX158" fmla="*/ 7434834 w 8852772"/>
              <a:gd name="connsiteY158" fmla="*/ 2249505 h 7012541"/>
              <a:gd name="connsiteX159" fmla="*/ 7535753 w 8852772"/>
              <a:gd name="connsiteY159" fmla="*/ 2284901 h 7012541"/>
              <a:gd name="connsiteX160" fmla="*/ 7560984 w 8852772"/>
              <a:gd name="connsiteY160" fmla="*/ 2311449 h 7012541"/>
              <a:gd name="connsiteX161" fmla="*/ 7535753 w 8852772"/>
              <a:gd name="connsiteY161" fmla="*/ 2329142 h 7012541"/>
              <a:gd name="connsiteX162" fmla="*/ 7527346 w 8852772"/>
              <a:gd name="connsiteY162" fmla="*/ 2355692 h 7012541"/>
              <a:gd name="connsiteX163" fmla="*/ 7518935 w 8852772"/>
              <a:gd name="connsiteY163" fmla="*/ 2391087 h 7012541"/>
              <a:gd name="connsiteX164" fmla="*/ 7518935 w 8852772"/>
              <a:gd name="connsiteY164" fmla="*/ 2417635 h 7012541"/>
              <a:gd name="connsiteX165" fmla="*/ 7527346 w 8852772"/>
              <a:gd name="connsiteY165" fmla="*/ 2417635 h 7012541"/>
              <a:gd name="connsiteX166" fmla="*/ 7527346 w 8852772"/>
              <a:gd name="connsiteY166" fmla="*/ 2479580 h 7012541"/>
              <a:gd name="connsiteX167" fmla="*/ 7460064 w 8852772"/>
              <a:gd name="connsiteY167" fmla="*/ 2541532 h 7012541"/>
              <a:gd name="connsiteX168" fmla="*/ 7544165 w 8852772"/>
              <a:gd name="connsiteY168" fmla="*/ 2568073 h 7012541"/>
              <a:gd name="connsiteX169" fmla="*/ 7535753 w 8852772"/>
              <a:gd name="connsiteY169" fmla="*/ 2576928 h 7012541"/>
              <a:gd name="connsiteX170" fmla="*/ 7236495 w 8852772"/>
              <a:gd name="connsiteY170" fmla="*/ 2576928 h 7012541"/>
              <a:gd name="connsiteX171" fmla="*/ 7215508 w 8852772"/>
              <a:gd name="connsiteY171" fmla="*/ 2587165 h 7012541"/>
              <a:gd name="connsiteX172" fmla="*/ 7214139 w 8852772"/>
              <a:gd name="connsiteY172" fmla="*/ 2590655 h 7012541"/>
              <a:gd name="connsiteX173" fmla="*/ 7232990 w 8852772"/>
              <a:gd name="connsiteY173" fmla="*/ 2594621 h 7012541"/>
              <a:gd name="connsiteX174" fmla="*/ 7300272 w 8852772"/>
              <a:gd name="connsiteY174" fmla="*/ 2638871 h 7012541"/>
              <a:gd name="connsiteX175" fmla="*/ 7333912 w 8852772"/>
              <a:gd name="connsiteY175" fmla="*/ 2665420 h 7012541"/>
              <a:gd name="connsiteX176" fmla="*/ 7426423 w 8852772"/>
              <a:gd name="connsiteY176" fmla="*/ 2683114 h 7012541"/>
              <a:gd name="connsiteX177" fmla="*/ 7443243 w 8852772"/>
              <a:gd name="connsiteY177" fmla="*/ 2700816 h 7012541"/>
              <a:gd name="connsiteX178" fmla="*/ 7426423 w 8852772"/>
              <a:gd name="connsiteY178" fmla="*/ 2709662 h 7012541"/>
              <a:gd name="connsiteX179" fmla="*/ 7224581 w 8852772"/>
              <a:gd name="connsiteY179" fmla="*/ 2709662 h 7012541"/>
              <a:gd name="connsiteX180" fmla="*/ 7208810 w 8852772"/>
              <a:gd name="connsiteY180" fmla="*/ 2710767 h 7012541"/>
              <a:gd name="connsiteX181" fmla="*/ 7207899 w 8852772"/>
              <a:gd name="connsiteY181" fmla="*/ 2711514 h 7012541"/>
              <a:gd name="connsiteX182" fmla="*/ 7208115 w 8852772"/>
              <a:gd name="connsiteY182" fmla="*/ 2712006 h 7012541"/>
              <a:gd name="connsiteX183" fmla="*/ 7292785 w 8852772"/>
              <a:gd name="connsiteY183" fmla="*/ 2730679 h 7012541"/>
              <a:gd name="connsiteX184" fmla="*/ 7411055 w 8852772"/>
              <a:gd name="connsiteY184" fmla="*/ 2816042 h 7012541"/>
              <a:gd name="connsiteX185" fmla="*/ 7411055 w 8852772"/>
              <a:gd name="connsiteY185" fmla="*/ 2824702 h 7012541"/>
              <a:gd name="connsiteX186" fmla="*/ 7510524 w 8852772"/>
              <a:gd name="connsiteY186" fmla="*/ 2824702 h 7012541"/>
              <a:gd name="connsiteX187" fmla="*/ 7586217 w 8852772"/>
              <a:gd name="connsiteY187" fmla="*/ 2815857 h 7012541"/>
              <a:gd name="connsiteX188" fmla="*/ 7619857 w 8852772"/>
              <a:gd name="connsiteY188" fmla="*/ 2842405 h 7012541"/>
              <a:gd name="connsiteX189" fmla="*/ 7611446 w 8852772"/>
              <a:gd name="connsiteY189" fmla="*/ 2868954 h 7012541"/>
              <a:gd name="connsiteX190" fmla="*/ 7569394 w 8852772"/>
              <a:gd name="connsiteY190" fmla="*/ 2868954 h 7012541"/>
              <a:gd name="connsiteX191" fmla="*/ 7460064 w 8852772"/>
              <a:gd name="connsiteY191" fmla="*/ 2860098 h 7012541"/>
              <a:gd name="connsiteX192" fmla="*/ 7429971 w 8852772"/>
              <a:gd name="connsiteY192" fmla="*/ 2855261 h 7012541"/>
              <a:gd name="connsiteX193" fmla="*/ 7408679 w 8852772"/>
              <a:gd name="connsiteY193" fmla="*/ 2859828 h 7012541"/>
              <a:gd name="connsiteX194" fmla="*/ 7391569 w 8852772"/>
              <a:gd name="connsiteY194" fmla="*/ 2867792 h 7012541"/>
              <a:gd name="connsiteX195" fmla="*/ 7380474 w 8852772"/>
              <a:gd name="connsiteY195" fmla="*/ 2867539 h 7012541"/>
              <a:gd name="connsiteX196" fmla="*/ 7376094 w 8852772"/>
              <a:gd name="connsiteY196" fmla="*/ 2868814 h 7012541"/>
              <a:gd name="connsiteX197" fmla="*/ 7363084 w 8852772"/>
              <a:gd name="connsiteY197" fmla="*/ 2868887 h 7012541"/>
              <a:gd name="connsiteX198" fmla="*/ 7330122 w 8852772"/>
              <a:gd name="connsiteY198" fmla="*/ 2879700 h 7012541"/>
              <a:gd name="connsiteX199" fmla="*/ 7423270 w 8852772"/>
              <a:gd name="connsiteY199" fmla="*/ 2893285 h 7012541"/>
              <a:gd name="connsiteX200" fmla="*/ 7535753 w 8852772"/>
              <a:gd name="connsiteY200" fmla="*/ 2895495 h 7012541"/>
              <a:gd name="connsiteX201" fmla="*/ 7569394 w 8852772"/>
              <a:gd name="connsiteY201" fmla="*/ 2895495 h 7012541"/>
              <a:gd name="connsiteX202" fmla="*/ 7611446 w 8852772"/>
              <a:gd name="connsiteY202" fmla="*/ 2913195 h 7012541"/>
              <a:gd name="connsiteX203" fmla="*/ 7619857 w 8852772"/>
              <a:gd name="connsiteY203" fmla="*/ 2939745 h 7012541"/>
              <a:gd name="connsiteX204" fmla="*/ 7603035 w 8852772"/>
              <a:gd name="connsiteY204" fmla="*/ 2957445 h 7012541"/>
              <a:gd name="connsiteX205" fmla="*/ 7476884 w 8852772"/>
              <a:gd name="connsiteY205" fmla="*/ 2957445 h 7012541"/>
              <a:gd name="connsiteX206" fmla="*/ 7611446 w 8852772"/>
              <a:gd name="connsiteY206" fmla="*/ 2992841 h 7012541"/>
              <a:gd name="connsiteX207" fmla="*/ 7636676 w 8852772"/>
              <a:gd name="connsiteY207" fmla="*/ 3010536 h 7012541"/>
              <a:gd name="connsiteX208" fmla="*/ 7603035 w 8852772"/>
              <a:gd name="connsiteY208" fmla="*/ 3019391 h 7012541"/>
              <a:gd name="connsiteX209" fmla="*/ 7392782 w 8852772"/>
              <a:gd name="connsiteY209" fmla="*/ 3019391 h 7012541"/>
              <a:gd name="connsiteX210" fmla="*/ 7359141 w 8852772"/>
              <a:gd name="connsiteY210" fmla="*/ 3037084 h 7012541"/>
              <a:gd name="connsiteX211" fmla="*/ 7418013 w 8852772"/>
              <a:gd name="connsiteY211" fmla="*/ 3037084 h 7012541"/>
              <a:gd name="connsiteX212" fmla="*/ 7493705 w 8852772"/>
              <a:gd name="connsiteY212" fmla="*/ 3063633 h 7012541"/>
              <a:gd name="connsiteX213" fmla="*/ 7569394 w 8852772"/>
              <a:gd name="connsiteY213" fmla="*/ 3063633 h 7012541"/>
              <a:gd name="connsiteX214" fmla="*/ 7594625 w 8852772"/>
              <a:gd name="connsiteY214" fmla="*/ 3090181 h 7012541"/>
              <a:gd name="connsiteX215" fmla="*/ 7569394 w 8852772"/>
              <a:gd name="connsiteY215" fmla="*/ 3116729 h 7012541"/>
              <a:gd name="connsiteX216" fmla="*/ 7392782 w 8852772"/>
              <a:gd name="connsiteY216" fmla="*/ 3116729 h 7012541"/>
              <a:gd name="connsiteX217" fmla="*/ 7317090 w 8852772"/>
              <a:gd name="connsiteY217" fmla="*/ 3125577 h 7012541"/>
              <a:gd name="connsiteX218" fmla="*/ 7409602 w 8852772"/>
              <a:gd name="connsiteY218" fmla="*/ 3125577 h 7012541"/>
              <a:gd name="connsiteX219" fmla="*/ 7468474 w 8852772"/>
              <a:gd name="connsiteY219" fmla="*/ 3160972 h 7012541"/>
              <a:gd name="connsiteX220" fmla="*/ 7468474 w 8852772"/>
              <a:gd name="connsiteY220" fmla="*/ 3187520 h 7012541"/>
              <a:gd name="connsiteX221" fmla="*/ 7434834 w 8852772"/>
              <a:gd name="connsiteY221" fmla="*/ 3205222 h 7012541"/>
              <a:gd name="connsiteX222" fmla="*/ 7325501 w 8852772"/>
              <a:gd name="connsiteY222" fmla="*/ 3222925 h 7012541"/>
              <a:gd name="connsiteX223" fmla="*/ 7289650 w 8852772"/>
              <a:gd name="connsiteY223" fmla="*/ 3228471 h 7012541"/>
              <a:gd name="connsiteX224" fmla="*/ 7297868 w 8852772"/>
              <a:gd name="connsiteY224" fmla="*/ 3237002 h 7012541"/>
              <a:gd name="connsiteX225" fmla="*/ 7234517 w 8852772"/>
              <a:gd name="connsiteY225" fmla="*/ 3266341 h 7012541"/>
              <a:gd name="connsiteX226" fmla="*/ 7200180 w 8852772"/>
              <a:gd name="connsiteY226" fmla="*/ 3279517 h 7012541"/>
              <a:gd name="connsiteX227" fmla="*/ 7287409 w 8852772"/>
              <a:gd name="connsiteY227" fmla="*/ 3302602 h 7012541"/>
              <a:gd name="connsiteX228" fmla="*/ 7437935 w 8852772"/>
              <a:gd name="connsiteY228" fmla="*/ 3285529 h 7012541"/>
              <a:gd name="connsiteX229" fmla="*/ 7507819 w 8852772"/>
              <a:gd name="connsiteY229" fmla="*/ 3251385 h 7012541"/>
              <a:gd name="connsiteX230" fmla="*/ 7626089 w 8852772"/>
              <a:gd name="connsiteY230" fmla="*/ 3153218 h 7012541"/>
              <a:gd name="connsiteX231" fmla="*/ 7824993 w 8852772"/>
              <a:gd name="connsiteY231" fmla="*/ 2986763 h 7012541"/>
              <a:gd name="connsiteX232" fmla="*/ 8083034 w 8852772"/>
              <a:gd name="connsiteY232" fmla="*/ 2905671 h 7012541"/>
              <a:gd name="connsiteX233" fmla="*/ 8292694 w 8852772"/>
              <a:gd name="connsiteY233" fmla="*/ 2811774 h 7012541"/>
              <a:gd name="connsiteX234" fmla="*/ 8308820 w 8852772"/>
              <a:gd name="connsiteY234" fmla="*/ 2798969 h 7012541"/>
              <a:gd name="connsiteX235" fmla="*/ 8523854 w 8852772"/>
              <a:gd name="connsiteY235" fmla="*/ 2726411 h 7012541"/>
              <a:gd name="connsiteX236" fmla="*/ 8545735 w 8852772"/>
              <a:gd name="connsiteY236" fmla="*/ 2720593 h 7012541"/>
              <a:gd name="connsiteX237" fmla="*/ 8548676 w 8852772"/>
              <a:gd name="connsiteY237" fmla="*/ 2716533 h 7012541"/>
              <a:gd name="connsiteX238" fmla="*/ 8573314 w 8852772"/>
              <a:gd name="connsiteY238" fmla="*/ 2694886 h 7012541"/>
              <a:gd name="connsiteX239" fmla="*/ 8677288 w 8852772"/>
              <a:gd name="connsiteY239" fmla="*/ 2642160 h 7012541"/>
              <a:gd name="connsiteX240" fmla="*/ 8850732 w 8852772"/>
              <a:gd name="connsiteY240" fmla="*/ 2656253 h 7012541"/>
              <a:gd name="connsiteX241" fmla="*/ 8550732 w 8852772"/>
              <a:gd name="connsiteY241" fmla="*/ 3008104 h 7012541"/>
              <a:gd name="connsiteX242" fmla="*/ 8389456 w 8852772"/>
              <a:gd name="connsiteY242" fmla="*/ 3076394 h 7012541"/>
              <a:gd name="connsiteX243" fmla="*/ 8271189 w 8852772"/>
              <a:gd name="connsiteY243" fmla="*/ 3114806 h 7012541"/>
              <a:gd name="connsiteX244" fmla="*/ 8002397 w 8852772"/>
              <a:gd name="connsiteY244" fmla="*/ 3174559 h 7012541"/>
              <a:gd name="connsiteX245" fmla="*/ 7744358 w 8852772"/>
              <a:gd name="connsiteY245" fmla="*/ 3259920 h 7012541"/>
              <a:gd name="connsiteX246" fmla="*/ 7583083 w 8852772"/>
              <a:gd name="connsiteY246" fmla="*/ 3358087 h 7012541"/>
              <a:gd name="connsiteX247" fmla="*/ 7507819 w 8852772"/>
              <a:gd name="connsiteY247" fmla="*/ 3396499 h 7012541"/>
              <a:gd name="connsiteX248" fmla="*/ 7201396 w 8852772"/>
              <a:gd name="connsiteY248" fmla="*/ 3537345 h 7012541"/>
              <a:gd name="connsiteX249" fmla="*/ 7180328 w 8852772"/>
              <a:gd name="connsiteY249" fmla="*/ 3547150 h 7012541"/>
              <a:gd name="connsiteX250" fmla="*/ 7165229 w 8852772"/>
              <a:gd name="connsiteY250" fmla="*/ 3639988 h 7012541"/>
              <a:gd name="connsiteX251" fmla="*/ 7112041 w 8852772"/>
              <a:gd name="connsiteY251" fmla="*/ 3746654 h 7012541"/>
              <a:gd name="connsiteX252" fmla="*/ 7107603 w 8852772"/>
              <a:gd name="connsiteY252" fmla="*/ 3767789 h 7012541"/>
              <a:gd name="connsiteX253" fmla="*/ 7120759 w 8852772"/>
              <a:gd name="connsiteY253" fmla="*/ 3772089 h 7012541"/>
              <a:gd name="connsiteX254" fmla="*/ 7534699 w 8852772"/>
              <a:gd name="connsiteY254" fmla="*/ 3891595 h 7012541"/>
              <a:gd name="connsiteX255" fmla="*/ 7626089 w 8852772"/>
              <a:gd name="connsiteY255" fmla="*/ 3917205 h 7012541"/>
              <a:gd name="connsiteX256" fmla="*/ 7749734 w 8852772"/>
              <a:gd name="connsiteY256" fmla="*/ 3904400 h 7012541"/>
              <a:gd name="connsiteX257" fmla="*/ 7819618 w 8852772"/>
              <a:gd name="connsiteY257" fmla="*/ 3895864 h 7012541"/>
              <a:gd name="connsiteX258" fmla="*/ 7894880 w 8852772"/>
              <a:gd name="connsiteY258" fmla="*/ 3912937 h 7012541"/>
              <a:gd name="connsiteX259" fmla="*/ 7927136 w 8852772"/>
              <a:gd name="connsiteY259" fmla="*/ 3942812 h 7012541"/>
              <a:gd name="connsiteX260" fmla="*/ 7787364 w 8852772"/>
              <a:gd name="connsiteY260" fmla="*/ 4169020 h 7012541"/>
              <a:gd name="connsiteX261" fmla="*/ 7636840 w 8852772"/>
              <a:gd name="connsiteY261" fmla="*/ 4169020 h 7012541"/>
              <a:gd name="connsiteX262" fmla="*/ 7513195 w 8852772"/>
              <a:gd name="connsiteY262" fmla="*/ 4100731 h 7012541"/>
              <a:gd name="connsiteX263" fmla="*/ 7378800 w 8852772"/>
              <a:gd name="connsiteY263" fmla="*/ 4079391 h 7012541"/>
              <a:gd name="connsiteX264" fmla="*/ 7239029 w 8852772"/>
              <a:gd name="connsiteY264" fmla="*/ 4023907 h 7012541"/>
              <a:gd name="connsiteX265" fmla="*/ 7158389 w 8852772"/>
              <a:gd name="connsiteY265" fmla="*/ 3921471 h 7012541"/>
              <a:gd name="connsiteX266" fmla="*/ 7124598 w 8852772"/>
              <a:gd name="connsiteY266" fmla="*/ 3898797 h 7012541"/>
              <a:gd name="connsiteX267" fmla="*/ 7095148 w 8852772"/>
              <a:gd name="connsiteY267" fmla="*/ 3921009 h 7012541"/>
              <a:gd name="connsiteX268" fmla="*/ 6993789 w 8852772"/>
              <a:gd name="connsiteY268" fmla="*/ 3921009 h 7012541"/>
              <a:gd name="connsiteX269" fmla="*/ 6841749 w 8852772"/>
              <a:gd name="connsiteY269" fmla="*/ 3947832 h 7012541"/>
              <a:gd name="connsiteX270" fmla="*/ 6799515 w 8852772"/>
              <a:gd name="connsiteY270" fmla="*/ 4048423 h 7012541"/>
              <a:gd name="connsiteX271" fmla="*/ 6554562 w 8852772"/>
              <a:gd name="connsiteY271" fmla="*/ 4309956 h 7012541"/>
              <a:gd name="connsiteX272" fmla="*/ 6495434 w 8852772"/>
              <a:gd name="connsiteY272" fmla="*/ 4323367 h 7012541"/>
              <a:gd name="connsiteX273" fmla="*/ 6157569 w 8852772"/>
              <a:gd name="connsiteY273" fmla="*/ 4323367 h 7012541"/>
              <a:gd name="connsiteX274" fmla="*/ 6225141 w 8852772"/>
              <a:gd name="connsiteY274" fmla="*/ 4544663 h 7012541"/>
              <a:gd name="connsiteX275" fmla="*/ 6030867 w 8852772"/>
              <a:gd name="connsiteY275" fmla="*/ 4423957 h 7012541"/>
              <a:gd name="connsiteX276" fmla="*/ 5726788 w 8852772"/>
              <a:gd name="connsiteY276" fmla="*/ 4363603 h 7012541"/>
              <a:gd name="connsiteX277" fmla="*/ 5583194 w 8852772"/>
              <a:gd name="connsiteY277" fmla="*/ 4558076 h 7012541"/>
              <a:gd name="connsiteX278" fmla="*/ 5372027 w 8852772"/>
              <a:gd name="connsiteY278" fmla="*/ 4658664 h 7012541"/>
              <a:gd name="connsiteX279" fmla="*/ 5228434 w 8852772"/>
              <a:gd name="connsiteY279" fmla="*/ 4698900 h 7012541"/>
              <a:gd name="connsiteX280" fmla="*/ 4991928 w 8852772"/>
              <a:gd name="connsiteY280" fmla="*/ 4812901 h 7012541"/>
              <a:gd name="connsiteX281" fmla="*/ 4915908 w 8852772"/>
              <a:gd name="connsiteY281" fmla="*/ 4866550 h 7012541"/>
              <a:gd name="connsiteX282" fmla="*/ 4949694 w 8852772"/>
              <a:gd name="connsiteY282" fmla="*/ 5034199 h 7012541"/>
              <a:gd name="connsiteX283" fmla="*/ 4978237 w 8852772"/>
              <a:gd name="connsiteY283" fmla="*/ 5142809 h 7012541"/>
              <a:gd name="connsiteX284" fmla="*/ 4997518 w 8852772"/>
              <a:gd name="connsiteY284" fmla="*/ 5144903 h 7012541"/>
              <a:gd name="connsiteX285" fmla="*/ 5017276 w 8852772"/>
              <a:gd name="connsiteY285" fmla="*/ 5157192 h 7012541"/>
              <a:gd name="connsiteX286" fmla="*/ 5033367 w 8852772"/>
              <a:gd name="connsiteY286" fmla="*/ 5182005 h 7012541"/>
              <a:gd name="connsiteX287" fmla="*/ 5039731 w 8852772"/>
              <a:gd name="connsiteY287" fmla="*/ 5192443 h 7012541"/>
              <a:gd name="connsiteX288" fmla="*/ 5060058 w 8852772"/>
              <a:gd name="connsiteY288" fmla="*/ 5219711 h 7012541"/>
              <a:gd name="connsiteX289" fmla="*/ 5070657 w 8852772"/>
              <a:gd name="connsiteY289" fmla="*/ 5232605 h 7012541"/>
              <a:gd name="connsiteX290" fmla="*/ 5077775 w 8852772"/>
              <a:gd name="connsiteY290" fmla="*/ 5251423 h 7012541"/>
              <a:gd name="connsiteX291" fmla="*/ 5076675 w 8852772"/>
              <a:gd name="connsiteY291" fmla="*/ 5272625 h 7012541"/>
              <a:gd name="connsiteX292" fmla="*/ 5067013 w 8852772"/>
              <a:gd name="connsiteY292" fmla="*/ 5325796 h 7012541"/>
              <a:gd name="connsiteX293" fmla="*/ 4992239 w 8852772"/>
              <a:gd name="connsiteY293" fmla="*/ 5402777 h 7012541"/>
              <a:gd name="connsiteX294" fmla="*/ 4981655 w 8852772"/>
              <a:gd name="connsiteY294" fmla="*/ 5403392 h 7012541"/>
              <a:gd name="connsiteX295" fmla="*/ 4935831 w 8852772"/>
              <a:gd name="connsiteY295" fmla="*/ 5411777 h 7012541"/>
              <a:gd name="connsiteX296" fmla="*/ 4922876 w 8852772"/>
              <a:gd name="connsiteY296" fmla="*/ 5410623 h 7012541"/>
              <a:gd name="connsiteX297" fmla="*/ 4887883 w 8852772"/>
              <a:gd name="connsiteY297" fmla="*/ 5412181 h 7012541"/>
              <a:gd name="connsiteX298" fmla="*/ 4868951 w 8852772"/>
              <a:gd name="connsiteY298" fmla="*/ 5411532 h 7012541"/>
              <a:gd name="connsiteX299" fmla="*/ 4852373 w 8852772"/>
              <a:gd name="connsiteY299" fmla="*/ 5399145 h 7012541"/>
              <a:gd name="connsiteX300" fmla="*/ 4797423 w 8852772"/>
              <a:gd name="connsiteY300" fmla="*/ 5370869 h 7012541"/>
              <a:gd name="connsiteX301" fmla="*/ 4769006 w 8852772"/>
              <a:gd name="connsiteY301" fmla="*/ 5349635 h 7012541"/>
              <a:gd name="connsiteX302" fmla="*/ 4763013 w 8852772"/>
              <a:gd name="connsiteY302" fmla="*/ 5336631 h 7012541"/>
              <a:gd name="connsiteX303" fmla="*/ 4763231 w 8852772"/>
              <a:gd name="connsiteY303" fmla="*/ 5303401 h 7012541"/>
              <a:gd name="connsiteX304" fmla="*/ 4760438 w 8852772"/>
              <a:gd name="connsiteY304" fmla="*/ 5250159 h 7012541"/>
              <a:gd name="connsiteX305" fmla="*/ 4768885 w 8852772"/>
              <a:gd name="connsiteY305" fmla="*/ 5228052 h 7012541"/>
              <a:gd name="connsiteX306" fmla="*/ 4786918 w 8852772"/>
              <a:gd name="connsiteY306" fmla="*/ 5203164 h 7012541"/>
              <a:gd name="connsiteX307" fmla="*/ 4805708 w 8852772"/>
              <a:gd name="connsiteY307" fmla="*/ 5186655 h 7012541"/>
              <a:gd name="connsiteX308" fmla="*/ 4839370 w 8852772"/>
              <a:gd name="connsiteY308" fmla="*/ 5158612 h 7012541"/>
              <a:gd name="connsiteX309" fmla="*/ 4839887 w 8852772"/>
              <a:gd name="connsiteY309" fmla="*/ 5158473 h 7012541"/>
              <a:gd name="connsiteX310" fmla="*/ 4839887 w 8852772"/>
              <a:gd name="connsiteY310" fmla="*/ 5114670 h 7012541"/>
              <a:gd name="connsiteX311" fmla="*/ 4831440 w 8852772"/>
              <a:gd name="connsiteY311" fmla="*/ 5000669 h 7012541"/>
              <a:gd name="connsiteX312" fmla="*/ 4731137 w 8852772"/>
              <a:gd name="connsiteY312" fmla="*/ 4868226 h 7012541"/>
              <a:gd name="connsiteX313" fmla="*/ 4699578 w 8852772"/>
              <a:gd name="connsiteY313" fmla="*/ 4861044 h 7012541"/>
              <a:gd name="connsiteX314" fmla="*/ 4695996 w 8852772"/>
              <a:gd name="connsiteY314" fmla="*/ 4869585 h 7012541"/>
              <a:gd name="connsiteX315" fmla="*/ 4526886 w 8852772"/>
              <a:gd name="connsiteY315" fmla="*/ 5175990 h 7012541"/>
              <a:gd name="connsiteX316" fmla="*/ 4431061 w 8852772"/>
              <a:gd name="connsiteY316" fmla="*/ 5313663 h 7012541"/>
              <a:gd name="connsiteX317" fmla="*/ 4467109 w 8852772"/>
              <a:gd name="connsiteY317" fmla="*/ 5335807 h 7012541"/>
              <a:gd name="connsiteX318" fmla="*/ 4556483 w 8852772"/>
              <a:gd name="connsiteY318" fmla="*/ 5411032 h 7012541"/>
              <a:gd name="connsiteX319" fmla="*/ 4588738 w 8852772"/>
              <a:gd name="connsiteY319" fmla="*/ 5530539 h 7012541"/>
              <a:gd name="connsiteX320" fmla="*/ 4486598 w 8852772"/>
              <a:gd name="connsiteY320" fmla="*/ 5658580 h 7012541"/>
              <a:gd name="connsiteX321" fmla="*/ 4481222 w 8852772"/>
              <a:gd name="connsiteY321" fmla="*/ 5688457 h 7012541"/>
              <a:gd name="connsiteX322" fmla="*/ 4508100 w 8852772"/>
              <a:gd name="connsiteY322" fmla="*/ 5833571 h 7012541"/>
              <a:gd name="connsiteX323" fmla="*/ 4373705 w 8852772"/>
              <a:gd name="connsiteY323" fmla="*/ 6029902 h 7012541"/>
              <a:gd name="connsiteX324" fmla="*/ 4244684 w 8852772"/>
              <a:gd name="connsiteY324" fmla="*/ 6076852 h 7012541"/>
              <a:gd name="connsiteX325" fmla="*/ 3981267 w 8852772"/>
              <a:gd name="connsiteY325" fmla="*/ 6046974 h 7012541"/>
              <a:gd name="connsiteX326" fmla="*/ 3906594 w 8852772"/>
              <a:gd name="connsiteY326" fmla="*/ 6000025 h 7012541"/>
              <a:gd name="connsiteX327" fmla="*/ 3861154 w 8852772"/>
              <a:gd name="connsiteY327" fmla="*/ 5958970 h 7012541"/>
              <a:gd name="connsiteX328" fmla="*/ 3835346 w 8852772"/>
              <a:gd name="connsiteY328" fmla="*/ 5983754 h 7012541"/>
              <a:gd name="connsiteX329" fmla="*/ 3721172 w 8852772"/>
              <a:gd name="connsiteY329" fmla="*/ 6074326 h 7012541"/>
              <a:gd name="connsiteX330" fmla="*/ 3723563 w 8852772"/>
              <a:gd name="connsiteY330" fmla="*/ 6076719 h 7012541"/>
              <a:gd name="connsiteX331" fmla="*/ 3733978 w 8852772"/>
              <a:gd name="connsiteY331" fmla="*/ 6081120 h 7012541"/>
              <a:gd name="connsiteX332" fmla="*/ 3776987 w 8852772"/>
              <a:gd name="connsiteY332" fmla="*/ 6098191 h 7012541"/>
              <a:gd name="connsiteX333" fmla="*/ 3723226 w 8852772"/>
              <a:gd name="connsiteY333" fmla="*/ 6128069 h 7012541"/>
              <a:gd name="connsiteX334" fmla="*/ 3685596 w 8852772"/>
              <a:gd name="connsiteY334" fmla="*/ 6115264 h 7012541"/>
              <a:gd name="connsiteX335" fmla="*/ 3674316 w 8852772"/>
              <a:gd name="connsiteY335" fmla="*/ 6111495 h 7012541"/>
              <a:gd name="connsiteX336" fmla="*/ 3550158 w 8852772"/>
              <a:gd name="connsiteY336" fmla="*/ 6209987 h 7012541"/>
              <a:gd name="connsiteX337" fmla="*/ 2376461 w 8852772"/>
              <a:gd name="connsiteY337" fmla="*/ 6797710 h 7012541"/>
              <a:gd name="connsiteX338" fmla="*/ 2293103 w 8852772"/>
              <a:gd name="connsiteY338" fmla="*/ 6820826 h 7012541"/>
              <a:gd name="connsiteX339" fmla="*/ 2293103 w 8852772"/>
              <a:gd name="connsiteY339" fmla="*/ 6858002 h 7012541"/>
              <a:gd name="connsiteX340" fmla="*/ 2159046 w 8852772"/>
              <a:gd name="connsiteY340" fmla="*/ 6858002 h 7012541"/>
              <a:gd name="connsiteX341" fmla="*/ 2047293 w 8852772"/>
              <a:gd name="connsiteY341" fmla="*/ 6888993 h 7012541"/>
              <a:gd name="connsiteX342" fmla="*/ 995643 w 8852772"/>
              <a:gd name="connsiteY342" fmla="*/ 7010404 h 7012541"/>
              <a:gd name="connsiteX343" fmla="*/ 0 w 8852772"/>
              <a:gd name="connsiteY343" fmla="*/ 6931523 h 7012541"/>
              <a:gd name="connsiteX344" fmla="*/ 28261 w 8852772"/>
              <a:gd name="connsiteY344" fmla="*/ 5029202 h 7012541"/>
              <a:gd name="connsiteX0" fmla="*/ 6634026 w 8850777"/>
              <a:gd name="connsiteY0" fmla="*/ 867292 h 7012541"/>
              <a:gd name="connsiteX1" fmla="*/ 6577800 w 8850777"/>
              <a:gd name="connsiteY1" fmla="*/ 908210 h 7012541"/>
              <a:gd name="connsiteX2" fmla="*/ 6529417 w 8850777"/>
              <a:gd name="connsiteY2" fmla="*/ 967963 h 7012541"/>
              <a:gd name="connsiteX3" fmla="*/ 6545544 w 8850777"/>
              <a:gd name="connsiteY3" fmla="*/ 1006376 h 7012541"/>
              <a:gd name="connsiteX4" fmla="*/ 6585864 w 8850777"/>
              <a:gd name="connsiteY4" fmla="*/ 1006911 h 7012541"/>
              <a:gd name="connsiteX5" fmla="*/ 6602827 w 8850777"/>
              <a:gd name="connsiteY5" fmla="*/ 1003094 h 7012541"/>
              <a:gd name="connsiteX6" fmla="*/ 6624961 w 8850777"/>
              <a:gd name="connsiteY6" fmla="*/ 955148 h 7012541"/>
              <a:gd name="connsiteX7" fmla="*/ 6627415 w 8850777"/>
              <a:gd name="connsiteY7" fmla="*/ 887712 h 7012541"/>
              <a:gd name="connsiteX8" fmla="*/ 6634026 w 8850777"/>
              <a:gd name="connsiteY8" fmla="*/ 867292 h 7012541"/>
              <a:gd name="connsiteX9" fmla="*/ 28261 w 8850777"/>
              <a:gd name="connsiteY9" fmla="*/ 5029202 h 7012541"/>
              <a:gd name="connsiteX10" fmla="*/ 71547 w 8850777"/>
              <a:gd name="connsiteY10" fmla="*/ 85060 h 7012541"/>
              <a:gd name="connsiteX11" fmla="*/ 2293103 w 8850777"/>
              <a:gd name="connsiteY11" fmla="*/ 0 h 7012541"/>
              <a:gd name="connsiteX12" fmla="*/ 2909882 w 8850777"/>
              <a:gd name="connsiteY12" fmla="*/ 423059 h 7012541"/>
              <a:gd name="connsiteX13" fmla="*/ 3086400 w 8850777"/>
              <a:gd name="connsiteY13" fmla="*/ 516658 h 7012541"/>
              <a:gd name="connsiteX14" fmla="*/ 3066703 w 8850777"/>
              <a:gd name="connsiteY14" fmla="*/ 491542 h 7012541"/>
              <a:gd name="connsiteX15" fmla="*/ 3040497 w 8850777"/>
              <a:gd name="connsiteY15" fmla="*/ 460064 h 7012541"/>
              <a:gd name="connsiteX16" fmla="*/ 2943731 w 8850777"/>
              <a:gd name="connsiteY16" fmla="*/ 387506 h 7012541"/>
              <a:gd name="connsiteX17" fmla="*/ 2895348 w 8850777"/>
              <a:gd name="connsiteY17" fmla="*/ 302144 h 7012541"/>
              <a:gd name="connsiteX18" fmla="*/ 2981361 w 8850777"/>
              <a:gd name="connsiteY18" fmla="*/ 203978 h 7012541"/>
              <a:gd name="connsiteX19" fmla="*/ 3035121 w 8850777"/>
              <a:gd name="connsiteY19" fmla="*/ 203978 h 7012541"/>
              <a:gd name="connsiteX20" fmla="*/ 3051248 w 8850777"/>
              <a:gd name="connsiteY20" fmla="*/ 233856 h 7012541"/>
              <a:gd name="connsiteX21" fmla="*/ 3110381 w 8850777"/>
              <a:gd name="connsiteY21" fmla="*/ 391774 h 7012541"/>
              <a:gd name="connsiteX22" fmla="*/ 3131886 w 8850777"/>
              <a:gd name="connsiteY22" fmla="*/ 434455 h 7012541"/>
              <a:gd name="connsiteX23" fmla="*/ 3217899 w 8850777"/>
              <a:gd name="connsiteY23" fmla="*/ 545425 h 7012541"/>
              <a:gd name="connsiteX24" fmla="*/ 3265394 w 8850777"/>
              <a:gd name="connsiteY24" fmla="*/ 614557 h 7012541"/>
              <a:gd name="connsiteX25" fmla="*/ 3525574 w 8850777"/>
              <a:gd name="connsiteY25" fmla="*/ 784372 h 7012541"/>
              <a:gd name="connsiteX26" fmla="*/ 3549857 w 8850777"/>
              <a:gd name="connsiteY26" fmla="*/ 760429 h 7012541"/>
              <a:gd name="connsiteX27" fmla="*/ 3583457 w 8850777"/>
              <a:gd name="connsiteY27" fmla="*/ 716148 h 7012541"/>
              <a:gd name="connsiteX28" fmla="*/ 3701724 w 8850777"/>
              <a:gd name="connsiteY28" fmla="*/ 703343 h 7012541"/>
              <a:gd name="connsiteX29" fmla="*/ 3927511 w 8850777"/>
              <a:gd name="connsiteY29" fmla="*/ 733221 h 7012541"/>
              <a:gd name="connsiteX30" fmla="*/ 3992019 w 8850777"/>
              <a:gd name="connsiteY30" fmla="*/ 686272 h 7012541"/>
              <a:gd name="connsiteX31" fmla="*/ 4008148 w 8850777"/>
              <a:gd name="connsiteY31" fmla="*/ 600910 h 7012541"/>
              <a:gd name="connsiteX32" fmla="*/ 4008148 w 8850777"/>
              <a:gd name="connsiteY32" fmla="*/ 545425 h 7012541"/>
              <a:gd name="connsiteX33" fmla="*/ 4110289 w 8850777"/>
              <a:gd name="connsiteY33" fmla="*/ 515549 h 7012541"/>
              <a:gd name="connsiteX34" fmla="*/ 4190927 w 8850777"/>
              <a:gd name="connsiteY34" fmla="*/ 579570 h 7012541"/>
              <a:gd name="connsiteX35" fmla="*/ 4239308 w 8850777"/>
              <a:gd name="connsiteY35" fmla="*/ 613714 h 7012541"/>
              <a:gd name="connsiteX36" fmla="*/ 4293068 w 8850777"/>
              <a:gd name="connsiteY36" fmla="*/ 583839 h 7012541"/>
              <a:gd name="connsiteX37" fmla="*/ 4336073 w 8850777"/>
              <a:gd name="connsiteY37" fmla="*/ 472869 h 7012541"/>
              <a:gd name="connsiteX38" fmla="*/ 4368329 w 8850777"/>
              <a:gd name="connsiteY38" fmla="*/ 438723 h 7012541"/>
              <a:gd name="connsiteX39" fmla="*/ 4422087 w 8850777"/>
              <a:gd name="connsiteY39" fmla="*/ 442991 h 7012541"/>
              <a:gd name="connsiteX40" fmla="*/ 4481222 w 8850777"/>
              <a:gd name="connsiteY40" fmla="*/ 485671 h 7012541"/>
              <a:gd name="connsiteX41" fmla="*/ 4567235 w 8850777"/>
              <a:gd name="connsiteY41" fmla="*/ 545425 h 7012541"/>
              <a:gd name="connsiteX42" fmla="*/ 4701630 w 8850777"/>
              <a:gd name="connsiteY42" fmla="*/ 481403 h 7012541"/>
              <a:gd name="connsiteX43" fmla="*/ 4787643 w 8850777"/>
              <a:gd name="connsiteY43" fmla="*/ 366167 h 7012541"/>
              <a:gd name="connsiteX44" fmla="*/ 4852154 w 8850777"/>
              <a:gd name="connsiteY44" fmla="*/ 349094 h 7012541"/>
              <a:gd name="connsiteX45" fmla="*/ 4911289 w 8850777"/>
              <a:gd name="connsiteY45" fmla="*/ 494208 h 7012541"/>
              <a:gd name="connsiteX46" fmla="*/ 4900539 w 8850777"/>
              <a:gd name="connsiteY46" fmla="*/ 507013 h 7012541"/>
              <a:gd name="connsiteX47" fmla="*/ 5008054 w 8850777"/>
              <a:gd name="connsiteY47" fmla="*/ 532622 h 7012541"/>
              <a:gd name="connsiteX48" fmla="*/ 5099443 w 8850777"/>
              <a:gd name="connsiteY48" fmla="*/ 498476 h 7012541"/>
              <a:gd name="connsiteX49" fmla="*/ 5115571 w 8850777"/>
              <a:gd name="connsiteY49" fmla="*/ 485671 h 7012541"/>
              <a:gd name="connsiteX50" fmla="*/ 5292973 w 8850777"/>
              <a:gd name="connsiteY50" fmla="*/ 477137 h 7012541"/>
              <a:gd name="connsiteX51" fmla="*/ 5395114 w 8850777"/>
              <a:gd name="connsiteY51" fmla="*/ 468600 h 7012541"/>
              <a:gd name="connsiteX52" fmla="*/ 5454249 w 8850777"/>
              <a:gd name="connsiteY52" fmla="*/ 357630 h 7012541"/>
              <a:gd name="connsiteX53" fmla="*/ 5545639 w 8850777"/>
              <a:gd name="connsiteY53" fmla="*/ 131422 h 7012541"/>
              <a:gd name="connsiteX54" fmla="*/ 5626276 w 8850777"/>
              <a:gd name="connsiteY54" fmla="*/ 33255 h 7012541"/>
              <a:gd name="connsiteX55" fmla="*/ 5684065 w 8850777"/>
              <a:gd name="connsiteY55" fmla="*/ 2846 h 7012541"/>
              <a:gd name="connsiteX56" fmla="*/ 5721528 w 8850777"/>
              <a:gd name="connsiteY56" fmla="*/ 245 h 7012541"/>
              <a:gd name="connsiteX57" fmla="*/ 5766047 w 8850777"/>
              <a:gd name="connsiteY57" fmla="*/ 7648 h 7012541"/>
              <a:gd name="connsiteX58" fmla="*/ 5712289 w 8850777"/>
              <a:gd name="connsiteY58" fmla="*/ 152762 h 7012541"/>
              <a:gd name="connsiteX59" fmla="*/ 5658530 w 8850777"/>
              <a:gd name="connsiteY59" fmla="*/ 323485 h 7012541"/>
              <a:gd name="connsiteX60" fmla="*/ 5599395 w 8850777"/>
              <a:gd name="connsiteY60" fmla="*/ 489940 h 7012541"/>
              <a:gd name="connsiteX61" fmla="*/ 5733793 w 8850777"/>
              <a:gd name="connsiteY61" fmla="*/ 613714 h 7012541"/>
              <a:gd name="connsiteX62" fmla="*/ 5766047 w 8850777"/>
              <a:gd name="connsiteY62" fmla="*/ 596641 h 7012541"/>
              <a:gd name="connsiteX63" fmla="*/ 5782173 w 8850777"/>
              <a:gd name="connsiteY63" fmla="*/ 566766 h 7012541"/>
              <a:gd name="connsiteX64" fmla="*/ 5889693 w 8850777"/>
              <a:gd name="connsiteY64" fmla="*/ 532622 h 7012541"/>
              <a:gd name="connsiteX65" fmla="*/ 5948825 w 8850777"/>
              <a:gd name="connsiteY65" fmla="*/ 600910 h 7012541"/>
              <a:gd name="connsiteX66" fmla="*/ 5948825 w 8850777"/>
              <a:gd name="connsiteY66" fmla="*/ 635055 h 7012541"/>
              <a:gd name="connsiteX67" fmla="*/ 6110101 w 8850777"/>
              <a:gd name="connsiteY67" fmla="*/ 801509 h 7012541"/>
              <a:gd name="connsiteX68" fmla="*/ 6185364 w 8850777"/>
              <a:gd name="connsiteY68" fmla="*/ 797240 h 7012541"/>
              <a:gd name="connsiteX69" fmla="*/ 6411148 w 8850777"/>
              <a:gd name="connsiteY69" fmla="*/ 754560 h 7012541"/>
              <a:gd name="connsiteX70" fmla="*/ 6459531 w 8850777"/>
              <a:gd name="connsiteY70" fmla="*/ 771633 h 7012541"/>
              <a:gd name="connsiteX71" fmla="*/ 6518666 w 8850777"/>
              <a:gd name="connsiteY71" fmla="*/ 831386 h 7012541"/>
              <a:gd name="connsiteX72" fmla="*/ 6583174 w 8850777"/>
              <a:gd name="connsiteY72" fmla="*/ 839921 h 7012541"/>
              <a:gd name="connsiteX73" fmla="*/ 6604680 w 8850777"/>
              <a:gd name="connsiteY73" fmla="*/ 822850 h 7012541"/>
              <a:gd name="connsiteX74" fmla="*/ 6630887 w 8850777"/>
              <a:gd name="connsiteY74" fmla="*/ 818048 h 7012541"/>
              <a:gd name="connsiteX75" fmla="*/ 6648711 w 8850777"/>
              <a:gd name="connsiteY75" fmla="*/ 821907 h 7012541"/>
              <a:gd name="connsiteX76" fmla="*/ 6652736 w 8850777"/>
              <a:gd name="connsiteY76" fmla="*/ 803062 h 7012541"/>
              <a:gd name="connsiteX77" fmla="*/ 6634723 w 8850777"/>
              <a:gd name="connsiteY77" fmla="*/ 789260 h 7012541"/>
              <a:gd name="connsiteX78" fmla="*/ 6634019 w 8850777"/>
              <a:gd name="connsiteY78" fmla="*/ 763084 h 7012541"/>
              <a:gd name="connsiteX79" fmla="*/ 6635466 w 8850777"/>
              <a:gd name="connsiteY79" fmla="*/ 732353 h 7012541"/>
              <a:gd name="connsiteX80" fmla="*/ 6681000 w 8850777"/>
              <a:gd name="connsiteY80" fmla="*/ 753698 h 7012541"/>
              <a:gd name="connsiteX81" fmla="*/ 6681704 w 8850777"/>
              <a:gd name="connsiteY81" fmla="*/ 779876 h 7012541"/>
              <a:gd name="connsiteX82" fmla="*/ 6666549 w 8850777"/>
              <a:gd name="connsiteY82" fmla="*/ 977913 h 7012541"/>
              <a:gd name="connsiteX83" fmla="*/ 6666829 w 8850777"/>
              <a:gd name="connsiteY83" fmla="*/ 988259 h 7012541"/>
              <a:gd name="connsiteX84" fmla="*/ 6669190 w 8850777"/>
              <a:gd name="connsiteY84" fmla="*/ 987703 h 7012541"/>
              <a:gd name="connsiteX85" fmla="*/ 6712195 w 8850777"/>
              <a:gd name="connsiteY85" fmla="*/ 1006376 h 7012541"/>
              <a:gd name="connsiteX86" fmla="*/ 6741388 w 8850777"/>
              <a:gd name="connsiteY86" fmla="*/ 1050670 h 7012541"/>
              <a:gd name="connsiteX87" fmla="*/ 6756165 w 8850777"/>
              <a:gd name="connsiteY87" fmla="*/ 1051331 h 7012541"/>
              <a:gd name="connsiteX88" fmla="*/ 6811400 w 8850777"/>
              <a:gd name="connsiteY88" fmla="*/ 1031420 h 7012541"/>
              <a:gd name="connsiteX89" fmla="*/ 6870579 w 8850777"/>
              <a:gd name="connsiteY89" fmla="*/ 1010084 h 7012541"/>
              <a:gd name="connsiteX90" fmla="*/ 6917158 w 8850777"/>
              <a:gd name="connsiteY90" fmla="*/ 1091465 h 7012541"/>
              <a:gd name="connsiteX91" fmla="*/ 7031896 w 8850777"/>
              <a:gd name="connsiteY91" fmla="*/ 1125620 h 7012541"/>
              <a:gd name="connsiteX92" fmla="*/ 7125478 w 8850777"/>
              <a:gd name="connsiteY92" fmla="*/ 1156072 h 7012541"/>
              <a:gd name="connsiteX93" fmla="*/ 7159878 w 8850777"/>
              <a:gd name="connsiteY93" fmla="*/ 1207863 h 7012541"/>
              <a:gd name="connsiteX94" fmla="*/ 7235505 w 8850777"/>
              <a:gd name="connsiteY94" fmla="*/ 1290100 h 7012541"/>
              <a:gd name="connsiteX95" fmla="*/ 7260605 w 8850777"/>
              <a:gd name="connsiteY95" fmla="*/ 1292379 h 7012541"/>
              <a:gd name="connsiteX96" fmla="*/ 7397968 w 8850777"/>
              <a:gd name="connsiteY96" fmla="*/ 1257963 h 7012541"/>
              <a:gd name="connsiteX97" fmla="*/ 7448170 w 8850777"/>
              <a:gd name="connsiteY97" fmla="*/ 1262519 h 7012541"/>
              <a:gd name="connsiteX98" fmla="*/ 7449238 w 8850777"/>
              <a:gd name="connsiteY98" fmla="*/ 1281014 h 7012541"/>
              <a:gd name="connsiteX99" fmla="*/ 7356343 w 8850777"/>
              <a:gd name="connsiteY99" fmla="*/ 1318280 h 7012541"/>
              <a:gd name="connsiteX100" fmla="*/ 7333375 w 8850777"/>
              <a:gd name="connsiteY100" fmla="*/ 1352992 h 7012541"/>
              <a:gd name="connsiteX101" fmla="*/ 7382127 w 8850777"/>
              <a:gd name="connsiteY101" fmla="*/ 1388279 h 7012541"/>
              <a:gd name="connsiteX102" fmla="*/ 7433759 w 8850777"/>
              <a:gd name="connsiteY102" fmla="*/ 1403649 h 7012541"/>
              <a:gd name="connsiteX103" fmla="*/ 7364535 w 8850777"/>
              <a:gd name="connsiteY103" fmla="*/ 1432382 h 7012541"/>
              <a:gd name="connsiteX104" fmla="*/ 7336194 w 8850777"/>
              <a:gd name="connsiteY104" fmla="*/ 1457701 h 7012541"/>
              <a:gd name="connsiteX105" fmla="*/ 7364153 w 8850777"/>
              <a:gd name="connsiteY105" fmla="*/ 1481607 h 7012541"/>
              <a:gd name="connsiteX106" fmla="*/ 7469950 w 8850777"/>
              <a:gd name="connsiteY106" fmla="*/ 1458567 h 7012541"/>
              <a:gd name="connsiteX107" fmla="*/ 7685494 w 8850777"/>
              <a:gd name="connsiteY107" fmla="*/ 1411069 h 7012541"/>
              <a:gd name="connsiteX108" fmla="*/ 7721005 w 8850777"/>
              <a:gd name="connsiteY108" fmla="*/ 1398266 h 7012541"/>
              <a:gd name="connsiteX109" fmla="*/ 7755786 w 8850777"/>
              <a:gd name="connsiteY109" fmla="*/ 1400830 h 7012541"/>
              <a:gd name="connsiteX110" fmla="*/ 7744655 w 8850777"/>
              <a:gd name="connsiteY110" fmla="*/ 1431274 h 7012541"/>
              <a:gd name="connsiteX111" fmla="*/ 7718830 w 8850777"/>
              <a:gd name="connsiteY111" fmla="*/ 1444362 h 7012541"/>
              <a:gd name="connsiteX112" fmla="*/ 7634911 w 8850777"/>
              <a:gd name="connsiteY112" fmla="*/ 1455735 h 7012541"/>
              <a:gd name="connsiteX113" fmla="*/ 7564259 w 8850777"/>
              <a:gd name="connsiteY113" fmla="*/ 1473656 h 7012541"/>
              <a:gd name="connsiteX114" fmla="*/ 7519069 w 8850777"/>
              <a:gd name="connsiteY114" fmla="*/ 1486173 h 7012541"/>
              <a:gd name="connsiteX115" fmla="*/ 7422588 w 8850777"/>
              <a:gd name="connsiteY115" fmla="*/ 1517179 h 7012541"/>
              <a:gd name="connsiteX116" fmla="*/ 7333981 w 8850777"/>
              <a:gd name="connsiteY116" fmla="*/ 1586884 h 7012541"/>
              <a:gd name="connsiteX117" fmla="*/ 7424703 w 8850777"/>
              <a:gd name="connsiteY117" fmla="*/ 1595712 h 7012541"/>
              <a:gd name="connsiteX118" fmla="*/ 7616576 w 8850777"/>
              <a:gd name="connsiteY118" fmla="*/ 1556747 h 7012541"/>
              <a:gd name="connsiteX119" fmla="*/ 7733485 w 8850777"/>
              <a:gd name="connsiteY119" fmla="*/ 1544806 h 7012541"/>
              <a:gd name="connsiteX120" fmla="*/ 7757500 w 8850777"/>
              <a:gd name="connsiteY120" fmla="*/ 1570131 h 7012541"/>
              <a:gd name="connsiteX121" fmla="*/ 7737410 w 8850777"/>
              <a:gd name="connsiteY121" fmla="*/ 1584926 h 7012541"/>
              <a:gd name="connsiteX122" fmla="*/ 7540165 w 8850777"/>
              <a:gd name="connsiteY122" fmla="*/ 1614502 h 7012541"/>
              <a:gd name="connsiteX123" fmla="*/ 7473820 w 8850777"/>
              <a:gd name="connsiteY123" fmla="*/ 1623317 h 7012541"/>
              <a:gd name="connsiteX124" fmla="*/ 7385936 w 8850777"/>
              <a:gd name="connsiteY124" fmla="*/ 1677656 h 7012541"/>
              <a:gd name="connsiteX125" fmla="*/ 7281204 w 8850777"/>
              <a:gd name="connsiteY125" fmla="*/ 1719189 h 7012541"/>
              <a:gd name="connsiteX126" fmla="*/ 7274371 w 8850777"/>
              <a:gd name="connsiteY126" fmla="*/ 1720608 h 7012541"/>
              <a:gd name="connsiteX127" fmla="*/ 7266631 w 8850777"/>
              <a:gd name="connsiteY127" fmla="*/ 1727395 h 7012541"/>
              <a:gd name="connsiteX128" fmla="*/ 7266631 w 8850777"/>
              <a:gd name="connsiteY128" fmla="*/ 1753945 h 7012541"/>
              <a:gd name="connsiteX129" fmla="*/ 7283452 w 8850777"/>
              <a:gd name="connsiteY129" fmla="*/ 1789340 h 7012541"/>
              <a:gd name="connsiteX130" fmla="*/ 7165708 w 8850777"/>
              <a:gd name="connsiteY130" fmla="*/ 1833590 h 7012541"/>
              <a:gd name="connsiteX131" fmla="*/ 7154809 w 8850777"/>
              <a:gd name="connsiteY131" fmla="*/ 1845056 h 7012541"/>
              <a:gd name="connsiteX132" fmla="*/ 7169142 w 8850777"/>
              <a:gd name="connsiteY132" fmla="*/ 1864261 h 7012541"/>
              <a:gd name="connsiteX133" fmla="*/ 7176645 w 8850777"/>
              <a:gd name="connsiteY133" fmla="*/ 1869997 h 7012541"/>
              <a:gd name="connsiteX134" fmla="*/ 7213877 w 8850777"/>
              <a:gd name="connsiteY134" fmla="*/ 1873441 h 7012541"/>
              <a:gd name="connsiteX135" fmla="*/ 7217525 w 8850777"/>
              <a:gd name="connsiteY135" fmla="*/ 1872797 h 7012541"/>
              <a:gd name="connsiteX136" fmla="*/ 7351920 w 8850777"/>
              <a:gd name="connsiteY136" fmla="*/ 1864261 h 7012541"/>
              <a:gd name="connsiteX137" fmla="*/ 7393249 w 8850777"/>
              <a:gd name="connsiteY137" fmla="*/ 1878132 h 7012541"/>
              <a:gd name="connsiteX138" fmla="*/ 7415948 w 8850777"/>
              <a:gd name="connsiteY138" fmla="*/ 1899836 h 7012541"/>
              <a:gd name="connsiteX139" fmla="*/ 7429578 w 8850777"/>
              <a:gd name="connsiteY139" fmla="*/ 1897743 h 7012541"/>
              <a:gd name="connsiteX140" fmla="*/ 7460064 w 8850777"/>
              <a:gd name="connsiteY140" fmla="*/ 1895534 h 7012541"/>
              <a:gd name="connsiteX141" fmla="*/ 7502113 w 8850777"/>
              <a:gd name="connsiteY141" fmla="*/ 1922083 h 7012541"/>
              <a:gd name="connsiteX142" fmla="*/ 7476884 w 8850777"/>
              <a:gd name="connsiteY142" fmla="*/ 1957479 h 7012541"/>
              <a:gd name="connsiteX143" fmla="*/ 7435999 w 8850777"/>
              <a:gd name="connsiteY143" fmla="*/ 1965299 h 7012541"/>
              <a:gd name="connsiteX144" fmla="*/ 7432559 w 8850777"/>
              <a:gd name="connsiteY144" fmla="*/ 1983767 h 7012541"/>
              <a:gd name="connsiteX145" fmla="*/ 7341167 w 8850777"/>
              <a:gd name="connsiteY145" fmla="*/ 2116076 h 7012541"/>
              <a:gd name="connsiteX146" fmla="*/ 7292785 w 8850777"/>
              <a:gd name="connsiteY146" fmla="*/ 2120344 h 7012541"/>
              <a:gd name="connsiteX147" fmla="*/ 7267252 w 8850777"/>
              <a:gd name="connsiteY147" fmla="*/ 2119278 h 7012541"/>
              <a:gd name="connsiteX148" fmla="*/ 7250917 w 8850777"/>
              <a:gd name="connsiteY148" fmla="*/ 2136237 h 7012541"/>
              <a:gd name="connsiteX149" fmla="*/ 7266631 w 8850777"/>
              <a:gd name="connsiteY149" fmla="*/ 2152158 h 7012541"/>
              <a:gd name="connsiteX150" fmla="*/ 7266631 w 8850777"/>
              <a:gd name="connsiteY150" fmla="*/ 2169860 h 7012541"/>
              <a:gd name="connsiteX151" fmla="*/ 7241401 w 8850777"/>
              <a:gd name="connsiteY151" fmla="*/ 2178706 h 7012541"/>
              <a:gd name="connsiteX152" fmla="*/ 7216741 w 8850777"/>
              <a:gd name="connsiteY152" fmla="*/ 2176761 h 7012541"/>
              <a:gd name="connsiteX153" fmla="*/ 7206772 w 8850777"/>
              <a:gd name="connsiteY153" fmla="*/ 2188634 h 7012541"/>
              <a:gd name="connsiteX154" fmla="*/ 7209141 w 8850777"/>
              <a:gd name="connsiteY154" fmla="*/ 2205255 h 7012541"/>
              <a:gd name="connsiteX155" fmla="*/ 7241401 w 8850777"/>
              <a:gd name="connsiteY155" fmla="*/ 2205255 h 7012541"/>
              <a:gd name="connsiteX156" fmla="*/ 7325501 w 8850777"/>
              <a:gd name="connsiteY156" fmla="*/ 2205255 h 7012541"/>
              <a:gd name="connsiteX157" fmla="*/ 7367553 w 8850777"/>
              <a:gd name="connsiteY157" fmla="*/ 2205255 h 7012541"/>
              <a:gd name="connsiteX158" fmla="*/ 7434834 w 8850777"/>
              <a:gd name="connsiteY158" fmla="*/ 2249505 h 7012541"/>
              <a:gd name="connsiteX159" fmla="*/ 7535753 w 8850777"/>
              <a:gd name="connsiteY159" fmla="*/ 2284901 h 7012541"/>
              <a:gd name="connsiteX160" fmla="*/ 7560984 w 8850777"/>
              <a:gd name="connsiteY160" fmla="*/ 2311449 h 7012541"/>
              <a:gd name="connsiteX161" fmla="*/ 7535753 w 8850777"/>
              <a:gd name="connsiteY161" fmla="*/ 2329142 h 7012541"/>
              <a:gd name="connsiteX162" fmla="*/ 7527346 w 8850777"/>
              <a:gd name="connsiteY162" fmla="*/ 2355692 h 7012541"/>
              <a:gd name="connsiteX163" fmla="*/ 7518935 w 8850777"/>
              <a:gd name="connsiteY163" fmla="*/ 2391087 h 7012541"/>
              <a:gd name="connsiteX164" fmla="*/ 7518935 w 8850777"/>
              <a:gd name="connsiteY164" fmla="*/ 2417635 h 7012541"/>
              <a:gd name="connsiteX165" fmla="*/ 7527346 w 8850777"/>
              <a:gd name="connsiteY165" fmla="*/ 2417635 h 7012541"/>
              <a:gd name="connsiteX166" fmla="*/ 7527346 w 8850777"/>
              <a:gd name="connsiteY166" fmla="*/ 2479580 h 7012541"/>
              <a:gd name="connsiteX167" fmla="*/ 7460064 w 8850777"/>
              <a:gd name="connsiteY167" fmla="*/ 2541532 h 7012541"/>
              <a:gd name="connsiteX168" fmla="*/ 7544165 w 8850777"/>
              <a:gd name="connsiteY168" fmla="*/ 2568073 h 7012541"/>
              <a:gd name="connsiteX169" fmla="*/ 7535753 w 8850777"/>
              <a:gd name="connsiteY169" fmla="*/ 2576928 h 7012541"/>
              <a:gd name="connsiteX170" fmla="*/ 7236495 w 8850777"/>
              <a:gd name="connsiteY170" fmla="*/ 2576928 h 7012541"/>
              <a:gd name="connsiteX171" fmla="*/ 7215508 w 8850777"/>
              <a:gd name="connsiteY171" fmla="*/ 2587165 h 7012541"/>
              <a:gd name="connsiteX172" fmla="*/ 7214139 w 8850777"/>
              <a:gd name="connsiteY172" fmla="*/ 2590655 h 7012541"/>
              <a:gd name="connsiteX173" fmla="*/ 7232990 w 8850777"/>
              <a:gd name="connsiteY173" fmla="*/ 2594621 h 7012541"/>
              <a:gd name="connsiteX174" fmla="*/ 7300272 w 8850777"/>
              <a:gd name="connsiteY174" fmla="*/ 2638871 h 7012541"/>
              <a:gd name="connsiteX175" fmla="*/ 7333912 w 8850777"/>
              <a:gd name="connsiteY175" fmla="*/ 2665420 h 7012541"/>
              <a:gd name="connsiteX176" fmla="*/ 7426423 w 8850777"/>
              <a:gd name="connsiteY176" fmla="*/ 2683114 h 7012541"/>
              <a:gd name="connsiteX177" fmla="*/ 7443243 w 8850777"/>
              <a:gd name="connsiteY177" fmla="*/ 2700816 h 7012541"/>
              <a:gd name="connsiteX178" fmla="*/ 7426423 w 8850777"/>
              <a:gd name="connsiteY178" fmla="*/ 2709662 h 7012541"/>
              <a:gd name="connsiteX179" fmla="*/ 7224581 w 8850777"/>
              <a:gd name="connsiteY179" fmla="*/ 2709662 h 7012541"/>
              <a:gd name="connsiteX180" fmla="*/ 7208810 w 8850777"/>
              <a:gd name="connsiteY180" fmla="*/ 2710767 h 7012541"/>
              <a:gd name="connsiteX181" fmla="*/ 7207899 w 8850777"/>
              <a:gd name="connsiteY181" fmla="*/ 2711514 h 7012541"/>
              <a:gd name="connsiteX182" fmla="*/ 7208115 w 8850777"/>
              <a:gd name="connsiteY182" fmla="*/ 2712006 h 7012541"/>
              <a:gd name="connsiteX183" fmla="*/ 7292785 w 8850777"/>
              <a:gd name="connsiteY183" fmla="*/ 2730679 h 7012541"/>
              <a:gd name="connsiteX184" fmla="*/ 7411055 w 8850777"/>
              <a:gd name="connsiteY184" fmla="*/ 2816042 h 7012541"/>
              <a:gd name="connsiteX185" fmla="*/ 7411055 w 8850777"/>
              <a:gd name="connsiteY185" fmla="*/ 2824702 h 7012541"/>
              <a:gd name="connsiteX186" fmla="*/ 7510524 w 8850777"/>
              <a:gd name="connsiteY186" fmla="*/ 2824702 h 7012541"/>
              <a:gd name="connsiteX187" fmla="*/ 7586217 w 8850777"/>
              <a:gd name="connsiteY187" fmla="*/ 2815857 h 7012541"/>
              <a:gd name="connsiteX188" fmla="*/ 7619857 w 8850777"/>
              <a:gd name="connsiteY188" fmla="*/ 2842405 h 7012541"/>
              <a:gd name="connsiteX189" fmla="*/ 7611446 w 8850777"/>
              <a:gd name="connsiteY189" fmla="*/ 2868954 h 7012541"/>
              <a:gd name="connsiteX190" fmla="*/ 7569394 w 8850777"/>
              <a:gd name="connsiteY190" fmla="*/ 2868954 h 7012541"/>
              <a:gd name="connsiteX191" fmla="*/ 7460064 w 8850777"/>
              <a:gd name="connsiteY191" fmla="*/ 2860098 h 7012541"/>
              <a:gd name="connsiteX192" fmla="*/ 7429971 w 8850777"/>
              <a:gd name="connsiteY192" fmla="*/ 2855261 h 7012541"/>
              <a:gd name="connsiteX193" fmla="*/ 7408679 w 8850777"/>
              <a:gd name="connsiteY193" fmla="*/ 2859828 h 7012541"/>
              <a:gd name="connsiteX194" fmla="*/ 7391569 w 8850777"/>
              <a:gd name="connsiteY194" fmla="*/ 2867792 h 7012541"/>
              <a:gd name="connsiteX195" fmla="*/ 7380474 w 8850777"/>
              <a:gd name="connsiteY195" fmla="*/ 2867539 h 7012541"/>
              <a:gd name="connsiteX196" fmla="*/ 7376094 w 8850777"/>
              <a:gd name="connsiteY196" fmla="*/ 2868814 h 7012541"/>
              <a:gd name="connsiteX197" fmla="*/ 7363084 w 8850777"/>
              <a:gd name="connsiteY197" fmla="*/ 2868887 h 7012541"/>
              <a:gd name="connsiteX198" fmla="*/ 7330122 w 8850777"/>
              <a:gd name="connsiteY198" fmla="*/ 2879700 h 7012541"/>
              <a:gd name="connsiteX199" fmla="*/ 7423270 w 8850777"/>
              <a:gd name="connsiteY199" fmla="*/ 2893285 h 7012541"/>
              <a:gd name="connsiteX200" fmla="*/ 7535753 w 8850777"/>
              <a:gd name="connsiteY200" fmla="*/ 2895495 h 7012541"/>
              <a:gd name="connsiteX201" fmla="*/ 7569394 w 8850777"/>
              <a:gd name="connsiteY201" fmla="*/ 2895495 h 7012541"/>
              <a:gd name="connsiteX202" fmla="*/ 7611446 w 8850777"/>
              <a:gd name="connsiteY202" fmla="*/ 2913195 h 7012541"/>
              <a:gd name="connsiteX203" fmla="*/ 7619857 w 8850777"/>
              <a:gd name="connsiteY203" fmla="*/ 2939745 h 7012541"/>
              <a:gd name="connsiteX204" fmla="*/ 7603035 w 8850777"/>
              <a:gd name="connsiteY204" fmla="*/ 2957445 h 7012541"/>
              <a:gd name="connsiteX205" fmla="*/ 7476884 w 8850777"/>
              <a:gd name="connsiteY205" fmla="*/ 2957445 h 7012541"/>
              <a:gd name="connsiteX206" fmla="*/ 7611446 w 8850777"/>
              <a:gd name="connsiteY206" fmla="*/ 2992841 h 7012541"/>
              <a:gd name="connsiteX207" fmla="*/ 7636676 w 8850777"/>
              <a:gd name="connsiteY207" fmla="*/ 3010536 h 7012541"/>
              <a:gd name="connsiteX208" fmla="*/ 7603035 w 8850777"/>
              <a:gd name="connsiteY208" fmla="*/ 3019391 h 7012541"/>
              <a:gd name="connsiteX209" fmla="*/ 7392782 w 8850777"/>
              <a:gd name="connsiteY209" fmla="*/ 3019391 h 7012541"/>
              <a:gd name="connsiteX210" fmla="*/ 7359141 w 8850777"/>
              <a:gd name="connsiteY210" fmla="*/ 3037084 h 7012541"/>
              <a:gd name="connsiteX211" fmla="*/ 7418013 w 8850777"/>
              <a:gd name="connsiteY211" fmla="*/ 3037084 h 7012541"/>
              <a:gd name="connsiteX212" fmla="*/ 7493705 w 8850777"/>
              <a:gd name="connsiteY212" fmla="*/ 3063633 h 7012541"/>
              <a:gd name="connsiteX213" fmla="*/ 7569394 w 8850777"/>
              <a:gd name="connsiteY213" fmla="*/ 3063633 h 7012541"/>
              <a:gd name="connsiteX214" fmla="*/ 7594625 w 8850777"/>
              <a:gd name="connsiteY214" fmla="*/ 3090181 h 7012541"/>
              <a:gd name="connsiteX215" fmla="*/ 7569394 w 8850777"/>
              <a:gd name="connsiteY215" fmla="*/ 3116729 h 7012541"/>
              <a:gd name="connsiteX216" fmla="*/ 7392782 w 8850777"/>
              <a:gd name="connsiteY216" fmla="*/ 3116729 h 7012541"/>
              <a:gd name="connsiteX217" fmla="*/ 7317090 w 8850777"/>
              <a:gd name="connsiteY217" fmla="*/ 3125577 h 7012541"/>
              <a:gd name="connsiteX218" fmla="*/ 7409602 w 8850777"/>
              <a:gd name="connsiteY218" fmla="*/ 3125577 h 7012541"/>
              <a:gd name="connsiteX219" fmla="*/ 7468474 w 8850777"/>
              <a:gd name="connsiteY219" fmla="*/ 3160972 h 7012541"/>
              <a:gd name="connsiteX220" fmla="*/ 7468474 w 8850777"/>
              <a:gd name="connsiteY220" fmla="*/ 3187520 h 7012541"/>
              <a:gd name="connsiteX221" fmla="*/ 7434834 w 8850777"/>
              <a:gd name="connsiteY221" fmla="*/ 3205222 h 7012541"/>
              <a:gd name="connsiteX222" fmla="*/ 7325501 w 8850777"/>
              <a:gd name="connsiteY222" fmla="*/ 3222925 h 7012541"/>
              <a:gd name="connsiteX223" fmla="*/ 7289650 w 8850777"/>
              <a:gd name="connsiteY223" fmla="*/ 3228471 h 7012541"/>
              <a:gd name="connsiteX224" fmla="*/ 7297868 w 8850777"/>
              <a:gd name="connsiteY224" fmla="*/ 3237002 h 7012541"/>
              <a:gd name="connsiteX225" fmla="*/ 7234517 w 8850777"/>
              <a:gd name="connsiteY225" fmla="*/ 3266341 h 7012541"/>
              <a:gd name="connsiteX226" fmla="*/ 7200180 w 8850777"/>
              <a:gd name="connsiteY226" fmla="*/ 3279517 h 7012541"/>
              <a:gd name="connsiteX227" fmla="*/ 7287409 w 8850777"/>
              <a:gd name="connsiteY227" fmla="*/ 3302602 h 7012541"/>
              <a:gd name="connsiteX228" fmla="*/ 7437935 w 8850777"/>
              <a:gd name="connsiteY228" fmla="*/ 3285529 h 7012541"/>
              <a:gd name="connsiteX229" fmla="*/ 7507819 w 8850777"/>
              <a:gd name="connsiteY229" fmla="*/ 3251385 h 7012541"/>
              <a:gd name="connsiteX230" fmla="*/ 7626089 w 8850777"/>
              <a:gd name="connsiteY230" fmla="*/ 3153218 h 7012541"/>
              <a:gd name="connsiteX231" fmla="*/ 7824993 w 8850777"/>
              <a:gd name="connsiteY231" fmla="*/ 2986763 h 7012541"/>
              <a:gd name="connsiteX232" fmla="*/ 8083034 w 8850777"/>
              <a:gd name="connsiteY232" fmla="*/ 2905671 h 7012541"/>
              <a:gd name="connsiteX233" fmla="*/ 8292694 w 8850777"/>
              <a:gd name="connsiteY233" fmla="*/ 2811774 h 7012541"/>
              <a:gd name="connsiteX234" fmla="*/ 8308820 w 8850777"/>
              <a:gd name="connsiteY234" fmla="*/ 2798969 h 7012541"/>
              <a:gd name="connsiteX235" fmla="*/ 8523854 w 8850777"/>
              <a:gd name="connsiteY235" fmla="*/ 2726411 h 7012541"/>
              <a:gd name="connsiteX236" fmla="*/ 8545735 w 8850777"/>
              <a:gd name="connsiteY236" fmla="*/ 2720593 h 7012541"/>
              <a:gd name="connsiteX237" fmla="*/ 8548676 w 8850777"/>
              <a:gd name="connsiteY237" fmla="*/ 2716533 h 7012541"/>
              <a:gd name="connsiteX238" fmla="*/ 8573314 w 8850777"/>
              <a:gd name="connsiteY238" fmla="*/ 2694886 h 7012541"/>
              <a:gd name="connsiteX239" fmla="*/ 8850732 w 8850777"/>
              <a:gd name="connsiteY239" fmla="*/ 2656253 h 7012541"/>
              <a:gd name="connsiteX240" fmla="*/ 8550732 w 8850777"/>
              <a:gd name="connsiteY240" fmla="*/ 3008104 h 7012541"/>
              <a:gd name="connsiteX241" fmla="*/ 8389456 w 8850777"/>
              <a:gd name="connsiteY241" fmla="*/ 3076394 h 7012541"/>
              <a:gd name="connsiteX242" fmla="*/ 8271189 w 8850777"/>
              <a:gd name="connsiteY242" fmla="*/ 3114806 h 7012541"/>
              <a:gd name="connsiteX243" fmla="*/ 8002397 w 8850777"/>
              <a:gd name="connsiteY243" fmla="*/ 3174559 h 7012541"/>
              <a:gd name="connsiteX244" fmla="*/ 7744358 w 8850777"/>
              <a:gd name="connsiteY244" fmla="*/ 3259920 h 7012541"/>
              <a:gd name="connsiteX245" fmla="*/ 7583083 w 8850777"/>
              <a:gd name="connsiteY245" fmla="*/ 3358087 h 7012541"/>
              <a:gd name="connsiteX246" fmla="*/ 7507819 w 8850777"/>
              <a:gd name="connsiteY246" fmla="*/ 3396499 h 7012541"/>
              <a:gd name="connsiteX247" fmla="*/ 7201396 w 8850777"/>
              <a:gd name="connsiteY247" fmla="*/ 3537345 h 7012541"/>
              <a:gd name="connsiteX248" fmla="*/ 7180328 w 8850777"/>
              <a:gd name="connsiteY248" fmla="*/ 3547150 h 7012541"/>
              <a:gd name="connsiteX249" fmla="*/ 7165229 w 8850777"/>
              <a:gd name="connsiteY249" fmla="*/ 3639988 h 7012541"/>
              <a:gd name="connsiteX250" fmla="*/ 7112041 w 8850777"/>
              <a:gd name="connsiteY250" fmla="*/ 3746654 h 7012541"/>
              <a:gd name="connsiteX251" fmla="*/ 7107603 w 8850777"/>
              <a:gd name="connsiteY251" fmla="*/ 3767789 h 7012541"/>
              <a:gd name="connsiteX252" fmla="*/ 7120759 w 8850777"/>
              <a:gd name="connsiteY252" fmla="*/ 3772089 h 7012541"/>
              <a:gd name="connsiteX253" fmla="*/ 7534699 w 8850777"/>
              <a:gd name="connsiteY253" fmla="*/ 3891595 h 7012541"/>
              <a:gd name="connsiteX254" fmla="*/ 7626089 w 8850777"/>
              <a:gd name="connsiteY254" fmla="*/ 3917205 h 7012541"/>
              <a:gd name="connsiteX255" fmla="*/ 7749734 w 8850777"/>
              <a:gd name="connsiteY255" fmla="*/ 3904400 h 7012541"/>
              <a:gd name="connsiteX256" fmla="*/ 7819618 w 8850777"/>
              <a:gd name="connsiteY256" fmla="*/ 3895864 h 7012541"/>
              <a:gd name="connsiteX257" fmla="*/ 7894880 w 8850777"/>
              <a:gd name="connsiteY257" fmla="*/ 3912937 h 7012541"/>
              <a:gd name="connsiteX258" fmla="*/ 7927136 w 8850777"/>
              <a:gd name="connsiteY258" fmla="*/ 3942812 h 7012541"/>
              <a:gd name="connsiteX259" fmla="*/ 7787364 w 8850777"/>
              <a:gd name="connsiteY259" fmla="*/ 4169020 h 7012541"/>
              <a:gd name="connsiteX260" fmla="*/ 7636840 w 8850777"/>
              <a:gd name="connsiteY260" fmla="*/ 4169020 h 7012541"/>
              <a:gd name="connsiteX261" fmla="*/ 7513195 w 8850777"/>
              <a:gd name="connsiteY261" fmla="*/ 4100731 h 7012541"/>
              <a:gd name="connsiteX262" fmla="*/ 7378800 w 8850777"/>
              <a:gd name="connsiteY262" fmla="*/ 4079391 h 7012541"/>
              <a:gd name="connsiteX263" fmla="*/ 7239029 w 8850777"/>
              <a:gd name="connsiteY263" fmla="*/ 4023907 h 7012541"/>
              <a:gd name="connsiteX264" fmla="*/ 7158389 w 8850777"/>
              <a:gd name="connsiteY264" fmla="*/ 3921471 h 7012541"/>
              <a:gd name="connsiteX265" fmla="*/ 7124598 w 8850777"/>
              <a:gd name="connsiteY265" fmla="*/ 3898797 h 7012541"/>
              <a:gd name="connsiteX266" fmla="*/ 7095148 w 8850777"/>
              <a:gd name="connsiteY266" fmla="*/ 3921009 h 7012541"/>
              <a:gd name="connsiteX267" fmla="*/ 6993789 w 8850777"/>
              <a:gd name="connsiteY267" fmla="*/ 3921009 h 7012541"/>
              <a:gd name="connsiteX268" fmla="*/ 6841749 w 8850777"/>
              <a:gd name="connsiteY268" fmla="*/ 3947832 h 7012541"/>
              <a:gd name="connsiteX269" fmla="*/ 6799515 w 8850777"/>
              <a:gd name="connsiteY269" fmla="*/ 4048423 h 7012541"/>
              <a:gd name="connsiteX270" fmla="*/ 6554562 w 8850777"/>
              <a:gd name="connsiteY270" fmla="*/ 4309956 h 7012541"/>
              <a:gd name="connsiteX271" fmla="*/ 6495434 w 8850777"/>
              <a:gd name="connsiteY271" fmla="*/ 4323367 h 7012541"/>
              <a:gd name="connsiteX272" fmla="*/ 6157569 w 8850777"/>
              <a:gd name="connsiteY272" fmla="*/ 4323367 h 7012541"/>
              <a:gd name="connsiteX273" fmla="*/ 6225141 w 8850777"/>
              <a:gd name="connsiteY273" fmla="*/ 4544663 h 7012541"/>
              <a:gd name="connsiteX274" fmla="*/ 6030867 w 8850777"/>
              <a:gd name="connsiteY274" fmla="*/ 4423957 h 7012541"/>
              <a:gd name="connsiteX275" fmla="*/ 5726788 w 8850777"/>
              <a:gd name="connsiteY275" fmla="*/ 4363603 h 7012541"/>
              <a:gd name="connsiteX276" fmla="*/ 5583194 w 8850777"/>
              <a:gd name="connsiteY276" fmla="*/ 4558076 h 7012541"/>
              <a:gd name="connsiteX277" fmla="*/ 5372027 w 8850777"/>
              <a:gd name="connsiteY277" fmla="*/ 4658664 h 7012541"/>
              <a:gd name="connsiteX278" fmla="*/ 5228434 w 8850777"/>
              <a:gd name="connsiteY278" fmla="*/ 4698900 h 7012541"/>
              <a:gd name="connsiteX279" fmla="*/ 4991928 w 8850777"/>
              <a:gd name="connsiteY279" fmla="*/ 4812901 h 7012541"/>
              <a:gd name="connsiteX280" fmla="*/ 4915908 w 8850777"/>
              <a:gd name="connsiteY280" fmla="*/ 4866550 h 7012541"/>
              <a:gd name="connsiteX281" fmla="*/ 4949694 w 8850777"/>
              <a:gd name="connsiteY281" fmla="*/ 5034199 h 7012541"/>
              <a:gd name="connsiteX282" fmla="*/ 4978237 w 8850777"/>
              <a:gd name="connsiteY282" fmla="*/ 5142809 h 7012541"/>
              <a:gd name="connsiteX283" fmla="*/ 4997518 w 8850777"/>
              <a:gd name="connsiteY283" fmla="*/ 5144903 h 7012541"/>
              <a:gd name="connsiteX284" fmla="*/ 5017276 w 8850777"/>
              <a:gd name="connsiteY284" fmla="*/ 5157192 h 7012541"/>
              <a:gd name="connsiteX285" fmla="*/ 5033367 w 8850777"/>
              <a:gd name="connsiteY285" fmla="*/ 5182005 h 7012541"/>
              <a:gd name="connsiteX286" fmla="*/ 5039731 w 8850777"/>
              <a:gd name="connsiteY286" fmla="*/ 5192443 h 7012541"/>
              <a:gd name="connsiteX287" fmla="*/ 5060058 w 8850777"/>
              <a:gd name="connsiteY287" fmla="*/ 5219711 h 7012541"/>
              <a:gd name="connsiteX288" fmla="*/ 5070657 w 8850777"/>
              <a:gd name="connsiteY288" fmla="*/ 5232605 h 7012541"/>
              <a:gd name="connsiteX289" fmla="*/ 5077775 w 8850777"/>
              <a:gd name="connsiteY289" fmla="*/ 5251423 h 7012541"/>
              <a:gd name="connsiteX290" fmla="*/ 5076675 w 8850777"/>
              <a:gd name="connsiteY290" fmla="*/ 5272625 h 7012541"/>
              <a:gd name="connsiteX291" fmla="*/ 5067013 w 8850777"/>
              <a:gd name="connsiteY291" fmla="*/ 5325796 h 7012541"/>
              <a:gd name="connsiteX292" fmla="*/ 4992239 w 8850777"/>
              <a:gd name="connsiteY292" fmla="*/ 5402777 h 7012541"/>
              <a:gd name="connsiteX293" fmla="*/ 4981655 w 8850777"/>
              <a:gd name="connsiteY293" fmla="*/ 5403392 h 7012541"/>
              <a:gd name="connsiteX294" fmla="*/ 4935831 w 8850777"/>
              <a:gd name="connsiteY294" fmla="*/ 5411777 h 7012541"/>
              <a:gd name="connsiteX295" fmla="*/ 4922876 w 8850777"/>
              <a:gd name="connsiteY295" fmla="*/ 5410623 h 7012541"/>
              <a:gd name="connsiteX296" fmla="*/ 4887883 w 8850777"/>
              <a:gd name="connsiteY296" fmla="*/ 5412181 h 7012541"/>
              <a:gd name="connsiteX297" fmla="*/ 4868951 w 8850777"/>
              <a:gd name="connsiteY297" fmla="*/ 5411532 h 7012541"/>
              <a:gd name="connsiteX298" fmla="*/ 4852373 w 8850777"/>
              <a:gd name="connsiteY298" fmla="*/ 5399145 h 7012541"/>
              <a:gd name="connsiteX299" fmla="*/ 4797423 w 8850777"/>
              <a:gd name="connsiteY299" fmla="*/ 5370869 h 7012541"/>
              <a:gd name="connsiteX300" fmla="*/ 4769006 w 8850777"/>
              <a:gd name="connsiteY300" fmla="*/ 5349635 h 7012541"/>
              <a:gd name="connsiteX301" fmla="*/ 4763013 w 8850777"/>
              <a:gd name="connsiteY301" fmla="*/ 5336631 h 7012541"/>
              <a:gd name="connsiteX302" fmla="*/ 4763231 w 8850777"/>
              <a:gd name="connsiteY302" fmla="*/ 5303401 h 7012541"/>
              <a:gd name="connsiteX303" fmla="*/ 4760438 w 8850777"/>
              <a:gd name="connsiteY303" fmla="*/ 5250159 h 7012541"/>
              <a:gd name="connsiteX304" fmla="*/ 4768885 w 8850777"/>
              <a:gd name="connsiteY304" fmla="*/ 5228052 h 7012541"/>
              <a:gd name="connsiteX305" fmla="*/ 4786918 w 8850777"/>
              <a:gd name="connsiteY305" fmla="*/ 5203164 h 7012541"/>
              <a:gd name="connsiteX306" fmla="*/ 4805708 w 8850777"/>
              <a:gd name="connsiteY306" fmla="*/ 5186655 h 7012541"/>
              <a:gd name="connsiteX307" fmla="*/ 4839370 w 8850777"/>
              <a:gd name="connsiteY307" fmla="*/ 5158612 h 7012541"/>
              <a:gd name="connsiteX308" fmla="*/ 4839887 w 8850777"/>
              <a:gd name="connsiteY308" fmla="*/ 5158473 h 7012541"/>
              <a:gd name="connsiteX309" fmla="*/ 4839887 w 8850777"/>
              <a:gd name="connsiteY309" fmla="*/ 5114670 h 7012541"/>
              <a:gd name="connsiteX310" fmla="*/ 4831440 w 8850777"/>
              <a:gd name="connsiteY310" fmla="*/ 5000669 h 7012541"/>
              <a:gd name="connsiteX311" fmla="*/ 4731137 w 8850777"/>
              <a:gd name="connsiteY311" fmla="*/ 4868226 h 7012541"/>
              <a:gd name="connsiteX312" fmla="*/ 4699578 w 8850777"/>
              <a:gd name="connsiteY312" fmla="*/ 4861044 h 7012541"/>
              <a:gd name="connsiteX313" fmla="*/ 4695996 w 8850777"/>
              <a:gd name="connsiteY313" fmla="*/ 4869585 h 7012541"/>
              <a:gd name="connsiteX314" fmla="*/ 4526886 w 8850777"/>
              <a:gd name="connsiteY314" fmla="*/ 5175990 h 7012541"/>
              <a:gd name="connsiteX315" fmla="*/ 4431061 w 8850777"/>
              <a:gd name="connsiteY315" fmla="*/ 5313663 h 7012541"/>
              <a:gd name="connsiteX316" fmla="*/ 4467109 w 8850777"/>
              <a:gd name="connsiteY316" fmla="*/ 5335807 h 7012541"/>
              <a:gd name="connsiteX317" fmla="*/ 4556483 w 8850777"/>
              <a:gd name="connsiteY317" fmla="*/ 5411032 h 7012541"/>
              <a:gd name="connsiteX318" fmla="*/ 4588738 w 8850777"/>
              <a:gd name="connsiteY318" fmla="*/ 5530539 h 7012541"/>
              <a:gd name="connsiteX319" fmla="*/ 4486598 w 8850777"/>
              <a:gd name="connsiteY319" fmla="*/ 5658580 h 7012541"/>
              <a:gd name="connsiteX320" fmla="*/ 4481222 w 8850777"/>
              <a:gd name="connsiteY320" fmla="*/ 5688457 h 7012541"/>
              <a:gd name="connsiteX321" fmla="*/ 4508100 w 8850777"/>
              <a:gd name="connsiteY321" fmla="*/ 5833571 h 7012541"/>
              <a:gd name="connsiteX322" fmla="*/ 4373705 w 8850777"/>
              <a:gd name="connsiteY322" fmla="*/ 6029902 h 7012541"/>
              <a:gd name="connsiteX323" fmla="*/ 4244684 w 8850777"/>
              <a:gd name="connsiteY323" fmla="*/ 6076852 h 7012541"/>
              <a:gd name="connsiteX324" fmla="*/ 3981267 w 8850777"/>
              <a:gd name="connsiteY324" fmla="*/ 6046974 h 7012541"/>
              <a:gd name="connsiteX325" fmla="*/ 3906594 w 8850777"/>
              <a:gd name="connsiteY325" fmla="*/ 6000025 h 7012541"/>
              <a:gd name="connsiteX326" fmla="*/ 3861154 w 8850777"/>
              <a:gd name="connsiteY326" fmla="*/ 5958970 h 7012541"/>
              <a:gd name="connsiteX327" fmla="*/ 3835346 w 8850777"/>
              <a:gd name="connsiteY327" fmla="*/ 5983754 h 7012541"/>
              <a:gd name="connsiteX328" fmla="*/ 3721172 w 8850777"/>
              <a:gd name="connsiteY328" fmla="*/ 6074326 h 7012541"/>
              <a:gd name="connsiteX329" fmla="*/ 3723563 w 8850777"/>
              <a:gd name="connsiteY329" fmla="*/ 6076719 h 7012541"/>
              <a:gd name="connsiteX330" fmla="*/ 3733978 w 8850777"/>
              <a:gd name="connsiteY330" fmla="*/ 6081120 h 7012541"/>
              <a:gd name="connsiteX331" fmla="*/ 3776987 w 8850777"/>
              <a:gd name="connsiteY331" fmla="*/ 6098191 h 7012541"/>
              <a:gd name="connsiteX332" fmla="*/ 3723226 w 8850777"/>
              <a:gd name="connsiteY332" fmla="*/ 6128069 h 7012541"/>
              <a:gd name="connsiteX333" fmla="*/ 3685596 w 8850777"/>
              <a:gd name="connsiteY333" fmla="*/ 6115264 h 7012541"/>
              <a:gd name="connsiteX334" fmla="*/ 3674316 w 8850777"/>
              <a:gd name="connsiteY334" fmla="*/ 6111495 h 7012541"/>
              <a:gd name="connsiteX335" fmla="*/ 3550158 w 8850777"/>
              <a:gd name="connsiteY335" fmla="*/ 6209987 h 7012541"/>
              <a:gd name="connsiteX336" fmla="*/ 2376461 w 8850777"/>
              <a:gd name="connsiteY336" fmla="*/ 6797710 h 7012541"/>
              <a:gd name="connsiteX337" fmla="*/ 2293103 w 8850777"/>
              <a:gd name="connsiteY337" fmla="*/ 6820826 h 7012541"/>
              <a:gd name="connsiteX338" fmla="*/ 2293103 w 8850777"/>
              <a:gd name="connsiteY338" fmla="*/ 6858002 h 7012541"/>
              <a:gd name="connsiteX339" fmla="*/ 2159046 w 8850777"/>
              <a:gd name="connsiteY339" fmla="*/ 6858002 h 7012541"/>
              <a:gd name="connsiteX340" fmla="*/ 2047293 w 8850777"/>
              <a:gd name="connsiteY340" fmla="*/ 6888993 h 7012541"/>
              <a:gd name="connsiteX341" fmla="*/ 995643 w 8850777"/>
              <a:gd name="connsiteY341" fmla="*/ 7010404 h 7012541"/>
              <a:gd name="connsiteX342" fmla="*/ 0 w 8850777"/>
              <a:gd name="connsiteY342" fmla="*/ 6931523 h 7012541"/>
              <a:gd name="connsiteX343" fmla="*/ 28261 w 8850777"/>
              <a:gd name="connsiteY343" fmla="*/ 5029202 h 7012541"/>
              <a:gd name="connsiteX0" fmla="*/ 6634026 w 8574424"/>
              <a:gd name="connsiteY0" fmla="*/ 867292 h 7012541"/>
              <a:gd name="connsiteX1" fmla="*/ 6577800 w 8574424"/>
              <a:gd name="connsiteY1" fmla="*/ 908210 h 7012541"/>
              <a:gd name="connsiteX2" fmla="*/ 6529417 w 8574424"/>
              <a:gd name="connsiteY2" fmla="*/ 967963 h 7012541"/>
              <a:gd name="connsiteX3" fmla="*/ 6545544 w 8574424"/>
              <a:gd name="connsiteY3" fmla="*/ 1006376 h 7012541"/>
              <a:gd name="connsiteX4" fmla="*/ 6585864 w 8574424"/>
              <a:gd name="connsiteY4" fmla="*/ 1006911 h 7012541"/>
              <a:gd name="connsiteX5" fmla="*/ 6602827 w 8574424"/>
              <a:gd name="connsiteY5" fmla="*/ 1003094 h 7012541"/>
              <a:gd name="connsiteX6" fmla="*/ 6624961 w 8574424"/>
              <a:gd name="connsiteY6" fmla="*/ 955148 h 7012541"/>
              <a:gd name="connsiteX7" fmla="*/ 6627415 w 8574424"/>
              <a:gd name="connsiteY7" fmla="*/ 887712 h 7012541"/>
              <a:gd name="connsiteX8" fmla="*/ 6634026 w 8574424"/>
              <a:gd name="connsiteY8" fmla="*/ 867292 h 7012541"/>
              <a:gd name="connsiteX9" fmla="*/ 28261 w 8574424"/>
              <a:gd name="connsiteY9" fmla="*/ 5029202 h 7012541"/>
              <a:gd name="connsiteX10" fmla="*/ 71547 w 8574424"/>
              <a:gd name="connsiteY10" fmla="*/ 85060 h 7012541"/>
              <a:gd name="connsiteX11" fmla="*/ 2293103 w 8574424"/>
              <a:gd name="connsiteY11" fmla="*/ 0 h 7012541"/>
              <a:gd name="connsiteX12" fmla="*/ 2909882 w 8574424"/>
              <a:gd name="connsiteY12" fmla="*/ 423059 h 7012541"/>
              <a:gd name="connsiteX13" fmla="*/ 3086400 w 8574424"/>
              <a:gd name="connsiteY13" fmla="*/ 516658 h 7012541"/>
              <a:gd name="connsiteX14" fmla="*/ 3066703 w 8574424"/>
              <a:gd name="connsiteY14" fmla="*/ 491542 h 7012541"/>
              <a:gd name="connsiteX15" fmla="*/ 3040497 w 8574424"/>
              <a:gd name="connsiteY15" fmla="*/ 460064 h 7012541"/>
              <a:gd name="connsiteX16" fmla="*/ 2943731 w 8574424"/>
              <a:gd name="connsiteY16" fmla="*/ 387506 h 7012541"/>
              <a:gd name="connsiteX17" fmla="*/ 2895348 w 8574424"/>
              <a:gd name="connsiteY17" fmla="*/ 302144 h 7012541"/>
              <a:gd name="connsiteX18" fmla="*/ 2981361 w 8574424"/>
              <a:gd name="connsiteY18" fmla="*/ 203978 h 7012541"/>
              <a:gd name="connsiteX19" fmla="*/ 3035121 w 8574424"/>
              <a:gd name="connsiteY19" fmla="*/ 203978 h 7012541"/>
              <a:gd name="connsiteX20" fmla="*/ 3051248 w 8574424"/>
              <a:gd name="connsiteY20" fmla="*/ 233856 h 7012541"/>
              <a:gd name="connsiteX21" fmla="*/ 3110381 w 8574424"/>
              <a:gd name="connsiteY21" fmla="*/ 391774 h 7012541"/>
              <a:gd name="connsiteX22" fmla="*/ 3131886 w 8574424"/>
              <a:gd name="connsiteY22" fmla="*/ 434455 h 7012541"/>
              <a:gd name="connsiteX23" fmla="*/ 3217899 w 8574424"/>
              <a:gd name="connsiteY23" fmla="*/ 545425 h 7012541"/>
              <a:gd name="connsiteX24" fmla="*/ 3265394 w 8574424"/>
              <a:gd name="connsiteY24" fmla="*/ 614557 h 7012541"/>
              <a:gd name="connsiteX25" fmla="*/ 3525574 w 8574424"/>
              <a:gd name="connsiteY25" fmla="*/ 784372 h 7012541"/>
              <a:gd name="connsiteX26" fmla="*/ 3549857 w 8574424"/>
              <a:gd name="connsiteY26" fmla="*/ 760429 h 7012541"/>
              <a:gd name="connsiteX27" fmla="*/ 3583457 w 8574424"/>
              <a:gd name="connsiteY27" fmla="*/ 716148 h 7012541"/>
              <a:gd name="connsiteX28" fmla="*/ 3701724 w 8574424"/>
              <a:gd name="connsiteY28" fmla="*/ 703343 h 7012541"/>
              <a:gd name="connsiteX29" fmla="*/ 3927511 w 8574424"/>
              <a:gd name="connsiteY29" fmla="*/ 733221 h 7012541"/>
              <a:gd name="connsiteX30" fmla="*/ 3992019 w 8574424"/>
              <a:gd name="connsiteY30" fmla="*/ 686272 h 7012541"/>
              <a:gd name="connsiteX31" fmla="*/ 4008148 w 8574424"/>
              <a:gd name="connsiteY31" fmla="*/ 600910 h 7012541"/>
              <a:gd name="connsiteX32" fmla="*/ 4008148 w 8574424"/>
              <a:gd name="connsiteY32" fmla="*/ 545425 h 7012541"/>
              <a:gd name="connsiteX33" fmla="*/ 4110289 w 8574424"/>
              <a:gd name="connsiteY33" fmla="*/ 515549 h 7012541"/>
              <a:gd name="connsiteX34" fmla="*/ 4190927 w 8574424"/>
              <a:gd name="connsiteY34" fmla="*/ 579570 h 7012541"/>
              <a:gd name="connsiteX35" fmla="*/ 4239308 w 8574424"/>
              <a:gd name="connsiteY35" fmla="*/ 613714 h 7012541"/>
              <a:gd name="connsiteX36" fmla="*/ 4293068 w 8574424"/>
              <a:gd name="connsiteY36" fmla="*/ 583839 h 7012541"/>
              <a:gd name="connsiteX37" fmla="*/ 4336073 w 8574424"/>
              <a:gd name="connsiteY37" fmla="*/ 472869 h 7012541"/>
              <a:gd name="connsiteX38" fmla="*/ 4368329 w 8574424"/>
              <a:gd name="connsiteY38" fmla="*/ 438723 h 7012541"/>
              <a:gd name="connsiteX39" fmla="*/ 4422087 w 8574424"/>
              <a:gd name="connsiteY39" fmla="*/ 442991 h 7012541"/>
              <a:gd name="connsiteX40" fmla="*/ 4481222 w 8574424"/>
              <a:gd name="connsiteY40" fmla="*/ 485671 h 7012541"/>
              <a:gd name="connsiteX41" fmla="*/ 4567235 w 8574424"/>
              <a:gd name="connsiteY41" fmla="*/ 545425 h 7012541"/>
              <a:gd name="connsiteX42" fmla="*/ 4701630 w 8574424"/>
              <a:gd name="connsiteY42" fmla="*/ 481403 h 7012541"/>
              <a:gd name="connsiteX43" fmla="*/ 4787643 w 8574424"/>
              <a:gd name="connsiteY43" fmla="*/ 366167 h 7012541"/>
              <a:gd name="connsiteX44" fmla="*/ 4852154 w 8574424"/>
              <a:gd name="connsiteY44" fmla="*/ 349094 h 7012541"/>
              <a:gd name="connsiteX45" fmla="*/ 4911289 w 8574424"/>
              <a:gd name="connsiteY45" fmla="*/ 494208 h 7012541"/>
              <a:gd name="connsiteX46" fmla="*/ 4900539 w 8574424"/>
              <a:gd name="connsiteY46" fmla="*/ 507013 h 7012541"/>
              <a:gd name="connsiteX47" fmla="*/ 5008054 w 8574424"/>
              <a:gd name="connsiteY47" fmla="*/ 532622 h 7012541"/>
              <a:gd name="connsiteX48" fmla="*/ 5099443 w 8574424"/>
              <a:gd name="connsiteY48" fmla="*/ 498476 h 7012541"/>
              <a:gd name="connsiteX49" fmla="*/ 5115571 w 8574424"/>
              <a:gd name="connsiteY49" fmla="*/ 485671 h 7012541"/>
              <a:gd name="connsiteX50" fmla="*/ 5292973 w 8574424"/>
              <a:gd name="connsiteY50" fmla="*/ 477137 h 7012541"/>
              <a:gd name="connsiteX51" fmla="*/ 5395114 w 8574424"/>
              <a:gd name="connsiteY51" fmla="*/ 468600 h 7012541"/>
              <a:gd name="connsiteX52" fmla="*/ 5454249 w 8574424"/>
              <a:gd name="connsiteY52" fmla="*/ 357630 h 7012541"/>
              <a:gd name="connsiteX53" fmla="*/ 5545639 w 8574424"/>
              <a:gd name="connsiteY53" fmla="*/ 131422 h 7012541"/>
              <a:gd name="connsiteX54" fmla="*/ 5626276 w 8574424"/>
              <a:gd name="connsiteY54" fmla="*/ 33255 h 7012541"/>
              <a:gd name="connsiteX55" fmla="*/ 5684065 w 8574424"/>
              <a:gd name="connsiteY55" fmla="*/ 2846 h 7012541"/>
              <a:gd name="connsiteX56" fmla="*/ 5721528 w 8574424"/>
              <a:gd name="connsiteY56" fmla="*/ 245 h 7012541"/>
              <a:gd name="connsiteX57" fmla="*/ 5766047 w 8574424"/>
              <a:gd name="connsiteY57" fmla="*/ 7648 h 7012541"/>
              <a:gd name="connsiteX58" fmla="*/ 5712289 w 8574424"/>
              <a:gd name="connsiteY58" fmla="*/ 152762 h 7012541"/>
              <a:gd name="connsiteX59" fmla="*/ 5658530 w 8574424"/>
              <a:gd name="connsiteY59" fmla="*/ 323485 h 7012541"/>
              <a:gd name="connsiteX60" fmla="*/ 5599395 w 8574424"/>
              <a:gd name="connsiteY60" fmla="*/ 489940 h 7012541"/>
              <a:gd name="connsiteX61" fmla="*/ 5733793 w 8574424"/>
              <a:gd name="connsiteY61" fmla="*/ 613714 h 7012541"/>
              <a:gd name="connsiteX62" fmla="*/ 5766047 w 8574424"/>
              <a:gd name="connsiteY62" fmla="*/ 596641 h 7012541"/>
              <a:gd name="connsiteX63" fmla="*/ 5782173 w 8574424"/>
              <a:gd name="connsiteY63" fmla="*/ 566766 h 7012541"/>
              <a:gd name="connsiteX64" fmla="*/ 5889693 w 8574424"/>
              <a:gd name="connsiteY64" fmla="*/ 532622 h 7012541"/>
              <a:gd name="connsiteX65" fmla="*/ 5948825 w 8574424"/>
              <a:gd name="connsiteY65" fmla="*/ 600910 h 7012541"/>
              <a:gd name="connsiteX66" fmla="*/ 5948825 w 8574424"/>
              <a:gd name="connsiteY66" fmla="*/ 635055 h 7012541"/>
              <a:gd name="connsiteX67" fmla="*/ 6110101 w 8574424"/>
              <a:gd name="connsiteY67" fmla="*/ 801509 h 7012541"/>
              <a:gd name="connsiteX68" fmla="*/ 6185364 w 8574424"/>
              <a:gd name="connsiteY68" fmla="*/ 797240 h 7012541"/>
              <a:gd name="connsiteX69" fmla="*/ 6411148 w 8574424"/>
              <a:gd name="connsiteY69" fmla="*/ 754560 h 7012541"/>
              <a:gd name="connsiteX70" fmla="*/ 6459531 w 8574424"/>
              <a:gd name="connsiteY70" fmla="*/ 771633 h 7012541"/>
              <a:gd name="connsiteX71" fmla="*/ 6518666 w 8574424"/>
              <a:gd name="connsiteY71" fmla="*/ 831386 h 7012541"/>
              <a:gd name="connsiteX72" fmla="*/ 6583174 w 8574424"/>
              <a:gd name="connsiteY72" fmla="*/ 839921 h 7012541"/>
              <a:gd name="connsiteX73" fmla="*/ 6604680 w 8574424"/>
              <a:gd name="connsiteY73" fmla="*/ 822850 h 7012541"/>
              <a:gd name="connsiteX74" fmla="*/ 6630887 w 8574424"/>
              <a:gd name="connsiteY74" fmla="*/ 818048 h 7012541"/>
              <a:gd name="connsiteX75" fmla="*/ 6648711 w 8574424"/>
              <a:gd name="connsiteY75" fmla="*/ 821907 h 7012541"/>
              <a:gd name="connsiteX76" fmla="*/ 6652736 w 8574424"/>
              <a:gd name="connsiteY76" fmla="*/ 803062 h 7012541"/>
              <a:gd name="connsiteX77" fmla="*/ 6634723 w 8574424"/>
              <a:gd name="connsiteY77" fmla="*/ 789260 h 7012541"/>
              <a:gd name="connsiteX78" fmla="*/ 6634019 w 8574424"/>
              <a:gd name="connsiteY78" fmla="*/ 763084 h 7012541"/>
              <a:gd name="connsiteX79" fmla="*/ 6635466 w 8574424"/>
              <a:gd name="connsiteY79" fmla="*/ 732353 h 7012541"/>
              <a:gd name="connsiteX80" fmla="*/ 6681000 w 8574424"/>
              <a:gd name="connsiteY80" fmla="*/ 753698 h 7012541"/>
              <a:gd name="connsiteX81" fmla="*/ 6681704 w 8574424"/>
              <a:gd name="connsiteY81" fmla="*/ 779876 h 7012541"/>
              <a:gd name="connsiteX82" fmla="*/ 6666549 w 8574424"/>
              <a:gd name="connsiteY82" fmla="*/ 977913 h 7012541"/>
              <a:gd name="connsiteX83" fmla="*/ 6666829 w 8574424"/>
              <a:gd name="connsiteY83" fmla="*/ 988259 h 7012541"/>
              <a:gd name="connsiteX84" fmla="*/ 6669190 w 8574424"/>
              <a:gd name="connsiteY84" fmla="*/ 987703 h 7012541"/>
              <a:gd name="connsiteX85" fmla="*/ 6712195 w 8574424"/>
              <a:gd name="connsiteY85" fmla="*/ 1006376 h 7012541"/>
              <a:gd name="connsiteX86" fmla="*/ 6741388 w 8574424"/>
              <a:gd name="connsiteY86" fmla="*/ 1050670 h 7012541"/>
              <a:gd name="connsiteX87" fmla="*/ 6756165 w 8574424"/>
              <a:gd name="connsiteY87" fmla="*/ 1051331 h 7012541"/>
              <a:gd name="connsiteX88" fmla="*/ 6811400 w 8574424"/>
              <a:gd name="connsiteY88" fmla="*/ 1031420 h 7012541"/>
              <a:gd name="connsiteX89" fmla="*/ 6870579 w 8574424"/>
              <a:gd name="connsiteY89" fmla="*/ 1010084 h 7012541"/>
              <a:gd name="connsiteX90" fmla="*/ 6917158 w 8574424"/>
              <a:gd name="connsiteY90" fmla="*/ 1091465 h 7012541"/>
              <a:gd name="connsiteX91" fmla="*/ 7031896 w 8574424"/>
              <a:gd name="connsiteY91" fmla="*/ 1125620 h 7012541"/>
              <a:gd name="connsiteX92" fmla="*/ 7125478 w 8574424"/>
              <a:gd name="connsiteY92" fmla="*/ 1156072 h 7012541"/>
              <a:gd name="connsiteX93" fmla="*/ 7159878 w 8574424"/>
              <a:gd name="connsiteY93" fmla="*/ 1207863 h 7012541"/>
              <a:gd name="connsiteX94" fmla="*/ 7235505 w 8574424"/>
              <a:gd name="connsiteY94" fmla="*/ 1290100 h 7012541"/>
              <a:gd name="connsiteX95" fmla="*/ 7260605 w 8574424"/>
              <a:gd name="connsiteY95" fmla="*/ 1292379 h 7012541"/>
              <a:gd name="connsiteX96" fmla="*/ 7397968 w 8574424"/>
              <a:gd name="connsiteY96" fmla="*/ 1257963 h 7012541"/>
              <a:gd name="connsiteX97" fmla="*/ 7448170 w 8574424"/>
              <a:gd name="connsiteY97" fmla="*/ 1262519 h 7012541"/>
              <a:gd name="connsiteX98" fmla="*/ 7449238 w 8574424"/>
              <a:gd name="connsiteY98" fmla="*/ 1281014 h 7012541"/>
              <a:gd name="connsiteX99" fmla="*/ 7356343 w 8574424"/>
              <a:gd name="connsiteY99" fmla="*/ 1318280 h 7012541"/>
              <a:gd name="connsiteX100" fmla="*/ 7333375 w 8574424"/>
              <a:gd name="connsiteY100" fmla="*/ 1352992 h 7012541"/>
              <a:gd name="connsiteX101" fmla="*/ 7382127 w 8574424"/>
              <a:gd name="connsiteY101" fmla="*/ 1388279 h 7012541"/>
              <a:gd name="connsiteX102" fmla="*/ 7433759 w 8574424"/>
              <a:gd name="connsiteY102" fmla="*/ 1403649 h 7012541"/>
              <a:gd name="connsiteX103" fmla="*/ 7364535 w 8574424"/>
              <a:gd name="connsiteY103" fmla="*/ 1432382 h 7012541"/>
              <a:gd name="connsiteX104" fmla="*/ 7336194 w 8574424"/>
              <a:gd name="connsiteY104" fmla="*/ 1457701 h 7012541"/>
              <a:gd name="connsiteX105" fmla="*/ 7364153 w 8574424"/>
              <a:gd name="connsiteY105" fmla="*/ 1481607 h 7012541"/>
              <a:gd name="connsiteX106" fmla="*/ 7469950 w 8574424"/>
              <a:gd name="connsiteY106" fmla="*/ 1458567 h 7012541"/>
              <a:gd name="connsiteX107" fmla="*/ 7685494 w 8574424"/>
              <a:gd name="connsiteY107" fmla="*/ 1411069 h 7012541"/>
              <a:gd name="connsiteX108" fmla="*/ 7721005 w 8574424"/>
              <a:gd name="connsiteY108" fmla="*/ 1398266 h 7012541"/>
              <a:gd name="connsiteX109" fmla="*/ 7755786 w 8574424"/>
              <a:gd name="connsiteY109" fmla="*/ 1400830 h 7012541"/>
              <a:gd name="connsiteX110" fmla="*/ 7744655 w 8574424"/>
              <a:gd name="connsiteY110" fmla="*/ 1431274 h 7012541"/>
              <a:gd name="connsiteX111" fmla="*/ 7718830 w 8574424"/>
              <a:gd name="connsiteY111" fmla="*/ 1444362 h 7012541"/>
              <a:gd name="connsiteX112" fmla="*/ 7634911 w 8574424"/>
              <a:gd name="connsiteY112" fmla="*/ 1455735 h 7012541"/>
              <a:gd name="connsiteX113" fmla="*/ 7564259 w 8574424"/>
              <a:gd name="connsiteY113" fmla="*/ 1473656 h 7012541"/>
              <a:gd name="connsiteX114" fmla="*/ 7519069 w 8574424"/>
              <a:gd name="connsiteY114" fmla="*/ 1486173 h 7012541"/>
              <a:gd name="connsiteX115" fmla="*/ 7422588 w 8574424"/>
              <a:gd name="connsiteY115" fmla="*/ 1517179 h 7012541"/>
              <a:gd name="connsiteX116" fmla="*/ 7333981 w 8574424"/>
              <a:gd name="connsiteY116" fmla="*/ 1586884 h 7012541"/>
              <a:gd name="connsiteX117" fmla="*/ 7424703 w 8574424"/>
              <a:gd name="connsiteY117" fmla="*/ 1595712 h 7012541"/>
              <a:gd name="connsiteX118" fmla="*/ 7616576 w 8574424"/>
              <a:gd name="connsiteY118" fmla="*/ 1556747 h 7012541"/>
              <a:gd name="connsiteX119" fmla="*/ 7733485 w 8574424"/>
              <a:gd name="connsiteY119" fmla="*/ 1544806 h 7012541"/>
              <a:gd name="connsiteX120" fmla="*/ 7757500 w 8574424"/>
              <a:gd name="connsiteY120" fmla="*/ 1570131 h 7012541"/>
              <a:gd name="connsiteX121" fmla="*/ 7737410 w 8574424"/>
              <a:gd name="connsiteY121" fmla="*/ 1584926 h 7012541"/>
              <a:gd name="connsiteX122" fmla="*/ 7540165 w 8574424"/>
              <a:gd name="connsiteY122" fmla="*/ 1614502 h 7012541"/>
              <a:gd name="connsiteX123" fmla="*/ 7473820 w 8574424"/>
              <a:gd name="connsiteY123" fmla="*/ 1623317 h 7012541"/>
              <a:gd name="connsiteX124" fmla="*/ 7385936 w 8574424"/>
              <a:gd name="connsiteY124" fmla="*/ 1677656 h 7012541"/>
              <a:gd name="connsiteX125" fmla="*/ 7281204 w 8574424"/>
              <a:gd name="connsiteY125" fmla="*/ 1719189 h 7012541"/>
              <a:gd name="connsiteX126" fmla="*/ 7274371 w 8574424"/>
              <a:gd name="connsiteY126" fmla="*/ 1720608 h 7012541"/>
              <a:gd name="connsiteX127" fmla="*/ 7266631 w 8574424"/>
              <a:gd name="connsiteY127" fmla="*/ 1727395 h 7012541"/>
              <a:gd name="connsiteX128" fmla="*/ 7266631 w 8574424"/>
              <a:gd name="connsiteY128" fmla="*/ 1753945 h 7012541"/>
              <a:gd name="connsiteX129" fmla="*/ 7283452 w 8574424"/>
              <a:gd name="connsiteY129" fmla="*/ 1789340 h 7012541"/>
              <a:gd name="connsiteX130" fmla="*/ 7165708 w 8574424"/>
              <a:gd name="connsiteY130" fmla="*/ 1833590 h 7012541"/>
              <a:gd name="connsiteX131" fmla="*/ 7154809 w 8574424"/>
              <a:gd name="connsiteY131" fmla="*/ 1845056 h 7012541"/>
              <a:gd name="connsiteX132" fmla="*/ 7169142 w 8574424"/>
              <a:gd name="connsiteY132" fmla="*/ 1864261 h 7012541"/>
              <a:gd name="connsiteX133" fmla="*/ 7176645 w 8574424"/>
              <a:gd name="connsiteY133" fmla="*/ 1869997 h 7012541"/>
              <a:gd name="connsiteX134" fmla="*/ 7213877 w 8574424"/>
              <a:gd name="connsiteY134" fmla="*/ 1873441 h 7012541"/>
              <a:gd name="connsiteX135" fmla="*/ 7217525 w 8574424"/>
              <a:gd name="connsiteY135" fmla="*/ 1872797 h 7012541"/>
              <a:gd name="connsiteX136" fmla="*/ 7351920 w 8574424"/>
              <a:gd name="connsiteY136" fmla="*/ 1864261 h 7012541"/>
              <a:gd name="connsiteX137" fmla="*/ 7393249 w 8574424"/>
              <a:gd name="connsiteY137" fmla="*/ 1878132 h 7012541"/>
              <a:gd name="connsiteX138" fmla="*/ 7415948 w 8574424"/>
              <a:gd name="connsiteY138" fmla="*/ 1899836 h 7012541"/>
              <a:gd name="connsiteX139" fmla="*/ 7429578 w 8574424"/>
              <a:gd name="connsiteY139" fmla="*/ 1897743 h 7012541"/>
              <a:gd name="connsiteX140" fmla="*/ 7460064 w 8574424"/>
              <a:gd name="connsiteY140" fmla="*/ 1895534 h 7012541"/>
              <a:gd name="connsiteX141" fmla="*/ 7502113 w 8574424"/>
              <a:gd name="connsiteY141" fmla="*/ 1922083 h 7012541"/>
              <a:gd name="connsiteX142" fmla="*/ 7476884 w 8574424"/>
              <a:gd name="connsiteY142" fmla="*/ 1957479 h 7012541"/>
              <a:gd name="connsiteX143" fmla="*/ 7435999 w 8574424"/>
              <a:gd name="connsiteY143" fmla="*/ 1965299 h 7012541"/>
              <a:gd name="connsiteX144" fmla="*/ 7432559 w 8574424"/>
              <a:gd name="connsiteY144" fmla="*/ 1983767 h 7012541"/>
              <a:gd name="connsiteX145" fmla="*/ 7341167 w 8574424"/>
              <a:gd name="connsiteY145" fmla="*/ 2116076 h 7012541"/>
              <a:gd name="connsiteX146" fmla="*/ 7292785 w 8574424"/>
              <a:gd name="connsiteY146" fmla="*/ 2120344 h 7012541"/>
              <a:gd name="connsiteX147" fmla="*/ 7267252 w 8574424"/>
              <a:gd name="connsiteY147" fmla="*/ 2119278 h 7012541"/>
              <a:gd name="connsiteX148" fmla="*/ 7250917 w 8574424"/>
              <a:gd name="connsiteY148" fmla="*/ 2136237 h 7012541"/>
              <a:gd name="connsiteX149" fmla="*/ 7266631 w 8574424"/>
              <a:gd name="connsiteY149" fmla="*/ 2152158 h 7012541"/>
              <a:gd name="connsiteX150" fmla="*/ 7266631 w 8574424"/>
              <a:gd name="connsiteY150" fmla="*/ 2169860 h 7012541"/>
              <a:gd name="connsiteX151" fmla="*/ 7241401 w 8574424"/>
              <a:gd name="connsiteY151" fmla="*/ 2178706 h 7012541"/>
              <a:gd name="connsiteX152" fmla="*/ 7216741 w 8574424"/>
              <a:gd name="connsiteY152" fmla="*/ 2176761 h 7012541"/>
              <a:gd name="connsiteX153" fmla="*/ 7206772 w 8574424"/>
              <a:gd name="connsiteY153" fmla="*/ 2188634 h 7012541"/>
              <a:gd name="connsiteX154" fmla="*/ 7209141 w 8574424"/>
              <a:gd name="connsiteY154" fmla="*/ 2205255 h 7012541"/>
              <a:gd name="connsiteX155" fmla="*/ 7241401 w 8574424"/>
              <a:gd name="connsiteY155" fmla="*/ 2205255 h 7012541"/>
              <a:gd name="connsiteX156" fmla="*/ 7325501 w 8574424"/>
              <a:gd name="connsiteY156" fmla="*/ 2205255 h 7012541"/>
              <a:gd name="connsiteX157" fmla="*/ 7367553 w 8574424"/>
              <a:gd name="connsiteY157" fmla="*/ 2205255 h 7012541"/>
              <a:gd name="connsiteX158" fmla="*/ 7434834 w 8574424"/>
              <a:gd name="connsiteY158" fmla="*/ 2249505 h 7012541"/>
              <a:gd name="connsiteX159" fmla="*/ 7535753 w 8574424"/>
              <a:gd name="connsiteY159" fmla="*/ 2284901 h 7012541"/>
              <a:gd name="connsiteX160" fmla="*/ 7560984 w 8574424"/>
              <a:gd name="connsiteY160" fmla="*/ 2311449 h 7012541"/>
              <a:gd name="connsiteX161" fmla="*/ 7535753 w 8574424"/>
              <a:gd name="connsiteY161" fmla="*/ 2329142 h 7012541"/>
              <a:gd name="connsiteX162" fmla="*/ 7527346 w 8574424"/>
              <a:gd name="connsiteY162" fmla="*/ 2355692 h 7012541"/>
              <a:gd name="connsiteX163" fmla="*/ 7518935 w 8574424"/>
              <a:gd name="connsiteY163" fmla="*/ 2391087 h 7012541"/>
              <a:gd name="connsiteX164" fmla="*/ 7518935 w 8574424"/>
              <a:gd name="connsiteY164" fmla="*/ 2417635 h 7012541"/>
              <a:gd name="connsiteX165" fmla="*/ 7527346 w 8574424"/>
              <a:gd name="connsiteY165" fmla="*/ 2417635 h 7012541"/>
              <a:gd name="connsiteX166" fmla="*/ 7527346 w 8574424"/>
              <a:gd name="connsiteY166" fmla="*/ 2479580 h 7012541"/>
              <a:gd name="connsiteX167" fmla="*/ 7460064 w 8574424"/>
              <a:gd name="connsiteY167" fmla="*/ 2541532 h 7012541"/>
              <a:gd name="connsiteX168" fmla="*/ 7544165 w 8574424"/>
              <a:gd name="connsiteY168" fmla="*/ 2568073 h 7012541"/>
              <a:gd name="connsiteX169" fmla="*/ 7535753 w 8574424"/>
              <a:gd name="connsiteY169" fmla="*/ 2576928 h 7012541"/>
              <a:gd name="connsiteX170" fmla="*/ 7236495 w 8574424"/>
              <a:gd name="connsiteY170" fmla="*/ 2576928 h 7012541"/>
              <a:gd name="connsiteX171" fmla="*/ 7215508 w 8574424"/>
              <a:gd name="connsiteY171" fmla="*/ 2587165 h 7012541"/>
              <a:gd name="connsiteX172" fmla="*/ 7214139 w 8574424"/>
              <a:gd name="connsiteY172" fmla="*/ 2590655 h 7012541"/>
              <a:gd name="connsiteX173" fmla="*/ 7232990 w 8574424"/>
              <a:gd name="connsiteY173" fmla="*/ 2594621 h 7012541"/>
              <a:gd name="connsiteX174" fmla="*/ 7300272 w 8574424"/>
              <a:gd name="connsiteY174" fmla="*/ 2638871 h 7012541"/>
              <a:gd name="connsiteX175" fmla="*/ 7333912 w 8574424"/>
              <a:gd name="connsiteY175" fmla="*/ 2665420 h 7012541"/>
              <a:gd name="connsiteX176" fmla="*/ 7426423 w 8574424"/>
              <a:gd name="connsiteY176" fmla="*/ 2683114 h 7012541"/>
              <a:gd name="connsiteX177" fmla="*/ 7443243 w 8574424"/>
              <a:gd name="connsiteY177" fmla="*/ 2700816 h 7012541"/>
              <a:gd name="connsiteX178" fmla="*/ 7426423 w 8574424"/>
              <a:gd name="connsiteY178" fmla="*/ 2709662 h 7012541"/>
              <a:gd name="connsiteX179" fmla="*/ 7224581 w 8574424"/>
              <a:gd name="connsiteY179" fmla="*/ 2709662 h 7012541"/>
              <a:gd name="connsiteX180" fmla="*/ 7208810 w 8574424"/>
              <a:gd name="connsiteY180" fmla="*/ 2710767 h 7012541"/>
              <a:gd name="connsiteX181" fmla="*/ 7207899 w 8574424"/>
              <a:gd name="connsiteY181" fmla="*/ 2711514 h 7012541"/>
              <a:gd name="connsiteX182" fmla="*/ 7208115 w 8574424"/>
              <a:gd name="connsiteY182" fmla="*/ 2712006 h 7012541"/>
              <a:gd name="connsiteX183" fmla="*/ 7292785 w 8574424"/>
              <a:gd name="connsiteY183" fmla="*/ 2730679 h 7012541"/>
              <a:gd name="connsiteX184" fmla="*/ 7411055 w 8574424"/>
              <a:gd name="connsiteY184" fmla="*/ 2816042 h 7012541"/>
              <a:gd name="connsiteX185" fmla="*/ 7411055 w 8574424"/>
              <a:gd name="connsiteY185" fmla="*/ 2824702 h 7012541"/>
              <a:gd name="connsiteX186" fmla="*/ 7510524 w 8574424"/>
              <a:gd name="connsiteY186" fmla="*/ 2824702 h 7012541"/>
              <a:gd name="connsiteX187" fmla="*/ 7586217 w 8574424"/>
              <a:gd name="connsiteY187" fmla="*/ 2815857 h 7012541"/>
              <a:gd name="connsiteX188" fmla="*/ 7619857 w 8574424"/>
              <a:gd name="connsiteY188" fmla="*/ 2842405 h 7012541"/>
              <a:gd name="connsiteX189" fmla="*/ 7611446 w 8574424"/>
              <a:gd name="connsiteY189" fmla="*/ 2868954 h 7012541"/>
              <a:gd name="connsiteX190" fmla="*/ 7569394 w 8574424"/>
              <a:gd name="connsiteY190" fmla="*/ 2868954 h 7012541"/>
              <a:gd name="connsiteX191" fmla="*/ 7460064 w 8574424"/>
              <a:gd name="connsiteY191" fmla="*/ 2860098 h 7012541"/>
              <a:gd name="connsiteX192" fmla="*/ 7429971 w 8574424"/>
              <a:gd name="connsiteY192" fmla="*/ 2855261 h 7012541"/>
              <a:gd name="connsiteX193" fmla="*/ 7408679 w 8574424"/>
              <a:gd name="connsiteY193" fmla="*/ 2859828 h 7012541"/>
              <a:gd name="connsiteX194" fmla="*/ 7391569 w 8574424"/>
              <a:gd name="connsiteY194" fmla="*/ 2867792 h 7012541"/>
              <a:gd name="connsiteX195" fmla="*/ 7380474 w 8574424"/>
              <a:gd name="connsiteY195" fmla="*/ 2867539 h 7012541"/>
              <a:gd name="connsiteX196" fmla="*/ 7376094 w 8574424"/>
              <a:gd name="connsiteY196" fmla="*/ 2868814 h 7012541"/>
              <a:gd name="connsiteX197" fmla="*/ 7363084 w 8574424"/>
              <a:gd name="connsiteY197" fmla="*/ 2868887 h 7012541"/>
              <a:gd name="connsiteX198" fmla="*/ 7330122 w 8574424"/>
              <a:gd name="connsiteY198" fmla="*/ 2879700 h 7012541"/>
              <a:gd name="connsiteX199" fmla="*/ 7423270 w 8574424"/>
              <a:gd name="connsiteY199" fmla="*/ 2893285 h 7012541"/>
              <a:gd name="connsiteX200" fmla="*/ 7535753 w 8574424"/>
              <a:gd name="connsiteY200" fmla="*/ 2895495 h 7012541"/>
              <a:gd name="connsiteX201" fmla="*/ 7569394 w 8574424"/>
              <a:gd name="connsiteY201" fmla="*/ 2895495 h 7012541"/>
              <a:gd name="connsiteX202" fmla="*/ 7611446 w 8574424"/>
              <a:gd name="connsiteY202" fmla="*/ 2913195 h 7012541"/>
              <a:gd name="connsiteX203" fmla="*/ 7619857 w 8574424"/>
              <a:gd name="connsiteY203" fmla="*/ 2939745 h 7012541"/>
              <a:gd name="connsiteX204" fmla="*/ 7603035 w 8574424"/>
              <a:gd name="connsiteY204" fmla="*/ 2957445 h 7012541"/>
              <a:gd name="connsiteX205" fmla="*/ 7476884 w 8574424"/>
              <a:gd name="connsiteY205" fmla="*/ 2957445 h 7012541"/>
              <a:gd name="connsiteX206" fmla="*/ 7611446 w 8574424"/>
              <a:gd name="connsiteY206" fmla="*/ 2992841 h 7012541"/>
              <a:gd name="connsiteX207" fmla="*/ 7636676 w 8574424"/>
              <a:gd name="connsiteY207" fmla="*/ 3010536 h 7012541"/>
              <a:gd name="connsiteX208" fmla="*/ 7603035 w 8574424"/>
              <a:gd name="connsiteY208" fmla="*/ 3019391 h 7012541"/>
              <a:gd name="connsiteX209" fmla="*/ 7392782 w 8574424"/>
              <a:gd name="connsiteY209" fmla="*/ 3019391 h 7012541"/>
              <a:gd name="connsiteX210" fmla="*/ 7359141 w 8574424"/>
              <a:gd name="connsiteY210" fmla="*/ 3037084 h 7012541"/>
              <a:gd name="connsiteX211" fmla="*/ 7418013 w 8574424"/>
              <a:gd name="connsiteY211" fmla="*/ 3037084 h 7012541"/>
              <a:gd name="connsiteX212" fmla="*/ 7493705 w 8574424"/>
              <a:gd name="connsiteY212" fmla="*/ 3063633 h 7012541"/>
              <a:gd name="connsiteX213" fmla="*/ 7569394 w 8574424"/>
              <a:gd name="connsiteY213" fmla="*/ 3063633 h 7012541"/>
              <a:gd name="connsiteX214" fmla="*/ 7594625 w 8574424"/>
              <a:gd name="connsiteY214" fmla="*/ 3090181 h 7012541"/>
              <a:gd name="connsiteX215" fmla="*/ 7569394 w 8574424"/>
              <a:gd name="connsiteY215" fmla="*/ 3116729 h 7012541"/>
              <a:gd name="connsiteX216" fmla="*/ 7392782 w 8574424"/>
              <a:gd name="connsiteY216" fmla="*/ 3116729 h 7012541"/>
              <a:gd name="connsiteX217" fmla="*/ 7317090 w 8574424"/>
              <a:gd name="connsiteY217" fmla="*/ 3125577 h 7012541"/>
              <a:gd name="connsiteX218" fmla="*/ 7409602 w 8574424"/>
              <a:gd name="connsiteY218" fmla="*/ 3125577 h 7012541"/>
              <a:gd name="connsiteX219" fmla="*/ 7468474 w 8574424"/>
              <a:gd name="connsiteY219" fmla="*/ 3160972 h 7012541"/>
              <a:gd name="connsiteX220" fmla="*/ 7468474 w 8574424"/>
              <a:gd name="connsiteY220" fmla="*/ 3187520 h 7012541"/>
              <a:gd name="connsiteX221" fmla="*/ 7434834 w 8574424"/>
              <a:gd name="connsiteY221" fmla="*/ 3205222 h 7012541"/>
              <a:gd name="connsiteX222" fmla="*/ 7325501 w 8574424"/>
              <a:gd name="connsiteY222" fmla="*/ 3222925 h 7012541"/>
              <a:gd name="connsiteX223" fmla="*/ 7289650 w 8574424"/>
              <a:gd name="connsiteY223" fmla="*/ 3228471 h 7012541"/>
              <a:gd name="connsiteX224" fmla="*/ 7297868 w 8574424"/>
              <a:gd name="connsiteY224" fmla="*/ 3237002 h 7012541"/>
              <a:gd name="connsiteX225" fmla="*/ 7234517 w 8574424"/>
              <a:gd name="connsiteY225" fmla="*/ 3266341 h 7012541"/>
              <a:gd name="connsiteX226" fmla="*/ 7200180 w 8574424"/>
              <a:gd name="connsiteY226" fmla="*/ 3279517 h 7012541"/>
              <a:gd name="connsiteX227" fmla="*/ 7287409 w 8574424"/>
              <a:gd name="connsiteY227" fmla="*/ 3302602 h 7012541"/>
              <a:gd name="connsiteX228" fmla="*/ 7437935 w 8574424"/>
              <a:gd name="connsiteY228" fmla="*/ 3285529 h 7012541"/>
              <a:gd name="connsiteX229" fmla="*/ 7507819 w 8574424"/>
              <a:gd name="connsiteY229" fmla="*/ 3251385 h 7012541"/>
              <a:gd name="connsiteX230" fmla="*/ 7626089 w 8574424"/>
              <a:gd name="connsiteY230" fmla="*/ 3153218 h 7012541"/>
              <a:gd name="connsiteX231" fmla="*/ 7824993 w 8574424"/>
              <a:gd name="connsiteY231" fmla="*/ 2986763 h 7012541"/>
              <a:gd name="connsiteX232" fmla="*/ 8083034 w 8574424"/>
              <a:gd name="connsiteY232" fmla="*/ 2905671 h 7012541"/>
              <a:gd name="connsiteX233" fmla="*/ 8292694 w 8574424"/>
              <a:gd name="connsiteY233" fmla="*/ 2811774 h 7012541"/>
              <a:gd name="connsiteX234" fmla="*/ 8308820 w 8574424"/>
              <a:gd name="connsiteY234" fmla="*/ 2798969 h 7012541"/>
              <a:gd name="connsiteX235" fmla="*/ 8523854 w 8574424"/>
              <a:gd name="connsiteY235" fmla="*/ 2726411 h 7012541"/>
              <a:gd name="connsiteX236" fmla="*/ 8545735 w 8574424"/>
              <a:gd name="connsiteY236" fmla="*/ 2720593 h 7012541"/>
              <a:gd name="connsiteX237" fmla="*/ 8548676 w 8574424"/>
              <a:gd name="connsiteY237" fmla="*/ 2716533 h 7012541"/>
              <a:gd name="connsiteX238" fmla="*/ 8573314 w 8574424"/>
              <a:gd name="connsiteY238" fmla="*/ 2694886 h 7012541"/>
              <a:gd name="connsiteX239" fmla="*/ 8550732 w 8574424"/>
              <a:gd name="connsiteY239" fmla="*/ 3008104 h 7012541"/>
              <a:gd name="connsiteX240" fmla="*/ 8389456 w 8574424"/>
              <a:gd name="connsiteY240" fmla="*/ 3076394 h 7012541"/>
              <a:gd name="connsiteX241" fmla="*/ 8271189 w 8574424"/>
              <a:gd name="connsiteY241" fmla="*/ 3114806 h 7012541"/>
              <a:gd name="connsiteX242" fmla="*/ 8002397 w 8574424"/>
              <a:gd name="connsiteY242" fmla="*/ 3174559 h 7012541"/>
              <a:gd name="connsiteX243" fmla="*/ 7744358 w 8574424"/>
              <a:gd name="connsiteY243" fmla="*/ 3259920 h 7012541"/>
              <a:gd name="connsiteX244" fmla="*/ 7583083 w 8574424"/>
              <a:gd name="connsiteY244" fmla="*/ 3358087 h 7012541"/>
              <a:gd name="connsiteX245" fmla="*/ 7507819 w 8574424"/>
              <a:gd name="connsiteY245" fmla="*/ 3396499 h 7012541"/>
              <a:gd name="connsiteX246" fmla="*/ 7201396 w 8574424"/>
              <a:gd name="connsiteY246" fmla="*/ 3537345 h 7012541"/>
              <a:gd name="connsiteX247" fmla="*/ 7180328 w 8574424"/>
              <a:gd name="connsiteY247" fmla="*/ 3547150 h 7012541"/>
              <a:gd name="connsiteX248" fmla="*/ 7165229 w 8574424"/>
              <a:gd name="connsiteY248" fmla="*/ 3639988 h 7012541"/>
              <a:gd name="connsiteX249" fmla="*/ 7112041 w 8574424"/>
              <a:gd name="connsiteY249" fmla="*/ 3746654 h 7012541"/>
              <a:gd name="connsiteX250" fmla="*/ 7107603 w 8574424"/>
              <a:gd name="connsiteY250" fmla="*/ 3767789 h 7012541"/>
              <a:gd name="connsiteX251" fmla="*/ 7120759 w 8574424"/>
              <a:gd name="connsiteY251" fmla="*/ 3772089 h 7012541"/>
              <a:gd name="connsiteX252" fmla="*/ 7534699 w 8574424"/>
              <a:gd name="connsiteY252" fmla="*/ 3891595 h 7012541"/>
              <a:gd name="connsiteX253" fmla="*/ 7626089 w 8574424"/>
              <a:gd name="connsiteY253" fmla="*/ 3917205 h 7012541"/>
              <a:gd name="connsiteX254" fmla="*/ 7749734 w 8574424"/>
              <a:gd name="connsiteY254" fmla="*/ 3904400 h 7012541"/>
              <a:gd name="connsiteX255" fmla="*/ 7819618 w 8574424"/>
              <a:gd name="connsiteY255" fmla="*/ 3895864 h 7012541"/>
              <a:gd name="connsiteX256" fmla="*/ 7894880 w 8574424"/>
              <a:gd name="connsiteY256" fmla="*/ 3912937 h 7012541"/>
              <a:gd name="connsiteX257" fmla="*/ 7927136 w 8574424"/>
              <a:gd name="connsiteY257" fmla="*/ 3942812 h 7012541"/>
              <a:gd name="connsiteX258" fmla="*/ 7787364 w 8574424"/>
              <a:gd name="connsiteY258" fmla="*/ 4169020 h 7012541"/>
              <a:gd name="connsiteX259" fmla="*/ 7636840 w 8574424"/>
              <a:gd name="connsiteY259" fmla="*/ 4169020 h 7012541"/>
              <a:gd name="connsiteX260" fmla="*/ 7513195 w 8574424"/>
              <a:gd name="connsiteY260" fmla="*/ 4100731 h 7012541"/>
              <a:gd name="connsiteX261" fmla="*/ 7378800 w 8574424"/>
              <a:gd name="connsiteY261" fmla="*/ 4079391 h 7012541"/>
              <a:gd name="connsiteX262" fmla="*/ 7239029 w 8574424"/>
              <a:gd name="connsiteY262" fmla="*/ 4023907 h 7012541"/>
              <a:gd name="connsiteX263" fmla="*/ 7158389 w 8574424"/>
              <a:gd name="connsiteY263" fmla="*/ 3921471 h 7012541"/>
              <a:gd name="connsiteX264" fmla="*/ 7124598 w 8574424"/>
              <a:gd name="connsiteY264" fmla="*/ 3898797 h 7012541"/>
              <a:gd name="connsiteX265" fmla="*/ 7095148 w 8574424"/>
              <a:gd name="connsiteY265" fmla="*/ 3921009 h 7012541"/>
              <a:gd name="connsiteX266" fmla="*/ 6993789 w 8574424"/>
              <a:gd name="connsiteY266" fmla="*/ 3921009 h 7012541"/>
              <a:gd name="connsiteX267" fmla="*/ 6841749 w 8574424"/>
              <a:gd name="connsiteY267" fmla="*/ 3947832 h 7012541"/>
              <a:gd name="connsiteX268" fmla="*/ 6799515 w 8574424"/>
              <a:gd name="connsiteY268" fmla="*/ 4048423 h 7012541"/>
              <a:gd name="connsiteX269" fmla="*/ 6554562 w 8574424"/>
              <a:gd name="connsiteY269" fmla="*/ 4309956 h 7012541"/>
              <a:gd name="connsiteX270" fmla="*/ 6495434 w 8574424"/>
              <a:gd name="connsiteY270" fmla="*/ 4323367 h 7012541"/>
              <a:gd name="connsiteX271" fmla="*/ 6157569 w 8574424"/>
              <a:gd name="connsiteY271" fmla="*/ 4323367 h 7012541"/>
              <a:gd name="connsiteX272" fmla="*/ 6225141 w 8574424"/>
              <a:gd name="connsiteY272" fmla="*/ 4544663 h 7012541"/>
              <a:gd name="connsiteX273" fmla="*/ 6030867 w 8574424"/>
              <a:gd name="connsiteY273" fmla="*/ 4423957 h 7012541"/>
              <a:gd name="connsiteX274" fmla="*/ 5726788 w 8574424"/>
              <a:gd name="connsiteY274" fmla="*/ 4363603 h 7012541"/>
              <a:gd name="connsiteX275" fmla="*/ 5583194 w 8574424"/>
              <a:gd name="connsiteY275" fmla="*/ 4558076 h 7012541"/>
              <a:gd name="connsiteX276" fmla="*/ 5372027 w 8574424"/>
              <a:gd name="connsiteY276" fmla="*/ 4658664 h 7012541"/>
              <a:gd name="connsiteX277" fmla="*/ 5228434 w 8574424"/>
              <a:gd name="connsiteY277" fmla="*/ 4698900 h 7012541"/>
              <a:gd name="connsiteX278" fmla="*/ 4991928 w 8574424"/>
              <a:gd name="connsiteY278" fmla="*/ 4812901 h 7012541"/>
              <a:gd name="connsiteX279" fmla="*/ 4915908 w 8574424"/>
              <a:gd name="connsiteY279" fmla="*/ 4866550 h 7012541"/>
              <a:gd name="connsiteX280" fmla="*/ 4949694 w 8574424"/>
              <a:gd name="connsiteY280" fmla="*/ 5034199 h 7012541"/>
              <a:gd name="connsiteX281" fmla="*/ 4978237 w 8574424"/>
              <a:gd name="connsiteY281" fmla="*/ 5142809 h 7012541"/>
              <a:gd name="connsiteX282" fmla="*/ 4997518 w 8574424"/>
              <a:gd name="connsiteY282" fmla="*/ 5144903 h 7012541"/>
              <a:gd name="connsiteX283" fmla="*/ 5017276 w 8574424"/>
              <a:gd name="connsiteY283" fmla="*/ 5157192 h 7012541"/>
              <a:gd name="connsiteX284" fmla="*/ 5033367 w 8574424"/>
              <a:gd name="connsiteY284" fmla="*/ 5182005 h 7012541"/>
              <a:gd name="connsiteX285" fmla="*/ 5039731 w 8574424"/>
              <a:gd name="connsiteY285" fmla="*/ 5192443 h 7012541"/>
              <a:gd name="connsiteX286" fmla="*/ 5060058 w 8574424"/>
              <a:gd name="connsiteY286" fmla="*/ 5219711 h 7012541"/>
              <a:gd name="connsiteX287" fmla="*/ 5070657 w 8574424"/>
              <a:gd name="connsiteY287" fmla="*/ 5232605 h 7012541"/>
              <a:gd name="connsiteX288" fmla="*/ 5077775 w 8574424"/>
              <a:gd name="connsiteY288" fmla="*/ 5251423 h 7012541"/>
              <a:gd name="connsiteX289" fmla="*/ 5076675 w 8574424"/>
              <a:gd name="connsiteY289" fmla="*/ 5272625 h 7012541"/>
              <a:gd name="connsiteX290" fmla="*/ 5067013 w 8574424"/>
              <a:gd name="connsiteY290" fmla="*/ 5325796 h 7012541"/>
              <a:gd name="connsiteX291" fmla="*/ 4992239 w 8574424"/>
              <a:gd name="connsiteY291" fmla="*/ 5402777 h 7012541"/>
              <a:gd name="connsiteX292" fmla="*/ 4981655 w 8574424"/>
              <a:gd name="connsiteY292" fmla="*/ 5403392 h 7012541"/>
              <a:gd name="connsiteX293" fmla="*/ 4935831 w 8574424"/>
              <a:gd name="connsiteY293" fmla="*/ 5411777 h 7012541"/>
              <a:gd name="connsiteX294" fmla="*/ 4922876 w 8574424"/>
              <a:gd name="connsiteY294" fmla="*/ 5410623 h 7012541"/>
              <a:gd name="connsiteX295" fmla="*/ 4887883 w 8574424"/>
              <a:gd name="connsiteY295" fmla="*/ 5412181 h 7012541"/>
              <a:gd name="connsiteX296" fmla="*/ 4868951 w 8574424"/>
              <a:gd name="connsiteY296" fmla="*/ 5411532 h 7012541"/>
              <a:gd name="connsiteX297" fmla="*/ 4852373 w 8574424"/>
              <a:gd name="connsiteY297" fmla="*/ 5399145 h 7012541"/>
              <a:gd name="connsiteX298" fmla="*/ 4797423 w 8574424"/>
              <a:gd name="connsiteY298" fmla="*/ 5370869 h 7012541"/>
              <a:gd name="connsiteX299" fmla="*/ 4769006 w 8574424"/>
              <a:gd name="connsiteY299" fmla="*/ 5349635 h 7012541"/>
              <a:gd name="connsiteX300" fmla="*/ 4763013 w 8574424"/>
              <a:gd name="connsiteY300" fmla="*/ 5336631 h 7012541"/>
              <a:gd name="connsiteX301" fmla="*/ 4763231 w 8574424"/>
              <a:gd name="connsiteY301" fmla="*/ 5303401 h 7012541"/>
              <a:gd name="connsiteX302" fmla="*/ 4760438 w 8574424"/>
              <a:gd name="connsiteY302" fmla="*/ 5250159 h 7012541"/>
              <a:gd name="connsiteX303" fmla="*/ 4768885 w 8574424"/>
              <a:gd name="connsiteY303" fmla="*/ 5228052 h 7012541"/>
              <a:gd name="connsiteX304" fmla="*/ 4786918 w 8574424"/>
              <a:gd name="connsiteY304" fmla="*/ 5203164 h 7012541"/>
              <a:gd name="connsiteX305" fmla="*/ 4805708 w 8574424"/>
              <a:gd name="connsiteY305" fmla="*/ 5186655 h 7012541"/>
              <a:gd name="connsiteX306" fmla="*/ 4839370 w 8574424"/>
              <a:gd name="connsiteY306" fmla="*/ 5158612 h 7012541"/>
              <a:gd name="connsiteX307" fmla="*/ 4839887 w 8574424"/>
              <a:gd name="connsiteY307" fmla="*/ 5158473 h 7012541"/>
              <a:gd name="connsiteX308" fmla="*/ 4839887 w 8574424"/>
              <a:gd name="connsiteY308" fmla="*/ 5114670 h 7012541"/>
              <a:gd name="connsiteX309" fmla="*/ 4831440 w 8574424"/>
              <a:gd name="connsiteY309" fmla="*/ 5000669 h 7012541"/>
              <a:gd name="connsiteX310" fmla="*/ 4731137 w 8574424"/>
              <a:gd name="connsiteY310" fmla="*/ 4868226 h 7012541"/>
              <a:gd name="connsiteX311" fmla="*/ 4699578 w 8574424"/>
              <a:gd name="connsiteY311" fmla="*/ 4861044 h 7012541"/>
              <a:gd name="connsiteX312" fmla="*/ 4695996 w 8574424"/>
              <a:gd name="connsiteY312" fmla="*/ 4869585 h 7012541"/>
              <a:gd name="connsiteX313" fmla="*/ 4526886 w 8574424"/>
              <a:gd name="connsiteY313" fmla="*/ 5175990 h 7012541"/>
              <a:gd name="connsiteX314" fmla="*/ 4431061 w 8574424"/>
              <a:gd name="connsiteY314" fmla="*/ 5313663 h 7012541"/>
              <a:gd name="connsiteX315" fmla="*/ 4467109 w 8574424"/>
              <a:gd name="connsiteY315" fmla="*/ 5335807 h 7012541"/>
              <a:gd name="connsiteX316" fmla="*/ 4556483 w 8574424"/>
              <a:gd name="connsiteY316" fmla="*/ 5411032 h 7012541"/>
              <a:gd name="connsiteX317" fmla="*/ 4588738 w 8574424"/>
              <a:gd name="connsiteY317" fmla="*/ 5530539 h 7012541"/>
              <a:gd name="connsiteX318" fmla="*/ 4486598 w 8574424"/>
              <a:gd name="connsiteY318" fmla="*/ 5658580 h 7012541"/>
              <a:gd name="connsiteX319" fmla="*/ 4481222 w 8574424"/>
              <a:gd name="connsiteY319" fmla="*/ 5688457 h 7012541"/>
              <a:gd name="connsiteX320" fmla="*/ 4508100 w 8574424"/>
              <a:gd name="connsiteY320" fmla="*/ 5833571 h 7012541"/>
              <a:gd name="connsiteX321" fmla="*/ 4373705 w 8574424"/>
              <a:gd name="connsiteY321" fmla="*/ 6029902 h 7012541"/>
              <a:gd name="connsiteX322" fmla="*/ 4244684 w 8574424"/>
              <a:gd name="connsiteY322" fmla="*/ 6076852 h 7012541"/>
              <a:gd name="connsiteX323" fmla="*/ 3981267 w 8574424"/>
              <a:gd name="connsiteY323" fmla="*/ 6046974 h 7012541"/>
              <a:gd name="connsiteX324" fmla="*/ 3906594 w 8574424"/>
              <a:gd name="connsiteY324" fmla="*/ 6000025 h 7012541"/>
              <a:gd name="connsiteX325" fmla="*/ 3861154 w 8574424"/>
              <a:gd name="connsiteY325" fmla="*/ 5958970 h 7012541"/>
              <a:gd name="connsiteX326" fmla="*/ 3835346 w 8574424"/>
              <a:gd name="connsiteY326" fmla="*/ 5983754 h 7012541"/>
              <a:gd name="connsiteX327" fmla="*/ 3721172 w 8574424"/>
              <a:gd name="connsiteY327" fmla="*/ 6074326 h 7012541"/>
              <a:gd name="connsiteX328" fmla="*/ 3723563 w 8574424"/>
              <a:gd name="connsiteY328" fmla="*/ 6076719 h 7012541"/>
              <a:gd name="connsiteX329" fmla="*/ 3733978 w 8574424"/>
              <a:gd name="connsiteY329" fmla="*/ 6081120 h 7012541"/>
              <a:gd name="connsiteX330" fmla="*/ 3776987 w 8574424"/>
              <a:gd name="connsiteY330" fmla="*/ 6098191 h 7012541"/>
              <a:gd name="connsiteX331" fmla="*/ 3723226 w 8574424"/>
              <a:gd name="connsiteY331" fmla="*/ 6128069 h 7012541"/>
              <a:gd name="connsiteX332" fmla="*/ 3685596 w 8574424"/>
              <a:gd name="connsiteY332" fmla="*/ 6115264 h 7012541"/>
              <a:gd name="connsiteX333" fmla="*/ 3674316 w 8574424"/>
              <a:gd name="connsiteY333" fmla="*/ 6111495 h 7012541"/>
              <a:gd name="connsiteX334" fmla="*/ 3550158 w 8574424"/>
              <a:gd name="connsiteY334" fmla="*/ 6209987 h 7012541"/>
              <a:gd name="connsiteX335" fmla="*/ 2376461 w 8574424"/>
              <a:gd name="connsiteY335" fmla="*/ 6797710 h 7012541"/>
              <a:gd name="connsiteX336" fmla="*/ 2293103 w 8574424"/>
              <a:gd name="connsiteY336" fmla="*/ 6820826 h 7012541"/>
              <a:gd name="connsiteX337" fmla="*/ 2293103 w 8574424"/>
              <a:gd name="connsiteY337" fmla="*/ 6858002 h 7012541"/>
              <a:gd name="connsiteX338" fmla="*/ 2159046 w 8574424"/>
              <a:gd name="connsiteY338" fmla="*/ 6858002 h 7012541"/>
              <a:gd name="connsiteX339" fmla="*/ 2047293 w 8574424"/>
              <a:gd name="connsiteY339" fmla="*/ 6888993 h 7012541"/>
              <a:gd name="connsiteX340" fmla="*/ 995643 w 8574424"/>
              <a:gd name="connsiteY340" fmla="*/ 7010404 h 7012541"/>
              <a:gd name="connsiteX341" fmla="*/ 0 w 8574424"/>
              <a:gd name="connsiteY341" fmla="*/ 6931523 h 7012541"/>
              <a:gd name="connsiteX342" fmla="*/ 28261 w 8574424"/>
              <a:gd name="connsiteY342" fmla="*/ 5029202 h 7012541"/>
              <a:gd name="connsiteX0" fmla="*/ 6634026 w 8562189"/>
              <a:gd name="connsiteY0" fmla="*/ 867292 h 7012541"/>
              <a:gd name="connsiteX1" fmla="*/ 6577800 w 8562189"/>
              <a:gd name="connsiteY1" fmla="*/ 908210 h 7012541"/>
              <a:gd name="connsiteX2" fmla="*/ 6529417 w 8562189"/>
              <a:gd name="connsiteY2" fmla="*/ 967963 h 7012541"/>
              <a:gd name="connsiteX3" fmla="*/ 6545544 w 8562189"/>
              <a:gd name="connsiteY3" fmla="*/ 1006376 h 7012541"/>
              <a:gd name="connsiteX4" fmla="*/ 6585864 w 8562189"/>
              <a:gd name="connsiteY4" fmla="*/ 1006911 h 7012541"/>
              <a:gd name="connsiteX5" fmla="*/ 6602827 w 8562189"/>
              <a:gd name="connsiteY5" fmla="*/ 1003094 h 7012541"/>
              <a:gd name="connsiteX6" fmla="*/ 6624961 w 8562189"/>
              <a:gd name="connsiteY6" fmla="*/ 955148 h 7012541"/>
              <a:gd name="connsiteX7" fmla="*/ 6627415 w 8562189"/>
              <a:gd name="connsiteY7" fmla="*/ 887712 h 7012541"/>
              <a:gd name="connsiteX8" fmla="*/ 6634026 w 8562189"/>
              <a:gd name="connsiteY8" fmla="*/ 867292 h 7012541"/>
              <a:gd name="connsiteX9" fmla="*/ 28261 w 8562189"/>
              <a:gd name="connsiteY9" fmla="*/ 5029202 h 7012541"/>
              <a:gd name="connsiteX10" fmla="*/ 71547 w 8562189"/>
              <a:gd name="connsiteY10" fmla="*/ 85060 h 7012541"/>
              <a:gd name="connsiteX11" fmla="*/ 2293103 w 8562189"/>
              <a:gd name="connsiteY11" fmla="*/ 0 h 7012541"/>
              <a:gd name="connsiteX12" fmla="*/ 2909882 w 8562189"/>
              <a:gd name="connsiteY12" fmla="*/ 423059 h 7012541"/>
              <a:gd name="connsiteX13" fmla="*/ 3086400 w 8562189"/>
              <a:gd name="connsiteY13" fmla="*/ 516658 h 7012541"/>
              <a:gd name="connsiteX14" fmla="*/ 3066703 w 8562189"/>
              <a:gd name="connsiteY14" fmla="*/ 491542 h 7012541"/>
              <a:gd name="connsiteX15" fmla="*/ 3040497 w 8562189"/>
              <a:gd name="connsiteY15" fmla="*/ 460064 h 7012541"/>
              <a:gd name="connsiteX16" fmla="*/ 2943731 w 8562189"/>
              <a:gd name="connsiteY16" fmla="*/ 387506 h 7012541"/>
              <a:gd name="connsiteX17" fmla="*/ 2895348 w 8562189"/>
              <a:gd name="connsiteY17" fmla="*/ 302144 h 7012541"/>
              <a:gd name="connsiteX18" fmla="*/ 2981361 w 8562189"/>
              <a:gd name="connsiteY18" fmla="*/ 203978 h 7012541"/>
              <a:gd name="connsiteX19" fmla="*/ 3035121 w 8562189"/>
              <a:gd name="connsiteY19" fmla="*/ 203978 h 7012541"/>
              <a:gd name="connsiteX20" fmla="*/ 3051248 w 8562189"/>
              <a:gd name="connsiteY20" fmla="*/ 233856 h 7012541"/>
              <a:gd name="connsiteX21" fmla="*/ 3110381 w 8562189"/>
              <a:gd name="connsiteY21" fmla="*/ 391774 h 7012541"/>
              <a:gd name="connsiteX22" fmla="*/ 3131886 w 8562189"/>
              <a:gd name="connsiteY22" fmla="*/ 434455 h 7012541"/>
              <a:gd name="connsiteX23" fmla="*/ 3217899 w 8562189"/>
              <a:gd name="connsiteY23" fmla="*/ 545425 h 7012541"/>
              <a:gd name="connsiteX24" fmla="*/ 3265394 w 8562189"/>
              <a:gd name="connsiteY24" fmla="*/ 614557 h 7012541"/>
              <a:gd name="connsiteX25" fmla="*/ 3525574 w 8562189"/>
              <a:gd name="connsiteY25" fmla="*/ 784372 h 7012541"/>
              <a:gd name="connsiteX26" fmla="*/ 3549857 w 8562189"/>
              <a:gd name="connsiteY26" fmla="*/ 760429 h 7012541"/>
              <a:gd name="connsiteX27" fmla="*/ 3583457 w 8562189"/>
              <a:gd name="connsiteY27" fmla="*/ 716148 h 7012541"/>
              <a:gd name="connsiteX28" fmla="*/ 3701724 w 8562189"/>
              <a:gd name="connsiteY28" fmla="*/ 703343 h 7012541"/>
              <a:gd name="connsiteX29" fmla="*/ 3927511 w 8562189"/>
              <a:gd name="connsiteY29" fmla="*/ 733221 h 7012541"/>
              <a:gd name="connsiteX30" fmla="*/ 3992019 w 8562189"/>
              <a:gd name="connsiteY30" fmla="*/ 686272 h 7012541"/>
              <a:gd name="connsiteX31" fmla="*/ 4008148 w 8562189"/>
              <a:gd name="connsiteY31" fmla="*/ 600910 h 7012541"/>
              <a:gd name="connsiteX32" fmla="*/ 4008148 w 8562189"/>
              <a:gd name="connsiteY32" fmla="*/ 545425 h 7012541"/>
              <a:gd name="connsiteX33" fmla="*/ 4110289 w 8562189"/>
              <a:gd name="connsiteY33" fmla="*/ 515549 h 7012541"/>
              <a:gd name="connsiteX34" fmla="*/ 4190927 w 8562189"/>
              <a:gd name="connsiteY34" fmla="*/ 579570 h 7012541"/>
              <a:gd name="connsiteX35" fmla="*/ 4239308 w 8562189"/>
              <a:gd name="connsiteY35" fmla="*/ 613714 h 7012541"/>
              <a:gd name="connsiteX36" fmla="*/ 4293068 w 8562189"/>
              <a:gd name="connsiteY36" fmla="*/ 583839 h 7012541"/>
              <a:gd name="connsiteX37" fmla="*/ 4336073 w 8562189"/>
              <a:gd name="connsiteY37" fmla="*/ 472869 h 7012541"/>
              <a:gd name="connsiteX38" fmla="*/ 4368329 w 8562189"/>
              <a:gd name="connsiteY38" fmla="*/ 438723 h 7012541"/>
              <a:gd name="connsiteX39" fmla="*/ 4422087 w 8562189"/>
              <a:gd name="connsiteY39" fmla="*/ 442991 h 7012541"/>
              <a:gd name="connsiteX40" fmla="*/ 4481222 w 8562189"/>
              <a:gd name="connsiteY40" fmla="*/ 485671 h 7012541"/>
              <a:gd name="connsiteX41" fmla="*/ 4567235 w 8562189"/>
              <a:gd name="connsiteY41" fmla="*/ 545425 h 7012541"/>
              <a:gd name="connsiteX42" fmla="*/ 4701630 w 8562189"/>
              <a:gd name="connsiteY42" fmla="*/ 481403 h 7012541"/>
              <a:gd name="connsiteX43" fmla="*/ 4787643 w 8562189"/>
              <a:gd name="connsiteY43" fmla="*/ 366167 h 7012541"/>
              <a:gd name="connsiteX44" fmla="*/ 4852154 w 8562189"/>
              <a:gd name="connsiteY44" fmla="*/ 349094 h 7012541"/>
              <a:gd name="connsiteX45" fmla="*/ 4911289 w 8562189"/>
              <a:gd name="connsiteY45" fmla="*/ 494208 h 7012541"/>
              <a:gd name="connsiteX46" fmla="*/ 4900539 w 8562189"/>
              <a:gd name="connsiteY46" fmla="*/ 507013 h 7012541"/>
              <a:gd name="connsiteX47" fmla="*/ 5008054 w 8562189"/>
              <a:gd name="connsiteY47" fmla="*/ 532622 h 7012541"/>
              <a:gd name="connsiteX48" fmla="*/ 5099443 w 8562189"/>
              <a:gd name="connsiteY48" fmla="*/ 498476 h 7012541"/>
              <a:gd name="connsiteX49" fmla="*/ 5115571 w 8562189"/>
              <a:gd name="connsiteY49" fmla="*/ 485671 h 7012541"/>
              <a:gd name="connsiteX50" fmla="*/ 5292973 w 8562189"/>
              <a:gd name="connsiteY50" fmla="*/ 477137 h 7012541"/>
              <a:gd name="connsiteX51" fmla="*/ 5395114 w 8562189"/>
              <a:gd name="connsiteY51" fmla="*/ 468600 h 7012541"/>
              <a:gd name="connsiteX52" fmla="*/ 5454249 w 8562189"/>
              <a:gd name="connsiteY52" fmla="*/ 357630 h 7012541"/>
              <a:gd name="connsiteX53" fmla="*/ 5545639 w 8562189"/>
              <a:gd name="connsiteY53" fmla="*/ 131422 h 7012541"/>
              <a:gd name="connsiteX54" fmla="*/ 5626276 w 8562189"/>
              <a:gd name="connsiteY54" fmla="*/ 33255 h 7012541"/>
              <a:gd name="connsiteX55" fmla="*/ 5684065 w 8562189"/>
              <a:gd name="connsiteY55" fmla="*/ 2846 h 7012541"/>
              <a:gd name="connsiteX56" fmla="*/ 5721528 w 8562189"/>
              <a:gd name="connsiteY56" fmla="*/ 245 h 7012541"/>
              <a:gd name="connsiteX57" fmla="*/ 5766047 w 8562189"/>
              <a:gd name="connsiteY57" fmla="*/ 7648 h 7012541"/>
              <a:gd name="connsiteX58" fmla="*/ 5712289 w 8562189"/>
              <a:gd name="connsiteY58" fmla="*/ 152762 h 7012541"/>
              <a:gd name="connsiteX59" fmla="*/ 5658530 w 8562189"/>
              <a:gd name="connsiteY59" fmla="*/ 323485 h 7012541"/>
              <a:gd name="connsiteX60" fmla="*/ 5599395 w 8562189"/>
              <a:gd name="connsiteY60" fmla="*/ 489940 h 7012541"/>
              <a:gd name="connsiteX61" fmla="*/ 5733793 w 8562189"/>
              <a:gd name="connsiteY61" fmla="*/ 613714 h 7012541"/>
              <a:gd name="connsiteX62" fmla="*/ 5766047 w 8562189"/>
              <a:gd name="connsiteY62" fmla="*/ 596641 h 7012541"/>
              <a:gd name="connsiteX63" fmla="*/ 5782173 w 8562189"/>
              <a:gd name="connsiteY63" fmla="*/ 566766 h 7012541"/>
              <a:gd name="connsiteX64" fmla="*/ 5889693 w 8562189"/>
              <a:gd name="connsiteY64" fmla="*/ 532622 h 7012541"/>
              <a:gd name="connsiteX65" fmla="*/ 5948825 w 8562189"/>
              <a:gd name="connsiteY65" fmla="*/ 600910 h 7012541"/>
              <a:gd name="connsiteX66" fmla="*/ 5948825 w 8562189"/>
              <a:gd name="connsiteY66" fmla="*/ 635055 h 7012541"/>
              <a:gd name="connsiteX67" fmla="*/ 6110101 w 8562189"/>
              <a:gd name="connsiteY67" fmla="*/ 801509 h 7012541"/>
              <a:gd name="connsiteX68" fmla="*/ 6185364 w 8562189"/>
              <a:gd name="connsiteY68" fmla="*/ 797240 h 7012541"/>
              <a:gd name="connsiteX69" fmla="*/ 6411148 w 8562189"/>
              <a:gd name="connsiteY69" fmla="*/ 754560 h 7012541"/>
              <a:gd name="connsiteX70" fmla="*/ 6459531 w 8562189"/>
              <a:gd name="connsiteY70" fmla="*/ 771633 h 7012541"/>
              <a:gd name="connsiteX71" fmla="*/ 6518666 w 8562189"/>
              <a:gd name="connsiteY71" fmla="*/ 831386 h 7012541"/>
              <a:gd name="connsiteX72" fmla="*/ 6583174 w 8562189"/>
              <a:gd name="connsiteY72" fmla="*/ 839921 h 7012541"/>
              <a:gd name="connsiteX73" fmla="*/ 6604680 w 8562189"/>
              <a:gd name="connsiteY73" fmla="*/ 822850 h 7012541"/>
              <a:gd name="connsiteX74" fmla="*/ 6630887 w 8562189"/>
              <a:gd name="connsiteY74" fmla="*/ 818048 h 7012541"/>
              <a:gd name="connsiteX75" fmla="*/ 6648711 w 8562189"/>
              <a:gd name="connsiteY75" fmla="*/ 821907 h 7012541"/>
              <a:gd name="connsiteX76" fmla="*/ 6652736 w 8562189"/>
              <a:gd name="connsiteY76" fmla="*/ 803062 h 7012541"/>
              <a:gd name="connsiteX77" fmla="*/ 6634723 w 8562189"/>
              <a:gd name="connsiteY77" fmla="*/ 789260 h 7012541"/>
              <a:gd name="connsiteX78" fmla="*/ 6634019 w 8562189"/>
              <a:gd name="connsiteY78" fmla="*/ 763084 h 7012541"/>
              <a:gd name="connsiteX79" fmla="*/ 6635466 w 8562189"/>
              <a:gd name="connsiteY79" fmla="*/ 732353 h 7012541"/>
              <a:gd name="connsiteX80" fmla="*/ 6681000 w 8562189"/>
              <a:gd name="connsiteY80" fmla="*/ 753698 h 7012541"/>
              <a:gd name="connsiteX81" fmla="*/ 6681704 w 8562189"/>
              <a:gd name="connsiteY81" fmla="*/ 779876 h 7012541"/>
              <a:gd name="connsiteX82" fmla="*/ 6666549 w 8562189"/>
              <a:gd name="connsiteY82" fmla="*/ 977913 h 7012541"/>
              <a:gd name="connsiteX83" fmla="*/ 6666829 w 8562189"/>
              <a:gd name="connsiteY83" fmla="*/ 988259 h 7012541"/>
              <a:gd name="connsiteX84" fmla="*/ 6669190 w 8562189"/>
              <a:gd name="connsiteY84" fmla="*/ 987703 h 7012541"/>
              <a:gd name="connsiteX85" fmla="*/ 6712195 w 8562189"/>
              <a:gd name="connsiteY85" fmla="*/ 1006376 h 7012541"/>
              <a:gd name="connsiteX86" fmla="*/ 6741388 w 8562189"/>
              <a:gd name="connsiteY86" fmla="*/ 1050670 h 7012541"/>
              <a:gd name="connsiteX87" fmla="*/ 6756165 w 8562189"/>
              <a:gd name="connsiteY87" fmla="*/ 1051331 h 7012541"/>
              <a:gd name="connsiteX88" fmla="*/ 6811400 w 8562189"/>
              <a:gd name="connsiteY88" fmla="*/ 1031420 h 7012541"/>
              <a:gd name="connsiteX89" fmla="*/ 6870579 w 8562189"/>
              <a:gd name="connsiteY89" fmla="*/ 1010084 h 7012541"/>
              <a:gd name="connsiteX90" fmla="*/ 6917158 w 8562189"/>
              <a:gd name="connsiteY90" fmla="*/ 1091465 h 7012541"/>
              <a:gd name="connsiteX91" fmla="*/ 7031896 w 8562189"/>
              <a:gd name="connsiteY91" fmla="*/ 1125620 h 7012541"/>
              <a:gd name="connsiteX92" fmla="*/ 7125478 w 8562189"/>
              <a:gd name="connsiteY92" fmla="*/ 1156072 h 7012541"/>
              <a:gd name="connsiteX93" fmla="*/ 7159878 w 8562189"/>
              <a:gd name="connsiteY93" fmla="*/ 1207863 h 7012541"/>
              <a:gd name="connsiteX94" fmla="*/ 7235505 w 8562189"/>
              <a:gd name="connsiteY94" fmla="*/ 1290100 h 7012541"/>
              <a:gd name="connsiteX95" fmla="*/ 7260605 w 8562189"/>
              <a:gd name="connsiteY95" fmla="*/ 1292379 h 7012541"/>
              <a:gd name="connsiteX96" fmla="*/ 7397968 w 8562189"/>
              <a:gd name="connsiteY96" fmla="*/ 1257963 h 7012541"/>
              <a:gd name="connsiteX97" fmla="*/ 7448170 w 8562189"/>
              <a:gd name="connsiteY97" fmla="*/ 1262519 h 7012541"/>
              <a:gd name="connsiteX98" fmla="*/ 7449238 w 8562189"/>
              <a:gd name="connsiteY98" fmla="*/ 1281014 h 7012541"/>
              <a:gd name="connsiteX99" fmla="*/ 7356343 w 8562189"/>
              <a:gd name="connsiteY99" fmla="*/ 1318280 h 7012541"/>
              <a:gd name="connsiteX100" fmla="*/ 7333375 w 8562189"/>
              <a:gd name="connsiteY100" fmla="*/ 1352992 h 7012541"/>
              <a:gd name="connsiteX101" fmla="*/ 7382127 w 8562189"/>
              <a:gd name="connsiteY101" fmla="*/ 1388279 h 7012541"/>
              <a:gd name="connsiteX102" fmla="*/ 7433759 w 8562189"/>
              <a:gd name="connsiteY102" fmla="*/ 1403649 h 7012541"/>
              <a:gd name="connsiteX103" fmla="*/ 7364535 w 8562189"/>
              <a:gd name="connsiteY103" fmla="*/ 1432382 h 7012541"/>
              <a:gd name="connsiteX104" fmla="*/ 7336194 w 8562189"/>
              <a:gd name="connsiteY104" fmla="*/ 1457701 h 7012541"/>
              <a:gd name="connsiteX105" fmla="*/ 7364153 w 8562189"/>
              <a:gd name="connsiteY105" fmla="*/ 1481607 h 7012541"/>
              <a:gd name="connsiteX106" fmla="*/ 7469950 w 8562189"/>
              <a:gd name="connsiteY106" fmla="*/ 1458567 h 7012541"/>
              <a:gd name="connsiteX107" fmla="*/ 7685494 w 8562189"/>
              <a:gd name="connsiteY107" fmla="*/ 1411069 h 7012541"/>
              <a:gd name="connsiteX108" fmla="*/ 7721005 w 8562189"/>
              <a:gd name="connsiteY108" fmla="*/ 1398266 h 7012541"/>
              <a:gd name="connsiteX109" fmla="*/ 7755786 w 8562189"/>
              <a:gd name="connsiteY109" fmla="*/ 1400830 h 7012541"/>
              <a:gd name="connsiteX110" fmla="*/ 7744655 w 8562189"/>
              <a:gd name="connsiteY110" fmla="*/ 1431274 h 7012541"/>
              <a:gd name="connsiteX111" fmla="*/ 7718830 w 8562189"/>
              <a:gd name="connsiteY111" fmla="*/ 1444362 h 7012541"/>
              <a:gd name="connsiteX112" fmla="*/ 7634911 w 8562189"/>
              <a:gd name="connsiteY112" fmla="*/ 1455735 h 7012541"/>
              <a:gd name="connsiteX113" fmla="*/ 7564259 w 8562189"/>
              <a:gd name="connsiteY113" fmla="*/ 1473656 h 7012541"/>
              <a:gd name="connsiteX114" fmla="*/ 7519069 w 8562189"/>
              <a:gd name="connsiteY114" fmla="*/ 1486173 h 7012541"/>
              <a:gd name="connsiteX115" fmla="*/ 7422588 w 8562189"/>
              <a:gd name="connsiteY115" fmla="*/ 1517179 h 7012541"/>
              <a:gd name="connsiteX116" fmla="*/ 7333981 w 8562189"/>
              <a:gd name="connsiteY116" fmla="*/ 1586884 h 7012541"/>
              <a:gd name="connsiteX117" fmla="*/ 7424703 w 8562189"/>
              <a:gd name="connsiteY117" fmla="*/ 1595712 h 7012541"/>
              <a:gd name="connsiteX118" fmla="*/ 7616576 w 8562189"/>
              <a:gd name="connsiteY118" fmla="*/ 1556747 h 7012541"/>
              <a:gd name="connsiteX119" fmla="*/ 7733485 w 8562189"/>
              <a:gd name="connsiteY119" fmla="*/ 1544806 h 7012541"/>
              <a:gd name="connsiteX120" fmla="*/ 7757500 w 8562189"/>
              <a:gd name="connsiteY120" fmla="*/ 1570131 h 7012541"/>
              <a:gd name="connsiteX121" fmla="*/ 7737410 w 8562189"/>
              <a:gd name="connsiteY121" fmla="*/ 1584926 h 7012541"/>
              <a:gd name="connsiteX122" fmla="*/ 7540165 w 8562189"/>
              <a:gd name="connsiteY122" fmla="*/ 1614502 h 7012541"/>
              <a:gd name="connsiteX123" fmla="*/ 7473820 w 8562189"/>
              <a:gd name="connsiteY123" fmla="*/ 1623317 h 7012541"/>
              <a:gd name="connsiteX124" fmla="*/ 7385936 w 8562189"/>
              <a:gd name="connsiteY124" fmla="*/ 1677656 h 7012541"/>
              <a:gd name="connsiteX125" fmla="*/ 7281204 w 8562189"/>
              <a:gd name="connsiteY125" fmla="*/ 1719189 h 7012541"/>
              <a:gd name="connsiteX126" fmla="*/ 7274371 w 8562189"/>
              <a:gd name="connsiteY126" fmla="*/ 1720608 h 7012541"/>
              <a:gd name="connsiteX127" fmla="*/ 7266631 w 8562189"/>
              <a:gd name="connsiteY127" fmla="*/ 1727395 h 7012541"/>
              <a:gd name="connsiteX128" fmla="*/ 7266631 w 8562189"/>
              <a:gd name="connsiteY128" fmla="*/ 1753945 h 7012541"/>
              <a:gd name="connsiteX129" fmla="*/ 7283452 w 8562189"/>
              <a:gd name="connsiteY129" fmla="*/ 1789340 h 7012541"/>
              <a:gd name="connsiteX130" fmla="*/ 7165708 w 8562189"/>
              <a:gd name="connsiteY130" fmla="*/ 1833590 h 7012541"/>
              <a:gd name="connsiteX131" fmla="*/ 7154809 w 8562189"/>
              <a:gd name="connsiteY131" fmla="*/ 1845056 h 7012541"/>
              <a:gd name="connsiteX132" fmla="*/ 7169142 w 8562189"/>
              <a:gd name="connsiteY132" fmla="*/ 1864261 h 7012541"/>
              <a:gd name="connsiteX133" fmla="*/ 7176645 w 8562189"/>
              <a:gd name="connsiteY133" fmla="*/ 1869997 h 7012541"/>
              <a:gd name="connsiteX134" fmla="*/ 7213877 w 8562189"/>
              <a:gd name="connsiteY134" fmla="*/ 1873441 h 7012541"/>
              <a:gd name="connsiteX135" fmla="*/ 7217525 w 8562189"/>
              <a:gd name="connsiteY135" fmla="*/ 1872797 h 7012541"/>
              <a:gd name="connsiteX136" fmla="*/ 7351920 w 8562189"/>
              <a:gd name="connsiteY136" fmla="*/ 1864261 h 7012541"/>
              <a:gd name="connsiteX137" fmla="*/ 7393249 w 8562189"/>
              <a:gd name="connsiteY137" fmla="*/ 1878132 h 7012541"/>
              <a:gd name="connsiteX138" fmla="*/ 7415948 w 8562189"/>
              <a:gd name="connsiteY138" fmla="*/ 1899836 h 7012541"/>
              <a:gd name="connsiteX139" fmla="*/ 7429578 w 8562189"/>
              <a:gd name="connsiteY139" fmla="*/ 1897743 h 7012541"/>
              <a:gd name="connsiteX140" fmla="*/ 7460064 w 8562189"/>
              <a:gd name="connsiteY140" fmla="*/ 1895534 h 7012541"/>
              <a:gd name="connsiteX141" fmla="*/ 7502113 w 8562189"/>
              <a:gd name="connsiteY141" fmla="*/ 1922083 h 7012541"/>
              <a:gd name="connsiteX142" fmla="*/ 7476884 w 8562189"/>
              <a:gd name="connsiteY142" fmla="*/ 1957479 h 7012541"/>
              <a:gd name="connsiteX143" fmla="*/ 7435999 w 8562189"/>
              <a:gd name="connsiteY143" fmla="*/ 1965299 h 7012541"/>
              <a:gd name="connsiteX144" fmla="*/ 7432559 w 8562189"/>
              <a:gd name="connsiteY144" fmla="*/ 1983767 h 7012541"/>
              <a:gd name="connsiteX145" fmla="*/ 7341167 w 8562189"/>
              <a:gd name="connsiteY145" fmla="*/ 2116076 h 7012541"/>
              <a:gd name="connsiteX146" fmla="*/ 7292785 w 8562189"/>
              <a:gd name="connsiteY146" fmla="*/ 2120344 h 7012541"/>
              <a:gd name="connsiteX147" fmla="*/ 7267252 w 8562189"/>
              <a:gd name="connsiteY147" fmla="*/ 2119278 h 7012541"/>
              <a:gd name="connsiteX148" fmla="*/ 7250917 w 8562189"/>
              <a:gd name="connsiteY148" fmla="*/ 2136237 h 7012541"/>
              <a:gd name="connsiteX149" fmla="*/ 7266631 w 8562189"/>
              <a:gd name="connsiteY149" fmla="*/ 2152158 h 7012541"/>
              <a:gd name="connsiteX150" fmla="*/ 7266631 w 8562189"/>
              <a:gd name="connsiteY150" fmla="*/ 2169860 h 7012541"/>
              <a:gd name="connsiteX151" fmla="*/ 7241401 w 8562189"/>
              <a:gd name="connsiteY151" fmla="*/ 2178706 h 7012541"/>
              <a:gd name="connsiteX152" fmla="*/ 7216741 w 8562189"/>
              <a:gd name="connsiteY152" fmla="*/ 2176761 h 7012541"/>
              <a:gd name="connsiteX153" fmla="*/ 7206772 w 8562189"/>
              <a:gd name="connsiteY153" fmla="*/ 2188634 h 7012541"/>
              <a:gd name="connsiteX154" fmla="*/ 7209141 w 8562189"/>
              <a:gd name="connsiteY154" fmla="*/ 2205255 h 7012541"/>
              <a:gd name="connsiteX155" fmla="*/ 7241401 w 8562189"/>
              <a:gd name="connsiteY155" fmla="*/ 2205255 h 7012541"/>
              <a:gd name="connsiteX156" fmla="*/ 7325501 w 8562189"/>
              <a:gd name="connsiteY156" fmla="*/ 2205255 h 7012541"/>
              <a:gd name="connsiteX157" fmla="*/ 7367553 w 8562189"/>
              <a:gd name="connsiteY157" fmla="*/ 2205255 h 7012541"/>
              <a:gd name="connsiteX158" fmla="*/ 7434834 w 8562189"/>
              <a:gd name="connsiteY158" fmla="*/ 2249505 h 7012541"/>
              <a:gd name="connsiteX159" fmla="*/ 7535753 w 8562189"/>
              <a:gd name="connsiteY159" fmla="*/ 2284901 h 7012541"/>
              <a:gd name="connsiteX160" fmla="*/ 7560984 w 8562189"/>
              <a:gd name="connsiteY160" fmla="*/ 2311449 h 7012541"/>
              <a:gd name="connsiteX161" fmla="*/ 7535753 w 8562189"/>
              <a:gd name="connsiteY161" fmla="*/ 2329142 h 7012541"/>
              <a:gd name="connsiteX162" fmla="*/ 7527346 w 8562189"/>
              <a:gd name="connsiteY162" fmla="*/ 2355692 h 7012541"/>
              <a:gd name="connsiteX163" fmla="*/ 7518935 w 8562189"/>
              <a:gd name="connsiteY163" fmla="*/ 2391087 h 7012541"/>
              <a:gd name="connsiteX164" fmla="*/ 7518935 w 8562189"/>
              <a:gd name="connsiteY164" fmla="*/ 2417635 h 7012541"/>
              <a:gd name="connsiteX165" fmla="*/ 7527346 w 8562189"/>
              <a:gd name="connsiteY165" fmla="*/ 2417635 h 7012541"/>
              <a:gd name="connsiteX166" fmla="*/ 7527346 w 8562189"/>
              <a:gd name="connsiteY166" fmla="*/ 2479580 h 7012541"/>
              <a:gd name="connsiteX167" fmla="*/ 7460064 w 8562189"/>
              <a:gd name="connsiteY167" fmla="*/ 2541532 h 7012541"/>
              <a:gd name="connsiteX168" fmla="*/ 7544165 w 8562189"/>
              <a:gd name="connsiteY168" fmla="*/ 2568073 h 7012541"/>
              <a:gd name="connsiteX169" fmla="*/ 7535753 w 8562189"/>
              <a:gd name="connsiteY169" fmla="*/ 2576928 h 7012541"/>
              <a:gd name="connsiteX170" fmla="*/ 7236495 w 8562189"/>
              <a:gd name="connsiteY170" fmla="*/ 2576928 h 7012541"/>
              <a:gd name="connsiteX171" fmla="*/ 7215508 w 8562189"/>
              <a:gd name="connsiteY171" fmla="*/ 2587165 h 7012541"/>
              <a:gd name="connsiteX172" fmla="*/ 7214139 w 8562189"/>
              <a:gd name="connsiteY172" fmla="*/ 2590655 h 7012541"/>
              <a:gd name="connsiteX173" fmla="*/ 7232990 w 8562189"/>
              <a:gd name="connsiteY173" fmla="*/ 2594621 h 7012541"/>
              <a:gd name="connsiteX174" fmla="*/ 7300272 w 8562189"/>
              <a:gd name="connsiteY174" fmla="*/ 2638871 h 7012541"/>
              <a:gd name="connsiteX175" fmla="*/ 7333912 w 8562189"/>
              <a:gd name="connsiteY175" fmla="*/ 2665420 h 7012541"/>
              <a:gd name="connsiteX176" fmla="*/ 7426423 w 8562189"/>
              <a:gd name="connsiteY176" fmla="*/ 2683114 h 7012541"/>
              <a:gd name="connsiteX177" fmla="*/ 7443243 w 8562189"/>
              <a:gd name="connsiteY177" fmla="*/ 2700816 h 7012541"/>
              <a:gd name="connsiteX178" fmla="*/ 7426423 w 8562189"/>
              <a:gd name="connsiteY178" fmla="*/ 2709662 h 7012541"/>
              <a:gd name="connsiteX179" fmla="*/ 7224581 w 8562189"/>
              <a:gd name="connsiteY179" fmla="*/ 2709662 h 7012541"/>
              <a:gd name="connsiteX180" fmla="*/ 7208810 w 8562189"/>
              <a:gd name="connsiteY180" fmla="*/ 2710767 h 7012541"/>
              <a:gd name="connsiteX181" fmla="*/ 7207899 w 8562189"/>
              <a:gd name="connsiteY181" fmla="*/ 2711514 h 7012541"/>
              <a:gd name="connsiteX182" fmla="*/ 7208115 w 8562189"/>
              <a:gd name="connsiteY182" fmla="*/ 2712006 h 7012541"/>
              <a:gd name="connsiteX183" fmla="*/ 7292785 w 8562189"/>
              <a:gd name="connsiteY183" fmla="*/ 2730679 h 7012541"/>
              <a:gd name="connsiteX184" fmla="*/ 7411055 w 8562189"/>
              <a:gd name="connsiteY184" fmla="*/ 2816042 h 7012541"/>
              <a:gd name="connsiteX185" fmla="*/ 7411055 w 8562189"/>
              <a:gd name="connsiteY185" fmla="*/ 2824702 h 7012541"/>
              <a:gd name="connsiteX186" fmla="*/ 7510524 w 8562189"/>
              <a:gd name="connsiteY186" fmla="*/ 2824702 h 7012541"/>
              <a:gd name="connsiteX187" fmla="*/ 7586217 w 8562189"/>
              <a:gd name="connsiteY187" fmla="*/ 2815857 h 7012541"/>
              <a:gd name="connsiteX188" fmla="*/ 7619857 w 8562189"/>
              <a:gd name="connsiteY188" fmla="*/ 2842405 h 7012541"/>
              <a:gd name="connsiteX189" fmla="*/ 7611446 w 8562189"/>
              <a:gd name="connsiteY189" fmla="*/ 2868954 h 7012541"/>
              <a:gd name="connsiteX190" fmla="*/ 7569394 w 8562189"/>
              <a:gd name="connsiteY190" fmla="*/ 2868954 h 7012541"/>
              <a:gd name="connsiteX191" fmla="*/ 7460064 w 8562189"/>
              <a:gd name="connsiteY191" fmla="*/ 2860098 h 7012541"/>
              <a:gd name="connsiteX192" fmla="*/ 7429971 w 8562189"/>
              <a:gd name="connsiteY192" fmla="*/ 2855261 h 7012541"/>
              <a:gd name="connsiteX193" fmla="*/ 7408679 w 8562189"/>
              <a:gd name="connsiteY193" fmla="*/ 2859828 h 7012541"/>
              <a:gd name="connsiteX194" fmla="*/ 7391569 w 8562189"/>
              <a:gd name="connsiteY194" fmla="*/ 2867792 h 7012541"/>
              <a:gd name="connsiteX195" fmla="*/ 7380474 w 8562189"/>
              <a:gd name="connsiteY195" fmla="*/ 2867539 h 7012541"/>
              <a:gd name="connsiteX196" fmla="*/ 7376094 w 8562189"/>
              <a:gd name="connsiteY196" fmla="*/ 2868814 h 7012541"/>
              <a:gd name="connsiteX197" fmla="*/ 7363084 w 8562189"/>
              <a:gd name="connsiteY197" fmla="*/ 2868887 h 7012541"/>
              <a:gd name="connsiteX198" fmla="*/ 7330122 w 8562189"/>
              <a:gd name="connsiteY198" fmla="*/ 2879700 h 7012541"/>
              <a:gd name="connsiteX199" fmla="*/ 7423270 w 8562189"/>
              <a:gd name="connsiteY199" fmla="*/ 2893285 h 7012541"/>
              <a:gd name="connsiteX200" fmla="*/ 7535753 w 8562189"/>
              <a:gd name="connsiteY200" fmla="*/ 2895495 h 7012541"/>
              <a:gd name="connsiteX201" fmla="*/ 7569394 w 8562189"/>
              <a:gd name="connsiteY201" fmla="*/ 2895495 h 7012541"/>
              <a:gd name="connsiteX202" fmla="*/ 7611446 w 8562189"/>
              <a:gd name="connsiteY202" fmla="*/ 2913195 h 7012541"/>
              <a:gd name="connsiteX203" fmla="*/ 7619857 w 8562189"/>
              <a:gd name="connsiteY203" fmla="*/ 2939745 h 7012541"/>
              <a:gd name="connsiteX204" fmla="*/ 7603035 w 8562189"/>
              <a:gd name="connsiteY204" fmla="*/ 2957445 h 7012541"/>
              <a:gd name="connsiteX205" fmla="*/ 7476884 w 8562189"/>
              <a:gd name="connsiteY205" fmla="*/ 2957445 h 7012541"/>
              <a:gd name="connsiteX206" fmla="*/ 7611446 w 8562189"/>
              <a:gd name="connsiteY206" fmla="*/ 2992841 h 7012541"/>
              <a:gd name="connsiteX207" fmla="*/ 7636676 w 8562189"/>
              <a:gd name="connsiteY207" fmla="*/ 3010536 h 7012541"/>
              <a:gd name="connsiteX208" fmla="*/ 7603035 w 8562189"/>
              <a:gd name="connsiteY208" fmla="*/ 3019391 h 7012541"/>
              <a:gd name="connsiteX209" fmla="*/ 7392782 w 8562189"/>
              <a:gd name="connsiteY209" fmla="*/ 3019391 h 7012541"/>
              <a:gd name="connsiteX210" fmla="*/ 7359141 w 8562189"/>
              <a:gd name="connsiteY210" fmla="*/ 3037084 h 7012541"/>
              <a:gd name="connsiteX211" fmla="*/ 7418013 w 8562189"/>
              <a:gd name="connsiteY211" fmla="*/ 3037084 h 7012541"/>
              <a:gd name="connsiteX212" fmla="*/ 7493705 w 8562189"/>
              <a:gd name="connsiteY212" fmla="*/ 3063633 h 7012541"/>
              <a:gd name="connsiteX213" fmla="*/ 7569394 w 8562189"/>
              <a:gd name="connsiteY213" fmla="*/ 3063633 h 7012541"/>
              <a:gd name="connsiteX214" fmla="*/ 7594625 w 8562189"/>
              <a:gd name="connsiteY214" fmla="*/ 3090181 h 7012541"/>
              <a:gd name="connsiteX215" fmla="*/ 7569394 w 8562189"/>
              <a:gd name="connsiteY215" fmla="*/ 3116729 h 7012541"/>
              <a:gd name="connsiteX216" fmla="*/ 7392782 w 8562189"/>
              <a:gd name="connsiteY216" fmla="*/ 3116729 h 7012541"/>
              <a:gd name="connsiteX217" fmla="*/ 7317090 w 8562189"/>
              <a:gd name="connsiteY217" fmla="*/ 3125577 h 7012541"/>
              <a:gd name="connsiteX218" fmla="*/ 7409602 w 8562189"/>
              <a:gd name="connsiteY218" fmla="*/ 3125577 h 7012541"/>
              <a:gd name="connsiteX219" fmla="*/ 7468474 w 8562189"/>
              <a:gd name="connsiteY219" fmla="*/ 3160972 h 7012541"/>
              <a:gd name="connsiteX220" fmla="*/ 7468474 w 8562189"/>
              <a:gd name="connsiteY220" fmla="*/ 3187520 h 7012541"/>
              <a:gd name="connsiteX221" fmla="*/ 7434834 w 8562189"/>
              <a:gd name="connsiteY221" fmla="*/ 3205222 h 7012541"/>
              <a:gd name="connsiteX222" fmla="*/ 7325501 w 8562189"/>
              <a:gd name="connsiteY222" fmla="*/ 3222925 h 7012541"/>
              <a:gd name="connsiteX223" fmla="*/ 7289650 w 8562189"/>
              <a:gd name="connsiteY223" fmla="*/ 3228471 h 7012541"/>
              <a:gd name="connsiteX224" fmla="*/ 7297868 w 8562189"/>
              <a:gd name="connsiteY224" fmla="*/ 3237002 h 7012541"/>
              <a:gd name="connsiteX225" fmla="*/ 7234517 w 8562189"/>
              <a:gd name="connsiteY225" fmla="*/ 3266341 h 7012541"/>
              <a:gd name="connsiteX226" fmla="*/ 7200180 w 8562189"/>
              <a:gd name="connsiteY226" fmla="*/ 3279517 h 7012541"/>
              <a:gd name="connsiteX227" fmla="*/ 7287409 w 8562189"/>
              <a:gd name="connsiteY227" fmla="*/ 3302602 h 7012541"/>
              <a:gd name="connsiteX228" fmla="*/ 7437935 w 8562189"/>
              <a:gd name="connsiteY228" fmla="*/ 3285529 h 7012541"/>
              <a:gd name="connsiteX229" fmla="*/ 7507819 w 8562189"/>
              <a:gd name="connsiteY229" fmla="*/ 3251385 h 7012541"/>
              <a:gd name="connsiteX230" fmla="*/ 7626089 w 8562189"/>
              <a:gd name="connsiteY230" fmla="*/ 3153218 h 7012541"/>
              <a:gd name="connsiteX231" fmla="*/ 7824993 w 8562189"/>
              <a:gd name="connsiteY231" fmla="*/ 2986763 h 7012541"/>
              <a:gd name="connsiteX232" fmla="*/ 8083034 w 8562189"/>
              <a:gd name="connsiteY232" fmla="*/ 2905671 h 7012541"/>
              <a:gd name="connsiteX233" fmla="*/ 8292694 w 8562189"/>
              <a:gd name="connsiteY233" fmla="*/ 2811774 h 7012541"/>
              <a:gd name="connsiteX234" fmla="*/ 8308820 w 8562189"/>
              <a:gd name="connsiteY234" fmla="*/ 2798969 h 7012541"/>
              <a:gd name="connsiteX235" fmla="*/ 8523854 w 8562189"/>
              <a:gd name="connsiteY235" fmla="*/ 2726411 h 7012541"/>
              <a:gd name="connsiteX236" fmla="*/ 8545735 w 8562189"/>
              <a:gd name="connsiteY236" fmla="*/ 2720593 h 7012541"/>
              <a:gd name="connsiteX237" fmla="*/ 8548676 w 8562189"/>
              <a:gd name="connsiteY237" fmla="*/ 2716533 h 7012541"/>
              <a:gd name="connsiteX238" fmla="*/ 8550732 w 8562189"/>
              <a:gd name="connsiteY238" fmla="*/ 3008104 h 7012541"/>
              <a:gd name="connsiteX239" fmla="*/ 8389456 w 8562189"/>
              <a:gd name="connsiteY239" fmla="*/ 3076394 h 7012541"/>
              <a:gd name="connsiteX240" fmla="*/ 8271189 w 8562189"/>
              <a:gd name="connsiteY240" fmla="*/ 3114806 h 7012541"/>
              <a:gd name="connsiteX241" fmla="*/ 8002397 w 8562189"/>
              <a:gd name="connsiteY241" fmla="*/ 3174559 h 7012541"/>
              <a:gd name="connsiteX242" fmla="*/ 7744358 w 8562189"/>
              <a:gd name="connsiteY242" fmla="*/ 3259920 h 7012541"/>
              <a:gd name="connsiteX243" fmla="*/ 7583083 w 8562189"/>
              <a:gd name="connsiteY243" fmla="*/ 3358087 h 7012541"/>
              <a:gd name="connsiteX244" fmla="*/ 7507819 w 8562189"/>
              <a:gd name="connsiteY244" fmla="*/ 3396499 h 7012541"/>
              <a:gd name="connsiteX245" fmla="*/ 7201396 w 8562189"/>
              <a:gd name="connsiteY245" fmla="*/ 3537345 h 7012541"/>
              <a:gd name="connsiteX246" fmla="*/ 7180328 w 8562189"/>
              <a:gd name="connsiteY246" fmla="*/ 3547150 h 7012541"/>
              <a:gd name="connsiteX247" fmla="*/ 7165229 w 8562189"/>
              <a:gd name="connsiteY247" fmla="*/ 3639988 h 7012541"/>
              <a:gd name="connsiteX248" fmla="*/ 7112041 w 8562189"/>
              <a:gd name="connsiteY248" fmla="*/ 3746654 h 7012541"/>
              <a:gd name="connsiteX249" fmla="*/ 7107603 w 8562189"/>
              <a:gd name="connsiteY249" fmla="*/ 3767789 h 7012541"/>
              <a:gd name="connsiteX250" fmla="*/ 7120759 w 8562189"/>
              <a:gd name="connsiteY250" fmla="*/ 3772089 h 7012541"/>
              <a:gd name="connsiteX251" fmla="*/ 7534699 w 8562189"/>
              <a:gd name="connsiteY251" fmla="*/ 3891595 h 7012541"/>
              <a:gd name="connsiteX252" fmla="*/ 7626089 w 8562189"/>
              <a:gd name="connsiteY252" fmla="*/ 3917205 h 7012541"/>
              <a:gd name="connsiteX253" fmla="*/ 7749734 w 8562189"/>
              <a:gd name="connsiteY253" fmla="*/ 3904400 h 7012541"/>
              <a:gd name="connsiteX254" fmla="*/ 7819618 w 8562189"/>
              <a:gd name="connsiteY254" fmla="*/ 3895864 h 7012541"/>
              <a:gd name="connsiteX255" fmla="*/ 7894880 w 8562189"/>
              <a:gd name="connsiteY255" fmla="*/ 3912937 h 7012541"/>
              <a:gd name="connsiteX256" fmla="*/ 7927136 w 8562189"/>
              <a:gd name="connsiteY256" fmla="*/ 3942812 h 7012541"/>
              <a:gd name="connsiteX257" fmla="*/ 7787364 w 8562189"/>
              <a:gd name="connsiteY257" fmla="*/ 4169020 h 7012541"/>
              <a:gd name="connsiteX258" fmla="*/ 7636840 w 8562189"/>
              <a:gd name="connsiteY258" fmla="*/ 4169020 h 7012541"/>
              <a:gd name="connsiteX259" fmla="*/ 7513195 w 8562189"/>
              <a:gd name="connsiteY259" fmla="*/ 4100731 h 7012541"/>
              <a:gd name="connsiteX260" fmla="*/ 7378800 w 8562189"/>
              <a:gd name="connsiteY260" fmla="*/ 4079391 h 7012541"/>
              <a:gd name="connsiteX261" fmla="*/ 7239029 w 8562189"/>
              <a:gd name="connsiteY261" fmla="*/ 4023907 h 7012541"/>
              <a:gd name="connsiteX262" fmla="*/ 7158389 w 8562189"/>
              <a:gd name="connsiteY262" fmla="*/ 3921471 h 7012541"/>
              <a:gd name="connsiteX263" fmla="*/ 7124598 w 8562189"/>
              <a:gd name="connsiteY263" fmla="*/ 3898797 h 7012541"/>
              <a:gd name="connsiteX264" fmla="*/ 7095148 w 8562189"/>
              <a:gd name="connsiteY264" fmla="*/ 3921009 h 7012541"/>
              <a:gd name="connsiteX265" fmla="*/ 6993789 w 8562189"/>
              <a:gd name="connsiteY265" fmla="*/ 3921009 h 7012541"/>
              <a:gd name="connsiteX266" fmla="*/ 6841749 w 8562189"/>
              <a:gd name="connsiteY266" fmla="*/ 3947832 h 7012541"/>
              <a:gd name="connsiteX267" fmla="*/ 6799515 w 8562189"/>
              <a:gd name="connsiteY267" fmla="*/ 4048423 h 7012541"/>
              <a:gd name="connsiteX268" fmla="*/ 6554562 w 8562189"/>
              <a:gd name="connsiteY268" fmla="*/ 4309956 h 7012541"/>
              <a:gd name="connsiteX269" fmla="*/ 6495434 w 8562189"/>
              <a:gd name="connsiteY269" fmla="*/ 4323367 h 7012541"/>
              <a:gd name="connsiteX270" fmla="*/ 6157569 w 8562189"/>
              <a:gd name="connsiteY270" fmla="*/ 4323367 h 7012541"/>
              <a:gd name="connsiteX271" fmla="*/ 6225141 w 8562189"/>
              <a:gd name="connsiteY271" fmla="*/ 4544663 h 7012541"/>
              <a:gd name="connsiteX272" fmla="*/ 6030867 w 8562189"/>
              <a:gd name="connsiteY272" fmla="*/ 4423957 h 7012541"/>
              <a:gd name="connsiteX273" fmla="*/ 5726788 w 8562189"/>
              <a:gd name="connsiteY273" fmla="*/ 4363603 h 7012541"/>
              <a:gd name="connsiteX274" fmla="*/ 5583194 w 8562189"/>
              <a:gd name="connsiteY274" fmla="*/ 4558076 h 7012541"/>
              <a:gd name="connsiteX275" fmla="*/ 5372027 w 8562189"/>
              <a:gd name="connsiteY275" fmla="*/ 4658664 h 7012541"/>
              <a:gd name="connsiteX276" fmla="*/ 5228434 w 8562189"/>
              <a:gd name="connsiteY276" fmla="*/ 4698900 h 7012541"/>
              <a:gd name="connsiteX277" fmla="*/ 4991928 w 8562189"/>
              <a:gd name="connsiteY277" fmla="*/ 4812901 h 7012541"/>
              <a:gd name="connsiteX278" fmla="*/ 4915908 w 8562189"/>
              <a:gd name="connsiteY278" fmla="*/ 4866550 h 7012541"/>
              <a:gd name="connsiteX279" fmla="*/ 4949694 w 8562189"/>
              <a:gd name="connsiteY279" fmla="*/ 5034199 h 7012541"/>
              <a:gd name="connsiteX280" fmla="*/ 4978237 w 8562189"/>
              <a:gd name="connsiteY280" fmla="*/ 5142809 h 7012541"/>
              <a:gd name="connsiteX281" fmla="*/ 4997518 w 8562189"/>
              <a:gd name="connsiteY281" fmla="*/ 5144903 h 7012541"/>
              <a:gd name="connsiteX282" fmla="*/ 5017276 w 8562189"/>
              <a:gd name="connsiteY282" fmla="*/ 5157192 h 7012541"/>
              <a:gd name="connsiteX283" fmla="*/ 5033367 w 8562189"/>
              <a:gd name="connsiteY283" fmla="*/ 5182005 h 7012541"/>
              <a:gd name="connsiteX284" fmla="*/ 5039731 w 8562189"/>
              <a:gd name="connsiteY284" fmla="*/ 5192443 h 7012541"/>
              <a:gd name="connsiteX285" fmla="*/ 5060058 w 8562189"/>
              <a:gd name="connsiteY285" fmla="*/ 5219711 h 7012541"/>
              <a:gd name="connsiteX286" fmla="*/ 5070657 w 8562189"/>
              <a:gd name="connsiteY286" fmla="*/ 5232605 h 7012541"/>
              <a:gd name="connsiteX287" fmla="*/ 5077775 w 8562189"/>
              <a:gd name="connsiteY287" fmla="*/ 5251423 h 7012541"/>
              <a:gd name="connsiteX288" fmla="*/ 5076675 w 8562189"/>
              <a:gd name="connsiteY288" fmla="*/ 5272625 h 7012541"/>
              <a:gd name="connsiteX289" fmla="*/ 5067013 w 8562189"/>
              <a:gd name="connsiteY289" fmla="*/ 5325796 h 7012541"/>
              <a:gd name="connsiteX290" fmla="*/ 4992239 w 8562189"/>
              <a:gd name="connsiteY290" fmla="*/ 5402777 h 7012541"/>
              <a:gd name="connsiteX291" fmla="*/ 4981655 w 8562189"/>
              <a:gd name="connsiteY291" fmla="*/ 5403392 h 7012541"/>
              <a:gd name="connsiteX292" fmla="*/ 4935831 w 8562189"/>
              <a:gd name="connsiteY292" fmla="*/ 5411777 h 7012541"/>
              <a:gd name="connsiteX293" fmla="*/ 4922876 w 8562189"/>
              <a:gd name="connsiteY293" fmla="*/ 5410623 h 7012541"/>
              <a:gd name="connsiteX294" fmla="*/ 4887883 w 8562189"/>
              <a:gd name="connsiteY294" fmla="*/ 5412181 h 7012541"/>
              <a:gd name="connsiteX295" fmla="*/ 4868951 w 8562189"/>
              <a:gd name="connsiteY295" fmla="*/ 5411532 h 7012541"/>
              <a:gd name="connsiteX296" fmla="*/ 4852373 w 8562189"/>
              <a:gd name="connsiteY296" fmla="*/ 5399145 h 7012541"/>
              <a:gd name="connsiteX297" fmla="*/ 4797423 w 8562189"/>
              <a:gd name="connsiteY297" fmla="*/ 5370869 h 7012541"/>
              <a:gd name="connsiteX298" fmla="*/ 4769006 w 8562189"/>
              <a:gd name="connsiteY298" fmla="*/ 5349635 h 7012541"/>
              <a:gd name="connsiteX299" fmla="*/ 4763013 w 8562189"/>
              <a:gd name="connsiteY299" fmla="*/ 5336631 h 7012541"/>
              <a:gd name="connsiteX300" fmla="*/ 4763231 w 8562189"/>
              <a:gd name="connsiteY300" fmla="*/ 5303401 h 7012541"/>
              <a:gd name="connsiteX301" fmla="*/ 4760438 w 8562189"/>
              <a:gd name="connsiteY301" fmla="*/ 5250159 h 7012541"/>
              <a:gd name="connsiteX302" fmla="*/ 4768885 w 8562189"/>
              <a:gd name="connsiteY302" fmla="*/ 5228052 h 7012541"/>
              <a:gd name="connsiteX303" fmla="*/ 4786918 w 8562189"/>
              <a:gd name="connsiteY303" fmla="*/ 5203164 h 7012541"/>
              <a:gd name="connsiteX304" fmla="*/ 4805708 w 8562189"/>
              <a:gd name="connsiteY304" fmla="*/ 5186655 h 7012541"/>
              <a:gd name="connsiteX305" fmla="*/ 4839370 w 8562189"/>
              <a:gd name="connsiteY305" fmla="*/ 5158612 h 7012541"/>
              <a:gd name="connsiteX306" fmla="*/ 4839887 w 8562189"/>
              <a:gd name="connsiteY306" fmla="*/ 5158473 h 7012541"/>
              <a:gd name="connsiteX307" fmla="*/ 4839887 w 8562189"/>
              <a:gd name="connsiteY307" fmla="*/ 5114670 h 7012541"/>
              <a:gd name="connsiteX308" fmla="*/ 4831440 w 8562189"/>
              <a:gd name="connsiteY308" fmla="*/ 5000669 h 7012541"/>
              <a:gd name="connsiteX309" fmla="*/ 4731137 w 8562189"/>
              <a:gd name="connsiteY309" fmla="*/ 4868226 h 7012541"/>
              <a:gd name="connsiteX310" fmla="*/ 4699578 w 8562189"/>
              <a:gd name="connsiteY310" fmla="*/ 4861044 h 7012541"/>
              <a:gd name="connsiteX311" fmla="*/ 4695996 w 8562189"/>
              <a:gd name="connsiteY311" fmla="*/ 4869585 h 7012541"/>
              <a:gd name="connsiteX312" fmla="*/ 4526886 w 8562189"/>
              <a:gd name="connsiteY312" fmla="*/ 5175990 h 7012541"/>
              <a:gd name="connsiteX313" fmla="*/ 4431061 w 8562189"/>
              <a:gd name="connsiteY313" fmla="*/ 5313663 h 7012541"/>
              <a:gd name="connsiteX314" fmla="*/ 4467109 w 8562189"/>
              <a:gd name="connsiteY314" fmla="*/ 5335807 h 7012541"/>
              <a:gd name="connsiteX315" fmla="*/ 4556483 w 8562189"/>
              <a:gd name="connsiteY315" fmla="*/ 5411032 h 7012541"/>
              <a:gd name="connsiteX316" fmla="*/ 4588738 w 8562189"/>
              <a:gd name="connsiteY316" fmla="*/ 5530539 h 7012541"/>
              <a:gd name="connsiteX317" fmla="*/ 4486598 w 8562189"/>
              <a:gd name="connsiteY317" fmla="*/ 5658580 h 7012541"/>
              <a:gd name="connsiteX318" fmla="*/ 4481222 w 8562189"/>
              <a:gd name="connsiteY318" fmla="*/ 5688457 h 7012541"/>
              <a:gd name="connsiteX319" fmla="*/ 4508100 w 8562189"/>
              <a:gd name="connsiteY319" fmla="*/ 5833571 h 7012541"/>
              <a:gd name="connsiteX320" fmla="*/ 4373705 w 8562189"/>
              <a:gd name="connsiteY320" fmla="*/ 6029902 h 7012541"/>
              <a:gd name="connsiteX321" fmla="*/ 4244684 w 8562189"/>
              <a:gd name="connsiteY321" fmla="*/ 6076852 h 7012541"/>
              <a:gd name="connsiteX322" fmla="*/ 3981267 w 8562189"/>
              <a:gd name="connsiteY322" fmla="*/ 6046974 h 7012541"/>
              <a:gd name="connsiteX323" fmla="*/ 3906594 w 8562189"/>
              <a:gd name="connsiteY323" fmla="*/ 6000025 h 7012541"/>
              <a:gd name="connsiteX324" fmla="*/ 3861154 w 8562189"/>
              <a:gd name="connsiteY324" fmla="*/ 5958970 h 7012541"/>
              <a:gd name="connsiteX325" fmla="*/ 3835346 w 8562189"/>
              <a:gd name="connsiteY325" fmla="*/ 5983754 h 7012541"/>
              <a:gd name="connsiteX326" fmla="*/ 3721172 w 8562189"/>
              <a:gd name="connsiteY326" fmla="*/ 6074326 h 7012541"/>
              <a:gd name="connsiteX327" fmla="*/ 3723563 w 8562189"/>
              <a:gd name="connsiteY327" fmla="*/ 6076719 h 7012541"/>
              <a:gd name="connsiteX328" fmla="*/ 3733978 w 8562189"/>
              <a:gd name="connsiteY328" fmla="*/ 6081120 h 7012541"/>
              <a:gd name="connsiteX329" fmla="*/ 3776987 w 8562189"/>
              <a:gd name="connsiteY329" fmla="*/ 6098191 h 7012541"/>
              <a:gd name="connsiteX330" fmla="*/ 3723226 w 8562189"/>
              <a:gd name="connsiteY330" fmla="*/ 6128069 h 7012541"/>
              <a:gd name="connsiteX331" fmla="*/ 3685596 w 8562189"/>
              <a:gd name="connsiteY331" fmla="*/ 6115264 h 7012541"/>
              <a:gd name="connsiteX332" fmla="*/ 3674316 w 8562189"/>
              <a:gd name="connsiteY332" fmla="*/ 6111495 h 7012541"/>
              <a:gd name="connsiteX333" fmla="*/ 3550158 w 8562189"/>
              <a:gd name="connsiteY333" fmla="*/ 6209987 h 7012541"/>
              <a:gd name="connsiteX334" fmla="*/ 2376461 w 8562189"/>
              <a:gd name="connsiteY334" fmla="*/ 6797710 h 7012541"/>
              <a:gd name="connsiteX335" fmla="*/ 2293103 w 8562189"/>
              <a:gd name="connsiteY335" fmla="*/ 6820826 h 7012541"/>
              <a:gd name="connsiteX336" fmla="*/ 2293103 w 8562189"/>
              <a:gd name="connsiteY336" fmla="*/ 6858002 h 7012541"/>
              <a:gd name="connsiteX337" fmla="*/ 2159046 w 8562189"/>
              <a:gd name="connsiteY337" fmla="*/ 6858002 h 7012541"/>
              <a:gd name="connsiteX338" fmla="*/ 2047293 w 8562189"/>
              <a:gd name="connsiteY338" fmla="*/ 6888993 h 7012541"/>
              <a:gd name="connsiteX339" fmla="*/ 995643 w 8562189"/>
              <a:gd name="connsiteY339" fmla="*/ 7010404 h 7012541"/>
              <a:gd name="connsiteX340" fmla="*/ 0 w 8562189"/>
              <a:gd name="connsiteY340" fmla="*/ 6931523 h 7012541"/>
              <a:gd name="connsiteX341" fmla="*/ 28261 w 8562189"/>
              <a:gd name="connsiteY341" fmla="*/ 5029202 h 7012541"/>
              <a:gd name="connsiteX0" fmla="*/ 6634026 w 8550732"/>
              <a:gd name="connsiteY0" fmla="*/ 867292 h 7012541"/>
              <a:gd name="connsiteX1" fmla="*/ 6577800 w 8550732"/>
              <a:gd name="connsiteY1" fmla="*/ 908210 h 7012541"/>
              <a:gd name="connsiteX2" fmla="*/ 6529417 w 8550732"/>
              <a:gd name="connsiteY2" fmla="*/ 967963 h 7012541"/>
              <a:gd name="connsiteX3" fmla="*/ 6545544 w 8550732"/>
              <a:gd name="connsiteY3" fmla="*/ 1006376 h 7012541"/>
              <a:gd name="connsiteX4" fmla="*/ 6585864 w 8550732"/>
              <a:gd name="connsiteY4" fmla="*/ 1006911 h 7012541"/>
              <a:gd name="connsiteX5" fmla="*/ 6602827 w 8550732"/>
              <a:gd name="connsiteY5" fmla="*/ 1003094 h 7012541"/>
              <a:gd name="connsiteX6" fmla="*/ 6624961 w 8550732"/>
              <a:gd name="connsiteY6" fmla="*/ 955148 h 7012541"/>
              <a:gd name="connsiteX7" fmla="*/ 6627415 w 8550732"/>
              <a:gd name="connsiteY7" fmla="*/ 887712 h 7012541"/>
              <a:gd name="connsiteX8" fmla="*/ 6634026 w 8550732"/>
              <a:gd name="connsiteY8" fmla="*/ 867292 h 7012541"/>
              <a:gd name="connsiteX9" fmla="*/ 28261 w 8550732"/>
              <a:gd name="connsiteY9" fmla="*/ 5029202 h 7012541"/>
              <a:gd name="connsiteX10" fmla="*/ 71547 w 8550732"/>
              <a:gd name="connsiteY10" fmla="*/ 85060 h 7012541"/>
              <a:gd name="connsiteX11" fmla="*/ 2293103 w 8550732"/>
              <a:gd name="connsiteY11" fmla="*/ 0 h 7012541"/>
              <a:gd name="connsiteX12" fmla="*/ 2909882 w 8550732"/>
              <a:gd name="connsiteY12" fmla="*/ 423059 h 7012541"/>
              <a:gd name="connsiteX13" fmla="*/ 3086400 w 8550732"/>
              <a:gd name="connsiteY13" fmla="*/ 516658 h 7012541"/>
              <a:gd name="connsiteX14" fmla="*/ 3066703 w 8550732"/>
              <a:gd name="connsiteY14" fmla="*/ 491542 h 7012541"/>
              <a:gd name="connsiteX15" fmla="*/ 3040497 w 8550732"/>
              <a:gd name="connsiteY15" fmla="*/ 460064 h 7012541"/>
              <a:gd name="connsiteX16" fmla="*/ 2943731 w 8550732"/>
              <a:gd name="connsiteY16" fmla="*/ 387506 h 7012541"/>
              <a:gd name="connsiteX17" fmla="*/ 2895348 w 8550732"/>
              <a:gd name="connsiteY17" fmla="*/ 302144 h 7012541"/>
              <a:gd name="connsiteX18" fmla="*/ 2981361 w 8550732"/>
              <a:gd name="connsiteY18" fmla="*/ 203978 h 7012541"/>
              <a:gd name="connsiteX19" fmla="*/ 3035121 w 8550732"/>
              <a:gd name="connsiteY19" fmla="*/ 203978 h 7012541"/>
              <a:gd name="connsiteX20" fmla="*/ 3051248 w 8550732"/>
              <a:gd name="connsiteY20" fmla="*/ 233856 h 7012541"/>
              <a:gd name="connsiteX21" fmla="*/ 3110381 w 8550732"/>
              <a:gd name="connsiteY21" fmla="*/ 391774 h 7012541"/>
              <a:gd name="connsiteX22" fmla="*/ 3131886 w 8550732"/>
              <a:gd name="connsiteY22" fmla="*/ 434455 h 7012541"/>
              <a:gd name="connsiteX23" fmla="*/ 3217899 w 8550732"/>
              <a:gd name="connsiteY23" fmla="*/ 545425 h 7012541"/>
              <a:gd name="connsiteX24" fmla="*/ 3265394 w 8550732"/>
              <a:gd name="connsiteY24" fmla="*/ 614557 h 7012541"/>
              <a:gd name="connsiteX25" fmla="*/ 3525574 w 8550732"/>
              <a:gd name="connsiteY25" fmla="*/ 784372 h 7012541"/>
              <a:gd name="connsiteX26" fmla="*/ 3549857 w 8550732"/>
              <a:gd name="connsiteY26" fmla="*/ 760429 h 7012541"/>
              <a:gd name="connsiteX27" fmla="*/ 3583457 w 8550732"/>
              <a:gd name="connsiteY27" fmla="*/ 716148 h 7012541"/>
              <a:gd name="connsiteX28" fmla="*/ 3701724 w 8550732"/>
              <a:gd name="connsiteY28" fmla="*/ 703343 h 7012541"/>
              <a:gd name="connsiteX29" fmla="*/ 3927511 w 8550732"/>
              <a:gd name="connsiteY29" fmla="*/ 733221 h 7012541"/>
              <a:gd name="connsiteX30" fmla="*/ 3992019 w 8550732"/>
              <a:gd name="connsiteY30" fmla="*/ 686272 h 7012541"/>
              <a:gd name="connsiteX31" fmla="*/ 4008148 w 8550732"/>
              <a:gd name="connsiteY31" fmla="*/ 600910 h 7012541"/>
              <a:gd name="connsiteX32" fmla="*/ 4008148 w 8550732"/>
              <a:gd name="connsiteY32" fmla="*/ 545425 h 7012541"/>
              <a:gd name="connsiteX33" fmla="*/ 4110289 w 8550732"/>
              <a:gd name="connsiteY33" fmla="*/ 515549 h 7012541"/>
              <a:gd name="connsiteX34" fmla="*/ 4190927 w 8550732"/>
              <a:gd name="connsiteY34" fmla="*/ 579570 h 7012541"/>
              <a:gd name="connsiteX35" fmla="*/ 4239308 w 8550732"/>
              <a:gd name="connsiteY35" fmla="*/ 613714 h 7012541"/>
              <a:gd name="connsiteX36" fmla="*/ 4293068 w 8550732"/>
              <a:gd name="connsiteY36" fmla="*/ 583839 h 7012541"/>
              <a:gd name="connsiteX37" fmla="*/ 4336073 w 8550732"/>
              <a:gd name="connsiteY37" fmla="*/ 472869 h 7012541"/>
              <a:gd name="connsiteX38" fmla="*/ 4368329 w 8550732"/>
              <a:gd name="connsiteY38" fmla="*/ 438723 h 7012541"/>
              <a:gd name="connsiteX39" fmla="*/ 4422087 w 8550732"/>
              <a:gd name="connsiteY39" fmla="*/ 442991 h 7012541"/>
              <a:gd name="connsiteX40" fmla="*/ 4481222 w 8550732"/>
              <a:gd name="connsiteY40" fmla="*/ 485671 h 7012541"/>
              <a:gd name="connsiteX41" fmla="*/ 4567235 w 8550732"/>
              <a:gd name="connsiteY41" fmla="*/ 545425 h 7012541"/>
              <a:gd name="connsiteX42" fmla="*/ 4701630 w 8550732"/>
              <a:gd name="connsiteY42" fmla="*/ 481403 h 7012541"/>
              <a:gd name="connsiteX43" fmla="*/ 4787643 w 8550732"/>
              <a:gd name="connsiteY43" fmla="*/ 366167 h 7012541"/>
              <a:gd name="connsiteX44" fmla="*/ 4852154 w 8550732"/>
              <a:gd name="connsiteY44" fmla="*/ 349094 h 7012541"/>
              <a:gd name="connsiteX45" fmla="*/ 4911289 w 8550732"/>
              <a:gd name="connsiteY45" fmla="*/ 494208 h 7012541"/>
              <a:gd name="connsiteX46" fmla="*/ 4900539 w 8550732"/>
              <a:gd name="connsiteY46" fmla="*/ 507013 h 7012541"/>
              <a:gd name="connsiteX47" fmla="*/ 5008054 w 8550732"/>
              <a:gd name="connsiteY47" fmla="*/ 532622 h 7012541"/>
              <a:gd name="connsiteX48" fmla="*/ 5099443 w 8550732"/>
              <a:gd name="connsiteY48" fmla="*/ 498476 h 7012541"/>
              <a:gd name="connsiteX49" fmla="*/ 5115571 w 8550732"/>
              <a:gd name="connsiteY49" fmla="*/ 485671 h 7012541"/>
              <a:gd name="connsiteX50" fmla="*/ 5292973 w 8550732"/>
              <a:gd name="connsiteY50" fmla="*/ 477137 h 7012541"/>
              <a:gd name="connsiteX51" fmla="*/ 5395114 w 8550732"/>
              <a:gd name="connsiteY51" fmla="*/ 468600 h 7012541"/>
              <a:gd name="connsiteX52" fmla="*/ 5454249 w 8550732"/>
              <a:gd name="connsiteY52" fmla="*/ 357630 h 7012541"/>
              <a:gd name="connsiteX53" fmla="*/ 5545639 w 8550732"/>
              <a:gd name="connsiteY53" fmla="*/ 131422 h 7012541"/>
              <a:gd name="connsiteX54" fmla="*/ 5626276 w 8550732"/>
              <a:gd name="connsiteY54" fmla="*/ 33255 h 7012541"/>
              <a:gd name="connsiteX55" fmla="*/ 5684065 w 8550732"/>
              <a:gd name="connsiteY55" fmla="*/ 2846 h 7012541"/>
              <a:gd name="connsiteX56" fmla="*/ 5721528 w 8550732"/>
              <a:gd name="connsiteY56" fmla="*/ 245 h 7012541"/>
              <a:gd name="connsiteX57" fmla="*/ 5766047 w 8550732"/>
              <a:gd name="connsiteY57" fmla="*/ 7648 h 7012541"/>
              <a:gd name="connsiteX58" fmla="*/ 5712289 w 8550732"/>
              <a:gd name="connsiteY58" fmla="*/ 152762 h 7012541"/>
              <a:gd name="connsiteX59" fmla="*/ 5658530 w 8550732"/>
              <a:gd name="connsiteY59" fmla="*/ 323485 h 7012541"/>
              <a:gd name="connsiteX60" fmla="*/ 5599395 w 8550732"/>
              <a:gd name="connsiteY60" fmla="*/ 489940 h 7012541"/>
              <a:gd name="connsiteX61" fmla="*/ 5733793 w 8550732"/>
              <a:gd name="connsiteY61" fmla="*/ 613714 h 7012541"/>
              <a:gd name="connsiteX62" fmla="*/ 5766047 w 8550732"/>
              <a:gd name="connsiteY62" fmla="*/ 596641 h 7012541"/>
              <a:gd name="connsiteX63" fmla="*/ 5782173 w 8550732"/>
              <a:gd name="connsiteY63" fmla="*/ 566766 h 7012541"/>
              <a:gd name="connsiteX64" fmla="*/ 5889693 w 8550732"/>
              <a:gd name="connsiteY64" fmla="*/ 532622 h 7012541"/>
              <a:gd name="connsiteX65" fmla="*/ 5948825 w 8550732"/>
              <a:gd name="connsiteY65" fmla="*/ 600910 h 7012541"/>
              <a:gd name="connsiteX66" fmla="*/ 5948825 w 8550732"/>
              <a:gd name="connsiteY66" fmla="*/ 635055 h 7012541"/>
              <a:gd name="connsiteX67" fmla="*/ 6110101 w 8550732"/>
              <a:gd name="connsiteY67" fmla="*/ 801509 h 7012541"/>
              <a:gd name="connsiteX68" fmla="*/ 6185364 w 8550732"/>
              <a:gd name="connsiteY68" fmla="*/ 797240 h 7012541"/>
              <a:gd name="connsiteX69" fmla="*/ 6411148 w 8550732"/>
              <a:gd name="connsiteY69" fmla="*/ 754560 h 7012541"/>
              <a:gd name="connsiteX70" fmla="*/ 6459531 w 8550732"/>
              <a:gd name="connsiteY70" fmla="*/ 771633 h 7012541"/>
              <a:gd name="connsiteX71" fmla="*/ 6518666 w 8550732"/>
              <a:gd name="connsiteY71" fmla="*/ 831386 h 7012541"/>
              <a:gd name="connsiteX72" fmla="*/ 6583174 w 8550732"/>
              <a:gd name="connsiteY72" fmla="*/ 839921 h 7012541"/>
              <a:gd name="connsiteX73" fmla="*/ 6604680 w 8550732"/>
              <a:gd name="connsiteY73" fmla="*/ 822850 h 7012541"/>
              <a:gd name="connsiteX74" fmla="*/ 6630887 w 8550732"/>
              <a:gd name="connsiteY74" fmla="*/ 818048 h 7012541"/>
              <a:gd name="connsiteX75" fmla="*/ 6648711 w 8550732"/>
              <a:gd name="connsiteY75" fmla="*/ 821907 h 7012541"/>
              <a:gd name="connsiteX76" fmla="*/ 6652736 w 8550732"/>
              <a:gd name="connsiteY76" fmla="*/ 803062 h 7012541"/>
              <a:gd name="connsiteX77" fmla="*/ 6634723 w 8550732"/>
              <a:gd name="connsiteY77" fmla="*/ 789260 h 7012541"/>
              <a:gd name="connsiteX78" fmla="*/ 6634019 w 8550732"/>
              <a:gd name="connsiteY78" fmla="*/ 763084 h 7012541"/>
              <a:gd name="connsiteX79" fmla="*/ 6635466 w 8550732"/>
              <a:gd name="connsiteY79" fmla="*/ 732353 h 7012541"/>
              <a:gd name="connsiteX80" fmla="*/ 6681000 w 8550732"/>
              <a:gd name="connsiteY80" fmla="*/ 753698 h 7012541"/>
              <a:gd name="connsiteX81" fmla="*/ 6681704 w 8550732"/>
              <a:gd name="connsiteY81" fmla="*/ 779876 h 7012541"/>
              <a:gd name="connsiteX82" fmla="*/ 6666549 w 8550732"/>
              <a:gd name="connsiteY82" fmla="*/ 977913 h 7012541"/>
              <a:gd name="connsiteX83" fmla="*/ 6666829 w 8550732"/>
              <a:gd name="connsiteY83" fmla="*/ 988259 h 7012541"/>
              <a:gd name="connsiteX84" fmla="*/ 6669190 w 8550732"/>
              <a:gd name="connsiteY84" fmla="*/ 987703 h 7012541"/>
              <a:gd name="connsiteX85" fmla="*/ 6712195 w 8550732"/>
              <a:gd name="connsiteY85" fmla="*/ 1006376 h 7012541"/>
              <a:gd name="connsiteX86" fmla="*/ 6741388 w 8550732"/>
              <a:gd name="connsiteY86" fmla="*/ 1050670 h 7012541"/>
              <a:gd name="connsiteX87" fmla="*/ 6756165 w 8550732"/>
              <a:gd name="connsiteY87" fmla="*/ 1051331 h 7012541"/>
              <a:gd name="connsiteX88" fmla="*/ 6811400 w 8550732"/>
              <a:gd name="connsiteY88" fmla="*/ 1031420 h 7012541"/>
              <a:gd name="connsiteX89" fmla="*/ 6870579 w 8550732"/>
              <a:gd name="connsiteY89" fmla="*/ 1010084 h 7012541"/>
              <a:gd name="connsiteX90" fmla="*/ 6917158 w 8550732"/>
              <a:gd name="connsiteY90" fmla="*/ 1091465 h 7012541"/>
              <a:gd name="connsiteX91" fmla="*/ 7031896 w 8550732"/>
              <a:gd name="connsiteY91" fmla="*/ 1125620 h 7012541"/>
              <a:gd name="connsiteX92" fmla="*/ 7125478 w 8550732"/>
              <a:gd name="connsiteY92" fmla="*/ 1156072 h 7012541"/>
              <a:gd name="connsiteX93" fmla="*/ 7159878 w 8550732"/>
              <a:gd name="connsiteY93" fmla="*/ 1207863 h 7012541"/>
              <a:gd name="connsiteX94" fmla="*/ 7235505 w 8550732"/>
              <a:gd name="connsiteY94" fmla="*/ 1290100 h 7012541"/>
              <a:gd name="connsiteX95" fmla="*/ 7260605 w 8550732"/>
              <a:gd name="connsiteY95" fmla="*/ 1292379 h 7012541"/>
              <a:gd name="connsiteX96" fmla="*/ 7397968 w 8550732"/>
              <a:gd name="connsiteY96" fmla="*/ 1257963 h 7012541"/>
              <a:gd name="connsiteX97" fmla="*/ 7448170 w 8550732"/>
              <a:gd name="connsiteY97" fmla="*/ 1262519 h 7012541"/>
              <a:gd name="connsiteX98" fmla="*/ 7449238 w 8550732"/>
              <a:gd name="connsiteY98" fmla="*/ 1281014 h 7012541"/>
              <a:gd name="connsiteX99" fmla="*/ 7356343 w 8550732"/>
              <a:gd name="connsiteY99" fmla="*/ 1318280 h 7012541"/>
              <a:gd name="connsiteX100" fmla="*/ 7333375 w 8550732"/>
              <a:gd name="connsiteY100" fmla="*/ 1352992 h 7012541"/>
              <a:gd name="connsiteX101" fmla="*/ 7382127 w 8550732"/>
              <a:gd name="connsiteY101" fmla="*/ 1388279 h 7012541"/>
              <a:gd name="connsiteX102" fmla="*/ 7433759 w 8550732"/>
              <a:gd name="connsiteY102" fmla="*/ 1403649 h 7012541"/>
              <a:gd name="connsiteX103" fmla="*/ 7364535 w 8550732"/>
              <a:gd name="connsiteY103" fmla="*/ 1432382 h 7012541"/>
              <a:gd name="connsiteX104" fmla="*/ 7336194 w 8550732"/>
              <a:gd name="connsiteY104" fmla="*/ 1457701 h 7012541"/>
              <a:gd name="connsiteX105" fmla="*/ 7364153 w 8550732"/>
              <a:gd name="connsiteY105" fmla="*/ 1481607 h 7012541"/>
              <a:gd name="connsiteX106" fmla="*/ 7469950 w 8550732"/>
              <a:gd name="connsiteY106" fmla="*/ 1458567 h 7012541"/>
              <a:gd name="connsiteX107" fmla="*/ 7685494 w 8550732"/>
              <a:gd name="connsiteY107" fmla="*/ 1411069 h 7012541"/>
              <a:gd name="connsiteX108" fmla="*/ 7721005 w 8550732"/>
              <a:gd name="connsiteY108" fmla="*/ 1398266 h 7012541"/>
              <a:gd name="connsiteX109" fmla="*/ 7755786 w 8550732"/>
              <a:gd name="connsiteY109" fmla="*/ 1400830 h 7012541"/>
              <a:gd name="connsiteX110" fmla="*/ 7744655 w 8550732"/>
              <a:gd name="connsiteY110" fmla="*/ 1431274 h 7012541"/>
              <a:gd name="connsiteX111" fmla="*/ 7718830 w 8550732"/>
              <a:gd name="connsiteY111" fmla="*/ 1444362 h 7012541"/>
              <a:gd name="connsiteX112" fmla="*/ 7634911 w 8550732"/>
              <a:gd name="connsiteY112" fmla="*/ 1455735 h 7012541"/>
              <a:gd name="connsiteX113" fmla="*/ 7564259 w 8550732"/>
              <a:gd name="connsiteY113" fmla="*/ 1473656 h 7012541"/>
              <a:gd name="connsiteX114" fmla="*/ 7519069 w 8550732"/>
              <a:gd name="connsiteY114" fmla="*/ 1486173 h 7012541"/>
              <a:gd name="connsiteX115" fmla="*/ 7422588 w 8550732"/>
              <a:gd name="connsiteY115" fmla="*/ 1517179 h 7012541"/>
              <a:gd name="connsiteX116" fmla="*/ 7333981 w 8550732"/>
              <a:gd name="connsiteY116" fmla="*/ 1586884 h 7012541"/>
              <a:gd name="connsiteX117" fmla="*/ 7424703 w 8550732"/>
              <a:gd name="connsiteY117" fmla="*/ 1595712 h 7012541"/>
              <a:gd name="connsiteX118" fmla="*/ 7616576 w 8550732"/>
              <a:gd name="connsiteY118" fmla="*/ 1556747 h 7012541"/>
              <a:gd name="connsiteX119" fmla="*/ 7733485 w 8550732"/>
              <a:gd name="connsiteY119" fmla="*/ 1544806 h 7012541"/>
              <a:gd name="connsiteX120" fmla="*/ 7757500 w 8550732"/>
              <a:gd name="connsiteY120" fmla="*/ 1570131 h 7012541"/>
              <a:gd name="connsiteX121" fmla="*/ 7737410 w 8550732"/>
              <a:gd name="connsiteY121" fmla="*/ 1584926 h 7012541"/>
              <a:gd name="connsiteX122" fmla="*/ 7540165 w 8550732"/>
              <a:gd name="connsiteY122" fmla="*/ 1614502 h 7012541"/>
              <a:gd name="connsiteX123" fmla="*/ 7473820 w 8550732"/>
              <a:gd name="connsiteY123" fmla="*/ 1623317 h 7012541"/>
              <a:gd name="connsiteX124" fmla="*/ 7385936 w 8550732"/>
              <a:gd name="connsiteY124" fmla="*/ 1677656 h 7012541"/>
              <a:gd name="connsiteX125" fmla="*/ 7281204 w 8550732"/>
              <a:gd name="connsiteY125" fmla="*/ 1719189 h 7012541"/>
              <a:gd name="connsiteX126" fmla="*/ 7274371 w 8550732"/>
              <a:gd name="connsiteY126" fmla="*/ 1720608 h 7012541"/>
              <a:gd name="connsiteX127" fmla="*/ 7266631 w 8550732"/>
              <a:gd name="connsiteY127" fmla="*/ 1727395 h 7012541"/>
              <a:gd name="connsiteX128" fmla="*/ 7266631 w 8550732"/>
              <a:gd name="connsiteY128" fmla="*/ 1753945 h 7012541"/>
              <a:gd name="connsiteX129" fmla="*/ 7283452 w 8550732"/>
              <a:gd name="connsiteY129" fmla="*/ 1789340 h 7012541"/>
              <a:gd name="connsiteX130" fmla="*/ 7165708 w 8550732"/>
              <a:gd name="connsiteY130" fmla="*/ 1833590 h 7012541"/>
              <a:gd name="connsiteX131" fmla="*/ 7154809 w 8550732"/>
              <a:gd name="connsiteY131" fmla="*/ 1845056 h 7012541"/>
              <a:gd name="connsiteX132" fmla="*/ 7169142 w 8550732"/>
              <a:gd name="connsiteY132" fmla="*/ 1864261 h 7012541"/>
              <a:gd name="connsiteX133" fmla="*/ 7176645 w 8550732"/>
              <a:gd name="connsiteY133" fmla="*/ 1869997 h 7012541"/>
              <a:gd name="connsiteX134" fmla="*/ 7213877 w 8550732"/>
              <a:gd name="connsiteY134" fmla="*/ 1873441 h 7012541"/>
              <a:gd name="connsiteX135" fmla="*/ 7217525 w 8550732"/>
              <a:gd name="connsiteY135" fmla="*/ 1872797 h 7012541"/>
              <a:gd name="connsiteX136" fmla="*/ 7351920 w 8550732"/>
              <a:gd name="connsiteY136" fmla="*/ 1864261 h 7012541"/>
              <a:gd name="connsiteX137" fmla="*/ 7393249 w 8550732"/>
              <a:gd name="connsiteY137" fmla="*/ 1878132 h 7012541"/>
              <a:gd name="connsiteX138" fmla="*/ 7415948 w 8550732"/>
              <a:gd name="connsiteY138" fmla="*/ 1899836 h 7012541"/>
              <a:gd name="connsiteX139" fmla="*/ 7429578 w 8550732"/>
              <a:gd name="connsiteY139" fmla="*/ 1897743 h 7012541"/>
              <a:gd name="connsiteX140" fmla="*/ 7460064 w 8550732"/>
              <a:gd name="connsiteY140" fmla="*/ 1895534 h 7012541"/>
              <a:gd name="connsiteX141" fmla="*/ 7502113 w 8550732"/>
              <a:gd name="connsiteY141" fmla="*/ 1922083 h 7012541"/>
              <a:gd name="connsiteX142" fmla="*/ 7476884 w 8550732"/>
              <a:gd name="connsiteY142" fmla="*/ 1957479 h 7012541"/>
              <a:gd name="connsiteX143" fmla="*/ 7435999 w 8550732"/>
              <a:gd name="connsiteY143" fmla="*/ 1965299 h 7012541"/>
              <a:gd name="connsiteX144" fmla="*/ 7432559 w 8550732"/>
              <a:gd name="connsiteY144" fmla="*/ 1983767 h 7012541"/>
              <a:gd name="connsiteX145" fmla="*/ 7341167 w 8550732"/>
              <a:gd name="connsiteY145" fmla="*/ 2116076 h 7012541"/>
              <a:gd name="connsiteX146" fmla="*/ 7292785 w 8550732"/>
              <a:gd name="connsiteY146" fmla="*/ 2120344 h 7012541"/>
              <a:gd name="connsiteX147" fmla="*/ 7267252 w 8550732"/>
              <a:gd name="connsiteY147" fmla="*/ 2119278 h 7012541"/>
              <a:gd name="connsiteX148" fmla="*/ 7250917 w 8550732"/>
              <a:gd name="connsiteY148" fmla="*/ 2136237 h 7012541"/>
              <a:gd name="connsiteX149" fmla="*/ 7266631 w 8550732"/>
              <a:gd name="connsiteY149" fmla="*/ 2152158 h 7012541"/>
              <a:gd name="connsiteX150" fmla="*/ 7266631 w 8550732"/>
              <a:gd name="connsiteY150" fmla="*/ 2169860 h 7012541"/>
              <a:gd name="connsiteX151" fmla="*/ 7241401 w 8550732"/>
              <a:gd name="connsiteY151" fmla="*/ 2178706 h 7012541"/>
              <a:gd name="connsiteX152" fmla="*/ 7216741 w 8550732"/>
              <a:gd name="connsiteY152" fmla="*/ 2176761 h 7012541"/>
              <a:gd name="connsiteX153" fmla="*/ 7206772 w 8550732"/>
              <a:gd name="connsiteY153" fmla="*/ 2188634 h 7012541"/>
              <a:gd name="connsiteX154" fmla="*/ 7209141 w 8550732"/>
              <a:gd name="connsiteY154" fmla="*/ 2205255 h 7012541"/>
              <a:gd name="connsiteX155" fmla="*/ 7241401 w 8550732"/>
              <a:gd name="connsiteY155" fmla="*/ 2205255 h 7012541"/>
              <a:gd name="connsiteX156" fmla="*/ 7325501 w 8550732"/>
              <a:gd name="connsiteY156" fmla="*/ 2205255 h 7012541"/>
              <a:gd name="connsiteX157" fmla="*/ 7367553 w 8550732"/>
              <a:gd name="connsiteY157" fmla="*/ 2205255 h 7012541"/>
              <a:gd name="connsiteX158" fmla="*/ 7434834 w 8550732"/>
              <a:gd name="connsiteY158" fmla="*/ 2249505 h 7012541"/>
              <a:gd name="connsiteX159" fmla="*/ 7535753 w 8550732"/>
              <a:gd name="connsiteY159" fmla="*/ 2284901 h 7012541"/>
              <a:gd name="connsiteX160" fmla="*/ 7560984 w 8550732"/>
              <a:gd name="connsiteY160" fmla="*/ 2311449 h 7012541"/>
              <a:gd name="connsiteX161" fmla="*/ 7535753 w 8550732"/>
              <a:gd name="connsiteY161" fmla="*/ 2329142 h 7012541"/>
              <a:gd name="connsiteX162" fmla="*/ 7527346 w 8550732"/>
              <a:gd name="connsiteY162" fmla="*/ 2355692 h 7012541"/>
              <a:gd name="connsiteX163" fmla="*/ 7518935 w 8550732"/>
              <a:gd name="connsiteY163" fmla="*/ 2391087 h 7012541"/>
              <a:gd name="connsiteX164" fmla="*/ 7518935 w 8550732"/>
              <a:gd name="connsiteY164" fmla="*/ 2417635 h 7012541"/>
              <a:gd name="connsiteX165" fmla="*/ 7527346 w 8550732"/>
              <a:gd name="connsiteY165" fmla="*/ 2417635 h 7012541"/>
              <a:gd name="connsiteX166" fmla="*/ 7527346 w 8550732"/>
              <a:gd name="connsiteY166" fmla="*/ 2479580 h 7012541"/>
              <a:gd name="connsiteX167" fmla="*/ 7460064 w 8550732"/>
              <a:gd name="connsiteY167" fmla="*/ 2541532 h 7012541"/>
              <a:gd name="connsiteX168" fmla="*/ 7544165 w 8550732"/>
              <a:gd name="connsiteY168" fmla="*/ 2568073 h 7012541"/>
              <a:gd name="connsiteX169" fmla="*/ 7535753 w 8550732"/>
              <a:gd name="connsiteY169" fmla="*/ 2576928 h 7012541"/>
              <a:gd name="connsiteX170" fmla="*/ 7236495 w 8550732"/>
              <a:gd name="connsiteY170" fmla="*/ 2576928 h 7012541"/>
              <a:gd name="connsiteX171" fmla="*/ 7215508 w 8550732"/>
              <a:gd name="connsiteY171" fmla="*/ 2587165 h 7012541"/>
              <a:gd name="connsiteX172" fmla="*/ 7214139 w 8550732"/>
              <a:gd name="connsiteY172" fmla="*/ 2590655 h 7012541"/>
              <a:gd name="connsiteX173" fmla="*/ 7232990 w 8550732"/>
              <a:gd name="connsiteY173" fmla="*/ 2594621 h 7012541"/>
              <a:gd name="connsiteX174" fmla="*/ 7300272 w 8550732"/>
              <a:gd name="connsiteY174" fmla="*/ 2638871 h 7012541"/>
              <a:gd name="connsiteX175" fmla="*/ 7333912 w 8550732"/>
              <a:gd name="connsiteY175" fmla="*/ 2665420 h 7012541"/>
              <a:gd name="connsiteX176" fmla="*/ 7426423 w 8550732"/>
              <a:gd name="connsiteY176" fmla="*/ 2683114 h 7012541"/>
              <a:gd name="connsiteX177" fmla="*/ 7443243 w 8550732"/>
              <a:gd name="connsiteY177" fmla="*/ 2700816 h 7012541"/>
              <a:gd name="connsiteX178" fmla="*/ 7426423 w 8550732"/>
              <a:gd name="connsiteY178" fmla="*/ 2709662 h 7012541"/>
              <a:gd name="connsiteX179" fmla="*/ 7224581 w 8550732"/>
              <a:gd name="connsiteY179" fmla="*/ 2709662 h 7012541"/>
              <a:gd name="connsiteX180" fmla="*/ 7208810 w 8550732"/>
              <a:gd name="connsiteY180" fmla="*/ 2710767 h 7012541"/>
              <a:gd name="connsiteX181" fmla="*/ 7207899 w 8550732"/>
              <a:gd name="connsiteY181" fmla="*/ 2711514 h 7012541"/>
              <a:gd name="connsiteX182" fmla="*/ 7208115 w 8550732"/>
              <a:gd name="connsiteY182" fmla="*/ 2712006 h 7012541"/>
              <a:gd name="connsiteX183" fmla="*/ 7292785 w 8550732"/>
              <a:gd name="connsiteY183" fmla="*/ 2730679 h 7012541"/>
              <a:gd name="connsiteX184" fmla="*/ 7411055 w 8550732"/>
              <a:gd name="connsiteY184" fmla="*/ 2816042 h 7012541"/>
              <a:gd name="connsiteX185" fmla="*/ 7411055 w 8550732"/>
              <a:gd name="connsiteY185" fmla="*/ 2824702 h 7012541"/>
              <a:gd name="connsiteX186" fmla="*/ 7510524 w 8550732"/>
              <a:gd name="connsiteY186" fmla="*/ 2824702 h 7012541"/>
              <a:gd name="connsiteX187" fmla="*/ 7586217 w 8550732"/>
              <a:gd name="connsiteY187" fmla="*/ 2815857 h 7012541"/>
              <a:gd name="connsiteX188" fmla="*/ 7619857 w 8550732"/>
              <a:gd name="connsiteY188" fmla="*/ 2842405 h 7012541"/>
              <a:gd name="connsiteX189" fmla="*/ 7611446 w 8550732"/>
              <a:gd name="connsiteY189" fmla="*/ 2868954 h 7012541"/>
              <a:gd name="connsiteX190" fmla="*/ 7569394 w 8550732"/>
              <a:gd name="connsiteY190" fmla="*/ 2868954 h 7012541"/>
              <a:gd name="connsiteX191" fmla="*/ 7460064 w 8550732"/>
              <a:gd name="connsiteY191" fmla="*/ 2860098 h 7012541"/>
              <a:gd name="connsiteX192" fmla="*/ 7429971 w 8550732"/>
              <a:gd name="connsiteY192" fmla="*/ 2855261 h 7012541"/>
              <a:gd name="connsiteX193" fmla="*/ 7408679 w 8550732"/>
              <a:gd name="connsiteY193" fmla="*/ 2859828 h 7012541"/>
              <a:gd name="connsiteX194" fmla="*/ 7391569 w 8550732"/>
              <a:gd name="connsiteY194" fmla="*/ 2867792 h 7012541"/>
              <a:gd name="connsiteX195" fmla="*/ 7380474 w 8550732"/>
              <a:gd name="connsiteY195" fmla="*/ 2867539 h 7012541"/>
              <a:gd name="connsiteX196" fmla="*/ 7376094 w 8550732"/>
              <a:gd name="connsiteY196" fmla="*/ 2868814 h 7012541"/>
              <a:gd name="connsiteX197" fmla="*/ 7363084 w 8550732"/>
              <a:gd name="connsiteY197" fmla="*/ 2868887 h 7012541"/>
              <a:gd name="connsiteX198" fmla="*/ 7330122 w 8550732"/>
              <a:gd name="connsiteY198" fmla="*/ 2879700 h 7012541"/>
              <a:gd name="connsiteX199" fmla="*/ 7423270 w 8550732"/>
              <a:gd name="connsiteY199" fmla="*/ 2893285 h 7012541"/>
              <a:gd name="connsiteX200" fmla="*/ 7535753 w 8550732"/>
              <a:gd name="connsiteY200" fmla="*/ 2895495 h 7012541"/>
              <a:gd name="connsiteX201" fmla="*/ 7569394 w 8550732"/>
              <a:gd name="connsiteY201" fmla="*/ 2895495 h 7012541"/>
              <a:gd name="connsiteX202" fmla="*/ 7611446 w 8550732"/>
              <a:gd name="connsiteY202" fmla="*/ 2913195 h 7012541"/>
              <a:gd name="connsiteX203" fmla="*/ 7619857 w 8550732"/>
              <a:gd name="connsiteY203" fmla="*/ 2939745 h 7012541"/>
              <a:gd name="connsiteX204" fmla="*/ 7603035 w 8550732"/>
              <a:gd name="connsiteY204" fmla="*/ 2957445 h 7012541"/>
              <a:gd name="connsiteX205" fmla="*/ 7476884 w 8550732"/>
              <a:gd name="connsiteY205" fmla="*/ 2957445 h 7012541"/>
              <a:gd name="connsiteX206" fmla="*/ 7611446 w 8550732"/>
              <a:gd name="connsiteY206" fmla="*/ 2992841 h 7012541"/>
              <a:gd name="connsiteX207" fmla="*/ 7636676 w 8550732"/>
              <a:gd name="connsiteY207" fmla="*/ 3010536 h 7012541"/>
              <a:gd name="connsiteX208" fmla="*/ 7603035 w 8550732"/>
              <a:gd name="connsiteY208" fmla="*/ 3019391 h 7012541"/>
              <a:gd name="connsiteX209" fmla="*/ 7392782 w 8550732"/>
              <a:gd name="connsiteY209" fmla="*/ 3019391 h 7012541"/>
              <a:gd name="connsiteX210" fmla="*/ 7359141 w 8550732"/>
              <a:gd name="connsiteY210" fmla="*/ 3037084 h 7012541"/>
              <a:gd name="connsiteX211" fmla="*/ 7418013 w 8550732"/>
              <a:gd name="connsiteY211" fmla="*/ 3037084 h 7012541"/>
              <a:gd name="connsiteX212" fmla="*/ 7493705 w 8550732"/>
              <a:gd name="connsiteY212" fmla="*/ 3063633 h 7012541"/>
              <a:gd name="connsiteX213" fmla="*/ 7569394 w 8550732"/>
              <a:gd name="connsiteY213" fmla="*/ 3063633 h 7012541"/>
              <a:gd name="connsiteX214" fmla="*/ 7594625 w 8550732"/>
              <a:gd name="connsiteY214" fmla="*/ 3090181 h 7012541"/>
              <a:gd name="connsiteX215" fmla="*/ 7569394 w 8550732"/>
              <a:gd name="connsiteY215" fmla="*/ 3116729 h 7012541"/>
              <a:gd name="connsiteX216" fmla="*/ 7392782 w 8550732"/>
              <a:gd name="connsiteY216" fmla="*/ 3116729 h 7012541"/>
              <a:gd name="connsiteX217" fmla="*/ 7317090 w 8550732"/>
              <a:gd name="connsiteY217" fmla="*/ 3125577 h 7012541"/>
              <a:gd name="connsiteX218" fmla="*/ 7409602 w 8550732"/>
              <a:gd name="connsiteY218" fmla="*/ 3125577 h 7012541"/>
              <a:gd name="connsiteX219" fmla="*/ 7468474 w 8550732"/>
              <a:gd name="connsiteY219" fmla="*/ 3160972 h 7012541"/>
              <a:gd name="connsiteX220" fmla="*/ 7468474 w 8550732"/>
              <a:gd name="connsiteY220" fmla="*/ 3187520 h 7012541"/>
              <a:gd name="connsiteX221" fmla="*/ 7434834 w 8550732"/>
              <a:gd name="connsiteY221" fmla="*/ 3205222 h 7012541"/>
              <a:gd name="connsiteX222" fmla="*/ 7325501 w 8550732"/>
              <a:gd name="connsiteY222" fmla="*/ 3222925 h 7012541"/>
              <a:gd name="connsiteX223" fmla="*/ 7289650 w 8550732"/>
              <a:gd name="connsiteY223" fmla="*/ 3228471 h 7012541"/>
              <a:gd name="connsiteX224" fmla="*/ 7297868 w 8550732"/>
              <a:gd name="connsiteY224" fmla="*/ 3237002 h 7012541"/>
              <a:gd name="connsiteX225" fmla="*/ 7234517 w 8550732"/>
              <a:gd name="connsiteY225" fmla="*/ 3266341 h 7012541"/>
              <a:gd name="connsiteX226" fmla="*/ 7200180 w 8550732"/>
              <a:gd name="connsiteY226" fmla="*/ 3279517 h 7012541"/>
              <a:gd name="connsiteX227" fmla="*/ 7287409 w 8550732"/>
              <a:gd name="connsiteY227" fmla="*/ 3302602 h 7012541"/>
              <a:gd name="connsiteX228" fmla="*/ 7437935 w 8550732"/>
              <a:gd name="connsiteY228" fmla="*/ 3285529 h 7012541"/>
              <a:gd name="connsiteX229" fmla="*/ 7507819 w 8550732"/>
              <a:gd name="connsiteY229" fmla="*/ 3251385 h 7012541"/>
              <a:gd name="connsiteX230" fmla="*/ 7626089 w 8550732"/>
              <a:gd name="connsiteY230" fmla="*/ 3153218 h 7012541"/>
              <a:gd name="connsiteX231" fmla="*/ 7824993 w 8550732"/>
              <a:gd name="connsiteY231" fmla="*/ 2986763 h 7012541"/>
              <a:gd name="connsiteX232" fmla="*/ 8083034 w 8550732"/>
              <a:gd name="connsiteY232" fmla="*/ 2905671 h 7012541"/>
              <a:gd name="connsiteX233" fmla="*/ 8292694 w 8550732"/>
              <a:gd name="connsiteY233" fmla="*/ 2811774 h 7012541"/>
              <a:gd name="connsiteX234" fmla="*/ 8308820 w 8550732"/>
              <a:gd name="connsiteY234" fmla="*/ 2798969 h 7012541"/>
              <a:gd name="connsiteX235" fmla="*/ 8523854 w 8550732"/>
              <a:gd name="connsiteY235" fmla="*/ 2726411 h 7012541"/>
              <a:gd name="connsiteX236" fmla="*/ 8545735 w 8550732"/>
              <a:gd name="connsiteY236" fmla="*/ 2720593 h 7012541"/>
              <a:gd name="connsiteX237" fmla="*/ 8550732 w 8550732"/>
              <a:gd name="connsiteY237" fmla="*/ 3008104 h 7012541"/>
              <a:gd name="connsiteX238" fmla="*/ 8389456 w 8550732"/>
              <a:gd name="connsiteY238" fmla="*/ 3076394 h 7012541"/>
              <a:gd name="connsiteX239" fmla="*/ 8271189 w 8550732"/>
              <a:gd name="connsiteY239" fmla="*/ 3114806 h 7012541"/>
              <a:gd name="connsiteX240" fmla="*/ 8002397 w 8550732"/>
              <a:gd name="connsiteY240" fmla="*/ 3174559 h 7012541"/>
              <a:gd name="connsiteX241" fmla="*/ 7744358 w 8550732"/>
              <a:gd name="connsiteY241" fmla="*/ 3259920 h 7012541"/>
              <a:gd name="connsiteX242" fmla="*/ 7583083 w 8550732"/>
              <a:gd name="connsiteY242" fmla="*/ 3358087 h 7012541"/>
              <a:gd name="connsiteX243" fmla="*/ 7507819 w 8550732"/>
              <a:gd name="connsiteY243" fmla="*/ 3396499 h 7012541"/>
              <a:gd name="connsiteX244" fmla="*/ 7201396 w 8550732"/>
              <a:gd name="connsiteY244" fmla="*/ 3537345 h 7012541"/>
              <a:gd name="connsiteX245" fmla="*/ 7180328 w 8550732"/>
              <a:gd name="connsiteY245" fmla="*/ 3547150 h 7012541"/>
              <a:gd name="connsiteX246" fmla="*/ 7165229 w 8550732"/>
              <a:gd name="connsiteY246" fmla="*/ 3639988 h 7012541"/>
              <a:gd name="connsiteX247" fmla="*/ 7112041 w 8550732"/>
              <a:gd name="connsiteY247" fmla="*/ 3746654 h 7012541"/>
              <a:gd name="connsiteX248" fmla="*/ 7107603 w 8550732"/>
              <a:gd name="connsiteY248" fmla="*/ 3767789 h 7012541"/>
              <a:gd name="connsiteX249" fmla="*/ 7120759 w 8550732"/>
              <a:gd name="connsiteY249" fmla="*/ 3772089 h 7012541"/>
              <a:gd name="connsiteX250" fmla="*/ 7534699 w 8550732"/>
              <a:gd name="connsiteY250" fmla="*/ 3891595 h 7012541"/>
              <a:gd name="connsiteX251" fmla="*/ 7626089 w 8550732"/>
              <a:gd name="connsiteY251" fmla="*/ 3917205 h 7012541"/>
              <a:gd name="connsiteX252" fmla="*/ 7749734 w 8550732"/>
              <a:gd name="connsiteY252" fmla="*/ 3904400 h 7012541"/>
              <a:gd name="connsiteX253" fmla="*/ 7819618 w 8550732"/>
              <a:gd name="connsiteY253" fmla="*/ 3895864 h 7012541"/>
              <a:gd name="connsiteX254" fmla="*/ 7894880 w 8550732"/>
              <a:gd name="connsiteY254" fmla="*/ 3912937 h 7012541"/>
              <a:gd name="connsiteX255" fmla="*/ 7927136 w 8550732"/>
              <a:gd name="connsiteY255" fmla="*/ 3942812 h 7012541"/>
              <a:gd name="connsiteX256" fmla="*/ 7787364 w 8550732"/>
              <a:gd name="connsiteY256" fmla="*/ 4169020 h 7012541"/>
              <a:gd name="connsiteX257" fmla="*/ 7636840 w 8550732"/>
              <a:gd name="connsiteY257" fmla="*/ 4169020 h 7012541"/>
              <a:gd name="connsiteX258" fmla="*/ 7513195 w 8550732"/>
              <a:gd name="connsiteY258" fmla="*/ 4100731 h 7012541"/>
              <a:gd name="connsiteX259" fmla="*/ 7378800 w 8550732"/>
              <a:gd name="connsiteY259" fmla="*/ 4079391 h 7012541"/>
              <a:gd name="connsiteX260" fmla="*/ 7239029 w 8550732"/>
              <a:gd name="connsiteY260" fmla="*/ 4023907 h 7012541"/>
              <a:gd name="connsiteX261" fmla="*/ 7158389 w 8550732"/>
              <a:gd name="connsiteY261" fmla="*/ 3921471 h 7012541"/>
              <a:gd name="connsiteX262" fmla="*/ 7124598 w 8550732"/>
              <a:gd name="connsiteY262" fmla="*/ 3898797 h 7012541"/>
              <a:gd name="connsiteX263" fmla="*/ 7095148 w 8550732"/>
              <a:gd name="connsiteY263" fmla="*/ 3921009 h 7012541"/>
              <a:gd name="connsiteX264" fmla="*/ 6993789 w 8550732"/>
              <a:gd name="connsiteY264" fmla="*/ 3921009 h 7012541"/>
              <a:gd name="connsiteX265" fmla="*/ 6841749 w 8550732"/>
              <a:gd name="connsiteY265" fmla="*/ 3947832 h 7012541"/>
              <a:gd name="connsiteX266" fmla="*/ 6799515 w 8550732"/>
              <a:gd name="connsiteY266" fmla="*/ 4048423 h 7012541"/>
              <a:gd name="connsiteX267" fmla="*/ 6554562 w 8550732"/>
              <a:gd name="connsiteY267" fmla="*/ 4309956 h 7012541"/>
              <a:gd name="connsiteX268" fmla="*/ 6495434 w 8550732"/>
              <a:gd name="connsiteY268" fmla="*/ 4323367 h 7012541"/>
              <a:gd name="connsiteX269" fmla="*/ 6157569 w 8550732"/>
              <a:gd name="connsiteY269" fmla="*/ 4323367 h 7012541"/>
              <a:gd name="connsiteX270" fmla="*/ 6225141 w 8550732"/>
              <a:gd name="connsiteY270" fmla="*/ 4544663 h 7012541"/>
              <a:gd name="connsiteX271" fmla="*/ 6030867 w 8550732"/>
              <a:gd name="connsiteY271" fmla="*/ 4423957 h 7012541"/>
              <a:gd name="connsiteX272" fmla="*/ 5726788 w 8550732"/>
              <a:gd name="connsiteY272" fmla="*/ 4363603 h 7012541"/>
              <a:gd name="connsiteX273" fmla="*/ 5583194 w 8550732"/>
              <a:gd name="connsiteY273" fmla="*/ 4558076 h 7012541"/>
              <a:gd name="connsiteX274" fmla="*/ 5372027 w 8550732"/>
              <a:gd name="connsiteY274" fmla="*/ 4658664 h 7012541"/>
              <a:gd name="connsiteX275" fmla="*/ 5228434 w 8550732"/>
              <a:gd name="connsiteY275" fmla="*/ 4698900 h 7012541"/>
              <a:gd name="connsiteX276" fmla="*/ 4991928 w 8550732"/>
              <a:gd name="connsiteY276" fmla="*/ 4812901 h 7012541"/>
              <a:gd name="connsiteX277" fmla="*/ 4915908 w 8550732"/>
              <a:gd name="connsiteY277" fmla="*/ 4866550 h 7012541"/>
              <a:gd name="connsiteX278" fmla="*/ 4949694 w 8550732"/>
              <a:gd name="connsiteY278" fmla="*/ 5034199 h 7012541"/>
              <a:gd name="connsiteX279" fmla="*/ 4978237 w 8550732"/>
              <a:gd name="connsiteY279" fmla="*/ 5142809 h 7012541"/>
              <a:gd name="connsiteX280" fmla="*/ 4997518 w 8550732"/>
              <a:gd name="connsiteY280" fmla="*/ 5144903 h 7012541"/>
              <a:gd name="connsiteX281" fmla="*/ 5017276 w 8550732"/>
              <a:gd name="connsiteY281" fmla="*/ 5157192 h 7012541"/>
              <a:gd name="connsiteX282" fmla="*/ 5033367 w 8550732"/>
              <a:gd name="connsiteY282" fmla="*/ 5182005 h 7012541"/>
              <a:gd name="connsiteX283" fmla="*/ 5039731 w 8550732"/>
              <a:gd name="connsiteY283" fmla="*/ 5192443 h 7012541"/>
              <a:gd name="connsiteX284" fmla="*/ 5060058 w 8550732"/>
              <a:gd name="connsiteY284" fmla="*/ 5219711 h 7012541"/>
              <a:gd name="connsiteX285" fmla="*/ 5070657 w 8550732"/>
              <a:gd name="connsiteY285" fmla="*/ 5232605 h 7012541"/>
              <a:gd name="connsiteX286" fmla="*/ 5077775 w 8550732"/>
              <a:gd name="connsiteY286" fmla="*/ 5251423 h 7012541"/>
              <a:gd name="connsiteX287" fmla="*/ 5076675 w 8550732"/>
              <a:gd name="connsiteY287" fmla="*/ 5272625 h 7012541"/>
              <a:gd name="connsiteX288" fmla="*/ 5067013 w 8550732"/>
              <a:gd name="connsiteY288" fmla="*/ 5325796 h 7012541"/>
              <a:gd name="connsiteX289" fmla="*/ 4992239 w 8550732"/>
              <a:gd name="connsiteY289" fmla="*/ 5402777 h 7012541"/>
              <a:gd name="connsiteX290" fmla="*/ 4981655 w 8550732"/>
              <a:gd name="connsiteY290" fmla="*/ 5403392 h 7012541"/>
              <a:gd name="connsiteX291" fmla="*/ 4935831 w 8550732"/>
              <a:gd name="connsiteY291" fmla="*/ 5411777 h 7012541"/>
              <a:gd name="connsiteX292" fmla="*/ 4922876 w 8550732"/>
              <a:gd name="connsiteY292" fmla="*/ 5410623 h 7012541"/>
              <a:gd name="connsiteX293" fmla="*/ 4887883 w 8550732"/>
              <a:gd name="connsiteY293" fmla="*/ 5412181 h 7012541"/>
              <a:gd name="connsiteX294" fmla="*/ 4868951 w 8550732"/>
              <a:gd name="connsiteY294" fmla="*/ 5411532 h 7012541"/>
              <a:gd name="connsiteX295" fmla="*/ 4852373 w 8550732"/>
              <a:gd name="connsiteY295" fmla="*/ 5399145 h 7012541"/>
              <a:gd name="connsiteX296" fmla="*/ 4797423 w 8550732"/>
              <a:gd name="connsiteY296" fmla="*/ 5370869 h 7012541"/>
              <a:gd name="connsiteX297" fmla="*/ 4769006 w 8550732"/>
              <a:gd name="connsiteY297" fmla="*/ 5349635 h 7012541"/>
              <a:gd name="connsiteX298" fmla="*/ 4763013 w 8550732"/>
              <a:gd name="connsiteY298" fmla="*/ 5336631 h 7012541"/>
              <a:gd name="connsiteX299" fmla="*/ 4763231 w 8550732"/>
              <a:gd name="connsiteY299" fmla="*/ 5303401 h 7012541"/>
              <a:gd name="connsiteX300" fmla="*/ 4760438 w 8550732"/>
              <a:gd name="connsiteY300" fmla="*/ 5250159 h 7012541"/>
              <a:gd name="connsiteX301" fmla="*/ 4768885 w 8550732"/>
              <a:gd name="connsiteY301" fmla="*/ 5228052 h 7012541"/>
              <a:gd name="connsiteX302" fmla="*/ 4786918 w 8550732"/>
              <a:gd name="connsiteY302" fmla="*/ 5203164 h 7012541"/>
              <a:gd name="connsiteX303" fmla="*/ 4805708 w 8550732"/>
              <a:gd name="connsiteY303" fmla="*/ 5186655 h 7012541"/>
              <a:gd name="connsiteX304" fmla="*/ 4839370 w 8550732"/>
              <a:gd name="connsiteY304" fmla="*/ 5158612 h 7012541"/>
              <a:gd name="connsiteX305" fmla="*/ 4839887 w 8550732"/>
              <a:gd name="connsiteY305" fmla="*/ 5158473 h 7012541"/>
              <a:gd name="connsiteX306" fmla="*/ 4839887 w 8550732"/>
              <a:gd name="connsiteY306" fmla="*/ 5114670 h 7012541"/>
              <a:gd name="connsiteX307" fmla="*/ 4831440 w 8550732"/>
              <a:gd name="connsiteY307" fmla="*/ 5000669 h 7012541"/>
              <a:gd name="connsiteX308" fmla="*/ 4731137 w 8550732"/>
              <a:gd name="connsiteY308" fmla="*/ 4868226 h 7012541"/>
              <a:gd name="connsiteX309" fmla="*/ 4699578 w 8550732"/>
              <a:gd name="connsiteY309" fmla="*/ 4861044 h 7012541"/>
              <a:gd name="connsiteX310" fmla="*/ 4695996 w 8550732"/>
              <a:gd name="connsiteY310" fmla="*/ 4869585 h 7012541"/>
              <a:gd name="connsiteX311" fmla="*/ 4526886 w 8550732"/>
              <a:gd name="connsiteY311" fmla="*/ 5175990 h 7012541"/>
              <a:gd name="connsiteX312" fmla="*/ 4431061 w 8550732"/>
              <a:gd name="connsiteY312" fmla="*/ 5313663 h 7012541"/>
              <a:gd name="connsiteX313" fmla="*/ 4467109 w 8550732"/>
              <a:gd name="connsiteY313" fmla="*/ 5335807 h 7012541"/>
              <a:gd name="connsiteX314" fmla="*/ 4556483 w 8550732"/>
              <a:gd name="connsiteY314" fmla="*/ 5411032 h 7012541"/>
              <a:gd name="connsiteX315" fmla="*/ 4588738 w 8550732"/>
              <a:gd name="connsiteY315" fmla="*/ 5530539 h 7012541"/>
              <a:gd name="connsiteX316" fmla="*/ 4486598 w 8550732"/>
              <a:gd name="connsiteY316" fmla="*/ 5658580 h 7012541"/>
              <a:gd name="connsiteX317" fmla="*/ 4481222 w 8550732"/>
              <a:gd name="connsiteY317" fmla="*/ 5688457 h 7012541"/>
              <a:gd name="connsiteX318" fmla="*/ 4508100 w 8550732"/>
              <a:gd name="connsiteY318" fmla="*/ 5833571 h 7012541"/>
              <a:gd name="connsiteX319" fmla="*/ 4373705 w 8550732"/>
              <a:gd name="connsiteY319" fmla="*/ 6029902 h 7012541"/>
              <a:gd name="connsiteX320" fmla="*/ 4244684 w 8550732"/>
              <a:gd name="connsiteY320" fmla="*/ 6076852 h 7012541"/>
              <a:gd name="connsiteX321" fmla="*/ 3981267 w 8550732"/>
              <a:gd name="connsiteY321" fmla="*/ 6046974 h 7012541"/>
              <a:gd name="connsiteX322" fmla="*/ 3906594 w 8550732"/>
              <a:gd name="connsiteY322" fmla="*/ 6000025 h 7012541"/>
              <a:gd name="connsiteX323" fmla="*/ 3861154 w 8550732"/>
              <a:gd name="connsiteY323" fmla="*/ 5958970 h 7012541"/>
              <a:gd name="connsiteX324" fmla="*/ 3835346 w 8550732"/>
              <a:gd name="connsiteY324" fmla="*/ 5983754 h 7012541"/>
              <a:gd name="connsiteX325" fmla="*/ 3721172 w 8550732"/>
              <a:gd name="connsiteY325" fmla="*/ 6074326 h 7012541"/>
              <a:gd name="connsiteX326" fmla="*/ 3723563 w 8550732"/>
              <a:gd name="connsiteY326" fmla="*/ 6076719 h 7012541"/>
              <a:gd name="connsiteX327" fmla="*/ 3733978 w 8550732"/>
              <a:gd name="connsiteY327" fmla="*/ 6081120 h 7012541"/>
              <a:gd name="connsiteX328" fmla="*/ 3776987 w 8550732"/>
              <a:gd name="connsiteY328" fmla="*/ 6098191 h 7012541"/>
              <a:gd name="connsiteX329" fmla="*/ 3723226 w 8550732"/>
              <a:gd name="connsiteY329" fmla="*/ 6128069 h 7012541"/>
              <a:gd name="connsiteX330" fmla="*/ 3685596 w 8550732"/>
              <a:gd name="connsiteY330" fmla="*/ 6115264 h 7012541"/>
              <a:gd name="connsiteX331" fmla="*/ 3674316 w 8550732"/>
              <a:gd name="connsiteY331" fmla="*/ 6111495 h 7012541"/>
              <a:gd name="connsiteX332" fmla="*/ 3550158 w 8550732"/>
              <a:gd name="connsiteY332" fmla="*/ 6209987 h 7012541"/>
              <a:gd name="connsiteX333" fmla="*/ 2376461 w 8550732"/>
              <a:gd name="connsiteY333" fmla="*/ 6797710 h 7012541"/>
              <a:gd name="connsiteX334" fmla="*/ 2293103 w 8550732"/>
              <a:gd name="connsiteY334" fmla="*/ 6820826 h 7012541"/>
              <a:gd name="connsiteX335" fmla="*/ 2293103 w 8550732"/>
              <a:gd name="connsiteY335" fmla="*/ 6858002 h 7012541"/>
              <a:gd name="connsiteX336" fmla="*/ 2159046 w 8550732"/>
              <a:gd name="connsiteY336" fmla="*/ 6858002 h 7012541"/>
              <a:gd name="connsiteX337" fmla="*/ 2047293 w 8550732"/>
              <a:gd name="connsiteY337" fmla="*/ 6888993 h 7012541"/>
              <a:gd name="connsiteX338" fmla="*/ 995643 w 8550732"/>
              <a:gd name="connsiteY338" fmla="*/ 7010404 h 7012541"/>
              <a:gd name="connsiteX339" fmla="*/ 0 w 8550732"/>
              <a:gd name="connsiteY339" fmla="*/ 6931523 h 7012541"/>
              <a:gd name="connsiteX340" fmla="*/ 28261 w 8550732"/>
              <a:gd name="connsiteY340" fmla="*/ 5029202 h 7012541"/>
              <a:gd name="connsiteX0" fmla="*/ 6634026 w 8545735"/>
              <a:gd name="connsiteY0" fmla="*/ 867292 h 7012541"/>
              <a:gd name="connsiteX1" fmla="*/ 6577800 w 8545735"/>
              <a:gd name="connsiteY1" fmla="*/ 908210 h 7012541"/>
              <a:gd name="connsiteX2" fmla="*/ 6529417 w 8545735"/>
              <a:gd name="connsiteY2" fmla="*/ 967963 h 7012541"/>
              <a:gd name="connsiteX3" fmla="*/ 6545544 w 8545735"/>
              <a:gd name="connsiteY3" fmla="*/ 1006376 h 7012541"/>
              <a:gd name="connsiteX4" fmla="*/ 6585864 w 8545735"/>
              <a:gd name="connsiteY4" fmla="*/ 1006911 h 7012541"/>
              <a:gd name="connsiteX5" fmla="*/ 6602827 w 8545735"/>
              <a:gd name="connsiteY5" fmla="*/ 1003094 h 7012541"/>
              <a:gd name="connsiteX6" fmla="*/ 6624961 w 8545735"/>
              <a:gd name="connsiteY6" fmla="*/ 955148 h 7012541"/>
              <a:gd name="connsiteX7" fmla="*/ 6627415 w 8545735"/>
              <a:gd name="connsiteY7" fmla="*/ 887712 h 7012541"/>
              <a:gd name="connsiteX8" fmla="*/ 6634026 w 8545735"/>
              <a:gd name="connsiteY8" fmla="*/ 867292 h 7012541"/>
              <a:gd name="connsiteX9" fmla="*/ 28261 w 8545735"/>
              <a:gd name="connsiteY9" fmla="*/ 5029202 h 7012541"/>
              <a:gd name="connsiteX10" fmla="*/ 71547 w 8545735"/>
              <a:gd name="connsiteY10" fmla="*/ 85060 h 7012541"/>
              <a:gd name="connsiteX11" fmla="*/ 2293103 w 8545735"/>
              <a:gd name="connsiteY11" fmla="*/ 0 h 7012541"/>
              <a:gd name="connsiteX12" fmla="*/ 2909882 w 8545735"/>
              <a:gd name="connsiteY12" fmla="*/ 423059 h 7012541"/>
              <a:gd name="connsiteX13" fmla="*/ 3086400 w 8545735"/>
              <a:gd name="connsiteY13" fmla="*/ 516658 h 7012541"/>
              <a:gd name="connsiteX14" fmla="*/ 3066703 w 8545735"/>
              <a:gd name="connsiteY14" fmla="*/ 491542 h 7012541"/>
              <a:gd name="connsiteX15" fmla="*/ 3040497 w 8545735"/>
              <a:gd name="connsiteY15" fmla="*/ 460064 h 7012541"/>
              <a:gd name="connsiteX16" fmla="*/ 2943731 w 8545735"/>
              <a:gd name="connsiteY16" fmla="*/ 387506 h 7012541"/>
              <a:gd name="connsiteX17" fmla="*/ 2895348 w 8545735"/>
              <a:gd name="connsiteY17" fmla="*/ 302144 h 7012541"/>
              <a:gd name="connsiteX18" fmla="*/ 2981361 w 8545735"/>
              <a:gd name="connsiteY18" fmla="*/ 203978 h 7012541"/>
              <a:gd name="connsiteX19" fmla="*/ 3035121 w 8545735"/>
              <a:gd name="connsiteY19" fmla="*/ 203978 h 7012541"/>
              <a:gd name="connsiteX20" fmla="*/ 3051248 w 8545735"/>
              <a:gd name="connsiteY20" fmla="*/ 233856 h 7012541"/>
              <a:gd name="connsiteX21" fmla="*/ 3110381 w 8545735"/>
              <a:gd name="connsiteY21" fmla="*/ 391774 h 7012541"/>
              <a:gd name="connsiteX22" fmla="*/ 3131886 w 8545735"/>
              <a:gd name="connsiteY22" fmla="*/ 434455 h 7012541"/>
              <a:gd name="connsiteX23" fmla="*/ 3217899 w 8545735"/>
              <a:gd name="connsiteY23" fmla="*/ 545425 h 7012541"/>
              <a:gd name="connsiteX24" fmla="*/ 3265394 w 8545735"/>
              <a:gd name="connsiteY24" fmla="*/ 614557 h 7012541"/>
              <a:gd name="connsiteX25" fmla="*/ 3525574 w 8545735"/>
              <a:gd name="connsiteY25" fmla="*/ 784372 h 7012541"/>
              <a:gd name="connsiteX26" fmla="*/ 3549857 w 8545735"/>
              <a:gd name="connsiteY26" fmla="*/ 760429 h 7012541"/>
              <a:gd name="connsiteX27" fmla="*/ 3583457 w 8545735"/>
              <a:gd name="connsiteY27" fmla="*/ 716148 h 7012541"/>
              <a:gd name="connsiteX28" fmla="*/ 3701724 w 8545735"/>
              <a:gd name="connsiteY28" fmla="*/ 703343 h 7012541"/>
              <a:gd name="connsiteX29" fmla="*/ 3927511 w 8545735"/>
              <a:gd name="connsiteY29" fmla="*/ 733221 h 7012541"/>
              <a:gd name="connsiteX30" fmla="*/ 3992019 w 8545735"/>
              <a:gd name="connsiteY30" fmla="*/ 686272 h 7012541"/>
              <a:gd name="connsiteX31" fmla="*/ 4008148 w 8545735"/>
              <a:gd name="connsiteY31" fmla="*/ 600910 h 7012541"/>
              <a:gd name="connsiteX32" fmla="*/ 4008148 w 8545735"/>
              <a:gd name="connsiteY32" fmla="*/ 545425 h 7012541"/>
              <a:gd name="connsiteX33" fmla="*/ 4110289 w 8545735"/>
              <a:gd name="connsiteY33" fmla="*/ 515549 h 7012541"/>
              <a:gd name="connsiteX34" fmla="*/ 4190927 w 8545735"/>
              <a:gd name="connsiteY34" fmla="*/ 579570 h 7012541"/>
              <a:gd name="connsiteX35" fmla="*/ 4239308 w 8545735"/>
              <a:gd name="connsiteY35" fmla="*/ 613714 h 7012541"/>
              <a:gd name="connsiteX36" fmla="*/ 4293068 w 8545735"/>
              <a:gd name="connsiteY36" fmla="*/ 583839 h 7012541"/>
              <a:gd name="connsiteX37" fmla="*/ 4336073 w 8545735"/>
              <a:gd name="connsiteY37" fmla="*/ 472869 h 7012541"/>
              <a:gd name="connsiteX38" fmla="*/ 4368329 w 8545735"/>
              <a:gd name="connsiteY38" fmla="*/ 438723 h 7012541"/>
              <a:gd name="connsiteX39" fmla="*/ 4422087 w 8545735"/>
              <a:gd name="connsiteY39" fmla="*/ 442991 h 7012541"/>
              <a:gd name="connsiteX40" fmla="*/ 4481222 w 8545735"/>
              <a:gd name="connsiteY40" fmla="*/ 485671 h 7012541"/>
              <a:gd name="connsiteX41" fmla="*/ 4567235 w 8545735"/>
              <a:gd name="connsiteY41" fmla="*/ 545425 h 7012541"/>
              <a:gd name="connsiteX42" fmla="*/ 4701630 w 8545735"/>
              <a:gd name="connsiteY42" fmla="*/ 481403 h 7012541"/>
              <a:gd name="connsiteX43" fmla="*/ 4787643 w 8545735"/>
              <a:gd name="connsiteY43" fmla="*/ 366167 h 7012541"/>
              <a:gd name="connsiteX44" fmla="*/ 4852154 w 8545735"/>
              <a:gd name="connsiteY44" fmla="*/ 349094 h 7012541"/>
              <a:gd name="connsiteX45" fmla="*/ 4911289 w 8545735"/>
              <a:gd name="connsiteY45" fmla="*/ 494208 h 7012541"/>
              <a:gd name="connsiteX46" fmla="*/ 4900539 w 8545735"/>
              <a:gd name="connsiteY46" fmla="*/ 507013 h 7012541"/>
              <a:gd name="connsiteX47" fmla="*/ 5008054 w 8545735"/>
              <a:gd name="connsiteY47" fmla="*/ 532622 h 7012541"/>
              <a:gd name="connsiteX48" fmla="*/ 5099443 w 8545735"/>
              <a:gd name="connsiteY48" fmla="*/ 498476 h 7012541"/>
              <a:gd name="connsiteX49" fmla="*/ 5115571 w 8545735"/>
              <a:gd name="connsiteY49" fmla="*/ 485671 h 7012541"/>
              <a:gd name="connsiteX50" fmla="*/ 5292973 w 8545735"/>
              <a:gd name="connsiteY50" fmla="*/ 477137 h 7012541"/>
              <a:gd name="connsiteX51" fmla="*/ 5395114 w 8545735"/>
              <a:gd name="connsiteY51" fmla="*/ 468600 h 7012541"/>
              <a:gd name="connsiteX52" fmla="*/ 5454249 w 8545735"/>
              <a:gd name="connsiteY52" fmla="*/ 357630 h 7012541"/>
              <a:gd name="connsiteX53" fmla="*/ 5545639 w 8545735"/>
              <a:gd name="connsiteY53" fmla="*/ 131422 h 7012541"/>
              <a:gd name="connsiteX54" fmla="*/ 5626276 w 8545735"/>
              <a:gd name="connsiteY54" fmla="*/ 33255 h 7012541"/>
              <a:gd name="connsiteX55" fmla="*/ 5684065 w 8545735"/>
              <a:gd name="connsiteY55" fmla="*/ 2846 h 7012541"/>
              <a:gd name="connsiteX56" fmla="*/ 5721528 w 8545735"/>
              <a:gd name="connsiteY56" fmla="*/ 245 h 7012541"/>
              <a:gd name="connsiteX57" fmla="*/ 5766047 w 8545735"/>
              <a:gd name="connsiteY57" fmla="*/ 7648 h 7012541"/>
              <a:gd name="connsiteX58" fmla="*/ 5712289 w 8545735"/>
              <a:gd name="connsiteY58" fmla="*/ 152762 h 7012541"/>
              <a:gd name="connsiteX59" fmla="*/ 5658530 w 8545735"/>
              <a:gd name="connsiteY59" fmla="*/ 323485 h 7012541"/>
              <a:gd name="connsiteX60" fmla="*/ 5599395 w 8545735"/>
              <a:gd name="connsiteY60" fmla="*/ 489940 h 7012541"/>
              <a:gd name="connsiteX61" fmla="*/ 5733793 w 8545735"/>
              <a:gd name="connsiteY61" fmla="*/ 613714 h 7012541"/>
              <a:gd name="connsiteX62" fmla="*/ 5766047 w 8545735"/>
              <a:gd name="connsiteY62" fmla="*/ 596641 h 7012541"/>
              <a:gd name="connsiteX63" fmla="*/ 5782173 w 8545735"/>
              <a:gd name="connsiteY63" fmla="*/ 566766 h 7012541"/>
              <a:gd name="connsiteX64" fmla="*/ 5889693 w 8545735"/>
              <a:gd name="connsiteY64" fmla="*/ 532622 h 7012541"/>
              <a:gd name="connsiteX65" fmla="*/ 5948825 w 8545735"/>
              <a:gd name="connsiteY65" fmla="*/ 600910 h 7012541"/>
              <a:gd name="connsiteX66" fmla="*/ 5948825 w 8545735"/>
              <a:gd name="connsiteY66" fmla="*/ 635055 h 7012541"/>
              <a:gd name="connsiteX67" fmla="*/ 6110101 w 8545735"/>
              <a:gd name="connsiteY67" fmla="*/ 801509 h 7012541"/>
              <a:gd name="connsiteX68" fmla="*/ 6185364 w 8545735"/>
              <a:gd name="connsiteY68" fmla="*/ 797240 h 7012541"/>
              <a:gd name="connsiteX69" fmla="*/ 6411148 w 8545735"/>
              <a:gd name="connsiteY69" fmla="*/ 754560 h 7012541"/>
              <a:gd name="connsiteX70" fmla="*/ 6459531 w 8545735"/>
              <a:gd name="connsiteY70" fmla="*/ 771633 h 7012541"/>
              <a:gd name="connsiteX71" fmla="*/ 6518666 w 8545735"/>
              <a:gd name="connsiteY71" fmla="*/ 831386 h 7012541"/>
              <a:gd name="connsiteX72" fmla="*/ 6583174 w 8545735"/>
              <a:gd name="connsiteY72" fmla="*/ 839921 h 7012541"/>
              <a:gd name="connsiteX73" fmla="*/ 6604680 w 8545735"/>
              <a:gd name="connsiteY73" fmla="*/ 822850 h 7012541"/>
              <a:gd name="connsiteX74" fmla="*/ 6630887 w 8545735"/>
              <a:gd name="connsiteY74" fmla="*/ 818048 h 7012541"/>
              <a:gd name="connsiteX75" fmla="*/ 6648711 w 8545735"/>
              <a:gd name="connsiteY75" fmla="*/ 821907 h 7012541"/>
              <a:gd name="connsiteX76" fmla="*/ 6652736 w 8545735"/>
              <a:gd name="connsiteY76" fmla="*/ 803062 h 7012541"/>
              <a:gd name="connsiteX77" fmla="*/ 6634723 w 8545735"/>
              <a:gd name="connsiteY77" fmla="*/ 789260 h 7012541"/>
              <a:gd name="connsiteX78" fmla="*/ 6634019 w 8545735"/>
              <a:gd name="connsiteY78" fmla="*/ 763084 h 7012541"/>
              <a:gd name="connsiteX79" fmla="*/ 6635466 w 8545735"/>
              <a:gd name="connsiteY79" fmla="*/ 732353 h 7012541"/>
              <a:gd name="connsiteX80" fmla="*/ 6681000 w 8545735"/>
              <a:gd name="connsiteY80" fmla="*/ 753698 h 7012541"/>
              <a:gd name="connsiteX81" fmla="*/ 6681704 w 8545735"/>
              <a:gd name="connsiteY81" fmla="*/ 779876 h 7012541"/>
              <a:gd name="connsiteX82" fmla="*/ 6666549 w 8545735"/>
              <a:gd name="connsiteY82" fmla="*/ 977913 h 7012541"/>
              <a:gd name="connsiteX83" fmla="*/ 6666829 w 8545735"/>
              <a:gd name="connsiteY83" fmla="*/ 988259 h 7012541"/>
              <a:gd name="connsiteX84" fmla="*/ 6669190 w 8545735"/>
              <a:gd name="connsiteY84" fmla="*/ 987703 h 7012541"/>
              <a:gd name="connsiteX85" fmla="*/ 6712195 w 8545735"/>
              <a:gd name="connsiteY85" fmla="*/ 1006376 h 7012541"/>
              <a:gd name="connsiteX86" fmla="*/ 6741388 w 8545735"/>
              <a:gd name="connsiteY86" fmla="*/ 1050670 h 7012541"/>
              <a:gd name="connsiteX87" fmla="*/ 6756165 w 8545735"/>
              <a:gd name="connsiteY87" fmla="*/ 1051331 h 7012541"/>
              <a:gd name="connsiteX88" fmla="*/ 6811400 w 8545735"/>
              <a:gd name="connsiteY88" fmla="*/ 1031420 h 7012541"/>
              <a:gd name="connsiteX89" fmla="*/ 6870579 w 8545735"/>
              <a:gd name="connsiteY89" fmla="*/ 1010084 h 7012541"/>
              <a:gd name="connsiteX90" fmla="*/ 6917158 w 8545735"/>
              <a:gd name="connsiteY90" fmla="*/ 1091465 h 7012541"/>
              <a:gd name="connsiteX91" fmla="*/ 7031896 w 8545735"/>
              <a:gd name="connsiteY91" fmla="*/ 1125620 h 7012541"/>
              <a:gd name="connsiteX92" fmla="*/ 7125478 w 8545735"/>
              <a:gd name="connsiteY92" fmla="*/ 1156072 h 7012541"/>
              <a:gd name="connsiteX93" fmla="*/ 7159878 w 8545735"/>
              <a:gd name="connsiteY93" fmla="*/ 1207863 h 7012541"/>
              <a:gd name="connsiteX94" fmla="*/ 7235505 w 8545735"/>
              <a:gd name="connsiteY94" fmla="*/ 1290100 h 7012541"/>
              <a:gd name="connsiteX95" fmla="*/ 7260605 w 8545735"/>
              <a:gd name="connsiteY95" fmla="*/ 1292379 h 7012541"/>
              <a:gd name="connsiteX96" fmla="*/ 7397968 w 8545735"/>
              <a:gd name="connsiteY96" fmla="*/ 1257963 h 7012541"/>
              <a:gd name="connsiteX97" fmla="*/ 7448170 w 8545735"/>
              <a:gd name="connsiteY97" fmla="*/ 1262519 h 7012541"/>
              <a:gd name="connsiteX98" fmla="*/ 7449238 w 8545735"/>
              <a:gd name="connsiteY98" fmla="*/ 1281014 h 7012541"/>
              <a:gd name="connsiteX99" fmla="*/ 7356343 w 8545735"/>
              <a:gd name="connsiteY99" fmla="*/ 1318280 h 7012541"/>
              <a:gd name="connsiteX100" fmla="*/ 7333375 w 8545735"/>
              <a:gd name="connsiteY100" fmla="*/ 1352992 h 7012541"/>
              <a:gd name="connsiteX101" fmla="*/ 7382127 w 8545735"/>
              <a:gd name="connsiteY101" fmla="*/ 1388279 h 7012541"/>
              <a:gd name="connsiteX102" fmla="*/ 7433759 w 8545735"/>
              <a:gd name="connsiteY102" fmla="*/ 1403649 h 7012541"/>
              <a:gd name="connsiteX103" fmla="*/ 7364535 w 8545735"/>
              <a:gd name="connsiteY103" fmla="*/ 1432382 h 7012541"/>
              <a:gd name="connsiteX104" fmla="*/ 7336194 w 8545735"/>
              <a:gd name="connsiteY104" fmla="*/ 1457701 h 7012541"/>
              <a:gd name="connsiteX105" fmla="*/ 7364153 w 8545735"/>
              <a:gd name="connsiteY105" fmla="*/ 1481607 h 7012541"/>
              <a:gd name="connsiteX106" fmla="*/ 7469950 w 8545735"/>
              <a:gd name="connsiteY106" fmla="*/ 1458567 h 7012541"/>
              <a:gd name="connsiteX107" fmla="*/ 7685494 w 8545735"/>
              <a:gd name="connsiteY107" fmla="*/ 1411069 h 7012541"/>
              <a:gd name="connsiteX108" fmla="*/ 7721005 w 8545735"/>
              <a:gd name="connsiteY108" fmla="*/ 1398266 h 7012541"/>
              <a:gd name="connsiteX109" fmla="*/ 7755786 w 8545735"/>
              <a:gd name="connsiteY109" fmla="*/ 1400830 h 7012541"/>
              <a:gd name="connsiteX110" fmla="*/ 7744655 w 8545735"/>
              <a:gd name="connsiteY110" fmla="*/ 1431274 h 7012541"/>
              <a:gd name="connsiteX111" fmla="*/ 7718830 w 8545735"/>
              <a:gd name="connsiteY111" fmla="*/ 1444362 h 7012541"/>
              <a:gd name="connsiteX112" fmla="*/ 7634911 w 8545735"/>
              <a:gd name="connsiteY112" fmla="*/ 1455735 h 7012541"/>
              <a:gd name="connsiteX113" fmla="*/ 7564259 w 8545735"/>
              <a:gd name="connsiteY113" fmla="*/ 1473656 h 7012541"/>
              <a:gd name="connsiteX114" fmla="*/ 7519069 w 8545735"/>
              <a:gd name="connsiteY114" fmla="*/ 1486173 h 7012541"/>
              <a:gd name="connsiteX115" fmla="*/ 7422588 w 8545735"/>
              <a:gd name="connsiteY115" fmla="*/ 1517179 h 7012541"/>
              <a:gd name="connsiteX116" fmla="*/ 7333981 w 8545735"/>
              <a:gd name="connsiteY116" fmla="*/ 1586884 h 7012541"/>
              <a:gd name="connsiteX117" fmla="*/ 7424703 w 8545735"/>
              <a:gd name="connsiteY117" fmla="*/ 1595712 h 7012541"/>
              <a:gd name="connsiteX118" fmla="*/ 7616576 w 8545735"/>
              <a:gd name="connsiteY118" fmla="*/ 1556747 h 7012541"/>
              <a:gd name="connsiteX119" fmla="*/ 7733485 w 8545735"/>
              <a:gd name="connsiteY119" fmla="*/ 1544806 h 7012541"/>
              <a:gd name="connsiteX120" fmla="*/ 7757500 w 8545735"/>
              <a:gd name="connsiteY120" fmla="*/ 1570131 h 7012541"/>
              <a:gd name="connsiteX121" fmla="*/ 7737410 w 8545735"/>
              <a:gd name="connsiteY121" fmla="*/ 1584926 h 7012541"/>
              <a:gd name="connsiteX122" fmla="*/ 7540165 w 8545735"/>
              <a:gd name="connsiteY122" fmla="*/ 1614502 h 7012541"/>
              <a:gd name="connsiteX123" fmla="*/ 7473820 w 8545735"/>
              <a:gd name="connsiteY123" fmla="*/ 1623317 h 7012541"/>
              <a:gd name="connsiteX124" fmla="*/ 7385936 w 8545735"/>
              <a:gd name="connsiteY124" fmla="*/ 1677656 h 7012541"/>
              <a:gd name="connsiteX125" fmla="*/ 7281204 w 8545735"/>
              <a:gd name="connsiteY125" fmla="*/ 1719189 h 7012541"/>
              <a:gd name="connsiteX126" fmla="*/ 7274371 w 8545735"/>
              <a:gd name="connsiteY126" fmla="*/ 1720608 h 7012541"/>
              <a:gd name="connsiteX127" fmla="*/ 7266631 w 8545735"/>
              <a:gd name="connsiteY127" fmla="*/ 1727395 h 7012541"/>
              <a:gd name="connsiteX128" fmla="*/ 7266631 w 8545735"/>
              <a:gd name="connsiteY128" fmla="*/ 1753945 h 7012541"/>
              <a:gd name="connsiteX129" fmla="*/ 7283452 w 8545735"/>
              <a:gd name="connsiteY129" fmla="*/ 1789340 h 7012541"/>
              <a:gd name="connsiteX130" fmla="*/ 7165708 w 8545735"/>
              <a:gd name="connsiteY130" fmla="*/ 1833590 h 7012541"/>
              <a:gd name="connsiteX131" fmla="*/ 7154809 w 8545735"/>
              <a:gd name="connsiteY131" fmla="*/ 1845056 h 7012541"/>
              <a:gd name="connsiteX132" fmla="*/ 7169142 w 8545735"/>
              <a:gd name="connsiteY132" fmla="*/ 1864261 h 7012541"/>
              <a:gd name="connsiteX133" fmla="*/ 7176645 w 8545735"/>
              <a:gd name="connsiteY133" fmla="*/ 1869997 h 7012541"/>
              <a:gd name="connsiteX134" fmla="*/ 7213877 w 8545735"/>
              <a:gd name="connsiteY134" fmla="*/ 1873441 h 7012541"/>
              <a:gd name="connsiteX135" fmla="*/ 7217525 w 8545735"/>
              <a:gd name="connsiteY135" fmla="*/ 1872797 h 7012541"/>
              <a:gd name="connsiteX136" fmla="*/ 7351920 w 8545735"/>
              <a:gd name="connsiteY136" fmla="*/ 1864261 h 7012541"/>
              <a:gd name="connsiteX137" fmla="*/ 7393249 w 8545735"/>
              <a:gd name="connsiteY137" fmla="*/ 1878132 h 7012541"/>
              <a:gd name="connsiteX138" fmla="*/ 7415948 w 8545735"/>
              <a:gd name="connsiteY138" fmla="*/ 1899836 h 7012541"/>
              <a:gd name="connsiteX139" fmla="*/ 7429578 w 8545735"/>
              <a:gd name="connsiteY139" fmla="*/ 1897743 h 7012541"/>
              <a:gd name="connsiteX140" fmla="*/ 7460064 w 8545735"/>
              <a:gd name="connsiteY140" fmla="*/ 1895534 h 7012541"/>
              <a:gd name="connsiteX141" fmla="*/ 7502113 w 8545735"/>
              <a:gd name="connsiteY141" fmla="*/ 1922083 h 7012541"/>
              <a:gd name="connsiteX142" fmla="*/ 7476884 w 8545735"/>
              <a:gd name="connsiteY142" fmla="*/ 1957479 h 7012541"/>
              <a:gd name="connsiteX143" fmla="*/ 7435999 w 8545735"/>
              <a:gd name="connsiteY143" fmla="*/ 1965299 h 7012541"/>
              <a:gd name="connsiteX144" fmla="*/ 7432559 w 8545735"/>
              <a:gd name="connsiteY144" fmla="*/ 1983767 h 7012541"/>
              <a:gd name="connsiteX145" fmla="*/ 7341167 w 8545735"/>
              <a:gd name="connsiteY145" fmla="*/ 2116076 h 7012541"/>
              <a:gd name="connsiteX146" fmla="*/ 7292785 w 8545735"/>
              <a:gd name="connsiteY146" fmla="*/ 2120344 h 7012541"/>
              <a:gd name="connsiteX147" fmla="*/ 7267252 w 8545735"/>
              <a:gd name="connsiteY147" fmla="*/ 2119278 h 7012541"/>
              <a:gd name="connsiteX148" fmla="*/ 7250917 w 8545735"/>
              <a:gd name="connsiteY148" fmla="*/ 2136237 h 7012541"/>
              <a:gd name="connsiteX149" fmla="*/ 7266631 w 8545735"/>
              <a:gd name="connsiteY149" fmla="*/ 2152158 h 7012541"/>
              <a:gd name="connsiteX150" fmla="*/ 7266631 w 8545735"/>
              <a:gd name="connsiteY150" fmla="*/ 2169860 h 7012541"/>
              <a:gd name="connsiteX151" fmla="*/ 7241401 w 8545735"/>
              <a:gd name="connsiteY151" fmla="*/ 2178706 h 7012541"/>
              <a:gd name="connsiteX152" fmla="*/ 7216741 w 8545735"/>
              <a:gd name="connsiteY152" fmla="*/ 2176761 h 7012541"/>
              <a:gd name="connsiteX153" fmla="*/ 7206772 w 8545735"/>
              <a:gd name="connsiteY153" fmla="*/ 2188634 h 7012541"/>
              <a:gd name="connsiteX154" fmla="*/ 7209141 w 8545735"/>
              <a:gd name="connsiteY154" fmla="*/ 2205255 h 7012541"/>
              <a:gd name="connsiteX155" fmla="*/ 7241401 w 8545735"/>
              <a:gd name="connsiteY155" fmla="*/ 2205255 h 7012541"/>
              <a:gd name="connsiteX156" fmla="*/ 7325501 w 8545735"/>
              <a:gd name="connsiteY156" fmla="*/ 2205255 h 7012541"/>
              <a:gd name="connsiteX157" fmla="*/ 7367553 w 8545735"/>
              <a:gd name="connsiteY157" fmla="*/ 2205255 h 7012541"/>
              <a:gd name="connsiteX158" fmla="*/ 7434834 w 8545735"/>
              <a:gd name="connsiteY158" fmla="*/ 2249505 h 7012541"/>
              <a:gd name="connsiteX159" fmla="*/ 7535753 w 8545735"/>
              <a:gd name="connsiteY159" fmla="*/ 2284901 h 7012541"/>
              <a:gd name="connsiteX160" fmla="*/ 7560984 w 8545735"/>
              <a:gd name="connsiteY160" fmla="*/ 2311449 h 7012541"/>
              <a:gd name="connsiteX161" fmla="*/ 7535753 w 8545735"/>
              <a:gd name="connsiteY161" fmla="*/ 2329142 h 7012541"/>
              <a:gd name="connsiteX162" fmla="*/ 7527346 w 8545735"/>
              <a:gd name="connsiteY162" fmla="*/ 2355692 h 7012541"/>
              <a:gd name="connsiteX163" fmla="*/ 7518935 w 8545735"/>
              <a:gd name="connsiteY163" fmla="*/ 2391087 h 7012541"/>
              <a:gd name="connsiteX164" fmla="*/ 7518935 w 8545735"/>
              <a:gd name="connsiteY164" fmla="*/ 2417635 h 7012541"/>
              <a:gd name="connsiteX165" fmla="*/ 7527346 w 8545735"/>
              <a:gd name="connsiteY165" fmla="*/ 2417635 h 7012541"/>
              <a:gd name="connsiteX166" fmla="*/ 7527346 w 8545735"/>
              <a:gd name="connsiteY166" fmla="*/ 2479580 h 7012541"/>
              <a:gd name="connsiteX167" fmla="*/ 7460064 w 8545735"/>
              <a:gd name="connsiteY167" fmla="*/ 2541532 h 7012541"/>
              <a:gd name="connsiteX168" fmla="*/ 7544165 w 8545735"/>
              <a:gd name="connsiteY168" fmla="*/ 2568073 h 7012541"/>
              <a:gd name="connsiteX169" fmla="*/ 7535753 w 8545735"/>
              <a:gd name="connsiteY169" fmla="*/ 2576928 h 7012541"/>
              <a:gd name="connsiteX170" fmla="*/ 7236495 w 8545735"/>
              <a:gd name="connsiteY170" fmla="*/ 2576928 h 7012541"/>
              <a:gd name="connsiteX171" fmla="*/ 7215508 w 8545735"/>
              <a:gd name="connsiteY171" fmla="*/ 2587165 h 7012541"/>
              <a:gd name="connsiteX172" fmla="*/ 7214139 w 8545735"/>
              <a:gd name="connsiteY172" fmla="*/ 2590655 h 7012541"/>
              <a:gd name="connsiteX173" fmla="*/ 7232990 w 8545735"/>
              <a:gd name="connsiteY173" fmla="*/ 2594621 h 7012541"/>
              <a:gd name="connsiteX174" fmla="*/ 7300272 w 8545735"/>
              <a:gd name="connsiteY174" fmla="*/ 2638871 h 7012541"/>
              <a:gd name="connsiteX175" fmla="*/ 7333912 w 8545735"/>
              <a:gd name="connsiteY175" fmla="*/ 2665420 h 7012541"/>
              <a:gd name="connsiteX176" fmla="*/ 7426423 w 8545735"/>
              <a:gd name="connsiteY176" fmla="*/ 2683114 h 7012541"/>
              <a:gd name="connsiteX177" fmla="*/ 7443243 w 8545735"/>
              <a:gd name="connsiteY177" fmla="*/ 2700816 h 7012541"/>
              <a:gd name="connsiteX178" fmla="*/ 7426423 w 8545735"/>
              <a:gd name="connsiteY178" fmla="*/ 2709662 h 7012541"/>
              <a:gd name="connsiteX179" fmla="*/ 7224581 w 8545735"/>
              <a:gd name="connsiteY179" fmla="*/ 2709662 h 7012541"/>
              <a:gd name="connsiteX180" fmla="*/ 7208810 w 8545735"/>
              <a:gd name="connsiteY180" fmla="*/ 2710767 h 7012541"/>
              <a:gd name="connsiteX181" fmla="*/ 7207899 w 8545735"/>
              <a:gd name="connsiteY181" fmla="*/ 2711514 h 7012541"/>
              <a:gd name="connsiteX182" fmla="*/ 7208115 w 8545735"/>
              <a:gd name="connsiteY182" fmla="*/ 2712006 h 7012541"/>
              <a:gd name="connsiteX183" fmla="*/ 7292785 w 8545735"/>
              <a:gd name="connsiteY183" fmla="*/ 2730679 h 7012541"/>
              <a:gd name="connsiteX184" fmla="*/ 7411055 w 8545735"/>
              <a:gd name="connsiteY184" fmla="*/ 2816042 h 7012541"/>
              <a:gd name="connsiteX185" fmla="*/ 7411055 w 8545735"/>
              <a:gd name="connsiteY185" fmla="*/ 2824702 h 7012541"/>
              <a:gd name="connsiteX186" fmla="*/ 7510524 w 8545735"/>
              <a:gd name="connsiteY186" fmla="*/ 2824702 h 7012541"/>
              <a:gd name="connsiteX187" fmla="*/ 7586217 w 8545735"/>
              <a:gd name="connsiteY187" fmla="*/ 2815857 h 7012541"/>
              <a:gd name="connsiteX188" fmla="*/ 7619857 w 8545735"/>
              <a:gd name="connsiteY188" fmla="*/ 2842405 h 7012541"/>
              <a:gd name="connsiteX189" fmla="*/ 7611446 w 8545735"/>
              <a:gd name="connsiteY189" fmla="*/ 2868954 h 7012541"/>
              <a:gd name="connsiteX190" fmla="*/ 7569394 w 8545735"/>
              <a:gd name="connsiteY190" fmla="*/ 2868954 h 7012541"/>
              <a:gd name="connsiteX191" fmla="*/ 7460064 w 8545735"/>
              <a:gd name="connsiteY191" fmla="*/ 2860098 h 7012541"/>
              <a:gd name="connsiteX192" fmla="*/ 7429971 w 8545735"/>
              <a:gd name="connsiteY192" fmla="*/ 2855261 h 7012541"/>
              <a:gd name="connsiteX193" fmla="*/ 7408679 w 8545735"/>
              <a:gd name="connsiteY193" fmla="*/ 2859828 h 7012541"/>
              <a:gd name="connsiteX194" fmla="*/ 7391569 w 8545735"/>
              <a:gd name="connsiteY194" fmla="*/ 2867792 h 7012541"/>
              <a:gd name="connsiteX195" fmla="*/ 7380474 w 8545735"/>
              <a:gd name="connsiteY195" fmla="*/ 2867539 h 7012541"/>
              <a:gd name="connsiteX196" fmla="*/ 7376094 w 8545735"/>
              <a:gd name="connsiteY196" fmla="*/ 2868814 h 7012541"/>
              <a:gd name="connsiteX197" fmla="*/ 7363084 w 8545735"/>
              <a:gd name="connsiteY197" fmla="*/ 2868887 h 7012541"/>
              <a:gd name="connsiteX198" fmla="*/ 7330122 w 8545735"/>
              <a:gd name="connsiteY198" fmla="*/ 2879700 h 7012541"/>
              <a:gd name="connsiteX199" fmla="*/ 7423270 w 8545735"/>
              <a:gd name="connsiteY199" fmla="*/ 2893285 h 7012541"/>
              <a:gd name="connsiteX200" fmla="*/ 7535753 w 8545735"/>
              <a:gd name="connsiteY200" fmla="*/ 2895495 h 7012541"/>
              <a:gd name="connsiteX201" fmla="*/ 7569394 w 8545735"/>
              <a:gd name="connsiteY201" fmla="*/ 2895495 h 7012541"/>
              <a:gd name="connsiteX202" fmla="*/ 7611446 w 8545735"/>
              <a:gd name="connsiteY202" fmla="*/ 2913195 h 7012541"/>
              <a:gd name="connsiteX203" fmla="*/ 7619857 w 8545735"/>
              <a:gd name="connsiteY203" fmla="*/ 2939745 h 7012541"/>
              <a:gd name="connsiteX204" fmla="*/ 7603035 w 8545735"/>
              <a:gd name="connsiteY204" fmla="*/ 2957445 h 7012541"/>
              <a:gd name="connsiteX205" fmla="*/ 7476884 w 8545735"/>
              <a:gd name="connsiteY205" fmla="*/ 2957445 h 7012541"/>
              <a:gd name="connsiteX206" fmla="*/ 7611446 w 8545735"/>
              <a:gd name="connsiteY206" fmla="*/ 2992841 h 7012541"/>
              <a:gd name="connsiteX207" fmla="*/ 7636676 w 8545735"/>
              <a:gd name="connsiteY207" fmla="*/ 3010536 h 7012541"/>
              <a:gd name="connsiteX208" fmla="*/ 7603035 w 8545735"/>
              <a:gd name="connsiteY208" fmla="*/ 3019391 h 7012541"/>
              <a:gd name="connsiteX209" fmla="*/ 7392782 w 8545735"/>
              <a:gd name="connsiteY209" fmla="*/ 3019391 h 7012541"/>
              <a:gd name="connsiteX210" fmla="*/ 7359141 w 8545735"/>
              <a:gd name="connsiteY210" fmla="*/ 3037084 h 7012541"/>
              <a:gd name="connsiteX211" fmla="*/ 7418013 w 8545735"/>
              <a:gd name="connsiteY211" fmla="*/ 3037084 h 7012541"/>
              <a:gd name="connsiteX212" fmla="*/ 7493705 w 8545735"/>
              <a:gd name="connsiteY212" fmla="*/ 3063633 h 7012541"/>
              <a:gd name="connsiteX213" fmla="*/ 7569394 w 8545735"/>
              <a:gd name="connsiteY213" fmla="*/ 3063633 h 7012541"/>
              <a:gd name="connsiteX214" fmla="*/ 7594625 w 8545735"/>
              <a:gd name="connsiteY214" fmla="*/ 3090181 h 7012541"/>
              <a:gd name="connsiteX215" fmla="*/ 7569394 w 8545735"/>
              <a:gd name="connsiteY215" fmla="*/ 3116729 h 7012541"/>
              <a:gd name="connsiteX216" fmla="*/ 7392782 w 8545735"/>
              <a:gd name="connsiteY216" fmla="*/ 3116729 h 7012541"/>
              <a:gd name="connsiteX217" fmla="*/ 7317090 w 8545735"/>
              <a:gd name="connsiteY217" fmla="*/ 3125577 h 7012541"/>
              <a:gd name="connsiteX218" fmla="*/ 7409602 w 8545735"/>
              <a:gd name="connsiteY218" fmla="*/ 3125577 h 7012541"/>
              <a:gd name="connsiteX219" fmla="*/ 7468474 w 8545735"/>
              <a:gd name="connsiteY219" fmla="*/ 3160972 h 7012541"/>
              <a:gd name="connsiteX220" fmla="*/ 7468474 w 8545735"/>
              <a:gd name="connsiteY220" fmla="*/ 3187520 h 7012541"/>
              <a:gd name="connsiteX221" fmla="*/ 7434834 w 8545735"/>
              <a:gd name="connsiteY221" fmla="*/ 3205222 h 7012541"/>
              <a:gd name="connsiteX222" fmla="*/ 7325501 w 8545735"/>
              <a:gd name="connsiteY222" fmla="*/ 3222925 h 7012541"/>
              <a:gd name="connsiteX223" fmla="*/ 7289650 w 8545735"/>
              <a:gd name="connsiteY223" fmla="*/ 3228471 h 7012541"/>
              <a:gd name="connsiteX224" fmla="*/ 7297868 w 8545735"/>
              <a:gd name="connsiteY224" fmla="*/ 3237002 h 7012541"/>
              <a:gd name="connsiteX225" fmla="*/ 7234517 w 8545735"/>
              <a:gd name="connsiteY225" fmla="*/ 3266341 h 7012541"/>
              <a:gd name="connsiteX226" fmla="*/ 7200180 w 8545735"/>
              <a:gd name="connsiteY226" fmla="*/ 3279517 h 7012541"/>
              <a:gd name="connsiteX227" fmla="*/ 7287409 w 8545735"/>
              <a:gd name="connsiteY227" fmla="*/ 3302602 h 7012541"/>
              <a:gd name="connsiteX228" fmla="*/ 7437935 w 8545735"/>
              <a:gd name="connsiteY228" fmla="*/ 3285529 h 7012541"/>
              <a:gd name="connsiteX229" fmla="*/ 7507819 w 8545735"/>
              <a:gd name="connsiteY229" fmla="*/ 3251385 h 7012541"/>
              <a:gd name="connsiteX230" fmla="*/ 7626089 w 8545735"/>
              <a:gd name="connsiteY230" fmla="*/ 3153218 h 7012541"/>
              <a:gd name="connsiteX231" fmla="*/ 7824993 w 8545735"/>
              <a:gd name="connsiteY231" fmla="*/ 2986763 h 7012541"/>
              <a:gd name="connsiteX232" fmla="*/ 8083034 w 8545735"/>
              <a:gd name="connsiteY232" fmla="*/ 2905671 h 7012541"/>
              <a:gd name="connsiteX233" fmla="*/ 8292694 w 8545735"/>
              <a:gd name="connsiteY233" fmla="*/ 2811774 h 7012541"/>
              <a:gd name="connsiteX234" fmla="*/ 8308820 w 8545735"/>
              <a:gd name="connsiteY234" fmla="*/ 2798969 h 7012541"/>
              <a:gd name="connsiteX235" fmla="*/ 8523854 w 8545735"/>
              <a:gd name="connsiteY235" fmla="*/ 2726411 h 7012541"/>
              <a:gd name="connsiteX236" fmla="*/ 8545735 w 8545735"/>
              <a:gd name="connsiteY236" fmla="*/ 2720593 h 7012541"/>
              <a:gd name="connsiteX237" fmla="*/ 8389456 w 8545735"/>
              <a:gd name="connsiteY237" fmla="*/ 3076394 h 7012541"/>
              <a:gd name="connsiteX238" fmla="*/ 8271189 w 8545735"/>
              <a:gd name="connsiteY238" fmla="*/ 3114806 h 7012541"/>
              <a:gd name="connsiteX239" fmla="*/ 8002397 w 8545735"/>
              <a:gd name="connsiteY239" fmla="*/ 3174559 h 7012541"/>
              <a:gd name="connsiteX240" fmla="*/ 7744358 w 8545735"/>
              <a:gd name="connsiteY240" fmla="*/ 3259920 h 7012541"/>
              <a:gd name="connsiteX241" fmla="*/ 7583083 w 8545735"/>
              <a:gd name="connsiteY241" fmla="*/ 3358087 h 7012541"/>
              <a:gd name="connsiteX242" fmla="*/ 7507819 w 8545735"/>
              <a:gd name="connsiteY242" fmla="*/ 3396499 h 7012541"/>
              <a:gd name="connsiteX243" fmla="*/ 7201396 w 8545735"/>
              <a:gd name="connsiteY243" fmla="*/ 3537345 h 7012541"/>
              <a:gd name="connsiteX244" fmla="*/ 7180328 w 8545735"/>
              <a:gd name="connsiteY244" fmla="*/ 3547150 h 7012541"/>
              <a:gd name="connsiteX245" fmla="*/ 7165229 w 8545735"/>
              <a:gd name="connsiteY245" fmla="*/ 3639988 h 7012541"/>
              <a:gd name="connsiteX246" fmla="*/ 7112041 w 8545735"/>
              <a:gd name="connsiteY246" fmla="*/ 3746654 h 7012541"/>
              <a:gd name="connsiteX247" fmla="*/ 7107603 w 8545735"/>
              <a:gd name="connsiteY247" fmla="*/ 3767789 h 7012541"/>
              <a:gd name="connsiteX248" fmla="*/ 7120759 w 8545735"/>
              <a:gd name="connsiteY248" fmla="*/ 3772089 h 7012541"/>
              <a:gd name="connsiteX249" fmla="*/ 7534699 w 8545735"/>
              <a:gd name="connsiteY249" fmla="*/ 3891595 h 7012541"/>
              <a:gd name="connsiteX250" fmla="*/ 7626089 w 8545735"/>
              <a:gd name="connsiteY250" fmla="*/ 3917205 h 7012541"/>
              <a:gd name="connsiteX251" fmla="*/ 7749734 w 8545735"/>
              <a:gd name="connsiteY251" fmla="*/ 3904400 h 7012541"/>
              <a:gd name="connsiteX252" fmla="*/ 7819618 w 8545735"/>
              <a:gd name="connsiteY252" fmla="*/ 3895864 h 7012541"/>
              <a:gd name="connsiteX253" fmla="*/ 7894880 w 8545735"/>
              <a:gd name="connsiteY253" fmla="*/ 3912937 h 7012541"/>
              <a:gd name="connsiteX254" fmla="*/ 7927136 w 8545735"/>
              <a:gd name="connsiteY254" fmla="*/ 3942812 h 7012541"/>
              <a:gd name="connsiteX255" fmla="*/ 7787364 w 8545735"/>
              <a:gd name="connsiteY255" fmla="*/ 4169020 h 7012541"/>
              <a:gd name="connsiteX256" fmla="*/ 7636840 w 8545735"/>
              <a:gd name="connsiteY256" fmla="*/ 4169020 h 7012541"/>
              <a:gd name="connsiteX257" fmla="*/ 7513195 w 8545735"/>
              <a:gd name="connsiteY257" fmla="*/ 4100731 h 7012541"/>
              <a:gd name="connsiteX258" fmla="*/ 7378800 w 8545735"/>
              <a:gd name="connsiteY258" fmla="*/ 4079391 h 7012541"/>
              <a:gd name="connsiteX259" fmla="*/ 7239029 w 8545735"/>
              <a:gd name="connsiteY259" fmla="*/ 4023907 h 7012541"/>
              <a:gd name="connsiteX260" fmla="*/ 7158389 w 8545735"/>
              <a:gd name="connsiteY260" fmla="*/ 3921471 h 7012541"/>
              <a:gd name="connsiteX261" fmla="*/ 7124598 w 8545735"/>
              <a:gd name="connsiteY261" fmla="*/ 3898797 h 7012541"/>
              <a:gd name="connsiteX262" fmla="*/ 7095148 w 8545735"/>
              <a:gd name="connsiteY262" fmla="*/ 3921009 h 7012541"/>
              <a:gd name="connsiteX263" fmla="*/ 6993789 w 8545735"/>
              <a:gd name="connsiteY263" fmla="*/ 3921009 h 7012541"/>
              <a:gd name="connsiteX264" fmla="*/ 6841749 w 8545735"/>
              <a:gd name="connsiteY264" fmla="*/ 3947832 h 7012541"/>
              <a:gd name="connsiteX265" fmla="*/ 6799515 w 8545735"/>
              <a:gd name="connsiteY265" fmla="*/ 4048423 h 7012541"/>
              <a:gd name="connsiteX266" fmla="*/ 6554562 w 8545735"/>
              <a:gd name="connsiteY266" fmla="*/ 4309956 h 7012541"/>
              <a:gd name="connsiteX267" fmla="*/ 6495434 w 8545735"/>
              <a:gd name="connsiteY267" fmla="*/ 4323367 h 7012541"/>
              <a:gd name="connsiteX268" fmla="*/ 6157569 w 8545735"/>
              <a:gd name="connsiteY268" fmla="*/ 4323367 h 7012541"/>
              <a:gd name="connsiteX269" fmla="*/ 6225141 w 8545735"/>
              <a:gd name="connsiteY269" fmla="*/ 4544663 h 7012541"/>
              <a:gd name="connsiteX270" fmla="*/ 6030867 w 8545735"/>
              <a:gd name="connsiteY270" fmla="*/ 4423957 h 7012541"/>
              <a:gd name="connsiteX271" fmla="*/ 5726788 w 8545735"/>
              <a:gd name="connsiteY271" fmla="*/ 4363603 h 7012541"/>
              <a:gd name="connsiteX272" fmla="*/ 5583194 w 8545735"/>
              <a:gd name="connsiteY272" fmla="*/ 4558076 h 7012541"/>
              <a:gd name="connsiteX273" fmla="*/ 5372027 w 8545735"/>
              <a:gd name="connsiteY273" fmla="*/ 4658664 h 7012541"/>
              <a:gd name="connsiteX274" fmla="*/ 5228434 w 8545735"/>
              <a:gd name="connsiteY274" fmla="*/ 4698900 h 7012541"/>
              <a:gd name="connsiteX275" fmla="*/ 4991928 w 8545735"/>
              <a:gd name="connsiteY275" fmla="*/ 4812901 h 7012541"/>
              <a:gd name="connsiteX276" fmla="*/ 4915908 w 8545735"/>
              <a:gd name="connsiteY276" fmla="*/ 4866550 h 7012541"/>
              <a:gd name="connsiteX277" fmla="*/ 4949694 w 8545735"/>
              <a:gd name="connsiteY277" fmla="*/ 5034199 h 7012541"/>
              <a:gd name="connsiteX278" fmla="*/ 4978237 w 8545735"/>
              <a:gd name="connsiteY278" fmla="*/ 5142809 h 7012541"/>
              <a:gd name="connsiteX279" fmla="*/ 4997518 w 8545735"/>
              <a:gd name="connsiteY279" fmla="*/ 5144903 h 7012541"/>
              <a:gd name="connsiteX280" fmla="*/ 5017276 w 8545735"/>
              <a:gd name="connsiteY280" fmla="*/ 5157192 h 7012541"/>
              <a:gd name="connsiteX281" fmla="*/ 5033367 w 8545735"/>
              <a:gd name="connsiteY281" fmla="*/ 5182005 h 7012541"/>
              <a:gd name="connsiteX282" fmla="*/ 5039731 w 8545735"/>
              <a:gd name="connsiteY282" fmla="*/ 5192443 h 7012541"/>
              <a:gd name="connsiteX283" fmla="*/ 5060058 w 8545735"/>
              <a:gd name="connsiteY283" fmla="*/ 5219711 h 7012541"/>
              <a:gd name="connsiteX284" fmla="*/ 5070657 w 8545735"/>
              <a:gd name="connsiteY284" fmla="*/ 5232605 h 7012541"/>
              <a:gd name="connsiteX285" fmla="*/ 5077775 w 8545735"/>
              <a:gd name="connsiteY285" fmla="*/ 5251423 h 7012541"/>
              <a:gd name="connsiteX286" fmla="*/ 5076675 w 8545735"/>
              <a:gd name="connsiteY286" fmla="*/ 5272625 h 7012541"/>
              <a:gd name="connsiteX287" fmla="*/ 5067013 w 8545735"/>
              <a:gd name="connsiteY287" fmla="*/ 5325796 h 7012541"/>
              <a:gd name="connsiteX288" fmla="*/ 4992239 w 8545735"/>
              <a:gd name="connsiteY288" fmla="*/ 5402777 h 7012541"/>
              <a:gd name="connsiteX289" fmla="*/ 4981655 w 8545735"/>
              <a:gd name="connsiteY289" fmla="*/ 5403392 h 7012541"/>
              <a:gd name="connsiteX290" fmla="*/ 4935831 w 8545735"/>
              <a:gd name="connsiteY290" fmla="*/ 5411777 h 7012541"/>
              <a:gd name="connsiteX291" fmla="*/ 4922876 w 8545735"/>
              <a:gd name="connsiteY291" fmla="*/ 5410623 h 7012541"/>
              <a:gd name="connsiteX292" fmla="*/ 4887883 w 8545735"/>
              <a:gd name="connsiteY292" fmla="*/ 5412181 h 7012541"/>
              <a:gd name="connsiteX293" fmla="*/ 4868951 w 8545735"/>
              <a:gd name="connsiteY293" fmla="*/ 5411532 h 7012541"/>
              <a:gd name="connsiteX294" fmla="*/ 4852373 w 8545735"/>
              <a:gd name="connsiteY294" fmla="*/ 5399145 h 7012541"/>
              <a:gd name="connsiteX295" fmla="*/ 4797423 w 8545735"/>
              <a:gd name="connsiteY295" fmla="*/ 5370869 h 7012541"/>
              <a:gd name="connsiteX296" fmla="*/ 4769006 w 8545735"/>
              <a:gd name="connsiteY296" fmla="*/ 5349635 h 7012541"/>
              <a:gd name="connsiteX297" fmla="*/ 4763013 w 8545735"/>
              <a:gd name="connsiteY297" fmla="*/ 5336631 h 7012541"/>
              <a:gd name="connsiteX298" fmla="*/ 4763231 w 8545735"/>
              <a:gd name="connsiteY298" fmla="*/ 5303401 h 7012541"/>
              <a:gd name="connsiteX299" fmla="*/ 4760438 w 8545735"/>
              <a:gd name="connsiteY299" fmla="*/ 5250159 h 7012541"/>
              <a:gd name="connsiteX300" fmla="*/ 4768885 w 8545735"/>
              <a:gd name="connsiteY300" fmla="*/ 5228052 h 7012541"/>
              <a:gd name="connsiteX301" fmla="*/ 4786918 w 8545735"/>
              <a:gd name="connsiteY301" fmla="*/ 5203164 h 7012541"/>
              <a:gd name="connsiteX302" fmla="*/ 4805708 w 8545735"/>
              <a:gd name="connsiteY302" fmla="*/ 5186655 h 7012541"/>
              <a:gd name="connsiteX303" fmla="*/ 4839370 w 8545735"/>
              <a:gd name="connsiteY303" fmla="*/ 5158612 h 7012541"/>
              <a:gd name="connsiteX304" fmla="*/ 4839887 w 8545735"/>
              <a:gd name="connsiteY304" fmla="*/ 5158473 h 7012541"/>
              <a:gd name="connsiteX305" fmla="*/ 4839887 w 8545735"/>
              <a:gd name="connsiteY305" fmla="*/ 5114670 h 7012541"/>
              <a:gd name="connsiteX306" fmla="*/ 4831440 w 8545735"/>
              <a:gd name="connsiteY306" fmla="*/ 5000669 h 7012541"/>
              <a:gd name="connsiteX307" fmla="*/ 4731137 w 8545735"/>
              <a:gd name="connsiteY307" fmla="*/ 4868226 h 7012541"/>
              <a:gd name="connsiteX308" fmla="*/ 4699578 w 8545735"/>
              <a:gd name="connsiteY308" fmla="*/ 4861044 h 7012541"/>
              <a:gd name="connsiteX309" fmla="*/ 4695996 w 8545735"/>
              <a:gd name="connsiteY309" fmla="*/ 4869585 h 7012541"/>
              <a:gd name="connsiteX310" fmla="*/ 4526886 w 8545735"/>
              <a:gd name="connsiteY310" fmla="*/ 5175990 h 7012541"/>
              <a:gd name="connsiteX311" fmla="*/ 4431061 w 8545735"/>
              <a:gd name="connsiteY311" fmla="*/ 5313663 h 7012541"/>
              <a:gd name="connsiteX312" fmla="*/ 4467109 w 8545735"/>
              <a:gd name="connsiteY312" fmla="*/ 5335807 h 7012541"/>
              <a:gd name="connsiteX313" fmla="*/ 4556483 w 8545735"/>
              <a:gd name="connsiteY313" fmla="*/ 5411032 h 7012541"/>
              <a:gd name="connsiteX314" fmla="*/ 4588738 w 8545735"/>
              <a:gd name="connsiteY314" fmla="*/ 5530539 h 7012541"/>
              <a:gd name="connsiteX315" fmla="*/ 4486598 w 8545735"/>
              <a:gd name="connsiteY315" fmla="*/ 5658580 h 7012541"/>
              <a:gd name="connsiteX316" fmla="*/ 4481222 w 8545735"/>
              <a:gd name="connsiteY316" fmla="*/ 5688457 h 7012541"/>
              <a:gd name="connsiteX317" fmla="*/ 4508100 w 8545735"/>
              <a:gd name="connsiteY317" fmla="*/ 5833571 h 7012541"/>
              <a:gd name="connsiteX318" fmla="*/ 4373705 w 8545735"/>
              <a:gd name="connsiteY318" fmla="*/ 6029902 h 7012541"/>
              <a:gd name="connsiteX319" fmla="*/ 4244684 w 8545735"/>
              <a:gd name="connsiteY319" fmla="*/ 6076852 h 7012541"/>
              <a:gd name="connsiteX320" fmla="*/ 3981267 w 8545735"/>
              <a:gd name="connsiteY320" fmla="*/ 6046974 h 7012541"/>
              <a:gd name="connsiteX321" fmla="*/ 3906594 w 8545735"/>
              <a:gd name="connsiteY321" fmla="*/ 6000025 h 7012541"/>
              <a:gd name="connsiteX322" fmla="*/ 3861154 w 8545735"/>
              <a:gd name="connsiteY322" fmla="*/ 5958970 h 7012541"/>
              <a:gd name="connsiteX323" fmla="*/ 3835346 w 8545735"/>
              <a:gd name="connsiteY323" fmla="*/ 5983754 h 7012541"/>
              <a:gd name="connsiteX324" fmla="*/ 3721172 w 8545735"/>
              <a:gd name="connsiteY324" fmla="*/ 6074326 h 7012541"/>
              <a:gd name="connsiteX325" fmla="*/ 3723563 w 8545735"/>
              <a:gd name="connsiteY325" fmla="*/ 6076719 h 7012541"/>
              <a:gd name="connsiteX326" fmla="*/ 3733978 w 8545735"/>
              <a:gd name="connsiteY326" fmla="*/ 6081120 h 7012541"/>
              <a:gd name="connsiteX327" fmla="*/ 3776987 w 8545735"/>
              <a:gd name="connsiteY327" fmla="*/ 6098191 h 7012541"/>
              <a:gd name="connsiteX328" fmla="*/ 3723226 w 8545735"/>
              <a:gd name="connsiteY328" fmla="*/ 6128069 h 7012541"/>
              <a:gd name="connsiteX329" fmla="*/ 3685596 w 8545735"/>
              <a:gd name="connsiteY329" fmla="*/ 6115264 h 7012541"/>
              <a:gd name="connsiteX330" fmla="*/ 3674316 w 8545735"/>
              <a:gd name="connsiteY330" fmla="*/ 6111495 h 7012541"/>
              <a:gd name="connsiteX331" fmla="*/ 3550158 w 8545735"/>
              <a:gd name="connsiteY331" fmla="*/ 6209987 h 7012541"/>
              <a:gd name="connsiteX332" fmla="*/ 2376461 w 8545735"/>
              <a:gd name="connsiteY332" fmla="*/ 6797710 h 7012541"/>
              <a:gd name="connsiteX333" fmla="*/ 2293103 w 8545735"/>
              <a:gd name="connsiteY333" fmla="*/ 6820826 h 7012541"/>
              <a:gd name="connsiteX334" fmla="*/ 2293103 w 8545735"/>
              <a:gd name="connsiteY334" fmla="*/ 6858002 h 7012541"/>
              <a:gd name="connsiteX335" fmla="*/ 2159046 w 8545735"/>
              <a:gd name="connsiteY335" fmla="*/ 6858002 h 7012541"/>
              <a:gd name="connsiteX336" fmla="*/ 2047293 w 8545735"/>
              <a:gd name="connsiteY336" fmla="*/ 6888993 h 7012541"/>
              <a:gd name="connsiteX337" fmla="*/ 995643 w 8545735"/>
              <a:gd name="connsiteY337" fmla="*/ 7010404 h 7012541"/>
              <a:gd name="connsiteX338" fmla="*/ 0 w 8545735"/>
              <a:gd name="connsiteY338" fmla="*/ 6931523 h 7012541"/>
              <a:gd name="connsiteX339" fmla="*/ 28261 w 8545735"/>
              <a:gd name="connsiteY339" fmla="*/ 5029202 h 7012541"/>
              <a:gd name="connsiteX0" fmla="*/ 6634026 w 8523854"/>
              <a:gd name="connsiteY0" fmla="*/ 867292 h 7012541"/>
              <a:gd name="connsiteX1" fmla="*/ 6577800 w 8523854"/>
              <a:gd name="connsiteY1" fmla="*/ 908210 h 7012541"/>
              <a:gd name="connsiteX2" fmla="*/ 6529417 w 8523854"/>
              <a:gd name="connsiteY2" fmla="*/ 967963 h 7012541"/>
              <a:gd name="connsiteX3" fmla="*/ 6545544 w 8523854"/>
              <a:gd name="connsiteY3" fmla="*/ 1006376 h 7012541"/>
              <a:gd name="connsiteX4" fmla="*/ 6585864 w 8523854"/>
              <a:gd name="connsiteY4" fmla="*/ 1006911 h 7012541"/>
              <a:gd name="connsiteX5" fmla="*/ 6602827 w 8523854"/>
              <a:gd name="connsiteY5" fmla="*/ 1003094 h 7012541"/>
              <a:gd name="connsiteX6" fmla="*/ 6624961 w 8523854"/>
              <a:gd name="connsiteY6" fmla="*/ 955148 h 7012541"/>
              <a:gd name="connsiteX7" fmla="*/ 6627415 w 8523854"/>
              <a:gd name="connsiteY7" fmla="*/ 887712 h 7012541"/>
              <a:gd name="connsiteX8" fmla="*/ 6634026 w 8523854"/>
              <a:gd name="connsiteY8" fmla="*/ 867292 h 7012541"/>
              <a:gd name="connsiteX9" fmla="*/ 28261 w 8523854"/>
              <a:gd name="connsiteY9" fmla="*/ 5029202 h 7012541"/>
              <a:gd name="connsiteX10" fmla="*/ 71547 w 8523854"/>
              <a:gd name="connsiteY10" fmla="*/ 85060 h 7012541"/>
              <a:gd name="connsiteX11" fmla="*/ 2293103 w 8523854"/>
              <a:gd name="connsiteY11" fmla="*/ 0 h 7012541"/>
              <a:gd name="connsiteX12" fmla="*/ 2909882 w 8523854"/>
              <a:gd name="connsiteY12" fmla="*/ 423059 h 7012541"/>
              <a:gd name="connsiteX13" fmla="*/ 3086400 w 8523854"/>
              <a:gd name="connsiteY13" fmla="*/ 516658 h 7012541"/>
              <a:gd name="connsiteX14" fmla="*/ 3066703 w 8523854"/>
              <a:gd name="connsiteY14" fmla="*/ 491542 h 7012541"/>
              <a:gd name="connsiteX15" fmla="*/ 3040497 w 8523854"/>
              <a:gd name="connsiteY15" fmla="*/ 460064 h 7012541"/>
              <a:gd name="connsiteX16" fmla="*/ 2943731 w 8523854"/>
              <a:gd name="connsiteY16" fmla="*/ 387506 h 7012541"/>
              <a:gd name="connsiteX17" fmla="*/ 2895348 w 8523854"/>
              <a:gd name="connsiteY17" fmla="*/ 302144 h 7012541"/>
              <a:gd name="connsiteX18" fmla="*/ 2981361 w 8523854"/>
              <a:gd name="connsiteY18" fmla="*/ 203978 h 7012541"/>
              <a:gd name="connsiteX19" fmla="*/ 3035121 w 8523854"/>
              <a:gd name="connsiteY19" fmla="*/ 203978 h 7012541"/>
              <a:gd name="connsiteX20" fmla="*/ 3051248 w 8523854"/>
              <a:gd name="connsiteY20" fmla="*/ 233856 h 7012541"/>
              <a:gd name="connsiteX21" fmla="*/ 3110381 w 8523854"/>
              <a:gd name="connsiteY21" fmla="*/ 391774 h 7012541"/>
              <a:gd name="connsiteX22" fmla="*/ 3131886 w 8523854"/>
              <a:gd name="connsiteY22" fmla="*/ 434455 h 7012541"/>
              <a:gd name="connsiteX23" fmla="*/ 3217899 w 8523854"/>
              <a:gd name="connsiteY23" fmla="*/ 545425 h 7012541"/>
              <a:gd name="connsiteX24" fmla="*/ 3265394 w 8523854"/>
              <a:gd name="connsiteY24" fmla="*/ 614557 h 7012541"/>
              <a:gd name="connsiteX25" fmla="*/ 3525574 w 8523854"/>
              <a:gd name="connsiteY25" fmla="*/ 784372 h 7012541"/>
              <a:gd name="connsiteX26" fmla="*/ 3549857 w 8523854"/>
              <a:gd name="connsiteY26" fmla="*/ 760429 h 7012541"/>
              <a:gd name="connsiteX27" fmla="*/ 3583457 w 8523854"/>
              <a:gd name="connsiteY27" fmla="*/ 716148 h 7012541"/>
              <a:gd name="connsiteX28" fmla="*/ 3701724 w 8523854"/>
              <a:gd name="connsiteY28" fmla="*/ 703343 h 7012541"/>
              <a:gd name="connsiteX29" fmla="*/ 3927511 w 8523854"/>
              <a:gd name="connsiteY29" fmla="*/ 733221 h 7012541"/>
              <a:gd name="connsiteX30" fmla="*/ 3992019 w 8523854"/>
              <a:gd name="connsiteY30" fmla="*/ 686272 h 7012541"/>
              <a:gd name="connsiteX31" fmla="*/ 4008148 w 8523854"/>
              <a:gd name="connsiteY31" fmla="*/ 600910 h 7012541"/>
              <a:gd name="connsiteX32" fmla="*/ 4008148 w 8523854"/>
              <a:gd name="connsiteY32" fmla="*/ 545425 h 7012541"/>
              <a:gd name="connsiteX33" fmla="*/ 4110289 w 8523854"/>
              <a:gd name="connsiteY33" fmla="*/ 515549 h 7012541"/>
              <a:gd name="connsiteX34" fmla="*/ 4190927 w 8523854"/>
              <a:gd name="connsiteY34" fmla="*/ 579570 h 7012541"/>
              <a:gd name="connsiteX35" fmla="*/ 4239308 w 8523854"/>
              <a:gd name="connsiteY35" fmla="*/ 613714 h 7012541"/>
              <a:gd name="connsiteX36" fmla="*/ 4293068 w 8523854"/>
              <a:gd name="connsiteY36" fmla="*/ 583839 h 7012541"/>
              <a:gd name="connsiteX37" fmla="*/ 4336073 w 8523854"/>
              <a:gd name="connsiteY37" fmla="*/ 472869 h 7012541"/>
              <a:gd name="connsiteX38" fmla="*/ 4368329 w 8523854"/>
              <a:gd name="connsiteY38" fmla="*/ 438723 h 7012541"/>
              <a:gd name="connsiteX39" fmla="*/ 4422087 w 8523854"/>
              <a:gd name="connsiteY39" fmla="*/ 442991 h 7012541"/>
              <a:gd name="connsiteX40" fmla="*/ 4481222 w 8523854"/>
              <a:gd name="connsiteY40" fmla="*/ 485671 h 7012541"/>
              <a:gd name="connsiteX41" fmla="*/ 4567235 w 8523854"/>
              <a:gd name="connsiteY41" fmla="*/ 545425 h 7012541"/>
              <a:gd name="connsiteX42" fmla="*/ 4701630 w 8523854"/>
              <a:gd name="connsiteY42" fmla="*/ 481403 h 7012541"/>
              <a:gd name="connsiteX43" fmla="*/ 4787643 w 8523854"/>
              <a:gd name="connsiteY43" fmla="*/ 366167 h 7012541"/>
              <a:gd name="connsiteX44" fmla="*/ 4852154 w 8523854"/>
              <a:gd name="connsiteY44" fmla="*/ 349094 h 7012541"/>
              <a:gd name="connsiteX45" fmla="*/ 4911289 w 8523854"/>
              <a:gd name="connsiteY45" fmla="*/ 494208 h 7012541"/>
              <a:gd name="connsiteX46" fmla="*/ 4900539 w 8523854"/>
              <a:gd name="connsiteY46" fmla="*/ 507013 h 7012541"/>
              <a:gd name="connsiteX47" fmla="*/ 5008054 w 8523854"/>
              <a:gd name="connsiteY47" fmla="*/ 532622 h 7012541"/>
              <a:gd name="connsiteX48" fmla="*/ 5099443 w 8523854"/>
              <a:gd name="connsiteY48" fmla="*/ 498476 h 7012541"/>
              <a:gd name="connsiteX49" fmla="*/ 5115571 w 8523854"/>
              <a:gd name="connsiteY49" fmla="*/ 485671 h 7012541"/>
              <a:gd name="connsiteX50" fmla="*/ 5292973 w 8523854"/>
              <a:gd name="connsiteY50" fmla="*/ 477137 h 7012541"/>
              <a:gd name="connsiteX51" fmla="*/ 5395114 w 8523854"/>
              <a:gd name="connsiteY51" fmla="*/ 468600 h 7012541"/>
              <a:gd name="connsiteX52" fmla="*/ 5454249 w 8523854"/>
              <a:gd name="connsiteY52" fmla="*/ 357630 h 7012541"/>
              <a:gd name="connsiteX53" fmla="*/ 5545639 w 8523854"/>
              <a:gd name="connsiteY53" fmla="*/ 131422 h 7012541"/>
              <a:gd name="connsiteX54" fmla="*/ 5626276 w 8523854"/>
              <a:gd name="connsiteY54" fmla="*/ 33255 h 7012541"/>
              <a:gd name="connsiteX55" fmla="*/ 5684065 w 8523854"/>
              <a:gd name="connsiteY55" fmla="*/ 2846 h 7012541"/>
              <a:gd name="connsiteX56" fmla="*/ 5721528 w 8523854"/>
              <a:gd name="connsiteY56" fmla="*/ 245 h 7012541"/>
              <a:gd name="connsiteX57" fmla="*/ 5766047 w 8523854"/>
              <a:gd name="connsiteY57" fmla="*/ 7648 h 7012541"/>
              <a:gd name="connsiteX58" fmla="*/ 5712289 w 8523854"/>
              <a:gd name="connsiteY58" fmla="*/ 152762 h 7012541"/>
              <a:gd name="connsiteX59" fmla="*/ 5658530 w 8523854"/>
              <a:gd name="connsiteY59" fmla="*/ 323485 h 7012541"/>
              <a:gd name="connsiteX60" fmla="*/ 5599395 w 8523854"/>
              <a:gd name="connsiteY60" fmla="*/ 489940 h 7012541"/>
              <a:gd name="connsiteX61" fmla="*/ 5733793 w 8523854"/>
              <a:gd name="connsiteY61" fmla="*/ 613714 h 7012541"/>
              <a:gd name="connsiteX62" fmla="*/ 5766047 w 8523854"/>
              <a:gd name="connsiteY62" fmla="*/ 596641 h 7012541"/>
              <a:gd name="connsiteX63" fmla="*/ 5782173 w 8523854"/>
              <a:gd name="connsiteY63" fmla="*/ 566766 h 7012541"/>
              <a:gd name="connsiteX64" fmla="*/ 5889693 w 8523854"/>
              <a:gd name="connsiteY64" fmla="*/ 532622 h 7012541"/>
              <a:gd name="connsiteX65" fmla="*/ 5948825 w 8523854"/>
              <a:gd name="connsiteY65" fmla="*/ 600910 h 7012541"/>
              <a:gd name="connsiteX66" fmla="*/ 5948825 w 8523854"/>
              <a:gd name="connsiteY66" fmla="*/ 635055 h 7012541"/>
              <a:gd name="connsiteX67" fmla="*/ 6110101 w 8523854"/>
              <a:gd name="connsiteY67" fmla="*/ 801509 h 7012541"/>
              <a:gd name="connsiteX68" fmla="*/ 6185364 w 8523854"/>
              <a:gd name="connsiteY68" fmla="*/ 797240 h 7012541"/>
              <a:gd name="connsiteX69" fmla="*/ 6411148 w 8523854"/>
              <a:gd name="connsiteY69" fmla="*/ 754560 h 7012541"/>
              <a:gd name="connsiteX70" fmla="*/ 6459531 w 8523854"/>
              <a:gd name="connsiteY70" fmla="*/ 771633 h 7012541"/>
              <a:gd name="connsiteX71" fmla="*/ 6518666 w 8523854"/>
              <a:gd name="connsiteY71" fmla="*/ 831386 h 7012541"/>
              <a:gd name="connsiteX72" fmla="*/ 6583174 w 8523854"/>
              <a:gd name="connsiteY72" fmla="*/ 839921 h 7012541"/>
              <a:gd name="connsiteX73" fmla="*/ 6604680 w 8523854"/>
              <a:gd name="connsiteY73" fmla="*/ 822850 h 7012541"/>
              <a:gd name="connsiteX74" fmla="*/ 6630887 w 8523854"/>
              <a:gd name="connsiteY74" fmla="*/ 818048 h 7012541"/>
              <a:gd name="connsiteX75" fmla="*/ 6648711 w 8523854"/>
              <a:gd name="connsiteY75" fmla="*/ 821907 h 7012541"/>
              <a:gd name="connsiteX76" fmla="*/ 6652736 w 8523854"/>
              <a:gd name="connsiteY76" fmla="*/ 803062 h 7012541"/>
              <a:gd name="connsiteX77" fmla="*/ 6634723 w 8523854"/>
              <a:gd name="connsiteY77" fmla="*/ 789260 h 7012541"/>
              <a:gd name="connsiteX78" fmla="*/ 6634019 w 8523854"/>
              <a:gd name="connsiteY78" fmla="*/ 763084 h 7012541"/>
              <a:gd name="connsiteX79" fmla="*/ 6635466 w 8523854"/>
              <a:gd name="connsiteY79" fmla="*/ 732353 h 7012541"/>
              <a:gd name="connsiteX80" fmla="*/ 6681000 w 8523854"/>
              <a:gd name="connsiteY80" fmla="*/ 753698 h 7012541"/>
              <a:gd name="connsiteX81" fmla="*/ 6681704 w 8523854"/>
              <a:gd name="connsiteY81" fmla="*/ 779876 h 7012541"/>
              <a:gd name="connsiteX82" fmla="*/ 6666549 w 8523854"/>
              <a:gd name="connsiteY82" fmla="*/ 977913 h 7012541"/>
              <a:gd name="connsiteX83" fmla="*/ 6666829 w 8523854"/>
              <a:gd name="connsiteY83" fmla="*/ 988259 h 7012541"/>
              <a:gd name="connsiteX84" fmla="*/ 6669190 w 8523854"/>
              <a:gd name="connsiteY84" fmla="*/ 987703 h 7012541"/>
              <a:gd name="connsiteX85" fmla="*/ 6712195 w 8523854"/>
              <a:gd name="connsiteY85" fmla="*/ 1006376 h 7012541"/>
              <a:gd name="connsiteX86" fmla="*/ 6741388 w 8523854"/>
              <a:gd name="connsiteY86" fmla="*/ 1050670 h 7012541"/>
              <a:gd name="connsiteX87" fmla="*/ 6756165 w 8523854"/>
              <a:gd name="connsiteY87" fmla="*/ 1051331 h 7012541"/>
              <a:gd name="connsiteX88" fmla="*/ 6811400 w 8523854"/>
              <a:gd name="connsiteY88" fmla="*/ 1031420 h 7012541"/>
              <a:gd name="connsiteX89" fmla="*/ 6870579 w 8523854"/>
              <a:gd name="connsiteY89" fmla="*/ 1010084 h 7012541"/>
              <a:gd name="connsiteX90" fmla="*/ 6917158 w 8523854"/>
              <a:gd name="connsiteY90" fmla="*/ 1091465 h 7012541"/>
              <a:gd name="connsiteX91" fmla="*/ 7031896 w 8523854"/>
              <a:gd name="connsiteY91" fmla="*/ 1125620 h 7012541"/>
              <a:gd name="connsiteX92" fmla="*/ 7125478 w 8523854"/>
              <a:gd name="connsiteY92" fmla="*/ 1156072 h 7012541"/>
              <a:gd name="connsiteX93" fmla="*/ 7159878 w 8523854"/>
              <a:gd name="connsiteY93" fmla="*/ 1207863 h 7012541"/>
              <a:gd name="connsiteX94" fmla="*/ 7235505 w 8523854"/>
              <a:gd name="connsiteY94" fmla="*/ 1290100 h 7012541"/>
              <a:gd name="connsiteX95" fmla="*/ 7260605 w 8523854"/>
              <a:gd name="connsiteY95" fmla="*/ 1292379 h 7012541"/>
              <a:gd name="connsiteX96" fmla="*/ 7397968 w 8523854"/>
              <a:gd name="connsiteY96" fmla="*/ 1257963 h 7012541"/>
              <a:gd name="connsiteX97" fmla="*/ 7448170 w 8523854"/>
              <a:gd name="connsiteY97" fmla="*/ 1262519 h 7012541"/>
              <a:gd name="connsiteX98" fmla="*/ 7449238 w 8523854"/>
              <a:gd name="connsiteY98" fmla="*/ 1281014 h 7012541"/>
              <a:gd name="connsiteX99" fmla="*/ 7356343 w 8523854"/>
              <a:gd name="connsiteY99" fmla="*/ 1318280 h 7012541"/>
              <a:gd name="connsiteX100" fmla="*/ 7333375 w 8523854"/>
              <a:gd name="connsiteY100" fmla="*/ 1352992 h 7012541"/>
              <a:gd name="connsiteX101" fmla="*/ 7382127 w 8523854"/>
              <a:gd name="connsiteY101" fmla="*/ 1388279 h 7012541"/>
              <a:gd name="connsiteX102" fmla="*/ 7433759 w 8523854"/>
              <a:gd name="connsiteY102" fmla="*/ 1403649 h 7012541"/>
              <a:gd name="connsiteX103" fmla="*/ 7364535 w 8523854"/>
              <a:gd name="connsiteY103" fmla="*/ 1432382 h 7012541"/>
              <a:gd name="connsiteX104" fmla="*/ 7336194 w 8523854"/>
              <a:gd name="connsiteY104" fmla="*/ 1457701 h 7012541"/>
              <a:gd name="connsiteX105" fmla="*/ 7364153 w 8523854"/>
              <a:gd name="connsiteY105" fmla="*/ 1481607 h 7012541"/>
              <a:gd name="connsiteX106" fmla="*/ 7469950 w 8523854"/>
              <a:gd name="connsiteY106" fmla="*/ 1458567 h 7012541"/>
              <a:gd name="connsiteX107" fmla="*/ 7685494 w 8523854"/>
              <a:gd name="connsiteY107" fmla="*/ 1411069 h 7012541"/>
              <a:gd name="connsiteX108" fmla="*/ 7721005 w 8523854"/>
              <a:gd name="connsiteY108" fmla="*/ 1398266 h 7012541"/>
              <a:gd name="connsiteX109" fmla="*/ 7755786 w 8523854"/>
              <a:gd name="connsiteY109" fmla="*/ 1400830 h 7012541"/>
              <a:gd name="connsiteX110" fmla="*/ 7744655 w 8523854"/>
              <a:gd name="connsiteY110" fmla="*/ 1431274 h 7012541"/>
              <a:gd name="connsiteX111" fmla="*/ 7718830 w 8523854"/>
              <a:gd name="connsiteY111" fmla="*/ 1444362 h 7012541"/>
              <a:gd name="connsiteX112" fmla="*/ 7634911 w 8523854"/>
              <a:gd name="connsiteY112" fmla="*/ 1455735 h 7012541"/>
              <a:gd name="connsiteX113" fmla="*/ 7564259 w 8523854"/>
              <a:gd name="connsiteY113" fmla="*/ 1473656 h 7012541"/>
              <a:gd name="connsiteX114" fmla="*/ 7519069 w 8523854"/>
              <a:gd name="connsiteY114" fmla="*/ 1486173 h 7012541"/>
              <a:gd name="connsiteX115" fmla="*/ 7422588 w 8523854"/>
              <a:gd name="connsiteY115" fmla="*/ 1517179 h 7012541"/>
              <a:gd name="connsiteX116" fmla="*/ 7333981 w 8523854"/>
              <a:gd name="connsiteY116" fmla="*/ 1586884 h 7012541"/>
              <a:gd name="connsiteX117" fmla="*/ 7424703 w 8523854"/>
              <a:gd name="connsiteY117" fmla="*/ 1595712 h 7012541"/>
              <a:gd name="connsiteX118" fmla="*/ 7616576 w 8523854"/>
              <a:gd name="connsiteY118" fmla="*/ 1556747 h 7012541"/>
              <a:gd name="connsiteX119" fmla="*/ 7733485 w 8523854"/>
              <a:gd name="connsiteY119" fmla="*/ 1544806 h 7012541"/>
              <a:gd name="connsiteX120" fmla="*/ 7757500 w 8523854"/>
              <a:gd name="connsiteY120" fmla="*/ 1570131 h 7012541"/>
              <a:gd name="connsiteX121" fmla="*/ 7737410 w 8523854"/>
              <a:gd name="connsiteY121" fmla="*/ 1584926 h 7012541"/>
              <a:gd name="connsiteX122" fmla="*/ 7540165 w 8523854"/>
              <a:gd name="connsiteY122" fmla="*/ 1614502 h 7012541"/>
              <a:gd name="connsiteX123" fmla="*/ 7473820 w 8523854"/>
              <a:gd name="connsiteY123" fmla="*/ 1623317 h 7012541"/>
              <a:gd name="connsiteX124" fmla="*/ 7385936 w 8523854"/>
              <a:gd name="connsiteY124" fmla="*/ 1677656 h 7012541"/>
              <a:gd name="connsiteX125" fmla="*/ 7281204 w 8523854"/>
              <a:gd name="connsiteY125" fmla="*/ 1719189 h 7012541"/>
              <a:gd name="connsiteX126" fmla="*/ 7274371 w 8523854"/>
              <a:gd name="connsiteY126" fmla="*/ 1720608 h 7012541"/>
              <a:gd name="connsiteX127" fmla="*/ 7266631 w 8523854"/>
              <a:gd name="connsiteY127" fmla="*/ 1727395 h 7012541"/>
              <a:gd name="connsiteX128" fmla="*/ 7266631 w 8523854"/>
              <a:gd name="connsiteY128" fmla="*/ 1753945 h 7012541"/>
              <a:gd name="connsiteX129" fmla="*/ 7283452 w 8523854"/>
              <a:gd name="connsiteY129" fmla="*/ 1789340 h 7012541"/>
              <a:gd name="connsiteX130" fmla="*/ 7165708 w 8523854"/>
              <a:gd name="connsiteY130" fmla="*/ 1833590 h 7012541"/>
              <a:gd name="connsiteX131" fmla="*/ 7154809 w 8523854"/>
              <a:gd name="connsiteY131" fmla="*/ 1845056 h 7012541"/>
              <a:gd name="connsiteX132" fmla="*/ 7169142 w 8523854"/>
              <a:gd name="connsiteY132" fmla="*/ 1864261 h 7012541"/>
              <a:gd name="connsiteX133" fmla="*/ 7176645 w 8523854"/>
              <a:gd name="connsiteY133" fmla="*/ 1869997 h 7012541"/>
              <a:gd name="connsiteX134" fmla="*/ 7213877 w 8523854"/>
              <a:gd name="connsiteY134" fmla="*/ 1873441 h 7012541"/>
              <a:gd name="connsiteX135" fmla="*/ 7217525 w 8523854"/>
              <a:gd name="connsiteY135" fmla="*/ 1872797 h 7012541"/>
              <a:gd name="connsiteX136" fmla="*/ 7351920 w 8523854"/>
              <a:gd name="connsiteY136" fmla="*/ 1864261 h 7012541"/>
              <a:gd name="connsiteX137" fmla="*/ 7393249 w 8523854"/>
              <a:gd name="connsiteY137" fmla="*/ 1878132 h 7012541"/>
              <a:gd name="connsiteX138" fmla="*/ 7415948 w 8523854"/>
              <a:gd name="connsiteY138" fmla="*/ 1899836 h 7012541"/>
              <a:gd name="connsiteX139" fmla="*/ 7429578 w 8523854"/>
              <a:gd name="connsiteY139" fmla="*/ 1897743 h 7012541"/>
              <a:gd name="connsiteX140" fmla="*/ 7460064 w 8523854"/>
              <a:gd name="connsiteY140" fmla="*/ 1895534 h 7012541"/>
              <a:gd name="connsiteX141" fmla="*/ 7502113 w 8523854"/>
              <a:gd name="connsiteY141" fmla="*/ 1922083 h 7012541"/>
              <a:gd name="connsiteX142" fmla="*/ 7476884 w 8523854"/>
              <a:gd name="connsiteY142" fmla="*/ 1957479 h 7012541"/>
              <a:gd name="connsiteX143" fmla="*/ 7435999 w 8523854"/>
              <a:gd name="connsiteY143" fmla="*/ 1965299 h 7012541"/>
              <a:gd name="connsiteX144" fmla="*/ 7432559 w 8523854"/>
              <a:gd name="connsiteY144" fmla="*/ 1983767 h 7012541"/>
              <a:gd name="connsiteX145" fmla="*/ 7341167 w 8523854"/>
              <a:gd name="connsiteY145" fmla="*/ 2116076 h 7012541"/>
              <a:gd name="connsiteX146" fmla="*/ 7292785 w 8523854"/>
              <a:gd name="connsiteY146" fmla="*/ 2120344 h 7012541"/>
              <a:gd name="connsiteX147" fmla="*/ 7267252 w 8523854"/>
              <a:gd name="connsiteY147" fmla="*/ 2119278 h 7012541"/>
              <a:gd name="connsiteX148" fmla="*/ 7250917 w 8523854"/>
              <a:gd name="connsiteY148" fmla="*/ 2136237 h 7012541"/>
              <a:gd name="connsiteX149" fmla="*/ 7266631 w 8523854"/>
              <a:gd name="connsiteY149" fmla="*/ 2152158 h 7012541"/>
              <a:gd name="connsiteX150" fmla="*/ 7266631 w 8523854"/>
              <a:gd name="connsiteY150" fmla="*/ 2169860 h 7012541"/>
              <a:gd name="connsiteX151" fmla="*/ 7241401 w 8523854"/>
              <a:gd name="connsiteY151" fmla="*/ 2178706 h 7012541"/>
              <a:gd name="connsiteX152" fmla="*/ 7216741 w 8523854"/>
              <a:gd name="connsiteY152" fmla="*/ 2176761 h 7012541"/>
              <a:gd name="connsiteX153" fmla="*/ 7206772 w 8523854"/>
              <a:gd name="connsiteY153" fmla="*/ 2188634 h 7012541"/>
              <a:gd name="connsiteX154" fmla="*/ 7209141 w 8523854"/>
              <a:gd name="connsiteY154" fmla="*/ 2205255 h 7012541"/>
              <a:gd name="connsiteX155" fmla="*/ 7241401 w 8523854"/>
              <a:gd name="connsiteY155" fmla="*/ 2205255 h 7012541"/>
              <a:gd name="connsiteX156" fmla="*/ 7325501 w 8523854"/>
              <a:gd name="connsiteY156" fmla="*/ 2205255 h 7012541"/>
              <a:gd name="connsiteX157" fmla="*/ 7367553 w 8523854"/>
              <a:gd name="connsiteY157" fmla="*/ 2205255 h 7012541"/>
              <a:gd name="connsiteX158" fmla="*/ 7434834 w 8523854"/>
              <a:gd name="connsiteY158" fmla="*/ 2249505 h 7012541"/>
              <a:gd name="connsiteX159" fmla="*/ 7535753 w 8523854"/>
              <a:gd name="connsiteY159" fmla="*/ 2284901 h 7012541"/>
              <a:gd name="connsiteX160" fmla="*/ 7560984 w 8523854"/>
              <a:gd name="connsiteY160" fmla="*/ 2311449 h 7012541"/>
              <a:gd name="connsiteX161" fmla="*/ 7535753 w 8523854"/>
              <a:gd name="connsiteY161" fmla="*/ 2329142 h 7012541"/>
              <a:gd name="connsiteX162" fmla="*/ 7527346 w 8523854"/>
              <a:gd name="connsiteY162" fmla="*/ 2355692 h 7012541"/>
              <a:gd name="connsiteX163" fmla="*/ 7518935 w 8523854"/>
              <a:gd name="connsiteY163" fmla="*/ 2391087 h 7012541"/>
              <a:gd name="connsiteX164" fmla="*/ 7518935 w 8523854"/>
              <a:gd name="connsiteY164" fmla="*/ 2417635 h 7012541"/>
              <a:gd name="connsiteX165" fmla="*/ 7527346 w 8523854"/>
              <a:gd name="connsiteY165" fmla="*/ 2417635 h 7012541"/>
              <a:gd name="connsiteX166" fmla="*/ 7527346 w 8523854"/>
              <a:gd name="connsiteY166" fmla="*/ 2479580 h 7012541"/>
              <a:gd name="connsiteX167" fmla="*/ 7460064 w 8523854"/>
              <a:gd name="connsiteY167" fmla="*/ 2541532 h 7012541"/>
              <a:gd name="connsiteX168" fmla="*/ 7544165 w 8523854"/>
              <a:gd name="connsiteY168" fmla="*/ 2568073 h 7012541"/>
              <a:gd name="connsiteX169" fmla="*/ 7535753 w 8523854"/>
              <a:gd name="connsiteY169" fmla="*/ 2576928 h 7012541"/>
              <a:gd name="connsiteX170" fmla="*/ 7236495 w 8523854"/>
              <a:gd name="connsiteY170" fmla="*/ 2576928 h 7012541"/>
              <a:gd name="connsiteX171" fmla="*/ 7215508 w 8523854"/>
              <a:gd name="connsiteY171" fmla="*/ 2587165 h 7012541"/>
              <a:gd name="connsiteX172" fmla="*/ 7214139 w 8523854"/>
              <a:gd name="connsiteY172" fmla="*/ 2590655 h 7012541"/>
              <a:gd name="connsiteX173" fmla="*/ 7232990 w 8523854"/>
              <a:gd name="connsiteY173" fmla="*/ 2594621 h 7012541"/>
              <a:gd name="connsiteX174" fmla="*/ 7300272 w 8523854"/>
              <a:gd name="connsiteY174" fmla="*/ 2638871 h 7012541"/>
              <a:gd name="connsiteX175" fmla="*/ 7333912 w 8523854"/>
              <a:gd name="connsiteY175" fmla="*/ 2665420 h 7012541"/>
              <a:gd name="connsiteX176" fmla="*/ 7426423 w 8523854"/>
              <a:gd name="connsiteY176" fmla="*/ 2683114 h 7012541"/>
              <a:gd name="connsiteX177" fmla="*/ 7443243 w 8523854"/>
              <a:gd name="connsiteY177" fmla="*/ 2700816 h 7012541"/>
              <a:gd name="connsiteX178" fmla="*/ 7426423 w 8523854"/>
              <a:gd name="connsiteY178" fmla="*/ 2709662 h 7012541"/>
              <a:gd name="connsiteX179" fmla="*/ 7224581 w 8523854"/>
              <a:gd name="connsiteY179" fmla="*/ 2709662 h 7012541"/>
              <a:gd name="connsiteX180" fmla="*/ 7208810 w 8523854"/>
              <a:gd name="connsiteY180" fmla="*/ 2710767 h 7012541"/>
              <a:gd name="connsiteX181" fmla="*/ 7207899 w 8523854"/>
              <a:gd name="connsiteY181" fmla="*/ 2711514 h 7012541"/>
              <a:gd name="connsiteX182" fmla="*/ 7208115 w 8523854"/>
              <a:gd name="connsiteY182" fmla="*/ 2712006 h 7012541"/>
              <a:gd name="connsiteX183" fmla="*/ 7292785 w 8523854"/>
              <a:gd name="connsiteY183" fmla="*/ 2730679 h 7012541"/>
              <a:gd name="connsiteX184" fmla="*/ 7411055 w 8523854"/>
              <a:gd name="connsiteY184" fmla="*/ 2816042 h 7012541"/>
              <a:gd name="connsiteX185" fmla="*/ 7411055 w 8523854"/>
              <a:gd name="connsiteY185" fmla="*/ 2824702 h 7012541"/>
              <a:gd name="connsiteX186" fmla="*/ 7510524 w 8523854"/>
              <a:gd name="connsiteY186" fmla="*/ 2824702 h 7012541"/>
              <a:gd name="connsiteX187" fmla="*/ 7586217 w 8523854"/>
              <a:gd name="connsiteY187" fmla="*/ 2815857 h 7012541"/>
              <a:gd name="connsiteX188" fmla="*/ 7619857 w 8523854"/>
              <a:gd name="connsiteY188" fmla="*/ 2842405 h 7012541"/>
              <a:gd name="connsiteX189" fmla="*/ 7611446 w 8523854"/>
              <a:gd name="connsiteY189" fmla="*/ 2868954 h 7012541"/>
              <a:gd name="connsiteX190" fmla="*/ 7569394 w 8523854"/>
              <a:gd name="connsiteY190" fmla="*/ 2868954 h 7012541"/>
              <a:gd name="connsiteX191" fmla="*/ 7460064 w 8523854"/>
              <a:gd name="connsiteY191" fmla="*/ 2860098 h 7012541"/>
              <a:gd name="connsiteX192" fmla="*/ 7429971 w 8523854"/>
              <a:gd name="connsiteY192" fmla="*/ 2855261 h 7012541"/>
              <a:gd name="connsiteX193" fmla="*/ 7408679 w 8523854"/>
              <a:gd name="connsiteY193" fmla="*/ 2859828 h 7012541"/>
              <a:gd name="connsiteX194" fmla="*/ 7391569 w 8523854"/>
              <a:gd name="connsiteY194" fmla="*/ 2867792 h 7012541"/>
              <a:gd name="connsiteX195" fmla="*/ 7380474 w 8523854"/>
              <a:gd name="connsiteY195" fmla="*/ 2867539 h 7012541"/>
              <a:gd name="connsiteX196" fmla="*/ 7376094 w 8523854"/>
              <a:gd name="connsiteY196" fmla="*/ 2868814 h 7012541"/>
              <a:gd name="connsiteX197" fmla="*/ 7363084 w 8523854"/>
              <a:gd name="connsiteY197" fmla="*/ 2868887 h 7012541"/>
              <a:gd name="connsiteX198" fmla="*/ 7330122 w 8523854"/>
              <a:gd name="connsiteY198" fmla="*/ 2879700 h 7012541"/>
              <a:gd name="connsiteX199" fmla="*/ 7423270 w 8523854"/>
              <a:gd name="connsiteY199" fmla="*/ 2893285 h 7012541"/>
              <a:gd name="connsiteX200" fmla="*/ 7535753 w 8523854"/>
              <a:gd name="connsiteY200" fmla="*/ 2895495 h 7012541"/>
              <a:gd name="connsiteX201" fmla="*/ 7569394 w 8523854"/>
              <a:gd name="connsiteY201" fmla="*/ 2895495 h 7012541"/>
              <a:gd name="connsiteX202" fmla="*/ 7611446 w 8523854"/>
              <a:gd name="connsiteY202" fmla="*/ 2913195 h 7012541"/>
              <a:gd name="connsiteX203" fmla="*/ 7619857 w 8523854"/>
              <a:gd name="connsiteY203" fmla="*/ 2939745 h 7012541"/>
              <a:gd name="connsiteX204" fmla="*/ 7603035 w 8523854"/>
              <a:gd name="connsiteY204" fmla="*/ 2957445 h 7012541"/>
              <a:gd name="connsiteX205" fmla="*/ 7476884 w 8523854"/>
              <a:gd name="connsiteY205" fmla="*/ 2957445 h 7012541"/>
              <a:gd name="connsiteX206" fmla="*/ 7611446 w 8523854"/>
              <a:gd name="connsiteY206" fmla="*/ 2992841 h 7012541"/>
              <a:gd name="connsiteX207" fmla="*/ 7636676 w 8523854"/>
              <a:gd name="connsiteY207" fmla="*/ 3010536 h 7012541"/>
              <a:gd name="connsiteX208" fmla="*/ 7603035 w 8523854"/>
              <a:gd name="connsiteY208" fmla="*/ 3019391 h 7012541"/>
              <a:gd name="connsiteX209" fmla="*/ 7392782 w 8523854"/>
              <a:gd name="connsiteY209" fmla="*/ 3019391 h 7012541"/>
              <a:gd name="connsiteX210" fmla="*/ 7359141 w 8523854"/>
              <a:gd name="connsiteY210" fmla="*/ 3037084 h 7012541"/>
              <a:gd name="connsiteX211" fmla="*/ 7418013 w 8523854"/>
              <a:gd name="connsiteY211" fmla="*/ 3037084 h 7012541"/>
              <a:gd name="connsiteX212" fmla="*/ 7493705 w 8523854"/>
              <a:gd name="connsiteY212" fmla="*/ 3063633 h 7012541"/>
              <a:gd name="connsiteX213" fmla="*/ 7569394 w 8523854"/>
              <a:gd name="connsiteY213" fmla="*/ 3063633 h 7012541"/>
              <a:gd name="connsiteX214" fmla="*/ 7594625 w 8523854"/>
              <a:gd name="connsiteY214" fmla="*/ 3090181 h 7012541"/>
              <a:gd name="connsiteX215" fmla="*/ 7569394 w 8523854"/>
              <a:gd name="connsiteY215" fmla="*/ 3116729 h 7012541"/>
              <a:gd name="connsiteX216" fmla="*/ 7392782 w 8523854"/>
              <a:gd name="connsiteY216" fmla="*/ 3116729 h 7012541"/>
              <a:gd name="connsiteX217" fmla="*/ 7317090 w 8523854"/>
              <a:gd name="connsiteY217" fmla="*/ 3125577 h 7012541"/>
              <a:gd name="connsiteX218" fmla="*/ 7409602 w 8523854"/>
              <a:gd name="connsiteY218" fmla="*/ 3125577 h 7012541"/>
              <a:gd name="connsiteX219" fmla="*/ 7468474 w 8523854"/>
              <a:gd name="connsiteY219" fmla="*/ 3160972 h 7012541"/>
              <a:gd name="connsiteX220" fmla="*/ 7468474 w 8523854"/>
              <a:gd name="connsiteY220" fmla="*/ 3187520 h 7012541"/>
              <a:gd name="connsiteX221" fmla="*/ 7434834 w 8523854"/>
              <a:gd name="connsiteY221" fmla="*/ 3205222 h 7012541"/>
              <a:gd name="connsiteX222" fmla="*/ 7325501 w 8523854"/>
              <a:gd name="connsiteY222" fmla="*/ 3222925 h 7012541"/>
              <a:gd name="connsiteX223" fmla="*/ 7289650 w 8523854"/>
              <a:gd name="connsiteY223" fmla="*/ 3228471 h 7012541"/>
              <a:gd name="connsiteX224" fmla="*/ 7297868 w 8523854"/>
              <a:gd name="connsiteY224" fmla="*/ 3237002 h 7012541"/>
              <a:gd name="connsiteX225" fmla="*/ 7234517 w 8523854"/>
              <a:gd name="connsiteY225" fmla="*/ 3266341 h 7012541"/>
              <a:gd name="connsiteX226" fmla="*/ 7200180 w 8523854"/>
              <a:gd name="connsiteY226" fmla="*/ 3279517 h 7012541"/>
              <a:gd name="connsiteX227" fmla="*/ 7287409 w 8523854"/>
              <a:gd name="connsiteY227" fmla="*/ 3302602 h 7012541"/>
              <a:gd name="connsiteX228" fmla="*/ 7437935 w 8523854"/>
              <a:gd name="connsiteY228" fmla="*/ 3285529 h 7012541"/>
              <a:gd name="connsiteX229" fmla="*/ 7507819 w 8523854"/>
              <a:gd name="connsiteY229" fmla="*/ 3251385 h 7012541"/>
              <a:gd name="connsiteX230" fmla="*/ 7626089 w 8523854"/>
              <a:gd name="connsiteY230" fmla="*/ 3153218 h 7012541"/>
              <a:gd name="connsiteX231" fmla="*/ 7824993 w 8523854"/>
              <a:gd name="connsiteY231" fmla="*/ 2986763 h 7012541"/>
              <a:gd name="connsiteX232" fmla="*/ 8083034 w 8523854"/>
              <a:gd name="connsiteY232" fmla="*/ 2905671 h 7012541"/>
              <a:gd name="connsiteX233" fmla="*/ 8292694 w 8523854"/>
              <a:gd name="connsiteY233" fmla="*/ 2811774 h 7012541"/>
              <a:gd name="connsiteX234" fmla="*/ 8308820 w 8523854"/>
              <a:gd name="connsiteY234" fmla="*/ 2798969 h 7012541"/>
              <a:gd name="connsiteX235" fmla="*/ 8523854 w 8523854"/>
              <a:gd name="connsiteY235" fmla="*/ 2726411 h 7012541"/>
              <a:gd name="connsiteX236" fmla="*/ 8389456 w 8523854"/>
              <a:gd name="connsiteY236" fmla="*/ 3076394 h 7012541"/>
              <a:gd name="connsiteX237" fmla="*/ 8271189 w 8523854"/>
              <a:gd name="connsiteY237" fmla="*/ 3114806 h 7012541"/>
              <a:gd name="connsiteX238" fmla="*/ 8002397 w 8523854"/>
              <a:gd name="connsiteY238" fmla="*/ 3174559 h 7012541"/>
              <a:gd name="connsiteX239" fmla="*/ 7744358 w 8523854"/>
              <a:gd name="connsiteY239" fmla="*/ 3259920 h 7012541"/>
              <a:gd name="connsiteX240" fmla="*/ 7583083 w 8523854"/>
              <a:gd name="connsiteY240" fmla="*/ 3358087 h 7012541"/>
              <a:gd name="connsiteX241" fmla="*/ 7507819 w 8523854"/>
              <a:gd name="connsiteY241" fmla="*/ 3396499 h 7012541"/>
              <a:gd name="connsiteX242" fmla="*/ 7201396 w 8523854"/>
              <a:gd name="connsiteY242" fmla="*/ 3537345 h 7012541"/>
              <a:gd name="connsiteX243" fmla="*/ 7180328 w 8523854"/>
              <a:gd name="connsiteY243" fmla="*/ 3547150 h 7012541"/>
              <a:gd name="connsiteX244" fmla="*/ 7165229 w 8523854"/>
              <a:gd name="connsiteY244" fmla="*/ 3639988 h 7012541"/>
              <a:gd name="connsiteX245" fmla="*/ 7112041 w 8523854"/>
              <a:gd name="connsiteY245" fmla="*/ 3746654 h 7012541"/>
              <a:gd name="connsiteX246" fmla="*/ 7107603 w 8523854"/>
              <a:gd name="connsiteY246" fmla="*/ 3767789 h 7012541"/>
              <a:gd name="connsiteX247" fmla="*/ 7120759 w 8523854"/>
              <a:gd name="connsiteY247" fmla="*/ 3772089 h 7012541"/>
              <a:gd name="connsiteX248" fmla="*/ 7534699 w 8523854"/>
              <a:gd name="connsiteY248" fmla="*/ 3891595 h 7012541"/>
              <a:gd name="connsiteX249" fmla="*/ 7626089 w 8523854"/>
              <a:gd name="connsiteY249" fmla="*/ 3917205 h 7012541"/>
              <a:gd name="connsiteX250" fmla="*/ 7749734 w 8523854"/>
              <a:gd name="connsiteY250" fmla="*/ 3904400 h 7012541"/>
              <a:gd name="connsiteX251" fmla="*/ 7819618 w 8523854"/>
              <a:gd name="connsiteY251" fmla="*/ 3895864 h 7012541"/>
              <a:gd name="connsiteX252" fmla="*/ 7894880 w 8523854"/>
              <a:gd name="connsiteY252" fmla="*/ 3912937 h 7012541"/>
              <a:gd name="connsiteX253" fmla="*/ 7927136 w 8523854"/>
              <a:gd name="connsiteY253" fmla="*/ 3942812 h 7012541"/>
              <a:gd name="connsiteX254" fmla="*/ 7787364 w 8523854"/>
              <a:gd name="connsiteY254" fmla="*/ 4169020 h 7012541"/>
              <a:gd name="connsiteX255" fmla="*/ 7636840 w 8523854"/>
              <a:gd name="connsiteY255" fmla="*/ 4169020 h 7012541"/>
              <a:gd name="connsiteX256" fmla="*/ 7513195 w 8523854"/>
              <a:gd name="connsiteY256" fmla="*/ 4100731 h 7012541"/>
              <a:gd name="connsiteX257" fmla="*/ 7378800 w 8523854"/>
              <a:gd name="connsiteY257" fmla="*/ 4079391 h 7012541"/>
              <a:gd name="connsiteX258" fmla="*/ 7239029 w 8523854"/>
              <a:gd name="connsiteY258" fmla="*/ 4023907 h 7012541"/>
              <a:gd name="connsiteX259" fmla="*/ 7158389 w 8523854"/>
              <a:gd name="connsiteY259" fmla="*/ 3921471 h 7012541"/>
              <a:gd name="connsiteX260" fmla="*/ 7124598 w 8523854"/>
              <a:gd name="connsiteY260" fmla="*/ 3898797 h 7012541"/>
              <a:gd name="connsiteX261" fmla="*/ 7095148 w 8523854"/>
              <a:gd name="connsiteY261" fmla="*/ 3921009 h 7012541"/>
              <a:gd name="connsiteX262" fmla="*/ 6993789 w 8523854"/>
              <a:gd name="connsiteY262" fmla="*/ 3921009 h 7012541"/>
              <a:gd name="connsiteX263" fmla="*/ 6841749 w 8523854"/>
              <a:gd name="connsiteY263" fmla="*/ 3947832 h 7012541"/>
              <a:gd name="connsiteX264" fmla="*/ 6799515 w 8523854"/>
              <a:gd name="connsiteY264" fmla="*/ 4048423 h 7012541"/>
              <a:gd name="connsiteX265" fmla="*/ 6554562 w 8523854"/>
              <a:gd name="connsiteY265" fmla="*/ 4309956 h 7012541"/>
              <a:gd name="connsiteX266" fmla="*/ 6495434 w 8523854"/>
              <a:gd name="connsiteY266" fmla="*/ 4323367 h 7012541"/>
              <a:gd name="connsiteX267" fmla="*/ 6157569 w 8523854"/>
              <a:gd name="connsiteY267" fmla="*/ 4323367 h 7012541"/>
              <a:gd name="connsiteX268" fmla="*/ 6225141 w 8523854"/>
              <a:gd name="connsiteY268" fmla="*/ 4544663 h 7012541"/>
              <a:gd name="connsiteX269" fmla="*/ 6030867 w 8523854"/>
              <a:gd name="connsiteY269" fmla="*/ 4423957 h 7012541"/>
              <a:gd name="connsiteX270" fmla="*/ 5726788 w 8523854"/>
              <a:gd name="connsiteY270" fmla="*/ 4363603 h 7012541"/>
              <a:gd name="connsiteX271" fmla="*/ 5583194 w 8523854"/>
              <a:gd name="connsiteY271" fmla="*/ 4558076 h 7012541"/>
              <a:gd name="connsiteX272" fmla="*/ 5372027 w 8523854"/>
              <a:gd name="connsiteY272" fmla="*/ 4658664 h 7012541"/>
              <a:gd name="connsiteX273" fmla="*/ 5228434 w 8523854"/>
              <a:gd name="connsiteY273" fmla="*/ 4698900 h 7012541"/>
              <a:gd name="connsiteX274" fmla="*/ 4991928 w 8523854"/>
              <a:gd name="connsiteY274" fmla="*/ 4812901 h 7012541"/>
              <a:gd name="connsiteX275" fmla="*/ 4915908 w 8523854"/>
              <a:gd name="connsiteY275" fmla="*/ 4866550 h 7012541"/>
              <a:gd name="connsiteX276" fmla="*/ 4949694 w 8523854"/>
              <a:gd name="connsiteY276" fmla="*/ 5034199 h 7012541"/>
              <a:gd name="connsiteX277" fmla="*/ 4978237 w 8523854"/>
              <a:gd name="connsiteY277" fmla="*/ 5142809 h 7012541"/>
              <a:gd name="connsiteX278" fmla="*/ 4997518 w 8523854"/>
              <a:gd name="connsiteY278" fmla="*/ 5144903 h 7012541"/>
              <a:gd name="connsiteX279" fmla="*/ 5017276 w 8523854"/>
              <a:gd name="connsiteY279" fmla="*/ 5157192 h 7012541"/>
              <a:gd name="connsiteX280" fmla="*/ 5033367 w 8523854"/>
              <a:gd name="connsiteY280" fmla="*/ 5182005 h 7012541"/>
              <a:gd name="connsiteX281" fmla="*/ 5039731 w 8523854"/>
              <a:gd name="connsiteY281" fmla="*/ 5192443 h 7012541"/>
              <a:gd name="connsiteX282" fmla="*/ 5060058 w 8523854"/>
              <a:gd name="connsiteY282" fmla="*/ 5219711 h 7012541"/>
              <a:gd name="connsiteX283" fmla="*/ 5070657 w 8523854"/>
              <a:gd name="connsiteY283" fmla="*/ 5232605 h 7012541"/>
              <a:gd name="connsiteX284" fmla="*/ 5077775 w 8523854"/>
              <a:gd name="connsiteY284" fmla="*/ 5251423 h 7012541"/>
              <a:gd name="connsiteX285" fmla="*/ 5076675 w 8523854"/>
              <a:gd name="connsiteY285" fmla="*/ 5272625 h 7012541"/>
              <a:gd name="connsiteX286" fmla="*/ 5067013 w 8523854"/>
              <a:gd name="connsiteY286" fmla="*/ 5325796 h 7012541"/>
              <a:gd name="connsiteX287" fmla="*/ 4992239 w 8523854"/>
              <a:gd name="connsiteY287" fmla="*/ 5402777 h 7012541"/>
              <a:gd name="connsiteX288" fmla="*/ 4981655 w 8523854"/>
              <a:gd name="connsiteY288" fmla="*/ 5403392 h 7012541"/>
              <a:gd name="connsiteX289" fmla="*/ 4935831 w 8523854"/>
              <a:gd name="connsiteY289" fmla="*/ 5411777 h 7012541"/>
              <a:gd name="connsiteX290" fmla="*/ 4922876 w 8523854"/>
              <a:gd name="connsiteY290" fmla="*/ 5410623 h 7012541"/>
              <a:gd name="connsiteX291" fmla="*/ 4887883 w 8523854"/>
              <a:gd name="connsiteY291" fmla="*/ 5412181 h 7012541"/>
              <a:gd name="connsiteX292" fmla="*/ 4868951 w 8523854"/>
              <a:gd name="connsiteY292" fmla="*/ 5411532 h 7012541"/>
              <a:gd name="connsiteX293" fmla="*/ 4852373 w 8523854"/>
              <a:gd name="connsiteY293" fmla="*/ 5399145 h 7012541"/>
              <a:gd name="connsiteX294" fmla="*/ 4797423 w 8523854"/>
              <a:gd name="connsiteY294" fmla="*/ 5370869 h 7012541"/>
              <a:gd name="connsiteX295" fmla="*/ 4769006 w 8523854"/>
              <a:gd name="connsiteY295" fmla="*/ 5349635 h 7012541"/>
              <a:gd name="connsiteX296" fmla="*/ 4763013 w 8523854"/>
              <a:gd name="connsiteY296" fmla="*/ 5336631 h 7012541"/>
              <a:gd name="connsiteX297" fmla="*/ 4763231 w 8523854"/>
              <a:gd name="connsiteY297" fmla="*/ 5303401 h 7012541"/>
              <a:gd name="connsiteX298" fmla="*/ 4760438 w 8523854"/>
              <a:gd name="connsiteY298" fmla="*/ 5250159 h 7012541"/>
              <a:gd name="connsiteX299" fmla="*/ 4768885 w 8523854"/>
              <a:gd name="connsiteY299" fmla="*/ 5228052 h 7012541"/>
              <a:gd name="connsiteX300" fmla="*/ 4786918 w 8523854"/>
              <a:gd name="connsiteY300" fmla="*/ 5203164 h 7012541"/>
              <a:gd name="connsiteX301" fmla="*/ 4805708 w 8523854"/>
              <a:gd name="connsiteY301" fmla="*/ 5186655 h 7012541"/>
              <a:gd name="connsiteX302" fmla="*/ 4839370 w 8523854"/>
              <a:gd name="connsiteY302" fmla="*/ 5158612 h 7012541"/>
              <a:gd name="connsiteX303" fmla="*/ 4839887 w 8523854"/>
              <a:gd name="connsiteY303" fmla="*/ 5158473 h 7012541"/>
              <a:gd name="connsiteX304" fmla="*/ 4839887 w 8523854"/>
              <a:gd name="connsiteY304" fmla="*/ 5114670 h 7012541"/>
              <a:gd name="connsiteX305" fmla="*/ 4831440 w 8523854"/>
              <a:gd name="connsiteY305" fmla="*/ 5000669 h 7012541"/>
              <a:gd name="connsiteX306" fmla="*/ 4731137 w 8523854"/>
              <a:gd name="connsiteY306" fmla="*/ 4868226 h 7012541"/>
              <a:gd name="connsiteX307" fmla="*/ 4699578 w 8523854"/>
              <a:gd name="connsiteY307" fmla="*/ 4861044 h 7012541"/>
              <a:gd name="connsiteX308" fmla="*/ 4695996 w 8523854"/>
              <a:gd name="connsiteY308" fmla="*/ 4869585 h 7012541"/>
              <a:gd name="connsiteX309" fmla="*/ 4526886 w 8523854"/>
              <a:gd name="connsiteY309" fmla="*/ 5175990 h 7012541"/>
              <a:gd name="connsiteX310" fmla="*/ 4431061 w 8523854"/>
              <a:gd name="connsiteY310" fmla="*/ 5313663 h 7012541"/>
              <a:gd name="connsiteX311" fmla="*/ 4467109 w 8523854"/>
              <a:gd name="connsiteY311" fmla="*/ 5335807 h 7012541"/>
              <a:gd name="connsiteX312" fmla="*/ 4556483 w 8523854"/>
              <a:gd name="connsiteY312" fmla="*/ 5411032 h 7012541"/>
              <a:gd name="connsiteX313" fmla="*/ 4588738 w 8523854"/>
              <a:gd name="connsiteY313" fmla="*/ 5530539 h 7012541"/>
              <a:gd name="connsiteX314" fmla="*/ 4486598 w 8523854"/>
              <a:gd name="connsiteY314" fmla="*/ 5658580 h 7012541"/>
              <a:gd name="connsiteX315" fmla="*/ 4481222 w 8523854"/>
              <a:gd name="connsiteY315" fmla="*/ 5688457 h 7012541"/>
              <a:gd name="connsiteX316" fmla="*/ 4508100 w 8523854"/>
              <a:gd name="connsiteY316" fmla="*/ 5833571 h 7012541"/>
              <a:gd name="connsiteX317" fmla="*/ 4373705 w 8523854"/>
              <a:gd name="connsiteY317" fmla="*/ 6029902 h 7012541"/>
              <a:gd name="connsiteX318" fmla="*/ 4244684 w 8523854"/>
              <a:gd name="connsiteY318" fmla="*/ 6076852 h 7012541"/>
              <a:gd name="connsiteX319" fmla="*/ 3981267 w 8523854"/>
              <a:gd name="connsiteY319" fmla="*/ 6046974 h 7012541"/>
              <a:gd name="connsiteX320" fmla="*/ 3906594 w 8523854"/>
              <a:gd name="connsiteY320" fmla="*/ 6000025 h 7012541"/>
              <a:gd name="connsiteX321" fmla="*/ 3861154 w 8523854"/>
              <a:gd name="connsiteY321" fmla="*/ 5958970 h 7012541"/>
              <a:gd name="connsiteX322" fmla="*/ 3835346 w 8523854"/>
              <a:gd name="connsiteY322" fmla="*/ 5983754 h 7012541"/>
              <a:gd name="connsiteX323" fmla="*/ 3721172 w 8523854"/>
              <a:gd name="connsiteY323" fmla="*/ 6074326 h 7012541"/>
              <a:gd name="connsiteX324" fmla="*/ 3723563 w 8523854"/>
              <a:gd name="connsiteY324" fmla="*/ 6076719 h 7012541"/>
              <a:gd name="connsiteX325" fmla="*/ 3733978 w 8523854"/>
              <a:gd name="connsiteY325" fmla="*/ 6081120 h 7012541"/>
              <a:gd name="connsiteX326" fmla="*/ 3776987 w 8523854"/>
              <a:gd name="connsiteY326" fmla="*/ 6098191 h 7012541"/>
              <a:gd name="connsiteX327" fmla="*/ 3723226 w 8523854"/>
              <a:gd name="connsiteY327" fmla="*/ 6128069 h 7012541"/>
              <a:gd name="connsiteX328" fmla="*/ 3685596 w 8523854"/>
              <a:gd name="connsiteY328" fmla="*/ 6115264 h 7012541"/>
              <a:gd name="connsiteX329" fmla="*/ 3674316 w 8523854"/>
              <a:gd name="connsiteY329" fmla="*/ 6111495 h 7012541"/>
              <a:gd name="connsiteX330" fmla="*/ 3550158 w 8523854"/>
              <a:gd name="connsiteY330" fmla="*/ 6209987 h 7012541"/>
              <a:gd name="connsiteX331" fmla="*/ 2376461 w 8523854"/>
              <a:gd name="connsiteY331" fmla="*/ 6797710 h 7012541"/>
              <a:gd name="connsiteX332" fmla="*/ 2293103 w 8523854"/>
              <a:gd name="connsiteY332" fmla="*/ 6820826 h 7012541"/>
              <a:gd name="connsiteX333" fmla="*/ 2293103 w 8523854"/>
              <a:gd name="connsiteY333" fmla="*/ 6858002 h 7012541"/>
              <a:gd name="connsiteX334" fmla="*/ 2159046 w 8523854"/>
              <a:gd name="connsiteY334" fmla="*/ 6858002 h 7012541"/>
              <a:gd name="connsiteX335" fmla="*/ 2047293 w 8523854"/>
              <a:gd name="connsiteY335" fmla="*/ 6888993 h 7012541"/>
              <a:gd name="connsiteX336" fmla="*/ 995643 w 8523854"/>
              <a:gd name="connsiteY336" fmla="*/ 7010404 h 7012541"/>
              <a:gd name="connsiteX337" fmla="*/ 0 w 8523854"/>
              <a:gd name="connsiteY337" fmla="*/ 6931523 h 7012541"/>
              <a:gd name="connsiteX338" fmla="*/ 28261 w 8523854"/>
              <a:gd name="connsiteY338" fmla="*/ 5029202 h 7012541"/>
              <a:gd name="connsiteX0" fmla="*/ 6634026 w 8389848"/>
              <a:gd name="connsiteY0" fmla="*/ 867292 h 7012541"/>
              <a:gd name="connsiteX1" fmla="*/ 6577800 w 8389848"/>
              <a:gd name="connsiteY1" fmla="*/ 908210 h 7012541"/>
              <a:gd name="connsiteX2" fmla="*/ 6529417 w 8389848"/>
              <a:gd name="connsiteY2" fmla="*/ 967963 h 7012541"/>
              <a:gd name="connsiteX3" fmla="*/ 6545544 w 8389848"/>
              <a:gd name="connsiteY3" fmla="*/ 1006376 h 7012541"/>
              <a:gd name="connsiteX4" fmla="*/ 6585864 w 8389848"/>
              <a:gd name="connsiteY4" fmla="*/ 1006911 h 7012541"/>
              <a:gd name="connsiteX5" fmla="*/ 6602827 w 8389848"/>
              <a:gd name="connsiteY5" fmla="*/ 1003094 h 7012541"/>
              <a:gd name="connsiteX6" fmla="*/ 6624961 w 8389848"/>
              <a:gd name="connsiteY6" fmla="*/ 955148 h 7012541"/>
              <a:gd name="connsiteX7" fmla="*/ 6627415 w 8389848"/>
              <a:gd name="connsiteY7" fmla="*/ 887712 h 7012541"/>
              <a:gd name="connsiteX8" fmla="*/ 6634026 w 8389848"/>
              <a:gd name="connsiteY8" fmla="*/ 867292 h 7012541"/>
              <a:gd name="connsiteX9" fmla="*/ 28261 w 8389848"/>
              <a:gd name="connsiteY9" fmla="*/ 5029202 h 7012541"/>
              <a:gd name="connsiteX10" fmla="*/ 71547 w 8389848"/>
              <a:gd name="connsiteY10" fmla="*/ 85060 h 7012541"/>
              <a:gd name="connsiteX11" fmla="*/ 2293103 w 8389848"/>
              <a:gd name="connsiteY11" fmla="*/ 0 h 7012541"/>
              <a:gd name="connsiteX12" fmla="*/ 2909882 w 8389848"/>
              <a:gd name="connsiteY12" fmla="*/ 423059 h 7012541"/>
              <a:gd name="connsiteX13" fmla="*/ 3086400 w 8389848"/>
              <a:gd name="connsiteY13" fmla="*/ 516658 h 7012541"/>
              <a:gd name="connsiteX14" fmla="*/ 3066703 w 8389848"/>
              <a:gd name="connsiteY14" fmla="*/ 491542 h 7012541"/>
              <a:gd name="connsiteX15" fmla="*/ 3040497 w 8389848"/>
              <a:gd name="connsiteY15" fmla="*/ 460064 h 7012541"/>
              <a:gd name="connsiteX16" fmla="*/ 2943731 w 8389848"/>
              <a:gd name="connsiteY16" fmla="*/ 387506 h 7012541"/>
              <a:gd name="connsiteX17" fmla="*/ 2895348 w 8389848"/>
              <a:gd name="connsiteY17" fmla="*/ 302144 h 7012541"/>
              <a:gd name="connsiteX18" fmla="*/ 2981361 w 8389848"/>
              <a:gd name="connsiteY18" fmla="*/ 203978 h 7012541"/>
              <a:gd name="connsiteX19" fmla="*/ 3035121 w 8389848"/>
              <a:gd name="connsiteY19" fmla="*/ 203978 h 7012541"/>
              <a:gd name="connsiteX20" fmla="*/ 3051248 w 8389848"/>
              <a:gd name="connsiteY20" fmla="*/ 233856 h 7012541"/>
              <a:gd name="connsiteX21" fmla="*/ 3110381 w 8389848"/>
              <a:gd name="connsiteY21" fmla="*/ 391774 h 7012541"/>
              <a:gd name="connsiteX22" fmla="*/ 3131886 w 8389848"/>
              <a:gd name="connsiteY22" fmla="*/ 434455 h 7012541"/>
              <a:gd name="connsiteX23" fmla="*/ 3217899 w 8389848"/>
              <a:gd name="connsiteY23" fmla="*/ 545425 h 7012541"/>
              <a:gd name="connsiteX24" fmla="*/ 3265394 w 8389848"/>
              <a:gd name="connsiteY24" fmla="*/ 614557 h 7012541"/>
              <a:gd name="connsiteX25" fmla="*/ 3525574 w 8389848"/>
              <a:gd name="connsiteY25" fmla="*/ 784372 h 7012541"/>
              <a:gd name="connsiteX26" fmla="*/ 3549857 w 8389848"/>
              <a:gd name="connsiteY26" fmla="*/ 760429 h 7012541"/>
              <a:gd name="connsiteX27" fmla="*/ 3583457 w 8389848"/>
              <a:gd name="connsiteY27" fmla="*/ 716148 h 7012541"/>
              <a:gd name="connsiteX28" fmla="*/ 3701724 w 8389848"/>
              <a:gd name="connsiteY28" fmla="*/ 703343 h 7012541"/>
              <a:gd name="connsiteX29" fmla="*/ 3927511 w 8389848"/>
              <a:gd name="connsiteY29" fmla="*/ 733221 h 7012541"/>
              <a:gd name="connsiteX30" fmla="*/ 3992019 w 8389848"/>
              <a:gd name="connsiteY30" fmla="*/ 686272 h 7012541"/>
              <a:gd name="connsiteX31" fmla="*/ 4008148 w 8389848"/>
              <a:gd name="connsiteY31" fmla="*/ 600910 h 7012541"/>
              <a:gd name="connsiteX32" fmla="*/ 4008148 w 8389848"/>
              <a:gd name="connsiteY32" fmla="*/ 545425 h 7012541"/>
              <a:gd name="connsiteX33" fmla="*/ 4110289 w 8389848"/>
              <a:gd name="connsiteY33" fmla="*/ 515549 h 7012541"/>
              <a:gd name="connsiteX34" fmla="*/ 4190927 w 8389848"/>
              <a:gd name="connsiteY34" fmla="*/ 579570 h 7012541"/>
              <a:gd name="connsiteX35" fmla="*/ 4239308 w 8389848"/>
              <a:gd name="connsiteY35" fmla="*/ 613714 h 7012541"/>
              <a:gd name="connsiteX36" fmla="*/ 4293068 w 8389848"/>
              <a:gd name="connsiteY36" fmla="*/ 583839 h 7012541"/>
              <a:gd name="connsiteX37" fmla="*/ 4336073 w 8389848"/>
              <a:gd name="connsiteY37" fmla="*/ 472869 h 7012541"/>
              <a:gd name="connsiteX38" fmla="*/ 4368329 w 8389848"/>
              <a:gd name="connsiteY38" fmla="*/ 438723 h 7012541"/>
              <a:gd name="connsiteX39" fmla="*/ 4422087 w 8389848"/>
              <a:gd name="connsiteY39" fmla="*/ 442991 h 7012541"/>
              <a:gd name="connsiteX40" fmla="*/ 4481222 w 8389848"/>
              <a:gd name="connsiteY40" fmla="*/ 485671 h 7012541"/>
              <a:gd name="connsiteX41" fmla="*/ 4567235 w 8389848"/>
              <a:gd name="connsiteY41" fmla="*/ 545425 h 7012541"/>
              <a:gd name="connsiteX42" fmla="*/ 4701630 w 8389848"/>
              <a:gd name="connsiteY42" fmla="*/ 481403 h 7012541"/>
              <a:gd name="connsiteX43" fmla="*/ 4787643 w 8389848"/>
              <a:gd name="connsiteY43" fmla="*/ 366167 h 7012541"/>
              <a:gd name="connsiteX44" fmla="*/ 4852154 w 8389848"/>
              <a:gd name="connsiteY44" fmla="*/ 349094 h 7012541"/>
              <a:gd name="connsiteX45" fmla="*/ 4911289 w 8389848"/>
              <a:gd name="connsiteY45" fmla="*/ 494208 h 7012541"/>
              <a:gd name="connsiteX46" fmla="*/ 4900539 w 8389848"/>
              <a:gd name="connsiteY46" fmla="*/ 507013 h 7012541"/>
              <a:gd name="connsiteX47" fmla="*/ 5008054 w 8389848"/>
              <a:gd name="connsiteY47" fmla="*/ 532622 h 7012541"/>
              <a:gd name="connsiteX48" fmla="*/ 5099443 w 8389848"/>
              <a:gd name="connsiteY48" fmla="*/ 498476 h 7012541"/>
              <a:gd name="connsiteX49" fmla="*/ 5115571 w 8389848"/>
              <a:gd name="connsiteY49" fmla="*/ 485671 h 7012541"/>
              <a:gd name="connsiteX50" fmla="*/ 5292973 w 8389848"/>
              <a:gd name="connsiteY50" fmla="*/ 477137 h 7012541"/>
              <a:gd name="connsiteX51" fmla="*/ 5395114 w 8389848"/>
              <a:gd name="connsiteY51" fmla="*/ 468600 h 7012541"/>
              <a:gd name="connsiteX52" fmla="*/ 5454249 w 8389848"/>
              <a:gd name="connsiteY52" fmla="*/ 357630 h 7012541"/>
              <a:gd name="connsiteX53" fmla="*/ 5545639 w 8389848"/>
              <a:gd name="connsiteY53" fmla="*/ 131422 h 7012541"/>
              <a:gd name="connsiteX54" fmla="*/ 5626276 w 8389848"/>
              <a:gd name="connsiteY54" fmla="*/ 33255 h 7012541"/>
              <a:gd name="connsiteX55" fmla="*/ 5684065 w 8389848"/>
              <a:gd name="connsiteY55" fmla="*/ 2846 h 7012541"/>
              <a:gd name="connsiteX56" fmla="*/ 5721528 w 8389848"/>
              <a:gd name="connsiteY56" fmla="*/ 245 h 7012541"/>
              <a:gd name="connsiteX57" fmla="*/ 5766047 w 8389848"/>
              <a:gd name="connsiteY57" fmla="*/ 7648 h 7012541"/>
              <a:gd name="connsiteX58" fmla="*/ 5712289 w 8389848"/>
              <a:gd name="connsiteY58" fmla="*/ 152762 h 7012541"/>
              <a:gd name="connsiteX59" fmla="*/ 5658530 w 8389848"/>
              <a:gd name="connsiteY59" fmla="*/ 323485 h 7012541"/>
              <a:gd name="connsiteX60" fmla="*/ 5599395 w 8389848"/>
              <a:gd name="connsiteY60" fmla="*/ 489940 h 7012541"/>
              <a:gd name="connsiteX61" fmla="*/ 5733793 w 8389848"/>
              <a:gd name="connsiteY61" fmla="*/ 613714 h 7012541"/>
              <a:gd name="connsiteX62" fmla="*/ 5766047 w 8389848"/>
              <a:gd name="connsiteY62" fmla="*/ 596641 h 7012541"/>
              <a:gd name="connsiteX63" fmla="*/ 5782173 w 8389848"/>
              <a:gd name="connsiteY63" fmla="*/ 566766 h 7012541"/>
              <a:gd name="connsiteX64" fmla="*/ 5889693 w 8389848"/>
              <a:gd name="connsiteY64" fmla="*/ 532622 h 7012541"/>
              <a:gd name="connsiteX65" fmla="*/ 5948825 w 8389848"/>
              <a:gd name="connsiteY65" fmla="*/ 600910 h 7012541"/>
              <a:gd name="connsiteX66" fmla="*/ 5948825 w 8389848"/>
              <a:gd name="connsiteY66" fmla="*/ 635055 h 7012541"/>
              <a:gd name="connsiteX67" fmla="*/ 6110101 w 8389848"/>
              <a:gd name="connsiteY67" fmla="*/ 801509 h 7012541"/>
              <a:gd name="connsiteX68" fmla="*/ 6185364 w 8389848"/>
              <a:gd name="connsiteY68" fmla="*/ 797240 h 7012541"/>
              <a:gd name="connsiteX69" fmla="*/ 6411148 w 8389848"/>
              <a:gd name="connsiteY69" fmla="*/ 754560 h 7012541"/>
              <a:gd name="connsiteX70" fmla="*/ 6459531 w 8389848"/>
              <a:gd name="connsiteY70" fmla="*/ 771633 h 7012541"/>
              <a:gd name="connsiteX71" fmla="*/ 6518666 w 8389848"/>
              <a:gd name="connsiteY71" fmla="*/ 831386 h 7012541"/>
              <a:gd name="connsiteX72" fmla="*/ 6583174 w 8389848"/>
              <a:gd name="connsiteY72" fmla="*/ 839921 h 7012541"/>
              <a:gd name="connsiteX73" fmla="*/ 6604680 w 8389848"/>
              <a:gd name="connsiteY73" fmla="*/ 822850 h 7012541"/>
              <a:gd name="connsiteX74" fmla="*/ 6630887 w 8389848"/>
              <a:gd name="connsiteY74" fmla="*/ 818048 h 7012541"/>
              <a:gd name="connsiteX75" fmla="*/ 6648711 w 8389848"/>
              <a:gd name="connsiteY75" fmla="*/ 821907 h 7012541"/>
              <a:gd name="connsiteX76" fmla="*/ 6652736 w 8389848"/>
              <a:gd name="connsiteY76" fmla="*/ 803062 h 7012541"/>
              <a:gd name="connsiteX77" fmla="*/ 6634723 w 8389848"/>
              <a:gd name="connsiteY77" fmla="*/ 789260 h 7012541"/>
              <a:gd name="connsiteX78" fmla="*/ 6634019 w 8389848"/>
              <a:gd name="connsiteY78" fmla="*/ 763084 h 7012541"/>
              <a:gd name="connsiteX79" fmla="*/ 6635466 w 8389848"/>
              <a:gd name="connsiteY79" fmla="*/ 732353 h 7012541"/>
              <a:gd name="connsiteX80" fmla="*/ 6681000 w 8389848"/>
              <a:gd name="connsiteY80" fmla="*/ 753698 h 7012541"/>
              <a:gd name="connsiteX81" fmla="*/ 6681704 w 8389848"/>
              <a:gd name="connsiteY81" fmla="*/ 779876 h 7012541"/>
              <a:gd name="connsiteX82" fmla="*/ 6666549 w 8389848"/>
              <a:gd name="connsiteY82" fmla="*/ 977913 h 7012541"/>
              <a:gd name="connsiteX83" fmla="*/ 6666829 w 8389848"/>
              <a:gd name="connsiteY83" fmla="*/ 988259 h 7012541"/>
              <a:gd name="connsiteX84" fmla="*/ 6669190 w 8389848"/>
              <a:gd name="connsiteY84" fmla="*/ 987703 h 7012541"/>
              <a:gd name="connsiteX85" fmla="*/ 6712195 w 8389848"/>
              <a:gd name="connsiteY85" fmla="*/ 1006376 h 7012541"/>
              <a:gd name="connsiteX86" fmla="*/ 6741388 w 8389848"/>
              <a:gd name="connsiteY86" fmla="*/ 1050670 h 7012541"/>
              <a:gd name="connsiteX87" fmla="*/ 6756165 w 8389848"/>
              <a:gd name="connsiteY87" fmla="*/ 1051331 h 7012541"/>
              <a:gd name="connsiteX88" fmla="*/ 6811400 w 8389848"/>
              <a:gd name="connsiteY88" fmla="*/ 1031420 h 7012541"/>
              <a:gd name="connsiteX89" fmla="*/ 6870579 w 8389848"/>
              <a:gd name="connsiteY89" fmla="*/ 1010084 h 7012541"/>
              <a:gd name="connsiteX90" fmla="*/ 6917158 w 8389848"/>
              <a:gd name="connsiteY90" fmla="*/ 1091465 h 7012541"/>
              <a:gd name="connsiteX91" fmla="*/ 7031896 w 8389848"/>
              <a:gd name="connsiteY91" fmla="*/ 1125620 h 7012541"/>
              <a:gd name="connsiteX92" fmla="*/ 7125478 w 8389848"/>
              <a:gd name="connsiteY92" fmla="*/ 1156072 h 7012541"/>
              <a:gd name="connsiteX93" fmla="*/ 7159878 w 8389848"/>
              <a:gd name="connsiteY93" fmla="*/ 1207863 h 7012541"/>
              <a:gd name="connsiteX94" fmla="*/ 7235505 w 8389848"/>
              <a:gd name="connsiteY94" fmla="*/ 1290100 h 7012541"/>
              <a:gd name="connsiteX95" fmla="*/ 7260605 w 8389848"/>
              <a:gd name="connsiteY95" fmla="*/ 1292379 h 7012541"/>
              <a:gd name="connsiteX96" fmla="*/ 7397968 w 8389848"/>
              <a:gd name="connsiteY96" fmla="*/ 1257963 h 7012541"/>
              <a:gd name="connsiteX97" fmla="*/ 7448170 w 8389848"/>
              <a:gd name="connsiteY97" fmla="*/ 1262519 h 7012541"/>
              <a:gd name="connsiteX98" fmla="*/ 7449238 w 8389848"/>
              <a:gd name="connsiteY98" fmla="*/ 1281014 h 7012541"/>
              <a:gd name="connsiteX99" fmla="*/ 7356343 w 8389848"/>
              <a:gd name="connsiteY99" fmla="*/ 1318280 h 7012541"/>
              <a:gd name="connsiteX100" fmla="*/ 7333375 w 8389848"/>
              <a:gd name="connsiteY100" fmla="*/ 1352992 h 7012541"/>
              <a:gd name="connsiteX101" fmla="*/ 7382127 w 8389848"/>
              <a:gd name="connsiteY101" fmla="*/ 1388279 h 7012541"/>
              <a:gd name="connsiteX102" fmla="*/ 7433759 w 8389848"/>
              <a:gd name="connsiteY102" fmla="*/ 1403649 h 7012541"/>
              <a:gd name="connsiteX103" fmla="*/ 7364535 w 8389848"/>
              <a:gd name="connsiteY103" fmla="*/ 1432382 h 7012541"/>
              <a:gd name="connsiteX104" fmla="*/ 7336194 w 8389848"/>
              <a:gd name="connsiteY104" fmla="*/ 1457701 h 7012541"/>
              <a:gd name="connsiteX105" fmla="*/ 7364153 w 8389848"/>
              <a:gd name="connsiteY105" fmla="*/ 1481607 h 7012541"/>
              <a:gd name="connsiteX106" fmla="*/ 7469950 w 8389848"/>
              <a:gd name="connsiteY106" fmla="*/ 1458567 h 7012541"/>
              <a:gd name="connsiteX107" fmla="*/ 7685494 w 8389848"/>
              <a:gd name="connsiteY107" fmla="*/ 1411069 h 7012541"/>
              <a:gd name="connsiteX108" fmla="*/ 7721005 w 8389848"/>
              <a:gd name="connsiteY108" fmla="*/ 1398266 h 7012541"/>
              <a:gd name="connsiteX109" fmla="*/ 7755786 w 8389848"/>
              <a:gd name="connsiteY109" fmla="*/ 1400830 h 7012541"/>
              <a:gd name="connsiteX110" fmla="*/ 7744655 w 8389848"/>
              <a:gd name="connsiteY110" fmla="*/ 1431274 h 7012541"/>
              <a:gd name="connsiteX111" fmla="*/ 7718830 w 8389848"/>
              <a:gd name="connsiteY111" fmla="*/ 1444362 h 7012541"/>
              <a:gd name="connsiteX112" fmla="*/ 7634911 w 8389848"/>
              <a:gd name="connsiteY112" fmla="*/ 1455735 h 7012541"/>
              <a:gd name="connsiteX113" fmla="*/ 7564259 w 8389848"/>
              <a:gd name="connsiteY113" fmla="*/ 1473656 h 7012541"/>
              <a:gd name="connsiteX114" fmla="*/ 7519069 w 8389848"/>
              <a:gd name="connsiteY114" fmla="*/ 1486173 h 7012541"/>
              <a:gd name="connsiteX115" fmla="*/ 7422588 w 8389848"/>
              <a:gd name="connsiteY115" fmla="*/ 1517179 h 7012541"/>
              <a:gd name="connsiteX116" fmla="*/ 7333981 w 8389848"/>
              <a:gd name="connsiteY116" fmla="*/ 1586884 h 7012541"/>
              <a:gd name="connsiteX117" fmla="*/ 7424703 w 8389848"/>
              <a:gd name="connsiteY117" fmla="*/ 1595712 h 7012541"/>
              <a:gd name="connsiteX118" fmla="*/ 7616576 w 8389848"/>
              <a:gd name="connsiteY118" fmla="*/ 1556747 h 7012541"/>
              <a:gd name="connsiteX119" fmla="*/ 7733485 w 8389848"/>
              <a:gd name="connsiteY119" fmla="*/ 1544806 h 7012541"/>
              <a:gd name="connsiteX120" fmla="*/ 7757500 w 8389848"/>
              <a:gd name="connsiteY120" fmla="*/ 1570131 h 7012541"/>
              <a:gd name="connsiteX121" fmla="*/ 7737410 w 8389848"/>
              <a:gd name="connsiteY121" fmla="*/ 1584926 h 7012541"/>
              <a:gd name="connsiteX122" fmla="*/ 7540165 w 8389848"/>
              <a:gd name="connsiteY122" fmla="*/ 1614502 h 7012541"/>
              <a:gd name="connsiteX123" fmla="*/ 7473820 w 8389848"/>
              <a:gd name="connsiteY123" fmla="*/ 1623317 h 7012541"/>
              <a:gd name="connsiteX124" fmla="*/ 7385936 w 8389848"/>
              <a:gd name="connsiteY124" fmla="*/ 1677656 h 7012541"/>
              <a:gd name="connsiteX125" fmla="*/ 7281204 w 8389848"/>
              <a:gd name="connsiteY125" fmla="*/ 1719189 h 7012541"/>
              <a:gd name="connsiteX126" fmla="*/ 7274371 w 8389848"/>
              <a:gd name="connsiteY126" fmla="*/ 1720608 h 7012541"/>
              <a:gd name="connsiteX127" fmla="*/ 7266631 w 8389848"/>
              <a:gd name="connsiteY127" fmla="*/ 1727395 h 7012541"/>
              <a:gd name="connsiteX128" fmla="*/ 7266631 w 8389848"/>
              <a:gd name="connsiteY128" fmla="*/ 1753945 h 7012541"/>
              <a:gd name="connsiteX129" fmla="*/ 7283452 w 8389848"/>
              <a:gd name="connsiteY129" fmla="*/ 1789340 h 7012541"/>
              <a:gd name="connsiteX130" fmla="*/ 7165708 w 8389848"/>
              <a:gd name="connsiteY130" fmla="*/ 1833590 h 7012541"/>
              <a:gd name="connsiteX131" fmla="*/ 7154809 w 8389848"/>
              <a:gd name="connsiteY131" fmla="*/ 1845056 h 7012541"/>
              <a:gd name="connsiteX132" fmla="*/ 7169142 w 8389848"/>
              <a:gd name="connsiteY132" fmla="*/ 1864261 h 7012541"/>
              <a:gd name="connsiteX133" fmla="*/ 7176645 w 8389848"/>
              <a:gd name="connsiteY133" fmla="*/ 1869997 h 7012541"/>
              <a:gd name="connsiteX134" fmla="*/ 7213877 w 8389848"/>
              <a:gd name="connsiteY134" fmla="*/ 1873441 h 7012541"/>
              <a:gd name="connsiteX135" fmla="*/ 7217525 w 8389848"/>
              <a:gd name="connsiteY135" fmla="*/ 1872797 h 7012541"/>
              <a:gd name="connsiteX136" fmla="*/ 7351920 w 8389848"/>
              <a:gd name="connsiteY136" fmla="*/ 1864261 h 7012541"/>
              <a:gd name="connsiteX137" fmla="*/ 7393249 w 8389848"/>
              <a:gd name="connsiteY137" fmla="*/ 1878132 h 7012541"/>
              <a:gd name="connsiteX138" fmla="*/ 7415948 w 8389848"/>
              <a:gd name="connsiteY138" fmla="*/ 1899836 h 7012541"/>
              <a:gd name="connsiteX139" fmla="*/ 7429578 w 8389848"/>
              <a:gd name="connsiteY139" fmla="*/ 1897743 h 7012541"/>
              <a:gd name="connsiteX140" fmla="*/ 7460064 w 8389848"/>
              <a:gd name="connsiteY140" fmla="*/ 1895534 h 7012541"/>
              <a:gd name="connsiteX141" fmla="*/ 7502113 w 8389848"/>
              <a:gd name="connsiteY141" fmla="*/ 1922083 h 7012541"/>
              <a:gd name="connsiteX142" fmla="*/ 7476884 w 8389848"/>
              <a:gd name="connsiteY142" fmla="*/ 1957479 h 7012541"/>
              <a:gd name="connsiteX143" fmla="*/ 7435999 w 8389848"/>
              <a:gd name="connsiteY143" fmla="*/ 1965299 h 7012541"/>
              <a:gd name="connsiteX144" fmla="*/ 7432559 w 8389848"/>
              <a:gd name="connsiteY144" fmla="*/ 1983767 h 7012541"/>
              <a:gd name="connsiteX145" fmla="*/ 7341167 w 8389848"/>
              <a:gd name="connsiteY145" fmla="*/ 2116076 h 7012541"/>
              <a:gd name="connsiteX146" fmla="*/ 7292785 w 8389848"/>
              <a:gd name="connsiteY146" fmla="*/ 2120344 h 7012541"/>
              <a:gd name="connsiteX147" fmla="*/ 7267252 w 8389848"/>
              <a:gd name="connsiteY147" fmla="*/ 2119278 h 7012541"/>
              <a:gd name="connsiteX148" fmla="*/ 7250917 w 8389848"/>
              <a:gd name="connsiteY148" fmla="*/ 2136237 h 7012541"/>
              <a:gd name="connsiteX149" fmla="*/ 7266631 w 8389848"/>
              <a:gd name="connsiteY149" fmla="*/ 2152158 h 7012541"/>
              <a:gd name="connsiteX150" fmla="*/ 7266631 w 8389848"/>
              <a:gd name="connsiteY150" fmla="*/ 2169860 h 7012541"/>
              <a:gd name="connsiteX151" fmla="*/ 7241401 w 8389848"/>
              <a:gd name="connsiteY151" fmla="*/ 2178706 h 7012541"/>
              <a:gd name="connsiteX152" fmla="*/ 7216741 w 8389848"/>
              <a:gd name="connsiteY152" fmla="*/ 2176761 h 7012541"/>
              <a:gd name="connsiteX153" fmla="*/ 7206772 w 8389848"/>
              <a:gd name="connsiteY153" fmla="*/ 2188634 h 7012541"/>
              <a:gd name="connsiteX154" fmla="*/ 7209141 w 8389848"/>
              <a:gd name="connsiteY154" fmla="*/ 2205255 h 7012541"/>
              <a:gd name="connsiteX155" fmla="*/ 7241401 w 8389848"/>
              <a:gd name="connsiteY155" fmla="*/ 2205255 h 7012541"/>
              <a:gd name="connsiteX156" fmla="*/ 7325501 w 8389848"/>
              <a:gd name="connsiteY156" fmla="*/ 2205255 h 7012541"/>
              <a:gd name="connsiteX157" fmla="*/ 7367553 w 8389848"/>
              <a:gd name="connsiteY157" fmla="*/ 2205255 h 7012541"/>
              <a:gd name="connsiteX158" fmla="*/ 7434834 w 8389848"/>
              <a:gd name="connsiteY158" fmla="*/ 2249505 h 7012541"/>
              <a:gd name="connsiteX159" fmla="*/ 7535753 w 8389848"/>
              <a:gd name="connsiteY159" fmla="*/ 2284901 h 7012541"/>
              <a:gd name="connsiteX160" fmla="*/ 7560984 w 8389848"/>
              <a:gd name="connsiteY160" fmla="*/ 2311449 h 7012541"/>
              <a:gd name="connsiteX161" fmla="*/ 7535753 w 8389848"/>
              <a:gd name="connsiteY161" fmla="*/ 2329142 h 7012541"/>
              <a:gd name="connsiteX162" fmla="*/ 7527346 w 8389848"/>
              <a:gd name="connsiteY162" fmla="*/ 2355692 h 7012541"/>
              <a:gd name="connsiteX163" fmla="*/ 7518935 w 8389848"/>
              <a:gd name="connsiteY163" fmla="*/ 2391087 h 7012541"/>
              <a:gd name="connsiteX164" fmla="*/ 7518935 w 8389848"/>
              <a:gd name="connsiteY164" fmla="*/ 2417635 h 7012541"/>
              <a:gd name="connsiteX165" fmla="*/ 7527346 w 8389848"/>
              <a:gd name="connsiteY165" fmla="*/ 2417635 h 7012541"/>
              <a:gd name="connsiteX166" fmla="*/ 7527346 w 8389848"/>
              <a:gd name="connsiteY166" fmla="*/ 2479580 h 7012541"/>
              <a:gd name="connsiteX167" fmla="*/ 7460064 w 8389848"/>
              <a:gd name="connsiteY167" fmla="*/ 2541532 h 7012541"/>
              <a:gd name="connsiteX168" fmla="*/ 7544165 w 8389848"/>
              <a:gd name="connsiteY168" fmla="*/ 2568073 h 7012541"/>
              <a:gd name="connsiteX169" fmla="*/ 7535753 w 8389848"/>
              <a:gd name="connsiteY169" fmla="*/ 2576928 h 7012541"/>
              <a:gd name="connsiteX170" fmla="*/ 7236495 w 8389848"/>
              <a:gd name="connsiteY170" fmla="*/ 2576928 h 7012541"/>
              <a:gd name="connsiteX171" fmla="*/ 7215508 w 8389848"/>
              <a:gd name="connsiteY171" fmla="*/ 2587165 h 7012541"/>
              <a:gd name="connsiteX172" fmla="*/ 7214139 w 8389848"/>
              <a:gd name="connsiteY172" fmla="*/ 2590655 h 7012541"/>
              <a:gd name="connsiteX173" fmla="*/ 7232990 w 8389848"/>
              <a:gd name="connsiteY173" fmla="*/ 2594621 h 7012541"/>
              <a:gd name="connsiteX174" fmla="*/ 7300272 w 8389848"/>
              <a:gd name="connsiteY174" fmla="*/ 2638871 h 7012541"/>
              <a:gd name="connsiteX175" fmla="*/ 7333912 w 8389848"/>
              <a:gd name="connsiteY175" fmla="*/ 2665420 h 7012541"/>
              <a:gd name="connsiteX176" fmla="*/ 7426423 w 8389848"/>
              <a:gd name="connsiteY176" fmla="*/ 2683114 h 7012541"/>
              <a:gd name="connsiteX177" fmla="*/ 7443243 w 8389848"/>
              <a:gd name="connsiteY177" fmla="*/ 2700816 h 7012541"/>
              <a:gd name="connsiteX178" fmla="*/ 7426423 w 8389848"/>
              <a:gd name="connsiteY178" fmla="*/ 2709662 h 7012541"/>
              <a:gd name="connsiteX179" fmla="*/ 7224581 w 8389848"/>
              <a:gd name="connsiteY179" fmla="*/ 2709662 h 7012541"/>
              <a:gd name="connsiteX180" fmla="*/ 7208810 w 8389848"/>
              <a:gd name="connsiteY180" fmla="*/ 2710767 h 7012541"/>
              <a:gd name="connsiteX181" fmla="*/ 7207899 w 8389848"/>
              <a:gd name="connsiteY181" fmla="*/ 2711514 h 7012541"/>
              <a:gd name="connsiteX182" fmla="*/ 7208115 w 8389848"/>
              <a:gd name="connsiteY182" fmla="*/ 2712006 h 7012541"/>
              <a:gd name="connsiteX183" fmla="*/ 7292785 w 8389848"/>
              <a:gd name="connsiteY183" fmla="*/ 2730679 h 7012541"/>
              <a:gd name="connsiteX184" fmla="*/ 7411055 w 8389848"/>
              <a:gd name="connsiteY184" fmla="*/ 2816042 h 7012541"/>
              <a:gd name="connsiteX185" fmla="*/ 7411055 w 8389848"/>
              <a:gd name="connsiteY185" fmla="*/ 2824702 h 7012541"/>
              <a:gd name="connsiteX186" fmla="*/ 7510524 w 8389848"/>
              <a:gd name="connsiteY186" fmla="*/ 2824702 h 7012541"/>
              <a:gd name="connsiteX187" fmla="*/ 7586217 w 8389848"/>
              <a:gd name="connsiteY187" fmla="*/ 2815857 h 7012541"/>
              <a:gd name="connsiteX188" fmla="*/ 7619857 w 8389848"/>
              <a:gd name="connsiteY188" fmla="*/ 2842405 h 7012541"/>
              <a:gd name="connsiteX189" fmla="*/ 7611446 w 8389848"/>
              <a:gd name="connsiteY189" fmla="*/ 2868954 h 7012541"/>
              <a:gd name="connsiteX190" fmla="*/ 7569394 w 8389848"/>
              <a:gd name="connsiteY190" fmla="*/ 2868954 h 7012541"/>
              <a:gd name="connsiteX191" fmla="*/ 7460064 w 8389848"/>
              <a:gd name="connsiteY191" fmla="*/ 2860098 h 7012541"/>
              <a:gd name="connsiteX192" fmla="*/ 7429971 w 8389848"/>
              <a:gd name="connsiteY192" fmla="*/ 2855261 h 7012541"/>
              <a:gd name="connsiteX193" fmla="*/ 7408679 w 8389848"/>
              <a:gd name="connsiteY193" fmla="*/ 2859828 h 7012541"/>
              <a:gd name="connsiteX194" fmla="*/ 7391569 w 8389848"/>
              <a:gd name="connsiteY194" fmla="*/ 2867792 h 7012541"/>
              <a:gd name="connsiteX195" fmla="*/ 7380474 w 8389848"/>
              <a:gd name="connsiteY195" fmla="*/ 2867539 h 7012541"/>
              <a:gd name="connsiteX196" fmla="*/ 7376094 w 8389848"/>
              <a:gd name="connsiteY196" fmla="*/ 2868814 h 7012541"/>
              <a:gd name="connsiteX197" fmla="*/ 7363084 w 8389848"/>
              <a:gd name="connsiteY197" fmla="*/ 2868887 h 7012541"/>
              <a:gd name="connsiteX198" fmla="*/ 7330122 w 8389848"/>
              <a:gd name="connsiteY198" fmla="*/ 2879700 h 7012541"/>
              <a:gd name="connsiteX199" fmla="*/ 7423270 w 8389848"/>
              <a:gd name="connsiteY199" fmla="*/ 2893285 h 7012541"/>
              <a:gd name="connsiteX200" fmla="*/ 7535753 w 8389848"/>
              <a:gd name="connsiteY200" fmla="*/ 2895495 h 7012541"/>
              <a:gd name="connsiteX201" fmla="*/ 7569394 w 8389848"/>
              <a:gd name="connsiteY201" fmla="*/ 2895495 h 7012541"/>
              <a:gd name="connsiteX202" fmla="*/ 7611446 w 8389848"/>
              <a:gd name="connsiteY202" fmla="*/ 2913195 h 7012541"/>
              <a:gd name="connsiteX203" fmla="*/ 7619857 w 8389848"/>
              <a:gd name="connsiteY203" fmla="*/ 2939745 h 7012541"/>
              <a:gd name="connsiteX204" fmla="*/ 7603035 w 8389848"/>
              <a:gd name="connsiteY204" fmla="*/ 2957445 h 7012541"/>
              <a:gd name="connsiteX205" fmla="*/ 7476884 w 8389848"/>
              <a:gd name="connsiteY205" fmla="*/ 2957445 h 7012541"/>
              <a:gd name="connsiteX206" fmla="*/ 7611446 w 8389848"/>
              <a:gd name="connsiteY206" fmla="*/ 2992841 h 7012541"/>
              <a:gd name="connsiteX207" fmla="*/ 7636676 w 8389848"/>
              <a:gd name="connsiteY207" fmla="*/ 3010536 h 7012541"/>
              <a:gd name="connsiteX208" fmla="*/ 7603035 w 8389848"/>
              <a:gd name="connsiteY208" fmla="*/ 3019391 h 7012541"/>
              <a:gd name="connsiteX209" fmla="*/ 7392782 w 8389848"/>
              <a:gd name="connsiteY209" fmla="*/ 3019391 h 7012541"/>
              <a:gd name="connsiteX210" fmla="*/ 7359141 w 8389848"/>
              <a:gd name="connsiteY210" fmla="*/ 3037084 h 7012541"/>
              <a:gd name="connsiteX211" fmla="*/ 7418013 w 8389848"/>
              <a:gd name="connsiteY211" fmla="*/ 3037084 h 7012541"/>
              <a:gd name="connsiteX212" fmla="*/ 7493705 w 8389848"/>
              <a:gd name="connsiteY212" fmla="*/ 3063633 h 7012541"/>
              <a:gd name="connsiteX213" fmla="*/ 7569394 w 8389848"/>
              <a:gd name="connsiteY213" fmla="*/ 3063633 h 7012541"/>
              <a:gd name="connsiteX214" fmla="*/ 7594625 w 8389848"/>
              <a:gd name="connsiteY214" fmla="*/ 3090181 h 7012541"/>
              <a:gd name="connsiteX215" fmla="*/ 7569394 w 8389848"/>
              <a:gd name="connsiteY215" fmla="*/ 3116729 h 7012541"/>
              <a:gd name="connsiteX216" fmla="*/ 7392782 w 8389848"/>
              <a:gd name="connsiteY216" fmla="*/ 3116729 h 7012541"/>
              <a:gd name="connsiteX217" fmla="*/ 7317090 w 8389848"/>
              <a:gd name="connsiteY217" fmla="*/ 3125577 h 7012541"/>
              <a:gd name="connsiteX218" fmla="*/ 7409602 w 8389848"/>
              <a:gd name="connsiteY218" fmla="*/ 3125577 h 7012541"/>
              <a:gd name="connsiteX219" fmla="*/ 7468474 w 8389848"/>
              <a:gd name="connsiteY219" fmla="*/ 3160972 h 7012541"/>
              <a:gd name="connsiteX220" fmla="*/ 7468474 w 8389848"/>
              <a:gd name="connsiteY220" fmla="*/ 3187520 h 7012541"/>
              <a:gd name="connsiteX221" fmla="*/ 7434834 w 8389848"/>
              <a:gd name="connsiteY221" fmla="*/ 3205222 h 7012541"/>
              <a:gd name="connsiteX222" fmla="*/ 7325501 w 8389848"/>
              <a:gd name="connsiteY222" fmla="*/ 3222925 h 7012541"/>
              <a:gd name="connsiteX223" fmla="*/ 7289650 w 8389848"/>
              <a:gd name="connsiteY223" fmla="*/ 3228471 h 7012541"/>
              <a:gd name="connsiteX224" fmla="*/ 7297868 w 8389848"/>
              <a:gd name="connsiteY224" fmla="*/ 3237002 h 7012541"/>
              <a:gd name="connsiteX225" fmla="*/ 7234517 w 8389848"/>
              <a:gd name="connsiteY225" fmla="*/ 3266341 h 7012541"/>
              <a:gd name="connsiteX226" fmla="*/ 7200180 w 8389848"/>
              <a:gd name="connsiteY226" fmla="*/ 3279517 h 7012541"/>
              <a:gd name="connsiteX227" fmla="*/ 7287409 w 8389848"/>
              <a:gd name="connsiteY227" fmla="*/ 3302602 h 7012541"/>
              <a:gd name="connsiteX228" fmla="*/ 7437935 w 8389848"/>
              <a:gd name="connsiteY228" fmla="*/ 3285529 h 7012541"/>
              <a:gd name="connsiteX229" fmla="*/ 7507819 w 8389848"/>
              <a:gd name="connsiteY229" fmla="*/ 3251385 h 7012541"/>
              <a:gd name="connsiteX230" fmla="*/ 7626089 w 8389848"/>
              <a:gd name="connsiteY230" fmla="*/ 3153218 h 7012541"/>
              <a:gd name="connsiteX231" fmla="*/ 7824993 w 8389848"/>
              <a:gd name="connsiteY231" fmla="*/ 2986763 h 7012541"/>
              <a:gd name="connsiteX232" fmla="*/ 8083034 w 8389848"/>
              <a:gd name="connsiteY232" fmla="*/ 2905671 h 7012541"/>
              <a:gd name="connsiteX233" fmla="*/ 8292694 w 8389848"/>
              <a:gd name="connsiteY233" fmla="*/ 2811774 h 7012541"/>
              <a:gd name="connsiteX234" fmla="*/ 8308820 w 8389848"/>
              <a:gd name="connsiteY234" fmla="*/ 2798969 h 7012541"/>
              <a:gd name="connsiteX235" fmla="*/ 8389456 w 8389848"/>
              <a:gd name="connsiteY235" fmla="*/ 3076394 h 7012541"/>
              <a:gd name="connsiteX236" fmla="*/ 8271189 w 8389848"/>
              <a:gd name="connsiteY236" fmla="*/ 3114806 h 7012541"/>
              <a:gd name="connsiteX237" fmla="*/ 8002397 w 8389848"/>
              <a:gd name="connsiteY237" fmla="*/ 3174559 h 7012541"/>
              <a:gd name="connsiteX238" fmla="*/ 7744358 w 8389848"/>
              <a:gd name="connsiteY238" fmla="*/ 3259920 h 7012541"/>
              <a:gd name="connsiteX239" fmla="*/ 7583083 w 8389848"/>
              <a:gd name="connsiteY239" fmla="*/ 3358087 h 7012541"/>
              <a:gd name="connsiteX240" fmla="*/ 7507819 w 8389848"/>
              <a:gd name="connsiteY240" fmla="*/ 3396499 h 7012541"/>
              <a:gd name="connsiteX241" fmla="*/ 7201396 w 8389848"/>
              <a:gd name="connsiteY241" fmla="*/ 3537345 h 7012541"/>
              <a:gd name="connsiteX242" fmla="*/ 7180328 w 8389848"/>
              <a:gd name="connsiteY242" fmla="*/ 3547150 h 7012541"/>
              <a:gd name="connsiteX243" fmla="*/ 7165229 w 8389848"/>
              <a:gd name="connsiteY243" fmla="*/ 3639988 h 7012541"/>
              <a:gd name="connsiteX244" fmla="*/ 7112041 w 8389848"/>
              <a:gd name="connsiteY244" fmla="*/ 3746654 h 7012541"/>
              <a:gd name="connsiteX245" fmla="*/ 7107603 w 8389848"/>
              <a:gd name="connsiteY245" fmla="*/ 3767789 h 7012541"/>
              <a:gd name="connsiteX246" fmla="*/ 7120759 w 8389848"/>
              <a:gd name="connsiteY246" fmla="*/ 3772089 h 7012541"/>
              <a:gd name="connsiteX247" fmla="*/ 7534699 w 8389848"/>
              <a:gd name="connsiteY247" fmla="*/ 3891595 h 7012541"/>
              <a:gd name="connsiteX248" fmla="*/ 7626089 w 8389848"/>
              <a:gd name="connsiteY248" fmla="*/ 3917205 h 7012541"/>
              <a:gd name="connsiteX249" fmla="*/ 7749734 w 8389848"/>
              <a:gd name="connsiteY249" fmla="*/ 3904400 h 7012541"/>
              <a:gd name="connsiteX250" fmla="*/ 7819618 w 8389848"/>
              <a:gd name="connsiteY250" fmla="*/ 3895864 h 7012541"/>
              <a:gd name="connsiteX251" fmla="*/ 7894880 w 8389848"/>
              <a:gd name="connsiteY251" fmla="*/ 3912937 h 7012541"/>
              <a:gd name="connsiteX252" fmla="*/ 7927136 w 8389848"/>
              <a:gd name="connsiteY252" fmla="*/ 3942812 h 7012541"/>
              <a:gd name="connsiteX253" fmla="*/ 7787364 w 8389848"/>
              <a:gd name="connsiteY253" fmla="*/ 4169020 h 7012541"/>
              <a:gd name="connsiteX254" fmla="*/ 7636840 w 8389848"/>
              <a:gd name="connsiteY254" fmla="*/ 4169020 h 7012541"/>
              <a:gd name="connsiteX255" fmla="*/ 7513195 w 8389848"/>
              <a:gd name="connsiteY255" fmla="*/ 4100731 h 7012541"/>
              <a:gd name="connsiteX256" fmla="*/ 7378800 w 8389848"/>
              <a:gd name="connsiteY256" fmla="*/ 4079391 h 7012541"/>
              <a:gd name="connsiteX257" fmla="*/ 7239029 w 8389848"/>
              <a:gd name="connsiteY257" fmla="*/ 4023907 h 7012541"/>
              <a:gd name="connsiteX258" fmla="*/ 7158389 w 8389848"/>
              <a:gd name="connsiteY258" fmla="*/ 3921471 h 7012541"/>
              <a:gd name="connsiteX259" fmla="*/ 7124598 w 8389848"/>
              <a:gd name="connsiteY259" fmla="*/ 3898797 h 7012541"/>
              <a:gd name="connsiteX260" fmla="*/ 7095148 w 8389848"/>
              <a:gd name="connsiteY260" fmla="*/ 3921009 h 7012541"/>
              <a:gd name="connsiteX261" fmla="*/ 6993789 w 8389848"/>
              <a:gd name="connsiteY261" fmla="*/ 3921009 h 7012541"/>
              <a:gd name="connsiteX262" fmla="*/ 6841749 w 8389848"/>
              <a:gd name="connsiteY262" fmla="*/ 3947832 h 7012541"/>
              <a:gd name="connsiteX263" fmla="*/ 6799515 w 8389848"/>
              <a:gd name="connsiteY263" fmla="*/ 4048423 h 7012541"/>
              <a:gd name="connsiteX264" fmla="*/ 6554562 w 8389848"/>
              <a:gd name="connsiteY264" fmla="*/ 4309956 h 7012541"/>
              <a:gd name="connsiteX265" fmla="*/ 6495434 w 8389848"/>
              <a:gd name="connsiteY265" fmla="*/ 4323367 h 7012541"/>
              <a:gd name="connsiteX266" fmla="*/ 6157569 w 8389848"/>
              <a:gd name="connsiteY266" fmla="*/ 4323367 h 7012541"/>
              <a:gd name="connsiteX267" fmla="*/ 6225141 w 8389848"/>
              <a:gd name="connsiteY267" fmla="*/ 4544663 h 7012541"/>
              <a:gd name="connsiteX268" fmla="*/ 6030867 w 8389848"/>
              <a:gd name="connsiteY268" fmla="*/ 4423957 h 7012541"/>
              <a:gd name="connsiteX269" fmla="*/ 5726788 w 8389848"/>
              <a:gd name="connsiteY269" fmla="*/ 4363603 h 7012541"/>
              <a:gd name="connsiteX270" fmla="*/ 5583194 w 8389848"/>
              <a:gd name="connsiteY270" fmla="*/ 4558076 h 7012541"/>
              <a:gd name="connsiteX271" fmla="*/ 5372027 w 8389848"/>
              <a:gd name="connsiteY271" fmla="*/ 4658664 h 7012541"/>
              <a:gd name="connsiteX272" fmla="*/ 5228434 w 8389848"/>
              <a:gd name="connsiteY272" fmla="*/ 4698900 h 7012541"/>
              <a:gd name="connsiteX273" fmla="*/ 4991928 w 8389848"/>
              <a:gd name="connsiteY273" fmla="*/ 4812901 h 7012541"/>
              <a:gd name="connsiteX274" fmla="*/ 4915908 w 8389848"/>
              <a:gd name="connsiteY274" fmla="*/ 4866550 h 7012541"/>
              <a:gd name="connsiteX275" fmla="*/ 4949694 w 8389848"/>
              <a:gd name="connsiteY275" fmla="*/ 5034199 h 7012541"/>
              <a:gd name="connsiteX276" fmla="*/ 4978237 w 8389848"/>
              <a:gd name="connsiteY276" fmla="*/ 5142809 h 7012541"/>
              <a:gd name="connsiteX277" fmla="*/ 4997518 w 8389848"/>
              <a:gd name="connsiteY277" fmla="*/ 5144903 h 7012541"/>
              <a:gd name="connsiteX278" fmla="*/ 5017276 w 8389848"/>
              <a:gd name="connsiteY278" fmla="*/ 5157192 h 7012541"/>
              <a:gd name="connsiteX279" fmla="*/ 5033367 w 8389848"/>
              <a:gd name="connsiteY279" fmla="*/ 5182005 h 7012541"/>
              <a:gd name="connsiteX280" fmla="*/ 5039731 w 8389848"/>
              <a:gd name="connsiteY280" fmla="*/ 5192443 h 7012541"/>
              <a:gd name="connsiteX281" fmla="*/ 5060058 w 8389848"/>
              <a:gd name="connsiteY281" fmla="*/ 5219711 h 7012541"/>
              <a:gd name="connsiteX282" fmla="*/ 5070657 w 8389848"/>
              <a:gd name="connsiteY282" fmla="*/ 5232605 h 7012541"/>
              <a:gd name="connsiteX283" fmla="*/ 5077775 w 8389848"/>
              <a:gd name="connsiteY283" fmla="*/ 5251423 h 7012541"/>
              <a:gd name="connsiteX284" fmla="*/ 5076675 w 8389848"/>
              <a:gd name="connsiteY284" fmla="*/ 5272625 h 7012541"/>
              <a:gd name="connsiteX285" fmla="*/ 5067013 w 8389848"/>
              <a:gd name="connsiteY285" fmla="*/ 5325796 h 7012541"/>
              <a:gd name="connsiteX286" fmla="*/ 4992239 w 8389848"/>
              <a:gd name="connsiteY286" fmla="*/ 5402777 h 7012541"/>
              <a:gd name="connsiteX287" fmla="*/ 4981655 w 8389848"/>
              <a:gd name="connsiteY287" fmla="*/ 5403392 h 7012541"/>
              <a:gd name="connsiteX288" fmla="*/ 4935831 w 8389848"/>
              <a:gd name="connsiteY288" fmla="*/ 5411777 h 7012541"/>
              <a:gd name="connsiteX289" fmla="*/ 4922876 w 8389848"/>
              <a:gd name="connsiteY289" fmla="*/ 5410623 h 7012541"/>
              <a:gd name="connsiteX290" fmla="*/ 4887883 w 8389848"/>
              <a:gd name="connsiteY290" fmla="*/ 5412181 h 7012541"/>
              <a:gd name="connsiteX291" fmla="*/ 4868951 w 8389848"/>
              <a:gd name="connsiteY291" fmla="*/ 5411532 h 7012541"/>
              <a:gd name="connsiteX292" fmla="*/ 4852373 w 8389848"/>
              <a:gd name="connsiteY292" fmla="*/ 5399145 h 7012541"/>
              <a:gd name="connsiteX293" fmla="*/ 4797423 w 8389848"/>
              <a:gd name="connsiteY293" fmla="*/ 5370869 h 7012541"/>
              <a:gd name="connsiteX294" fmla="*/ 4769006 w 8389848"/>
              <a:gd name="connsiteY294" fmla="*/ 5349635 h 7012541"/>
              <a:gd name="connsiteX295" fmla="*/ 4763013 w 8389848"/>
              <a:gd name="connsiteY295" fmla="*/ 5336631 h 7012541"/>
              <a:gd name="connsiteX296" fmla="*/ 4763231 w 8389848"/>
              <a:gd name="connsiteY296" fmla="*/ 5303401 h 7012541"/>
              <a:gd name="connsiteX297" fmla="*/ 4760438 w 8389848"/>
              <a:gd name="connsiteY297" fmla="*/ 5250159 h 7012541"/>
              <a:gd name="connsiteX298" fmla="*/ 4768885 w 8389848"/>
              <a:gd name="connsiteY298" fmla="*/ 5228052 h 7012541"/>
              <a:gd name="connsiteX299" fmla="*/ 4786918 w 8389848"/>
              <a:gd name="connsiteY299" fmla="*/ 5203164 h 7012541"/>
              <a:gd name="connsiteX300" fmla="*/ 4805708 w 8389848"/>
              <a:gd name="connsiteY300" fmla="*/ 5186655 h 7012541"/>
              <a:gd name="connsiteX301" fmla="*/ 4839370 w 8389848"/>
              <a:gd name="connsiteY301" fmla="*/ 5158612 h 7012541"/>
              <a:gd name="connsiteX302" fmla="*/ 4839887 w 8389848"/>
              <a:gd name="connsiteY302" fmla="*/ 5158473 h 7012541"/>
              <a:gd name="connsiteX303" fmla="*/ 4839887 w 8389848"/>
              <a:gd name="connsiteY303" fmla="*/ 5114670 h 7012541"/>
              <a:gd name="connsiteX304" fmla="*/ 4831440 w 8389848"/>
              <a:gd name="connsiteY304" fmla="*/ 5000669 h 7012541"/>
              <a:gd name="connsiteX305" fmla="*/ 4731137 w 8389848"/>
              <a:gd name="connsiteY305" fmla="*/ 4868226 h 7012541"/>
              <a:gd name="connsiteX306" fmla="*/ 4699578 w 8389848"/>
              <a:gd name="connsiteY306" fmla="*/ 4861044 h 7012541"/>
              <a:gd name="connsiteX307" fmla="*/ 4695996 w 8389848"/>
              <a:gd name="connsiteY307" fmla="*/ 4869585 h 7012541"/>
              <a:gd name="connsiteX308" fmla="*/ 4526886 w 8389848"/>
              <a:gd name="connsiteY308" fmla="*/ 5175990 h 7012541"/>
              <a:gd name="connsiteX309" fmla="*/ 4431061 w 8389848"/>
              <a:gd name="connsiteY309" fmla="*/ 5313663 h 7012541"/>
              <a:gd name="connsiteX310" fmla="*/ 4467109 w 8389848"/>
              <a:gd name="connsiteY310" fmla="*/ 5335807 h 7012541"/>
              <a:gd name="connsiteX311" fmla="*/ 4556483 w 8389848"/>
              <a:gd name="connsiteY311" fmla="*/ 5411032 h 7012541"/>
              <a:gd name="connsiteX312" fmla="*/ 4588738 w 8389848"/>
              <a:gd name="connsiteY312" fmla="*/ 5530539 h 7012541"/>
              <a:gd name="connsiteX313" fmla="*/ 4486598 w 8389848"/>
              <a:gd name="connsiteY313" fmla="*/ 5658580 h 7012541"/>
              <a:gd name="connsiteX314" fmla="*/ 4481222 w 8389848"/>
              <a:gd name="connsiteY314" fmla="*/ 5688457 h 7012541"/>
              <a:gd name="connsiteX315" fmla="*/ 4508100 w 8389848"/>
              <a:gd name="connsiteY315" fmla="*/ 5833571 h 7012541"/>
              <a:gd name="connsiteX316" fmla="*/ 4373705 w 8389848"/>
              <a:gd name="connsiteY316" fmla="*/ 6029902 h 7012541"/>
              <a:gd name="connsiteX317" fmla="*/ 4244684 w 8389848"/>
              <a:gd name="connsiteY317" fmla="*/ 6076852 h 7012541"/>
              <a:gd name="connsiteX318" fmla="*/ 3981267 w 8389848"/>
              <a:gd name="connsiteY318" fmla="*/ 6046974 h 7012541"/>
              <a:gd name="connsiteX319" fmla="*/ 3906594 w 8389848"/>
              <a:gd name="connsiteY319" fmla="*/ 6000025 h 7012541"/>
              <a:gd name="connsiteX320" fmla="*/ 3861154 w 8389848"/>
              <a:gd name="connsiteY320" fmla="*/ 5958970 h 7012541"/>
              <a:gd name="connsiteX321" fmla="*/ 3835346 w 8389848"/>
              <a:gd name="connsiteY321" fmla="*/ 5983754 h 7012541"/>
              <a:gd name="connsiteX322" fmla="*/ 3721172 w 8389848"/>
              <a:gd name="connsiteY322" fmla="*/ 6074326 h 7012541"/>
              <a:gd name="connsiteX323" fmla="*/ 3723563 w 8389848"/>
              <a:gd name="connsiteY323" fmla="*/ 6076719 h 7012541"/>
              <a:gd name="connsiteX324" fmla="*/ 3733978 w 8389848"/>
              <a:gd name="connsiteY324" fmla="*/ 6081120 h 7012541"/>
              <a:gd name="connsiteX325" fmla="*/ 3776987 w 8389848"/>
              <a:gd name="connsiteY325" fmla="*/ 6098191 h 7012541"/>
              <a:gd name="connsiteX326" fmla="*/ 3723226 w 8389848"/>
              <a:gd name="connsiteY326" fmla="*/ 6128069 h 7012541"/>
              <a:gd name="connsiteX327" fmla="*/ 3685596 w 8389848"/>
              <a:gd name="connsiteY327" fmla="*/ 6115264 h 7012541"/>
              <a:gd name="connsiteX328" fmla="*/ 3674316 w 8389848"/>
              <a:gd name="connsiteY328" fmla="*/ 6111495 h 7012541"/>
              <a:gd name="connsiteX329" fmla="*/ 3550158 w 8389848"/>
              <a:gd name="connsiteY329" fmla="*/ 6209987 h 7012541"/>
              <a:gd name="connsiteX330" fmla="*/ 2376461 w 8389848"/>
              <a:gd name="connsiteY330" fmla="*/ 6797710 h 7012541"/>
              <a:gd name="connsiteX331" fmla="*/ 2293103 w 8389848"/>
              <a:gd name="connsiteY331" fmla="*/ 6820826 h 7012541"/>
              <a:gd name="connsiteX332" fmla="*/ 2293103 w 8389848"/>
              <a:gd name="connsiteY332" fmla="*/ 6858002 h 7012541"/>
              <a:gd name="connsiteX333" fmla="*/ 2159046 w 8389848"/>
              <a:gd name="connsiteY333" fmla="*/ 6858002 h 7012541"/>
              <a:gd name="connsiteX334" fmla="*/ 2047293 w 8389848"/>
              <a:gd name="connsiteY334" fmla="*/ 6888993 h 7012541"/>
              <a:gd name="connsiteX335" fmla="*/ 995643 w 8389848"/>
              <a:gd name="connsiteY335" fmla="*/ 7010404 h 7012541"/>
              <a:gd name="connsiteX336" fmla="*/ 0 w 8389848"/>
              <a:gd name="connsiteY336" fmla="*/ 6931523 h 7012541"/>
              <a:gd name="connsiteX337" fmla="*/ 28261 w 8389848"/>
              <a:gd name="connsiteY337" fmla="*/ 5029202 h 7012541"/>
              <a:gd name="connsiteX0" fmla="*/ 6634026 w 8309387"/>
              <a:gd name="connsiteY0" fmla="*/ 867292 h 7012541"/>
              <a:gd name="connsiteX1" fmla="*/ 6577800 w 8309387"/>
              <a:gd name="connsiteY1" fmla="*/ 908210 h 7012541"/>
              <a:gd name="connsiteX2" fmla="*/ 6529417 w 8309387"/>
              <a:gd name="connsiteY2" fmla="*/ 967963 h 7012541"/>
              <a:gd name="connsiteX3" fmla="*/ 6545544 w 8309387"/>
              <a:gd name="connsiteY3" fmla="*/ 1006376 h 7012541"/>
              <a:gd name="connsiteX4" fmla="*/ 6585864 w 8309387"/>
              <a:gd name="connsiteY4" fmla="*/ 1006911 h 7012541"/>
              <a:gd name="connsiteX5" fmla="*/ 6602827 w 8309387"/>
              <a:gd name="connsiteY5" fmla="*/ 1003094 h 7012541"/>
              <a:gd name="connsiteX6" fmla="*/ 6624961 w 8309387"/>
              <a:gd name="connsiteY6" fmla="*/ 955148 h 7012541"/>
              <a:gd name="connsiteX7" fmla="*/ 6627415 w 8309387"/>
              <a:gd name="connsiteY7" fmla="*/ 887712 h 7012541"/>
              <a:gd name="connsiteX8" fmla="*/ 6634026 w 8309387"/>
              <a:gd name="connsiteY8" fmla="*/ 867292 h 7012541"/>
              <a:gd name="connsiteX9" fmla="*/ 28261 w 8309387"/>
              <a:gd name="connsiteY9" fmla="*/ 5029202 h 7012541"/>
              <a:gd name="connsiteX10" fmla="*/ 71547 w 8309387"/>
              <a:gd name="connsiteY10" fmla="*/ 85060 h 7012541"/>
              <a:gd name="connsiteX11" fmla="*/ 2293103 w 8309387"/>
              <a:gd name="connsiteY11" fmla="*/ 0 h 7012541"/>
              <a:gd name="connsiteX12" fmla="*/ 2909882 w 8309387"/>
              <a:gd name="connsiteY12" fmla="*/ 423059 h 7012541"/>
              <a:gd name="connsiteX13" fmla="*/ 3086400 w 8309387"/>
              <a:gd name="connsiteY13" fmla="*/ 516658 h 7012541"/>
              <a:gd name="connsiteX14" fmla="*/ 3066703 w 8309387"/>
              <a:gd name="connsiteY14" fmla="*/ 491542 h 7012541"/>
              <a:gd name="connsiteX15" fmla="*/ 3040497 w 8309387"/>
              <a:gd name="connsiteY15" fmla="*/ 460064 h 7012541"/>
              <a:gd name="connsiteX16" fmla="*/ 2943731 w 8309387"/>
              <a:gd name="connsiteY16" fmla="*/ 387506 h 7012541"/>
              <a:gd name="connsiteX17" fmla="*/ 2895348 w 8309387"/>
              <a:gd name="connsiteY17" fmla="*/ 302144 h 7012541"/>
              <a:gd name="connsiteX18" fmla="*/ 2981361 w 8309387"/>
              <a:gd name="connsiteY18" fmla="*/ 203978 h 7012541"/>
              <a:gd name="connsiteX19" fmla="*/ 3035121 w 8309387"/>
              <a:gd name="connsiteY19" fmla="*/ 203978 h 7012541"/>
              <a:gd name="connsiteX20" fmla="*/ 3051248 w 8309387"/>
              <a:gd name="connsiteY20" fmla="*/ 233856 h 7012541"/>
              <a:gd name="connsiteX21" fmla="*/ 3110381 w 8309387"/>
              <a:gd name="connsiteY21" fmla="*/ 391774 h 7012541"/>
              <a:gd name="connsiteX22" fmla="*/ 3131886 w 8309387"/>
              <a:gd name="connsiteY22" fmla="*/ 434455 h 7012541"/>
              <a:gd name="connsiteX23" fmla="*/ 3217899 w 8309387"/>
              <a:gd name="connsiteY23" fmla="*/ 545425 h 7012541"/>
              <a:gd name="connsiteX24" fmla="*/ 3265394 w 8309387"/>
              <a:gd name="connsiteY24" fmla="*/ 614557 h 7012541"/>
              <a:gd name="connsiteX25" fmla="*/ 3525574 w 8309387"/>
              <a:gd name="connsiteY25" fmla="*/ 784372 h 7012541"/>
              <a:gd name="connsiteX26" fmla="*/ 3549857 w 8309387"/>
              <a:gd name="connsiteY26" fmla="*/ 760429 h 7012541"/>
              <a:gd name="connsiteX27" fmla="*/ 3583457 w 8309387"/>
              <a:gd name="connsiteY27" fmla="*/ 716148 h 7012541"/>
              <a:gd name="connsiteX28" fmla="*/ 3701724 w 8309387"/>
              <a:gd name="connsiteY28" fmla="*/ 703343 h 7012541"/>
              <a:gd name="connsiteX29" fmla="*/ 3927511 w 8309387"/>
              <a:gd name="connsiteY29" fmla="*/ 733221 h 7012541"/>
              <a:gd name="connsiteX30" fmla="*/ 3992019 w 8309387"/>
              <a:gd name="connsiteY30" fmla="*/ 686272 h 7012541"/>
              <a:gd name="connsiteX31" fmla="*/ 4008148 w 8309387"/>
              <a:gd name="connsiteY31" fmla="*/ 600910 h 7012541"/>
              <a:gd name="connsiteX32" fmla="*/ 4008148 w 8309387"/>
              <a:gd name="connsiteY32" fmla="*/ 545425 h 7012541"/>
              <a:gd name="connsiteX33" fmla="*/ 4110289 w 8309387"/>
              <a:gd name="connsiteY33" fmla="*/ 515549 h 7012541"/>
              <a:gd name="connsiteX34" fmla="*/ 4190927 w 8309387"/>
              <a:gd name="connsiteY34" fmla="*/ 579570 h 7012541"/>
              <a:gd name="connsiteX35" fmla="*/ 4239308 w 8309387"/>
              <a:gd name="connsiteY35" fmla="*/ 613714 h 7012541"/>
              <a:gd name="connsiteX36" fmla="*/ 4293068 w 8309387"/>
              <a:gd name="connsiteY36" fmla="*/ 583839 h 7012541"/>
              <a:gd name="connsiteX37" fmla="*/ 4336073 w 8309387"/>
              <a:gd name="connsiteY37" fmla="*/ 472869 h 7012541"/>
              <a:gd name="connsiteX38" fmla="*/ 4368329 w 8309387"/>
              <a:gd name="connsiteY38" fmla="*/ 438723 h 7012541"/>
              <a:gd name="connsiteX39" fmla="*/ 4422087 w 8309387"/>
              <a:gd name="connsiteY39" fmla="*/ 442991 h 7012541"/>
              <a:gd name="connsiteX40" fmla="*/ 4481222 w 8309387"/>
              <a:gd name="connsiteY40" fmla="*/ 485671 h 7012541"/>
              <a:gd name="connsiteX41" fmla="*/ 4567235 w 8309387"/>
              <a:gd name="connsiteY41" fmla="*/ 545425 h 7012541"/>
              <a:gd name="connsiteX42" fmla="*/ 4701630 w 8309387"/>
              <a:gd name="connsiteY42" fmla="*/ 481403 h 7012541"/>
              <a:gd name="connsiteX43" fmla="*/ 4787643 w 8309387"/>
              <a:gd name="connsiteY43" fmla="*/ 366167 h 7012541"/>
              <a:gd name="connsiteX44" fmla="*/ 4852154 w 8309387"/>
              <a:gd name="connsiteY44" fmla="*/ 349094 h 7012541"/>
              <a:gd name="connsiteX45" fmla="*/ 4911289 w 8309387"/>
              <a:gd name="connsiteY45" fmla="*/ 494208 h 7012541"/>
              <a:gd name="connsiteX46" fmla="*/ 4900539 w 8309387"/>
              <a:gd name="connsiteY46" fmla="*/ 507013 h 7012541"/>
              <a:gd name="connsiteX47" fmla="*/ 5008054 w 8309387"/>
              <a:gd name="connsiteY47" fmla="*/ 532622 h 7012541"/>
              <a:gd name="connsiteX48" fmla="*/ 5099443 w 8309387"/>
              <a:gd name="connsiteY48" fmla="*/ 498476 h 7012541"/>
              <a:gd name="connsiteX49" fmla="*/ 5115571 w 8309387"/>
              <a:gd name="connsiteY49" fmla="*/ 485671 h 7012541"/>
              <a:gd name="connsiteX50" fmla="*/ 5292973 w 8309387"/>
              <a:gd name="connsiteY50" fmla="*/ 477137 h 7012541"/>
              <a:gd name="connsiteX51" fmla="*/ 5395114 w 8309387"/>
              <a:gd name="connsiteY51" fmla="*/ 468600 h 7012541"/>
              <a:gd name="connsiteX52" fmla="*/ 5454249 w 8309387"/>
              <a:gd name="connsiteY52" fmla="*/ 357630 h 7012541"/>
              <a:gd name="connsiteX53" fmla="*/ 5545639 w 8309387"/>
              <a:gd name="connsiteY53" fmla="*/ 131422 h 7012541"/>
              <a:gd name="connsiteX54" fmla="*/ 5626276 w 8309387"/>
              <a:gd name="connsiteY54" fmla="*/ 33255 h 7012541"/>
              <a:gd name="connsiteX55" fmla="*/ 5684065 w 8309387"/>
              <a:gd name="connsiteY55" fmla="*/ 2846 h 7012541"/>
              <a:gd name="connsiteX56" fmla="*/ 5721528 w 8309387"/>
              <a:gd name="connsiteY56" fmla="*/ 245 h 7012541"/>
              <a:gd name="connsiteX57" fmla="*/ 5766047 w 8309387"/>
              <a:gd name="connsiteY57" fmla="*/ 7648 h 7012541"/>
              <a:gd name="connsiteX58" fmla="*/ 5712289 w 8309387"/>
              <a:gd name="connsiteY58" fmla="*/ 152762 h 7012541"/>
              <a:gd name="connsiteX59" fmla="*/ 5658530 w 8309387"/>
              <a:gd name="connsiteY59" fmla="*/ 323485 h 7012541"/>
              <a:gd name="connsiteX60" fmla="*/ 5599395 w 8309387"/>
              <a:gd name="connsiteY60" fmla="*/ 489940 h 7012541"/>
              <a:gd name="connsiteX61" fmla="*/ 5733793 w 8309387"/>
              <a:gd name="connsiteY61" fmla="*/ 613714 h 7012541"/>
              <a:gd name="connsiteX62" fmla="*/ 5766047 w 8309387"/>
              <a:gd name="connsiteY62" fmla="*/ 596641 h 7012541"/>
              <a:gd name="connsiteX63" fmla="*/ 5782173 w 8309387"/>
              <a:gd name="connsiteY63" fmla="*/ 566766 h 7012541"/>
              <a:gd name="connsiteX64" fmla="*/ 5889693 w 8309387"/>
              <a:gd name="connsiteY64" fmla="*/ 532622 h 7012541"/>
              <a:gd name="connsiteX65" fmla="*/ 5948825 w 8309387"/>
              <a:gd name="connsiteY65" fmla="*/ 600910 h 7012541"/>
              <a:gd name="connsiteX66" fmla="*/ 5948825 w 8309387"/>
              <a:gd name="connsiteY66" fmla="*/ 635055 h 7012541"/>
              <a:gd name="connsiteX67" fmla="*/ 6110101 w 8309387"/>
              <a:gd name="connsiteY67" fmla="*/ 801509 h 7012541"/>
              <a:gd name="connsiteX68" fmla="*/ 6185364 w 8309387"/>
              <a:gd name="connsiteY68" fmla="*/ 797240 h 7012541"/>
              <a:gd name="connsiteX69" fmla="*/ 6411148 w 8309387"/>
              <a:gd name="connsiteY69" fmla="*/ 754560 h 7012541"/>
              <a:gd name="connsiteX70" fmla="*/ 6459531 w 8309387"/>
              <a:gd name="connsiteY70" fmla="*/ 771633 h 7012541"/>
              <a:gd name="connsiteX71" fmla="*/ 6518666 w 8309387"/>
              <a:gd name="connsiteY71" fmla="*/ 831386 h 7012541"/>
              <a:gd name="connsiteX72" fmla="*/ 6583174 w 8309387"/>
              <a:gd name="connsiteY72" fmla="*/ 839921 h 7012541"/>
              <a:gd name="connsiteX73" fmla="*/ 6604680 w 8309387"/>
              <a:gd name="connsiteY73" fmla="*/ 822850 h 7012541"/>
              <a:gd name="connsiteX74" fmla="*/ 6630887 w 8309387"/>
              <a:gd name="connsiteY74" fmla="*/ 818048 h 7012541"/>
              <a:gd name="connsiteX75" fmla="*/ 6648711 w 8309387"/>
              <a:gd name="connsiteY75" fmla="*/ 821907 h 7012541"/>
              <a:gd name="connsiteX76" fmla="*/ 6652736 w 8309387"/>
              <a:gd name="connsiteY76" fmla="*/ 803062 h 7012541"/>
              <a:gd name="connsiteX77" fmla="*/ 6634723 w 8309387"/>
              <a:gd name="connsiteY77" fmla="*/ 789260 h 7012541"/>
              <a:gd name="connsiteX78" fmla="*/ 6634019 w 8309387"/>
              <a:gd name="connsiteY78" fmla="*/ 763084 h 7012541"/>
              <a:gd name="connsiteX79" fmla="*/ 6635466 w 8309387"/>
              <a:gd name="connsiteY79" fmla="*/ 732353 h 7012541"/>
              <a:gd name="connsiteX80" fmla="*/ 6681000 w 8309387"/>
              <a:gd name="connsiteY80" fmla="*/ 753698 h 7012541"/>
              <a:gd name="connsiteX81" fmla="*/ 6681704 w 8309387"/>
              <a:gd name="connsiteY81" fmla="*/ 779876 h 7012541"/>
              <a:gd name="connsiteX82" fmla="*/ 6666549 w 8309387"/>
              <a:gd name="connsiteY82" fmla="*/ 977913 h 7012541"/>
              <a:gd name="connsiteX83" fmla="*/ 6666829 w 8309387"/>
              <a:gd name="connsiteY83" fmla="*/ 988259 h 7012541"/>
              <a:gd name="connsiteX84" fmla="*/ 6669190 w 8309387"/>
              <a:gd name="connsiteY84" fmla="*/ 987703 h 7012541"/>
              <a:gd name="connsiteX85" fmla="*/ 6712195 w 8309387"/>
              <a:gd name="connsiteY85" fmla="*/ 1006376 h 7012541"/>
              <a:gd name="connsiteX86" fmla="*/ 6741388 w 8309387"/>
              <a:gd name="connsiteY86" fmla="*/ 1050670 h 7012541"/>
              <a:gd name="connsiteX87" fmla="*/ 6756165 w 8309387"/>
              <a:gd name="connsiteY87" fmla="*/ 1051331 h 7012541"/>
              <a:gd name="connsiteX88" fmla="*/ 6811400 w 8309387"/>
              <a:gd name="connsiteY88" fmla="*/ 1031420 h 7012541"/>
              <a:gd name="connsiteX89" fmla="*/ 6870579 w 8309387"/>
              <a:gd name="connsiteY89" fmla="*/ 1010084 h 7012541"/>
              <a:gd name="connsiteX90" fmla="*/ 6917158 w 8309387"/>
              <a:gd name="connsiteY90" fmla="*/ 1091465 h 7012541"/>
              <a:gd name="connsiteX91" fmla="*/ 7031896 w 8309387"/>
              <a:gd name="connsiteY91" fmla="*/ 1125620 h 7012541"/>
              <a:gd name="connsiteX92" fmla="*/ 7125478 w 8309387"/>
              <a:gd name="connsiteY92" fmla="*/ 1156072 h 7012541"/>
              <a:gd name="connsiteX93" fmla="*/ 7159878 w 8309387"/>
              <a:gd name="connsiteY93" fmla="*/ 1207863 h 7012541"/>
              <a:gd name="connsiteX94" fmla="*/ 7235505 w 8309387"/>
              <a:gd name="connsiteY94" fmla="*/ 1290100 h 7012541"/>
              <a:gd name="connsiteX95" fmla="*/ 7260605 w 8309387"/>
              <a:gd name="connsiteY95" fmla="*/ 1292379 h 7012541"/>
              <a:gd name="connsiteX96" fmla="*/ 7397968 w 8309387"/>
              <a:gd name="connsiteY96" fmla="*/ 1257963 h 7012541"/>
              <a:gd name="connsiteX97" fmla="*/ 7448170 w 8309387"/>
              <a:gd name="connsiteY97" fmla="*/ 1262519 h 7012541"/>
              <a:gd name="connsiteX98" fmla="*/ 7449238 w 8309387"/>
              <a:gd name="connsiteY98" fmla="*/ 1281014 h 7012541"/>
              <a:gd name="connsiteX99" fmla="*/ 7356343 w 8309387"/>
              <a:gd name="connsiteY99" fmla="*/ 1318280 h 7012541"/>
              <a:gd name="connsiteX100" fmla="*/ 7333375 w 8309387"/>
              <a:gd name="connsiteY100" fmla="*/ 1352992 h 7012541"/>
              <a:gd name="connsiteX101" fmla="*/ 7382127 w 8309387"/>
              <a:gd name="connsiteY101" fmla="*/ 1388279 h 7012541"/>
              <a:gd name="connsiteX102" fmla="*/ 7433759 w 8309387"/>
              <a:gd name="connsiteY102" fmla="*/ 1403649 h 7012541"/>
              <a:gd name="connsiteX103" fmla="*/ 7364535 w 8309387"/>
              <a:gd name="connsiteY103" fmla="*/ 1432382 h 7012541"/>
              <a:gd name="connsiteX104" fmla="*/ 7336194 w 8309387"/>
              <a:gd name="connsiteY104" fmla="*/ 1457701 h 7012541"/>
              <a:gd name="connsiteX105" fmla="*/ 7364153 w 8309387"/>
              <a:gd name="connsiteY105" fmla="*/ 1481607 h 7012541"/>
              <a:gd name="connsiteX106" fmla="*/ 7469950 w 8309387"/>
              <a:gd name="connsiteY106" fmla="*/ 1458567 h 7012541"/>
              <a:gd name="connsiteX107" fmla="*/ 7685494 w 8309387"/>
              <a:gd name="connsiteY107" fmla="*/ 1411069 h 7012541"/>
              <a:gd name="connsiteX108" fmla="*/ 7721005 w 8309387"/>
              <a:gd name="connsiteY108" fmla="*/ 1398266 h 7012541"/>
              <a:gd name="connsiteX109" fmla="*/ 7755786 w 8309387"/>
              <a:gd name="connsiteY109" fmla="*/ 1400830 h 7012541"/>
              <a:gd name="connsiteX110" fmla="*/ 7744655 w 8309387"/>
              <a:gd name="connsiteY110" fmla="*/ 1431274 h 7012541"/>
              <a:gd name="connsiteX111" fmla="*/ 7718830 w 8309387"/>
              <a:gd name="connsiteY111" fmla="*/ 1444362 h 7012541"/>
              <a:gd name="connsiteX112" fmla="*/ 7634911 w 8309387"/>
              <a:gd name="connsiteY112" fmla="*/ 1455735 h 7012541"/>
              <a:gd name="connsiteX113" fmla="*/ 7564259 w 8309387"/>
              <a:gd name="connsiteY113" fmla="*/ 1473656 h 7012541"/>
              <a:gd name="connsiteX114" fmla="*/ 7519069 w 8309387"/>
              <a:gd name="connsiteY114" fmla="*/ 1486173 h 7012541"/>
              <a:gd name="connsiteX115" fmla="*/ 7422588 w 8309387"/>
              <a:gd name="connsiteY115" fmla="*/ 1517179 h 7012541"/>
              <a:gd name="connsiteX116" fmla="*/ 7333981 w 8309387"/>
              <a:gd name="connsiteY116" fmla="*/ 1586884 h 7012541"/>
              <a:gd name="connsiteX117" fmla="*/ 7424703 w 8309387"/>
              <a:gd name="connsiteY117" fmla="*/ 1595712 h 7012541"/>
              <a:gd name="connsiteX118" fmla="*/ 7616576 w 8309387"/>
              <a:gd name="connsiteY118" fmla="*/ 1556747 h 7012541"/>
              <a:gd name="connsiteX119" fmla="*/ 7733485 w 8309387"/>
              <a:gd name="connsiteY119" fmla="*/ 1544806 h 7012541"/>
              <a:gd name="connsiteX120" fmla="*/ 7757500 w 8309387"/>
              <a:gd name="connsiteY120" fmla="*/ 1570131 h 7012541"/>
              <a:gd name="connsiteX121" fmla="*/ 7737410 w 8309387"/>
              <a:gd name="connsiteY121" fmla="*/ 1584926 h 7012541"/>
              <a:gd name="connsiteX122" fmla="*/ 7540165 w 8309387"/>
              <a:gd name="connsiteY122" fmla="*/ 1614502 h 7012541"/>
              <a:gd name="connsiteX123" fmla="*/ 7473820 w 8309387"/>
              <a:gd name="connsiteY123" fmla="*/ 1623317 h 7012541"/>
              <a:gd name="connsiteX124" fmla="*/ 7385936 w 8309387"/>
              <a:gd name="connsiteY124" fmla="*/ 1677656 h 7012541"/>
              <a:gd name="connsiteX125" fmla="*/ 7281204 w 8309387"/>
              <a:gd name="connsiteY125" fmla="*/ 1719189 h 7012541"/>
              <a:gd name="connsiteX126" fmla="*/ 7274371 w 8309387"/>
              <a:gd name="connsiteY126" fmla="*/ 1720608 h 7012541"/>
              <a:gd name="connsiteX127" fmla="*/ 7266631 w 8309387"/>
              <a:gd name="connsiteY127" fmla="*/ 1727395 h 7012541"/>
              <a:gd name="connsiteX128" fmla="*/ 7266631 w 8309387"/>
              <a:gd name="connsiteY128" fmla="*/ 1753945 h 7012541"/>
              <a:gd name="connsiteX129" fmla="*/ 7283452 w 8309387"/>
              <a:gd name="connsiteY129" fmla="*/ 1789340 h 7012541"/>
              <a:gd name="connsiteX130" fmla="*/ 7165708 w 8309387"/>
              <a:gd name="connsiteY130" fmla="*/ 1833590 h 7012541"/>
              <a:gd name="connsiteX131" fmla="*/ 7154809 w 8309387"/>
              <a:gd name="connsiteY131" fmla="*/ 1845056 h 7012541"/>
              <a:gd name="connsiteX132" fmla="*/ 7169142 w 8309387"/>
              <a:gd name="connsiteY132" fmla="*/ 1864261 h 7012541"/>
              <a:gd name="connsiteX133" fmla="*/ 7176645 w 8309387"/>
              <a:gd name="connsiteY133" fmla="*/ 1869997 h 7012541"/>
              <a:gd name="connsiteX134" fmla="*/ 7213877 w 8309387"/>
              <a:gd name="connsiteY134" fmla="*/ 1873441 h 7012541"/>
              <a:gd name="connsiteX135" fmla="*/ 7217525 w 8309387"/>
              <a:gd name="connsiteY135" fmla="*/ 1872797 h 7012541"/>
              <a:gd name="connsiteX136" fmla="*/ 7351920 w 8309387"/>
              <a:gd name="connsiteY136" fmla="*/ 1864261 h 7012541"/>
              <a:gd name="connsiteX137" fmla="*/ 7393249 w 8309387"/>
              <a:gd name="connsiteY137" fmla="*/ 1878132 h 7012541"/>
              <a:gd name="connsiteX138" fmla="*/ 7415948 w 8309387"/>
              <a:gd name="connsiteY138" fmla="*/ 1899836 h 7012541"/>
              <a:gd name="connsiteX139" fmla="*/ 7429578 w 8309387"/>
              <a:gd name="connsiteY139" fmla="*/ 1897743 h 7012541"/>
              <a:gd name="connsiteX140" fmla="*/ 7460064 w 8309387"/>
              <a:gd name="connsiteY140" fmla="*/ 1895534 h 7012541"/>
              <a:gd name="connsiteX141" fmla="*/ 7502113 w 8309387"/>
              <a:gd name="connsiteY141" fmla="*/ 1922083 h 7012541"/>
              <a:gd name="connsiteX142" fmla="*/ 7476884 w 8309387"/>
              <a:gd name="connsiteY142" fmla="*/ 1957479 h 7012541"/>
              <a:gd name="connsiteX143" fmla="*/ 7435999 w 8309387"/>
              <a:gd name="connsiteY143" fmla="*/ 1965299 h 7012541"/>
              <a:gd name="connsiteX144" fmla="*/ 7432559 w 8309387"/>
              <a:gd name="connsiteY144" fmla="*/ 1983767 h 7012541"/>
              <a:gd name="connsiteX145" fmla="*/ 7341167 w 8309387"/>
              <a:gd name="connsiteY145" fmla="*/ 2116076 h 7012541"/>
              <a:gd name="connsiteX146" fmla="*/ 7292785 w 8309387"/>
              <a:gd name="connsiteY146" fmla="*/ 2120344 h 7012541"/>
              <a:gd name="connsiteX147" fmla="*/ 7267252 w 8309387"/>
              <a:gd name="connsiteY147" fmla="*/ 2119278 h 7012541"/>
              <a:gd name="connsiteX148" fmla="*/ 7250917 w 8309387"/>
              <a:gd name="connsiteY148" fmla="*/ 2136237 h 7012541"/>
              <a:gd name="connsiteX149" fmla="*/ 7266631 w 8309387"/>
              <a:gd name="connsiteY149" fmla="*/ 2152158 h 7012541"/>
              <a:gd name="connsiteX150" fmla="*/ 7266631 w 8309387"/>
              <a:gd name="connsiteY150" fmla="*/ 2169860 h 7012541"/>
              <a:gd name="connsiteX151" fmla="*/ 7241401 w 8309387"/>
              <a:gd name="connsiteY151" fmla="*/ 2178706 h 7012541"/>
              <a:gd name="connsiteX152" fmla="*/ 7216741 w 8309387"/>
              <a:gd name="connsiteY152" fmla="*/ 2176761 h 7012541"/>
              <a:gd name="connsiteX153" fmla="*/ 7206772 w 8309387"/>
              <a:gd name="connsiteY153" fmla="*/ 2188634 h 7012541"/>
              <a:gd name="connsiteX154" fmla="*/ 7209141 w 8309387"/>
              <a:gd name="connsiteY154" fmla="*/ 2205255 h 7012541"/>
              <a:gd name="connsiteX155" fmla="*/ 7241401 w 8309387"/>
              <a:gd name="connsiteY155" fmla="*/ 2205255 h 7012541"/>
              <a:gd name="connsiteX156" fmla="*/ 7325501 w 8309387"/>
              <a:gd name="connsiteY156" fmla="*/ 2205255 h 7012541"/>
              <a:gd name="connsiteX157" fmla="*/ 7367553 w 8309387"/>
              <a:gd name="connsiteY157" fmla="*/ 2205255 h 7012541"/>
              <a:gd name="connsiteX158" fmla="*/ 7434834 w 8309387"/>
              <a:gd name="connsiteY158" fmla="*/ 2249505 h 7012541"/>
              <a:gd name="connsiteX159" fmla="*/ 7535753 w 8309387"/>
              <a:gd name="connsiteY159" fmla="*/ 2284901 h 7012541"/>
              <a:gd name="connsiteX160" fmla="*/ 7560984 w 8309387"/>
              <a:gd name="connsiteY160" fmla="*/ 2311449 h 7012541"/>
              <a:gd name="connsiteX161" fmla="*/ 7535753 w 8309387"/>
              <a:gd name="connsiteY161" fmla="*/ 2329142 h 7012541"/>
              <a:gd name="connsiteX162" fmla="*/ 7527346 w 8309387"/>
              <a:gd name="connsiteY162" fmla="*/ 2355692 h 7012541"/>
              <a:gd name="connsiteX163" fmla="*/ 7518935 w 8309387"/>
              <a:gd name="connsiteY163" fmla="*/ 2391087 h 7012541"/>
              <a:gd name="connsiteX164" fmla="*/ 7518935 w 8309387"/>
              <a:gd name="connsiteY164" fmla="*/ 2417635 h 7012541"/>
              <a:gd name="connsiteX165" fmla="*/ 7527346 w 8309387"/>
              <a:gd name="connsiteY165" fmla="*/ 2417635 h 7012541"/>
              <a:gd name="connsiteX166" fmla="*/ 7527346 w 8309387"/>
              <a:gd name="connsiteY166" fmla="*/ 2479580 h 7012541"/>
              <a:gd name="connsiteX167" fmla="*/ 7460064 w 8309387"/>
              <a:gd name="connsiteY167" fmla="*/ 2541532 h 7012541"/>
              <a:gd name="connsiteX168" fmla="*/ 7544165 w 8309387"/>
              <a:gd name="connsiteY168" fmla="*/ 2568073 h 7012541"/>
              <a:gd name="connsiteX169" fmla="*/ 7535753 w 8309387"/>
              <a:gd name="connsiteY169" fmla="*/ 2576928 h 7012541"/>
              <a:gd name="connsiteX170" fmla="*/ 7236495 w 8309387"/>
              <a:gd name="connsiteY170" fmla="*/ 2576928 h 7012541"/>
              <a:gd name="connsiteX171" fmla="*/ 7215508 w 8309387"/>
              <a:gd name="connsiteY171" fmla="*/ 2587165 h 7012541"/>
              <a:gd name="connsiteX172" fmla="*/ 7214139 w 8309387"/>
              <a:gd name="connsiteY172" fmla="*/ 2590655 h 7012541"/>
              <a:gd name="connsiteX173" fmla="*/ 7232990 w 8309387"/>
              <a:gd name="connsiteY173" fmla="*/ 2594621 h 7012541"/>
              <a:gd name="connsiteX174" fmla="*/ 7300272 w 8309387"/>
              <a:gd name="connsiteY174" fmla="*/ 2638871 h 7012541"/>
              <a:gd name="connsiteX175" fmla="*/ 7333912 w 8309387"/>
              <a:gd name="connsiteY175" fmla="*/ 2665420 h 7012541"/>
              <a:gd name="connsiteX176" fmla="*/ 7426423 w 8309387"/>
              <a:gd name="connsiteY176" fmla="*/ 2683114 h 7012541"/>
              <a:gd name="connsiteX177" fmla="*/ 7443243 w 8309387"/>
              <a:gd name="connsiteY177" fmla="*/ 2700816 h 7012541"/>
              <a:gd name="connsiteX178" fmla="*/ 7426423 w 8309387"/>
              <a:gd name="connsiteY178" fmla="*/ 2709662 h 7012541"/>
              <a:gd name="connsiteX179" fmla="*/ 7224581 w 8309387"/>
              <a:gd name="connsiteY179" fmla="*/ 2709662 h 7012541"/>
              <a:gd name="connsiteX180" fmla="*/ 7208810 w 8309387"/>
              <a:gd name="connsiteY180" fmla="*/ 2710767 h 7012541"/>
              <a:gd name="connsiteX181" fmla="*/ 7207899 w 8309387"/>
              <a:gd name="connsiteY181" fmla="*/ 2711514 h 7012541"/>
              <a:gd name="connsiteX182" fmla="*/ 7208115 w 8309387"/>
              <a:gd name="connsiteY182" fmla="*/ 2712006 h 7012541"/>
              <a:gd name="connsiteX183" fmla="*/ 7292785 w 8309387"/>
              <a:gd name="connsiteY183" fmla="*/ 2730679 h 7012541"/>
              <a:gd name="connsiteX184" fmla="*/ 7411055 w 8309387"/>
              <a:gd name="connsiteY184" fmla="*/ 2816042 h 7012541"/>
              <a:gd name="connsiteX185" fmla="*/ 7411055 w 8309387"/>
              <a:gd name="connsiteY185" fmla="*/ 2824702 h 7012541"/>
              <a:gd name="connsiteX186" fmla="*/ 7510524 w 8309387"/>
              <a:gd name="connsiteY186" fmla="*/ 2824702 h 7012541"/>
              <a:gd name="connsiteX187" fmla="*/ 7586217 w 8309387"/>
              <a:gd name="connsiteY187" fmla="*/ 2815857 h 7012541"/>
              <a:gd name="connsiteX188" fmla="*/ 7619857 w 8309387"/>
              <a:gd name="connsiteY188" fmla="*/ 2842405 h 7012541"/>
              <a:gd name="connsiteX189" fmla="*/ 7611446 w 8309387"/>
              <a:gd name="connsiteY189" fmla="*/ 2868954 h 7012541"/>
              <a:gd name="connsiteX190" fmla="*/ 7569394 w 8309387"/>
              <a:gd name="connsiteY190" fmla="*/ 2868954 h 7012541"/>
              <a:gd name="connsiteX191" fmla="*/ 7460064 w 8309387"/>
              <a:gd name="connsiteY191" fmla="*/ 2860098 h 7012541"/>
              <a:gd name="connsiteX192" fmla="*/ 7429971 w 8309387"/>
              <a:gd name="connsiteY192" fmla="*/ 2855261 h 7012541"/>
              <a:gd name="connsiteX193" fmla="*/ 7408679 w 8309387"/>
              <a:gd name="connsiteY193" fmla="*/ 2859828 h 7012541"/>
              <a:gd name="connsiteX194" fmla="*/ 7391569 w 8309387"/>
              <a:gd name="connsiteY194" fmla="*/ 2867792 h 7012541"/>
              <a:gd name="connsiteX195" fmla="*/ 7380474 w 8309387"/>
              <a:gd name="connsiteY195" fmla="*/ 2867539 h 7012541"/>
              <a:gd name="connsiteX196" fmla="*/ 7376094 w 8309387"/>
              <a:gd name="connsiteY196" fmla="*/ 2868814 h 7012541"/>
              <a:gd name="connsiteX197" fmla="*/ 7363084 w 8309387"/>
              <a:gd name="connsiteY197" fmla="*/ 2868887 h 7012541"/>
              <a:gd name="connsiteX198" fmla="*/ 7330122 w 8309387"/>
              <a:gd name="connsiteY198" fmla="*/ 2879700 h 7012541"/>
              <a:gd name="connsiteX199" fmla="*/ 7423270 w 8309387"/>
              <a:gd name="connsiteY199" fmla="*/ 2893285 h 7012541"/>
              <a:gd name="connsiteX200" fmla="*/ 7535753 w 8309387"/>
              <a:gd name="connsiteY200" fmla="*/ 2895495 h 7012541"/>
              <a:gd name="connsiteX201" fmla="*/ 7569394 w 8309387"/>
              <a:gd name="connsiteY201" fmla="*/ 2895495 h 7012541"/>
              <a:gd name="connsiteX202" fmla="*/ 7611446 w 8309387"/>
              <a:gd name="connsiteY202" fmla="*/ 2913195 h 7012541"/>
              <a:gd name="connsiteX203" fmla="*/ 7619857 w 8309387"/>
              <a:gd name="connsiteY203" fmla="*/ 2939745 h 7012541"/>
              <a:gd name="connsiteX204" fmla="*/ 7603035 w 8309387"/>
              <a:gd name="connsiteY204" fmla="*/ 2957445 h 7012541"/>
              <a:gd name="connsiteX205" fmla="*/ 7476884 w 8309387"/>
              <a:gd name="connsiteY205" fmla="*/ 2957445 h 7012541"/>
              <a:gd name="connsiteX206" fmla="*/ 7611446 w 8309387"/>
              <a:gd name="connsiteY206" fmla="*/ 2992841 h 7012541"/>
              <a:gd name="connsiteX207" fmla="*/ 7636676 w 8309387"/>
              <a:gd name="connsiteY207" fmla="*/ 3010536 h 7012541"/>
              <a:gd name="connsiteX208" fmla="*/ 7603035 w 8309387"/>
              <a:gd name="connsiteY208" fmla="*/ 3019391 h 7012541"/>
              <a:gd name="connsiteX209" fmla="*/ 7392782 w 8309387"/>
              <a:gd name="connsiteY209" fmla="*/ 3019391 h 7012541"/>
              <a:gd name="connsiteX210" fmla="*/ 7359141 w 8309387"/>
              <a:gd name="connsiteY210" fmla="*/ 3037084 h 7012541"/>
              <a:gd name="connsiteX211" fmla="*/ 7418013 w 8309387"/>
              <a:gd name="connsiteY211" fmla="*/ 3037084 h 7012541"/>
              <a:gd name="connsiteX212" fmla="*/ 7493705 w 8309387"/>
              <a:gd name="connsiteY212" fmla="*/ 3063633 h 7012541"/>
              <a:gd name="connsiteX213" fmla="*/ 7569394 w 8309387"/>
              <a:gd name="connsiteY213" fmla="*/ 3063633 h 7012541"/>
              <a:gd name="connsiteX214" fmla="*/ 7594625 w 8309387"/>
              <a:gd name="connsiteY214" fmla="*/ 3090181 h 7012541"/>
              <a:gd name="connsiteX215" fmla="*/ 7569394 w 8309387"/>
              <a:gd name="connsiteY215" fmla="*/ 3116729 h 7012541"/>
              <a:gd name="connsiteX216" fmla="*/ 7392782 w 8309387"/>
              <a:gd name="connsiteY216" fmla="*/ 3116729 h 7012541"/>
              <a:gd name="connsiteX217" fmla="*/ 7317090 w 8309387"/>
              <a:gd name="connsiteY217" fmla="*/ 3125577 h 7012541"/>
              <a:gd name="connsiteX218" fmla="*/ 7409602 w 8309387"/>
              <a:gd name="connsiteY218" fmla="*/ 3125577 h 7012541"/>
              <a:gd name="connsiteX219" fmla="*/ 7468474 w 8309387"/>
              <a:gd name="connsiteY219" fmla="*/ 3160972 h 7012541"/>
              <a:gd name="connsiteX220" fmla="*/ 7468474 w 8309387"/>
              <a:gd name="connsiteY220" fmla="*/ 3187520 h 7012541"/>
              <a:gd name="connsiteX221" fmla="*/ 7434834 w 8309387"/>
              <a:gd name="connsiteY221" fmla="*/ 3205222 h 7012541"/>
              <a:gd name="connsiteX222" fmla="*/ 7325501 w 8309387"/>
              <a:gd name="connsiteY222" fmla="*/ 3222925 h 7012541"/>
              <a:gd name="connsiteX223" fmla="*/ 7289650 w 8309387"/>
              <a:gd name="connsiteY223" fmla="*/ 3228471 h 7012541"/>
              <a:gd name="connsiteX224" fmla="*/ 7297868 w 8309387"/>
              <a:gd name="connsiteY224" fmla="*/ 3237002 h 7012541"/>
              <a:gd name="connsiteX225" fmla="*/ 7234517 w 8309387"/>
              <a:gd name="connsiteY225" fmla="*/ 3266341 h 7012541"/>
              <a:gd name="connsiteX226" fmla="*/ 7200180 w 8309387"/>
              <a:gd name="connsiteY226" fmla="*/ 3279517 h 7012541"/>
              <a:gd name="connsiteX227" fmla="*/ 7287409 w 8309387"/>
              <a:gd name="connsiteY227" fmla="*/ 3302602 h 7012541"/>
              <a:gd name="connsiteX228" fmla="*/ 7437935 w 8309387"/>
              <a:gd name="connsiteY228" fmla="*/ 3285529 h 7012541"/>
              <a:gd name="connsiteX229" fmla="*/ 7507819 w 8309387"/>
              <a:gd name="connsiteY229" fmla="*/ 3251385 h 7012541"/>
              <a:gd name="connsiteX230" fmla="*/ 7626089 w 8309387"/>
              <a:gd name="connsiteY230" fmla="*/ 3153218 h 7012541"/>
              <a:gd name="connsiteX231" fmla="*/ 7824993 w 8309387"/>
              <a:gd name="connsiteY231" fmla="*/ 2986763 h 7012541"/>
              <a:gd name="connsiteX232" fmla="*/ 8083034 w 8309387"/>
              <a:gd name="connsiteY232" fmla="*/ 2905671 h 7012541"/>
              <a:gd name="connsiteX233" fmla="*/ 8292694 w 8309387"/>
              <a:gd name="connsiteY233" fmla="*/ 2811774 h 7012541"/>
              <a:gd name="connsiteX234" fmla="*/ 8308820 w 8309387"/>
              <a:gd name="connsiteY234" fmla="*/ 2798969 h 7012541"/>
              <a:gd name="connsiteX235" fmla="*/ 8271189 w 8309387"/>
              <a:gd name="connsiteY235" fmla="*/ 3114806 h 7012541"/>
              <a:gd name="connsiteX236" fmla="*/ 8002397 w 8309387"/>
              <a:gd name="connsiteY236" fmla="*/ 3174559 h 7012541"/>
              <a:gd name="connsiteX237" fmla="*/ 7744358 w 8309387"/>
              <a:gd name="connsiteY237" fmla="*/ 3259920 h 7012541"/>
              <a:gd name="connsiteX238" fmla="*/ 7583083 w 8309387"/>
              <a:gd name="connsiteY238" fmla="*/ 3358087 h 7012541"/>
              <a:gd name="connsiteX239" fmla="*/ 7507819 w 8309387"/>
              <a:gd name="connsiteY239" fmla="*/ 3396499 h 7012541"/>
              <a:gd name="connsiteX240" fmla="*/ 7201396 w 8309387"/>
              <a:gd name="connsiteY240" fmla="*/ 3537345 h 7012541"/>
              <a:gd name="connsiteX241" fmla="*/ 7180328 w 8309387"/>
              <a:gd name="connsiteY241" fmla="*/ 3547150 h 7012541"/>
              <a:gd name="connsiteX242" fmla="*/ 7165229 w 8309387"/>
              <a:gd name="connsiteY242" fmla="*/ 3639988 h 7012541"/>
              <a:gd name="connsiteX243" fmla="*/ 7112041 w 8309387"/>
              <a:gd name="connsiteY243" fmla="*/ 3746654 h 7012541"/>
              <a:gd name="connsiteX244" fmla="*/ 7107603 w 8309387"/>
              <a:gd name="connsiteY244" fmla="*/ 3767789 h 7012541"/>
              <a:gd name="connsiteX245" fmla="*/ 7120759 w 8309387"/>
              <a:gd name="connsiteY245" fmla="*/ 3772089 h 7012541"/>
              <a:gd name="connsiteX246" fmla="*/ 7534699 w 8309387"/>
              <a:gd name="connsiteY246" fmla="*/ 3891595 h 7012541"/>
              <a:gd name="connsiteX247" fmla="*/ 7626089 w 8309387"/>
              <a:gd name="connsiteY247" fmla="*/ 3917205 h 7012541"/>
              <a:gd name="connsiteX248" fmla="*/ 7749734 w 8309387"/>
              <a:gd name="connsiteY248" fmla="*/ 3904400 h 7012541"/>
              <a:gd name="connsiteX249" fmla="*/ 7819618 w 8309387"/>
              <a:gd name="connsiteY249" fmla="*/ 3895864 h 7012541"/>
              <a:gd name="connsiteX250" fmla="*/ 7894880 w 8309387"/>
              <a:gd name="connsiteY250" fmla="*/ 3912937 h 7012541"/>
              <a:gd name="connsiteX251" fmla="*/ 7927136 w 8309387"/>
              <a:gd name="connsiteY251" fmla="*/ 3942812 h 7012541"/>
              <a:gd name="connsiteX252" fmla="*/ 7787364 w 8309387"/>
              <a:gd name="connsiteY252" fmla="*/ 4169020 h 7012541"/>
              <a:gd name="connsiteX253" fmla="*/ 7636840 w 8309387"/>
              <a:gd name="connsiteY253" fmla="*/ 4169020 h 7012541"/>
              <a:gd name="connsiteX254" fmla="*/ 7513195 w 8309387"/>
              <a:gd name="connsiteY254" fmla="*/ 4100731 h 7012541"/>
              <a:gd name="connsiteX255" fmla="*/ 7378800 w 8309387"/>
              <a:gd name="connsiteY255" fmla="*/ 4079391 h 7012541"/>
              <a:gd name="connsiteX256" fmla="*/ 7239029 w 8309387"/>
              <a:gd name="connsiteY256" fmla="*/ 4023907 h 7012541"/>
              <a:gd name="connsiteX257" fmla="*/ 7158389 w 8309387"/>
              <a:gd name="connsiteY257" fmla="*/ 3921471 h 7012541"/>
              <a:gd name="connsiteX258" fmla="*/ 7124598 w 8309387"/>
              <a:gd name="connsiteY258" fmla="*/ 3898797 h 7012541"/>
              <a:gd name="connsiteX259" fmla="*/ 7095148 w 8309387"/>
              <a:gd name="connsiteY259" fmla="*/ 3921009 h 7012541"/>
              <a:gd name="connsiteX260" fmla="*/ 6993789 w 8309387"/>
              <a:gd name="connsiteY260" fmla="*/ 3921009 h 7012541"/>
              <a:gd name="connsiteX261" fmla="*/ 6841749 w 8309387"/>
              <a:gd name="connsiteY261" fmla="*/ 3947832 h 7012541"/>
              <a:gd name="connsiteX262" fmla="*/ 6799515 w 8309387"/>
              <a:gd name="connsiteY262" fmla="*/ 4048423 h 7012541"/>
              <a:gd name="connsiteX263" fmla="*/ 6554562 w 8309387"/>
              <a:gd name="connsiteY263" fmla="*/ 4309956 h 7012541"/>
              <a:gd name="connsiteX264" fmla="*/ 6495434 w 8309387"/>
              <a:gd name="connsiteY264" fmla="*/ 4323367 h 7012541"/>
              <a:gd name="connsiteX265" fmla="*/ 6157569 w 8309387"/>
              <a:gd name="connsiteY265" fmla="*/ 4323367 h 7012541"/>
              <a:gd name="connsiteX266" fmla="*/ 6225141 w 8309387"/>
              <a:gd name="connsiteY266" fmla="*/ 4544663 h 7012541"/>
              <a:gd name="connsiteX267" fmla="*/ 6030867 w 8309387"/>
              <a:gd name="connsiteY267" fmla="*/ 4423957 h 7012541"/>
              <a:gd name="connsiteX268" fmla="*/ 5726788 w 8309387"/>
              <a:gd name="connsiteY268" fmla="*/ 4363603 h 7012541"/>
              <a:gd name="connsiteX269" fmla="*/ 5583194 w 8309387"/>
              <a:gd name="connsiteY269" fmla="*/ 4558076 h 7012541"/>
              <a:gd name="connsiteX270" fmla="*/ 5372027 w 8309387"/>
              <a:gd name="connsiteY270" fmla="*/ 4658664 h 7012541"/>
              <a:gd name="connsiteX271" fmla="*/ 5228434 w 8309387"/>
              <a:gd name="connsiteY271" fmla="*/ 4698900 h 7012541"/>
              <a:gd name="connsiteX272" fmla="*/ 4991928 w 8309387"/>
              <a:gd name="connsiteY272" fmla="*/ 4812901 h 7012541"/>
              <a:gd name="connsiteX273" fmla="*/ 4915908 w 8309387"/>
              <a:gd name="connsiteY273" fmla="*/ 4866550 h 7012541"/>
              <a:gd name="connsiteX274" fmla="*/ 4949694 w 8309387"/>
              <a:gd name="connsiteY274" fmla="*/ 5034199 h 7012541"/>
              <a:gd name="connsiteX275" fmla="*/ 4978237 w 8309387"/>
              <a:gd name="connsiteY275" fmla="*/ 5142809 h 7012541"/>
              <a:gd name="connsiteX276" fmla="*/ 4997518 w 8309387"/>
              <a:gd name="connsiteY276" fmla="*/ 5144903 h 7012541"/>
              <a:gd name="connsiteX277" fmla="*/ 5017276 w 8309387"/>
              <a:gd name="connsiteY277" fmla="*/ 5157192 h 7012541"/>
              <a:gd name="connsiteX278" fmla="*/ 5033367 w 8309387"/>
              <a:gd name="connsiteY278" fmla="*/ 5182005 h 7012541"/>
              <a:gd name="connsiteX279" fmla="*/ 5039731 w 8309387"/>
              <a:gd name="connsiteY279" fmla="*/ 5192443 h 7012541"/>
              <a:gd name="connsiteX280" fmla="*/ 5060058 w 8309387"/>
              <a:gd name="connsiteY280" fmla="*/ 5219711 h 7012541"/>
              <a:gd name="connsiteX281" fmla="*/ 5070657 w 8309387"/>
              <a:gd name="connsiteY281" fmla="*/ 5232605 h 7012541"/>
              <a:gd name="connsiteX282" fmla="*/ 5077775 w 8309387"/>
              <a:gd name="connsiteY282" fmla="*/ 5251423 h 7012541"/>
              <a:gd name="connsiteX283" fmla="*/ 5076675 w 8309387"/>
              <a:gd name="connsiteY283" fmla="*/ 5272625 h 7012541"/>
              <a:gd name="connsiteX284" fmla="*/ 5067013 w 8309387"/>
              <a:gd name="connsiteY284" fmla="*/ 5325796 h 7012541"/>
              <a:gd name="connsiteX285" fmla="*/ 4992239 w 8309387"/>
              <a:gd name="connsiteY285" fmla="*/ 5402777 h 7012541"/>
              <a:gd name="connsiteX286" fmla="*/ 4981655 w 8309387"/>
              <a:gd name="connsiteY286" fmla="*/ 5403392 h 7012541"/>
              <a:gd name="connsiteX287" fmla="*/ 4935831 w 8309387"/>
              <a:gd name="connsiteY287" fmla="*/ 5411777 h 7012541"/>
              <a:gd name="connsiteX288" fmla="*/ 4922876 w 8309387"/>
              <a:gd name="connsiteY288" fmla="*/ 5410623 h 7012541"/>
              <a:gd name="connsiteX289" fmla="*/ 4887883 w 8309387"/>
              <a:gd name="connsiteY289" fmla="*/ 5412181 h 7012541"/>
              <a:gd name="connsiteX290" fmla="*/ 4868951 w 8309387"/>
              <a:gd name="connsiteY290" fmla="*/ 5411532 h 7012541"/>
              <a:gd name="connsiteX291" fmla="*/ 4852373 w 8309387"/>
              <a:gd name="connsiteY291" fmla="*/ 5399145 h 7012541"/>
              <a:gd name="connsiteX292" fmla="*/ 4797423 w 8309387"/>
              <a:gd name="connsiteY292" fmla="*/ 5370869 h 7012541"/>
              <a:gd name="connsiteX293" fmla="*/ 4769006 w 8309387"/>
              <a:gd name="connsiteY293" fmla="*/ 5349635 h 7012541"/>
              <a:gd name="connsiteX294" fmla="*/ 4763013 w 8309387"/>
              <a:gd name="connsiteY294" fmla="*/ 5336631 h 7012541"/>
              <a:gd name="connsiteX295" fmla="*/ 4763231 w 8309387"/>
              <a:gd name="connsiteY295" fmla="*/ 5303401 h 7012541"/>
              <a:gd name="connsiteX296" fmla="*/ 4760438 w 8309387"/>
              <a:gd name="connsiteY296" fmla="*/ 5250159 h 7012541"/>
              <a:gd name="connsiteX297" fmla="*/ 4768885 w 8309387"/>
              <a:gd name="connsiteY297" fmla="*/ 5228052 h 7012541"/>
              <a:gd name="connsiteX298" fmla="*/ 4786918 w 8309387"/>
              <a:gd name="connsiteY298" fmla="*/ 5203164 h 7012541"/>
              <a:gd name="connsiteX299" fmla="*/ 4805708 w 8309387"/>
              <a:gd name="connsiteY299" fmla="*/ 5186655 h 7012541"/>
              <a:gd name="connsiteX300" fmla="*/ 4839370 w 8309387"/>
              <a:gd name="connsiteY300" fmla="*/ 5158612 h 7012541"/>
              <a:gd name="connsiteX301" fmla="*/ 4839887 w 8309387"/>
              <a:gd name="connsiteY301" fmla="*/ 5158473 h 7012541"/>
              <a:gd name="connsiteX302" fmla="*/ 4839887 w 8309387"/>
              <a:gd name="connsiteY302" fmla="*/ 5114670 h 7012541"/>
              <a:gd name="connsiteX303" fmla="*/ 4831440 w 8309387"/>
              <a:gd name="connsiteY303" fmla="*/ 5000669 h 7012541"/>
              <a:gd name="connsiteX304" fmla="*/ 4731137 w 8309387"/>
              <a:gd name="connsiteY304" fmla="*/ 4868226 h 7012541"/>
              <a:gd name="connsiteX305" fmla="*/ 4699578 w 8309387"/>
              <a:gd name="connsiteY305" fmla="*/ 4861044 h 7012541"/>
              <a:gd name="connsiteX306" fmla="*/ 4695996 w 8309387"/>
              <a:gd name="connsiteY306" fmla="*/ 4869585 h 7012541"/>
              <a:gd name="connsiteX307" fmla="*/ 4526886 w 8309387"/>
              <a:gd name="connsiteY307" fmla="*/ 5175990 h 7012541"/>
              <a:gd name="connsiteX308" fmla="*/ 4431061 w 8309387"/>
              <a:gd name="connsiteY308" fmla="*/ 5313663 h 7012541"/>
              <a:gd name="connsiteX309" fmla="*/ 4467109 w 8309387"/>
              <a:gd name="connsiteY309" fmla="*/ 5335807 h 7012541"/>
              <a:gd name="connsiteX310" fmla="*/ 4556483 w 8309387"/>
              <a:gd name="connsiteY310" fmla="*/ 5411032 h 7012541"/>
              <a:gd name="connsiteX311" fmla="*/ 4588738 w 8309387"/>
              <a:gd name="connsiteY311" fmla="*/ 5530539 h 7012541"/>
              <a:gd name="connsiteX312" fmla="*/ 4486598 w 8309387"/>
              <a:gd name="connsiteY312" fmla="*/ 5658580 h 7012541"/>
              <a:gd name="connsiteX313" fmla="*/ 4481222 w 8309387"/>
              <a:gd name="connsiteY313" fmla="*/ 5688457 h 7012541"/>
              <a:gd name="connsiteX314" fmla="*/ 4508100 w 8309387"/>
              <a:gd name="connsiteY314" fmla="*/ 5833571 h 7012541"/>
              <a:gd name="connsiteX315" fmla="*/ 4373705 w 8309387"/>
              <a:gd name="connsiteY315" fmla="*/ 6029902 h 7012541"/>
              <a:gd name="connsiteX316" fmla="*/ 4244684 w 8309387"/>
              <a:gd name="connsiteY316" fmla="*/ 6076852 h 7012541"/>
              <a:gd name="connsiteX317" fmla="*/ 3981267 w 8309387"/>
              <a:gd name="connsiteY317" fmla="*/ 6046974 h 7012541"/>
              <a:gd name="connsiteX318" fmla="*/ 3906594 w 8309387"/>
              <a:gd name="connsiteY318" fmla="*/ 6000025 h 7012541"/>
              <a:gd name="connsiteX319" fmla="*/ 3861154 w 8309387"/>
              <a:gd name="connsiteY319" fmla="*/ 5958970 h 7012541"/>
              <a:gd name="connsiteX320" fmla="*/ 3835346 w 8309387"/>
              <a:gd name="connsiteY320" fmla="*/ 5983754 h 7012541"/>
              <a:gd name="connsiteX321" fmla="*/ 3721172 w 8309387"/>
              <a:gd name="connsiteY321" fmla="*/ 6074326 h 7012541"/>
              <a:gd name="connsiteX322" fmla="*/ 3723563 w 8309387"/>
              <a:gd name="connsiteY322" fmla="*/ 6076719 h 7012541"/>
              <a:gd name="connsiteX323" fmla="*/ 3733978 w 8309387"/>
              <a:gd name="connsiteY323" fmla="*/ 6081120 h 7012541"/>
              <a:gd name="connsiteX324" fmla="*/ 3776987 w 8309387"/>
              <a:gd name="connsiteY324" fmla="*/ 6098191 h 7012541"/>
              <a:gd name="connsiteX325" fmla="*/ 3723226 w 8309387"/>
              <a:gd name="connsiteY325" fmla="*/ 6128069 h 7012541"/>
              <a:gd name="connsiteX326" fmla="*/ 3685596 w 8309387"/>
              <a:gd name="connsiteY326" fmla="*/ 6115264 h 7012541"/>
              <a:gd name="connsiteX327" fmla="*/ 3674316 w 8309387"/>
              <a:gd name="connsiteY327" fmla="*/ 6111495 h 7012541"/>
              <a:gd name="connsiteX328" fmla="*/ 3550158 w 8309387"/>
              <a:gd name="connsiteY328" fmla="*/ 6209987 h 7012541"/>
              <a:gd name="connsiteX329" fmla="*/ 2376461 w 8309387"/>
              <a:gd name="connsiteY329" fmla="*/ 6797710 h 7012541"/>
              <a:gd name="connsiteX330" fmla="*/ 2293103 w 8309387"/>
              <a:gd name="connsiteY330" fmla="*/ 6820826 h 7012541"/>
              <a:gd name="connsiteX331" fmla="*/ 2293103 w 8309387"/>
              <a:gd name="connsiteY331" fmla="*/ 6858002 h 7012541"/>
              <a:gd name="connsiteX332" fmla="*/ 2159046 w 8309387"/>
              <a:gd name="connsiteY332" fmla="*/ 6858002 h 7012541"/>
              <a:gd name="connsiteX333" fmla="*/ 2047293 w 8309387"/>
              <a:gd name="connsiteY333" fmla="*/ 6888993 h 7012541"/>
              <a:gd name="connsiteX334" fmla="*/ 995643 w 8309387"/>
              <a:gd name="connsiteY334" fmla="*/ 7010404 h 7012541"/>
              <a:gd name="connsiteX335" fmla="*/ 0 w 8309387"/>
              <a:gd name="connsiteY335" fmla="*/ 6931523 h 7012541"/>
              <a:gd name="connsiteX336" fmla="*/ 28261 w 8309387"/>
              <a:gd name="connsiteY336" fmla="*/ 5029202 h 7012541"/>
              <a:gd name="connsiteX0" fmla="*/ 6634026 w 8327721"/>
              <a:gd name="connsiteY0" fmla="*/ 867292 h 7012541"/>
              <a:gd name="connsiteX1" fmla="*/ 6577800 w 8327721"/>
              <a:gd name="connsiteY1" fmla="*/ 908210 h 7012541"/>
              <a:gd name="connsiteX2" fmla="*/ 6529417 w 8327721"/>
              <a:gd name="connsiteY2" fmla="*/ 967963 h 7012541"/>
              <a:gd name="connsiteX3" fmla="*/ 6545544 w 8327721"/>
              <a:gd name="connsiteY3" fmla="*/ 1006376 h 7012541"/>
              <a:gd name="connsiteX4" fmla="*/ 6585864 w 8327721"/>
              <a:gd name="connsiteY4" fmla="*/ 1006911 h 7012541"/>
              <a:gd name="connsiteX5" fmla="*/ 6602827 w 8327721"/>
              <a:gd name="connsiteY5" fmla="*/ 1003094 h 7012541"/>
              <a:gd name="connsiteX6" fmla="*/ 6624961 w 8327721"/>
              <a:gd name="connsiteY6" fmla="*/ 955148 h 7012541"/>
              <a:gd name="connsiteX7" fmla="*/ 6627415 w 8327721"/>
              <a:gd name="connsiteY7" fmla="*/ 887712 h 7012541"/>
              <a:gd name="connsiteX8" fmla="*/ 6634026 w 8327721"/>
              <a:gd name="connsiteY8" fmla="*/ 867292 h 7012541"/>
              <a:gd name="connsiteX9" fmla="*/ 28261 w 8327721"/>
              <a:gd name="connsiteY9" fmla="*/ 5029202 h 7012541"/>
              <a:gd name="connsiteX10" fmla="*/ 71547 w 8327721"/>
              <a:gd name="connsiteY10" fmla="*/ 85060 h 7012541"/>
              <a:gd name="connsiteX11" fmla="*/ 2293103 w 8327721"/>
              <a:gd name="connsiteY11" fmla="*/ 0 h 7012541"/>
              <a:gd name="connsiteX12" fmla="*/ 2909882 w 8327721"/>
              <a:gd name="connsiteY12" fmla="*/ 423059 h 7012541"/>
              <a:gd name="connsiteX13" fmla="*/ 3086400 w 8327721"/>
              <a:gd name="connsiteY13" fmla="*/ 516658 h 7012541"/>
              <a:gd name="connsiteX14" fmla="*/ 3066703 w 8327721"/>
              <a:gd name="connsiteY14" fmla="*/ 491542 h 7012541"/>
              <a:gd name="connsiteX15" fmla="*/ 3040497 w 8327721"/>
              <a:gd name="connsiteY15" fmla="*/ 460064 h 7012541"/>
              <a:gd name="connsiteX16" fmla="*/ 2943731 w 8327721"/>
              <a:gd name="connsiteY16" fmla="*/ 387506 h 7012541"/>
              <a:gd name="connsiteX17" fmla="*/ 2895348 w 8327721"/>
              <a:gd name="connsiteY17" fmla="*/ 302144 h 7012541"/>
              <a:gd name="connsiteX18" fmla="*/ 2981361 w 8327721"/>
              <a:gd name="connsiteY18" fmla="*/ 203978 h 7012541"/>
              <a:gd name="connsiteX19" fmla="*/ 3035121 w 8327721"/>
              <a:gd name="connsiteY19" fmla="*/ 203978 h 7012541"/>
              <a:gd name="connsiteX20" fmla="*/ 3051248 w 8327721"/>
              <a:gd name="connsiteY20" fmla="*/ 233856 h 7012541"/>
              <a:gd name="connsiteX21" fmla="*/ 3110381 w 8327721"/>
              <a:gd name="connsiteY21" fmla="*/ 391774 h 7012541"/>
              <a:gd name="connsiteX22" fmla="*/ 3131886 w 8327721"/>
              <a:gd name="connsiteY22" fmla="*/ 434455 h 7012541"/>
              <a:gd name="connsiteX23" fmla="*/ 3217899 w 8327721"/>
              <a:gd name="connsiteY23" fmla="*/ 545425 h 7012541"/>
              <a:gd name="connsiteX24" fmla="*/ 3265394 w 8327721"/>
              <a:gd name="connsiteY24" fmla="*/ 614557 h 7012541"/>
              <a:gd name="connsiteX25" fmla="*/ 3525574 w 8327721"/>
              <a:gd name="connsiteY25" fmla="*/ 784372 h 7012541"/>
              <a:gd name="connsiteX26" fmla="*/ 3549857 w 8327721"/>
              <a:gd name="connsiteY26" fmla="*/ 760429 h 7012541"/>
              <a:gd name="connsiteX27" fmla="*/ 3583457 w 8327721"/>
              <a:gd name="connsiteY27" fmla="*/ 716148 h 7012541"/>
              <a:gd name="connsiteX28" fmla="*/ 3701724 w 8327721"/>
              <a:gd name="connsiteY28" fmla="*/ 703343 h 7012541"/>
              <a:gd name="connsiteX29" fmla="*/ 3927511 w 8327721"/>
              <a:gd name="connsiteY29" fmla="*/ 733221 h 7012541"/>
              <a:gd name="connsiteX30" fmla="*/ 3992019 w 8327721"/>
              <a:gd name="connsiteY30" fmla="*/ 686272 h 7012541"/>
              <a:gd name="connsiteX31" fmla="*/ 4008148 w 8327721"/>
              <a:gd name="connsiteY31" fmla="*/ 600910 h 7012541"/>
              <a:gd name="connsiteX32" fmla="*/ 4008148 w 8327721"/>
              <a:gd name="connsiteY32" fmla="*/ 545425 h 7012541"/>
              <a:gd name="connsiteX33" fmla="*/ 4110289 w 8327721"/>
              <a:gd name="connsiteY33" fmla="*/ 515549 h 7012541"/>
              <a:gd name="connsiteX34" fmla="*/ 4190927 w 8327721"/>
              <a:gd name="connsiteY34" fmla="*/ 579570 h 7012541"/>
              <a:gd name="connsiteX35" fmla="*/ 4239308 w 8327721"/>
              <a:gd name="connsiteY35" fmla="*/ 613714 h 7012541"/>
              <a:gd name="connsiteX36" fmla="*/ 4293068 w 8327721"/>
              <a:gd name="connsiteY36" fmla="*/ 583839 h 7012541"/>
              <a:gd name="connsiteX37" fmla="*/ 4336073 w 8327721"/>
              <a:gd name="connsiteY37" fmla="*/ 472869 h 7012541"/>
              <a:gd name="connsiteX38" fmla="*/ 4368329 w 8327721"/>
              <a:gd name="connsiteY38" fmla="*/ 438723 h 7012541"/>
              <a:gd name="connsiteX39" fmla="*/ 4422087 w 8327721"/>
              <a:gd name="connsiteY39" fmla="*/ 442991 h 7012541"/>
              <a:gd name="connsiteX40" fmla="*/ 4481222 w 8327721"/>
              <a:gd name="connsiteY40" fmla="*/ 485671 h 7012541"/>
              <a:gd name="connsiteX41" fmla="*/ 4567235 w 8327721"/>
              <a:gd name="connsiteY41" fmla="*/ 545425 h 7012541"/>
              <a:gd name="connsiteX42" fmla="*/ 4701630 w 8327721"/>
              <a:gd name="connsiteY42" fmla="*/ 481403 h 7012541"/>
              <a:gd name="connsiteX43" fmla="*/ 4787643 w 8327721"/>
              <a:gd name="connsiteY43" fmla="*/ 366167 h 7012541"/>
              <a:gd name="connsiteX44" fmla="*/ 4852154 w 8327721"/>
              <a:gd name="connsiteY44" fmla="*/ 349094 h 7012541"/>
              <a:gd name="connsiteX45" fmla="*/ 4911289 w 8327721"/>
              <a:gd name="connsiteY45" fmla="*/ 494208 h 7012541"/>
              <a:gd name="connsiteX46" fmla="*/ 4900539 w 8327721"/>
              <a:gd name="connsiteY46" fmla="*/ 507013 h 7012541"/>
              <a:gd name="connsiteX47" fmla="*/ 5008054 w 8327721"/>
              <a:gd name="connsiteY47" fmla="*/ 532622 h 7012541"/>
              <a:gd name="connsiteX48" fmla="*/ 5099443 w 8327721"/>
              <a:gd name="connsiteY48" fmla="*/ 498476 h 7012541"/>
              <a:gd name="connsiteX49" fmla="*/ 5115571 w 8327721"/>
              <a:gd name="connsiteY49" fmla="*/ 485671 h 7012541"/>
              <a:gd name="connsiteX50" fmla="*/ 5292973 w 8327721"/>
              <a:gd name="connsiteY50" fmla="*/ 477137 h 7012541"/>
              <a:gd name="connsiteX51" fmla="*/ 5395114 w 8327721"/>
              <a:gd name="connsiteY51" fmla="*/ 468600 h 7012541"/>
              <a:gd name="connsiteX52" fmla="*/ 5454249 w 8327721"/>
              <a:gd name="connsiteY52" fmla="*/ 357630 h 7012541"/>
              <a:gd name="connsiteX53" fmla="*/ 5545639 w 8327721"/>
              <a:gd name="connsiteY53" fmla="*/ 131422 h 7012541"/>
              <a:gd name="connsiteX54" fmla="*/ 5626276 w 8327721"/>
              <a:gd name="connsiteY54" fmla="*/ 33255 h 7012541"/>
              <a:gd name="connsiteX55" fmla="*/ 5684065 w 8327721"/>
              <a:gd name="connsiteY55" fmla="*/ 2846 h 7012541"/>
              <a:gd name="connsiteX56" fmla="*/ 5721528 w 8327721"/>
              <a:gd name="connsiteY56" fmla="*/ 245 h 7012541"/>
              <a:gd name="connsiteX57" fmla="*/ 5766047 w 8327721"/>
              <a:gd name="connsiteY57" fmla="*/ 7648 h 7012541"/>
              <a:gd name="connsiteX58" fmla="*/ 5712289 w 8327721"/>
              <a:gd name="connsiteY58" fmla="*/ 152762 h 7012541"/>
              <a:gd name="connsiteX59" fmla="*/ 5658530 w 8327721"/>
              <a:gd name="connsiteY59" fmla="*/ 323485 h 7012541"/>
              <a:gd name="connsiteX60" fmla="*/ 5599395 w 8327721"/>
              <a:gd name="connsiteY60" fmla="*/ 489940 h 7012541"/>
              <a:gd name="connsiteX61" fmla="*/ 5733793 w 8327721"/>
              <a:gd name="connsiteY61" fmla="*/ 613714 h 7012541"/>
              <a:gd name="connsiteX62" fmla="*/ 5766047 w 8327721"/>
              <a:gd name="connsiteY62" fmla="*/ 596641 h 7012541"/>
              <a:gd name="connsiteX63" fmla="*/ 5782173 w 8327721"/>
              <a:gd name="connsiteY63" fmla="*/ 566766 h 7012541"/>
              <a:gd name="connsiteX64" fmla="*/ 5889693 w 8327721"/>
              <a:gd name="connsiteY64" fmla="*/ 532622 h 7012541"/>
              <a:gd name="connsiteX65" fmla="*/ 5948825 w 8327721"/>
              <a:gd name="connsiteY65" fmla="*/ 600910 h 7012541"/>
              <a:gd name="connsiteX66" fmla="*/ 5948825 w 8327721"/>
              <a:gd name="connsiteY66" fmla="*/ 635055 h 7012541"/>
              <a:gd name="connsiteX67" fmla="*/ 6110101 w 8327721"/>
              <a:gd name="connsiteY67" fmla="*/ 801509 h 7012541"/>
              <a:gd name="connsiteX68" fmla="*/ 6185364 w 8327721"/>
              <a:gd name="connsiteY68" fmla="*/ 797240 h 7012541"/>
              <a:gd name="connsiteX69" fmla="*/ 6411148 w 8327721"/>
              <a:gd name="connsiteY69" fmla="*/ 754560 h 7012541"/>
              <a:gd name="connsiteX70" fmla="*/ 6459531 w 8327721"/>
              <a:gd name="connsiteY70" fmla="*/ 771633 h 7012541"/>
              <a:gd name="connsiteX71" fmla="*/ 6518666 w 8327721"/>
              <a:gd name="connsiteY71" fmla="*/ 831386 h 7012541"/>
              <a:gd name="connsiteX72" fmla="*/ 6583174 w 8327721"/>
              <a:gd name="connsiteY72" fmla="*/ 839921 h 7012541"/>
              <a:gd name="connsiteX73" fmla="*/ 6604680 w 8327721"/>
              <a:gd name="connsiteY73" fmla="*/ 822850 h 7012541"/>
              <a:gd name="connsiteX74" fmla="*/ 6630887 w 8327721"/>
              <a:gd name="connsiteY74" fmla="*/ 818048 h 7012541"/>
              <a:gd name="connsiteX75" fmla="*/ 6648711 w 8327721"/>
              <a:gd name="connsiteY75" fmla="*/ 821907 h 7012541"/>
              <a:gd name="connsiteX76" fmla="*/ 6652736 w 8327721"/>
              <a:gd name="connsiteY76" fmla="*/ 803062 h 7012541"/>
              <a:gd name="connsiteX77" fmla="*/ 6634723 w 8327721"/>
              <a:gd name="connsiteY77" fmla="*/ 789260 h 7012541"/>
              <a:gd name="connsiteX78" fmla="*/ 6634019 w 8327721"/>
              <a:gd name="connsiteY78" fmla="*/ 763084 h 7012541"/>
              <a:gd name="connsiteX79" fmla="*/ 6635466 w 8327721"/>
              <a:gd name="connsiteY79" fmla="*/ 732353 h 7012541"/>
              <a:gd name="connsiteX80" fmla="*/ 6681000 w 8327721"/>
              <a:gd name="connsiteY80" fmla="*/ 753698 h 7012541"/>
              <a:gd name="connsiteX81" fmla="*/ 6681704 w 8327721"/>
              <a:gd name="connsiteY81" fmla="*/ 779876 h 7012541"/>
              <a:gd name="connsiteX82" fmla="*/ 6666549 w 8327721"/>
              <a:gd name="connsiteY82" fmla="*/ 977913 h 7012541"/>
              <a:gd name="connsiteX83" fmla="*/ 6666829 w 8327721"/>
              <a:gd name="connsiteY83" fmla="*/ 988259 h 7012541"/>
              <a:gd name="connsiteX84" fmla="*/ 6669190 w 8327721"/>
              <a:gd name="connsiteY84" fmla="*/ 987703 h 7012541"/>
              <a:gd name="connsiteX85" fmla="*/ 6712195 w 8327721"/>
              <a:gd name="connsiteY85" fmla="*/ 1006376 h 7012541"/>
              <a:gd name="connsiteX86" fmla="*/ 6741388 w 8327721"/>
              <a:gd name="connsiteY86" fmla="*/ 1050670 h 7012541"/>
              <a:gd name="connsiteX87" fmla="*/ 6756165 w 8327721"/>
              <a:gd name="connsiteY87" fmla="*/ 1051331 h 7012541"/>
              <a:gd name="connsiteX88" fmla="*/ 6811400 w 8327721"/>
              <a:gd name="connsiteY88" fmla="*/ 1031420 h 7012541"/>
              <a:gd name="connsiteX89" fmla="*/ 6870579 w 8327721"/>
              <a:gd name="connsiteY89" fmla="*/ 1010084 h 7012541"/>
              <a:gd name="connsiteX90" fmla="*/ 6917158 w 8327721"/>
              <a:gd name="connsiteY90" fmla="*/ 1091465 h 7012541"/>
              <a:gd name="connsiteX91" fmla="*/ 7031896 w 8327721"/>
              <a:gd name="connsiteY91" fmla="*/ 1125620 h 7012541"/>
              <a:gd name="connsiteX92" fmla="*/ 7125478 w 8327721"/>
              <a:gd name="connsiteY92" fmla="*/ 1156072 h 7012541"/>
              <a:gd name="connsiteX93" fmla="*/ 7159878 w 8327721"/>
              <a:gd name="connsiteY93" fmla="*/ 1207863 h 7012541"/>
              <a:gd name="connsiteX94" fmla="*/ 7235505 w 8327721"/>
              <a:gd name="connsiteY94" fmla="*/ 1290100 h 7012541"/>
              <a:gd name="connsiteX95" fmla="*/ 7260605 w 8327721"/>
              <a:gd name="connsiteY95" fmla="*/ 1292379 h 7012541"/>
              <a:gd name="connsiteX96" fmla="*/ 7397968 w 8327721"/>
              <a:gd name="connsiteY96" fmla="*/ 1257963 h 7012541"/>
              <a:gd name="connsiteX97" fmla="*/ 7448170 w 8327721"/>
              <a:gd name="connsiteY97" fmla="*/ 1262519 h 7012541"/>
              <a:gd name="connsiteX98" fmla="*/ 7449238 w 8327721"/>
              <a:gd name="connsiteY98" fmla="*/ 1281014 h 7012541"/>
              <a:gd name="connsiteX99" fmla="*/ 7356343 w 8327721"/>
              <a:gd name="connsiteY99" fmla="*/ 1318280 h 7012541"/>
              <a:gd name="connsiteX100" fmla="*/ 7333375 w 8327721"/>
              <a:gd name="connsiteY100" fmla="*/ 1352992 h 7012541"/>
              <a:gd name="connsiteX101" fmla="*/ 7382127 w 8327721"/>
              <a:gd name="connsiteY101" fmla="*/ 1388279 h 7012541"/>
              <a:gd name="connsiteX102" fmla="*/ 7433759 w 8327721"/>
              <a:gd name="connsiteY102" fmla="*/ 1403649 h 7012541"/>
              <a:gd name="connsiteX103" fmla="*/ 7364535 w 8327721"/>
              <a:gd name="connsiteY103" fmla="*/ 1432382 h 7012541"/>
              <a:gd name="connsiteX104" fmla="*/ 7336194 w 8327721"/>
              <a:gd name="connsiteY104" fmla="*/ 1457701 h 7012541"/>
              <a:gd name="connsiteX105" fmla="*/ 7364153 w 8327721"/>
              <a:gd name="connsiteY105" fmla="*/ 1481607 h 7012541"/>
              <a:gd name="connsiteX106" fmla="*/ 7469950 w 8327721"/>
              <a:gd name="connsiteY106" fmla="*/ 1458567 h 7012541"/>
              <a:gd name="connsiteX107" fmla="*/ 7685494 w 8327721"/>
              <a:gd name="connsiteY107" fmla="*/ 1411069 h 7012541"/>
              <a:gd name="connsiteX108" fmla="*/ 7721005 w 8327721"/>
              <a:gd name="connsiteY108" fmla="*/ 1398266 h 7012541"/>
              <a:gd name="connsiteX109" fmla="*/ 7755786 w 8327721"/>
              <a:gd name="connsiteY109" fmla="*/ 1400830 h 7012541"/>
              <a:gd name="connsiteX110" fmla="*/ 7744655 w 8327721"/>
              <a:gd name="connsiteY110" fmla="*/ 1431274 h 7012541"/>
              <a:gd name="connsiteX111" fmla="*/ 7718830 w 8327721"/>
              <a:gd name="connsiteY111" fmla="*/ 1444362 h 7012541"/>
              <a:gd name="connsiteX112" fmla="*/ 7634911 w 8327721"/>
              <a:gd name="connsiteY112" fmla="*/ 1455735 h 7012541"/>
              <a:gd name="connsiteX113" fmla="*/ 7564259 w 8327721"/>
              <a:gd name="connsiteY113" fmla="*/ 1473656 h 7012541"/>
              <a:gd name="connsiteX114" fmla="*/ 7519069 w 8327721"/>
              <a:gd name="connsiteY114" fmla="*/ 1486173 h 7012541"/>
              <a:gd name="connsiteX115" fmla="*/ 7422588 w 8327721"/>
              <a:gd name="connsiteY115" fmla="*/ 1517179 h 7012541"/>
              <a:gd name="connsiteX116" fmla="*/ 7333981 w 8327721"/>
              <a:gd name="connsiteY116" fmla="*/ 1586884 h 7012541"/>
              <a:gd name="connsiteX117" fmla="*/ 7424703 w 8327721"/>
              <a:gd name="connsiteY117" fmla="*/ 1595712 h 7012541"/>
              <a:gd name="connsiteX118" fmla="*/ 7616576 w 8327721"/>
              <a:gd name="connsiteY118" fmla="*/ 1556747 h 7012541"/>
              <a:gd name="connsiteX119" fmla="*/ 7733485 w 8327721"/>
              <a:gd name="connsiteY119" fmla="*/ 1544806 h 7012541"/>
              <a:gd name="connsiteX120" fmla="*/ 7757500 w 8327721"/>
              <a:gd name="connsiteY120" fmla="*/ 1570131 h 7012541"/>
              <a:gd name="connsiteX121" fmla="*/ 7737410 w 8327721"/>
              <a:gd name="connsiteY121" fmla="*/ 1584926 h 7012541"/>
              <a:gd name="connsiteX122" fmla="*/ 7540165 w 8327721"/>
              <a:gd name="connsiteY122" fmla="*/ 1614502 h 7012541"/>
              <a:gd name="connsiteX123" fmla="*/ 7473820 w 8327721"/>
              <a:gd name="connsiteY123" fmla="*/ 1623317 h 7012541"/>
              <a:gd name="connsiteX124" fmla="*/ 7385936 w 8327721"/>
              <a:gd name="connsiteY124" fmla="*/ 1677656 h 7012541"/>
              <a:gd name="connsiteX125" fmla="*/ 7281204 w 8327721"/>
              <a:gd name="connsiteY125" fmla="*/ 1719189 h 7012541"/>
              <a:gd name="connsiteX126" fmla="*/ 7274371 w 8327721"/>
              <a:gd name="connsiteY126" fmla="*/ 1720608 h 7012541"/>
              <a:gd name="connsiteX127" fmla="*/ 7266631 w 8327721"/>
              <a:gd name="connsiteY127" fmla="*/ 1727395 h 7012541"/>
              <a:gd name="connsiteX128" fmla="*/ 7266631 w 8327721"/>
              <a:gd name="connsiteY128" fmla="*/ 1753945 h 7012541"/>
              <a:gd name="connsiteX129" fmla="*/ 7283452 w 8327721"/>
              <a:gd name="connsiteY129" fmla="*/ 1789340 h 7012541"/>
              <a:gd name="connsiteX130" fmla="*/ 7165708 w 8327721"/>
              <a:gd name="connsiteY130" fmla="*/ 1833590 h 7012541"/>
              <a:gd name="connsiteX131" fmla="*/ 7154809 w 8327721"/>
              <a:gd name="connsiteY131" fmla="*/ 1845056 h 7012541"/>
              <a:gd name="connsiteX132" fmla="*/ 7169142 w 8327721"/>
              <a:gd name="connsiteY132" fmla="*/ 1864261 h 7012541"/>
              <a:gd name="connsiteX133" fmla="*/ 7176645 w 8327721"/>
              <a:gd name="connsiteY133" fmla="*/ 1869997 h 7012541"/>
              <a:gd name="connsiteX134" fmla="*/ 7213877 w 8327721"/>
              <a:gd name="connsiteY134" fmla="*/ 1873441 h 7012541"/>
              <a:gd name="connsiteX135" fmla="*/ 7217525 w 8327721"/>
              <a:gd name="connsiteY135" fmla="*/ 1872797 h 7012541"/>
              <a:gd name="connsiteX136" fmla="*/ 7351920 w 8327721"/>
              <a:gd name="connsiteY136" fmla="*/ 1864261 h 7012541"/>
              <a:gd name="connsiteX137" fmla="*/ 7393249 w 8327721"/>
              <a:gd name="connsiteY137" fmla="*/ 1878132 h 7012541"/>
              <a:gd name="connsiteX138" fmla="*/ 7415948 w 8327721"/>
              <a:gd name="connsiteY138" fmla="*/ 1899836 h 7012541"/>
              <a:gd name="connsiteX139" fmla="*/ 7429578 w 8327721"/>
              <a:gd name="connsiteY139" fmla="*/ 1897743 h 7012541"/>
              <a:gd name="connsiteX140" fmla="*/ 7460064 w 8327721"/>
              <a:gd name="connsiteY140" fmla="*/ 1895534 h 7012541"/>
              <a:gd name="connsiteX141" fmla="*/ 7502113 w 8327721"/>
              <a:gd name="connsiteY141" fmla="*/ 1922083 h 7012541"/>
              <a:gd name="connsiteX142" fmla="*/ 7476884 w 8327721"/>
              <a:gd name="connsiteY142" fmla="*/ 1957479 h 7012541"/>
              <a:gd name="connsiteX143" fmla="*/ 7435999 w 8327721"/>
              <a:gd name="connsiteY143" fmla="*/ 1965299 h 7012541"/>
              <a:gd name="connsiteX144" fmla="*/ 7432559 w 8327721"/>
              <a:gd name="connsiteY144" fmla="*/ 1983767 h 7012541"/>
              <a:gd name="connsiteX145" fmla="*/ 7341167 w 8327721"/>
              <a:gd name="connsiteY145" fmla="*/ 2116076 h 7012541"/>
              <a:gd name="connsiteX146" fmla="*/ 7292785 w 8327721"/>
              <a:gd name="connsiteY146" fmla="*/ 2120344 h 7012541"/>
              <a:gd name="connsiteX147" fmla="*/ 7267252 w 8327721"/>
              <a:gd name="connsiteY147" fmla="*/ 2119278 h 7012541"/>
              <a:gd name="connsiteX148" fmla="*/ 7250917 w 8327721"/>
              <a:gd name="connsiteY148" fmla="*/ 2136237 h 7012541"/>
              <a:gd name="connsiteX149" fmla="*/ 7266631 w 8327721"/>
              <a:gd name="connsiteY149" fmla="*/ 2152158 h 7012541"/>
              <a:gd name="connsiteX150" fmla="*/ 7266631 w 8327721"/>
              <a:gd name="connsiteY150" fmla="*/ 2169860 h 7012541"/>
              <a:gd name="connsiteX151" fmla="*/ 7241401 w 8327721"/>
              <a:gd name="connsiteY151" fmla="*/ 2178706 h 7012541"/>
              <a:gd name="connsiteX152" fmla="*/ 7216741 w 8327721"/>
              <a:gd name="connsiteY152" fmla="*/ 2176761 h 7012541"/>
              <a:gd name="connsiteX153" fmla="*/ 7206772 w 8327721"/>
              <a:gd name="connsiteY153" fmla="*/ 2188634 h 7012541"/>
              <a:gd name="connsiteX154" fmla="*/ 7209141 w 8327721"/>
              <a:gd name="connsiteY154" fmla="*/ 2205255 h 7012541"/>
              <a:gd name="connsiteX155" fmla="*/ 7241401 w 8327721"/>
              <a:gd name="connsiteY155" fmla="*/ 2205255 h 7012541"/>
              <a:gd name="connsiteX156" fmla="*/ 7325501 w 8327721"/>
              <a:gd name="connsiteY156" fmla="*/ 2205255 h 7012541"/>
              <a:gd name="connsiteX157" fmla="*/ 7367553 w 8327721"/>
              <a:gd name="connsiteY157" fmla="*/ 2205255 h 7012541"/>
              <a:gd name="connsiteX158" fmla="*/ 7434834 w 8327721"/>
              <a:gd name="connsiteY158" fmla="*/ 2249505 h 7012541"/>
              <a:gd name="connsiteX159" fmla="*/ 7535753 w 8327721"/>
              <a:gd name="connsiteY159" fmla="*/ 2284901 h 7012541"/>
              <a:gd name="connsiteX160" fmla="*/ 7560984 w 8327721"/>
              <a:gd name="connsiteY160" fmla="*/ 2311449 h 7012541"/>
              <a:gd name="connsiteX161" fmla="*/ 7535753 w 8327721"/>
              <a:gd name="connsiteY161" fmla="*/ 2329142 h 7012541"/>
              <a:gd name="connsiteX162" fmla="*/ 7527346 w 8327721"/>
              <a:gd name="connsiteY162" fmla="*/ 2355692 h 7012541"/>
              <a:gd name="connsiteX163" fmla="*/ 7518935 w 8327721"/>
              <a:gd name="connsiteY163" fmla="*/ 2391087 h 7012541"/>
              <a:gd name="connsiteX164" fmla="*/ 7518935 w 8327721"/>
              <a:gd name="connsiteY164" fmla="*/ 2417635 h 7012541"/>
              <a:gd name="connsiteX165" fmla="*/ 7527346 w 8327721"/>
              <a:gd name="connsiteY165" fmla="*/ 2417635 h 7012541"/>
              <a:gd name="connsiteX166" fmla="*/ 7527346 w 8327721"/>
              <a:gd name="connsiteY166" fmla="*/ 2479580 h 7012541"/>
              <a:gd name="connsiteX167" fmla="*/ 7460064 w 8327721"/>
              <a:gd name="connsiteY167" fmla="*/ 2541532 h 7012541"/>
              <a:gd name="connsiteX168" fmla="*/ 7544165 w 8327721"/>
              <a:gd name="connsiteY168" fmla="*/ 2568073 h 7012541"/>
              <a:gd name="connsiteX169" fmla="*/ 7535753 w 8327721"/>
              <a:gd name="connsiteY169" fmla="*/ 2576928 h 7012541"/>
              <a:gd name="connsiteX170" fmla="*/ 7236495 w 8327721"/>
              <a:gd name="connsiteY170" fmla="*/ 2576928 h 7012541"/>
              <a:gd name="connsiteX171" fmla="*/ 7215508 w 8327721"/>
              <a:gd name="connsiteY171" fmla="*/ 2587165 h 7012541"/>
              <a:gd name="connsiteX172" fmla="*/ 7214139 w 8327721"/>
              <a:gd name="connsiteY172" fmla="*/ 2590655 h 7012541"/>
              <a:gd name="connsiteX173" fmla="*/ 7232990 w 8327721"/>
              <a:gd name="connsiteY173" fmla="*/ 2594621 h 7012541"/>
              <a:gd name="connsiteX174" fmla="*/ 7300272 w 8327721"/>
              <a:gd name="connsiteY174" fmla="*/ 2638871 h 7012541"/>
              <a:gd name="connsiteX175" fmla="*/ 7333912 w 8327721"/>
              <a:gd name="connsiteY175" fmla="*/ 2665420 h 7012541"/>
              <a:gd name="connsiteX176" fmla="*/ 7426423 w 8327721"/>
              <a:gd name="connsiteY176" fmla="*/ 2683114 h 7012541"/>
              <a:gd name="connsiteX177" fmla="*/ 7443243 w 8327721"/>
              <a:gd name="connsiteY177" fmla="*/ 2700816 h 7012541"/>
              <a:gd name="connsiteX178" fmla="*/ 7426423 w 8327721"/>
              <a:gd name="connsiteY178" fmla="*/ 2709662 h 7012541"/>
              <a:gd name="connsiteX179" fmla="*/ 7224581 w 8327721"/>
              <a:gd name="connsiteY179" fmla="*/ 2709662 h 7012541"/>
              <a:gd name="connsiteX180" fmla="*/ 7208810 w 8327721"/>
              <a:gd name="connsiteY180" fmla="*/ 2710767 h 7012541"/>
              <a:gd name="connsiteX181" fmla="*/ 7207899 w 8327721"/>
              <a:gd name="connsiteY181" fmla="*/ 2711514 h 7012541"/>
              <a:gd name="connsiteX182" fmla="*/ 7208115 w 8327721"/>
              <a:gd name="connsiteY182" fmla="*/ 2712006 h 7012541"/>
              <a:gd name="connsiteX183" fmla="*/ 7292785 w 8327721"/>
              <a:gd name="connsiteY183" fmla="*/ 2730679 h 7012541"/>
              <a:gd name="connsiteX184" fmla="*/ 7411055 w 8327721"/>
              <a:gd name="connsiteY184" fmla="*/ 2816042 h 7012541"/>
              <a:gd name="connsiteX185" fmla="*/ 7411055 w 8327721"/>
              <a:gd name="connsiteY185" fmla="*/ 2824702 h 7012541"/>
              <a:gd name="connsiteX186" fmla="*/ 7510524 w 8327721"/>
              <a:gd name="connsiteY186" fmla="*/ 2824702 h 7012541"/>
              <a:gd name="connsiteX187" fmla="*/ 7586217 w 8327721"/>
              <a:gd name="connsiteY187" fmla="*/ 2815857 h 7012541"/>
              <a:gd name="connsiteX188" fmla="*/ 7619857 w 8327721"/>
              <a:gd name="connsiteY188" fmla="*/ 2842405 h 7012541"/>
              <a:gd name="connsiteX189" fmla="*/ 7611446 w 8327721"/>
              <a:gd name="connsiteY189" fmla="*/ 2868954 h 7012541"/>
              <a:gd name="connsiteX190" fmla="*/ 7569394 w 8327721"/>
              <a:gd name="connsiteY190" fmla="*/ 2868954 h 7012541"/>
              <a:gd name="connsiteX191" fmla="*/ 7460064 w 8327721"/>
              <a:gd name="connsiteY191" fmla="*/ 2860098 h 7012541"/>
              <a:gd name="connsiteX192" fmla="*/ 7429971 w 8327721"/>
              <a:gd name="connsiteY192" fmla="*/ 2855261 h 7012541"/>
              <a:gd name="connsiteX193" fmla="*/ 7408679 w 8327721"/>
              <a:gd name="connsiteY193" fmla="*/ 2859828 h 7012541"/>
              <a:gd name="connsiteX194" fmla="*/ 7391569 w 8327721"/>
              <a:gd name="connsiteY194" fmla="*/ 2867792 h 7012541"/>
              <a:gd name="connsiteX195" fmla="*/ 7380474 w 8327721"/>
              <a:gd name="connsiteY195" fmla="*/ 2867539 h 7012541"/>
              <a:gd name="connsiteX196" fmla="*/ 7376094 w 8327721"/>
              <a:gd name="connsiteY196" fmla="*/ 2868814 h 7012541"/>
              <a:gd name="connsiteX197" fmla="*/ 7363084 w 8327721"/>
              <a:gd name="connsiteY197" fmla="*/ 2868887 h 7012541"/>
              <a:gd name="connsiteX198" fmla="*/ 7330122 w 8327721"/>
              <a:gd name="connsiteY198" fmla="*/ 2879700 h 7012541"/>
              <a:gd name="connsiteX199" fmla="*/ 7423270 w 8327721"/>
              <a:gd name="connsiteY199" fmla="*/ 2893285 h 7012541"/>
              <a:gd name="connsiteX200" fmla="*/ 7535753 w 8327721"/>
              <a:gd name="connsiteY200" fmla="*/ 2895495 h 7012541"/>
              <a:gd name="connsiteX201" fmla="*/ 7569394 w 8327721"/>
              <a:gd name="connsiteY201" fmla="*/ 2895495 h 7012541"/>
              <a:gd name="connsiteX202" fmla="*/ 7611446 w 8327721"/>
              <a:gd name="connsiteY202" fmla="*/ 2913195 h 7012541"/>
              <a:gd name="connsiteX203" fmla="*/ 7619857 w 8327721"/>
              <a:gd name="connsiteY203" fmla="*/ 2939745 h 7012541"/>
              <a:gd name="connsiteX204" fmla="*/ 7603035 w 8327721"/>
              <a:gd name="connsiteY204" fmla="*/ 2957445 h 7012541"/>
              <a:gd name="connsiteX205" fmla="*/ 7476884 w 8327721"/>
              <a:gd name="connsiteY205" fmla="*/ 2957445 h 7012541"/>
              <a:gd name="connsiteX206" fmla="*/ 7611446 w 8327721"/>
              <a:gd name="connsiteY206" fmla="*/ 2992841 h 7012541"/>
              <a:gd name="connsiteX207" fmla="*/ 7636676 w 8327721"/>
              <a:gd name="connsiteY207" fmla="*/ 3010536 h 7012541"/>
              <a:gd name="connsiteX208" fmla="*/ 7603035 w 8327721"/>
              <a:gd name="connsiteY208" fmla="*/ 3019391 h 7012541"/>
              <a:gd name="connsiteX209" fmla="*/ 7392782 w 8327721"/>
              <a:gd name="connsiteY209" fmla="*/ 3019391 h 7012541"/>
              <a:gd name="connsiteX210" fmla="*/ 7359141 w 8327721"/>
              <a:gd name="connsiteY210" fmla="*/ 3037084 h 7012541"/>
              <a:gd name="connsiteX211" fmla="*/ 7418013 w 8327721"/>
              <a:gd name="connsiteY211" fmla="*/ 3037084 h 7012541"/>
              <a:gd name="connsiteX212" fmla="*/ 7493705 w 8327721"/>
              <a:gd name="connsiteY212" fmla="*/ 3063633 h 7012541"/>
              <a:gd name="connsiteX213" fmla="*/ 7569394 w 8327721"/>
              <a:gd name="connsiteY213" fmla="*/ 3063633 h 7012541"/>
              <a:gd name="connsiteX214" fmla="*/ 7594625 w 8327721"/>
              <a:gd name="connsiteY214" fmla="*/ 3090181 h 7012541"/>
              <a:gd name="connsiteX215" fmla="*/ 7569394 w 8327721"/>
              <a:gd name="connsiteY215" fmla="*/ 3116729 h 7012541"/>
              <a:gd name="connsiteX216" fmla="*/ 7392782 w 8327721"/>
              <a:gd name="connsiteY216" fmla="*/ 3116729 h 7012541"/>
              <a:gd name="connsiteX217" fmla="*/ 7317090 w 8327721"/>
              <a:gd name="connsiteY217" fmla="*/ 3125577 h 7012541"/>
              <a:gd name="connsiteX218" fmla="*/ 7409602 w 8327721"/>
              <a:gd name="connsiteY218" fmla="*/ 3125577 h 7012541"/>
              <a:gd name="connsiteX219" fmla="*/ 7468474 w 8327721"/>
              <a:gd name="connsiteY219" fmla="*/ 3160972 h 7012541"/>
              <a:gd name="connsiteX220" fmla="*/ 7468474 w 8327721"/>
              <a:gd name="connsiteY220" fmla="*/ 3187520 h 7012541"/>
              <a:gd name="connsiteX221" fmla="*/ 7434834 w 8327721"/>
              <a:gd name="connsiteY221" fmla="*/ 3205222 h 7012541"/>
              <a:gd name="connsiteX222" fmla="*/ 7325501 w 8327721"/>
              <a:gd name="connsiteY222" fmla="*/ 3222925 h 7012541"/>
              <a:gd name="connsiteX223" fmla="*/ 7289650 w 8327721"/>
              <a:gd name="connsiteY223" fmla="*/ 3228471 h 7012541"/>
              <a:gd name="connsiteX224" fmla="*/ 7297868 w 8327721"/>
              <a:gd name="connsiteY224" fmla="*/ 3237002 h 7012541"/>
              <a:gd name="connsiteX225" fmla="*/ 7234517 w 8327721"/>
              <a:gd name="connsiteY225" fmla="*/ 3266341 h 7012541"/>
              <a:gd name="connsiteX226" fmla="*/ 7200180 w 8327721"/>
              <a:gd name="connsiteY226" fmla="*/ 3279517 h 7012541"/>
              <a:gd name="connsiteX227" fmla="*/ 7287409 w 8327721"/>
              <a:gd name="connsiteY227" fmla="*/ 3302602 h 7012541"/>
              <a:gd name="connsiteX228" fmla="*/ 7437935 w 8327721"/>
              <a:gd name="connsiteY228" fmla="*/ 3285529 h 7012541"/>
              <a:gd name="connsiteX229" fmla="*/ 7507819 w 8327721"/>
              <a:gd name="connsiteY229" fmla="*/ 3251385 h 7012541"/>
              <a:gd name="connsiteX230" fmla="*/ 7626089 w 8327721"/>
              <a:gd name="connsiteY230" fmla="*/ 3153218 h 7012541"/>
              <a:gd name="connsiteX231" fmla="*/ 7824993 w 8327721"/>
              <a:gd name="connsiteY231" fmla="*/ 2986763 h 7012541"/>
              <a:gd name="connsiteX232" fmla="*/ 8083034 w 8327721"/>
              <a:gd name="connsiteY232" fmla="*/ 2905671 h 7012541"/>
              <a:gd name="connsiteX233" fmla="*/ 8292694 w 8327721"/>
              <a:gd name="connsiteY233" fmla="*/ 2811774 h 7012541"/>
              <a:gd name="connsiteX234" fmla="*/ 8308820 w 8327721"/>
              <a:gd name="connsiteY234" fmla="*/ 2798969 h 7012541"/>
              <a:gd name="connsiteX235" fmla="*/ 8002397 w 8327721"/>
              <a:gd name="connsiteY235" fmla="*/ 3174559 h 7012541"/>
              <a:gd name="connsiteX236" fmla="*/ 7744358 w 8327721"/>
              <a:gd name="connsiteY236" fmla="*/ 3259920 h 7012541"/>
              <a:gd name="connsiteX237" fmla="*/ 7583083 w 8327721"/>
              <a:gd name="connsiteY237" fmla="*/ 3358087 h 7012541"/>
              <a:gd name="connsiteX238" fmla="*/ 7507819 w 8327721"/>
              <a:gd name="connsiteY238" fmla="*/ 3396499 h 7012541"/>
              <a:gd name="connsiteX239" fmla="*/ 7201396 w 8327721"/>
              <a:gd name="connsiteY239" fmla="*/ 3537345 h 7012541"/>
              <a:gd name="connsiteX240" fmla="*/ 7180328 w 8327721"/>
              <a:gd name="connsiteY240" fmla="*/ 3547150 h 7012541"/>
              <a:gd name="connsiteX241" fmla="*/ 7165229 w 8327721"/>
              <a:gd name="connsiteY241" fmla="*/ 3639988 h 7012541"/>
              <a:gd name="connsiteX242" fmla="*/ 7112041 w 8327721"/>
              <a:gd name="connsiteY242" fmla="*/ 3746654 h 7012541"/>
              <a:gd name="connsiteX243" fmla="*/ 7107603 w 8327721"/>
              <a:gd name="connsiteY243" fmla="*/ 3767789 h 7012541"/>
              <a:gd name="connsiteX244" fmla="*/ 7120759 w 8327721"/>
              <a:gd name="connsiteY244" fmla="*/ 3772089 h 7012541"/>
              <a:gd name="connsiteX245" fmla="*/ 7534699 w 8327721"/>
              <a:gd name="connsiteY245" fmla="*/ 3891595 h 7012541"/>
              <a:gd name="connsiteX246" fmla="*/ 7626089 w 8327721"/>
              <a:gd name="connsiteY246" fmla="*/ 3917205 h 7012541"/>
              <a:gd name="connsiteX247" fmla="*/ 7749734 w 8327721"/>
              <a:gd name="connsiteY247" fmla="*/ 3904400 h 7012541"/>
              <a:gd name="connsiteX248" fmla="*/ 7819618 w 8327721"/>
              <a:gd name="connsiteY248" fmla="*/ 3895864 h 7012541"/>
              <a:gd name="connsiteX249" fmla="*/ 7894880 w 8327721"/>
              <a:gd name="connsiteY249" fmla="*/ 3912937 h 7012541"/>
              <a:gd name="connsiteX250" fmla="*/ 7927136 w 8327721"/>
              <a:gd name="connsiteY250" fmla="*/ 3942812 h 7012541"/>
              <a:gd name="connsiteX251" fmla="*/ 7787364 w 8327721"/>
              <a:gd name="connsiteY251" fmla="*/ 4169020 h 7012541"/>
              <a:gd name="connsiteX252" fmla="*/ 7636840 w 8327721"/>
              <a:gd name="connsiteY252" fmla="*/ 4169020 h 7012541"/>
              <a:gd name="connsiteX253" fmla="*/ 7513195 w 8327721"/>
              <a:gd name="connsiteY253" fmla="*/ 4100731 h 7012541"/>
              <a:gd name="connsiteX254" fmla="*/ 7378800 w 8327721"/>
              <a:gd name="connsiteY254" fmla="*/ 4079391 h 7012541"/>
              <a:gd name="connsiteX255" fmla="*/ 7239029 w 8327721"/>
              <a:gd name="connsiteY255" fmla="*/ 4023907 h 7012541"/>
              <a:gd name="connsiteX256" fmla="*/ 7158389 w 8327721"/>
              <a:gd name="connsiteY256" fmla="*/ 3921471 h 7012541"/>
              <a:gd name="connsiteX257" fmla="*/ 7124598 w 8327721"/>
              <a:gd name="connsiteY257" fmla="*/ 3898797 h 7012541"/>
              <a:gd name="connsiteX258" fmla="*/ 7095148 w 8327721"/>
              <a:gd name="connsiteY258" fmla="*/ 3921009 h 7012541"/>
              <a:gd name="connsiteX259" fmla="*/ 6993789 w 8327721"/>
              <a:gd name="connsiteY259" fmla="*/ 3921009 h 7012541"/>
              <a:gd name="connsiteX260" fmla="*/ 6841749 w 8327721"/>
              <a:gd name="connsiteY260" fmla="*/ 3947832 h 7012541"/>
              <a:gd name="connsiteX261" fmla="*/ 6799515 w 8327721"/>
              <a:gd name="connsiteY261" fmla="*/ 4048423 h 7012541"/>
              <a:gd name="connsiteX262" fmla="*/ 6554562 w 8327721"/>
              <a:gd name="connsiteY262" fmla="*/ 4309956 h 7012541"/>
              <a:gd name="connsiteX263" fmla="*/ 6495434 w 8327721"/>
              <a:gd name="connsiteY263" fmla="*/ 4323367 h 7012541"/>
              <a:gd name="connsiteX264" fmla="*/ 6157569 w 8327721"/>
              <a:gd name="connsiteY264" fmla="*/ 4323367 h 7012541"/>
              <a:gd name="connsiteX265" fmla="*/ 6225141 w 8327721"/>
              <a:gd name="connsiteY265" fmla="*/ 4544663 h 7012541"/>
              <a:gd name="connsiteX266" fmla="*/ 6030867 w 8327721"/>
              <a:gd name="connsiteY266" fmla="*/ 4423957 h 7012541"/>
              <a:gd name="connsiteX267" fmla="*/ 5726788 w 8327721"/>
              <a:gd name="connsiteY267" fmla="*/ 4363603 h 7012541"/>
              <a:gd name="connsiteX268" fmla="*/ 5583194 w 8327721"/>
              <a:gd name="connsiteY268" fmla="*/ 4558076 h 7012541"/>
              <a:gd name="connsiteX269" fmla="*/ 5372027 w 8327721"/>
              <a:gd name="connsiteY269" fmla="*/ 4658664 h 7012541"/>
              <a:gd name="connsiteX270" fmla="*/ 5228434 w 8327721"/>
              <a:gd name="connsiteY270" fmla="*/ 4698900 h 7012541"/>
              <a:gd name="connsiteX271" fmla="*/ 4991928 w 8327721"/>
              <a:gd name="connsiteY271" fmla="*/ 4812901 h 7012541"/>
              <a:gd name="connsiteX272" fmla="*/ 4915908 w 8327721"/>
              <a:gd name="connsiteY272" fmla="*/ 4866550 h 7012541"/>
              <a:gd name="connsiteX273" fmla="*/ 4949694 w 8327721"/>
              <a:gd name="connsiteY273" fmla="*/ 5034199 h 7012541"/>
              <a:gd name="connsiteX274" fmla="*/ 4978237 w 8327721"/>
              <a:gd name="connsiteY274" fmla="*/ 5142809 h 7012541"/>
              <a:gd name="connsiteX275" fmla="*/ 4997518 w 8327721"/>
              <a:gd name="connsiteY275" fmla="*/ 5144903 h 7012541"/>
              <a:gd name="connsiteX276" fmla="*/ 5017276 w 8327721"/>
              <a:gd name="connsiteY276" fmla="*/ 5157192 h 7012541"/>
              <a:gd name="connsiteX277" fmla="*/ 5033367 w 8327721"/>
              <a:gd name="connsiteY277" fmla="*/ 5182005 h 7012541"/>
              <a:gd name="connsiteX278" fmla="*/ 5039731 w 8327721"/>
              <a:gd name="connsiteY278" fmla="*/ 5192443 h 7012541"/>
              <a:gd name="connsiteX279" fmla="*/ 5060058 w 8327721"/>
              <a:gd name="connsiteY279" fmla="*/ 5219711 h 7012541"/>
              <a:gd name="connsiteX280" fmla="*/ 5070657 w 8327721"/>
              <a:gd name="connsiteY280" fmla="*/ 5232605 h 7012541"/>
              <a:gd name="connsiteX281" fmla="*/ 5077775 w 8327721"/>
              <a:gd name="connsiteY281" fmla="*/ 5251423 h 7012541"/>
              <a:gd name="connsiteX282" fmla="*/ 5076675 w 8327721"/>
              <a:gd name="connsiteY282" fmla="*/ 5272625 h 7012541"/>
              <a:gd name="connsiteX283" fmla="*/ 5067013 w 8327721"/>
              <a:gd name="connsiteY283" fmla="*/ 5325796 h 7012541"/>
              <a:gd name="connsiteX284" fmla="*/ 4992239 w 8327721"/>
              <a:gd name="connsiteY284" fmla="*/ 5402777 h 7012541"/>
              <a:gd name="connsiteX285" fmla="*/ 4981655 w 8327721"/>
              <a:gd name="connsiteY285" fmla="*/ 5403392 h 7012541"/>
              <a:gd name="connsiteX286" fmla="*/ 4935831 w 8327721"/>
              <a:gd name="connsiteY286" fmla="*/ 5411777 h 7012541"/>
              <a:gd name="connsiteX287" fmla="*/ 4922876 w 8327721"/>
              <a:gd name="connsiteY287" fmla="*/ 5410623 h 7012541"/>
              <a:gd name="connsiteX288" fmla="*/ 4887883 w 8327721"/>
              <a:gd name="connsiteY288" fmla="*/ 5412181 h 7012541"/>
              <a:gd name="connsiteX289" fmla="*/ 4868951 w 8327721"/>
              <a:gd name="connsiteY289" fmla="*/ 5411532 h 7012541"/>
              <a:gd name="connsiteX290" fmla="*/ 4852373 w 8327721"/>
              <a:gd name="connsiteY290" fmla="*/ 5399145 h 7012541"/>
              <a:gd name="connsiteX291" fmla="*/ 4797423 w 8327721"/>
              <a:gd name="connsiteY291" fmla="*/ 5370869 h 7012541"/>
              <a:gd name="connsiteX292" fmla="*/ 4769006 w 8327721"/>
              <a:gd name="connsiteY292" fmla="*/ 5349635 h 7012541"/>
              <a:gd name="connsiteX293" fmla="*/ 4763013 w 8327721"/>
              <a:gd name="connsiteY293" fmla="*/ 5336631 h 7012541"/>
              <a:gd name="connsiteX294" fmla="*/ 4763231 w 8327721"/>
              <a:gd name="connsiteY294" fmla="*/ 5303401 h 7012541"/>
              <a:gd name="connsiteX295" fmla="*/ 4760438 w 8327721"/>
              <a:gd name="connsiteY295" fmla="*/ 5250159 h 7012541"/>
              <a:gd name="connsiteX296" fmla="*/ 4768885 w 8327721"/>
              <a:gd name="connsiteY296" fmla="*/ 5228052 h 7012541"/>
              <a:gd name="connsiteX297" fmla="*/ 4786918 w 8327721"/>
              <a:gd name="connsiteY297" fmla="*/ 5203164 h 7012541"/>
              <a:gd name="connsiteX298" fmla="*/ 4805708 w 8327721"/>
              <a:gd name="connsiteY298" fmla="*/ 5186655 h 7012541"/>
              <a:gd name="connsiteX299" fmla="*/ 4839370 w 8327721"/>
              <a:gd name="connsiteY299" fmla="*/ 5158612 h 7012541"/>
              <a:gd name="connsiteX300" fmla="*/ 4839887 w 8327721"/>
              <a:gd name="connsiteY300" fmla="*/ 5158473 h 7012541"/>
              <a:gd name="connsiteX301" fmla="*/ 4839887 w 8327721"/>
              <a:gd name="connsiteY301" fmla="*/ 5114670 h 7012541"/>
              <a:gd name="connsiteX302" fmla="*/ 4831440 w 8327721"/>
              <a:gd name="connsiteY302" fmla="*/ 5000669 h 7012541"/>
              <a:gd name="connsiteX303" fmla="*/ 4731137 w 8327721"/>
              <a:gd name="connsiteY303" fmla="*/ 4868226 h 7012541"/>
              <a:gd name="connsiteX304" fmla="*/ 4699578 w 8327721"/>
              <a:gd name="connsiteY304" fmla="*/ 4861044 h 7012541"/>
              <a:gd name="connsiteX305" fmla="*/ 4695996 w 8327721"/>
              <a:gd name="connsiteY305" fmla="*/ 4869585 h 7012541"/>
              <a:gd name="connsiteX306" fmla="*/ 4526886 w 8327721"/>
              <a:gd name="connsiteY306" fmla="*/ 5175990 h 7012541"/>
              <a:gd name="connsiteX307" fmla="*/ 4431061 w 8327721"/>
              <a:gd name="connsiteY307" fmla="*/ 5313663 h 7012541"/>
              <a:gd name="connsiteX308" fmla="*/ 4467109 w 8327721"/>
              <a:gd name="connsiteY308" fmla="*/ 5335807 h 7012541"/>
              <a:gd name="connsiteX309" fmla="*/ 4556483 w 8327721"/>
              <a:gd name="connsiteY309" fmla="*/ 5411032 h 7012541"/>
              <a:gd name="connsiteX310" fmla="*/ 4588738 w 8327721"/>
              <a:gd name="connsiteY310" fmla="*/ 5530539 h 7012541"/>
              <a:gd name="connsiteX311" fmla="*/ 4486598 w 8327721"/>
              <a:gd name="connsiteY311" fmla="*/ 5658580 h 7012541"/>
              <a:gd name="connsiteX312" fmla="*/ 4481222 w 8327721"/>
              <a:gd name="connsiteY312" fmla="*/ 5688457 h 7012541"/>
              <a:gd name="connsiteX313" fmla="*/ 4508100 w 8327721"/>
              <a:gd name="connsiteY313" fmla="*/ 5833571 h 7012541"/>
              <a:gd name="connsiteX314" fmla="*/ 4373705 w 8327721"/>
              <a:gd name="connsiteY314" fmla="*/ 6029902 h 7012541"/>
              <a:gd name="connsiteX315" fmla="*/ 4244684 w 8327721"/>
              <a:gd name="connsiteY315" fmla="*/ 6076852 h 7012541"/>
              <a:gd name="connsiteX316" fmla="*/ 3981267 w 8327721"/>
              <a:gd name="connsiteY316" fmla="*/ 6046974 h 7012541"/>
              <a:gd name="connsiteX317" fmla="*/ 3906594 w 8327721"/>
              <a:gd name="connsiteY317" fmla="*/ 6000025 h 7012541"/>
              <a:gd name="connsiteX318" fmla="*/ 3861154 w 8327721"/>
              <a:gd name="connsiteY318" fmla="*/ 5958970 h 7012541"/>
              <a:gd name="connsiteX319" fmla="*/ 3835346 w 8327721"/>
              <a:gd name="connsiteY319" fmla="*/ 5983754 h 7012541"/>
              <a:gd name="connsiteX320" fmla="*/ 3721172 w 8327721"/>
              <a:gd name="connsiteY320" fmla="*/ 6074326 h 7012541"/>
              <a:gd name="connsiteX321" fmla="*/ 3723563 w 8327721"/>
              <a:gd name="connsiteY321" fmla="*/ 6076719 h 7012541"/>
              <a:gd name="connsiteX322" fmla="*/ 3733978 w 8327721"/>
              <a:gd name="connsiteY322" fmla="*/ 6081120 h 7012541"/>
              <a:gd name="connsiteX323" fmla="*/ 3776987 w 8327721"/>
              <a:gd name="connsiteY323" fmla="*/ 6098191 h 7012541"/>
              <a:gd name="connsiteX324" fmla="*/ 3723226 w 8327721"/>
              <a:gd name="connsiteY324" fmla="*/ 6128069 h 7012541"/>
              <a:gd name="connsiteX325" fmla="*/ 3685596 w 8327721"/>
              <a:gd name="connsiteY325" fmla="*/ 6115264 h 7012541"/>
              <a:gd name="connsiteX326" fmla="*/ 3674316 w 8327721"/>
              <a:gd name="connsiteY326" fmla="*/ 6111495 h 7012541"/>
              <a:gd name="connsiteX327" fmla="*/ 3550158 w 8327721"/>
              <a:gd name="connsiteY327" fmla="*/ 6209987 h 7012541"/>
              <a:gd name="connsiteX328" fmla="*/ 2376461 w 8327721"/>
              <a:gd name="connsiteY328" fmla="*/ 6797710 h 7012541"/>
              <a:gd name="connsiteX329" fmla="*/ 2293103 w 8327721"/>
              <a:gd name="connsiteY329" fmla="*/ 6820826 h 7012541"/>
              <a:gd name="connsiteX330" fmla="*/ 2293103 w 8327721"/>
              <a:gd name="connsiteY330" fmla="*/ 6858002 h 7012541"/>
              <a:gd name="connsiteX331" fmla="*/ 2159046 w 8327721"/>
              <a:gd name="connsiteY331" fmla="*/ 6858002 h 7012541"/>
              <a:gd name="connsiteX332" fmla="*/ 2047293 w 8327721"/>
              <a:gd name="connsiteY332" fmla="*/ 6888993 h 7012541"/>
              <a:gd name="connsiteX333" fmla="*/ 995643 w 8327721"/>
              <a:gd name="connsiteY333" fmla="*/ 7010404 h 7012541"/>
              <a:gd name="connsiteX334" fmla="*/ 0 w 8327721"/>
              <a:gd name="connsiteY334" fmla="*/ 6931523 h 7012541"/>
              <a:gd name="connsiteX335" fmla="*/ 28261 w 8327721"/>
              <a:gd name="connsiteY335" fmla="*/ 5029202 h 7012541"/>
              <a:gd name="connsiteX0" fmla="*/ 6634026 w 8293914"/>
              <a:gd name="connsiteY0" fmla="*/ 867292 h 7012541"/>
              <a:gd name="connsiteX1" fmla="*/ 6577800 w 8293914"/>
              <a:gd name="connsiteY1" fmla="*/ 908210 h 7012541"/>
              <a:gd name="connsiteX2" fmla="*/ 6529417 w 8293914"/>
              <a:gd name="connsiteY2" fmla="*/ 967963 h 7012541"/>
              <a:gd name="connsiteX3" fmla="*/ 6545544 w 8293914"/>
              <a:gd name="connsiteY3" fmla="*/ 1006376 h 7012541"/>
              <a:gd name="connsiteX4" fmla="*/ 6585864 w 8293914"/>
              <a:gd name="connsiteY4" fmla="*/ 1006911 h 7012541"/>
              <a:gd name="connsiteX5" fmla="*/ 6602827 w 8293914"/>
              <a:gd name="connsiteY5" fmla="*/ 1003094 h 7012541"/>
              <a:gd name="connsiteX6" fmla="*/ 6624961 w 8293914"/>
              <a:gd name="connsiteY6" fmla="*/ 955148 h 7012541"/>
              <a:gd name="connsiteX7" fmla="*/ 6627415 w 8293914"/>
              <a:gd name="connsiteY7" fmla="*/ 887712 h 7012541"/>
              <a:gd name="connsiteX8" fmla="*/ 6634026 w 8293914"/>
              <a:gd name="connsiteY8" fmla="*/ 867292 h 7012541"/>
              <a:gd name="connsiteX9" fmla="*/ 28261 w 8293914"/>
              <a:gd name="connsiteY9" fmla="*/ 5029202 h 7012541"/>
              <a:gd name="connsiteX10" fmla="*/ 71547 w 8293914"/>
              <a:gd name="connsiteY10" fmla="*/ 85060 h 7012541"/>
              <a:gd name="connsiteX11" fmla="*/ 2293103 w 8293914"/>
              <a:gd name="connsiteY11" fmla="*/ 0 h 7012541"/>
              <a:gd name="connsiteX12" fmla="*/ 2909882 w 8293914"/>
              <a:gd name="connsiteY12" fmla="*/ 423059 h 7012541"/>
              <a:gd name="connsiteX13" fmla="*/ 3086400 w 8293914"/>
              <a:gd name="connsiteY13" fmla="*/ 516658 h 7012541"/>
              <a:gd name="connsiteX14" fmla="*/ 3066703 w 8293914"/>
              <a:gd name="connsiteY14" fmla="*/ 491542 h 7012541"/>
              <a:gd name="connsiteX15" fmla="*/ 3040497 w 8293914"/>
              <a:gd name="connsiteY15" fmla="*/ 460064 h 7012541"/>
              <a:gd name="connsiteX16" fmla="*/ 2943731 w 8293914"/>
              <a:gd name="connsiteY16" fmla="*/ 387506 h 7012541"/>
              <a:gd name="connsiteX17" fmla="*/ 2895348 w 8293914"/>
              <a:gd name="connsiteY17" fmla="*/ 302144 h 7012541"/>
              <a:gd name="connsiteX18" fmla="*/ 2981361 w 8293914"/>
              <a:gd name="connsiteY18" fmla="*/ 203978 h 7012541"/>
              <a:gd name="connsiteX19" fmla="*/ 3035121 w 8293914"/>
              <a:gd name="connsiteY19" fmla="*/ 203978 h 7012541"/>
              <a:gd name="connsiteX20" fmla="*/ 3051248 w 8293914"/>
              <a:gd name="connsiteY20" fmla="*/ 233856 h 7012541"/>
              <a:gd name="connsiteX21" fmla="*/ 3110381 w 8293914"/>
              <a:gd name="connsiteY21" fmla="*/ 391774 h 7012541"/>
              <a:gd name="connsiteX22" fmla="*/ 3131886 w 8293914"/>
              <a:gd name="connsiteY22" fmla="*/ 434455 h 7012541"/>
              <a:gd name="connsiteX23" fmla="*/ 3217899 w 8293914"/>
              <a:gd name="connsiteY23" fmla="*/ 545425 h 7012541"/>
              <a:gd name="connsiteX24" fmla="*/ 3265394 w 8293914"/>
              <a:gd name="connsiteY24" fmla="*/ 614557 h 7012541"/>
              <a:gd name="connsiteX25" fmla="*/ 3525574 w 8293914"/>
              <a:gd name="connsiteY25" fmla="*/ 784372 h 7012541"/>
              <a:gd name="connsiteX26" fmla="*/ 3549857 w 8293914"/>
              <a:gd name="connsiteY26" fmla="*/ 760429 h 7012541"/>
              <a:gd name="connsiteX27" fmla="*/ 3583457 w 8293914"/>
              <a:gd name="connsiteY27" fmla="*/ 716148 h 7012541"/>
              <a:gd name="connsiteX28" fmla="*/ 3701724 w 8293914"/>
              <a:gd name="connsiteY28" fmla="*/ 703343 h 7012541"/>
              <a:gd name="connsiteX29" fmla="*/ 3927511 w 8293914"/>
              <a:gd name="connsiteY29" fmla="*/ 733221 h 7012541"/>
              <a:gd name="connsiteX30" fmla="*/ 3992019 w 8293914"/>
              <a:gd name="connsiteY30" fmla="*/ 686272 h 7012541"/>
              <a:gd name="connsiteX31" fmla="*/ 4008148 w 8293914"/>
              <a:gd name="connsiteY31" fmla="*/ 600910 h 7012541"/>
              <a:gd name="connsiteX32" fmla="*/ 4008148 w 8293914"/>
              <a:gd name="connsiteY32" fmla="*/ 545425 h 7012541"/>
              <a:gd name="connsiteX33" fmla="*/ 4110289 w 8293914"/>
              <a:gd name="connsiteY33" fmla="*/ 515549 h 7012541"/>
              <a:gd name="connsiteX34" fmla="*/ 4190927 w 8293914"/>
              <a:gd name="connsiteY34" fmla="*/ 579570 h 7012541"/>
              <a:gd name="connsiteX35" fmla="*/ 4239308 w 8293914"/>
              <a:gd name="connsiteY35" fmla="*/ 613714 h 7012541"/>
              <a:gd name="connsiteX36" fmla="*/ 4293068 w 8293914"/>
              <a:gd name="connsiteY36" fmla="*/ 583839 h 7012541"/>
              <a:gd name="connsiteX37" fmla="*/ 4336073 w 8293914"/>
              <a:gd name="connsiteY37" fmla="*/ 472869 h 7012541"/>
              <a:gd name="connsiteX38" fmla="*/ 4368329 w 8293914"/>
              <a:gd name="connsiteY38" fmla="*/ 438723 h 7012541"/>
              <a:gd name="connsiteX39" fmla="*/ 4422087 w 8293914"/>
              <a:gd name="connsiteY39" fmla="*/ 442991 h 7012541"/>
              <a:gd name="connsiteX40" fmla="*/ 4481222 w 8293914"/>
              <a:gd name="connsiteY40" fmla="*/ 485671 h 7012541"/>
              <a:gd name="connsiteX41" fmla="*/ 4567235 w 8293914"/>
              <a:gd name="connsiteY41" fmla="*/ 545425 h 7012541"/>
              <a:gd name="connsiteX42" fmla="*/ 4701630 w 8293914"/>
              <a:gd name="connsiteY42" fmla="*/ 481403 h 7012541"/>
              <a:gd name="connsiteX43" fmla="*/ 4787643 w 8293914"/>
              <a:gd name="connsiteY43" fmla="*/ 366167 h 7012541"/>
              <a:gd name="connsiteX44" fmla="*/ 4852154 w 8293914"/>
              <a:gd name="connsiteY44" fmla="*/ 349094 h 7012541"/>
              <a:gd name="connsiteX45" fmla="*/ 4911289 w 8293914"/>
              <a:gd name="connsiteY45" fmla="*/ 494208 h 7012541"/>
              <a:gd name="connsiteX46" fmla="*/ 4900539 w 8293914"/>
              <a:gd name="connsiteY46" fmla="*/ 507013 h 7012541"/>
              <a:gd name="connsiteX47" fmla="*/ 5008054 w 8293914"/>
              <a:gd name="connsiteY47" fmla="*/ 532622 h 7012541"/>
              <a:gd name="connsiteX48" fmla="*/ 5099443 w 8293914"/>
              <a:gd name="connsiteY48" fmla="*/ 498476 h 7012541"/>
              <a:gd name="connsiteX49" fmla="*/ 5115571 w 8293914"/>
              <a:gd name="connsiteY49" fmla="*/ 485671 h 7012541"/>
              <a:gd name="connsiteX50" fmla="*/ 5292973 w 8293914"/>
              <a:gd name="connsiteY50" fmla="*/ 477137 h 7012541"/>
              <a:gd name="connsiteX51" fmla="*/ 5395114 w 8293914"/>
              <a:gd name="connsiteY51" fmla="*/ 468600 h 7012541"/>
              <a:gd name="connsiteX52" fmla="*/ 5454249 w 8293914"/>
              <a:gd name="connsiteY52" fmla="*/ 357630 h 7012541"/>
              <a:gd name="connsiteX53" fmla="*/ 5545639 w 8293914"/>
              <a:gd name="connsiteY53" fmla="*/ 131422 h 7012541"/>
              <a:gd name="connsiteX54" fmla="*/ 5626276 w 8293914"/>
              <a:gd name="connsiteY54" fmla="*/ 33255 h 7012541"/>
              <a:gd name="connsiteX55" fmla="*/ 5684065 w 8293914"/>
              <a:gd name="connsiteY55" fmla="*/ 2846 h 7012541"/>
              <a:gd name="connsiteX56" fmla="*/ 5721528 w 8293914"/>
              <a:gd name="connsiteY56" fmla="*/ 245 h 7012541"/>
              <a:gd name="connsiteX57" fmla="*/ 5766047 w 8293914"/>
              <a:gd name="connsiteY57" fmla="*/ 7648 h 7012541"/>
              <a:gd name="connsiteX58" fmla="*/ 5712289 w 8293914"/>
              <a:gd name="connsiteY58" fmla="*/ 152762 h 7012541"/>
              <a:gd name="connsiteX59" fmla="*/ 5658530 w 8293914"/>
              <a:gd name="connsiteY59" fmla="*/ 323485 h 7012541"/>
              <a:gd name="connsiteX60" fmla="*/ 5599395 w 8293914"/>
              <a:gd name="connsiteY60" fmla="*/ 489940 h 7012541"/>
              <a:gd name="connsiteX61" fmla="*/ 5733793 w 8293914"/>
              <a:gd name="connsiteY61" fmla="*/ 613714 h 7012541"/>
              <a:gd name="connsiteX62" fmla="*/ 5766047 w 8293914"/>
              <a:gd name="connsiteY62" fmla="*/ 596641 h 7012541"/>
              <a:gd name="connsiteX63" fmla="*/ 5782173 w 8293914"/>
              <a:gd name="connsiteY63" fmla="*/ 566766 h 7012541"/>
              <a:gd name="connsiteX64" fmla="*/ 5889693 w 8293914"/>
              <a:gd name="connsiteY64" fmla="*/ 532622 h 7012541"/>
              <a:gd name="connsiteX65" fmla="*/ 5948825 w 8293914"/>
              <a:gd name="connsiteY65" fmla="*/ 600910 h 7012541"/>
              <a:gd name="connsiteX66" fmla="*/ 5948825 w 8293914"/>
              <a:gd name="connsiteY66" fmla="*/ 635055 h 7012541"/>
              <a:gd name="connsiteX67" fmla="*/ 6110101 w 8293914"/>
              <a:gd name="connsiteY67" fmla="*/ 801509 h 7012541"/>
              <a:gd name="connsiteX68" fmla="*/ 6185364 w 8293914"/>
              <a:gd name="connsiteY68" fmla="*/ 797240 h 7012541"/>
              <a:gd name="connsiteX69" fmla="*/ 6411148 w 8293914"/>
              <a:gd name="connsiteY69" fmla="*/ 754560 h 7012541"/>
              <a:gd name="connsiteX70" fmla="*/ 6459531 w 8293914"/>
              <a:gd name="connsiteY70" fmla="*/ 771633 h 7012541"/>
              <a:gd name="connsiteX71" fmla="*/ 6518666 w 8293914"/>
              <a:gd name="connsiteY71" fmla="*/ 831386 h 7012541"/>
              <a:gd name="connsiteX72" fmla="*/ 6583174 w 8293914"/>
              <a:gd name="connsiteY72" fmla="*/ 839921 h 7012541"/>
              <a:gd name="connsiteX73" fmla="*/ 6604680 w 8293914"/>
              <a:gd name="connsiteY73" fmla="*/ 822850 h 7012541"/>
              <a:gd name="connsiteX74" fmla="*/ 6630887 w 8293914"/>
              <a:gd name="connsiteY74" fmla="*/ 818048 h 7012541"/>
              <a:gd name="connsiteX75" fmla="*/ 6648711 w 8293914"/>
              <a:gd name="connsiteY75" fmla="*/ 821907 h 7012541"/>
              <a:gd name="connsiteX76" fmla="*/ 6652736 w 8293914"/>
              <a:gd name="connsiteY76" fmla="*/ 803062 h 7012541"/>
              <a:gd name="connsiteX77" fmla="*/ 6634723 w 8293914"/>
              <a:gd name="connsiteY77" fmla="*/ 789260 h 7012541"/>
              <a:gd name="connsiteX78" fmla="*/ 6634019 w 8293914"/>
              <a:gd name="connsiteY78" fmla="*/ 763084 h 7012541"/>
              <a:gd name="connsiteX79" fmla="*/ 6635466 w 8293914"/>
              <a:gd name="connsiteY79" fmla="*/ 732353 h 7012541"/>
              <a:gd name="connsiteX80" fmla="*/ 6681000 w 8293914"/>
              <a:gd name="connsiteY80" fmla="*/ 753698 h 7012541"/>
              <a:gd name="connsiteX81" fmla="*/ 6681704 w 8293914"/>
              <a:gd name="connsiteY81" fmla="*/ 779876 h 7012541"/>
              <a:gd name="connsiteX82" fmla="*/ 6666549 w 8293914"/>
              <a:gd name="connsiteY82" fmla="*/ 977913 h 7012541"/>
              <a:gd name="connsiteX83" fmla="*/ 6666829 w 8293914"/>
              <a:gd name="connsiteY83" fmla="*/ 988259 h 7012541"/>
              <a:gd name="connsiteX84" fmla="*/ 6669190 w 8293914"/>
              <a:gd name="connsiteY84" fmla="*/ 987703 h 7012541"/>
              <a:gd name="connsiteX85" fmla="*/ 6712195 w 8293914"/>
              <a:gd name="connsiteY85" fmla="*/ 1006376 h 7012541"/>
              <a:gd name="connsiteX86" fmla="*/ 6741388 w 8293914"/>
              <a:gd name="connsiteY86" fmla="*/ 1050670 h 7012541"/>
              <a:gd name="connsiteX87" fmla="*/ 6756165 w 8293914"/>
              <a:gd name="connsiteY87" fmla="*/ 1051331 h 7012541"/>
              <a:gd name="connsiteX88" fmla="*/ 6811400 w 8293914"/>
              <a:gd name="connsiteY88" fmla="*/ 1031420 h 7012541"/>
              <a:gd name="connsiteX89" fmla="*/ 6870579 w 8293914"/>
              <a:gd name="connsiteY89" fmla="*/ 1010084 h 7012541"/>
              <a:gd name="connsiteX90" fmla="*/ 6917158 w 8293914"/>
              <a:gd name="connsiteY90" fmla="*/ 1091465 h 7012541"/>
              <a:gd name="connsiteX91" fmla="*/ 7031896 w 8293914"/>
              <a:gd name="connsiteY91" fmla="*/ 1125620 h 7012541"/>
              <a:gd name="connsiteX92" fmla="*/ 7125478 w 8293914"/>
              <a:gd name="connsiteY92" fmla="*/ 1156072 h 7012541"/>
              <a:gd name="connsiteX93" fmla="*/ 7159878 w 8293914"/>
              <a:gd name="connsiteY93" fmla="*/ 1207863 h 7012541"/>
              <a:gd name="connsiteX94" fmla="*/ 7235505 w 8293914"/>
              <a:gd name="connsiteY94" fmla="*/ 1290100 h 7012541"/>
              <a:gd name="connsiteX95" fmla="*/ 7260605 w 8293914"/>
              <a:gd name="connsiteY95" fmla="*/ 1292379 h 7012541"/>
              <a:gd name="connsiteX96" fmla="*/ 7397968 w 8293914"/>
              <a:gd name="connsiteY96" fmla="*/ 1257963 h 7012541"/>
              <a:gd name="connsiteX97" fmla="*/ 7448170 w 8293914"/>
              <a:gd name="connsiteY97" fmla="*/ 1262519 h 7012541"/>
              <a:gd name="connsiteX98" fmla="*/ 7449238 w 8293914"/>
              <a:gd name="connsiteY98" fmla="*/ 1281014 h 7012541"/>
              <a:gd name="connsiteX99" fmla="*/ 7356343 w 8293914"/>
              <a:gd name="connsiteY99" fmla="*/ 1318280 h 7012541"/>
              <a:gd name="connsiteX100" fmla="*/ 7333375 w 8293914"/>
              <a:gd name="connsiteY100" fmla="*/ 1352992 h 7012541"/>
              <a:gd name="connsiteX101" fmla="*/ 7382127 w 8293914"/>
              <a:gd name="connsiteY101" fmla="*/ 1388279 h 7012541"/>
              <a:gd name="connsiteX102" fmla="*/ 7433759 w 8293914"/>
              <a:gd name="connsiteY102" fmla="*/ 1403649 h 7012541"/>
              <a:gd name="connsiteX103" fmla="*/ 7364535 w 8293914"/>
              <a:gd name="connsiteY103" fmla="*/ 1432382 h 7012541"/>
              <a:gd name="connsiteX104" fmla="*/ 7336194 w 8293914"/>
              <a:gd name="connsiteY104" fmla="*/ 1457701 h 7012541"/>
              <a:gd name="connsiteX105" fmla="*/ 7364153 w 8293914"/>
              <a:gd name="connsiteY105" fmla="*/ 1481607 h 7012541"/>
              <a:gd name="connsiteX106" fmla="*/ 7469950 w 8293914"/>
              <a:gd name="connsiteY106" fmla="*/ 1458567 h 7012541"/>
              <a:gd name="connsiteX107" fmla="*/ 7685494 w 8293914"/>
              <a:gd name="connsiteY107" fmla="*/ 1411069 h 7012541"/>
              <a:gd name="connsiteX108" fmla="*/ 7721005 w 8293914"/>
              <a:gd name="connsiteY108" fmla="*/ 1398266 h 7012541"/>
              <a:gd name="connsiteX109" fmla="*/ 7755786 w 8293914"/>
              <a:gd name="connsiteY109" fmla="*/ 1400830 h 7012541"/>
              <a:gd name="connsiteX110" fmla="*/ 7744655 w 8293914"/>
              <a:gd name="connsiteY110" fmla="*/ 1431274 h 7012541"/>
              <a:gd name="connsiteX111" fmla="*/ 7718830 w 8293914"/>
              <a:gd name="connsiteY111" fmla="*/ 1444362 h 7012541"/>
              <a:gd name="connsiteX112" fmla="*/ 7634911 w 8293914"/>
              <a:gd name="connsiteY112" fmla="*/ 1455735 h 7012541"/>
              <a:gd name="connsiteX113" fmla="*/ 7564259 w 8293914"/>
              <a:gd name="connsiteY113" fmla="*/ 1473656 h 7012541"/>
              <a:gd name="connsiteX114" fmla="*/ 7519069 w 8293914"/>
              <a:gd name="connsiteY114" fmla="*/ 1486173 h 7012541"/>
              <a:gd name="connsiteX115" fmla="*/ 7422588 w 8293914"/>
              <a:gd name="connsiteY115" fmla="*/ 1517179 h 7012541"/>
              <a:gd name="connsiteX116" fmla="*/ 7333981 w 8293914"/>
              <a:gd name="connsiteY116" fmla="*/ 1586884 h 7012541"/>
              <a:gd name="connsiteX117" fmla="*/ 7424703 w 8293914"/>
              <a:gd name="connsiteY117" fmla="*/ 1595712 h 7012541"/>
              <a:gd name="connsiteX118" fmla="*/ 7616576 w 8293914"/>
              <a:gd name="connsiteY118" fmla="*/ 1556747 h 7012541"/>
              <a:gd name="connsiteX119" fmla="*/ 7733485 w 8293914"/>
              <a:gd name="connsiteY119" fmla="*/ 1544806 h 7012541"/>
              <a:gd name="connsiteX120" fmla="*/ 7757500 w 8293914"/>
              <a:gd name="connsiteY120" fmla="*/ 1570131 h 7012541"/>
              <a:gd name="connsiteX121" fmla="*/ 7737410 w 8293914"/>
              <a:gd name="connsiteY121" fmla="*/ 1584926 h 7012541"/>
              <a:gd name="connsiteX122" fmla="*/ 7540165 w 8293914"/>
              <a:gd name="connsiteY122" fmla="*/ 1614502 h 7012541"/>
              <a:gd name="connsiteX123" fmla="*/ 7473820 w 8293914"/>
              <a:gd name="connsiteY123" fmla="*/ 1623317 h 7012541"/>
              <a:gd name="connsiteX124" fmla="*/ 7385936 w 8293914"/>
              <a:gd name="connsiteY124" fmla="*/ 1677656 h 7012541"/>
              <a:gd name="connsiteX125" fmla="*/ 7281204 w 8293914"/>
              <a:gd name="connsiteY125" fmla="*/ 1719189 h 7012541"/>
              <a:gd name="connsiteX126" fmla="*/ 7274371 w 8293914"/>
              <a:gd name="connsiteY126" fmla="*/ 1720608 h 7012541"/>
              <a:gd name="connsiteX127" fmla="*/ 7266631 w 8293914"/>
              <a:gd name="connsiteY127" fmla="*/ 1727395 h 7012541"/>
              <a:gd name="connsiteX128" fmla="*/ 7266631 w 8293914"/>
              <a:gd name="connsiteY128" fmla="*/ 1753945 h 7012541"/>
              <a:gd name="connsiteX129" fmla="*/ 7283452 w 8293914"/>
              <a:gd name="connsiteY129" fmla="*/ 1789340 h 7012541"/>
              <a:gd name="connsiteX130" fmla="*/ 7165708 w 8293914"/>
              <a:gd name="connsiteY130" fmla="*/ 1833590 h 7012541"/>
              <a:gd name="connsiteX131" fmla="*/ 7154809 w 8293914"/>
              <a:gd name="connsiteY131" fmla="*/ 1845056 h 7012541"/>
              <a:gd name="connsiteX132" fmla="*/ 7169142 w 8293914"/>
              <a:gd name="connsiteY132" fmla="*/ 1864261 h 7012541"/>
              <a:gd name="connsiteX133" fmla="*/ 7176645 w 8293914"/>
              <a:gd name="connsiteY133" fmla="*/ 1869997 h 7012541"/>
              <a:gd name="connsiteX134" fmla="*/ 7213877 w 8293914"/>
              <a:gd name="connsiteY134" fmla="*/ 1873441 h 7012541"/>
              <a:gd name="connsiteX135" fmla="*/ 7217525 w 8293914"/>
              <a:gd name="connsiteY135" fmla="*/ 1872797 h 7012541"/>
              <a:gd name="connsiteX136" fmla="*/ 7351920 w 8293914"/>
              <a:gd name="connsiteY136" fmla="*/ 1864261 h 7012541"/>
              <a:gd name="connsiteX137" fmla="*/ 7393249 w 8293914"/>
              <a:gd name="connsiteY137" fmla="*/ 1878132 h 7012541"/>
              <a:gd name="connsiteX138" fmla="*/ 7415948 w 8293914"/>
              <a:gd name="connsiteY138" fmla="*/ 1899836 h 7012541"/>
              <a:gd name="connsiteX139" fmla="*/ 7429578 w 8293914"/>
              <a:gd name="connsiteY139" fmla="*/ 1897743 h 7012541"/>
              <a:gd name="connsiteX140" fmla="*/ 7460064 w 8293914"/>
              <a:gd name="connsiteY140" fmla="*/ 1895534 h 7012541"/>
              <a:gd name="connsiteX141" fmla="*/ 7502113 w 8293914"/>
              <a:gd name="connsiteY141" fmla="*/ 1922083 h 7012541"/>
              <a:gd name="connsiteX142" fmla="*/ 7476884 w 8293914"/>
              <a:gd name="connsiteY142" fmla="*/ 1957479 h 7012541"/>
              <a:gd name="connsiteX143" fmla="*/ 7435999 w 8293914"/>
              <a:gd name="connsiteY143" fmla="*/ 1965299 h 7012541"/>
              <a:gd name="connsiteX144" fmla="*/ 7432559 w 8293914"/>
              <a:gd name="connsiteY144" fmla="*/ 1983767 h 7012541"/>
              <a:gd name="connsiteX145" fmla="*/ 7341167 w 8293914"/>
              <a:gd name="connsiteY145" fmla="*/ 2116076 h 7012541"/>
              <a:gd name="connsiteX146" fmla="*/ 7292785 w 8293914"/>
              <a:gd name="connsiteY146" fmla="*/ 2120344 h 7012541"/>
              <a:gd name="connsiteX147" fmla="*/ 7267252 w 8293914"/>
              <a:gd name="connsiteY147" fmla="*/ 2119278 h 7012541"/>
              <a:gd name="connsiteX148" fmla="*/ 7250917 w 8293914"/>
              <a:gd name="connsiteY148" fmla="*/ 2136237 h 7012541"/>
              <a:gd name="connsiteX149" fmla="*/ 7266631 w 8293914"/>
              <a:gd name="connsiteY149" fmla="*/ 2152158 h 7012541"/>
              <a:gd name="connsiteX150" fmla="*/ 7266631 w 8293914"/>
              <a:gd name="connsiteY150" fmla="*/ 2169860 h 7012541"/>
              <a:gd name="connsiteX151" fmla="*/ 7241401 w 8293914"/>
              <a:gd name="connsiteY151" fmla="*/ 2178706 h 7012541"/>
              <a:gd name="connsiteX152" fmla="*/ 7216741 w 8293914"/>
              <a:gd name="connsiteY152" fmla="*/ 2176761 h 7012541"/>
              <a:gd name="connsiteX153" fmla="*/ 7206772 w 8293914"/>
              <a:gd name="connsiteY153" fmla="*/ 2188634 h 7012541"/>
              <a:gd name="connsiteX154" fmla="*/ 7209141 w 8293914"/>
              <a:gd name="connsiteY154" fmla="*/ 2205255 h 7012541"/>
              <a:gd name="connsiteX155" fmla="*/ 7241401 w 8293914"/>
              <a:gd name="connsiteY155" fmla="*/ 2205255 h 7012541"/>
              <a:gd name="connsiteX156" fmla="*/ 7325501 w 8293914"/>
              <a:gd name="connsiteY156" fmla="*/ 2205255 h 7012541"/>
              <a:gd name="connsiteX157" fmla="*/ 7367553 w 8293914"/>
              <a:gd name="connsiteY157" fmla="*/ 2205255 h 7012541"/>
              <a:gd name="connsiteX158" fmla="*/ 7434834 w 8293914"/>
              <a:gd name="connsiteY158" fmla="*/ 2249505 h 7012541"/>
              <a:gd name="connsiteX159" fmla="*/ 7535753 w 8293914"/>
              <a:gd name="connsiteY159" fmla="*/ 2284901 h 7012541"/>
              <a:gd name="connsiteX160" fmla="*/ 7560984 w 8293914"/>
              <a:gd name="connsiteY160" fmla="*/ 2311449 h 7012541"/>
              <a:gd name="connsiteX161" fmla="*/ 7535753 w 8293914"/>
              <a:gd name="connsiteY161" fmla="*/ 2329142 h 7012541"/>
              <a:gd name="connsiteX162" fmla="*/ 7527346 w 8293914"/>
              <a:gd name="connsiteY162" fmla="*/ 2355692 h 7012541"/>
              <a:gd name="connsiteX163" fmla="*/ 7518935 w 8293914"/>
              <a:gd name="connsiteY163" fmla="*/ 2391087 h 7012541"/>
              <a:gd name="connsiteX164" fmla="*/ 7518935 w 8293914"/>
              <a:gd name="connsiteY164" fmla="*/ 2417635 h 7012541"/>
              <a:gd name="connsiteX165" fmla="*/ 7527346 w 8293914"/>
              <a:gd name="connsiteY165" fmla="*/ 2417635 h 7012541"/>
              <a:gd name="connsiteX166" fmla="*/ 7527346 w 8293914"/>
              <a:gd name="connsiteY166" fmla="*/ 2479580 h 7012541"/>
              <a:gd name="connsiteX167" fmla="*/ 7460064 w 8293914"/>
              <a:gd name="connsiteY167" fmla="*/ 2541532 h 7012541"/>
              <a:gd name="connsiteX168" fmla="*/ 7544165 w 8293914"/>
              <a:gd name="connsiteY168" fmla="*/ 2568073 h 7012541"/>
              <a:gd name="connsiteX169" fmla="*/ 7535753 w 8293914"/>
              <a:gd name="connsiteY169" fmla="*/ 2576928 h 7012541"/>
              <a:gd name="connsiteX170" fmla="*/ 7236495 w 8293914"/>
              <a:gd name="connsiteY170" fmla="*/ 2576928 h 7012541"/>
              <a:gd name="connsiteX171" fmla="*/ 7215508 w 8293914"/>
              <a:gd name="connsiteY171" fmla="*/ 2587165 h 7012541"/>
              <a:gd name="connsiteX172" fmla="*/ 7214139 w 8293914"/>
              <a:gd name="connsiteY172" fmla="*/ 2590655 h 7012541"/>
              <a:gd name="connsiteX173" fmla="*/ 7232990 w 8293914"/>
              <a:gd name="connsiteY173" fmla="*/ 2594621 h 7012541"/>
              <a:gd name="connsiteX174" fmla="*/ 7300272 w 8293914"/>
              <a:gd name="connsiteY174" fmla="*/ 2638871 h 7012541"/>
              <a:gd name="connsiteX175" fmla="*/ 7333912 w 8293914"/>
              <a:gd name="connsiteY175" fmla="*/ 2665420 h 7012541"/>
              <a:gd name="connsiteX176" fmla="*/ 7426423 w 8293914"/>
              <a:gd name="connsiteY176" fmla="*/ 2683114 h 7012541"/>
              <a:gd name="connsiteX177" fmla="*/ 7443243 w 8293914"/>
              <a:gd name="connsiteY177" fmla="*/ 2700816 h 7012541"/>
              <a:gd name="connsiteX178" fmla="*/ 7426423 w 8293914"/>
              <a:gd name="connsiteY178" fmla="*/ 2709662 h 7012541"/>
              <a:gd name="connsiteX179" fmla="*/ 7224581 w 8293914"/>
              <a:gd name="connsiteY179" fmla="*/ 2709662 h 7012541"/>
              <a:gd name="connsiteX180" fmla="*/ 7208810 w 8293914"/>
              <a:gd name="connsiteY180" fmla="*/ 2710767 h 7012541"/>
              <a:gd name="connsiteX181" fmla="*/ 7207899 w 8293914"/>
              <a:gd name="connsiteY181" fmla="*/ 2711514 h 7012541"/>
              <a:gd name="connsiteX182" fmla="*/ 7208115 w 8293914"/>
              <a:gd name="connsiteY182" fmla="*/ 2712006 h 7012541"/>
              <a:gd name="connsiteX183" fmla="*/ 7292785 w 8293914"/>
              <a:gd name="connsiteY183" fmla="*/ 2730679 h 7012541"/>
              <a:gd name="connsiteX184" fmla="*/ 7411055 w 8293914"/>
              <a:gd name="connsiteY184" fmla="*/ 2816042 h 7012541"/>
              <a:gd name="connsiteX185" fmla="*/ 7411055 w 8293914"/>
              <a:gd name="connsiteY185" fmla="*/ 2824702 h 7012541"/>
              <a:gd name="connsiteX186" fmla="*/ 7510524 w 8293914"/>
              <a:gd name="connsiteY186" fmla="*/ 2824702 h 7012541"/>
              <a:gd name="connsiteX187" fmla="*/ 7586217 w 8293914"/>
              <a:gd name="connsiteY187" fmla="*/ 2815857 h 7012541"/>
              <a:gd name="connsiteX188" fmla="*/ 7619857 w 8293914"/>
              <a:gd name="connsiteY188" fmla="*/ 2842405 h 7012541"/>
              <a:gd name="connsiteX189" fmla="*/ 7611446 w 8293914"/>
              <a:gd name="connsiteY189" fmla="*/ 2868954 h 7012541"/>
              <a:gd name="connsiteX190" fmla="*/ 7569394 w 8293914"/>
              <a:gd name="connsiteY190" fmla="*/ 2868954 h 7012541"/>
              <a:gd name="connsiteX191" fmla="*/ 7460064 w 8293914"/>
              <a:gd name="connsiteY191" fmla="*/ 2860098 h 7012541"/>
              <a:gd name="connsiteX192" fmla="*/ 7429971 w 8293914"/>
              <a:gd name="connsiteY192" fmla="*/ 2855261 h 7012541"/>
              <a:gd name="connsiteX193" fmla="*/ 7408679 w 8293914"/>
              <a:gd name="connsiteY193" fmla="*/ 2859828 h 7012541"/>
              <a:gd name="connsiteX194" fmla="*/ 7391569 w 8293914"/>
              <a:gd name="connsiteY194" fmla="*/ 2867792 h 7012541"/>
              <a:gd name="connsiteX195" fmla="*/ 7380474 w 8293914"/>
              <a:gd name="connsiteY195" fmla="*/ 2867539 h 7012541"/>
              <a:gd name="connsiteX196" fmla="*/ 7376094 w 8293914"/>
              <a:gd name="connsiteY196" fmla="*/ 2868814 h 7012541"/>
              <a:gd name="connsiteX197" fmla="*/ 7363084 w 8293914"/>
              <a:gd name="connsiteY197" fmla="*/ 2868887 h 7012541"/>
              <a:gd name="connsiteX198" fmla="*/ 7330122 w 8293914"/>
              <a:gd name="connsiteY198" fmla="*/ 2879700 h 7012541"/>
              <a:gd name="connsiteX199" fmla="*/ 7423270 w 8293914"/>
              <a:gd name="connsiteY199" fmla="*/ 2893285 h 7012541"/>
              <a:gd name="connsiteX200" fmla="*/ 7535753 w 8293914"/>
              <a:gd name="connsiteY200" fmla="*/ 2895495 h 7012541"/>
              <a:gd name="connsiteX201" fmla="*/ 7569394 w 8293914"/>
              <a:gd name="connsiteY201" fmla="*/ 2895495 h 7012541"/>
              <a:gd name="connsiteX202" fmla="*/ 7611446 w 8293914"/>
              <a:gd name="connsiteY202" fmla="*/ 2913195 h 7012541"/>
              <a:gd name="connsiteX203" fmla="*/ 7619857 w 8293914"/>
              <a:gd name="connsiteY203" fmla="*/ 2939745 h 7012541"/>
              <a:gd name="connsiteX204" fmla="*/ 7603035 w 8293914"/>
              <a:gd name="connsiteY204" fmla="*/ 2957445 h 7012541"/>
              <a:gd name="connsiteX205" fmla="*/ 7476884 w 8293914"/>
              <a:gd name="connsiteY205" fmla="*/ 2957445 h 7012541"/>
              <a:gd name="connsiteX206" fmla="*/ 7611446 w 8293914"/>
              <a:gd name="connsiteY206" fmla="*/ 2992841 h 7012541"/>
              <a:gd name="connsiteX207" fmla="*/ 7636676 w 8293914"/>
              <a:gd name="connsiteY207" fmla="*/ 3010536 h 7012541"/>
              <a:gd name="connsiteX208" fmla="*/ 7603035 w 8293914"/>
              <a:gd name="connsiteY208" fmla="*/ 3019391 h 7012541"/>
              <a:gd name="connsiteX209" fmla="*/ 7392782 w 8293914"/>
              <a:gd name="connsiteY209" fmla="*/ 3019391 h 7012541"/>
              <a:gd name="connsiteX210" fmla="*/ 7359141 w 8293914"/>
              <a:gd name="connsiteY210" fmla="*/ 3037084 h 7012541"/>
              <a:gd name="connsiteX211" fmla="*/ 7418013 w 8293914"/>
              <a:gd name="connsiteY211" fmla="*/ 3037084 h 7012541"/>
              <a:gd name="connsiteX212" fmla="*/ 7493705 w 8293914"/>
              <a:gd name="connsiteY212" fmla="*/ 3063633 h 7012541"/>
              <a:gd name="connsiteX213" fmla="*/ 7569394 w 8293914"/>
              <a:gd name="connsiteY213" fmla="*/ 3063633 h 7012541"/>
              <a:gd name="connsiteX214" fmla="*/ 7594625 w 8293914"/>
              <a:gd name="connsiteY214" fmla="*/ 3090181 h 7012541"/>
              <a:gd name="connsiteX215" fmla="*/ 7569394 w 8293914"/>
              <a:gd name="connsiteY215" fmla="*/ 3116729 h 7012541"/>
              <a:gd name="connsiteX216" fmla="*/ 7392782 w 8293914"/>
              <a:gd name="connsiteY216" fmla="*/ 3116729 h 7012541"/>
              <a:gd name="connsiteX217" fmla="*/ 7317090 w 8293914"/>
              <a:gd name="connsiteY217" fmla="*/ 3125577 h 7012541"/>
              <a:gd name="connsiteX218" fmla="*/ 7409602 w 8293914"/>
              <a:gd name="connsiteY218" fmla="*/ 3125577 h 7012541"/>
              <a:gd name="connsiteX219" fmla="*/ 7468474 w 8293914"/>
              <a:gd name="connsiteY219" fmla="*/ 3160972 h 7012541"/>
              <a:gd name="connsiteX220" fmla="*/ 7468474 w 8293914"/>
              <a:gd name="connsiteY220" fmla="*/ 3187520 h 7012541"/>
              <a:gd name="connsiteX221" fmla="*/ 7434834 w 8293914"/>
              <a:gd name="connsiteY221" fmla="*/ 3205222 h 7012541"/>
              <a:gd name="connsiteX222" fmla="*/ 7325501 w 8293914"/>
              <a:gd name="connsiteY222" fmla="*/ 3222925 h 7012541"/>
              <a:gd name="connsiteX223" fmla="*/ 7289650 w 8293914"/>
              <a:gd name="connsiteY223" fmla="*/ 3228471 h 7012541"/>
              <a:gd name="connsiteX224" fmla="*/ 7297868 w 8293914"/>
              <a:gd name="connsiteY224" fmla="*/ 3237002 h 7012541"/>
              <a:gd name="connsiteX225" fmla="*/ 7234517 w 8293914"/>
              <a:gd name="connsiteY225" fmla="*/ 3266341 h 7012541"/>
              <a:gd name="connsiteX226" fmla="*/ 7200180 w 8293914"/>
              <a:gd name="connsiteY226" fmla="*/ 3279517 h 7012541"/>
              <a:gd name="connsiteX227" fmla="*/ 7287409 w 8293914"/>
              <a:gd name="connsiteY227" fmla="*/ 3302602 h 7012541"/>
              <a:gd name="connsiteX228" fmla="*/ 7437935 w 8293914"/>
              <a:gd name="connsiteY228" fmla="*/ 3285529 h 7012541"/>
              <a:gd name="connsiteX229" fmla="*/ 7507819 w 8293914"/>
              <a:gd name="connsiteY229" fmla="*/ 3251385 h 7012541"/>
              <a:gd name="connsiteX230" fmla="*/ 7626089 w 8293914"/>
              <a:gd name="connsiteY230" fmla="*/ 3153218 h 7012541"/>
              <a:gd name="connsiteX231" fmla="*/ 7824993 w 8293914"/>
              <a:gd name="connsiteY231" fmla="*/ 2986763 h 7012541"/>
              <a:gd name="connsiteX232" fmla="*/ 8083034 w 8293914"/>
              <a:gd name="connsiteY232" fmla="*/ 2905671 h 7012541"/>
              <a:gd name="connsiteX233" fmla="*/ 8292694 w 8293914"/>
              <a:gd name="connsiteY233" fmla="*/ 2811774 h 7012541"/>
              <a:gd name="connsiteX234" fmla="*/ 8002397 w 8293914"/>
              <a:gd name="connsiteY234" fmla="*/ 3174559 h 7012541"/>
              <a:gd name="connsiteX235" fmla="*/ 7744358 w 8293914"/>
              <a:gd name="connsiteY235" fmla="*/ 3259920 h 7012541"/>
              <a:gd name="connsiteX236" fmla="*/ 7583083 w 8293914"/>
              <a:gd name="connsiteY236" fmla="*/ 3358087 h 7012541"/>
              <a:gd name="connsiteX237" fmla="*/ 7507819 w 8293914"/>
              <a:gd name="connsiteY237" fmla="*/ 3396499 h 7012541"/>
              <a:gd name="connsiteX238" fmla="*/ 7201396 w 8293914"/>
              <a:gd name="connsiteY238" fmla="*/ 3537345 h 7012541"/>
              <a:gd name="connsiteX239" fmla="*/ 7180328 w 8293914"/>
              <a:gd name="connsiteY239" fmla="*/ 3547150 h 7012541"/>
              <a:gd name="connsiteX240" fmla="*/ 7165229 w 8293914"/>
              <a:gd name="connsiteY240" fmla="*/ 3639988 h 7012541"/>
              <a:gd name="connsiteX241" fmla="*/ 7112041 w 8293914"/>
              <a:gd name="connsiteY241" fmla="*/ 3746654 h 7012541"/>
              <a:gd name="connsiteX242" fmla="*/ 7107603 w 8293914"/>
              <a:gd name="connsiteY242" fmla="*/ 3767789 h 7012541"/>
              <a:gd name="connsiteX243" fmla="*/ 7120759 w 8293914"/>
              <a:gd name="connsiteY243" fmla="*/ 3772089 h 7012541"/>
              <a:gd name="connsiteX244" fmla="*/ 7534699 w 8293914"/>
              <a:gd name="connsiteY244" fmla="*/ 3891595 h 7012541"/>
              <a:gd name="connsiteX245" fmla="*/ 7626089 w 8293914"/>
              <a:gd name="connsiteY245" fmla="*/ 3917205 h 7012541"/>
              <a:gd name="connsiteX246" fmla="*/ 7749734 w 8293914"/>
              <a:gd name="connsiteY246" fmla="*/ 3904400 h 7012541"/>
              <a:gd name="connsiteX247" fmla="*/ 7819618 w 8293914"/>
              <a:gd name="connsiteY247" fmla="*/ 3895864 h 7012541"/>
              <a:gd name="connsiteX248" fmla="*/ 7894880 w 8293914"/>
              <a:gd name="connsiteY248" fmla="*/ 3912937 h 7012541"/>
              <a:gd name="connsiteX249" fmla="*/ 7927136 w 8293914"/>
              <a:gd name="connsiteY249" fmla="*/ 3942812 h 7012541"/>
              <a:gd name="connsiteX250" fmla="*/ 7787364 w 8293914"/>
              <a:gd name="connsiteY250" fmla="*/ 4169020 h 7012541"/>
              <a:gd name="connsiteX251" fmla="*/ 7636840 w 8293914"/>
              <a:gd name="connsiteY251" fmla="*/ 4169020 h 7012541"/>
              <a:gd name="connsiteX252" fmla="*/ 7513195 w 8293914"/>
              <a:gd name="connsiteY252" fmla="*/ 4100731 h 7012541"/>
              <a:gd name="connsiteX253" fmla="*/ 7378800 w 8293914"/>
              <a:gd name="connsiteY253" fmla="*/ 4079391 h 7012541"/>
              <a:gd name="connsiteX254" fmla="*/ 7239029 w 8293914"/>
              <a:gd name="connsiteY254" fmla="*/ 4023907 h 7012541"/>
              <a:gd name="connsiteX255" fmla="*/ 7158389 w 8293914"/>
              <a:gd name="connsiteY255" fmla="*/ 3921471 h 7012541"/>
              <a:gd name="connsiteX256" fmla="*/ 7124598 w 8293914"/>
              <a:gd name="connsiteY256" fmla="*/ 3898797 h 7012541"/>
              <a:gd name="connsiteX257" fmla="*/ 7095148 w 8293914"/>
              <a:gd name="connsiteY257" fmla="*/ 3921009 h 7012541"/>
              <a:gd name="connsiteX258" fmla="*/ 6993789 w 8293914"/>
              <a:gd name="connsiteY258" fmla="*/ 3921009 h 7012541"/>
              <a:gd name="connsiteX259" fmla="*/ 6841749 w 8293914"/>
              <a:gd name="connsiteY259" fmla="*/ 3947832 h 7012541"/>
              <a:gd name="connsiteX260" fmla="*/ 6799515 w 8293914"/>
              <a:gd name="connsiteY260" fmla="*/ 4048423 h 7012541"/>
              <a:gd name="connsiteX261" fmla="*/ 6554562 w 8293914"/>
              <a:gd name="connsiteY261" fmla="*/ 4309956 h 7012541"/>
              <a:gd name="connsiteX262" fmla="*/ 6495434 w 8293914"/>
              <a:gd name="connsiteY262" fmla="*/ 4323367 h 7012541"/>
              <a:gd name="connsiteX263" fmla="*/ 6157569 w 8293914"/>
              <a:gd name="connsiteY263" fmla="*/ 4323367 h 7012541"/>
              <a:gd name="connsiteX264" fmla="*/ 6225141 w 8293914"/>
              <a:gd name="connsiteY264" fmla="*/ 4544663 h 7012541"/>
              <a:gd name="connsiteX265" fmla="*/ 6030867 w 8293914"/>
              <a:gd name="connsiteY265" fmla="*/ 4423957 h 7012541"/>
              <a:gd name="connsiteX266" fmla="*/ 5726788 w 8293914"/>
              <a:gd name="connsiteY266" fmla="*/ 4363603 h 7012541"/>
              <a:gd name="connsiteX267" fmla="*/ 5583194 w 8293914"/>
              <a:gd name="connsiteY267" fmla="*/ 4558076 h 7012541"/>
              <a:gd name="connsiteX268" fmla="*/ 5372027 w 8293914"/>
              <a:gd name="connsiteY268" fmla="*/ 4658664 h 7012541"/>
              <a:gd name="connsiteX269" fmla="*/ 5228434 w 8293914"/>
              <a:gd name="connsiteY269" fmla="*/ 4698900 h 7012541"/>
              <a:gd name="connsiteX270" fmla="*/ 4991928 w 8293914"/>
              <a:gd name="connsiteY270" fmla="*/ 4812901 h 7012541"/>
              <a:gd name="connsiteX271" fmla="*/ 4915908 w 8293914"/>
              <a:gd name="connsiteY271" fmla="*/ 4866550 h 7012541"/>
              <a:gd name="connsiteX272" fmla="*/ 4949694 w 8293914"/>
              <a:gd name="connsiteY272" fmla="*/ 5034199 h 7012541"/>
              <a:gd name="connsiteX273" fmla="*/ 4978237 w 8293914"/>
              <a:gd name="connsiteY273" fmla="*/ 5142809 h 7012541"/>
              <a:gd name="connsiteX274" fmla="*/ 4997518 w 8293914"/>
              <a:gd name="connsiteY274" fmla="*/ 5144903 h 7012541"/>
              <a:gd name="connsiteX275" fmla="*/ 5017276 w 8293914"/>
              <a:gd name="connsiteY275" fmla="*/ 5157192 h 7012541"/>
              <a:gd name="connsiteX276" fmla="*/ 5033367 w 8293914"/>
              <a:gd name="connsiteY276" fmla="*/ 5182005 h 7012541"/>
              <a:gd name="connsiteX277" fmla="*/ 5039731 w 8293914"/>
              <a:gd name="connsiteY277" fmla="*/ 5192443 h 7012541"/>
              <a:gd name="connsiteX278" fmla="*/ 5060058 w 8293914"/>
              <a:gd name="connsiteY278" fmla="*/ 5219711 h 7012541"/>
              <a:gd name="connsiteX279" fmla="*/ 5070657 w 8293914"/>
              <a:gd name="connsiteY279" fmla="*/ 5232605 h 7012541"/>
              <a:gd name="connsiteX280" fmla="*/ 5077775 w 8293914"/>
              <a:gd name="connsiteY280" fmla="*/ 5251423 h 7012541"/>
              <a:gd name="connsiteX281" fmla="*/ 5076675 w 8293914"/>
              <a:gd name="connsiteY281" fmla="*/ 5272625 h 7012541"/>
              <a:gd name="connsiteX282" fmla="*/ 5067013 w 8293914"/>
              <a:gd name="connsiteY282" fmla="*/ 5325796 h 7012541"/>
              <a:gd name="connsiteX283" fmla="*/ 4992239 w 8293914"/>
              <a:gd name="connsiteY283" fmla="*/ 5402777 h 7012541"/>
              <a:gd name="connsiteX284" fmla="*/ 4981655 w 8293914"/>
              <a:gd name="connsiteY284" fmla="*/ 5403392 h 7012541"/>
              <a:gd name="connsiteX285" fmla="*/ 4935831 w 8293914"/>
              <a:gd name="connsiteY285" fmla="*/ 5411777 h 7012541"/>
              <a:gd name="connsiteX286" fmla="*/ 4922876 w 8293914"/>
              <a:gd name="connsiteY286" fmla="*/ 5410623 h 7012541"/>
              <a:gd name="connsiteX287" fmla="*/ 4887883 w 8293914"/>
              <a:gd name="connsiteY287" fmla="*/ 5412181 h 7012541"/>
              <a:gd name="connsiteX288" fmla="*/ 4868951 w 8293914"/>
              <a:gd name="connsiteY288" fmla="*/ 5411532 h 7012541"/>
              <a:gd name="connsiteX289" fmla="*/ 4852373 w 8293914"/>
              <a:gd name="connsiteY289" fmla="*/ 5399145 h 7012541"/>
              <a:gd name="connsiteX290" fmla="*/ 4797423 w 8293914"/>
              <a:gd name="connsiteY290" fmla="*/ 5370869 h 7012541"/>
              <a:gd name="connsiteX291" fmla="*/ 4769006 w 8293914"/>
              <a:gd name="connsiteY291" fmla="*/ 5349635 h 7012541"/>
              <a:gd name="connsiteX292" fmla="*/ 4763013 w 8293914"/>
              <a:gd name="connsiteY292" fmla="*/ 5336631 h 7012541"/>
              <a:gd name="connsiteX293" fmla="*/ 4763231 w 8293914"/>
              <a:gd name="connsiteY293" fmla="*/ 5303401 h 7012541"/>
              <a:gd name="connsiteX294" fmla="*/ 4760438 w 8293914"/>
              <a:gd name="connsiteY294" fmla="*/ 5250159 h 7012541"/>
              <a:gd name="connsiteX295" fmla="*/ 4768885 w 8293914"/>
              <a:gd name="connsiteY295" fmla="*/ 5228052 h 7012541"/>
              <a:gd name="connsiteX296" fmla="*/ 4786918 w 8293914"/>
              <a:gd name="connsiteY296" fmla="*/ 5203164 h 7012541"/>
              <a:gd name="connsiteX297" fmla="*/ 4805708 w 8293914"/>
              <a:gd name="connsiteY297" fmla="*/ 5186655 h 7012541"/>
              <a:gd name="connsiteX298" fmla="*/ 4839370 w 8293914"/>
              <a:gd name="connsiteY298" fmla="*/ 5158612 h 7012541"/>
              <a:gd name="connsiteX299" fmla="*/ 4839887 w 8293914"/>
              <a:gd name="connsiteY299" fmla="*/ 5158473 h 7012541"/>
              <a:gd name="connsiteX300" fmla="*/ 4839887 w 8293914"/>
              <a:gd name="connsiteY300" fmla="*/ 5114670 h 7012541"/>
              <a:gd name="connsiteX301" fmla="*/ 4831440 w 8293914"/>
              <a:gd name="connsiteY301" fmla="*/ 5000669 h 7012541"/>
              <a:gd name="connsiteX302" fmla="*/ 4731137 w 8293914"/>
              <a:gd name="connsiteY302" fmla="*/ 4868226 h 7012541"/>
              <a:gd name="connsiteX303" fmla="*/ 4699578 w 8293914"/>
              <a:gd name="connsiteY303" fmla="*/ 4861044 h 7012541"/>
              <a:gd name="connsiteX304" fmla="*/ 4695996 w 8293914"/>
              <a:gd name="connsiteY304" fmla="*/ 4869585 h 7012541"/>
              <a:gd name="connsiteX305" fmla="*/ 4526886 w 8293914"/>
              <a:gd name="connsiteY305" fmla="*/ 5175990 h 7012541"/>
              <a:gd name="connsiteX306" fmla="*/ 4431061 w 8293914"/>
              <a:gd name="connsiteY306" fmla="*/ 5313663 h 7012541"/>
              <a:gd name="connsiteX307" fmla="*/ 4467109 w 8293914"/>
              <a:gd name="connsiteY307" fmla="*/ 5335807 h 7012541"/>
              <a:gd name="connsiteX308" fmla="*/ 4556483 w 8293914"/>
              <a:gd name="connsiteY308" fmla="*/ 5411032 h 7012541"/>
              <a:gd name="connsiteX309" fmla="*/ 4588738 w 8293914"/>
              <a:gd name="connsiteY309" fmla="*/ 5530539 h 7012541"/>
              <a:gd name="connsiteX310" fmla="*/ 4486598 w 8293914"/>
              <a:gd name="connsiteY310" fmla="*/ 5658580 h 7012541"/>
              <a:gd name="connsiteX311" fmla="*/ 4481222 w 8293914"/>
              <a:gd name="connsiteY311" fmla="*/ 5688457 h 7012541"/>
              <a:gd name="connsiteX312" fmla="*/ 4508100 w 8293914"/>
              <a:gd name="connsiteY312" fmla="*/ 5833571 h 7012541"/>
              <a:gd name="connsiteX313" fmla="*/ 4373705 w 8293914"/>
              <a:gd name="connsiteY313" fmla="*/ 6029902 h 7012541"/>
              <a:gd name="connsiteX314" fmla="*/ 4244684 w 8293914"/>
              <a:gd name="connsiteY314" fmla="*/ 6076852 h 7012541"/>
              <a:gd name="connsiteX315" fmla="*/ 3981267 w 8293914"/>
              <a:gd name="connsiteY315" fmla="*/ 6046974 h 7012541"/>
              <a:gd name="connsiteX316" fmla="*/ 3906594 w 8293914"/>
              <a:gd name="connsiteY316" fmla="*/ 6000025 h 7012541"/>
              <a:gd name="connsiteX317" fmla="*/ 3861154 w 8293914"/>
              <a:gd name="connsiteY317" fmla="*/ 5958970 h 7012541"/>
              <a:gd name="connsiteX318" fmla="*/ 3835346 w 8293914"/>
              <a:gd name="connsiteY318" fmla="*/ 5983754 h 7012541"/>
              <a:gd name="connsiteX319" fmla="*/ 3721172 w 8293914"/>
              <a:gd name="connsiteY319" fmla="*/ 6074326 h 7012541"/>
              <a:gd name="connsiteX320" fmla="*/ 3723563 w 8293914"/>
              <a:gd name="connsiteY320" fmla="*/ 6076719 h 7012541"/>
              <a:gd name="connsiteX321" fmla="*/ 3733978 w 8293914"/>
              <a:gd name="connsiteY321" fmla="*/ 6081120 h 7012541"/>
              <a:gd name="connsiteX322" fmla="*/ 3776987 w 8293914"/>
              <a:gd name="connsiteY322" fmla="*/ 6098191 h 7012541"/>
              <a:gd name="connsiteX323" fmla="*/ 3723226 w 8293914"/>
              <a:gd name="connsiteY323" fmla="*/ 6128069 h 7012541"/>
              <a:gd name="connsiteX324" fmla="*/ 3685596 w 8293914"/>
              <a:gd name="connsiteY324" fmla="*/ 6115264 h 7012541"/>
              <a:gd name="connsiteX325" fmla="*/ 3674316 w 8293914"/>
              <a:gd name="connsiteY325" fmla="*/ 6111495 h 7012541"/>
              <a:gd name="connsiteX326" fmla="*/ 3550158 w 8293914"/>
              <a:gd name="connsiteY326" fmla="*/ 6209987 h 7012541"/>
              <a:gd name="connsiteX327" fmla="*/ 2376461 w 8293914"/>
              <a:gd name="connsiteY327" fmla="*/ 6797710 h 7012541"/>
              <a:gd name="connsiteX328" fmla="*/ 2293103 w 8293914"/>
              <a:gd name="connsiteY328" fmla="*/ 6820826 h 7012541"/>
              <a:gd name="connsiteX329" fmla="*/ 2293103 w 8293914"/>
              <a:gd name="connsiteY329" fmla="*/ 6858002 h 7012541"/>
              <a:gd name="connsiteX330" fmla="*/ 2159046 w 8293914"/>
              <a:gd name="connsiteY330" fmla="*/ 6858002 h 7012541"/>
              <a:gd name="connsiteX331" fmla="*/ 2047293 w 8293914"/>
              <a:gd name="connsiteY331" fmla="*/ 6888993 h 7012541"/>
              <a:gd name="connsiteX332" fmla="*/ 995643 w 8293914"/>
              <a:gd name="connsiteY332" fmla="*/ 7010404 h 7012541"/>
              <a:gd name="connsiteX333" fmla="*/ 0 w 8293914"/>
              <a:gd name="connsiteY333" fmla="*/ 6931523 h 7012541"/>
              <a:gd name="connsiteX334" fmla="*/ 28261 w 8293914"/>
              <a:gd name="connsiteY334" fmla="*/ 5029202 h 7012541"/>
              <a:gd name="connsiteX0" fmla="*/ 6634026 w 8293913"/>
              <a:gd name="connsiteY0" fmla="*/ 867292 h 7012541"/>
              <a:gd name="connsiteX1" fmla="*/ 6577800 w 8293913"/>
              <a:gd name="connsiteY1" fmla="*/ 908210 h 7012541"/>
              <a:gd name="connsiteX2" fmla="*/ 6529417 w 8293913"/>
              <a:gd name="connsiteY2" fmla="*/ 967963 h 7012541"/>
              <a:gd name="connsiteX3" fmla="*/ 6545544 w 8293913"/>
              <a:gd name="connsiteY3" fmla="*/ 1006376 h 7012541"/>
              <a:gd name="connsiteX4" fmla="*/ 6585864 w 8293913"/>
              <a:gd name="connsiteY4" fmla="*/ 1006911 h 7012541"/>
              <a:gd name="connsiteX5" fmla="*/ 6602827 w 8293913"/>
              <a:gd name="connsiteY5" fmla="*/ 1003094 h 7012541"/>
              <a:gd name="connsiteX6" fmla="*/ 6624961 w 8293913"/>
              <a:gd name="connsiteY6" fmla="*/ 955148 h 7012541"/>
              <a:gd name="connsiteX7" fmla="*/ 6627415 w 8293913"/>
              <a:gd name="connsiteY7" fmla="*/ 887712 h 7012541"/>
              <a:gd name="connsiteX8" fmla="*/ 6634026 w 8293913"/>
              <a:gd name="connsiteY8" fmla="*/ 867292 h 7012541"/>
              <a:gd name="connsiteX9" fmla="*/ 28261 w 8293913"/>
              <a:gd name="connsiteY9" fmla="*/ 5029202 h 7012541"/>
              <a:gd name="connsiteX10" fmla="*/ 71547 w 8293913"/>
              <a:gd name="connsiteY10" fmla="*/ 85060 h 7012541"/>
              <a:gd name="connsiteX11" fmla="*/ 2293103 w 8293913"/>
              <a:gd name="connsiteY11" fmla="*/ 0 h 7012541"/>
              <a:gd name="connsiteX12" fmla="*/ 2909882 w 8293913"/>
              <a:gd name="connsiteY12" fmla="*/ 423059 h 7012541"/>
              <a:gd name="connsiteX13" fmla="*/ 3086400 w 8293913"/>
              <a:gd name="connsiteY13" fmla="*/ 516658 h 7012541"/>
              <a:gd name="connsiteX14" fmla="*/ 3066703 w 8293913"/>
              <a:gd name="connsiteY14" fmla="*/ 491542 h 7012541"/>
              <a:gd name="connsiteX15" fmla="*/ 3040497 w 8293913"/>
              <a:gd name="connsiteY15" fmla="*/ 460064 h 7012541"/>
              <a:gd name="connsiteX16" fmla="*/ 2943731 w 8293913"/>
              <a:gd name="connsiteY16" fmla="*/ 387506 h 7012541"/>
              <a:gd name="connsiteX17" fmla="*/ 2895348 w 8293913"/>
              <a:gd name="connsiteY17" fmla="*/ 302144 h 7012541"/>
              <a:gd name="connsiteX18" fmla="*/ 2981361 w 8293913"/>
              <a:gd name="connsiteY18" fmla="*/ 203978 h 7012541"/>
              <a:gd name="connsiteX19" fmla="*/ 3035121 w 8293913"/>
              <a:gd name="connsiteY19" fmla="*/ 203978 h 7012541"/>
              <a:gd name="connsiteX20" fmla="*/ 3051248 w 8293913"/>
              <a:gd name="connsiteY20" fmla="*/ 233856 h 7012541"/>
              <a:gd name="connsiteX21" fmla="*/ 3110381 w 8293913"/>
              <a:gd name="connsiteY21" fmla="*/ 391774 h 7012541"/>
              <a:gd name="connsiteX22" fmla="*/ 3131886 w 8293913"/>
              <a:gd name="connsiteY22" fmla="*/ 434455 h 7012541"/>
              <a:gd name="connsiteX23" fmla="*/ 3217899 w 8293913"/>
              <a:gd name="connsiteY23" fmla="*/ 545425 h 7012541"/>
              <a:gd name="connsiteX24" fmla="*/ 3265394 w 8293913"/>
              <a:gd name="connsiteY24" fmla="*/ 614557 h 7012541"/>
              <a:gd name="connsiteX25" fmla="*/ 3525574 w 8293913"/>
              <a:gd name="connsiteY25" fmla="*/ 784372 h 7012541"/>
              <a:gd name="connsiteX26" fmla="*/ 3549857 w 8293913"/>
              <a:gd name="connsiteY26" fmla="*/ 760429 h 7012541"/>
              <a:gd name="connsiteX27" fmla="*/ 3583457 w 8293913"/>
              <a:gd name="connsiteY27" fmla="*/ 716148 h 7012541"/>
              <a:gd name="connsiteX28" fmla="*/ 3701724 w 8293913"/>
              <a:gd name="connsiteY28" fmla="*/ 703343 h 7012541"/>
              <a:gd name="connsiteX29" fmla="*/ 3927511 w 8293913"/>
              <a:gd name="connsiteY29" fmla="*/ 733221 h 7012541"/>
              <a:gd name="connsiteX30" fmla="*/ 3992019 w 8293913"/>
              <a:gd name="connsiteY30" fmla="*/ 686272 h 7012541"/>
              <a:gd name="connsiteX31" fmla="*/ 4008148 w 8293913"/>
              <a:gd name="connsiteY31" fmla="*/ 600910 h 7012541"/>
              <a:gd name="connsiteX32" fmla="*/ 4008148 w 8293913"/>
              <a:gd name="connsiteY32" fmla="*/ 545425 h 7012541"/>
              <a:gd name="connsiteX33" fmla="*/ 4110289 w 8293913"/>
              <a:gd name="connsiteY33" fmla="*/ 515549 h 7012541"/>
              <a:gd name="connsiteX34" fmla="*/ 4190927 w 8293913"/>
              <a:gd name="connsiteY34" fmla="*/ 579570 h 7012541"/>
              <a:gd name="connsiteX35" fmla="*/ 4239308 w 8293913"/>
              <a:gd name="connsiteY35" fmla="*/ 613714 h 7012541"/>
              <a:gd name="connsiteX36" fmla="*/ 4293068 w 8293913"/>
              <a:gd name="connsiteY36" fmla="*/ 583839 h 7012541"/>
              <a:gd name="connsiteX37" fmla="*/ 4336073 w 8293913"/>
              <a:gd name="connsiteY37" fmla="*/ 472869 h 7012541"/>
              <a:gd name="connsiteX38" fmla="*/ 4368329 w 8293913"/>
              <a:gd name="connsiteY38" fmla="*/ 438723 h 7012541"/>
              <a:gd name="connsiteX39" fmla="*/ 4422087 w 8293913"/>
              <a:gd name="connsiteY39" fmla="*/ 442991 h 7012541"/>
              <a:gd name="connsiteX40" fmla="*/ 4481222 w 8293913"/>
              <a:gd name="connsiteY40" fmla="*/ 485671 h 7012541"/>
              <a:gd name="connsiteX41" fmla="*/ 4567235 w 8293913"/>
              <a:gd name="connsiteY41" fmla="*/ 545425 h 7012541"/>
              <a:gd name="connsiteX42" fmla="*/ 4701630 w 8293913"/>
              <a:gd name="connsiteY42" fmla="*/ 481403 h 7012541"/>
              <a:gd name="connsiteX43" fmla="*/ 4787643 w 8293913"/>
              <a:gd name="connsiteY43" fmla="*/ 366167 h 7012541"/>
              <a:gd name="connsiteX44" fmla="*/ 4852154 w 8293913"/>
              <a:gd name="connsiteY44" fmla="*/ 349094 h 7012541"/>
              <a:gd name="connsiteX45" fmla="*/ 4911289 w 8293913"/>
              <a:gd name="connsiteY45" fmla="*/ 494208 h 7012541"/>
              <a:gd name="connsiteX46" fmla="*/ 4900539 w 8293913"/>
              <a:gd name="connsiteY46" fmla="*/ 507013 h 7012541"/>
              <a:gd name="connsiteX47" fmla="*/ 5008054 w 8293913"/>
              <a:gd name="connsiteY47" fmla="*/ 532622 h 7012541"/>
              <a:gd name="connsiteX48" fmla="*/ 5099443 w 8293913"/>
              <a:gd name="connsiteY48" fmla="*/ 498476 h 7012541"/>
              <a:gd name="connsiteX49" fmla="*/ 5115571 w 8293913"/>
              <a:gd name="connsiteY49" fmla="*/ 485671 h 7012541"/>
              <a:gd name="connsiteX50" fmla="*/ 5292973 w 8293913"/>
              <a:gd name="connsiteY50" fmla="*/ 477137 h 7012541"/>
              <a:gd name="connsiteX51" fmla="*/ 5395114 w 8293913"/>
              <a:gd name="connsiteY51" fmla="*/ 468600 h 7012541"/>
              <a:gd name="connsiteX52" fmla="*/ 5454249 w 8293913"/>
              <a:gd name="connsiteY52" fmla="*/ 357630 h 7012541"/>
              <a:gd name="connsiteX53" fmla="*/ 5545639 w 8293913"/>
              <a:gd name="connsiteY53" fmla="*/ 131422 h 7012541"/>
              <a:gd name="connsiteX54" fmla="*/ 5626276 w 8293913"/>
              <a:gd name="connsiteY54" fmla="*/ 33255 h 7012541"/>
              <a:gd name="connsiteX55" fmla="*/ 5684065 w 8293913"/>
              <a:gd name="connsiteY55" fmla="*/ 2846 h 7012541"/>
              <a:gd name="connsiteX56" fmla="*/ 5721528 w 8293913"/>
              <a:gd name="connsiteY56" fmla="*/ 245 h 7012541"/>
              <a:gd name="connsiteX57" fmla="*/ 5766047 w 8293913"/>
              <a:gd name="connsiteY57" fmla="*/ 7648 h 7012541"/>
              <a:gd name="connsiteX58" fmla="*/ 5712289 w 8293913"/>
              <a:gd name="connsiteY58" fmla="*/ 152762 h 7012541"/>
              <a:gd name="connsiteX59" fmla="*/ 5658530 w 8293913"/>
              <a:gd name="connsiteY59" fmla="*/ 323485 h 7012541"/>
              <a:gd name="connsiteX60" fmla="*/ 5599395 w 8293913"/>
              <a:gd name="connsiteY60" fmla="*/ 489940 h 7012541"/>
              <a:gd name="connsiteX61" fmla="*/ 5733793 w 8293913"/>
              <a:gd name="connsiteY61" fmla="*/ 613714 h 7012541"/>
              <a:gd name="connsiteX62" fmla="*/ 5766047 w 8293913"/>
              <a:gd name="connsiteY62" fmla="*/ 596641 h 7012541"/>
              <a:gd name="connsiteX63" fmla="*/ 5782173 w 8293913"/>
              <a:gd name="connsiteY63" fmla="*/ 566766 h 7012541"/>
              <a:gd name="connsiteX64" fmla="*/ 5889693 w 8293913"/>
              <a:gd name="connsiteY64" fmla="*/ 532622 h 7012541"/>
              <a:gd name="connsiteX65" fmla="*/ 5948825 w 8293913"/>
              <a:gd name="connsiteY65" fmla="*/ 600910 h 7012541"/>
              <a:gd name="connsiteX66" fmla="*/ 5948825 w 8293913"/>
              <a:gd name="connsiteY66" fmla="*/ 635055 h 7012541"/>
              <a:gd name="connsiteX67" fmla="*/ 6110101 w 8293913"/>
              <a:gd name="connsiteY67" fmla="*/ 801509 h 7012541"/>
              <a:gd name="connsiteX68" fmla="*/ 6185364 w 8293913"/>
              <a:gd name="connsiteY68" fmla="*/ 797240 h 7012541"/>
              <a:gd name="connsiteX69" fmla="*/ 6411148 w 8293913"/>
              <a:gd name="connsiteY69" fmla="*/ 754560 h 7012541"/>
              <a:gd name="connsiteX70" fmla="*/ 6459531 w 8293913"/>
              <a:gd name="connsiteY70" fmla="*/ 771633 h 7012541"/>
              <a:gd name="connsiteX71" fmla="*/ 6518666 w 8293913"/>
              <a:gd name="connsiteY71" fmla="*/ 831386 h 7012541"/>
              <a:gd name="connsiteX72" fmla="*/ 6583174 w 8293913"/>
              <a:gd name="connsiteY72" fmla="*/ 839921 h 7012541"/>
              <a:gd name="connsiteX73" fmla="*/ 6604680 w 8293913"/>
              <a:gd name="connsiteY73" fmla="*/ 822850 h 7012541"/>
              <a:gd name="connsiteX74" fmla="*/ 6630887 w 8293913"/>
              <a:gd name="connsiteY74" fmla="*/ 818048 h 7012541"/>
              <a:gd name="connsiteX75" fmla="*/ 6648711 w 8293913"/>
              <a:gd name="connsiteY75" fmla="*/ 821907 h 7012541"/>
              <a:gd name="connsiteX76" fmla="*/ 6652736 w 8293913"/>
              <a:gd name="connsiteY76" fmla="*/ 803062 h 7012541"/>
              <a:gd name="connsiteX77" fmla="*/ 6634723 w 8293913"/>
              <a:gd name="connsiteY77" fmla="*/ 789260 h 7012541"/>
              <a:gd name="connsiteX78" fmla="*/ 6634019 w 8293913"/>
              <a:gd name="connsiteY78" fmla="*/ 763084 h 7012541"/>
              <a:gd name="connsiteX79" fmla="*/ 6635466 w 8293913"/>
              <a:gd name="connsiteY79" fmla="*/ 732353 h 7012541"/>
              <a:gd name="connsiteX80" fmla="*/ 6681000 w 8293913"/>
              <a:gd name="connsiteY80" fmla="*/ 753698 h 7012541"/>
              <a:gd name="connsiteX81" fmla="*/ 6681704 w 8293913"/>
              <a:gd name="connsiteY81" fmla="*/ 779876 h 7012541"/>
              <a:gd name="connsiteX82" fmla="*/ 6666549 w 8293913"/>
              <a:gd name="connsiteY82" fmla="*/ 977913 h 7012541"/>
              <a:gd name="connsiteX83" fmla="*/ 6666829 w 8293913"/>
              <a:gd name="connsiteY83" fmla="*/ 988259 h 7012541"/>
              <a:gd name="connsiteX84" fmla="*/ 6669190 w 8293913"/>
              <a:gd name="connsiteY84" fmla="*/ 987703 h 7012541"/>
              <a:gd name="connsiteX85" fmla="*/ 6712195 w 8293913"/>
              <a:gd name="connsiteY85" fmla="*/ 1006376 h 7012541"/>
              <a:gd name="connsiteX86" fmla="*/ 6741388 w 8293913"/>
              <a:gd name="connsiteY86" fmla="*/ 1050670 h 7012541"/>
              <a:gd name="connsiteX87" fmla="*/ 6756165 w 8293913"/>
              <a:gd name="connsiteY87" fmla="*/ 1051331 h 7012541"/>
              <a:gd name="connsiteX88" fmla="*/ 6811400 w 8293913"/>
              <a:gd name="connsiteY88" fmla="*/ 1031420 h 7012541"/>
              <a:gd name="connsiteX89" fmla="*/ 6870579 w 8293913"/>
              <a:gd name="connsiteY89" fmla="*/ 1010084 h 7012541"/>
              <a:gd name="connsiteX90" fmla="*/ 6917158 w 8293913"/>
              <a:gd name="connsiteY90" fmla="*/ 1091465 h 7012541"/>
              <a:gd name="connsiteX91" fmla="*/ 7031896 w 8293913"/>
              <a:gd name="connsiteY91" fmla="*/ 1125620 h 7012541"/>
              <a:gd name="connsiteX92" fmla="*/ 7125478 w 8293913"/>
              <a:gd name="connsiteY92" fmla="*/ 1156072 h 7012541"/>
              <a:gd name="connsiteX93" fmla="*/ 7159878 w 8293913"/>
              <a:gd name="connsiteY93" fmla="*/ 1207863 h 7012541"/>
              <a:gd name="connsiteX94" fmla="*/ 7235505 w 8293913"/>
              <a:gd name="connsiteY94" fmla="*/ 1290100 h 7012541"/>
              <a:gd name="connsiteX95" fmla="*/ 7260605 w 8293913"/>
              <a:gd name="connsiteY95" fmla="*/ 1292379 h 7012541"/>
              <a:gd name="connsiteX96" fmla="*/ 7397968 w 8293913"/>
              <a:gd name="connsiteY96" fmla="*/ 1257963 h 7012541"/>
              <a:gd name="connsiteX97" fmla="*/ 7448170 w 8293913"/>
              <a:gd name="connsiteY97" fmla="*/ 1262519 h 7012541"/>
              <a:gd name="connsiteX98" fmla="*/ 7449238 w 8293913"/>
              <a:gd name="connsiteY98" fmla="*/ 1281014 h 7012541"/>
              <a:gd name="connsiteX99" fmla="*/ 7356343 w 8293913"/>
              <a:gd name="connsiteY99" fmla="*/ 1318280 h 7012541"/>
              <a:gd name="connsiteX100" fmla="*/ 7333375 w 8293913"/>
              <a:gd name="connsiteY100" fmla="*/ 1352992 h 7012541"/>
              <a:gd name="connsiteX101" fmla="*/ 7382127 w 8293913"/>
              <a:gd name="connsiteY101" fmla="*/ 1388279 h 7012541"/>
              <a:gd name="connsiteX102" fmla="*/ 7433759 w 8293913"/>
              <a:gd name="connsiteY102" fmla="*/ 1403649 h 7012541"/>
              <a:gd name="connsiteX103" fmla="*/ 7364535 w 8293913"/>
              <a:gd name="connsiteY103" fmla="*/ 1432382 h 7012541"/>
              <a:gd name="connsiteX104" fmla="*/ 7336194 w 8293913"/>
              <a:gd name="connsiteY104" fmla="*/ 1457701 h 7012541"/>
              <a:gd name="connsiteX105" fmla="*/ 7364153 w 8293913"/>
              <a:gd name="connsiteY105" fmla="*/ 1481607 h 7012541"/>
              <a:gd name="connsiteX106" fmla="*/ 7469950 w 8293913"/>
              <a:gd name="connsiteY106" fmla="*/ 1458567 h 7012541"/>
              <a:gd name="connsiteX107" fmla="*/ 7685494 w 8293913"/>
              <a:gd name="connsiteY107" fmla="*/ 1411069 h 7012541"/>
              <a:gd name="connsiteX108" fmla="*/ 7721005 w 8293913"/>
              <a:gd name="connsiteY108" fmla="*/ 1398266 h 7012541"/>
              <a:gd name="connsiteX109" fmla="*/ 7755786 w 8293913"/>
              <a:gd name="connsiteY109" fmla="*/ 1400830 h 7012541"/>
              <a:gd name="connsiteX110" fmla="*/ 7744655 w 8293913"/>
              <a:gd name="connsiteY110" fmla="*/ 1431274 h 7012541"/>
              <a:gd name="connsiteX111" fmla="*/ 7718830 w 8293913"/>
              <a:gd name="connsiteY111" fmla="*/ 1444362 h 7012541"/>
              <a:gd name="connsiteX112" fmla="*/ 7634911 w 8293913"/>
              <a:gd name="connsiteY112" fmla="*/ 1455735 h 7012541"/>
              <a:gd name="connsiteX113" fmla="*/ 7564259 w 8293913"/>
              <a:gd name="connsiteY113" fmla="*/ 1473656 h 7012541"/>
              <a:gd name="connsiteX114" fmla="*/ 7519069 w 8293913"/>
              <a:gd name="connsiteY114" fmla="*/ 1486173 h 7012541"/>
              <a:gd name="connsiteX115" fmla="*/ 7422588 w 8293913"/>
              <a:gd name="connsiteY115" fmla="*/ 1517179 h 7012541"/>
              <a:gd name="connsiteX116" fmla="*/ 7333981 w 8293913"/>
              <a:gd name="connsiteY116" fmla="*/ 1586884 h 7012541"/>
              <a:gd name="connsiteX117" fmla="*/ 7424703 w 8293913"/>
              <a:gd name="connsiteY117" fmla="*/ 1595712 h 7012541"/>
              <a:gd name="connsiteX118" fmla="*/ 7616576 w 8293913"/>
              <a:gd name="connsiteY118" fmla="*/ 1556747 h 7012541"/>
              <a:gd name="connsiteX119" fmla="*/ 7733485 w 8293913"/>
              <a:gd name="connsiteY119" fmla="*/ 1544806 h 7012541"/>
              <a:gd name="connsiteX120" fmla="*/ 7757500 w 8293913"/>
              <a:gd name="connsiteY120" fmla="*/ 1570131 h 7012541"/>
              <a:gd name="connsiteX121" fmla="*/ 7737410 w 8293913"/>
              <a:gd name="connsiteY121" fmla="*/ 1584926 h 7012541"/>
              <a:gd name="connsiteX122" fmla="*/ 7540165 w 8293913"/>
              <a:gd name="connsiteY122" fmla="*/ 1614502 h 7012541"/>
              <a:gd name="connsiteX123" fmla="*/ 7473820 w 8293913"/>
              <a:gd name="connsiteY123" fmla="*/ 1623317 h 7012541"/>
              <a:gd name="connsiteX124" fmla="*/ 7385936 w 8293913"/>
              <a:gd name="connsiteY124" fmla="*/ 1677656 h 7012541"/>
              <a:gd name="connsiteX125" fmla="*/ 7281204 w 8293913"/>
              <a:gd name="connsiteY125" fmla="*/ 1719189 h 7012541"/>
              <a:gd name="connsiteX126" fmla="*/ 7274371 w 8293913"/>
              <a:gd name="connsiteY126" fmla="*/ 1720608 h 7012541"/>
              <a:gd name="connsiteX127" fmla="*/ 7266631 w 8293913"/>
              <a:gd name="connsiteY127" fmla="*/ 1727395 h 7012541"/>
              <a:gd name="connsiteX128" fmla="*/ 7266631 w 8293913"/>
              <a:gd name="connsiteY128" fmla="*/ 1753945 h 7012541"/>
              <a:gd name="connsiteX129" fmla="*/ 7283452 w 8293913"/>
              <a:gd name="connsiteY129" fmla="*/ 1789340 h 7012541"/>
              <a:gd name="connsiteX130" fmla="*/ 7165708 w 8293913"/>
              <a:gd name="connsiteY130" fmla="*/ 1833590 h 7012541"/>
              <a:gd name="connsiteX131" fmla="*/ 7154809 w 8293913"/>
              <a:gd name="connsiteY131" fmla="*/ 1845056 h 7012541"/>
              <a:gd name="connsiteX132" fmla="*/ 7169142 w 8293913"/>
              <a:gd name="connsiteY132" fmla="*/ 1864261 h 7012541"/>
              <a:gd name="connsiteX133" fmla="*/ 7176645 w 8293913"/>
              <a:gd name="connsiteY133" fmla="*/ 1869997 h 7012541"/>
              <a:gd name="connsiteX134" fmla="*/ 7213877 w 8293913"/>
              <a:gd name="connsiteY134" fmla="*/ 1873441 h 7012541"/>
              <a:gd name="connsiteX135" fmla="*/ 7217525 w 8293913"/>
              <a:gd name="connsiteY135" fmla="*/ 1872797 h 7012541"/>
              <a:gd name="connsiteX136" fmla="*/ 7351920 w 8293913"/>
              <a:gd name="connsiteY136" fmla="*/ 1864261 h 7012541"/>
              <a:gd name="connsiteX137" fmla="*/ 7393249 w 8293913"/>
              <a:gd name="connsiteY137" fmla="*/ 1878132 h 7012541"/>
              <a:gd name="connsiteX138" fmla="*/ 7415948 w 8293913"/>
              <a:gd name="connsiteY138" fmla="*/ 1899836 h 7012541"/>
              <a:gd name="connsiteX139" fmla="*/ 7429578 w 8293913"/>
              <a:gd name="connsiteY139" fmla="*/ 1897743 h 7012541"/>
              <a:gd name="connsiteX140" fmla="*/ 7460064 w 8293913"/>
              <a:gd name="connsiteY140" fmla="*/ 1895534 h 7012541"/>
              <a:gd name="connsiteX141" fmla="*/ 7502113 w 8293913"/>
              <a:gd name="connsiteY141" fmla="*/ 1922083 h 7012541"/>
              <a:gd name="connsiteX142" fmla="*/ 7476884 w 8293913"/>
              <a:gd name="connsiteY142" fmla="*/ 1957479 h 7012541"/>
              <a:gd name="connsiteX143" fmla="*/ 7435999 w 8293913"/>
              <a:gd name="connsiteY143" fmla="*/ 1965299 h 7012541"/>
              <a:gd name="connsiteX144" fmla="*/ 7432559 w 8293913"/>
              <a:gd name="connsiteY144" fmla="*/ 1983767 h 7012541"/>
              <a:gd name="connsiteX145" fmla="*/ 7341167 w 8293913"/>
              <a:gd name="connsiteY145" fmla="*/ 2116076 h 7012541"/>
              <a:gd name="connsiteX146" fmla="*/ 7292785 w 8293913"/>
              <a:gd name="connsiteY146" fmla="*/ 2120344 h 7012541"/>
              <a:gd name="connsiteX147" fmla="*/ 7267252 w 8293913"/>
              <a:gd name="connsiteY147" fmla="*/ 2119278 h 7012541"/>
              <a:gd name="connsiteX148" fmla="*/ 7250917 w 8293913"/>
              <a:gd name="connsiteY148" fmla="*/ 2136237 h 7012541"/>
              <a:gd name="connsiteX149" fmla="*/ 7266631 w 8293913"/>
              <a:gd name="connsiteY149" fmla="*/ 2152158 h 7012541"/>
              <a:gd name="connsiteX150" fmla="*/ 7266631 w 8293913"/>
              <a:gd name="connsiteY150" fmla="*/ 2169860 h 7012541"/>
              <a:gd name="connsiteX151" fmla="*/ 7241401 w 8293913"/>
              <a:gd name="connsiteY151" fmla="*/ 2178706 h 7012541"/>
              <a:gd name="connsiteX152" fmla="*/ 7216741 w 8293913"/>
              <a:gd name="connsiteY152" fmla="*/ 2176761 h 7012541"/>
              <a:gd name="connsiteX153" fmla="*/ 7206772 w 8293913"/>
              <a:gd name="connsiteY153" fmla="*/ 2188634 h 7012541"/>
              <a:gd name="connsiteX154" fmla="*/ 7209141 w 8293913"/>
              <a:gd name="connsiteY154" fmla="*/ 2205255 h 7012541"/>
              <a:gd name="connsiteX155" fmla="*/ 7241401 w 8293913"/>
              <a:gd name="connsiteY155" fmla="*/ 2205255 h 7012541"/>
              <a:gd name="connsiteX156" fmla="*/ 7325501 w 8293913"/>
              <a:gd name="connsiteY156" fmla="*/ 2205255 h 7012541"/>
              <a:gd name="connsiteX157" fmla="*/ 7367553 w 8293913"/>
              <a:gd name="connsiteY157" fmla="*/ 2205255 h 7012541"/>
              <a:gd name="connsiteX158" fmla="*/ 7434834 w 8293913"/>
              <a:gd name="connsiteY158" fmla="*/ 2249505 h 7012541"/>
              <a:gd name="connsiteX159" fmla="*/ 7535753 w 8293913"/>
              <a:gd name="connsiteY159" fmla="*/ 2284901 h 7012541"/>
              <a:gd name="connsiteX160" fmla="*/ 7560984 w 8293913"/>
              <a:gd name="connsiteY160" fmla="*/ 2311449 h 7012541"/>
              <a:gd name="connsiteX161" fmla="*/ 7535753 w 8293913"/>
              <a:gd name="connsiteY161" fmla="*/ 2329142 h 7012541"/>
              <a:gd name="connsiteX162" fmla="*/ 7527346 w 8293913"/>
              <a:gd name="connsiteY162" fmla="*/ 2355692 h 7012541"/>
              <a:gd name="connsiteX163" fmla="*/ 7518935 w 8293913"/>
              <a:gd name="connsiteY163" fmla="*/ 2391087 h 7012541"/>
              <a:gd name="connsiteX164" fmla="*/ 7518935 w 8293913"/>
              <a:gd name="connsiteY164" fmla="*/ 2417635 h 7012541"/>
              <a:gd name="connsiteX165" fmla="*/ 7527346 w 8293913"/>
              <a:gd name="connsiteY165" fmla="*/ 2417635 h 7012541"/>
              <a:gd name="connsiteX166" fmla="*/ 7527346 w 8293913"/>
              <a:gd name="connsiteY166" fmla="*/ 2479580 h 7012541"/>
              <a:gd name="connsiteX167" fmla="*/ 7460064 w 8293913"/>
              <a:gd name="connsiteY167" fmla="*/ 2541532 h 7012541"/>
              <a:gd name="connsiteX168" fmla="*/ 7544165 w 8293913"/>
              <a:gd name="connsiteY168" fmla="*/ 2568073 h 7012541"/>
              <a:gd name="connsiteX169" fmla="*/ 7535753 w 8293913"/>
              <a:gd name="connsiteY169" fmla="*/ 2576928 h 7012541"/>
              <a:gd name="connsiteX170" fmla="*/ 7236495 w 8293913"/>
              <a:gd name="connsiteY170" fmla="*/ 2576928 h 7012541"/>
              <a:gd name="connsiteX171" fmla="*/ 7215508 w 8293913"/>
              <a:gd name="connsiteY171" fmla="*/ 2587165 h 7012541"/>
              <a:gd name="connsiteX172" fmla="*/ 7214139 w 8293913"/>
              <a:gd name="connsiteY172" fmla="*/ 2590655 h 7012541"/>
              <a:gd name="connsiteX173" fmla="*/ 7232990 w 8293913"/>
              <a:gd name="connsiteY173" fmla="*/ 2594621 h 7012541"/>
              <a:gd name="connsiteX174" fmla="*/ 7300272 w 8293913"/>
              <a:gd name="connsiteY174" fmla="*/ 2638871 h 7012541"/>
              <a:gd name="connsiteX175" fmla="*/ 7333912 w 8293913"/>
              <a:gd name="connsiteY175" fmla="*/ 2665420 h 7012541"/>
              <a:gd name="connsiteX176" fmla="*/ 7426423 w 8293913"/>
              <a:gd name="connsiteY176" fmla="*/ 2683114 h 7012541"/>
              <a:gd name="connsiteX177" fmla="*/ 7443243 w 8293913"/>
              <a:gd name="connsiteY177" fmla="*/ 2700816 h 7012541"/>
              <a:gd name="connsiteX178" fmla="*/ 7426423 w 8293913"/>
              <a:gd name="connsiteY178" fmla="*/ 2709662 h 7012541"/>
              <a:gd name="connsiteX179" fmla="*/ 7224581 w 8293913"/>
              <a:gd name="connsiteY179" fmla="*/ 2709662 h 7012541"/>
              <a:gd name="connsiteX180" fmla="*/ 7208810 w 8293913"/>
              <a:gd name="connsiteY180" fmla="*/ 2710767 h 7012541"/>
              <a:gd name="connsiteX181" fmla="*/ 7207899 w 8293913"/>
              <a:gd name="connsiteY181" fmla="*/ 2711514 h 7012541"/>
              <a:gd name="connsiteX182" fmla="*/ 7208115 w 8293913"/>
              <a:gd name="connsiteY182" fmla="*/ 2712006 h 7012541"/>
              <a:gd name="connsiteX183" fmla="*/ 7292785 w 8293913"/>
              <a:gd name="connsiteY183" fmla="*/ 2730679 h 7012541"/>
              <a:gd name="connsiteX184" fmla="*/ 7411055 w 8293913"/>
              <a:gd name="connsiteY184" fmla="*/ 2816042 h 7012541"/>
              <a:gd name="connsiteX185" fmla="*/ 7411055 w 8293913"/>
              <a:gd name="connsiteY185" fmla="*/ 2824702 h 7012541"/>
              <a:gd name="connsiteX186" fmla="*/ 7510524 w 8293913"/>
              <a:gd name="connsiteY186" fmla="*/ 2824702 h 7012541"/>
              <a:gd name="connsiteX187" fmla="*/ 7586217 w 8293913"/>
              <a:gd name="connsiteY187" fmla="*/ 2815857 h 7012541"/>
              <a:gd name="connsiteX188" fmla="*/ 7619857 w 8293913"/>
              <a:gd name="connsiteY188" fmla="*/ 2842405 h 7012541"/>
              <a:gd name="connsiteX189" fmla="*/ 7611446 w 8293913"/>
              <a:gd name="connsiteY189" fmla="*/ 2868954 h 7012541"/>
              <a:gd name="connsiteX190" fmla="*/ 7569394 w 8293913"/>
              <a:gd name="connsiteY190" fmla="*/ 2868954 h 7012541"/>
              <a:gd name="connsiteX191" fmla="*/ 7460064 w 8293913"/>
              <a:gd name="connsiteY191" fmla="*/ 2860098 h 7012541"/>
              <a:gd name="connsiteX192" fmla="*/ 7429971 w 8293913"/>
              <a:gd name="connsiteY192" fmla="*/ 2855261 h 7012541"/>
              <a:gd name="connsiteX193" fmla="*/ 7408679 w 8293913"/>
              <a:gd name="connsiteY193" fmla="*/ 2859828 h 7012541"/>
              <a:gd name="connsiteX194" fmla="*/ 7391569 w 8293913"/>
              <a:gd name="connsiteY194" fmla="*/ 2867792 h 7012541"/>
              <a:gd name="connsiteX195" fmla="*/ 7380474 w 8293913"/>
              <a:gd name="connsiteY195" fmla="*/ 2867539 h 7012541"/>
              <a:gd name="connsiteX196" fmla="*/ 7376094 w 8293913"/>
              <a:gd name="connsiteY196" fmla="*/ 2868814 h 7012541"/>
              <a:gd name="connsiteX197" fmla="*/ 7363084 w 8293913"/>
              <a:gd name="connsiteY197" fmla="*/ 2868887 h 7012541"/>
              <a:gd name="connsiteX198" fmla="*/ 7330122 w 8293913"/>
              <a:gd name="connsiteY198" fmla="*/ 2879700 h 7012541"/>
              <a:gd name="connsiteX199" fmla="*/ 7423270 w 8293913"/>
              <a:gd name="connsiteY199" fmla="*/ 2893285 h 7012541"/>
              <a:gd name="connsiteX200" fmla="*/ 7535753 w 8293913"/>
              <a:gd name="connsiteY200" fmla="*/ 2895495 h 7012541"/>
              <a:gd name="connsiteX201" fmla="*/ 7569394 w 8293913"/>
              <a:gd name="connsiteY201" fmla="*/ 2895495 h 7012541"/>
              <a:gd name="connsiteX202" fmla="*/ 7611446 w 8293913"/>
              <a:gd name="connsiteY202" fmla="*/ 2913195 h 7012541"/>
              <a:gd name="connsiteX203" fmla="*/ 7619857 w 8293913"/>
              <a:gd name="connsiteY203" fmla="*/ 2939745 h 7012541"/>
              <a:gd name="connsiteX204" fmla="*/ 7603035 w 8293913"/>
              <a:gd name="connsiteY204" fmla="*/ 2957445 h 7012541"/>
              <a:gd name="connsiteX205" fmla="*/ 7476884 w 8293913"/>
              <a:gd name="connsiteY205" fmla="*/ 2957445 h 7012541"/>
              <a:gd name="connsiteX206" fmla="*/ 7611446 w 8293913"/>
              <a:gd name="connsiteY206" fmla="*/ 2992841 h 7012541"/>
              <a:gd name="connsiteX207" fmla="*/ 7636676 w 8293913"/>
              <a:gd name="connsiteY207" fmla="*/ 3010536 h 7012541"/>
              <a:gd name="connsiteX208" fmla="*/ 7603035 w 8293913"/>
              <a:gd name="connsiteY208" fmla="*/ 3019391 h 7012541"/>
              <a:gd name="connsiteX209" fmla="*/ 7392782 w 8293913"/>
              <a:gd name="connsiteY209" fmla="*/ 3019391 h 7012541"/>
              <a:gd name="connsiteX210" fmla="*/ 7359141 w 8293913"/>
              <a:gd name="connsiteY210" fmla="*/ 3037084 h 7012541"/>
              <a:gd name="connsiteX211" fmla="*/ 7418013 w 8293913"/>
              <a:gd name="connsiteY211" fmla="*/ 3037084 h 7012541"/>
              <a:gd name="connsiteX212" fmla="*/ 7493705 w 8293913"/>
              <a:gd name="connsiteY212" fmla="*/ 3063633 h 7012541"/>
              <a:gd name="connsiteX213" fmla="*/ 7569394 w 8293913"/>
              <a:gd name="connsiteY213" fmla="*/ 3063633 h 7012541"/>
              <a:gd name="connsiteX214" fmla="*/ 7594625 w 8293913"/>
              <a:gd name="connsiteY214" fmla="*/ 3090181 h 7012541"/>
              <a:gd name="connsiteX215" fmla="*/ 7569394 w 8293913"/>
              <a:gd name="connsiteY215" fmla="*/ 3116729 h 7012541"/>
              <a:gd name="connsiteX216" fmla="*/ 7392782 w 8293913"/>
              <a:gd name="connsiteY216" fmla="*/ 3116729 h 7012541"/>
              <a:gd name="connsiteX217" fmla="*/ 7317090 w 8293913"/>
              <a:gd name="connsiteY217" fmla="*/ 3125577 h 7012541"/>
              <a:gd name="connsiteX218" fmla="*/ 7409602 w 8293913"/>
              <a:gd name="connsiteY218" fmla="*/ 3125577 h 7012541"/>
              <a:gd name="connsiteX219" fmla="*/ 7468474 w 8293913"/>
              <a:gd name="connsiteY219" fmla="*/ 3160972 h 7012541"/>
              <a:gd name="connsiteX220" fmla="*/ 7468474 w 8293913"/>
              <a:gd name="connsiteY220" fmla="*/ 3187520 h 7012541"/>
              <a:gd name="connsiteX221" fmla="*/ 7434834 w 8293913"/>
              <a:gd name="connsiteY221" fmla="*/ 3205222 h 7012541"/>
              <a:gd name="connsiteX222" fmla="*/ 7325501 w 8293913"/>
              <a:gd name="connsiteY222" fmla="*/ 3222925 h 7012541"/>
              <a:gd name="connsiteX223" fmla="*/ 7289650 w 8293913"/>
              <a:gd name="connsiteY223" fmla="*/ 3228471 h 7012541"/>
              <a:gd name="connsiteX224" fmla="*/ 7297868 w 8293913"/>
              <a:gd name="connsiteY224" fmla="*/ 3237002 h 7012541"/>
              <a:gd name="connsiteX225" fmla="*/ 7234517 w 8293913"/>
              <a:gd name="connsiteY225" fmla="*/ 3266341 h 7012541"/>
              <a:gd name="connsiteX226" fmla="*/ 7200180 w 8293913"/>
              <a:gd name="connsiteY226" fmla="*/ 3279517 h 7012541"/>
              <a:gd name="connsiteX227" fmla="*/ 7287409 w 8293913"/>
              <a:gd name="connsiteY227" fmla="*/ 3302602 h 7012541"/>
              <a:gd name="connsiteX228" fmla="*/ 7437935 w 8293913"/>
              <a:gd name="connsiteY228" fmla="*/ 3285529 h 7012541"/>
              <a:gd name="connsiteX229" fmla="*/ 7507819 w 8293913"/>
              <a:gd name="connsiteY229" fmla="*/ 3251385 h 7012541"/>
              <a:gd name="connsiteX230" fmla="*/ 7626089 w 8293913"/>
              <a:gd name="connsiteY230" fmla="*/ 3153218 h 7012541"/>
              <a:gd name="connsiteX231" fmla="*/ 7824993 w 8293913"/>
              <a:gd name="connsiteY231" fmla="*/ 2986763 h 7012541"/>
              <a:gd name="connsiteX232" fmla="*/ 8083034 w 8293913"/>
              <a:gd name="connsiteY232" fmla="*/ 2905671 h 7012541"/>
              <a:gd name="connsiteX233" fmla="*/ 8292694 w 8293913"/>
              <a:gd name="connsiteY233" fmla="*/ 2811774 h 7012541"/>
              <a:gd name="connsiteX234" fmla="*/ 8002397 w 8293913"/>
              <a:gd name="connsiteY234" fmla="*/ 3174559 h 7012541"/>
              <a:gd name="connsiteX235" fmla="*/ 7744358 w 8293913"/>
              <a:gd name="connsiteY235" fmla="*/ 3259920 h 7012541"/>
              <a:gd name="connsiteX236" fmla="*/ 7583083 w 8293913"/>
              <a:gd name="connsiteY236" fmla="*/ 3358087 h 7012541"/>
              <a:gd name="connsiteX237" fmla="*/ 7507819 w 8293913"/>
              <a:gd name="connsiteY237" fmla="*/ 3396499 h 7012541"/>
              <a:gd name="connsiteX238" fmla="*/ 7201396 w 8293913"/>
              <a:gd name="connsiteY238" fmla="*/ 3537345 h 7012541"/>
              <a:gd name="connsiteX239" fmla="*/ 7180328 w 8293913"/>
              <a:gd name="connsiteY239" fmla="*/ 3547150 h 7012541"/>
              <a:gd name="connsiteX240" fmla="*/ 7165229 w 8293913"/>
              <a:gd name="connsiteY240" fmla="*/ 3639988 h 7012541"/>
              <a:gd name="connsiteX241" fmla="*/ 7112041 w 8293913"/>
              <a:gd name="connsiteY241" fmla="*/ 3746654 h 7012541"/>
              <a:gd name="connsiteX242" fmla="*/ 7107603 w 8293913"/>
              <a:gd name="connsiteY242" fmla="*/ 3767789 h 7012541"/>
              <a:gd name="connsiteX243" fmla="*/ 7120759 w 8293913"/>
              <a:gd name="connsiteY243" fmla="*/ 3772089 h 7012541"/>
              <a:gd name="connsiteX244" fmla="*/ 7534699 w 8293913"/>
              <a:gd name="connsiteY244" fmla="*/ 3891595 h 7012541"/>
              <a:gd name="connsiteX245" fmla="*/ 7626089 w 8293913"/>
              <a:gd name="connsiteY245" fmla="*/ 3917205 h 7012541"/>
              <a:gd name="connsiteX246" fmla="*/ 7749734 w 8293913"/>
              <a:gd name="connsiteY246" fmla="*/ 3904400 h 7012541"/>
              <a:gd name="connsiteX247" fmla="*/ 7819618 w 8293913"/>
              <a:gd name="connsiteY247" fmla="*/ 3895864 h 7012541"/>
              <a:gd name="connsiteX248" fmla="*/ 7894880 w 8293913"/>
              <a:gd name="connsiteY248" fmla="*/ 3912937 h 7012541"/>
              <a:gd name="connsiteX249" fmla="*/ 7927136 w 8293913"/>
              <a:gd name="connsiteY249" fmla="*/ 3942812 h 7012541"/>
              <a:gd name="connsiteX250" fmla="*/ 7787364 w 8293913"/>
              <a:gd name="connsiteY250" fmla="*/ 4169020 h 7012541"/>
              <a:gd name="connsiteX251" fmla="*/ 7636840 w 8293913"/>
              <a:gd name="connsiteY251" fmla="*/ 4169020 h 7012541"/>
              <a:gd name="connsiteX252" fmla="*/ 7513195 w 8293913"/>
              <a:gd name="connsiteY252" fmla="*/ 4100731 h 7012541"/>
              <a:gd name="connsiteX253" fmla="*/ 7378800 w 8293913"/>
              <a:gd name="connsiteY253" fmla="*/ 4079391 h 7012541"/>
              <a:gd name="connsiteX254" fmla="*/ 7239029 w 8293913"/>
              <a:gd name="connsiteY254" fmla="*/ 4023907 h 7012541"/>
              <a:gd name="connsiteX255" fmla="*/ 7158389 w 8293913"/>
              <a:gd name="connsiteY255" fmla="*/ 3921471 h 7012541"/>
              <a:gd name="connsiteX256" fmla="*/ 7124598 w 8293913"/>
              <a:gd name="connsiteY256" fmla="*/ 3898797 h 7012541"/>
              <a:gd name="connsiteX257" fmla="*/ 7095148 w 8293913"/>
              <a:gd name="connsiteY257" fmla="*/ 3921009 h 7012541"/>
              <a:gd name="connsiteX258" fmla="*/ 6993789 w 8293913"/>
              <a:gd name="connsiteY258" fmla="*/ 3921009 h 7012541"/>
              <a:gd name="connsiteX259" fmla="*/ 6841749 w 8293913"/>
              <a:gd name="connsiteY259" fmla="*/ 3947832 h 7012541"/>
              <a:gd name="connsiteX260" fmla="*/ 6799515 w 8293913"/>
              <a:gd name="connsiteY260" fmla="*/ 4048423 h 7012541"/>
              <a:gd name="connsiteX261" fmla="*/ 6554562 w 8293913"/>
              <a:gd name="connsiteY261" fmla="*/ 4309956 h 7012541"/>
              <a:gd name="connsiteX262" fmla="*/ 6495434 w 8293913"/>
              <a:gd name="connsiteY262" fmla="*/ 4323367 h 7012541"/>
              <a:gd name="connsiteX263" fmla="*/ 6157569 w 8293913"/>
              <a:gd name="connsiteY263" fmla="*/ 4323367 h 7012541"/>
              <a:gd name="connsiteX264" fmla="*/ 6225141 w 8293913"/>
              <a:gd name="connsiteY264" fmla="*/ 4544663 h 7012541"/>
              <a:gd name="connsiteX265" fmla="*/ 6030867 w 8293913"/>
              <a:gd name="connsiteY265" fmla="*/ 4423957 h 7012541"/>
              <a:gd name="connsiteX266" fmla="*/ 5726788 w 8293913"/>
              <a:gd name="connsiteY266" fmla="*/ 4363603 h 7012541"/>
              <a:gd name="connsiteX267" fmla="*/ 5583194 w 8293913"/>
              <a:gd name="connsiteY267" fmla="*/ 4558076 h 7012541"/>
              <a:gd name="connsiteX268" fmla="*/ 5372027 w 8293913"/>
              <a:gd name="connsiteY268" fmla="*/ 4658664 h 7012541"/>
              <a:gd name="connsiteX269" fmla="*/ 5228434 w 8293913"/>
              <a:gd name="connsiteY269" fmla="*/ 4698900 h 7012541"/>
              <a:gd name="connsiteX270" fmla="*/ 4991928 w 8293913"/>
              <a:gd name="connsiteY270" fmla="*/ 4812901 h 7012541"/>
              <a:gd name="connsiteX271" fmla="*/ 4915908 w 8293913"/>
              <a:gd name="connsiteY271" fmla="*/ 4866550 h 7012541"/>
              <a:gd name="connsiteX272" fmla="*/ 4949694 w 8293913"/>
              <a:gd name="connsiteY272" fmla="*/ 5034199 h 7012541"/>
              <a:gd name="connsiteX273" fmla="*/ 4978237 w 8293913"/>
              <a:gd name="connsiteY273" fmla="*/ 5142809 h 7012541"/>
              <a:gd name="connsiteX274" fmla="*/ 4997518 w 8293913"/>
              <a:gd name="connsiteY274" fmla="*/ 5144903 h 7012541"/>
              <a:gd name="connsiteX275" fmla="*/ 5017276 w 8293913"/>
              <a:gd name="connsiteY275" fmla="*/ 5157192 h 7012541"/>
              <a:gd name="connsiteX276" fmla="*/ 5033367 w 8293913"/>
              <a:gd name="connsiteY276" fmla="*/ 5182005 h 7012541"/>
              <a:gd name="connsiteX277" fmla="*/ 5039731 w 8293913"/>
              <a:gd name="connsiteY277" fmla="*/ 5192443 h 7012541"/>
              <a:gd name="connsiteX278" fmla="*/ 5060058 w 8293913"/>
              <a:gd name="connsiteY278" fmla="*/ 5219711 h 7012541"/>
              <a:gd name="connsiteX279" fmla="*/ 5070657 w 8293913"/>
              <a:gd name="connsiteY279" fmla="*/ 5232605 h 7012541"/>
              <a:gd name="connsiteX280" fmla="*/ 5077775 w 8293913"/>
              <a:gd name="connsiteY280" fmla="*/ 5251423 h 7012541"/>
              <a:gd name="connsiteX281" fmla="*/ 5076675 w 8293913"/>
              <a:gd name="connsiteY281" fmla="*/ 5272625 h 7012541"/>
              <a:gd name="connsiteX282" fmla="*/ 5067013 w 8293913"/>
              <a:gd name="connsiteY282" fmla="*/ 5325796 h 7012541"/>
              <a:gd name="connsiteX283" fmla="*/ 4992239 w 8293913"/>
              <a:gd name="connsiteY283" fmla="*/ 5402777 h 7012541"/>
              <a:gd name="connsiteX284" fmla="*/ 4981655 w 8293913"/>
              <a:gd name="connsiteY284" fmla="*/ 5403392 h 7012541"/>
              <a:gd name="connsiteX285" fmla="*/ 4935831 w 8293913"/>
              <a:gd name="connsiteY285" fmla="*/ 5411777 h 7012541"/>
              <a:gd name="connsiteX286" fmla="*/ 4922876 w 8293913"/>
              <a:gd name="connsiteY286" fmla="*/ 5410623 h 7012541"/>
              <a:gd name="connsiteX287" fmla="*/ 4887883 w 8293913"/>
              <a:gd name="connsiteY287" fmla="*/ 5412181 h 7012541"/>
              <a:gd name="connsiteX288" fmla="*/ 4868951 w 8293913"/>
              <a:gd name="connsiteY288" fmla="*/ 5411532 h 7012541"/>
              <a:gd name="connsiteX289" fmla="*/ 4852373 w 8293913"/>
              <a:gd name="connsiteY289" fmla="*/ 5399145 h 7012541"/>
              <a:gd name="connsiteX290" fmla="*/ 4797423 w 8293913"/>
              <a:gd name="connsiteY290" fmla="*/ 5370869 h 7012541"/>
              <a:gd name="connsiteX291" fmla="*/ 4769006 w 8293913"/>
              <a:gd name="connsiteY291" fmla="*/ 5349635 h 7012541"/>
              <a:gd name="connsiteX292" fmla="*/ 4763013 w 8293913"/>
              <a:gd name="connsiteY292" fmla="*/ 5336631 h 7012541"/>
              <a:gd name="connsiteX293" fmla="*/ 4763231 w 8293913"/>
              <a:gd name="connsiteY293" fmla="*/ 5303401 h 7012541"/>
              <a:gd name="connsiteX294" fmla="*/ 4760438 w 8293913"/>
              <a:gd name="connsiteY294" fmla="*/ 5250159 h 7012541"/>
              <a:gd name="connsiteX295" fmla="*/ 4768885 w 8293913"/>
              <a:gd name="connsiteY295" fmla="*/ 5228052 h 7012541"/>
              <a:gd name="connsiteX296" fmla="*/ 4786918 w 8293913"/>
              <a:gd name="connsiteY296" fmla="*/ 5203164 h 7012541"/>
              <a:gd name="connsiteX297" fmla="*/ 4805708 w 8293913"/>
              <a:gd name="connsiteY297" fmla="*/ 5186655 h 7012541"/>
              <a:gd name="connsiteX298" fmla="*/ 4839370 w 8293913"/>
              <a:gd name="connsiteY298" fmla="*/ 5158612 h 7012541"/>
              <a:gd name="connsiteX299" fmla="*/ 4839887 w 8293913"/>
              <a:gd name="connsiteY299" fmla="*/ 5158473 h 7012541"/>
              <a:gd name="connsiteX300" fmla="*/ 4839887 w 8293913"/>
              <a:gd name="connsiteY300" fmla="*/ 5114670 h 7012541"/>
              <a:gd name="connsiteX301" fmla="*/ 4831440 w 8293913"/>
              <a:gd name="connsiteY301" fmla="*/ 5000669 h 7012541"/>
              <a:gd name="connsiteX302" fmla="*/ 4731137 w 8293913"/>
              <a:gd name="connsiteY302" fmla="*/ 4868226 h 7012541"/>
              <a:gd name="connsiteX303" fmla="*/ 4699578 w 8293913"/>
              <a:gd name="connsiteY303" fmla="*/ 4861044 h 7012541"/>
              <a:gd name="connsiteX304" fmla="*/ 4695996 w 8293913"/>
              <a:gd name="connsiteY304" fmla="*/ 4869585 h 7012541"/>
              <a:gd name="connsiteX305" fmla="*/ 4526886 w 8293913"/>
              <a:gd name="connsiteY305" fmla="*/ 5175990 h 7012541"/>
              <a:gd name="connsiteX306" fmla="*/ 4431061 w 8293913"/>
              <a:gd name="connsiteY306" fmla="*/ 5313663 h 7012541"/>
              <a:gd name="connsiteX307" fmla="*/ 4467109 w 8293913"/>
              <a:gd name="connsiteY307" fmla="*/ 5335807 h 7012541"/>
              <a:gd name="connsiteX308" fmla="*/ 4556483 w 8293913"/>
              <a:gd name="connsiteY308" fmla="*/ 5411032 h 7012541"/>
              <a:gd name="connsiteX309" fmla="*/ 4588738 w 8293913"/>
              <a:gd name="connsiteY309" fmla="*/ 5530539 h 7012541"/>
              <a:gd name="connsiteX310" fmla="*/ 4486598 w 8293913"/>
              <a:gd name="connsiteY310" fmla="*/ 5658580 h 7012541"/>
              <a:gd name="connsiteX311" fmla="*/ 4481222 w 8293913"/>
              <a:gd name="connsiteY311" fmla="*/ 5688457 h 7012541"/>
              <a:gd name="connsiteX312" fmla="*/ 4508100 w 8293913"/>
              <a:gd name="connsiteY312" fmla="*/ 5833571 h 7012541"/>
              <a:gd name="connsiteX313" fmla="*/ 4373705 w 8293913"/>
              <a:gd name="connsiteY313" fmla="*/ 6029902 h 7012541"/>
              <a:gd name="connsiteX314" fmla="*/ 4244684 w 8293913"/>
              <a:gd name="connsiteY314" fmla="*/ 6076852 h 7012541"/>
              <a:gd name="connsiteX315" fmla="*/ 3981267 w 8293913"/>
              <a:gd name="connsiteY315" fmla="*/ 6046974 h 7012541"/>
              <a:gd name="connsiteX316" fmla="*/ 3906594 w 8293913"/>
              <a:gd name="connsiteY316" fmla="*/ 6000025 h 7012541"/>
              <a:gd name="connsiteX317" fmla="*/ 3861154 w 8293913"/>
              <a:gd name="connsiteY317" fmla="*/ 5958970 h 7012541"/>
              <a:gd name="connsiteX318" fmla="*/ 3835346 w 8293913"/>
              <a:gd name="connsiteY318" fmla="*/ 5983754 h 7012541"/>
              <a:gd name="connsiteX319" fmla="*/ 3721172 w 8293913"/>
              <a:gd name="connsiteY319" fmla="*/ 6074326 h 7012541"/>
              <a:gd name="connsiteX320" fmla="*/ 3723563 w 8293913"/>
              <a:gd name="connsiteY320" fmla="*/ 6076719 h 7012541"/>
              <a:gd name="connsiteX321" fmla="*/ 3733978 w 8293913"/>
              <a:gd name="connsiteY321" fmla="*/ 6081120 h 7012541"/>
              <a:gd name="connsiteX322" fmla="*/ 3776987 w 8293913"/>
              <a:gd name="connsiteY322" fmla="*/ 6098191 h 7012541"/>
              <a:gd name="connsiteX323" fmla="*/ 3723226 w 8293913"/>
              <a:gd name="connsiteY323" fmla="*/ 6128069 h 7012541"/>
              <a:gd name="connsiteX324" fmla="*/ 3685596 w 8293913"/>
              <a:gd name="connsiteY324" fmla="*/ 6115264 h 7012541"/>
              <a:gd name="connsiteX325" fmla="*/ 3674316 w 8293913"/>
              <a:gd name="connsiteY325" fmla="*/ 6111495 h 7012541"/>
              <a:gd name="connsiteX326" fmla="*/ 3550158 w 8293913"/>
              <a:gd name="connsiteY326" fmla="*/ 6209987 h 7012541"/>
              <a:gd name="connsiteX327" fmla="*/ 2376461 w 8293913"/>
              <a:gd name="connsiteY327" fmla="*/ 6797710 h 7012541"/>
              <a:gd name="connsiteX328" fmla="*/ 2293103 w 8293913"/>
              <a:gd name="connsiteY328" fmla="*/ 6820826 h 7012541"/>
              <a:gd name="connsiteX329" fmla="*/ 2293103 w 8293913"/>
              <a:gd name="connsiteY329" fmla="*/ 6858002 h 7012541"/>
              <a:gd name="connsiteX330" fmla="*/ 2159046 w 8293913"/>
              <a:gd name="connsiteY330" fmla="*/ 6858002 h 7012541"/>
              <a:gd name="connsiteX331" fmla="*/ 2047293 w 8293913"/>
              <a:gd name="connsiteY331" fmla="*/ 6888993 h 7012541"/>
              <a:gd name="connsiteX332" fmla="*/ 995643 w 8293913"/>
              <a:gd name="connsiteY332" fmla="*/ 7010404 h 7012541"/>
              <a:gd name="connsiteX333" fmla="*/ 0 w 8293913"/>
              <a:gd name="connsiteY333" fmla="*/ 6931523 h 7012541"/>
              <a:gd name="connsiteX334" fmla="*/ 28261 w 8293913"/>
              <a:gd name="connsiteY334" fmla="*/ 5029202 h 7012541"/>
              <a:gd name="connsiteX0" fmla="*/ 6634026 w 8293913"/>
              <a:gd name="connsiteY0" fmla="*/ 867292 h 7012541"/>
              <a:gd name="connsiteX1" fmla="*/ 6577800 w 8293913"/>
              <a:gd name="connsiteY1" fmla="*/ 908210 h 7012541"/>
              <a:gd name="connsiteX2" fmla="*/ 6529417 w 8293913"/>
              <a:gd name="connsiteY2" fmla="*/ 967963 h 7012541"/>
              <a:gd name="connsiteX3" fmla="*/ 6545544 w 8293913"/>
              <a:gd name="connsiteY3" fmla="*/ 1006376 h 7012541"/>
              <a:gd name="connsiteX4" fmla="*/ 6585864 w 8293913"/>
              <a:gd name="connsiteY4" fmla="*/ 1006911 h 7012541"/>
              <a:gd name="connsiteX5" fmla="*/ 6602827 w 8293913"/>
              <a:gd name="connsiteY5" fmla="*/ 1003094 h 7012541"/>
              <a:gd name="connsiteX6" fmla="*/ 6624961 w 8293913"/>
              <a:gd name="connsiteY6" fmla="*/ 955148 h 7012541"/>
              <a:gd name="connsiteX7" fmla="*/ 6627415 w 8293913"/>
              <a:gd name="connsiteY7" fmla="*/ 887712 h 7012541"/>
              <a:gd name="connsiteX8" fmla="*/ 6634026 w 8293913"/>
              <a:gd name="connsiteY8" fmla="*/ 867292 h 7012541"/>
              <a:gd name="connsiteX9" fmla="*/ 28261 w 8293913"/>
              <a:gd name="connsiteY9" fmla="*/ 5029202 h 7012541"/>
              <a:gd name="connsiteX10" fmla="*/ 71547 w 8293913"/>
              <a:gd name="connsiteY10" fmla="*/ 85060 h 7012541"/>
              <a:gd name="connsiteX11" fmla="*/ 2293103 w 8293913"/>
              <a:gd name="connsiteY11" fmla="*/ 0 h 7012541"/>
              <a:gd name="connsiteX12" fmla="*/ 2909882 w 8293913"/>
              <a:gd name="connsiteY12" fmla="*/ 423059 h 7012541"/>
              <a:gd name="connsiteX13" fmla="*/ 3086400 w 8293913"/>
              <a:gd name="connsiteY13" fmla="*/ 516658 h 7012541"/>
              <a:gd name="connsiteX14" fmla="*/ 3066703 w 8293913"/>
              <a:gd name="connsiteY14" fmla="*/ 491542 h 7012541"/>
              <a:gd name="connsiteX15" fmla="*/ 3040497 w 8293913"/>
              <a:gd name="connsiteY15" fmla="*/ 460064 h 7012541"/>
              <a:gd name="connsiteX16" fmla="*/ 2943731 w 8293913"/>
              <a:gd name="connsiteY16" fmla="*/ 387506 h 7012541"/>
              <a:gd name="connsiteX17" fmla="*/ 2895348 w 8293913"/>
              <a:gd name="connsiteY17" fmla="*/ 302144 h 7012541"/>
              <a:gd name="connsiteX18" fmla="*/ 2981361 w 8293913"/>
              <a:gd name="connsiteY18" fmla="*/ 203978 h 7012541"/>
              <a:gd name="connsiteX19" fmla="*/ 3035121 w 8293913"/>
              <a:gd name="connsiteY19" fmla="*/ 203978 h 7012541"/>
              <a:gd name="connsiteX20" fmla="*/ 3051248 w 8293913"/>
              <a:gd name="connsiteY20" fmla="*/ 233856 h 7012541"/>
              <a:gd name="connsiteX21" fmla="*/ 3110381 w 8293913"/>
              <a:gd name="connsiteY21" fmla="*/ 391774 h 7012541"/>
              <a:gd name="connsiteX22" fmla="*/ 3131886 w 8293913"/>
              <a:gd name="connsiteY22" fmla="*/ 434455 h 7012541"/>
              <a:gd name="connsiteX23" fmla="*/ 3217899 w 8293913"/>
              <a:gd name="connsiteY23" fmla="*/ 545425 h 7012541"/>
              <a:gd name="connsiteX24" fmla="*/ 3265394 w 8293913"/>
              <a:gd name="connsiteY24" fmla="*/ 614557 h 7012541"/>
              <a:gd name="connsiteX25" fmla="*/ 3525574 w 8293913"/>
              <a:gd name="connsiteY25" fmla="*/ 784372 h 7012541"/>
              <a:gd name="connsiteX26" fmla="*/ 3549857 w 8293913"/>
              <a:gd name="connsiteY26" fmla="*/ 760429 h 7012541"/>
              <a:gd name="connsiteX27" fmla="*/ 3583457 w 8293913"/>
              <a:gd name="connsiteY27" fmla="*/ 716148 h 7012541"/>
              <a:gd name="connsiteX28" fmla="*/ 3701724 w 8293913"/>
              <a:gd name="connsiteY28" fmla="*/ 703343 h 7012541"/>
              <a:gd name="connsiteX29" fmla="*/ 3927511 w 8293913"/>
              <a:gd name="connsiteY29" fmla="*/ 733221 h 7012541"/>
              <a:gd name="connsiteX30" fmla="*/ 3992019 w 8293913"/>
              <a:gd name="connsiteY30" fmla="*/ 686272 h 7012541"/>
              <a:gd name="connsiteX31" fmla="*/ 4008148 w 8293913"/>
              <a:gd name="connsiteY31" fmla="*/ 600910 h 7012541"/>
              <a:gd name="connsiteX32" fmla="*/ 4008148 w 8293913"/>
              <a:gd name="connsiteY32" fmla="*/ 545425 h 7012541"/>
              <a:gd name="connsiteX33" fmla="*/ 4110289 w 8293913"/>
              <a:gd name="connsiteY33" fmla="*/ 515549 h 7012541"/>
              <a:gd name="connsiteX34" fmla="*/ 4190927 w 8293913"/>
              <a:gd name="connsiteY34" fmla="*/ 579570 h 7012541"/>
              <a:gd name="connsiteX35" fmla="*/ 4239308 w 8293913"/>
              <a:gd name="connsiteY35" fmla="*/ 613714 h 7012541"/>
              <a:gd name="connsiteX36" fmla="*/ 4293068 w 8293913"/>
              <a:gd name="connsiteY36" fmla="*/ 583839 h 7012541"/>
              <a:gd name="connsiteX37" fmla="*/ 4336073 w 8293913"/>
              <a:gd name="connsiteY37" fmla="*/ 472869 h 7012541"/>
              <a:gd name="connsiteX38" fmla="*/ 4368329 w 8293913"/>
              <a:gd name="connsiteY38" fmla="*/ 438723 h 7012541"/>
              <a:gd name="connsiteX39" fmla="*/ 4422087 w 8293913"/>
              <a:gd name="connsiteY39" fmla="*/ 442991 h 7012541"/>
              <a:gd name="connsiteX40" fmla="*/ 4481222 w 8293913"/>
              <a:gd name="connsiteY40" fmla="*/ 485671 h 7012541"/>
              <a:gd name="connsiteX41" fmla="*/ 4567235 w 8293913"/>
              <a:gd name="connsiteY41" fmla="*/ 545425 h 7012541"/>
              <a:gd name="connsiteX42" fmla="*/ 4701630 w 8293913"/>
              <a:gd name="connsiteY42" fmla="*/ 481403 h 7012541"/>
              <a:gd name="connsiteX43" fmla="*/ 4787643 w 8293913"/>
              <a:gd name="connsiteY43" fmla="*/ 366167 h 7012541"/>
              <a:gd name="connsiteX44" fmla="*/ 4852154 w 8293913"/>
              <a:gd name="connsiteY44" fmla="*/ 349094 h 7012541"/>
              <a:gd name="connsiteX45" fmla="*/ 4911289 w 8293913"/>
              <a:gd name="connsiteY45" fmla="*/ 494208 h 7012541"/>
              <a:gd name="connsiteX46" fmla="*/ 4900539 w 8293913"/>
              <a:gd name="connsiteY46" fmla="*/ 507013 h 7012541"/>
              <a:gd name="connsiteX47" fmla="*/ 5008054 w 8293913"/>
              <a:gd name="connsiteY47" fmla="*/ 532622 h 7012541"/>
              <a:gd name="connsiteX48" fmla="*/ 5099443 w 8293913"/>
              <a:gd name="connsiteY48" fmla="*/ 498476 h 7012541"/>
              <a:gd name="connsiteX49" fmla="*/ 5115571 w 8293913"/>
              <a:gd name="connsiteY49" fmla="*/ 485671 h 7012541"/>
              <a:gd name="connsiteX50" fmla="*/ 5292973 w 8293913"/>
              <a:gd name="connsiteY50" fmla="*/ 477137 h 7012541"/>
              <a:gd name="connsiteX51" fmla="*/ 5395114 w 8293913"/>
              <a:gd name="connsiteY51" fmla="*/ 468600 h 7012541"/>
              <a:gd name="connsiteX52" fmla="*/ 5454249 w 8293913"/>
              <a:gd name="connsiteY52" fmla="*/ 357630 h 7012541"/>
              <a:gd name="connsiteX53" fmla="*/ 5545639 w 8293913"/>
              <a:gd name="connsiteY53" fmla="*/ 131422 h 7012541"/>
              <a:gd name="connsiteX54" fmla="*/ 5626276 w 8293913"/>
              <a:gd name="connsiteY54" fmla="*/ 33255 h 7012541"/>
              <a:gd name="connsiteX55" fmla="*/ 5684065 w 8293913"/>
              <a:gd name="connsiteY55" fmla="*/ 2846 h 7012541"/>
              <a:gd name="connsiteX56" fmla="*/ 5721528 w 8293913"/>
              <a:gd name="connsiteY56" fmla="*/ 245 h 7012541"/>
              <a:gd name="connsiteX57" fmla="*/ 5766047 w 8293913"/>
              <a:gd name="connsiteY57" fmla="*/ 7648 h 7012541"/>
              <a:gd name="connsiteX58" fmla="*/ 5712289 w 8293913"/>
              <a:gd name="connsiteY58" fmla="*/ 152762 h 7012541"/>
              <a:gd name="connsiteX59" fmla="*/ 5658530 w 8293913"/>
              <a:gd name="connsiteY59" fmla="*/ 323485 h 7012541"/>
              <a:gd name="connsiteX60" fmla="*/ 5599395 w 8293913"/>
              <a:gd name="connsiteY60" fmla="*/ 489940 h 7012541"/>
              <a:gd name="connsiteX61" fmla="*/ 5733793 w 8293913"/>
              <a:gd name="connsiteY61" fmla="*/ 613714 h 7012541"/>
              <a:gd name="connsiteX62" fmla="*/ 5766047 w 8293913"/>
              <a:gd name="connsiteY62" fmla="*/ 596641 h 7012541"/>
              <a:gd name="connsiteX63" fmla="*/ 5782173 w 8293913"/>
              <a:gd name="connsiteY63" fmla="*/ 566766 h 7012541"/>
              <a:gd name="connsiteX64" fmla="*/ 5889693 w 8293913"/>
              <a:gd name="connsiteY64" fmla="*/ 532622 h 7012541"/>
              <a:gd name="connsiteX65" fmla="*/ 5948825 w 8293913"/>
              <a:gd name="connsiteY65" fmla="*/ 600910 h 7012541"/>
              <a:gd name="connsiteX66" fmla="*/ 5948825 w 8293913"/>
              <a:gd name="connsiteY66" fmla="*/ 635055 h 7012541"/>
              <a:gd name="connsiteX67" fmla="*/ 6110101 w 8293913"/>
              <a:gd name="connsiteY67" fmla="*/ 801509 h 7012541"/>
              <a:gd name="connsiteX68" fmla="*/ 6185364 w 8293913"/>
              <a:gd name="connsiteY68" fmla="*/ 797240 h 7012541"/>
              <a:gd name="connsiteX69" fmla="*/ 6411148 w 8293913"/>
              <a:gd name="connsiteY69" fmla="*/ 754560 h 7012541"/>
              <a:gd name="connsiteX70" fmla="*/ 6459531 w 8293913"/>
              <a:gd name="connsiteY70" fmla="*/ 771633 h 7012541"/>
              <a:gd name="connsiteX71" fmla="*/ 6518666 w 8293913"/>
              <a:gd name="connsiteY71" fmla="*/ 831386 h 7012541"/>
              <a:gd name="connsiteX72" fmla="*/ 6583174 w 8293913"/>
              <a:gd name="connsiteY72" fmla="*/ 839921 h 7012541"/>
              <a:gd name="connsiteX73" fmla="*/ 6604680 w 8293913"/>
              <a:gd name="connsiteY73" fmla="*/ 822850 h 7012541"/>
              <a:gd name="connsiteX74" fmla="*/ 6630887 w 8293913"/>
              <a:gd name="connsiteY74" fmla="*/ 818048 h 7012541"/>
              <a:gd name="connsiteX75" fmla="*/ 6648711 w 8293913"/>
              <a:gd name="connsiteY75" fmla="*/ 821907 h 7012541"/>
              <a:gd name="connsiteX76" fmla="*/ 6652736 w 8293913"/>
              <a:gd name="connsiteY76" fmla="*/ 803062 h 7012541"/>
              <a:gd name="connsiteX77" fmla="*/ 6634723 w 8293913"/>
              <a:gd name="connsiteY77" fmla="*/ 789260 h 7012541"/>
              <a:gd name="connsiteX78" fmla="*/ 6634019 w 8293913"/>
              <a:gd name="connsiteY78" fmla="*/ 763084 h 7012541"/>
              <a:gd name="connsiteX79" fmla="*/ 6635466 w 8293913"/>
              <a:gd name="connsiteY79" fmla="*/ 732353 h 7012541"/>
              <a:gd name="connsiteX80" fmla="*/ 6681000 w 8293913"/>
              <a:gd name="connsiteY80" fmla="*/ 753698 h 7012541"/>
              <a:gd name="connsiteX81" fmla="*/ 6681704 w 8293913"/>
              <a:gd name="connsiteY81" fmla="*/ 779876 h 7012541"/>
              <a:gd name="connsiteX82" fmla="*/ 6666549 w 8293913"/>
              <a:gd name="connsiteY82" fmla="*/ 977913 h 7012541"/>
              <a:gd name="connsiteX83" fmla="*/ 6666829 w 8293913"/>
              <a:gd name="connsiteY83" fmla="*/ 988259 h 7012541"/>
              <a:gd name="connsiteX84" fmla="*/ 6669190 w 8293913"/>
              <a:gd name="connsiteY84" fmla="*/ 987703 h 7012541"/>
              <a:gd name="connsiteX85" fmla="*/ 6712195 w 8293913"/>
              <a:gd name="connsiteY85" fmla="*/ 1006376 h 7012541"/>
              <a:gd name="connsiteX86" fmla="*/ 6741388 w 8293913"/>
              <a:gd name="connsiteY86" fmla="*/ 1050670 h 7012541"/>
              <a:gd name="connsiteX87" fmla="*/ 6756165 w 8293913"/>
              <a:gd name="connsiteY87" fmla="*/ 1051331 h 7012541"/>
              <a:gd name="connsiteX88" fmla="*/ 6811400 w 8293913"/>
              <a:gd name="connsiteY88" fmla="*/ 1031420 h 7012541"/>
              <a:gd name="connsiteX89" fmla="*/ 6870579 w 8293913"/>
              <a:gd name="connsiteY89" fmla="*/ 1010084 h 7012541"/>
              <a:gd name="connsiteX90" fmla="*/ 6917158 w 8293913"/>
              <a:gd name="connsiteY90" fmla="*/ 1091465 h 7012541"/>
              <a:gd name="connsiteX91" fmla="*/ 7031896 w 8293913"/>
              <a:gd name="connsiteY91" fmla="*/ 1125620 h 7012541"/>
              <a:gd name="connsiteX92" fmla="*/ 7125478 w 8293913"/>
              <a:gd name="connsiteY92" fmla="*/ 1156072 h 7012541"/>
              <a:gd name="connsiteX93" fmla="*/ 7159878 w 8293913"/>
              <a:gd name="connsiteY93" fmla="*/ 1207863 h 7012541"/>
              <a:gd name="connsiteX94" fmla="*/ 7235505 w 8293913"/>
              <a:gd name="connsiteY94" fmla="*/ 1290100 h 7012541"/>
              <a:gd name="connsiteX95" fmla="*/ 7260605 w 8293913"/>
              <a:gd name="connsiteY95" fmla="*/ 1292379 h 7012541"/>
              <a:gd name="connsiteX96" fmla="*/ 7397968 w 8293913"/>
              <a:gd name="connsiteY96" fmla="*/ 1257963 h 7012541"/>
              <a:gd name="connsiteX97" fmla="*/ 7448170 w 8293913"/>
              <a:gd name="connsiteY97" fmla="*/ 1262519 h 7012541"/>
              <a:gd name="connsiteX98" fmla="*/ 7449238 w 8293913"/>
              <a:gd name="connsiteY98" fmla="*/ 1281014 h 7012541"/>
              <a:gd name="connsiteX99" fmla="*/ 7356343 w 8293913"/>
              <a:gd name="connsiteY99" fmla="*/ 1318280 h 7012541"/>
              <a:gd name="connsiteX100" fmla="*/ 7333375 w 8293913"/>
              <a:gd name="connsiteY100" fmla="*/ 1352992 h 7012541"/>
              <a:gd name="connsiteX101" fmla="*/ 7382127 w 8293913"/>
              <a:gd name="connsiteY101" fmla="*/ 1388279 h 7012541"/>
              <a:gd name="connsiteX102" fmla="*/ 7433759 w 8293913"/>
              <a:gd name="connsiteY102" fmla="*/ 1403649 h 7012541"/>
              <a:gd name="connsiteX103" fmla="*/ 7364535 w 8293913"/>
              <a:gd name="connsiteY103" fmla="*/ 1432382 h 7012541"/>
              <a:gd name="connsiteX104" fmla="*/ 7336194 w 8293913"/>
              <a:gd name="connsiteY104" fmla="*/ 1457701 h 7012541"/>
              <a:gd name="connsiteX105" fmla="*/ 7364153 w 8293913"/>
              <a:gd name="connsiteY105" fmla="*/ 1481607 h 7012541"/>
              <a:gd name="connsiteX106" fmla="*/ 7469950 w 8293913"/>
              <a:gd name="connsiteY106" fmla="*/ 1458567 h 7012541"/>
              <a:gd name="connsiteX107" fmla="*/ 7685494 w 8293913"/>
              <a:gd name="connsiteY107" fmla="*/ 1411069 h 7012541"/>
              <a:gd name="connsiteX108" fmla="*/ 7721005 w 8293913"/>
              <a:gd name="connsiteY108" fmla="*/ 1398266 h 7012541"/>
              <a:gd name="connsiteX109" fmla="*/ 7755786 w 8293913"/>
              <a:gd name="connsiteY109" fmla="*/ 1400830 h 7012541"/>
              <a:gd name="connsiteX110" fmla="*/ 7744655 w 8293913"/>
              <a:gd name="connsiteY110" fmla="*/ 1431274 h 7012541"/>
              <a:gd name="connsiteX111" fmla="*/ 7718830 w 8293913"/>
              <a:gd name="connsiteY111" fmla="*/ 1444362 h 7012541"/>
              <a:gd name="connsiteX112" fmla="*/ 7634911 w 8293913"/>
              <a:gd name="connsiteY112" fmla="*/ 1455735 h 7012541"/>
              <a:gd name="connsiteX113" fmla="*/ 7564259 w 8293913"/>
              <a:gd name="connsiteY113" fmla="*/ 1473656 h 7012541"/>
              <a:gd name="connsiteX114" fmla="*/ 7519069 w 8293913"/>
              <a:gd name="connsiteY114" fmla="*/ 1486173 h 7012541"/>
              <a:gd name="connsiteX115" fmla="*/ 7422588 w 8293913"/>
              <a:gd name="connsiteY115" fmla="*/ 1517179 h 7012541"/>
              <a:gd name="connsiteX116" fmla="*/ 7333981 w 8293913"/>
              <a:gd name="connsiteY116" fmla="*/ 1586884 h 7012541"/>
              <a:gd name="connsiteX117" fmla="*/ 7424703 w 8293913"/>
              <a:gd name="connsiteY117" fmla="*/ 1595712 h 7012541"/>
              <a:gd name="connsiteX118" fmla="*/ 7616576 w 8293913"/>
              <a:gd name="connsiteY118" fmla="*/ 1556747 h 7012541"/>
              <a:gd name="connsiteX119" fmla="*/ 7733485 w 8293913"/>
              <a:gd name="connsiteY119" fmla="*/ 1544806 h 7012541"/>
              <a:gd name="connsiteX120" fmla="*/ 7757500 w 8293913"/>
              <a:gd name="connsiteY120" fmla="*/ 1570131 h 7012541"/>
              <a:gd name="connsiteX121" fmla="*/ 7737410 w 8293913"/>
              <a:gd name="connsiteY121" fmla="*/ 1584926 h 7012541"/>
              <a:gd name="connsiteX122" fmla="*/ 7540165 w 8293913"/>
              <a:gd name="connsiteY122" fmla="*/ 1614502 h 7012541"/>
              <a:gd name="connsiteX123" fmla="*/ 7473820 w 8293913"/>
              <a:gd name="connsiteY123" fmla="*/ 1623317 h 7012541"/>
              <a:gd name="connsiteX124" fmla="*/ 7385936 w 8293913"/>
              <a:gd name="connsiteY124" fmla="*/ 1677656 h 7012541"/>
              <a:gd name="connsiteX125" fmla="*/ 7281204 w 8293913"/>
              <a:gd name="connsiteY125" fmla="*/ 1719189 h 7012541"/>
              <a:gd name="connsiteX126" fmla="*/ 7274371 w 8293913"/>
              <a:gd name="connsiteY126" fmla="*/ 1720608 h 7012541"/>
              <a:gd name="connsiteX127" fmla="*/ 7266631 w 8293913"/>
              <a:gd name="connsiteY127" fmla="*/ 1727395 h 7012541"/>
              <a:gd name="connsiteX128" fmla="*/ 7266631 w 8293913"/>
              <a:gd name="connsiteY128" fmla="*/ 1753945 h 7012541"/>
              <a:gd name="connsiteX129" fmla="*/ 7283452 w 8293913"/>
              <a:gd name="connsiteY129" fmla="*/ 1789340 h 7012541"/>
              <a:gd name="connsiteX130" fmla="*/ 7165708 w 8293913"/>
              <a:gd name="connsiteY130" fmla="*/ 1833590 h 7012541"/>
              <a:gd name="connsiteX131" fmla="*/ 7154809 w 8293913"/>
              <a:gd name="connsiteY131" fmla="*/ 1845056 h 7012541"/>
              <a:gd name="connsiteX132" fmla="*/ 7169142 w 8293913"/>
              <a:gd name="connsiteY132" fmla="*/ 1864261 h 7012541"/>
              <a:gd name="connsiteX133" fmla="*/ 7176645 w 8293913"/>
              <a:gd name="connsiteY133" fmla="*/ 1869997 h 7012541"/>
              <a:gd name="connsiteX134" fmla="*/ 7213877 w 8293913"/>
              <a:gd name="connsiteY134" fmla="*/ 1873441 h 7012541"/>
              <a:gd name="connsiteX135" fmla="*/ 7217525 w 8293913"/>
              <a:gd name="connsiteY135" fmla="*/ 1872797 h 7012541"/>
              <a:gd name="connsiteX136" fmla="*/ 7351920 w 8293913"/>
              <a:gd name="connsiteY136" fmla="*/ 1864261 h 7012541"/>
              <a:gd name="connsiteX137" fmla="*/ 7393249 w 8293913"/>
              <a:gd name="connsiteY137" fmla="*/ 1878132 h 7012541"/>
              <a:gd name="connsiteX138" fmla="*/ 7415948 w 8293913"/>
              <a:gd name="connsiteY138" fmla="*/ 1899836 h 7012541"/>
              <a:gd name="connsiteX139" fmla="*/ 7429578 w 8293913"/>
              <a:gd name="connsiteY139" fmla="*/ 1897743 h 7012541"/>
              <a:gd name="connsiteX140" fmla="*/ 7460064 w 8293913"/>
              <a:gd name="connsiteY140" fmla="*/ 1895534 h 7012541"/>
              <a:gd name="connsiteX141" fmla="*/ 7502113 w 8293913"/>
              <a:gd name="connsiteY141" fmla="*/ 1922083 h 7012541"/>
              <a:gd name="connsiteX142" fmla="*/ 7476884 w 8293913"/>
              <a:gd name="connsiteY142" fmla="*/ 1957479 h 7012541"/>
              <a:gd name="connsiteX143" fmla="*/ 7435999 w 8293913"/>
              <a:gd name="connsiteY143" fmla="*/ 1965299 h 7012541"/>
              <a:gd name="connsiteX144" fmla="*/ 7432559 w 8293913"/>
              <a:gd name="connsiteY144" fmla="*/ 1983767 h 7012541"/>
              <a:gd name="connsiteX145" fmla="*/ 7341167 w 8293913"/>
              <a:gd name="connsiteY145" fmla="*/ 2116076 h 7012541"/>
              <a:gd name="connsiteX146" fmla="*/ 7292785 w 8293913"/>
              <a:gd name="connsiteY146" fmla="*/ 2120344 h 7012541"/>
              <a:gd name="connsiteX147" fmla="*/ 7267252 w 8293913"/>
              <a:gd name="connsiteY147" fmla="*/ 2119278 h 7012541"/>
              <a:gd name="connsiteX148" fmla="*/ 7250917 w 8293913"/>
              <a:gd name="connsiteY148" fmla="*/ 2136237 h 7012541"/>
              <a:gd name="connsiteX149" fmla="*/ 7266631 w 8293913"/>
              <a:gd name="connsiteY149" fmla="*/ 2152158 h 7012541"/>
              <a:gd name="connsiteX150" fmla="*/ 7266631 w 8293913"/>
              <a:gd name="connsiteY150" fmla="*/ 2169860 h 7012541"/>
              <a:gd name="connsiteX151" fmla="*/ 7241401 w 8293913"/>
              <a:gd name="connsiteY151" fmla="*/ 2178706 h 7012541"/>
              <a:gd name="connsiteX152" fmla="*/ 7216741 w 8293913"/>
              <a:gd name="connsiteY152" fmla="*/ 2176761 h 7012541"/>
              <a:gd name="connsiteX153" fmla="*/ 7206772 w 8293913"/>
              <a:gd name="connsiteY153" fmla="*/ 2188634 h 7012541"/>
              <a:gd name="connsiteX154" fmla="*/ 7209141 w 8293913"/>
              <a:gd name="connsiteY154" fmla="*/ 2205255 h 7012541"/>
              <a:gd name="connsiteX155" fmla="*/ 7241401 w 8293913"/>
              <a:gd name="connsiteY155" fmla="*/ 2205255 h 7012541"/>
              <a:gd name="connsiteX156" fmla="*/ 7325501 w 8293913"/>
              <a:gd name="connsiteY156" fmla="*/ 2205255 h 7012541"/>
              <a:gd name="connsiteX157" fmla="*/ 7367553 w 8293913"/>
              <a:gd name="connsiteY157" fmla="*/ 2205255 h 7012541"/>
              <a:gd name="connsiteX158" fmla="*/ 7434834 w 8293913"/>
              <a:gd name="connsiteY158" fmla="*/ 2249505 h 7012541"/>
              <a:gd name="connsiteX159" fmla="*/ 7535753 w 8293913"/>
              <a:gd name="connsiteY159" fmla="*/ 2284901 h 7012541"/>
              <a:gd name="connsiteX160" fmla="*/ 7560984 w 8293913"/>
              <a:gd name="connsiteY160" fmla="*/ 2311449 h 7012541"/>
              <a:gd name="connsiteX161" fmla="*/ 7535753 w 8293913"/>
              <a:gd name="connsiteY161" fmla="*/ 2329142 h 7012541"/>
              <a:gd name="connsiteX162" fmla="*/ 7527346 w 8293913"/>
              <a:gd name="connsiteY162" fmla="*/ 2355692 h 7012541"/>
              <a:gd name="connsiteX163" fmla="*/ 7518935 w 8293913"/>
              <a:gd name="connsiteY163" fmla="*/ 2391087 h 7012541"/>
              <a:gd name="connsiteX164" fmla="*/ 7518935 w 8293913"/>
              <a:gd name="connsiteY164" fmla="*/ 2417635 h 7012541"/>
              <a:gd name="connsiteX165" fmla="*/ 7527346 w 8293913"/>
              <a:gd name="connsiteY165" fmla="*/ 2417635 h 7012541"/>
              <a:gd name="connsiteX166" fmla="*/ 7527346 w 8293913"/>
              <a:gd name="connsiteY166" fmla="*/ 2479580 h 7012541"/>
              <a:gd name="connsiteX167" fmla="*/ 7460064 w 8293913"/>
              <a:gd name="connsiteY167" fmla="*/ 2541532 h 7012541"/>
              <a:gd name="connsiteX168" fmla="*/ 7544165 w 8293913"/>
              <a:gd name="connsiteY168" fmla="*/ 2568073 h 7012541"/>
              <a:gd name="connsiteX169" fmla="*/ 7535753 w 8293913"/>
              <a:gd name="connsiteY169" fmla="*/ 2576928 h 7012541"/>
              <a:gd name="connsiteX170" fmla="*/ 7236495 w 8293913"/>
              <a:gd name="connsiteY170" fmla="*/ 2576928 h 7012541"/>
              <a:gd name="connsiteX171" fmla="*/ 7215508 w 8293913"/>
              <a:gd name="connsiteY171" fmla="*/ 2587165 h 7012541"/>
              <a:gd name="connsiteX172" fmla="*/ 7214139 w 8293913"/>
              <a:gd name="connsiteY172" fmla="*/ 2590655 h 7012541"/>
              <a:gd name="connsiteX173" fmla="*/ 7232990 w 8293913"/>
              <a:gd name="connsiteY173" fmla="*/ 2594621 h 7012541"/>
              <a:gd name="connsiteX174" fmla="*/ 7300272 w 8293913"/>
              <a:gd name="connsiteY174" fmla="*/ 2638871 h 7012541"/>
              <a:gd name="connsiteX175" fmla="*/ 7333912 w 8293913"/>
              <a:gd name="connsiteY175" fmla="*/ 2665420 h 7012541"/>
              <a:gd name="connsiteX176" fmla="*/ 7426423 w 8293913"/>
              <a:gd name="connsiteY176" fmla="*/ 2683114 h 7012541"/>
              <a:gd name="connsiteX177" fmla="*/ 7443243 w 8293913"/>
              <a:gd name="connsiteY177" fmla="*/ 2700816 h 7012541"/>
              <a:gd name="connsiteX178" fmla="*/ 7426423 w 8293913"/>
              <a:gd name="connsiteY178" fmla="*/ 2709662 h 7012541"/>
              <a:gd name="connsiteX179" fmla="*/ 7224581 w 8293913"/>
              <a:gd name="connsiteY179" fmla="*/ 2709662 h 7012541"/>
              <a:gd name="connsiteX180" fmla="*/ 7208810 w 8293913"/>
              <a:gd name="connsiteY180" fmla="*/ 2710767 h 7012541"/>
              <a:gd name="connsiteX181" fmla="*/ 7207899 w 8293913"/>
              <a:gd name="connsiteY181" fmla="*/ 2711514 h 7012541"/>
              <a:gd name="connsiteX182" fmla="*/ 7208115 w 8293913"/>
              <a:gd name="connsiteY182" fmla="*/ 2712006 h 7012541"/>
              <a:gd name="connsiteX183" fmla="*/ 7292785 w 8293913"/>
              <a:gd name="connsiteY183" fmla="*/ 2730679 h 7012541"/>
              <a:gd name="connsiteX184" fmla="*/ 7411055 w 8293913"/>
              <a:gd name="connsiteY184" fmla="*/ 2816042 h 7012541"/>
              <a:gd name="connsiteX185" fmla="*/ 7411055 w 8293913"/>
              <a:gd name="connsiteY185" fmla="*/ 2824702 h 7012541"/>
              <a:gd name="connsiteX186" fmla="*/ 7510524 w 8293913"/>
              <a:gd name="connsiteY186" fmla="*/ 2824702 h 7012541"/>
              <a:gd name="connsiteX187" fmla="*/ 7586217 w 8293913"/>
              <a:gd name="connsiteY187" fmla="*/ 2815857 h 7012541"/>
              <a:gd name="connsiteX188" fmla="*/ 7619857 w 8293913"/>
              <a:gd name="connsiteY188" fmla="*/ 2842405 h 7012541"/>
              <a:gd name="connsiteX189" fmla="*/ 7611446 w 8293913"/>
              <a:gd name="connsiteY189" fmla="*/ 2868954 h 7012541"/>
              <a:gd name="connsiteX190" fmla="*/ 7569394 w 8293913"/>
              <a:gd name="connsiteY190" fmla="*/ 2868954 h 7012541"/>
              <a:gd name="connsiteX191" fmla="*/ 7460064 w 8293913"/>
              <a:gd name="connsiteY191" fmla="*/ 2860098 h 7012541"/>
              <a:gd name="connsiteX192" fmla="*/ 7429971 w 8293913"/>
              <a:gd name="connsiteY192" fmla="*/ 2855261 h 7012541"/>
              <a:gd name="connsiteX193" fmla="*/ 7408679 w 8293913"/>
              <a:gd name="connsiteY193" fmla="*/ 2859828 h 7012541"/>
              <a:gd name="connsiteX194" fmla="*/ 7391569 w 8293913"/>
              <a:gd name="connsiteY194" fmla="*/ 2867792 h 7012541"/>
              <a:gd name="connsiteX195" fmla="*/ 7380474 w 8293913"/>
              <a:gd name="connsiteY195" fmla="*/ 2867539 h 7012541"/>
              <a:gd name="connsiteX196" fmla="*/ 7376094 w 8293913"/>
              <a:gd name="connsiteY196" fmla="*/ 2868814 h 7012541"/>
              <a:gd name="connsiteX197" fmla="*/ 7363084 w 8293913"/>
              <a:gd name="connsiteY197" fmla="*/ 2868887 h 7012541"/>
              <a:gd name="connsiteX198" fmla="*/ 7330122 w 8293913"/>
              <a:gd name="connsiteY198" fmla="*/ 2879700 h 7012541"/>
              <a:gd name="connsiteX199" fmla="*/ 7423270 w 8293913"/>
              <a:gd name="connsiteY199" fmla="*/ 2893285 h 7012541"/>
              <a:gd name="connsiteX200" fmla="*/ 7535753 w 8293913"/>
              <a:gd name="connsiteY200" fmla="*/ 2895495 h 7012541"/>
              <a:gd name="connsiteX201" fmla="*/ 7569394 w 8293913"/>
              <a:gd name="connsiteY201" fmla="*/ 2895495 h 7012541"/>
              <a:gd name="connsiteX202" fmla="*/ 7611446 w 8293913"/>
              <a:gd name="connsiteY202" fmla="*/ 2913195 h 7012541"/>
              <a:gd name="connsiteX203" fmla="*/ 7619857 w 8293913"/>
              <a:gd name="connsiteY203" fmla="*/ 2939745 h 7012541"/>
              <a:gd name="connsiteX204" fmla="*/ 7603035 w 8293913"/>
              <a:gd name="connsiteY204" fmla="*/ 2957445 h 7012541"/>
              <a:gd name="connsiteX205" fmla="*/ 7476884 w 8293913"/>
              <a:gd name="connsiteY205" fmla="*/ 2957445 h 7012541"/>
              <a:gd name="connsiteX206" fmla="*/ 7611446 w 8293913"/>
              <a:gd name="connsiteY206" fmla="*/ 2992841 h 7012541"/>
              <a:gd name="connsiteX207" fmla="*/ 7636676 w 8293913"/>
              <a:gd name="connsiteY207" fmla="*/ 3010536 h 7012541"/>
              <a:gd name="connsiteX208" fmla="*/ 7603035 w 8293913"/>
              <a:gd name="connsiteY208" fmla="*/ 3019391 h 7012541"/>
              <a:gd name="connsiteX209" fmla="*/ 7392782 w 8293913"/>
              <a:gd name="connsiteY209" fmla="*/ 3019391 h 7012541"/>
              <a:gd name="connsiteX210" fmla="*/ 7359141 w 8293913"/>
              <a:gd name="connsiteY210" fmla="*/ 3037084 h 7012541"/>
              <a:gd name="connsiteX211" fmla="*/ 7418013 w 8293913"/>
              <a:gd name="connsiteY211" fmla="*/ 3037084 h 7012541"/>
              <a:gd name="connsiteX212" fmla="*/ 7493705 w 8293913"/>
              <a:gd name="connsiteY212" fmla="*/ 3063633 h 7012541"/>
              <a:gd name="connsiteX213" fmla="*/ 7569394 w 8293913"/>
              <a:gd name="connsiteY213" fmla="*/ 3063633 h 7012541"/>
              <a:gd name="connsiteX214" fmla="*/ 7594625 w 8293913"/>
              <a:gd name="connsiteY214" fmla="*/ 3090181 h 7012541"/>
              <a:gd name="connsiteX215" fmla="*/ 7569394 w 8293913"/>
              <a:gd name="connsiteY215" fmla="*/ 3116729 h 7012541"/>
              <a:gd name="connsiteX216" fmla="*/ 7392782 w 8293913"/>
              <a:gd name="connsiteY216" fmla="*/ 3116729 h 7012541"/>
              <a:gd name="connsiteX217" fmla="*/ 7317090 w 8293913"/>
              <a:gd name="connsiteY217" fmla="*/ 3125577 h 7012541"/>
              <a:gd name="connsiteX218" fmla="*/ 7409602 w 8293913"/>
              <a:gd name="connsiteY218" fmla="*/ 3125577 h 7012541"/>
              <a:gd name="connsiteX219" fmla="*/ 7468474 w 8293913"/>
              <a:gd name="connsiteY219" fmla="*/ 3160972 h 7012541"/>
              <a:gd name="connsiteX220" fmla="*/ 7468474 w 8293913"/>
              <a:gd name="connsiteY220" fmla="*/ 3187520 h 7012541"/>
              <a:gd name="connsiteX221" fmla="*/ 7434834 w 8293913"/>
              <a:gd name="connsiteY221" fmla="*/ 3205222 h 7012541"/>
              <a:gd name="connsiteX222" fmla="*/ 7325501 w 8293913"/>
              <a:gd name="connsiteY222" fmla="*/ 3222925 h 7012541"/>
              <a:gd name="connsiteX223" fmla="*/ 7289650 w 8293913"/>
              <a:gd name="connsiteY223" fmla="*/ 3228471 h 7012541"/>
              <a:gd name="connsiteX224" fmla="*/ 7297868 w 8293913"/>
              <a:gd name="connsiteY224" fmla="*/ 3237002 h 7012541"/>
              <a:gd name="connsiteX225" fmla="*/ 7234517 w 8293913"/>
              <a:gd name="connsiteY225" fmla="*/ 3266341 h 7012541"/>
              <a:gd name="connsiteX226" fmla="*/ 7200180 w 8293913"/>
              <a:gd name="connsiteY226" fmla="*/ 3279517 h 7012541"/>
              <a:gd name="connsiteX227" fmla="*/ 7287409 w 8293913"/>
              <a:gd name="connsiteY227" fmla="*/ 3302602 h 7012541"/>
              <a:gd name="connsiteX228" fmla="*/ 7437935 w 8293913"/>
              <a:gd name="connsiteY228" fmla="*/ 3285529 h 7012541"/>
              <a:gd name="connsiteX229" fmla="*/ 7507819 w 8293913"/>
              <a:gd name="connsiteY229" fmla="*/ 3251385 h 7012541"/>
              <a:gd name="connsiteX230" fmla="*/ 7626089 w 8293913"/>
              <a:gd name="connsiteY230" fmla="*/ 3153218 h 7012541"/>
              <a:gd name="connsiteX231" fmla="*/ 7824993 w 8293913"/>
              <a:gd name="connsiteY231" fmla="*/ 2986763 h 7012541"/>
              <a:gd name="connsiteX232" fmla="*/ 8083034 w 8293913"/>
              <a:gd name="connsiteY232" fmla="*/ 2905671 h 7012541"/>
              <a:gd name="connsiteX233" fmla="*/ 8292694 w 8293913"/>
              <a:gd name="connsiteY233" fmla="*/ 2811774 h 7012541"/>
              <a:gd name="connsiteX234" fmla="*/ 8002397 w 8293913"/>
              <a:gd name="connsiteY234" fmla="*/ 3174559 h 7012541"/>
              <a:gd name="connsiteX235" fmla="*/ 7744358 w 8293913"/>
              <a:gd name="connsiteY235" fmla="*/ 3259920 h 7012541"/>
              <a:gd name="connsiteX236" fmla="*/ 7583083 w 8293913"/>
              <a:gd name="connsiteY236" fmla="*/ 3358087 h 7012541"/>
              <a:gd name="connsiteX237" fmla="*/ 7507819 w 8293913"/>
              <a:gd name="connsiteY237" fmla="*/ 3396499 h 7012541"/>
              <a:gd name="connsiteX238" fmla="*/ 7201396 w 8293913"/>
              <a:gd name="connsiteY238" fmla="*/ 3537345 h 7012541"/>
              <a:gd name="connsiteX239" fmla="*/ 7180328 w 8293913"/>
              <a:gd name="connsiteY239" fmla="*/ 3547150 h 7012541"/>
              <a:gd name="connsiteX240" fmla="*/ 7165229 w 8293913"/>
              <a:gd name="connsiteY240" fmla="*/ 3639988 h 7012541"/>
              <a:gd name="connsiteX241" fmla="*/ 7112041 w 8293913"/>
              <a:gd name="connsiteY241" fmla="*/ 3746654 h 7012541"/>
              <a:gd name="connsiteX242" fmla="*/ 7107603 w 8293913"/>
              <a:gd name="connsiteY242" fmla="*/ 3767789 h 7012541"/>
              <a:gd name="connsiteX243" fmla="*/ 7120759 w 8293913"/>
              <a:gd name="connsiteY243" fmla="*/ 3772089 h 7012541"/>
              <a:gd name="connsiteX244" fmla="*/ 7534699 w 8293913"/>
              <a:gd name="connsiteY244" fmla="*/ 3891595 h 7012541"/>
              <a:gd name="connsiteX245" fmla="*/ 7626089 w 8293913"/>
              <a:gd name="connsiteY245" fmla="*/ 3917205 h 7012541"/>
              <a:gd name="connsiteX246" fmla="*/ 7749734 w 8293913"/>
              <a:gd name="connsiteY246" fmla="*/ 3904400 h 7012541"/>
              <a:gd name="connsiteX247" fmla="*/ 7819618 w 8293913"/>
              <a:gd name="connsiteY247" fmla="*/ 3895864 h 7012541"/>
              <a:gd name="connsiteX248" fmla="*/ 7894880 w 8293913"/>
              <a:gd name="connsiteY248" fmla="*/ 3912937 h 7012541"/>
              <a:gd name="connsiteX249" fmla="*/ 7927136 w 8293913"/>
              <a:gd name="connsiteY249" fmla="*/ 3942812 h 7012541"/>
              <a:gd name="connsiteX250" fmla="*/ 7787364 w 8293913"/>
              <a:gd name="connsiteY250" fmla="*/ 4169020 h 7012541"/>
              <a:gd name="connsiteX251" fmla="*/ 7636840 w 8293913"/>
              <a:gd name="connsiteY251" fmla="*/ 4169020 h 7012541"/>
              <a:gd name="connsiteX252" fmla="*/ 7513195 w 8293913"/>
              <a:gd name="connsiteY252" fmla="*/ 4100731 h 7012541"/>
              <a:gd name="connsiteX253" fmla="*/ 7378800 w 8293913"/>
              <a:gd name="connsiteY253" fmla="*/ 4079391 h 7012541"/>
              <a:gd name="connsiteX254" fmla="*/ 7239029 w 8293913"/>
              <a:gd name="connsiteY254" fmla="*/ 4023907 h 7012541"/>
              <a:gd name="connsiteX255" fmla="*/ 7158389 w 8293913"/>
              <a:gd name="connsiteY255" fmla="*/ 3921471 h 7012541"/>
              <a:gd name="connsiteX256" fmla="*/ 7124598 w 8293913"/>
              <a:gd name="connsiteY256" fmla="*/ 3898797 h 7012541"/>
              <a:gd name="connsiteX257" fmla="*/ 7095148 w 8293913"/>
              <a:gd name="connsiteY257" fmla="*/ 3921009 h 7012541"/>
              <a:gd name="connsiteX258" fmla="*/ 6993789 w 8293913"/>
              <a:gd name="connsiteY258" fmla="*/ 3921009 h 7012541"/>
              <a:gd name="connsiteX259" fmla="*/ 6841749 w 8293913"/>
              <a:gd name="connsiteY259" fmla="*/ 3947832 h 7012541"/>
              <a:gd name="connsiteX260" fmla="*/ 6799515 w 8293913"/>
              <a:gd name="connsiteY260" fmla="*/ 4048423 h 7012541"/>
              <a:gd name="connsiteX261" fmla="*/ 6554562 w 8293913"/>
              <a:gd name="connsiteY261" fmla="*/ 4309956 h 7012541"/>
              <a:gd name="connsiteX262" fmla="*/ 6495434 w 8293913"/>
              <a:gd name="connsiteY262" fmla="*/ 4323367 h 7012541"/>
              <a:gd name="connsiteX263" fmla="*/ 6157569 w 8293913"/>
              <a:gd name="connsiteY263" fmla="*/ 4323367 h 7012541"/>
              <a:gd name="connsiteX264" fmla="*/ 6225141 w 8293913"/>
              <a:gd name="connsiteY264" fmla="*/ 4544663 h 7012541"/>
              <a:gd name="connsiteX265" fmla="*/ 6030867 w 8293913"/>
              <a:gd name="connsiteY265" fmla="*/ 4423957 h 7012541"/>
              <a:gd name="connsiteX266" fmla="*/ 5726788 w 8293913"/>
              <a:gd name="connsiteY266" fmla="*/ 4363603 h 7012541"/>
              <a:gd name="connsiteX267" fmla="*/ 5583194 w 8293913"/>
              <a:gd name="connsiteY267" fmla="*/ 4558076 h 7012541"/>
              <a:gd name="connsiteX268" fmla="*/ 5372027 w 8293913"/>
              <a:gd name="connsiteY268" fmla="*/ 4658664 h 7012541"/>
              <a:gd name="connsiteX269" fmla="*/ 5228434 w 8293913"/>
              <a:gd name="connsiteY269" fmla="*/ 4698900 h 7012541"/>
              <a:gd name="connsiteX270" fmla="*/ 4991928 w 8293913"/>
              <a:gd name="connsiteY270" fmla="*/ 4812901 h 7012541"/>
              <a:gd name="connsiteX271" fmla="*/ 4915908 w 8293913"/>
              <a:gd name="connsiteY271" fmla="*/ 4866550 h 7012541"/>
              <a:gd name="connsiteX272" fmla="*/ 4949694 w 8293913"/>
              <a:gd name="connsiteY272" fmla="*/ 5034199 h 7012541"/>
              <a:gd name="connsiteX273" fmla="*/ 4978237 w 8293913"/>
              <a:gd name="connsiteY273" fmla="*/ 5142809 h 7012541"/>
              <a:gd name="connsiteX274" fmla="*/ 4997518 w 8293913"/>
              <a:gd name="connsiteY274" fmla="*/ 5144903 h 7012541"/>
              <a:gd name="connsiteX275" fmla="*/ 5017276 w 8293913"/>
              <a:gd name="connsiteY275" fmla="*/ 5157192 h 7012541"/>
              <a:gd name="connsiteX276" fmla="*/ 5033367 w 8293913"/>
              <a:gd name="connsiteY276" fmla="*/ 5182005 h 7012541"/>
              <a:gd name="connsiteX277" fmla="*/ 5039731 w 8293913"/>
              <a:gd name="connsiteY277" fmla="*/ 5192443 h 7012541"/>
              <a:gd name="connsiteX278" fmla="*/ 5060058 w 8293913"/>
              <a:gd name="connsiteY278" fmla="*/ 5219711 h 7012541"/>
              <a:gd name="connsiteX279" fmla="*/ 5070657 w 8293913"/>
              <a:gd name="connsiteY279" fmla="*/ 5232605 h 7012541"/>
              <a:gd name="connsiteX280" fmla="*/ 5077775 w 8293913"/>
              <a:gd name="connsiteY280" fmla="*/ 5251423 h 7012541"/>
              <a:gd name="connsiteX281" fmla="*/ 5076675 w 8293913"/>
              <a:gd name="connsiteY281" fmla="*/ 5272625 h 7012541"/>
              <a:gd name="connsiteX282" fmla="*/ 5067013 w 8293913"/>
              <a:gd name="connsiteY282" fmla="*/ 5325796 h 7012541"/>
              <a:gd name="connsiteX283" fmla="*/ 4992239 w 8293913"/>
              <a:gd name="connsiteY283" fmla="*/ 5402777 h 7012541"/>
              <a:gd name="connsiteX284" fmla="*/ 4981655 w 8293913"/>
              <a:gd name="connsiteY284" fmla="*/ 5403392 h 7012541"/>
              <a:gd name="connsiteX285" fmla="*/ 4935831 w 8293913"/>
              <a:gd name="connsiteY285" fmla="*/ 5411777 h 7012541"/>
              <a:gd name="connsiteX286" fmla="*/ 4922876 w 8293913"/>
              <a:gd name="connsiteY286" fmla="*/ 5410623 h 7012541"/>
              <a:gd name="connsiteX287" fmla="*/ 4887883 w 8293913"/>
              <a:gd name="connsiteY287" fmla="*/ 5412181 h 7012541"/>
              <a:gd name="connsiteX288" fmla="*/ 4868951 w 8293913"/>
              <a:gd name="connsiteY288" fmla="*/ 5411532 h 7012541"/>
              <a:gd name="connsiteX289" fmla="*/ 4852373 w 8293913"/>
              <a:gd name="connsiteY289" fmla="*/ 5399145 h 7012541"/>
              <a:gd name="connsiteX290" fmla="*/ 4797423 w 8293913"/>
              <a:gd name="connsiteY290" fmla="*/ 5370869 h 7012541"/>
              <a:gd name="connsiteX291" fmla="*/ 4769006 w 8293913"/>
              <a:gd name="connsiteY291" fmla="*/ 5349635 h 7012541"/>
              <a:gd name="connsiteX292" fmla="*/ 4763013 w 8293913"/>
              <a:gd name="connsiteY292" fmla="*/ 5336631 h 7012541"/>
              <a:gd name="connsiteX293" fmla="*/ 4763231 w 8293913"/>
              <a:gd name="connsiteY293" fmla="*/ 5303401 h 7012541"/>
              <a:gd name="connsiteX294" fmla="*/ 4760438 w 8293913"/>
              <a:gd name="connsiteY294" fmla="*/ 5250159 h 7012541"/>
              <a:gd name="connsiteX295" fmla="*/ 4768885 w 8293913"/>
              <a:gd name="connsiteY295" fmla="*/ 5228052 h 7012541"/>
              <a:gd name="connsiteX296" fmla="*/ 4786918 w 8293913"/>
              <a:gd name="connsiteY296" fmla="*/ 5203164 h 7012541"/>
              <a:gd name="connsiteX297" fmla="*/ 4805708 w 8293913"/>
              <a:gd name="connsiteY297" fmla="*/ 5186655 h 7012541"/>
              <a:gd name="connsiteX298" fmla="*/ 4839370 w 8293913"/>
              <a:gd name="connsiteY298" fmla="*/ 5158612 h 7012541"/>
              <a:gd name="connsiteX299" fmla="*/ 4839887 w 8293913"/>
              <a:gd name="connsiteY299" fmla="*/ 5158473 h 7012541"/>
              <a:gd name="connsiteX300" fmla="*/ 4839887 w 8293913"/>
              <a:gd name="connsiteY300" fmla="*/ 5114670 h 7012541"/>
              <a:gd name="connsiteX301" fmla="*/ 4831440 w 8293913"/>
              <a:gd name="connsiteY301" fmla="*/ 5000669 h 7012541"/>
              <a:gd name="connsiteX302" fmla="*/ 4731137 w 8293913"/>
              <a:gd name="connsiteY302" fmla="*/ 4868226 h 7012541"/>
              <a:gd name="connsiteX303" fmla="*/ 4699578 w 8293913"/>
              <a:gd name="connsiteY303" fmla="*/ 4861044 h 7012541"/>
              <a:gd name="connsiteX304" fmla="*/ 4695996 w 8293913"/>
              <a:gd name="connsiteY304" fmla="*/ 4869585 h 7012541"/>
              <a:gd name="connsiteX305" fmla="*/ 4526886 w 8293913"/>
              <a:gd name="connsiteY305" fmla="*/ 5175990 h 7012541"/>
              <a:gd name="connsiteX306" fmla="*/ 4431061 w 8293913"/>
              <a:gd name="connsiteY306" fmla="*/ 5313663 h 7012541"/>
              <a:gd name="connsiteX307" fmla="*/ 4467109 w 8293913"/>
              <a:gd name="connsiteY307" fmla="*/ 5335807 h 7012541"/>
              <a:gd name="connsiteX308" fmla="*/ 4556483 w 8293913"/>
              <a:gd name="connsiteY308" fmla="*/ 5411032 h 7012541"/>
              <a:gd name="connsiteX309" fmla="*/ 4588738 w 8293913"/>
              <a:gd name="connsiteY309" fmla="*/ 5530539 h 7012541"/>
              <a:gd name="connsiteX310" fmla="*/ 4486598 w 8293913"/>
              <a:gd name="connsiteY310" fmla="*/ 5658580 h 7012541"/>
              <a:gd name="connsiteX311" fmla="*/ 4481222 w 8293913"/>
              <a:gd name="connsiteY311" fmla="*/ 5688457 h 7012541"/>
              <a:gd name="connsiteX312" fmla="*/ 4508100 w 8293913"/>
              <a:gd name="connsiteY312" fmla="*/ 5833571 h 7012541"/>
              <a:gd name="connsiteX313" fmla="*/ 4373705 w 8293913"/>
              <a:gd name="connsiteY313" fmla="*/ 6029902 h 7012541"/>
              <a:gd name="connsiteX314" fmla="*/ 4244684 w 8293913"/>
              <a:gd name="connsiteY314" fmla="*/ 6076852 h 7012541"/>
              <a:gd name="connsiteX315" fmla="*/ 3981267 w 8293913"/>
              <a:gd name="connsiteY315" fmla="*/ 6046974 h 7012541"/>
              <a:gd name="connsiteX316" fmla="*/ 3906594 w 8293913"/>
              <a:gd name="connsiteY316" fmla="*/ 6000025 h 7012541"/>
              <a:gd name="connsiteX317" fmla="*/ 3861154 w 8293913"/>
              <a:gd name="connsiteY317" fmla="*/ 5958970 h 7012541"/>
              <a:gd name="connsiteX318" fmla="*/ 3835346 w 8293913"/>
              <a:gd name="connsiteY318" fmla="*/ 5983754 h 7012541"/>
              <a:gd name="connsiteX319" fmla="*/ 3721172 w 8293913"/>
              <a:gd name="connsiteY319" fmla="*/ 6074326 h 7012541"/>
              <a:gd name="connsiteX320" fmla="*/ 3723563 w 8293913"/>
              <a:gd name="connsiteY320" fmla="*/ 6076719 h 7012541"/>
              <a:gd name="connsiteX321" fmla="*/ 3733978 w 8293913"/>
              <a:gd name="connsiteY321" fmla="*/ 6081120 h 7012541"/>
              <a:gd name="connsiteX322" fmla="*/ 3776987 w 8293913"/>
              <a:gd name="connsiteY322" fmla="*/ 6098191 h 7012541"/>
              <a:gd name="connsiteX323" fmla="*/ 3723226 w 8293913"/>
              <a:gd name="connsiteY323" fmla="*/ 6128069 h 7012541"/>
              <a:gd name="connsiteX324" fmla="*/ 3685596 w 8293913"/>
              <a:gd name="connsiteY324" fmla="*/ 6115264 h 7012541"/>
              <a:gd name="connsiteX325" fmla="*/ 3674316 w 8293913"/>
              <a:gd name="connsiteY325" fmla="*/ 6111495 h 7012541"/>
              <a:gd name="connsiteX326" fmla="*/ 3550158 w 8293913"/>
              <a:gd name="connsiteY326" fmla="*/ 6209987 h 7012541"/>
              <a:gd name="connsiteX327" fmla="*/ 2376461 w 8293913"/>
              <a:gd name="connsiteY327" fmla="*/ 6797710 h 7012541"/>
              <a:gd name="connsiteX328" fmla="*/ 2293103 w 8293913"/>
              <a:gd name="connsiteY328" fmla="*/ 6820826 h 7012541"/>
              <a:gd name="connsiteX329" fmla="*/ 2293103 w 8293913"/>
              <a:gd name="connsiteY329" fmla="*/ 6858002 h 7012541"/>
              <a:gd name="connsiteX330" fmla="*/ 2159046 w 8293913"/>
              <a:gd name="connsiteY330" fmla="*/ 6858002 h 7012541"/>
              <a:gd name="connsiteX331" fmla="*/ 2047293 w 8293913"/>
              <a:gd name="connsiteY331" fmla="*/ 6888993 h 7012541"/>
              <a:gd name="connsiteX332" fmla="*/ 995643 w 8293913"/>
              <a:gd name="connsiteY332" fmla="*/ 7010404 h 7012541"/>
              <a:gd name="connsiteX333" fmla="*/ 0 w 8293913"/>
              <a:gd name="connsiteY333" fmla="*/ 6931523 h 7012541"/>
              <a:gd name="connsiteX334" fmla="*/ 28261 w 8293913"/>
              <a:gd name="connsiteY334" fmla="*/ 5029202 h 7012541"/>
              <a:gd name="connsiteX0" fmla="*/ 6634026 w 8091423"/>
              <a:gd name="connsiteY0" fmla="*/ 867292 h 7012541"/>
              <a:gd name="connsiteX1" fmla="*/ 6577800 w 8091423"/>
              <a:gd name="connsiteY1" fmla="*/ 908210 h 7012541"/>
              <a:gd name="connsiteX2" fmla="*/ 6529417 w 8091423"/>
              <a:gd name="connsiteY2" fmla="*/ 967963 h 7012541"/>
              <a:gd name="connsiteX3" fmla="*/ 6545544 w 8091423"/>
              <a:gd name="connsiteY3" fmla="*/ 1006376 h 7012541"/>
              <a:gd name="connsiteX4" fmla="*/ 6585864 w 8091423"/>
              <a:gd name="connsiteY4" fmla="*/ 1006911 h 7012541"/>
              <a:gd name="connsiteX5" fmla="*/ 6602827 w 8091423"/>
              <a:gd name="connsiteY5" fmla="*/ 1003094 h 7012541"/>
              <a:gd name="connsiteX6" fmla="*/ 6624961 w 8091423"/>
              <a:gd name="connsiteY6" fmla="*/ 955148 h 7012541"/>
              <a:gd name="connsiteX7" fmla="*/ 6627415 w 8091423"/>
              <a:gd name="connsiteY7" fmla="*/ 887712 h 7012541"/>
              <a:gd name="connsiteX8" fmla="*/ 6634026 w 8091423"/>
              <a:gd name="connsiteY8" fmla="*/ 867292 h 7012541"/>
              <a:gd name="connsiteX9" fmla="*/ 28261 w 8091423"/>
              <a:gd name="connsiteY9" fmla="*/ 5029202 h 7012541"/>
              <a:gd name="connsiteX10" fmla="*/ 71547 w 8091423"/>
              <a:gd name="connsiteY10" fmla="*/ 85060 h 7012541"/>
              <a:gd name="connsiteX11" fmla="*/ 2293103 w 8091423"/>
              <a:gd name="connsiteY11" fmla="*/ 0 h 7012541"/>
              <a:gd name="connsiteX12" fmla="*/ 2909882 w 8091423"/>
              <a:gd name="connsiteY12" fmla="*/ 423059 h 7012541"/>
              <a:gd name="connsiteX13" fmla="*/ 3086400 w 8091423"/>
              <a:gd name="connsiteY13" fmla="*/ 516658 h 7012541"/>
              <a:gd name="connsiteX14" fmla="*/ 3066703 w 8091423"/>
              <a:gd name="connsiteY14" fmla="*/ 491542 h 7012541"/>
              <a:gd name="connsiteX15" fmla="*/ 3040497 w 8091423"/>
              <a:gd name="connsiteY15" fmla="*/ 460064 h 7012541"/>
              <a:gd name="connsiteX16" fmla="*/ 2943731 w 8091423"/>
              <a:gd name="connsiteY16" fmla="*/ 387506 h 7012541"/>
              <a:gd name="connsiteX17" fmla="*/ 2895348 w 8091423"/>
              <a:gd name="connsiteY17" fmla="*/ 302144 h 7012541"/>
              <a:gd name="connsiteX18" fmla="*/ 2981361 w 8091423"/>
              <a:gd name="connsiteY18" fmla="*/ 203978 h 7012541"/>
              <a:gd name="connsiteX19" fmla="*/ 3035121 w 8091423"/>
              <a:gd name="connsiteY19" fmla="*/ 203978 h 7012541"/>
              <a:gd name="connsiteX20" fmla="*/ 3051248 w 8091423"/>
              <a:gd name="connsiteY20" fmla="*/ 233856 h 7012541"/>
              <a:gd name="connsiteX21" fmla="*/ 3110381 w 8091423"/>
              <a:gd name="connsiteY21" fmla="*/ 391774 h 7012541"/>
              <a:gd name="connsiteX22" fmla="*/ 3131886 w 8091423"/>
              <a:gd name="connsiteY22" fmla="*/ 434455 h 7012541"/>
              <a:gd name="connsiteX23" fmla="*/ 3217899 w 8091423"/>
              <a:gd name="connsiteY23" fmla="*/ 545425 h 7012541"/>
              <a:gd name="connsiteX24" fmla="*/ 3265394 w 8091423"/>
              <a:gd name="connsiteY24" fmla="*/ 614557 h 7012541"/>
              <a:gd name="connsiteX25" fmla="*/ 3525574 w 8091423"/>
              <a:gd name="connsiteY25" fmla="*/ 784372 h 7012541"/>
              <a:gd name="connsiteX26" fmla="*/ 3549857 w 8091423"/>
              <a:gd name="connsiteY26" fmla="*/ 760429 h 7012541"/>
              <a:gd name="connsiteX27" fmla="*/ 3583457 w 8091423"/>
              <a:gd name="connsiteY27" fmla="*/ 716148 h 7012541"/>
              <a:gd name="connsiteX28" fmla="*/ 3701724 w 8091423"/>
              <a:gd name="connsiteY28" fmla="*/ 703343 h 7012541"/>
              <a:gd name="connsiteX29" fmla="*/ 3927511 w 8091423"/>
              <a:gd name="connsiteY29" fmla="*/ 733221 h 7012541"/>
              <a:gd name="connsiteX30" fmla="*/ 3992019 w 8091423"/>
              <a:gd name="connsiteY30" fmla="*/ 686272 h 7012541"/>
              <a:gd name="connsiteX31" fmla="*/ 4008148 w 8091423"/>
              <a:gd name="connsiteY31" fmla="*/ 600910 h 7012541"/>
              <a:gd name="connsiteX32" fmla="*/ 4008148 w 8091423"/>
              <a:gd name="connsiteY32" fmla="*/ 545425 h 7012541"/>
              <a:gd name="connsiteX33" fmla="*/ 4110289 w 8091423"/>
              <a:gd name="connsiteY33" fmla="*/ 515549 h 7012541"/>
              <a:gd name="connsiteX34" fmla="*/ 4190927 w 8091423"/>
              <a:gd name="connsiteY34" fmla="*/ 579570 h 7012541"/>
              <a:gd name="connsiteX35" fmla="*/ 4239308 w 8091423"/>
              <a:gd name="connsiteY35" fmla="*/ 613714 h 7012541"/>
              <a:gd name="connsiteX36" fmla="*/ 4293068 w 8091423"/>
              <a:gd name="connsiteY36" fmla="*/ 583839 h 7012541"/>
              <a:gd name="connsiteX37" fmla="*/ 4336073 w 8091423"/>
              <a:gd name="connsiteY37" fmla="*/ 472869 h 7012541"/>
              <a:gd name="connsiteX38" fmla="*/ 4368329 w 8091423"/>
              <a:gd name="connsiteY38" fmla="*/ 438723 h 7012541"/>
              <a:gd name="connsiteX39" fmla="*/ 4422087 w 8091423"/>
              <a:gd name="connsiteY39" fmla="*/ 442991 h 7012541"/>
              <a:gd name="connsiteX40" fmla="*/ 4481222 w 8091423"/>
              <a:gd name="connsiteY40" fmla="*/ 485671 h 7012541"/>
              <a:gd name="connsiteX41" fmla="*/ 4567235 w 8091423"/>
              <a:gd name="connsiteY41" fmla="*/ 545425 h 7012541"/>
              <a:gd name="connsiteX42" fmla="*/ 4701630 w 8091423"/>
              <a:gd name="connsiteY42" fmla="*/ 481403 h 7012541"/>
              <a:gd name="connsiteX43" fmla="*/ 4787643 w 8091423"/>
              <a:gd name="connsiteY43" fmla="*/ 366167 h 7012541"/>
              <a:gd name="connsiteX44" fmla="*/ 4852154 w 8091423"/>
              <a:gd name="connsiteY44" fmla="*/ 349094 h 7012541"/>
              <a:gd name="connsiteX45" fmla="*/ 4911289 w 8091423"/>
              <a:gd name="connsiteY45" fmla="*/ 494208 h 7012541"/>
              <a:gd name="connsiteX46" fmla="*/ 4900539 w 8091423"/>
              <a:gd name="connsiteY46" fmla="*/ 507013 h 7012541"/>
              <a:gd name="connsiteX47" fmla="*/ 5008054 w 8091423"/>
              <a:gd name="connsiteY47" fmla="*/ 532622 h 7012541"/>
              <a:gd name="connsiteX48" fmla="*/ 5099443 w 8091423"/>
              <a:gd name="connsiteY48" fmla="*/ 498476 h 7012541"/>
              <a:gd name="connsiteX49" fmla="*/ 5115571 w 8091423"/>
              <a:gd name="connsiteY49" fmla="*/ 485671 h 7012541"/>
              <a:gd name="connsiteX50" fmla="*/ 5292973 w 8091423"/>
              <a:gd name="connsiteY50" fmla="*/ 477137 h 7012541"/>
              <a:gd name="connsiteX51" fmla="*/ 5395114 w 8091423"/>
              <a:gd name="connsiteY51" fmla="*/ 468600 h 7012541"/>
              <a:gd name="connsiteX52" fmla="*/ 5454249 w 8091423"/>
              <a:gd name="connsiteY52" fmla="*/ 357630 h 7012541"/>
              <a:gd name="connsiteX53" fmla="*/ 5545639 w 8091423"/>
              <a:gd name="connsiteY53" fmla="*/ 131422 h 7012541"/>
              <a:gd name="connsiteX54" fmla="*/ 5626276 w 8091423"/>
              <a:gd name="connsiteY54" fmla="*/ 33255 h 7012541"/>
              <a:gd name="connsiteX55" fmla="*/ 5684065 w 8091423"/>
              <a:gd name="connsiteY55" fmla="*/ 2846 h 7012541"/>
              <a:gd name="connsiteX56" fmla="*/ 5721528 w 8091423"/>
              <a:gd name="connsiteY56" fmla="*/ 245 h 7012541"/>
              <a:gd name="connsiteX57" fmla="*/ 5766047 w 8091423"/>
              <a:gd name="connsiteY57" fmla="*/ 7648 h 7012541"/>
              <a:gd name="connsiteX58" fmla="*/ 5712289 w 8091423"/>
              <a:gd name="connsiteY58" fmla="*/ 152762 h 7012541"/>
              <a:gd name="connsiteX59" fmla="*/ 5658530 w 8091423"/>
              <a:gd name="connsiteY59" fmla="*/ 323485 h 7012541"/>
              <a:gd name="connsiteX60" fmla="*/ 5599395 w 8091423"/>
              <a:gd name="connsiteY60" fmla="*/ 489940 h 7012541"/>
              <a:gd name="connsiteX61" fmla="*/ 5733793 w 8091423"/>
              <a:gd name="connsiteY61" fmla="*/ 613714 h 7012541"/>
              <a:gd name="connsiteX62" fmla="*/ 5766047 w 8091423"/>
              <a:gd name="connsiteY62" fmla="*/ 596641 h 7012541"/>
              <a:gd name="connsiteX63" fmla="*/ 5782173 w 8091423"/>
              <a:gd name="connsiteY63" fmla="*/ 566766 h 7012541"/>
              <a:gd name="connsiteX64" fmla="*/ 5889693 w 8091423"/>
              <a:gd name="connsiteY64" fmla="*/ 532622 h 7012541"/>
              <a:gd name="connsiteX65" fmla="*/ 5948825 w 8091423"/>
              <a:gd name="connsiteY65" fmla="*/ 600910 h 7012541"/>
              <a:gd name="connsiteX66" fmla="*/ 5948825 w 8091423"/>
              <a:gd name="connsiteY66" fmla="*/ 635055 h 7012541"/>
              <a:gd name="connsiteX67" fmla="*/ 6110101 w 8091423"/>
              <a:gd name="connsiteY67" fmla="*/ 801509 h 7012541"/>
              <a:gd name="connsiteX68" fmla="*/ 6185364 w 8091423"/>
              <a:gd name="connsiteY68" fmla="*/ 797240 h 7012541"/>
              <a:gd name="connsiteX69" fmla="*/ 6411148 w 8091423"/>
              <a:gd name="connsiteY69" fmla="*/ 754560 h 7012541"/>
              <a:gd name="connsiteX70" fmla="*/ 6459531 w 8091423"/>
              <a:gd name="connsiteY70" fmla="*/ 771633 h 7012541"/>
              <a:gd name="connsiteX71" fmla="*/ 6518666 w 8091423"/>
              <a:gd name="connsiteY71" fmla="*/ 831386 h 7012541"/>
              <a:gd name="connsiteX72" fmla="*/ 6583174 w 8091423"/>
              <a:gd name="connsiteY72" fmla="*/ 839921 h 7012541"/>
              <a:gd name="connsiteX73" fmla="*/ 6604680 w 8091423"/>
              <a:gd name="connsiteY73" fmla="*/ 822850 h 7012541"/>
              <a:gd name="connsiteX74" fmla="*/ 6630887 w 8091423"/>
              <a:gd name="connsiteY74" fmla="*/ 818048 h 7012541"/>
              <a:gd name="connsiteX75" fmla="*/ 6648711 w 8091423"/>
              <a:gd name="connsiteY75" fmla="*/ 821907 h 7012541"/>
              <a:gd name="connsiteX76" fmla="*/ 6652736 w 8091423"/>
              <a:gd name="connsiteY76" fmla="*/ 803062 h 7012541"/>
              <a:gd name="connsiteX77" fmla="*/ 6634723 w 8091423"/>
              <a:gd name="connsiteY77" fmla="*/ 789260 h 7012541"/>
              <a:gd name="connsiteX78" fmla="*/ 6634019 w 8091423"/>
              <a:gd name="connsiteY78" fmla="*/ 763084 h 7012541"/>
              <a:gd name="connsiteX79" fmla="*/ 6635466 w 8091423"/>
              <a:gd name="connsiteY79" fmla="*/ 732353 h 7012541"/>
              <a:gd name="connsiteX80" fmla="*/ 6681000 w 8091423"/>
              <a:gd name="connsiteY80" fmla="*/ 753698 h 7012541"/>
              <a:gd name="connsiteX81" fmla="*/ 6681704 w 8091423"/>
              <a:gd name="connsiteY81" fmla="*/ 779876 h 7012541"/>
              <a:gd name="connsiteX82" fmla="*/ 6666549 w 8091423"/>
              <a:gd name="connsiteY82" fmla="*/ 977913 h 7012541"/>
              <a:gd name="connsiteX83" fmla="*/ 6666829 w 8091423"/>
              <a:gd name="connsiteY83" fmla="*/ 988259 h 7012541"/>
              <a:gd name="connsiteX84" fmla="*/ 6669190 w 8091423"/>
              <a:gd name="connsiteY84" fmla="*/ 987703 h 7012541"/>
              <a:gd name="connsiteX85" fmla="*/ 6712195 w 8091423"/>
              <a:gd name="connsiteY85" fmla="*/ 1006376 h 7012541"/>
              <a:gd name="connsiteX86" fmla="*/ 6741388 w 8091423"/>
              <a:gd name="connsiteY86" fmla="*/ 1050670 h 7012541"/>
              <a:gd name="connsiteX87" fmla="*/ 6756165 w 8091423"/>
              <a:gd name="connsiteY87" fmla="*/ 1051331 h 7012541"/>
              <a:gd name="connsiteX88" fmla="*/ 6811400 w 8091423"/>
              <a:gd name="connsiteY88" fmla="*/ 1031420 h 7012541"/>
              <a:gd name="connsiteX89" fmla="*/ 6870579 w 8091423"/>
              <a:gd name="connsiteY89" fmla="*/ 1010084 h 7012541"/>
              <a:gd name="connsiteX90" fmla="*/ 6917158 w 8091423"/>
              <a:gd name="connsiteY90" fmla="*/ 1091465 h 7012541"/>
              <a:gd name="connsiteX91" fmla="*/ 7031896 w 8091423"/>
              <a:gd name="connsiteY91" fmla="*/ 1125620 h 7012541"/>
              <a:gd name="connsiteX92" fmla="*/ 7125478 w 8091423"/>
              <a:gd name="connsiteY92" fmla="*/ 1156072 h 7012541"/>
              <a:gd name="connsiteX93" fmla="*/ 7159878 w 8091423"/>
              <a:gd name="connsiteY93" fmla="*/ 1207863 h 7012541"/>
              <a:gd name="connsiteX94" fmla="*/ 7235505 w 8091423"/>
              <a:gd name="connsiteY94" fmla="*/ 1290100 h 7012541"/>
              <a:gd name="connsiteX95" fmla="*/ 7260605 w 8091423"/>
              <a:gd name="connsiteY95" fmla="*/ 1292379 h 7012541"/>
              <a:gd name="connsiteX96" fmla="*/ 7397968 w 8091423"/>
              <a:gd name="connsiteY96" fmla="*/ 1257963 h 7012541"/>
              <a:gd name="connsiteX97" fmla="*/ 7448170 w 8091423"/>
              <a:gd name="connsiteY97" fmla="*/ 1262519 h 7012541"/>
              <a:gd name="connsiteX98" fmla="*/ 7449238 w 8091423"/>
              <a:gd name="connsiteY98" fmla="*/ 1281014 h 7012541"/>
              <a:gd name="connsiteX99" fmla="*/ 7356343 w 8091423"/>
              <a:gd name="connsiteY99" fmla="*/ 1318280 h 7012541"/>
              <a:gd name="connsiteX100" fmla="*/ 7333375 w 8091423"/>
              <a:gd name="connsiteY100" fmla="*/ 1352992 h 7012541"/>
              <a:gd name="connsiteX101" fmla="*/ 7382127 w 8091423"/>
              <a:gd name="connsiteY101" fmla="*/ 1388279 h 7012541"/>
              <a:gd name="connsiteX102" fmla="*/ 7433759 w 8091423"/>
              <a:gd name="connsiteY102" fmla="*/ 1403649 h 7012541"/>
              <a:gd name="connsiteX103" fmla="*/ 7364535 w 8091423"/>
              <a:gd name="connsiteY103" fmla="*/ 1432382 h 7012541"/>
              <a:gd name="connsiteX104" fmla="*/ 7336194 w 8091423"/>
              <a:gd name="connsiteY104" fmla="*/ 1457701 h 7012541"/>
              <a:gd name="connsiteX105" fmla="*/ 7364153 w 8091423"/>
              <a:gd name="connsiteY105" fmla="*/ 1481607 h 7012541"/>
              <a:gd name="connsiteX106" fmla="*/ 7469950 w 8091423"/>
              <a:gd name="connsiteY106" fmla="*/ 1458567 h 7012541"/>
              <a:gd name="connsiteX107" fmla="*/ 7685494 w 8091423"/>
              <a:gd name="connsiteY107" fmla="*/ 1411069 h 7012541"/>
              <a:gd name="connsiteX108" fmla="*/ 7721005 w 8091423"/>
              <a:gd name="connsiteY108" fmla="*/ 1398266 h 7012541"/>
              <a:gd name="connsiteX109" fmla="*/ 7755786 w 8091423"/>
              <a:gd name="connsiteY109" fmla="*/ 1400830 h 7012541"/>
              <a:gd name="connsiteX110" fmla="*/ 7744655 w 8091423"/>
              <a:gd name="connsiteY110" fmla="*/ 1431274 h 7012541"/>
              <a:gd name="connsiteX111" fmla="*/ 7718830 w 8091423"/>
              <a:gd name="connsiteY111" fmla="*/ 1444362 h 7012541"/>
              <a:gd name="connsiteX112" fmla="*/ 7634911 w 8091423"/>
              <a:gd name="connsiteY112" fmla="*/ 1455735 h 7012541"/>
              <a:gd name="connsiteX113" fmla="*/ 7564259 w 8091423"/>
              <a:gd name="connsiteY113" fmla="*/ 1473656 h 7012541"/>
              <a:gd name="connsiteX114" fmla="*/ 7519069 w 8091423"/>
              <a:gd name="connsiteY114" fmla="*/ 1486173 h 7012541"/>
              <a:gd name="connsiteX115" fmla="*/ 7422588 w 8091423"/>
              <a:gd name="connsiteY115" fmla="*/ 1517179 h 7012541"/>
              <a:gd name="connsiteX116" fmla="*/ 7333981 w 8091423"/>
              <a:gd name="connsiteY116" fmla="*/ 1586884 h 7012541"/>
              <a:gd name="connsiteX117" fmla="*/ 7424703 w 8091423"/>
              <a:gd name="connsiteY117" fmla="*/ 1595712 h 7012541"/>
              <a:gd name="connsiteX118" fmla="*/ 7616576 w 8091423"/>
              <a:gd name="connsiteY118" fmla="*/ 1556747 h 7012541"/>
              <a:gd name="connsiteX119" fmla="*/ 7733485 w 8091423"/>
              <a:gd name="connsiteY119" fmla="*/ 1544806 h 7012541"/>
              <a:gd name="connsiteX120" fmla="*/ 7757500 w 8091423"/>
              <a:gd name="connsiteY120" fmla="*/ 1570131 h 7012541"/>
              <a:gd name="connsiteX121" fmla="*/ 7737410 w 8091423"/>
              <a:gd name="connsiteY121" fmla="*/ 1584926 h 7012541"/>
              <a:gd name="connsiteX122" fmla="*/ 7540165 w 8091423"/>
              <a:gd name="connsiteY122" fmla="*/ 1614502 h 7012541"/>
              <a:gd name="connsiteX123" fmla="*/ 7473820 w 8091423"/>
              <a:gd name="connsiteY123" fmla="*/ 1623317 h 7012541"/>
              <a:gd name="connsiteX124" fmla="*/ 7385936 w 8091423"/>
              <a:gd name="connsiteY124" fmla="*/ 1677656 h 7012541"/>
              <a:gd name="connsiteX125" fmla="*/ 7281204 w 8091423"/>
              <a:gd name="connsiteY125" fmla="*/ 1719189 h 7012541"/>
              <a:gd name="connsiteX126" fmla="*/ 7274371 w 8091423"/>
              <a:gd name="connsiteY126" fmla="*/ 1720608 h 7012541"/>
              <a:gd name="connsiteX127" fmla="*/ 7266631 w 8091423"/>
              <a:gd name="connsiteY127" fmla="*/ 1727395 h 7012541"/>
              <a:gd name="connsiteX128" fmla="*/ 7266631 w 8091423"/>
              <a:gd name="connsiteY128" fmla="*/ 1753945 h 7012541"/>
              <a:gd name="connsiteX129" fmla="*/ 7283452 w 8091423"/>
              <a:gd name="connsiteY129" fmla="*/ 1789340 h 7012541"/>
              <a:gd name="connsiteX130" fmla="*/ 7165708 w 8091423"/>
              <a:gd name="connsiteY130" fmla="*/ 1833590 h 7012541"/>
              <a:gd name="connsiteX131" fmla="*/ 7154809 w 8091423"/>
              <a:gd name="connsiteY131" fmla="*/ 1845056 h 7012541"/>
              <a:gd name="connsiteX132" fmla="*/ 7169142 w 8091423"/>
              <a:gd name="connsiteY132" fmla="*/ 1864261 h 7012541"/>
              <a:gd name="connsiteX133" fmla="*/ 7176645 w 8091423"/>
              <a:gd name="connsiteY133" fmla="*/ 1869997 h 7012541"/>
              <a:gd name="connsiteX134" fmla="*/ 7213877 w 8091423"/>
              <a:gd name="connsiteY134" fmla="*/ 1873441 h 7012541"/>
              <a:gd name="connsiteX135" fmla="*/ 7217525 w 8091423"/>
              <a:gd name="connsiteY135" fmla="*/ 1872797 h 7012541"/>
              <a:gd name="connsiteX136" fmla="*/ 7351920 w 8091423"/>
              <a:gd name="connsiteY136" fmla="*/ 1864261 h 7012541"/>
              <a:gd name="connsiteX137" fmla="*/ 7393249 w 8091423"/>
              <a:gd name="connsiteY137" fmla="*/ 1878132 h 7012541"/>
              <a:gd name="connsiteX138" fmla="*/ 7415948 w 8091423"/>
              <a:gd name="connsiteY138" fmla="*/ 1899836 h 7012541"/>
              <a:gd name="connsiteX139" fmla="*/ 7429578 w 8091423"/>
              <a:gd name="connsiteY139" fmla="*/ 1897743 h 7012541"/>
              <a:gd name="connsiteX140" fmla="*/ 7460064 w 8091423"/>
              <a:gd name="connsiteY140" fmla="*/ 1895534 h 7012541"/>
              <a:gd name="connsiteX141" fmla="*/ 7502113 w 8091423"/>
              <a:gd name="connsiteY141" fmla="*/ 1922083 h 7012541"/>
              <a:gd name="connsiteX142" fmla="*/ 7476884 w 8091423"/>
              <a:gd name="connsiteY142" fmla="*/ 1957479 h 7012541"/>
              <a:gd name="connsiteX143" fmla="*/ 7435999 w 8091423"/>
              <a:gd name="connsiteY143" fmla="*/ 1965299 h 7012541"/>
              <a:gd name="connsiteX144" fmla="*/ 7432559 w 8091423"/>
              <a:gd name="connsiteY144" fmla="*/ 1983767 h 7012541"/>
              <a:gd name="connsiteX145" fmla="*/ 7341167 w 8091423"/>
              <a:gd name="connsiteY145" fmla="*/ 2116076 h 7012541"/>
              <a:gd name="connsiteX146" fmla="*/ 7292785 w 8091423"/>
              <a:gd name="connsiteY146" fmla="*/ 2120344 h 7012541"/>
              <a:gd name="connsiteX147" fmla="*/ 7267252 w 8091423"/>
              <a:gd name="connsiteY147" fmla="*/ 2119278 h 7012541"/>
              <a:gd name="connsiteX148" fmla="*/ 7250917 w 8091423"/>
              <a:gd name="connsiteY148" fmla="*/ 2136237 h 7012541"/>
              <a:gd name="connsiteX149" fmla="*/ 7266631 w 8091423"/>
              <a:gd name="connsiteY149" fmla="*/ 2152158 h 7012541"/>
              <a:gd name="connsiteX150" fmla="*/ 7266631 w 8091423"/>
              <a:gd name="connsiteY150" fmla="*/ 2169860 h 7012541"/>
              <a:gd name="connsiteX151" fmla="*/ 7241401 w 8091423"/>
              <a:gd name="connsiteY151" fmla="*/ 2178706 h 7012541"/>
              <a:gd name="connsiteX152" fmla="*/ 7216741 w 8091423"/>
              <a:gd name="connsiteY152" fmla="*/ 2176761 h 7012541"/>
              <a:gd name="connsiteX153" fmla="*/ 7206772 w 8091423"/>
              <a:gd name="connsiteY153" fmla="*/ 2188634 h 7012541"/>
              <a:gd name="connsiteX154" fmla="*/ 7209141 w 8091423"/>
              <a:gd name="connsiteY154" fmla="*/ 2205255 h 7012541"/>
              <a:gd name="connsiteX155" fmla="*/ 7241401 w 8091423"/>
              <a:gd name="connsiteY155" fmla="*/ 2205255 h 7012541"/>
              <a:gd name="connsiteX156" fmla="*/ 7325501 w 8091423"/>
              <a:gd name="connsiteY156" fmla="*/ 2205255 h 7012541"/>
              <a:gd name="connsiteX157" fmla="*/ 7367553 w 8091423"/>
              <a:gd name="connsiteY157" fmla="*/ 2205255 h 7012541"/>
              <a:gd name="connsiteX158" fmla="*/ 7434834 w 8091423"/>
              <a:gd name="connsiteY158" fmla="*/ 2249505 h 7012541"/>
              <a:gd name="connsiteX159" fmla="*/ 7535753 w 8091423"/>
              <a:gd name="connsiteY159" fmla="*/ 2284901 h 7012541"/>
              <a:gd name="connsiteX160" fmla="*/ 7560984 w 8091423"/>
              <a:gd name="connsiteY160" fmla="*/ 2311449 h 7012541"/>
              <a:gd name="connsiteX161" fmla="*/ 7535753 w 8091423"/>
              <a:gd name="connsiteY161" fmla="*/ 2329142 h 7012541"/>
              <a:gd name="connsiteX162" fmla="*/ 7527346 w 8091423"/>
              <a:gd name="connsiteY162" fmla="*/ 2355692 h 7012541"/>
              <a:gd name="connsiteX163" fmla="*/ 7518935 w 8091423"/>
              <a:gd name="connsiteY163" fmla="*/ 2391087 h 7012541"/>
              <a:gd name="connsiteX164" fmla="*/ 7518935 w 8091423"/>
              <a:gd name="connsiteY164" fmla="*/ 2417635 h 7012541"/>
              <a:gd name="connsiteX165" fmla="*/ 7527346 w 8091423"/>
              <a:gd name="connsiteY165" fmla="*/ 2417635 h 7012541"/>
              <a:gd name="connsiteX166" fmla="*/ 7527346 w 8091423"/>
              <a:gd name="connsiteY166" fmla="*/ 2479580 h 7012541"/>
              <a:gd name="connsiteX167" fmla="*/ 7460064 w 8091423"/>
              <a:gd name="connsiteY167" fmla="*/ 2541532 h 7012541"/>
              <a:gd name="connsiteX168" fmla="*/ 7544165 w 8091423"/>
              <a:gd name="connsiteY168" fmla="*/ 2568073 h 7012541"/>
              <a:gd name="connsiteX169" fmla="*/ 7535753 w 8091423"/>
              <a:gd name="connsiteY169" fmla="*/ 2576928 h 7012541"/>
              <a:gd name="connsiteX170" fmla="*/ 7236495 w 8091423"/>
              <a:gd name="connsiteY170" fmla="*/ 2576928 h 7012541"/>
              <a:gd name="connsiteX171" fmla="*/ 7215508 w 8091423"/>
              <a:gd name="connsiteY171" fmla="*/ 2587165 h 7012541"/>
              <a:gd name="connsiteX172" fmla="*/ 7214139 w 8091423"/>
              <a:gd name="connsiteY172" fmla="*/ 2590655 h 7012541"/>
              <a:gd name="connsiteX173" fmla="*/ 7232990 w 8091423"/>
              <a:gd name="connsiteY173" fmla="*/ 2594621 h 7012541"/>
              <a:gd name="connsiteX174" fmla="*/ 7300272 w 8091423"/>
              <a:gd name="connsiteY174" fmla="*/ 2638871 h 7012541"/>
              <a:gd name="connsiteX175" fmla="*/ 7333912 w 8091423"/>
              <a:gd name="connsiteY175" fmla="*/ 2665420 h 7012541"/>
              <a:gd name="connsiteX176" fmla="*/ 7426423 w 8091423"/>
              <a:gd name="connsiteY176" fmla="*/ 2683114 h 7012541"/>
              <a:gd name="connsiteX177" fmla="*/ 7443243 w 8091423"/>
              <a:gd name="connsiteY177" fmla="*/ 2700816 h 7012541"/>
              <a:gd name="connsiteX178" fmla="*/ 7426423 w 8091423"/>
              <a:gd name="connsiteY178" fmla="*/ 2709662 h 7012541"/>
              <a:gd name="connsiteX179" fmla="*/ 7224581 w 8091423"/>
              <a:gd name="connsiteY179" fmla="*/ 2709662 h 7012541"/>
              <a:gd name="connsiteX180" fmla="*/ 7208810 w 8091423"/>
              <a:gd name="connsiteY180" fmla="*/ 2710767 h 7012541"/>
              <a:gd name="connsiteX181" fmla="*/ 7207899 w 8091423"/>
              <a:gd name="connsiteY181" fmla="*/ 2711514 h 7012541"/>
              <a:gd name="connsiteX182" fmla="*/ 7208115 w 8091423"/>
              <a:gd name="connsiteY182" fmla="*/ 2712006 h 7012541"/>
              <a:gd name="connsiteX183" fmla="*/ 7292785 w 8091423"/>
              <a:gd name="connsiteY183" fmla="*/ 2730679 h 7012541"/>
              <a:gd name="connsiteX184" fmla="*/ 7411055 w 8091423"/>
              <a:gd name="connsiteY184" fmla="*/ 2816042 h 7012541"/>
              <a:gd name="connsiteX185" fmla="*/ 7411055 w 8091423"/>
              <a:gd name="connsiteY185" fmla="*/ 2824702 h 7012541"/>
              <a:gd name="connsiteX186" fmla="*/ 7510524 w 8091423"/>
              <a:gd name="connsiteY186" fmla="*/ 2824702 h 7012541"/>
              <a:gd name="connsiteX187" fmla="*/ 7586217 w 8091423"/>
              <a:gd name="connsiteY187" fmla="*/ 2815857 h 7012541"/>
              <a:gd name="connsiteX188" fmla="*/ 7619857 w 8091423"/>
              <a:gd name="connsiteY188" fmla="*/ 2842405 h 7012541"/>
              <a:gd name="connsiteX189" fmla="*/ 7611446 w 8091423"/>
              <a:gd name="connsiteY189" fmla="*/ 2868954 h 7012541"/>
              <a:gd name="connsiteX190" fmla="*/ 7569394 w 8091423"/>
              <a:gd name="connsiteY190" fmla="*/ 2868954 h 7012541"/>
              <a:gd name="connsiteX191" fmla="*/ 7460064 w 8091423"/>
              <a:gd name="connsiteY191" fmla="*/ 2860098 h 7012541"/>
              <a:gd name="connsiteX192" fmla="*/ 7429971 w 8091423"/>
              <a:gd name="connsiteY192" fmla="*/ 2855261 h 7012541"/>
              <a:gd name="connsiteX193" fmla="*/ 7408679 w 8091423"/>
              <a:gd name="connsiteY193" fmla="*/ 2859828 h 7012541"/>
              <a:gd name="connsiteX194" fmla="*/ 7391569 w 8091423"/>
              <a:gd name="connsiteY194" fmla="*/ 2867792 h 7012541"/>
              <a:gd name="connsiteX195" fmla="*/ 7380474 w 8091423"/>
              <a:gd name="connsiteY195" fmla="*/ 2867539 h 7012541"/>
              <a:gd name="connsiteX196" fmla="*/ 7376094 w 8091423"/>
              <a:gd name="connsiteY196" fmla="*/ 2868814 h 7012541"/>
              <a:gd name="connsiteX197" fmla="*/ 7363084 w 8091423"/>
              <a:gd name="connsiteY197" fmla="*/ 2868887 h 7012541"/>
              <a:gd name="connsiteX198" fmla="*/ 7330122 w 8091423"/>
              <a:gd name="connsiteY198" fmla="*/ 2879700 h 7012541"/>
              <a:gd name="connsiteX199" fmla="*/ 7423270 w 8091423"/>
              <a:gd name="connsiteY199" fmla="*/ 2893285 h 7012541"/>
              <a:gd name="connsiteX200" fmla="*/ 7535753 w 8091423"/>
              <a:gd name="connsiteY200" fmla="*/ 2895495 h 7012541"/>
              <a:gd name="connsiteX201" fmla="*/ 7569394 w 8091423"/>
              <a:gd name="connsiteY201" fmla="*/ 2895495 h 7012541"/>
              <a:gd name="connsiteX202" fmla="*/ 7611446 w 8091423"/>
              <a:gd name="connsiteY202" fmla="*/ 2913195 h 7012541"/>
              <a:gd name="connsiteX203" fmla="*/ 7619857 w 8091423"/>
              <a:gd name="connsiteY203" fmla="*/ 2939745 h 7012541"/>
              <a:gd name="connsiteX204" fmla="*/ 7603035 w 8091423"/>
              <a:gd name="connsiteY204" fmla="*/ 2957445 h 7012541"/>
              <a:gd name="connsiteX205" fmla="*/ 7476884 w 8091423"/>
              <a:gd name="connsiteY205" fmla="*/ 2957445 h 7012541"/>
              <a:gd name="connsiteX206" fmla="*/ 7611446 w 8091423"/>
              <a:gd name="connsiteY206" fmla="*/ 2992841 h 7012541"/>
              <a:gd name="connsiteX207" fmla="*/ 7636676 w 8091423"/>
              <a:gd name="connsiteY207" fmla="*/ 3010536 h 7012541"/>
              <a:gd name="connsiteX208" fmla="*/ 7603035 w 8091423"/>
              <a:gd name="connsiteY208" fmla="*/ 3019391 h 7012541"/>
              <a:gd name="connsiteX209" fmla="*/ 7392782 w 8091423"/>
              <a:gd name="connsiteY209" fmla="*/ 3019391 h 7012541"/>
              <a:gd name="connsiteX210" fmla="*/ 7359141 w 8091423"/>
              <a:gd name="connsiteY210" fmla="*/ 3037084 h 7012541"/>
              <a:gd name="connsiteX211" fmla="*/ 7418013 w 8091423"/>
              <a:gd name="connsiteY211" fmla="*/ 3037084 h 7012541"/>
              <a:gd name="connsiteX212" fmla="*/ 7493705 w 8091423"/>
              <a:gd name="connsiteY212" fmla="*/ 3063633 h 7012541"/>
              <a:gd name="connsiteX213" fmla="*/ 7569394 w 8091423"/>
              <a:gd name="connsiteY213" fmla="*/ 3063633 h 7012541"/>
              <a:gd name="connsiteX214" fmla="*/ 7594625 w 8091423"/>
              <a:gd name="connsiteY214" fmla="*/ 3090181 h 7012541"/>
              <a:gd name="connsiteX215" fmla="*/ 7569394 w 8091423"/>
              <a:gd name="connsiteY215" fmla="*/ 3116729 h 7012541"/>
              <a:gd name="connsiteX216" fmla="*/ 7392782 w 8091423"/>
              <a:gd name="connsiteY216" fmla="*/ 3116729 h 7012541"/>
              <a:gd name="connsiteX217" fmla="*/ 7317090 w 8091423"/>
              <a:gd name="connsiteY217" fmla="*/ 3125577 h 7012541"/>
              <a:gd name="connsiteX218" fmla="*/ 7409602 w 8091423"/>
              <a:gd name="connsiteY218" fmla="*/ 3125577 h 7012541"/>
              <a:gd name="connsiteX219" fmla="*/ 7468474 w 8091423"/>
              <a:gd name="connsiteY219" fmla="*/ 3160972 h 7012541"/>
              <a:gd name="connsiteX220" fmla="*/ 7468474 w 8091423"/>
              <a:gd name="connsiteY220" fmla="*/ 3187520 h 7012541"/>
              <a:gd name="connsiteX221" fmla="*/ 7434834 w 8091423"/>
              <a:gd name="connsiteY221" fmla="*/ 3205222 h 7012541"/>
              <a:gd name="connsiteX222" fmla="*/ 7325501 w 8091423"/>
              <a:gd name="connsiteY222" fmla="*/ 3222925 h 7012541"/>
              <a:gd name="connsiteX223" fmla="*/ 7289650 w 8091423"/>
              <a:gd name="connsiteY223" fmla="*/ 3228471 h 7012541"/>
              <a:gd name="connsiteX224" fmla="*/ 7297868 w 8091423"/>
              <a:gd name="connsiteY224" fmla="*/ 3237002 h 7012541"/>
              <a:gd name="connsiteX225" fmla="*/ 7234517 w 8091423"/>
              <a:gd name="connsiteY225" fmla="*/ 3266341 h 7012541"/>
              <a:gd name="connsiteX226" fmla="*/ 7200180 w 8091423"/>
              <a:gd name="connsiteY226" fmla="*/ 3279517 h 7012541"/>
              <a:gd name="connsiteX227" fmla="*/ 7287409 w 8091423"/>
              <a:gd name="connsiteY227" fmla="*/ 3302602 h 7012541"/>
              <a:gd name="connsiteX228" fmla="*/ 7437935 w 8091423"/>
              <a:gd name="connsiteY228" fmla="*/ 3285529 h 7012541"/>
              <a:gd name="connsiteX229" fmla="*/ 7507819 w 8091423"/>
              <a:gd name="connsiteY229" fmla="*/ 3251385 h 7012541"/>
              <a:gd name="connsiteX230" fmla="*/ 7626089 w 8091423"/>
              <a:gd name="connsiteY230" fmla="*/ 3153218 h 7012541"/>
              <a:gd name="connsiteX231" fmla="*/ 7824993 w 8091423"/>
              <a:gd name="connsiteY231" fmla="*/ 2986763 h 7012541"/>
              <a:gd name="connsiteX232" fmla="*/ 8083034 w 8091423"/>
              <a:gd name="connsiteY232" fmla="*/ 2905671 h 7012541"/>
              <a:gd name="connsiteX233" fmla="*/ 8002397 w 8091423"/>
              <a:gd name="connsiteY233" fmla="*/ 3174559 h 7012541"/>
              <a:gd name="connsiteX234" fmla="*/ 7744358 w 8091423"/>
              <a:gd name="connsiteY234" fmla="*/ 3259920 h 7012541"/>
              <a:gd name="connsiteX235" fmla="*/ 7583083 w 8091423"/>
              <a:gd name="connsiteY235" fmla="*/ 3358087 h 7012541"/>
              <a:gd name="connsiteX236" fmla="*/ 7507819 w 8091423"/>
              <a:gd name="connsiteY236" fmla="*/ 3396499 h 7012541"/>
              <a:gd name="connsiteX237" fmla="*/ 7201396 w 8091423"/>
              <a:gd name="connsiteY237" fmla="*/ 3537345 h 7012541"/>
              <a:gd name="connsiteX238" fmla="*/ 7180328 w 8091423"/>
              <a:gd name="connsiteY238" fmla="*/ 3547150 h 7012541"/>
              <a:gd name="connsiteX239" fmla="*/ 7165229 w 8091423"/>
              <a:gd name="connsiteY239" fmla="*/ 3639988 h 7012541"/>
              <a:gd name="connsiteX240" fmla="*/ 7112041 w 8091423"/>
              <a:gd name="connsiteY240" fmla="*/ 3746654 h 7012541"/>
              <a:gd name="connsiteX241" fmla="*/ 7107603 w 8091423"/>
              <a:gd name="connsiteY241" fmla="*/ 3767789 h 7012541"/>
              <a:gd name="connsiteX242" fmla="*/ 7120759 w 8091423"/>
              <a:gd name="connsiteY242" fmla="*/ 3772089 h 7012541"/>
              <a:gd name="connsiteX243" fmla="*/ 7534699 w 8091423"/>
              <a:gd name="connsiteY243" fmla="*/ 3891595 h 7012541"/>
              <a:gd name="connsiteX244" fmla="*/ 7626089 w 8091423"/>
              <a:gd name="connsiteY244" fmla="*/ 3917205 h 7012541"/>
              <a:gd name="connsiteX245" fmla="*/ 7749734 w 8091423"/>
              <a:gd name="connsiteY245" fmla="*/ 3904400 h 7012541"/>
              <a:gd name="connsiteX246" fmla="*/ 7819618 w 8091423"/>
              <a:gd name="connsiteY246" fmla="*/ 3895864 h 7012541"/>
              <a:gd name="connsiteX247" fmla="*/ 7894880 w 8091423"/>
              <a:gd name="connsiteY247" fmla="*/ 3912937 h 7012541"/>
              <a:gd name="connsiteX248" fmla="*/ 7927136 w 8091423"/>
              <a:gd name="connsiteY248" fmla="*/ 3942812 h 7012541"/>
              <a:gd name="connsiteX249" fmla="*/ 7787364 w 8091423"/>
              <a:gd name="connsiteY249" fmla="*/ 4169020 h 7012541"/>
              <a:gd name="connsiteX250" fmla="*/ 7636840 w 8091423"/>
              <a:gd name="connsiteY250" fmla="*/ 4169020 h 7012541"/>
              <a:gd name="connsiteX251" fmla="*/ 7513195 w 8091423"/>
              <a:gd name="connsiteY251" fmla="*/ 4100731 h 7012541"/>
              <a:gd name="connsiteX252" fmla="*/ 7378800 w 8091423"/>
              <a:gd name="connsiteY252" fmla="*/ 4079391 h 7012541"/>
              <a:gd name="connsiteX253" fmla="*/ 7239029 w 8091423"/>
              <a:gd name="connsiteY253" fmla="*/ 4023907 h 7012541"/>
              <a:gd name="connsiteX254" fmla="*/ 7158389 w 8091423"/>
              <a:gd name="connsiteY254" fmla="*/ 3921471 h 7012541"/>
              <a:gd name="connsiteX255" fmla="*/ 7124598 w 8091423"/>
              <a:gd name="connsiteY255" fmla="*/ 3898797 h 7012541"/>
              <a:gd name="connsiteX256" fmla="*/ 7095148 w 8091423"/>
              <a:gd name="connsiteY256" fmla="*/ 3921009 h 7012541"/>
              <a:gd name="connsiteX257" fmla="*/ 6993789 w 8091423"/>
              <a:gd name="connsiteY257" fmla="*/ 3921009 h 7012541"/>
              <a:gd name="connsiteX258" fmla="*/ 6841749 w 8091423"/>
              <a:gd name="connsiteY258" fmla="*/ 3947832 h 7012541"/>
              <a:gd name="connsiteX259" fmla="*/ 6799515 w 8091423"/>
              <a:gd name="connsiteY259" fmla="*/ 4048423 h 7012541"/>
              <a:gd name="connsiteX260" fmla="*/ 6554562 w 8091423"/>
              <a:gd name="connsiteY260" fmla="*/ 4309956 h 7012541"/>
              <a:gd name="connsiteX261" fmla="*/ 6495434 w 8091423"/>
              <a:gd name="connsiteY261" fmla="*/ 4323367 h 7012541"/>
              <a:gd name="connsiteX262" fmla="*/ 6157569 w 8091423"/>
              <a:gd name="connsiteY262" fmla="*/ 4323367 h 7012541"/>
              <a:gd name="connsiteX263" fmla="*/ 6225141 w 8091423"/>
              <a:gd name="connsiteY263" fmla="*/ 4544663 h 7012541"/>
              <a:gd name="connsiteX264" fmla="*/ 6030867 w 8091423"/>
              <a:gd name="connsiteY264" fmla="*/ 4423957 h 7012541"/>
              <a:gd name="connsiteX265" fmla="*/ 5726788 w 8091423"/>
              <a:gd name="connsiteY265" fmla="*/ 4363603 h 7012541"/>
              <a:gd name="connsiteX266" fmla="*/ 5583194 w 8091423"/>
              <a:gd name="connsiteY266" fmla="*/ 4558076 h 7012541"/>
              <a:gd name="connsiteX267" fmla="*/ 5372027 w 8091423"/>
              <a:gd name="connsiteY267" fmla="*/ 4658664 h 7012541"/>
              <a:gd name="connsiteX268" fmla="*/ 5228434 w 8091423"/>
              <a:gd name="connsiteY268" fmla="*/ 4698900 h 7012541"/>
              <a:gd name="connsiteX269" fmla="*/ 4991928 w 8091423"/>
              <a:gd name="connsiteY269" fmla="*/ 4812901 h 7012541"/>
              <a:gd name="connsiteX270" fmla="*/ 4915908 w 8091423"/>
              <a:gd name="connsiteY270" fmla="*/ 4866550 h 7012541"/>
              <a:gd name="connsiteX271" fmla="*/ 4949694 w 8091423"/>
              <a:gd name="connsiteY271" fmla="*/ 5034199 h 7012541"/>
              <a:gd name="connsiteX272" fmla="*/ 4978237 w 8091423"/>
              <a:gd name="connsiteY272" fmla="*/ 5142809 h 7012541"/>
              <a:gd name="connsiteX273" fmla="*/ 4997518 w 8091423"/>
              <a:gd name="connsiteY273" fmla="*/ 5144903 h 7012541"/>
              <a:gd name="connsiteX274" fmla="*/ 5017276 w 8091423"/>
              <a:gd name="connsiteY274" fmla="*/ 5157192 h 7012541"/>
              <a:gd name="connsiteX275" fmla="*/ 5033367 w 8091423"/>
              <a:gd name="connsiteY275" fmla="*/ 5182005 h 7012541"/>
              <a:gd name="connsiteX276" fmla="*/ 5039731 w 8091423"/>
              <a:gd name="connsiteY276" fmla="*/ 5192443 h 7012541"/>
              <a:gd name="connsiteX277" fmla="*/ 5060058 w 8091423"/>
              <a:gd name="connsiteY277" fmla="*/ 5219711 h 7012541"/>
              <a:gd name="connsiteX278" fmla="*/ 5070657 w 8091423"/>
              <a:gd name="connsiteY278" fmla="*/ 5232605 h 7012541"/>
              <a:gd name="connsiteX279" fmla="*/ 5077775 w 8091423"/>
              <a:gd name="connsiteY279" fmla="*/ 5251423 h 7012541"/>
              <a:gd name="connsiteX280" fmla="*/ 5076675 w 8091423"/>
              <a:gd name="connsiteY280" fmla="*/ 5272625 h 7012541"/>
              <a:gd name="connsiteX281" fmla="*/ 5067013 w 8091423"/>
              <a:gd name="connsiteY281" fmla="*/ 5325796 h 7012541"/>
              <a:gd name="connsiteX282" fmla="*/ 4992239 w 8091423"/>
              <a:gd name="connsiteY282" fmla="*/ 5402777 h 7012541"/>
              <a:gd name="connsiteX283" fmla="*/ 4981655 w 8091423"/>
              <a:gd name="connsiteY283" fmla="*/ 5403392 h 7012541"/>
              <a:gd name="connsiteX284" fmla="*/ 4935831 w 8091423"/>
              <a:gd name="connsiteY284" fmla="*/ 5411777 h 7012541"/>
              <a:gd name="connsiteX285" fmla="*/ 4922876 w 8091423"/>
              <a:gd name="connsiteY285" fmla="*/ 5410623 h 7012541"/>
              <a:gd name="connsiteX286" fmla="*/ 4887883 w 8091423"/>
              <a:gd name="connsiteY286" fmla="*/ 5412181 h 7012541"/>
              <a:gd name="connsiteX287" fmla="*/ 4868951 w 8091423"/>
              <a:gd name="connsiteY287" fmla="*/ 5411532 h 7012541"/>
              <a:gd name="connsiteX288" fmla="*/ 4852373 w 8091423"/>
              <a:gd name="connsiteY288" fmla="*/ 5399145 h 7012541"/>
              <a:gd name="connsiteX289" fmla="*/ 4797423 w 8091423"/>
              <a:gd name="connsiteY289" fmla="*/ 5370869 h 7012541"/>
              <a:gd name="connsiteX290" fmla="*/ 4769006 w 8091423"/>
              <a:gd name="connsiteY290" fmla="*/ 5349635 h 7012541"/>
              <a:gd name="connsiteX291" fmla="*/ 4763013 w 8091423"/>
              <a:gd name="connsiteY291" fmla="*/ 5336631 h 7012541"/>
              <a:gd name="connsiteX292" fmla="*/ 4763231 w 8091423"/>
              <a:gd name="connsiteY292" fmla="*/ 5303401 h 7012541"/>
              <a:gd name="connsiteX293" fmla="*/ 4760438 w 8091423"/>
              <a:gd name="connsiteY293" fmla="*/ 5250159 h 7012541"/>
              <a:gd name="connsiteX294" fmla="*/ 4768885 w 8091423"/>
              <a:gd name="connsiteY294" fmla="*/ 5228052 h 7012541"/>
              <a:gd name="connsiteX295" fmla="*/ 4786918 w 8091423"/>
              <a:gd name="connsiteY295" fmla="*/ 5203164 h 7012541"/>
              <a:gd name="connsiteX296" fmla="*/ 4805708 w 8091423"/>
              <a:gd name="connsiteY296" fmla="*/ 5186655 h 7012541"/>
              <a:gd name="connsiteX297" fmla="*/ 4839370 w 8091423"/>
              <a:gd name="connsiteY297" fmla="*/ 5158612 h 7012541"/>
              <a:gd name="connsiteX298" fmla="*/ 4839887 w 8091423"/>
              <a:gd name="connsiteY298" fmla="*/ 5158473 h 7012541"/>
              <a:gd name="connsiteX299" fmla="*/ 4839887 w 8091423"/>
              <a:gd name="connsiteY299" fmla="*/ 5114670 h 7012541"/>
              <a:gd name="connsiteX300" fmla="*/ 4831440 w 8091423"/>
              <a:gd name="connsiteY300" fmla="*/ 5000669 h 7012541"/>
              <a:gd name="connsiteX301" fmla="*/ 4731137 w 8091423"/>
              <a:gd name="connsiteY301" fmla="*/ 4868226 h 7012541"/>
              <a:gd name="connsiteX302" fmla="*/ 4699578 w 8091423"/>
              <a:gd name="connsiteY302" fmla="*/ 4861044 h 7012541"/>
              <a:gd name="connsiteX303" fmla="*/ 4695996 w 8091423"/>
              <a:gd name="connsiteY303" fmla="*/ 4869585 h 7012541"/>
              <a:gd name="connsiteX304" fmla="*/ 4526886 w 8091423"/>
              <a:gd name="connsiteY304" fmla="*/ 5175990 h 7012541"/>
              <a:gd name="connsiteX305" fmla="*/ 4431061 w 8091423"/>
              <a:gd name="connsiteY305" fmla="*/ 5313663 h 7012541"/>
              <a:gd name="connsiteX306" fmla="*/ 4467109 w 8091423"/>
              <a:gd name="connsiteY306" fmla="*/ 5335807 h 7012541"/>
              <a:gd name="connsiteX307" fmla="*/ 4556483 w 8091423"/>
              <a:gd name="connsiteY307" fmla="*/ 5411032 h 7012541"/>
              <a:gd name="connsiteX308" fmla="*/ 4588738 w 8091423"/>
              <a:gd name="connsiteY308" fmla="*/ 5530539 h 7012541"/>
              <a:gd name="connsiteX309" fmla="*/ 4486598 w 8091423"/>
              <a:gd name="connsiteY309" fmla="*/ 5658580 h 7012541"/>
              <a:gd name="connsiteX310" fmla="*/ 4481222 w 8091423"/>
              <a:gd name="connsiteY310" fmla="*/ 5688457 h 7012541"/>
              <a:gd name="connsiteX311" fmla="*/ 4508100 w 8091423"/>
              <a:gd name="connsiteY311" fmla="*/ 5833571 h 7012541"/>
              <a:gd name="connsiteX312" fmla="*/ 4373705 w 8091423"/>
              <a:gd name="connsiteY312" fmla="*/ 6029902 h 7012541"/>
              <a:gd name="connsiteX313" fmla="*/ 4244684 w 8091423"/>
              <a:gd name="connsiteY313" fmla="*/ 6076852 h 7012541"/>
              <a:gd name="connsiteX314" fmla="*/ 3981267 w 8091423"/>
              <a:gd name="connsiteY314" fmla="*/ 6046974 h 7012541"/>
              <a:gd name="connsiteX315" fmla="*/ 3906594 w 8091423"/>
              <a:gd name="connsiteY315" fmla="*/ 6000025 h 7012541"/>
              <a:gd name="connsiteX316" fmla="*/ 3861154 w 8091423"/>
              <a:gd name="connsiteY316" fmla="*/ 5958970 h 7012541"/>
              <a:gd name="connsiteX317" fmla="*/ 3835346 w 8091423"/>
              <a:gd name="connsiteY317" fmla="*/ 5983754 h 7012541"/>
              <a:gd name="connsiteX318" fmla="*/ 3721172 w 8091423"/>
              <a:gd name="connsiteY318" fmla="*/ 6074326 h 7012541"/>
              <a:gd name="connsiteX319" fmla="*/ 3723563 w 8091423"/>
              <a:gd name="connsiteY319" fmla="*/ 6076719 h 7012541"/>
              <a:gd name="connsiteX320" fmla="*/ 3733978 w 8091423"/>
              <a:gd name="connsiteY320" fmla="*/ 6081120 h 7012541"/>
              <a:gd name="connsiteX321" fmla="*/ 3776987 w 8091423"/>
              <a:gd name="connsiteY321" fmla="*/ 6098191 h 7012541"/>
              <a:gd name="connsiteX322" fmla="*/ 3723226 w 8091423"/>
              <a:gd name="connsiteY322" fmla="*/ 6128069 h 7012541"/>
              <a:gd name="connsiteX323" fmla="*/ 3685596 w 8091423"/>
              <a:gd name="connsiteY323" fmla="*/ 6115264 h 7012541"/>
              <a:gd name="connsiteX324" fmla="*/ 3674316 w 8091423"/>
              <a:gd name="connsiteY324" fmla="*/ 6111495 h 7012541"/>
              <a:gd name="connsiteX325" fmla="*/ 3550158 w 8091423"/>
              <a:gd name="connsiteY325" fmla="*/ 6209987 h 7012541"/>
              <a:gd name="connsiteX326" fmla="*/ 2376461 w 8091423"/>
              <a:gd name="connsiteY326" fmla="*/ 6797710 h 7012541"/>
              <a:gd name="connsiteX327" fmla="*/ 2293103 w 8091423"/>
              <a:gd name="connsiteY327" fmla="*/ 6820826 h 7012541"/>
              <a:gd name="connsiteX328" fmla="*/ 2293103 w 8091423"/>
              <a:gd name="connsiteY328" fmla="*/ 6858002 h 7012541"/>
              <a:gd name="connsiteX329" fmla="*/ 2159046 w 8091423"/>
              <a:gd name="connsiteY329" fmla="*/ 6858002 h 7012541"/>
              <a:gd name="connsiteX330" fmla="*/ 2047293 w 8091423"/>
              <a:gd name="connsiteY330" fmla="*/ 6888993 h 7012541"/>
              <a:gd name="connsiteX331" fmla="*/ 995643 w 8091423"/>
              <a:gd name="connsiteY331" fmla="*/ 7010404 h 7012541"/>
              <a:gd name="connsiteX332" fmla="*/ 0 w 8091423"/>
              <a:gd name="connsiteY332" fmla="*/ 6931523 h 7012541"/>
              <a:gd name="connsiteX333" fmla="*/ 28261 w 8091423"/>
              <a:gd name="connsiteY333" fmla="*/ 5029202 h 701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8091423" h="7012541">
                <a:moveTo>
                  <a:pt x="6634026" y="867292"/>
                </a:moveTo>
                <a:lnTo>
                  <a:pt x="6577800" y="908210"/>
                </a:lnTo>
                <a:cubicBezTo>
                  <a:pt x="6556296" y="924217"/>
                  <a:pt x="6537481" y="942356"/>
                  <a:pt x="6529417" y="967963"/>
                </a:cubicBezTo>
                <a:cubicBezTo>
                  <a:pt x="6524041" y="985036"/>
                  <a:pt x="6529417" y="1006376"/>
                  <a:pt x="6545544" y="1006376"/>
                </a:cubicBezTo>
                <a:cubicBezTo>
                  <a:pt x="6558984" y="1006376"/>
                  <a:pt x="6572423" y="1007444"/>
                  <a:pt x="6585864" y="1006911"/>
                </a:cubicBezTo>
                <a:lnTo>
                  <a:pt x="6602827" y="1003094"/>
                </a:lnTo>
                <a:lnTo>
                  <a:pt x="6624961" y="955148"/>
                </a:lnTo>
                <a:cubicBezTo>
                  <a:pt x="6624077" y="932812"/>
                  <a:pt x="6624178" y="910118"/>
                  <a:pt x="6627415" y="887712"/>
                </a:cubicBezTo>
                <a:lnTo>
                  <a:pt x="6634026" y="867292"/>
                </a:lnTo>
                <a:close/>
                <a:moveTo>
                  <a:pt x="28261" y="5029202"/>
                </a:moveTo>
                <a:lnTo>
                  <a:pt x="71547" y="85060"/>
                </a:lnTo>
                <a:lnTo>
                  <a:pt x="2293103" y="0"/>
                </a:lnTo>
                <a:lnTo>
                  <a:pt x="2909882" y="423059"/>
                </a:lnTo>
                <a:lnTo>
                  <a:pt x="3086400" y="516658"/>
                </a:lnTo>
                <a:lnTo>
                  <a:pt x="3066703" y="491542"/>
                </a:lnTo>
                <a:cubicBezTo>
                  <a:pt x="3060656" y="480338"/>
                  <a:pt x="3053936" y="468601"/>
                  <a:pt x="3040497" y="460064"/>
                </a:cubicBezTo>
                <a:cubicBezTo>
                  <a:pt x="3002865" y="438723"/>
                  <a:pt x="2975986" y="413115"/>
                  <a:pt x="2943731" y="387506"/>
                </a:cubicBezTo>
                <a:cubicBezTo>
                  <a:pt x="2916851" y="366167"/>
                  <a:pt x="2895348" y="336289"/>
                  <a:pt x="2895348" y="302144"/>
                </a:cubicBezTo>
                <a:cubicBezTo>
                  <a:pt x="2895348" y="268000"/>
                  <a:pt x="2938356" y="212515"/>
                  <a:pt x="2981361" y="203978"/>
                </a:cubicBezTo>
                <a:lnTo>
                  <a:pt x="3035121" y="203978"/>
                </a:lnTo>
                <a:cubicBezTo>
                  <a:pt x="3051248" y="208247"/>
                  <a:pt x="3045872" y="225319"/>
                  <a:pt x="3051248" y="233856"/>
                </a:cubicBezTo>
                <a:cubicBezTo>
                  <a:pt x="3088878" y="280804"/>
                  <a:pt x="3126510" y="332021"/>
                  <a:pt x="3110381" y="391774"/>
                </a:cubicBezTo>
                <a:cubicBezTo>
                  <a:pt x="3110381" y="408847"/>
                  <a:pt x="3110381" y="425918"/>
                  <a:pt x="3131886" y="434455"/>
                </a:cubicBezTo>
                <a:cubicBezTo>
                  <a:pt x="3180267" y="464332"/>
                  <a:pt x="3196394" y="507013"/>
                  <a:pt x="3217899" y="545425"/>
                </a:cubicBezTo>
                <a:lnTo>
                  <a:pt x="3265394" y="614557"/>
                </a:lnTo>
                <a:lnTo>
                  <a:pt x="3525574" y="784372"/>
                </a:lnTo>
                <a:lnTo>
                  <a:pt x="3549857" y="760429"/>
                </a:lnTo>
                <a:cubicBezTo>
                  <a:pt x="3561953" y="746024"/>
                  <a:pt x="3572705" y="731086"/>
                  <a:pt x="3583457" y="716148"/>
                </a:cubicBezTo>
                <a:cubicBezTo>
                  <a:pt x="3615711" y="677736"/>
                  <a:pt x="3669470" y="664931"/>
                  <a:pt x="3701724" y="703343"/>
                </a:cubicBezTo>
                <a:cubicBezTo>
                  <a:pt x="3766235" y="771633"/>
                  <a:pt x="3846872" y="754560"/>
                  <a:pt x="3927511" y="733221"/>
                </a:cubicBezTo>
                <a:cubicBezTo>
                  <a:pt x="3959765" y="724684"/>
                  <a:pt x="3992019" y="707611"/>
                  <a:pt x="3992019" y="686272"/>
                </a:cubicBezTo>
                <a:cubicBezTo>
                  <a:pt x="3992019" y="656395"/>
                  <a:pt x="4040402" y="635055"/>
                  <a:pt x="4008148" y="600910"/>
                </a:cubicBezTo>
                <a:cubicBezTo>
                  <a:pt x="3986643" y="579570"/>
                  <a:pt x="3981267" y="558229"/>
                  <a:pt x="4008148" y="545425"/>
                </a:cubicBezTo>
                <a:cubicBezTo>
                  <a:pt x="4040402" y="524085"/>
                  <a:pt x="4078032" y="502744"/>
                  <a:pt x="4110289" y="515549"/>
                </a:cubicBezTo>
                <a:cubicBezTo>
                  <a:pt x="4142543" y="528354"/>
                  <a:pt x="4196303" y="532622"/>
                  <a:pt x="4190927" y="579570"/>
                </a:cubicBezTo>
                <a:cubicBezTo>
                  <a:pt x="4185551" y="600910"/>
                  <a:pt x="4207054" y="613714"/>
                  <a:pt x="4239308" y="613714"/>
                </a:cubicBezTo>
                <a:cubicBezTo>
                  <a:pt x="4266187" y="617982"/>
                  <a:pt x="4287692" y="605178"/>
                  <a:pt x="4293068" y="583839"/>
                </a:cubicBezTo>
                <a:cubicBezTo>
                  <a:pt x="4309195" y="549693"/>
                  <a:pt x="4330697" y="511281"/>
                  <a:pt x="4336073" y="472869"/>
                </a:cubicBezTo>
                <a:cubicBezTo>
                  <a:pt x="4341449" y="447259"/>
                  <a:pt x="4357576" y="451527"/>
                  <a:pt x="4368329" y="438723"/>
                </a:cubicBezTo>
                <a:cubicBezTo>
                  <a:pt x="4395208" y="417384"/>
                  <a:pt x="4405960" y="442991"/>
                  <a:pt x="4422087" y="442991"/>
                </a:cubicBezTo>
                <a:cubicBezTo>
                  <a:pt x="4454343" y="447259"/>
                  <a:pt x="4475846" y="468600"/>
                  <a:pt x="4481222" y="485671"/>
                </a:cubicBezTo>
                <a:cubicBezTo>
                  <a:pt x="4491974" y="524085"/>
                  <a:pt x="4534979" y="528354"/>
                  <a:pt x="4567235" y="545425"/>
                </a:cubicBezTo>
                <a:cubicBezTo>
                  <a:pt x="4610241" y="519817"/>
                  <a:pt x="4674752" y="528354"/>
                  <a:pt x="4701630" y="481403"/>
                </a:cubicBezTo>
                <a:cubicBezTo>
                  <a:pt x="4728511" y="442991"/>
                  <a:pt x="4760765" y="404579"/>
                  <a:pt x="4787643" y="366167"/>
                </a:cubicBezTo>
                <a:cubicBezTo>
                  <a:pt x="4803771" y="340558"/>
                  <a:pt x="4830652" y="336289"/>
                  <a:pt x="4852154" y="349094"/>
                </a:cubicBezTo>
                <a:cubicBezTo>
                  <a:pt x="4905913" y="378970"/>
                  <a:pt x="4927417" y="430186"/>
                  <a:pt x="4911289" y="494208"/>
                </a:cubicBezTo>
                <a:cubicBezTo>
                  <a:pt x="4911289" y="498476"/>
                  <a:pt x="4900539" y="502744"/>
                  <a:pt x="4900539" y="507013"/>
                </a:cubicBezTo>
                <a:cubicBezTo>
                  <a:pt x="4900539" y="515549"/>
                  <a:pt x="4991928" y="536888"/>
                  <a:pt x="5008054" y="532622"/>
                </a:cubicBezTo>
                <a:cubicBezTo>
                  <a:pt x="5045684" y="528354"/>
                  <a:pt x="5077941" y="524085"/>
                  <a:pt x="5099443" y="498476"/>
                </a:cubicBezTo>
                <a:lnTo>
                  <a:pt x="5115571" y="485671"/>
                </a:lnTo>
                <a:cubicBezTo>
                  <a:pt x="5185458" y="434455"/>
                  <a:pt x="5212336" y="430186"/>
                  <a:pt x="5292973" y="477137"/>
                </a:cubicBezTo>
                <a:cubicBezTo>
                  <a:pt x="5341355" y="502744"/>
                  <a:pt x="5352109" y="502744"/>
                  <a:pt x="5395114" y="468600"/>
                </a:cubicBezTo>
                <a:cubicBezTo>
                  <a:pt x="5432744" y="438723"/>
                  <a:pt x="5438122" y="396043"/>
                  <a:pt x="5454249" y="357630"/>
                </a:cubicBezTo>
                <a:cubicBezTo>
                  <a:pt x="5486503" y="285073"/>
                  <a:pt x="5508006" y="208247"/>
                  <a:pt x="5545639" y="131422"/>
                </a:cubicBezTo>
                <a:cubicBezTo>
                  <a:pt x="5561765" y="97277"/>
                  <a:pt x="5588644" y="58864"/>
                  <a:pt x="5626276" y="33255"/>
                </a:cubicBezTo>
                <a:cubicBezTo>
                  <a:pt x="5642404" y="18317"/>
                  <a:pt x="5661218" y="7648"/>
                  <a:pt x="5684065" y="2846"/>
                </a:cubicBezTo>
                <a:cubicBezTo>
                  <a:pt x="5695490" y="445"/>
                  <a:pt x="5707922" y="-488"/>
                  <a:pt x="5721528" y="245"/>
                </a:cubicBezTo>
                <a:cubicBezTo>
                  <a:pt x="5735136" y="979"/>
                  <a:pt x="5749919" y="3379"/>
                  <a:pt x="5766047" y="7648"/>
                </a:cubicBezTo>
                <a:cubicBezTo>
                  <a:pt x="5706913" y="50328"/>
                  <a:pt x="5760671" y="110081"/>
                  <a:pt x="5712289" y="152762"/>
                </a:cubicBezTo>
                <a:cubicBezTo>
                  <a:pt x="5717665" y="216783"/>
                  <a:pt x="5674658" y="268000"/>
                  <a:pt x="5658530" y="323485"/>
                </a:cubicBezTo>
                <a:cubicBezTo>
                  <a:pt x="5647778" y="378970"/>
                  <a:pt x="5626276" y="438723"/>
                  <a:pt x="5599395" y="489940"/>
                </a:cubicBezTo>
                <a:cubicBezTo>
                  <a:pt x="5551014" y="575302"/>
                  <a:pt x="5647778" y="626519"/>
                  <a:pt x="5733793" y="613714"/>
                </a:cubicBezTo>
                <a:cubicBezTo>
                  <a:pt x="5749919" y="613714"/>
                  <a:pt x="5760671" y="605178"/>
                  <a:pt x="5766047" y="596641"/>
                </a:cubicBezTo>
                <a:cubicBezTo>
                  <a:pt x="5776798" y="588107"/>
                  <a:pt x="5776798" y="575302"/>
                  <a:pt x="5782173" y="566766"/>
                </a:cubicBezTo>
                <a:cubicBezTo>
                  <a:pt x="5814430" y="541156"/>
                  <a:pt x="5852060" y="524085"/>
                  <a:pt x="5889693" y="532622"/>
                </a:cubicBezTo>
                <a:cubicBezTo>
                  <a:pt x="5932699" y="541156"/>
                  <a:pt x="5938073" y="575302"/>
                  <a:pt x="5948825" y="600910"/>
                </a:cubicBezTo>
                <a:cubicBezTo>
                  <a:pt x="5954201" y="613714"/>
                  <a:pt x="5948825" y="626519"/>
                  <a:pt x="5948825" y="635055"/>
                </a:cubicBezTo>
                <a:cubicBezTo>
                  <a:pt x="5954201" y="720416"/>
                  <a:pt x="6013336" y="784436"/>
                  <a:pt x="6110101" y="801509"/>
                </a:cubicBezTo>
                <a:cubicBezTo>
                  <a:pt x="6131603" y="805777"/>
                  <a:pt x="6158484" y="805777"/>
                  <a:pt x="6185364" y="797240"/>
                </a:cubicBezTo>
                <a:cubicBezTo>
                  <a:pt x="6255249" y="771633"/>
                  <a:pt x="6335887" y="780169"/>
                  <a:pt x="6411148" y="754560"/>
                </a:cubicBezTo>
                <a:cubicBezTo>
                  <a:pt x="6421901" y="750292"/>
                  <a:pt x="6448779" y="763096"/>
                  <a:pt x="6459531" y="771633"/>
                </a:cubicBezTo>
                <a:cubicBezTo>
                  <a:pt x="6481034" y="788704"/>
                  <a:pt x="6502537" y="805777"/>
                  <a:pt x="6518666" y="831386"/>
                </a:cubicBezTo>
                <a:cubicBezTo>
                  <a:pt x="6529417" y="856993"/>
                  <a:pt x="6550920" y="856993"/>
                  <a:pt x="6583174" y="839921"/>
                </a:cubicBezTo>
                <a:cubicBezTo>
                  <a:pt x="6588550" y="835654"/>
                  <a:pt x="6593926" y="827118"/>
                  <a:pt x="6604680" y="822850"/>
                </a:cubicBezTo>
                <a:cubicBezTo>
                  <a:pt x="6612743" y="820715"/>
                  <a:pt x="6622151" y="818581"/>
                  <a:pt x="6630887" y="818048"/>
                </a:cubicBezTo>
                <a:lnTo>
                  <a:pt x="6648711" y="821907"/>
                </a:lnTo>
                <a:lnTo>
                  <a:pt x="6652736" y="803062"/>
                </a:lnTo>
                <a:cubicBezTo>
                  <a:pt x="6651304" y="797443"/>
                  <a:pt x="6646196" y="792677"/>
                  <a:pt x="6634723" y="789260"/>
                </a:cubicBezTo>
                <a:cubicBezTo>
                  <a:pt x="6613567" y="785561"/>
                  <a:pt x="6639393" y="772474"/>
                  <a:pt x="6634019" y="763084"/>
                </a:cubicBezTo>
                <a:cubicBezTo>
                  <a:pt x="6624699" y="755115"/>
                  <a:pt x="6608214" y="734627"/>
                  <a:pt x="6635466" y="732353"/>
                </a:cubicBezTo>
                <a:cubicBezTo>
                  <a:pt x="6653040" y="729793"/>
                  <a:pt x="6674196" y="733494"/>
                  <a:pt x="6681000" y="753698"/>
                </a:cubicBezTo>
                <a:cubicBezTo>
                  <a:pt x="6686375" y="763088"/>
                  <a:pt x="6682067" y="772193"/>
                  <a:pt x="6681704" y="779876"/>
                </a:cubicBezTo>
                <a:cubicBezTo>
                  <a:pt x="6690280" y="844751"/>
                  <a:pt x="6669809" y="908770"/>
                  <a:pt x="6666549" y="977913"/>
                </a:cubicBezTo>
                <a:cubicBezTo>
                  <a:pt x="6666642" y="981362"/>
                  <a:pt x="6666736" y="984810"/>
                  <a:pt x="6666829" y="988259"/>
                </a:cubicBezTo>
                <a:lnTo>
                  <a:pt x="6669190" y="987703"/>
                </a:lnTo>
                <a:cubicBezTo>
                  <a:pt x="6685317" y="988238"/>
                  <a:pt x="6701445" y="993573"/>
                  <a:pt x="6712195" y="1006376"/>
                </a:cubicBezTo>
                <a:lnTo>
                  <a:pt x="6741388" y="1050670"/>
                </a:lnTo>
                <a:lnTo>
                  <a:pt x="6756165" y="1051331"/>
                </a:lnTo>
                <a:lnTo>
                  <a:pt x="6811400" y="1031420"/>
                </a:lnTo>
                <a:lnTo>
                  <a:pt x="6870579" y="1010084"/>
                </a:lnTo>
                <a:cubicBezTo>
                  <a:pt x="6886702" y="1038253"/>
                  <a:pt x="6892781" y="1073824"/>
                  <a:pt x="6917158" y="1091465"/>
                </a:cubicBezTo>
                <a:cubicBezTo>
                  <a:pt x="6947273" y="1110817"/>
                  <a:pt x="6991740" y="1113667"/>
                  <a:pt x="7031896" y="1125620"/>
                </a:cubicBezTo>
                <a:cubicBezTo>
                  <a:pt x="7062372" y="1137288"/>
                  <a:pt x="7095002" y="1144405"/>
                  <a:pt x="7125478" y="1156072"/>
                </a:cubicBezTo>
                <a:cubicBezTo>
                  <a:pt x="7165637" y="1168028"/>
                  <a:pt x="7165637" y="1168028"/>
                  <a:pt x="7159878" y="1207863"/>
                </a:cubicBezTo>
                <a:cubicBezTo>
                  <a:pt x="7158428" y="1238593"/>
                  <a:pt x="7197138" y="1281277"/>
                  <a:pt x="7235505" y="1290100"/>
                </a:cubicBezTo>
                <a:cubicBezTo>
                  <a:pt x="7246978" y="1293517"/>
                  <a:pt x="7256660" y="1293800"/>
                  <a:pt x="7260605" y="1292379"/>
                </a:cubicBezTo>
                <a:cubicBezTo>
                  <a:pt x="7302576" y="1265922"/>
                  <a:pt x="7356362" y="1276739"/>
                  <a:pt x="7397968" y="1257963"/>
                </a:cubicBezTo>
                <a:cubicBezTo>
                  <a:pt x="7415903" y="1247719"/>
                  <a:pt x="7434906" y="1255974"/>
                  <a:pt x="7448170" y="1262519"/>
                </a:cubicBezTo>
                <a:cubicBezTo>
                  <a:pt x="7455699" y="1267356"/>
                  <a:pt x="7457130" y="1278170"/>
                  <a:pt x="7449238" y="1281014"/>
                </a:cubicBezTo>
                <a:cubicBezTo>
                  <a:pt x="7419468" y="1295524"/>
                  <a:pt x="7387905" y="1306902"/>
                  <a:pt x="7356343" y="1318280"/>
                </a:cubicBezTo>
                <a:cubicBezTo>
                  <a:pt x="7322989" y="1326530"/>
                  <a:pt x="7310790" y="1338478"/>
                  <a:pt x="7333375" y="1352992"/>
                </a:cubicBezTo>
                <a:cubicBezTo>
                  <a:pt x="7346278" y="1367221"/>
                  <a:pt x="7367072" y="1378605"/>
                  <a:pt x="7382127" y="1388279"/>
                </a:cubicBezTo>
                <a:cubicBezTo>
                  <a:pt x="7399338" y="1393403"/>
                  <a:pt x="7414757" y="1395395"/>
                  <a:pt x="7433759" y="1403649"/>
                </a:cubicBezTo>
                <a:cubicBezTo>
                  <a:pt x="7419045" y="1427833"/>
                  <a:pt x="7391427" y="1437790"/>
                  <a:pt x="7364535" y="1432382"/>
                </a:cubicBezTo>
                <a:cubicBezTo>
                  <a:pt x="7326169" y="1423557"/>
                  <a:pt x="7334763" y="1446891"/>
                  <a:pt x="7336194" y="1457701"/>
                </a:cubicBezTo>
                <a:cubicBezTo>
                  <a:pt x="7335832" y="1465386"/>
                  <a:pt x="7338689" y="1487009"/>
                  <a:pt x="7364153" y="1481607"/>
                </a:cubicBezTo>
                <a:cubicBezTo>
                  <a:pt x="7399661" y="1468805"/>
                  <a:pt x="7434445" y="1471367"/>
                  <a:pt x="7469950" y="1458567"/>
                </a:cubicBezTo>
                <a:cubicBezTo>
                  <a:pt x="7540606" y="1440648"/>
                  <a:pt x="7607677" y="1416466"/>
                  <a:pt x="7685494" y="1411069"/>
                </a:cubicBezTo>
                <a:cubicBezTo>
                  <a:pt x="7695177" y="1411354"/>
                  <a:pt x="7709168" y="1402534"/>
                  <a:pt x="7721005" y="1398266"/>
                </a:cubicBezTo>
                <a:cubicBezTo>
                  <a:pt x="7736785" y="1392578"/>
                  <a:pt x="7750776" y="1383759"/>
                  <a:pt x="7755786" y="1400830"/>
                </a:cubicBezTo>
                <a:cubicBezTo>
                  <a:pt x="7762954" y="1413350"/>
                  <a:pt x="7754700" y="1423879"/>
                  <a:pt x="7744655" y="1431274"/>
                </a:cubicBezTo>
                <a:cubicBezTo>
                  <a:pt x="7740349" y="1440381"/>
                  <a:pt x="7724930" y="1438387"/>
                  <a:pt x="7718830" y="1444362"/>
                </a:cubicBezTo>
                <a:cubicBezTo>
                  <a:pt x="7690852" y="1462002"/>
                  <a:pt x="7662529" y="1445780"/>
                  <a:pt x="7634911" y="1455735"/>
                </a:cubicBezTo>
                <a:cubicBezTo>
                  <a:pt x="7616977" y="1465978"/>
                  <a:pt x="7592942" y="1482196"/>
                  <a:pt x="7564259" y="1473656"/>
                </a:cubicBezTo>
                <a:cubicBezTo>
                  <a:pt x="7547047" y="1468533"/>
                  <a:pt x="7534849" y="1480482"/>
                  <a:pt x="7519069" y="1486173"/>
                </a:cubicBezTo>
                <a:cubicBezTo>
                  <a:pt x="7485714" y="1494421"/>
                  <a:pt x="7453788" y="1513483"/>
                  <a:pt x="7422588" y="1517179"/>
                </a:cubicBezTo>
                <a:cubicBezTo>
                  <a:pt x="7369870" y="1524857"/>
                  <a:pt x="7345474" y="1548756"/>
                  <a:pt x="7333981" y="1586884"/>
                </a:cubicBezTo>
                <a:cubicBezTo>
                  <a:pt x="7359786" y="1615339"/>
                  <a:pt x="7396382" y="1579490"/>
                  <a:pt x="7424703" y="1595712"/>
                </a:cubicBezTo>
                <a:cubicBezTo>
                  <a:pt x="7486036" y="1569823"/>
                  <a:pt x="7553449" y="1579505"/>
                  <a:pt x="7616576" y="1556747"/>
                </a:cubicBezTo>
                <a:cubicBezTo>
                  <a:pt x="7652082" y="1543946"/>
                  <a:pt x="7696187" y="1554477"/>
                  <a:pt x="7733485" y="1544806"/>
                </a:cubicBezTo>
                <a:cubicBezTo>
                  <a:pt x="7751057" y="1542246"/>
                  <a:pt x="7756070" y="1559319"/>
                  <a:pt x="7757500" y="1570131"/>
                </a:cubicBezTo>
                <a:cubicBezTo>
                  <a:pt x="7762874" y="1579522"/>
                  <a:pt x="7747093" y="1585211"/>
                  <a:pt x="7737410" y="1584926"/>
                </a:cubicBezTo>
                <a:cubicBezTo>
                  <a:pt x="7669636" y="1582928"/>
                  <a:pt x="7604359" y="1610239"/>
                  <a:pt x="7540165" y="1614502"/>
                </a:cubicBezTo>
                <a:cubicBezTo>
                  <a:pt x="7516856" y="1615353"/>
                  <a:pt x="7497127" y="1622466"/>
                  <a:pt x="7473820" y="1623317"/>
                </a:cubicBezTo>
                <a:cubicBezTo>
                  <a:pt x="7436882" y="1625306"/>
                  <a:pt x="7412124" y="1656887"/>
                  <a:pt x="7385936" y="1677656"/>
                </a:cubicBezTo>
                <a:cubicBezTo>
                  <a:pt x="7355802" y="1699848"/>
                  <a:pt x="7318140" y="1717202"/>
                  <a:pt x="7281204" y="1719189"/>
                </a:cubicBezTo>
                <a:lnTo>
                  <a:pt x="7274371" y="1720608"/>
                </a:lnTo>
                <a:lnTo>
                  <a:pt x="7266631" y="1727395"/>
                </a:lnTo>
                <a:cubicBezTo>
                  <a:pt x="7249811" y="1745097"/>
                  <a:pt x="7249811" y="1745097"/>
                  <a:pt x="7266631" y="1753945"/>
                </a:cubicBezTo>
                <a:cubicBezTo>
                  <a:pt x="7283452" y="1762791"/>
                  <a:pt x="7291860" y="1771647"/>
                  <a:pt x="7283452" y="1789340"/>
                </a:cubicBezTo>
                <a:cubicBezTo>
                  <a:pt x="7249811" y="1824736"/>
                  <a:pt x="7216170" y="1842438"/>
                  <a:pt x="7165708" y="1833590"/>
                </a:cubicBezTo>
                <a:lnTo>
                  <a:pt x="7154809" y="1845056"/>
                </a:lnTo>
                <a:lnTo>
                  <a:pt x="7169142" y="1864261"/>
                </a:lnTo>
                <a:lnTo>
                  <a:pt x="7176645" y="1869997"/>
                </a:lnTo>
                <a:lnTo>
                  <a:pt x="7213877" y="1873441"/>
                </a:lnTo>
                <a:lnTo>
                  <a:pt x="7217525" y="1872797"/>
                </a:lnTo>
                <a:cubicBezTo>
                  <a:pt x="7260531" y="1851456"/>
                  <a:pt x="7308913" y="1859992"/>
                  <a:pt x="7351920" y="1864261"/>
                </a:cubicBezTo>
                <a:cubicBezTo>
                  <a:pt x="7366703" y="1865327"/>
                  <a:pt x="7380815" y="1870395"/>
                  <a:pt x="7393249" y="1878132"/>
                </a:cubicBezTo>
                <a:lnTo>
                  <a:pt x="7415948" y="1899836"/>
                </a:lnTo>
                <a:lnTo>
                  <a:pt x="7429578" y="1897743"/>
                </a:lnTo>
                <a:cubicBezTo>
                  <a:pt x="7441140" y="1897743"/>
                  <a:pt x="7451653" y="1899956"/>
                  <a:pt x="7460064" y="1895534"/>
                </a:cubicBezTo>
                <a:cubicBezTo>
                  <a:pt x="7485294" y="1895534"/>
                  <a:pt x="7502113" y="1904381"/>
                  <a:pt x="7502113" y="1922083"/>
                </a:cubicBezTo>
                <a:cubicBezTo>
                  <a:pt x="7502113" y="1939776"/>
                  <a:pt x="7493705" y="1957479"/>
                  <a:pt x="7476884" y="1957479"/>
                </a:cubicBezTo>
                <a:lnTo>
                  <a:pt x="7435999" y="1965299"/>
                </a:lnTo>
                <a:lnTo>
                  <a:pt x="7432559" y="1983767"/>
                </a:lnTo>
                <a:cubicBezTo>
                  <a:pt x="7405680" y="2030716"/>
                  <a:pt x="7384174" y="2077664"/>
                  <a:pt x="7341167" y="2116076"/>
                </a:cubicBezTo>
                <a:cubicBezTo>
                  <a:pt x="7325039" y="2128881"/>
                  <a:pt x="7314289" y="2137417"/>
                  <a:pt x="7292785" y="2120344"/>
                </a:cubicBezTo>
                <a:cubicBezTo>
                  <a:pt x="7284723" y="2113943"/>
                  <a:pt x="7275314" y="2115010"/>
                  <a:pt x="7267252" y="2119278"/>
                </a:cubicBezTo>
                <a:lnTo>
                  <a:pt x="7250917" y="2136237"/>
                </a:lnTo>
                <a:lnTo>
                  <a:pt x="7266631" y="2152158"/>
                </a:lnTo>
                <a:lnTo>
                  <a:pt x="7266631" y="2169860"/>
                </a:lnTo>
                <a:cubicBezTo>
                  <a:pt x="7258220" y="2178706"/>
                  <a:pt x="7249811" y="2169860"/>
                  <a:pt x="7241401" y="2178706"/>
                </a:cubicBezTo>
                <a:lnTo>
                  <a:pt x="7216741" y="2176761"/>
                </a:lnTo>
                <a:lnTo>
                  <a:pt x="7206772" y="2188634"/>
                </a:lnTo>
                <a:lnTo>
                  <a:pt x="7209141" y="2205255"/>
                </a:lnTo>
                <a:lnTo>
                  <a:pt x="7241401" y="2205255"/>
                </a:lnTo>
                <a:lnTo>
                  <a:pt x="7325501" y="2205255"/>
                </a:lnTo>
                <a:lnTo>
                  <a:pt x="7367553" y="2205255"/>
                </a:lnTo>
                <a:cubicBezTo>
                  <a:pt x="7392782" y="2222956"/>
                  <a:pt x="7409602" y="2240651"/>
                  <a:pt x="7434834" y="2249505"/>
                </a:cubicBezTo>
                <a:cubicBezTo>
                  <a:pt x="7468474" y="2258351"/>
                  <a:pt x="7502113" y="2276053"/>
                  <a:pt x="7535753" y="2284901"/>
                </a:cubicBezTo>
                <a:cubicBezTo>
                  <a:pt x="7560984" y="2284901"/>
                  <a:pt x="7560984" y="2293747"/>
                  <a:pt x="7560984" y="2311449"/>
                </a:cubicBezTo>
                <a:cubicBezTo>
                  <a:pt x="7560984" y="2329142"/>
                  <a:pt x="7552576" y="2329142"/>
                  <a:pt x="7535753" y="2329142"/>
                </a:cubicBezTo>
                <a:cubicBezTo>
                  <a:pt x="7510524" y="2337999"/>
                  <a:pt x="7510524" y="2337999"/>
                  <a:pt x="7527346" y="2355692"/>
                </a:cubicBezTo>
                <a:cubicBezTo>
                  <a:pt x="7535753" y="2373394"/>
                  <a:pt x="7560984" y="2382239"/>
                  <a:pt x="7518935" y="2391087"/>
                </a:cubicBezTo>
                <a:cubicBezTo>
                  <a:pt x="7510524" y="2391087"/>
                  <a:pt x="7518935" y="2408789"/>
                  <a:pt x="7518935" y="2417635"/>
                </a:cubicBezTo>
                <a:lnTo>
                  <a:pt x="7527346" y="2417635"/>
                </a:lnTo>
                <a:cubicBezTo>
                  <a:pt x="7552576" y="2453039"/>
                  <a:pt x="7552576" y="2453039"/>
                  <a:pt x="7527346" y="2479580"/>
                </a:cubicBezTo>
                <a:cubicBezTo>
                  <a:pt x="7510524" y="2497282"/>
                  <a:pt x="7476884" y="2506128"/>
                  <a:pt x="7460064" y="2541532"/>
                </a:cubicBezTo>
                <a:cubicBezTo>
                  <a:pt x="7485294" y="2550378"/>
                  <a:pt x="7527346" y="2541532"/>
                  <a:pt x="7544165" y="2568073"/>
                </a:cubicBezTo>
                <a:cubicBezTo>
                  <a:pt x="7544165" y="2568073"/>
                  <a:pt x="7544165" y="2576928"/>
                  <a:pt x="7535753" y="2576928"/>
                </a:cubicBezTo>
                <a:lnTo>
                  <a:pt x="7236495" y="2576928"/>
                </a:lnTo>
                <a:lnTo>
                  <a:pt x="7215508" y="2587165"/>
                </a:lnTo>
                <a:lnTo>
                  <a:pt x="7214139" y="2590655"/>
                </a:lnTo>
                <a:lnTo>
                  <a:pt x="7232990" y="2594621"/>
                </a:lnTo>
                <a:cubicBezTo>
                  <a:pt x="7258220" y="2594621"/>
                  <a:pt x="7291860" y="2603475"/>
                  <a:pt x="7300272" y="2638871"/>
                </a:cubicBezTo>
                <a:cubicBezTo>
                  <a:pt x="7300272" y="2674266"/>
                  <a:pt x="7308682" y="2665420"/>
                  <a:pt x="7333912" y="2665420"/>
                </a:cubicBezTo>
                <a:cubicBezTo>
                  <a:pt x="7367553" y="2665420"/>
                  <a:pt x="7401193" y="2656564"/>
                  <a:pt x="7426423" y="2683114"/>
                </a:cubicBezTo>
                <a:cubicBezTo>
                  <a:pt x="7434834" y="2683114"/>
                  <a:pt x="7443243" y="2691968"/>
                  <a:pt x="7443243" y="2700816"/>
                </a:cubicBezTo>
                <a:cubicBezTo>
                  <a:pt x="7443243" y="2718509"/>
                  <a:pt x="7434834" y="2709662"/>
                  <a:pt x="7426423" y="2709662"/>
                </a:cubicBezTo>
                <a:lnTo>
                  <a:pt x="7224581" y="2709662"/>
                </a:lnTo>
                <a:cubicBezTo>
                  <a:pt x="7220377" y="2709662"/>
                  <a:pt x="7214067" y="2709662"/>
                  <a:pt x="7208810" y="2710767"/>
                </a:cubicBezTo>
                <a:lnTo>
                  <a:pt x="7207899" y="2711514"/>
                </a:lnTo>
                <a:lnTo>
                  <a:pt x="7208115" y="2712006"/>
                </a:lnTo>
                <a:cubicBezTo>
                  <a:pt x="7220212" y="2723211"/>
                  <a:pt x="7244402" y="2726411"/>
                  <a:pt x="7292785" y="2730679"/>
                </a:cubicBezTo>
                <a:cubicBezTo>
                  <a:pt x="7357296" y="2739216"/>
                  <a:pt x="7394929" y="2769092"/>
                  <a:pt x="7411055" y="2816042"/>
                </a:cubicBezTo>
                <a:lnTo>
                  <a:pt x="7411055" y="2824702"/>
                </a:lnTo>
                <a:lnTo>
                  <a:pt x="7510524" y="2824702"/>
                </a:lnTo>
                <a:cubicBezTo>
                  <a:pt x="7535753" y="2824702"/>
                  <a:pt x="7560984" y="2824702"/>
                  <a:pt x="7586217" y="2815857"/>
                </a:cubicBezTo>
                <a:cubicBezTo>
                  <a:pt x="7603035" y="2815857"/>
                  <a:pt x="7611446" y="2833550"/>
                  <a:pt x="7619857" y="2842405"/>
                </a:cubicBezTo>
                <a:cubicBezTo>
                  <a:pt x="7619857" y="2851252"/>
                  <a:pt x="7619857" y="2860098"/>
                  <a:pt x="7611446" y="2868954"/>
                </a:cubicBezTo>
                <a:lnTo>
                  <a:pt x="7569394" y="2868954"/>
                </a:lnTo>
                <a:cubicBezTo>
                  <a:pt x="7535753" y="2868954"/>
                  <a:pt x="7493705" y="2877800"/>
                  <a:pt x="7460064" y="2860098"/>
                </a:cubicBezTo>
                <a:cubicBezTo>
                  <a:pt x="7449550" y="2855675"/>
                  <a:pt x="7439565" y="2854569"/>
                  <a:pt x="7429971" y="2855261"/>
                </a:cubicBezTo>
                <a:lnTo>
                  <a:pt x="7408679" y="2859828"/>
                </a:lnTo>
                <a:lnTo>
                  <a:pt x="7391569" y="2867792"/>
                </a:lnTo>
                <a:lnTo>
                  <a:pt x="7380474" y="2867539"/>
                </a:lnTo>
                <a:lnTo>
                  <a:pt x="7376094" y="2868814"/>
                </a:lnTo>
                <a:lnTo>
                  <a:pt x="7363084" y="2868887"/>
                </a:lnTo>
                <a:lnTo>
                  <a:pt x="7330122" y="2879700"/>
                </a:lnTo>
                <a:lnTo>
                  <a:pt x="7423270" y="2893285"/>
                </a:lnTo>
                <a:cubicBezTo>
                  <a:pt x="7460064" y="2897710"/>
                  <a:pt x="7497909" y="2899921"/>
                  <a:pt x="7535753" y="2895495"/>
                </a:cubicBezTo>
                <a:cubicBezTo>
                  <a:pt x="7544165" y="2895495"/>
                  <a:pt x="7560984" y="2904350"/>
                  <a:pt x="7569394" y="2895495"/>
                </a:cubicBezTo>
                <a:cubicBezTo>
                  <a:pt x="7586217" y="2886648"/>
                  <a:pt x="7594625" y="2922043"/>
                  <a:pt x="7611446" y="2913195"/>
                </a:cubicBezTo>
                <a:cubicBezTo>
                  <a:pt x="7619857" y="2913195"/>
                  <a:pt x="7619857" y="2930898"/>
                  <a:pt x="7619857" y="2939745"/>
                </a:cubicBezTo>
                <a:cubicBezTo>
                  <a:pt x="7619857" y="2957445"/>
                  <a:pt x="7611446" y="2957445"/>
                  <a:pt x="7603035" y="2957445"/>
                </a:cubicBezTo>
                <a:lnTo>
                  <a:pt x="7476884" y="2957445"/>
                </a:lnTo>
                <a:cubicBezTo>
                  <a:pt x="7518935" y="2966293"/>
                  <a:pt x="7560984" y="2992841"/>
                  <a:pt x="7611446" y="2992841"/>
                </a:cubicBezTo>
                <a:cubicBezTo>
                  <a:pt x="7619857" y="2983986"/>
                  <a:pt x="7636676" y="2983986"/>
                  <a:pt x="7636676" y="3010536"/>
                </a:cubicBezTo>
                <a:cubicBezTo>
                  <a:pt x="7636676" y="3028238"/>
                  <a:pt x="7619857" y="3019391"/>
                  <a:pt x="7603035" y="3019391"/>
                </a:cubicBezTo>
                <a:lnTo>
                  <a:pt x="7392782" y="3019391"/>
                </a:lnTo>
                <a:cubicBezTo>
                  <a:pt x="7384372" y="3019391"/>
                  <a:pt x="7367553" y="3010536"/>
                  <a:pt x="7359141" y="3037084"/>
                </a:cubicBezTo>
                <a:cubicBezTo>
                  <a:pt x="7375964" y="3037084"/>
                  <a:pt x="7409602" y="3028238"/>
                  <a:pt x="7418013" y="3037084"/>
                </a:cubicBezTo>
                <a:cubicBezTo>
                  <a:pt x="7443243" y="3063633"/>
                  <a:pt x="7468474" y="3045938"/>
                  <a:pt x="7493705" y="3063633"/>
                </a:cubicBezTo>
                <a:cubicBezTo>
                  <a:pt x="7510524" y="3072479"/>
                  <a:pt x="7544165" y="3063633"/>
                  <a:pt x="7569394" y="3063633"/>
                </a:cubicBezTo>
                <a:cubicBezTo>
                  <a:pt x="7586217" y="3063633"/>
                  <a:pt x="7594625" y="3072479"/>
                  <a:pt x="7594625" y="3090181"/>
                </a:cubicBezTo>
                <a:cubicBezTo>
                  <a:pt x="7594625" y="3099029"/>
                  <a:pt x="7586217" y="3116729"/>
                  <a:pt x="7569394" y="3116729"/>
                </a:cubicBezTo>
                <a:cubicBezTo>
                  <a:pt x="7510524" y="3107883"/>
                  <a:pt x="7451653" y="3107883"/>
                  <a:pt x="7392782" y="3116729"/>
                </a:cubicBezTo>
                <a:cubicBezTo>
                  <a:pt x="7367553" y="3116729"/>
                  <a:pt x="7350731" y="3107883"/>
                  <a:pt x="7317090" y="3125577"/>
                </a:cubicBezTo>
                <a:cubicBezTo>
                  <a:pt x="7359141" y="3125577"/>
                  <a:pt x="7384372" y="3134431"/>
                  <a:pt x="7409602" y="3125577"/>
                </a:cubicBezTo>
                <a:cubicBezTo>
                  <a:pt x="7443243" y="3125577"/>
                  <a:pt x="7451653" y="3143279"/>
                  <a:pt x="7468474" y="3160972"/>
                </a:cubicBezTo>
                <a:cubicBezTo>
                  <a:pt x="7476884" y="3169827"/>
                  <a:pt x="7476884" y="3178674"/>
                  <a:pt x="7468474" y="3187520"/>
                </a:cubicBezTo>
                <a:cubicBezTo>
                  <a:pt x="7460064" y="3196377"/>
                  <a:pt x="7451653" y="3205222"/>
                  <a:pt x="7434834" y="3205222"/>
                </a:cubicBezTo>
                <a:cubicBezTo>
                  <a:pt x="7392782" y="3196377"/>
                  <a:pt x="7359141" y="3205222"/>
                  <a:pt x="7325501" y="3222925"/>
                </a:cubicBezTo>
                <a:lnTo>
                  <a:pt x="7289650" y="3228471"/>
                </a:lnTo>
                <a:lnTo>
                  <a:pt x="7297868" y="3237002"/>
                </a:lnTo>
                <a:cubicBezTo>
                  <a:pt x="7280974" y="3253767"/>
                  <a:pt x="7257748" y="3260473"/>
                  <a:pt x="7234517" y="3266341"/>
                </a:cubicBezTo>
                <a:lnTo>
                  <a:pt x="7200180" y="3279517"/>
                </a:lnTo>
                <a:lnTo>
                  <a:pt x="7287409" y="3302602"/>
                </a:lnTo>
                <a:cubicBezTo>
                  <a:pt x="7341167" y="3315405"/>
                  <a:pt x="7389553" y="3323941"/>
                  <a:pt x="7437935" y="3285529"/>
                </a:cubicBezTo>
                <a:cubicBezTo>
                  <a:pt x="7459437" y="3272725"/>
                  <a:pt x="7480939" y="3255653"/>
                  <a:pt x="7507819" y="3251385"/>
                </a:cubicBezTo>
                <a:cubicBezTo>
                  <a:pt x="7566956" y="3230044"/>
                  <a:pt x="7593834" y="3191632"/>
                  <a:pt x="7626089" y="3153218"/>
                </a:cubicBezTo>
                <a:cubicBezTo>
                  <a:pt x="7674469" y="3084930"/>
                  <a:pt x="7733604" y="3020909"/>
                  <a:pt x="7824993" y="2986763"/>
                </a:cubicBezTo>
                <a:cubicBezTo>
                  <a:pt x="7911007" y="2961156"/>
                  <a:pt x="7997021" y="2927010"/>
                  <a:pt x="8083034" y="2905671"/>
                </a:cubicBezTo>
                <a:cubicBezTo>
                  <a:pt x="8112601" y="2936970"/>
                  <a:pt x="8058843" y="3115518"/>
                  <a:pt x="8002397" y="3174559"/>
                </a:cubicBezTo>
                <a:cubicBezTo>
                  <a:pt x="7945951" y="3233600"/>
                  <a:pt x="7830369" y="3225776"/>
                  <a:pt x="7744358" y="3259920"/>
                </a:cubicBezTo>
                <a:cubicBezTo>
                  <a:pt x="7685221" y="3285529"/>
                  <a:pt x="7642215" y="3332478"/>
                  <a:pt x="7583083" y="3358087"/>
                </a:cubicBezTo>
                <a:cubicBezTo>
                  <a:pt x="7556202" y="3370890"/>
                  <a:pt x="7529324" y="3387962"/>
                  <a:pt x="7507819" y="3396499"/>
                </a:cubicBezTo>
                <a:cubicBezTo>
                  <a:pt x="7394929" y="3434911"/>
                  <a:pt x="7298161" y="3486128"/>
                  <a:pt x="7201396" y="3537345"/>
                </a:cubicBezTo>
                <a:lnTo>
                  <a:pt x="7180328" y="3547150"/>
                </a:lnTo>
                <a:lnTo>
                  <a:pt x="7165229" y="3639988"/>
                </a:lnTo>
                <a:cubicBezTo>
                  <a:pt x="7154274" y="3675822"/>
                  <a:pt x="7137381" y="3711449"/>
                  <a:pt x="7112041" y="3746654"/>
                </a:cubicBezTo>
                <a:lnTo>
                  <a:pt x="7107603" y="3767789"/>
                </a:lnTo>
                <a:lnTo>
                  <a:pt x="7120759" y="3772089"/>
                </a:lnTo>
                <a:cubicBezTo>
                  <a:pt x="7255155" y="3827574"/>
                  <a:pt x="7394929" y="3857452"/>
                  <a:pt x="7534699" y="3891595"/>
                </a:cubicBezTo>
                <a:cubicBezTo>
                  <a:pt x="7561578" y="3900132"/>
                  <a:pt x="7593834" y="3908668"/>
                  <a:pt x="7626089" y="3917205"/>
                </a:cubicBezTo>
                <a:cubicBezTo>
                  <a:pt x="7669094" y="3930008"/>
                  <a:pt x="7717478" y="3938544"/>
                  <a:pt x="7749734" y="3904400"/>
                </a:cubicBezTo>
                <a:cubicBezTo>
                  <a:pt x="7771237" y="3887327"/>
                  <a:pt x="7798115" y="3891595"/>
                  <a:pt x="7819618" y="3895864"/>
                </a:cubicBezTo>
                <a:cubicBezTo>
                  <a:pt x="7846497" y="3895864"/>
                  <a:pt x="7867999" y="3917205"/>
                  <a:pt x="7894880" y="3912937"/>
                </a:cubicBezTo>
                <a:cubicBezTo>
                  <a:pt x="7905632" y="3912937"/>
                  <a:pt x="7927136" y="3930008"/>
                  <a:pt x="7927136" y="3942812"/>
                </a:cubicBezTo>
                <a:cubicBezTo>
                  <a:pt x="7943264" y="4011102"/>
                  <a:pt x="7900256" y="4122072"/>
                  <a:pt x="7787364" y="4169020"/>
                </a:cubicBezTo>
                <a:cubicBezTo>
                  <a:pt x="7728228" y="4194630"/>
                  <a:pt x="7690597" y="4203164"/>
                  <a:pt x="7636840" y="4169020"/>
                </a:cubicBezTo>
                <a:cubicBezTo>
                  <a:pt x="7599210" y="4143411"/>
                  <a:pt x="7550826" y="4126340"/>
                  <a:pt x="7513195" y="4100731"/>
                </a:cubicBezTo>
                <a:cubicBezTo>
                  <a:pt x="7475565" y="4079391"/>
                  <a:pt x="7437935" y="4045246"/>
                  <a:pt x="7378800" y="4079391"/>
                </a:cubicBezTo>
                <a:cubicBezTo>
                  <a:pt x="7341167" y="4096463"/>
                  <a:pt x="7271283" y="4058050"/>
                  <a:pt x="7239029" y="4023907"/>
                </a:cubicBezTo>
                <a:cubicBezTo>
                  <a:pt x="7212150" y="3989761"/>
                  <a:pt x="7201396" y="3947080"/>
                  <a:pt x="7158389" y="3921471"/>
                </a:cubicBezTo>
                <a:lnTo>
                  <a:pt x="7124598" y="3898797"/>
                </a:lnTo>
                <a:lnTo>
                  <a:pt x="7095148" y="3921009"/>
                </a:lnTo>
                <a:cubicBezTo>
                  <a:pt x="7061361" y="3934422"/>
                  <a:pt x="7044468" y="3954538"/>
                  <a:pt x="6993789" y="3921009"/>
                </a:cubicBezTo>
                <a:cubicBezTo>
                  <a:pt x="6934661" y="3874068"/>
                  <a:pt x="6875535" y="3887478"/>
                  <a:pt x="6841749" y="3947832"/>
                </a:cubicBezTo>
                <a:cubicBezTo>
                  <a:pt x="6824855" y="3981363"/>
                  <a:pt x="6816409" y="4014892"/>
                  <a:pt x="6799515" y="4048423"/>
                </a:cubicBezTo>
                <a:cubicBezTo>
                  <a:pt x="6757283" y="4155718"/>
                  <a:pt x="6655921" y="4236188"/>
                  <a:pt x="6554562" y="4309956"/>
                </a:cubicBezTo>
                <a:cubicBezTo>
                  <a:pt x="6546116" y="4323367"/>
                  <a:pt x="6512327" y="4330074"/>
                  <a:pt x="6495434" y="4323367"/>
                </a:cubicBezTo>
                <a:cubicBezTo>
                  <a:pt x="6385628" y="4316661"/>
                  <a:pt x="6267373" y="4356898"/>
                  <a:pt x="6157569" y="4323367"/>
                </a:cubicBezTo>
                <a:cubicBezTo>
                  <a:pt x="6140675" y="4410544"/>
                  <a:pt x="6242035" y="4457486"/>
                  <a:pt x="6225141" y="4544663"/>
                </a:cubicBezTo>
                <a:cubicBezTo>
                  <a:pt x="6149121" y="4497722"/>
                  <a:pt x="6089994" y="4464193"/>
                  <a:pt x="6030867" y="4423957"/>
                </a:cubicBezTo>
                <a:cubicBezTo>
                  <a:pt x="5937955" y="4363603"/>
                  <a:pt x="5845040" y="4323367"/>
                  <a:pt x="5726788" y="4363603"/>
                </a:cubicBezTo>
                <a:cubicBezTo>
                  <a:pt x="5616981" y="4397134"/>
                  <a:pt x="5600087" y="4477604"/>
                  <a:pt x="5583194" y="4558076"/>
                </a:cubicBezTo>
                <a:cubicBezTo>
                  <a:pt x="5557855" y="4698900"/>
                  <a:pt x="5532515" y="4712313"/>
                  <a:pt x="5372027" y="4658664"/>
                </a:cubicBezTo>
                <a:cubicBezTo>
                  <a:pt x="5296009" y="4631841"/>
                  <a:pt x="5296009" y="4631841"/>
                  <a:pt x="5228434" y="4698900"/>
                </a:cubicBezTo>
                <a:cubicBezTo>
                  <a:pt x="5169308" y="4765960"/>
                  <a:pt x="5110182" y="4833019"/>
                  <a:pt x="4991928" y="4812901"/>
                </a:cubicBezTo>
                <a:cubicBezTo>
                  <a:pt x="4932802" y="4799490"/>
                  <a:pt x="4924354" y="4833019"/>
                  <a:pt x="4915908" y="4866550"/>
                </a:cubicBezTo>
                <a:cubicBezTo>
                  <a:pt x="4899016" y="4926904"/>
                  <a:pt x="4924354" y="4980551"/>
                  <a:pt x="4949694" y="5034199"/>
                </a:cubicBezTo>
                <a:lnTo>
                  <a:pt x="4978237" y="5142809"/>
                </a:lnTo>
                <a:lnTo>
                  <a:pt x="4997518" y="5144903"/>
                </a:lnTo>
                <a:cubicBezTo>
                  <a:pt x="5004782" y="5146922"/>
                  <a:pt x="5011511" y="5150573"/>
                  <a:pt x="5017276" y="5157192"/>
                </a:cubicBezTo>
                <a:cubicBezTo>
                  <a:pt x="5024008" y="5165065"/>
                  <a:pt x="5045680" y="5164918"/>
                  <a:pt x="5033367" y="5182005"/>
                </a:cubicBezTo>
                <a:cubicBezTo>
                  <a:pt x="5029387" y="5186845"/>
                  <a:pt x="5033752" y="5192948"/>
                  <a:pt x="5039731" y="5192443"/>
                </a:cubicBezTo>
                <a:cubicBezTo>
                  <a:pt x="5064639" y="5192584"/>
                  <a:pt x="5067763" y="5202734"/>
                  <a:pt x="5060058" y="5219711"/>
                </a:cubicBezTo>
                <a:cubicBezTo>
                  <a:pt x="5057945" y="5225238"/>
                  <a:pt x="5065920" y="5229065"/>
                  <a:pt x="5070657" y="5232605"/>
                </a:cubicBezTo>
                <a:cubicBezTo>
                  <a:pt x="5079130" y="5237516"/>
                  <a:pt x="5083495" y="5243619"/>
                  <a:pt x="5077775" y="5251423"/>
                </a:cubicBezTo>
                <a:cubicBezTo>
                  <a:pt x="5072053" y="5259225"/>
                  <a:pt x="5076418" y="5265330"/>
                  <a:pt x="5076675" y="5272625"/>
                </a:cubicBezTo>
                <a:cubicBezTo>
                  <a:pt x="5077316" y="5290866"/>
                  <a:pt x="5078583" y="5313839"/>
                  <a:pt x="5067013" y="5325796"/>
                </a:cubicBezTo>
                <a:cubicBezTo>
                  <a:pt x="5041632" y="5351588"/>
                  <a:pt x="5018120" y="5378067"/>
                  <a:pt x="4992239" y="5402777"/>
                </a:cubicBezTo>
                <a:cubicBezTo>
                  <a:pt x="4989501" y="5403571"/>
                  <a:pt x="4984023" y="5405162"/>
                  <a:pt x="4981655" y="5403392"/>
                </a:cubicBezTo>
                <a:cubicBezTo>
                  <a:pt x="4963465" y="5397614"/>
                  <a:pt x="4947145" y="5392525"/>
                  <a:pt x="4935831" y="5411777"/>
                </a:cubicBezTo>
                <a:cubicBezTo>
                  <a:pt x="4932849" y="5418785"/>
                  <a:pt x="4926243" y="5414559"/>
                  <a:pt x="4922876" y="5410623"/>
                </a:cubicBezTo>
                <a:cubicBezTo>
                  <a:pt x="4910281" y="5393396"/>
                  <a:pt x="4899324" y="5396574"/>
                  <a:pt x="4887883" y="5412181"/>
                </a:cubicBezTo>
                <a:cubicBezTo>
                  <a:pt x="4880419" y="5422944"/>
                  <a:pt x="4873945" y="5422368"/>
                  <a:pt x="4868951" y="5411532"/>
                </a:cubicBezTo>
                <a:cubicBezTo>
                  <a:pt x="4865955" y="5405031"/>
                  <a:pt x="4865199" y="5396651"/>
                  <a:pt x="4852373" y="5399145"/>
                </a:cubicBezTo>
                <a:cubicBezTo>
                  <a:pt x="4822987" y="5402761"/>
                  <a:pt x="4805041" y="5390770"/>
                  <a:pt x="4797423" y="5370869"/>
                </a:cubicBezTo>
                <a:cubicBezTo>
                  <a:pt x="4792303" y="5356386"/>
                  <a:pt x="4783829" y="5351474"/>
                  <a:pt x="4769006" y="5349635"/>
                </a:cubicBezTo>
                <a:lnTo>
                  <a:pt x="4763013" y="5336631"/>
                </a:lnTo>
                <a:cubicBezTo>
                  <a:pt x="4773714" y="5326155"/>
                  <a:pt x="4772331" y="5313043"/>
                  <a:pt x="4763231" y="5303401"/>
                </a:cubicBezTo>
                <a:cubicBezTo>
                  <a:pt x="4747396" y="5285883"/>
                  <a:pt x="4748625" y="5268329"/>
                  <a:pt x="4760438" y="5250159"/>
                </a:cubicBezTo>
                <a:cubicBezTo>
                  <a:pt x="4764790" y="5242753"/>
                  <a:pt x="4769640" y="5236432"/>
                  <a:pt x="4768885" y="5228052"/>
                </a:cubicBezTo>
                <a:cubicBezTo>
                  <a:pt x="4766132" y="5215338"/>
                  <a:pt x="4771353" y="5206453"/>
                  <a:pt x="4786918" y="5203164"/>
                </a:cubicBezTo>
                <a:cubicBezTo>
                  <a:pt x="4797875" y="5199984"/>
                  <a:pt x="4803597" y="5192182"/>
                  <a:pt x="4805708" y="5186655"/>
                </a:cubicBezTo>
                <a:cubicBezTo>
                  <a:pt x="4811360" y="5170274"/>
                  <a:pt x="4824366" y="5163120"/>
                  <a:pt x="4839370" y="5158612"/>
                </a:cubicBezTo>
                <a:lnTo>
                  <a:pt x="4839887" y="5158473"/>
                </a:lnTo>
                <a:lnTo>
                  <a:pt x="4839887" y="5114670"/>
                </a:lnTo>
                <a:cubicBezTo>
                  <a:pt x="4839887" y="5074434"/>
                  <a:pt x="4848336" y="5034199"/>
                  <a:pt x="4831440" y="5000669"/>
                </a:cubicBezTo>
                <a:cubicBezTo>
                  <a:pt x="4814546" y="4930256"/>
                  <a:pt x="4780760" y="4886668"/>
                  <a:pt x="4731137" y="4868226"/>
                </a:cubicBezTo>
                <a:lnTo>
                  <a:pt x="4699578" y="4861044"/>
                </a:lnTo>
                <a:lnTo>
                  <a:pt x="4695996" y="4869585"/>
                </a:lnTo>
                <a:cubicBezTo>
                  <a:pt x="4645192" y="4974424"/>
                  <a:pt x="4588710" y="5076657"/>
                  <a:pt x="4526886" y="5175990"/>
                </a:cubicBezTo>
                <a:lnTo>
                  <a:pt x="4431061" y="5313663"/>
                </a:lnTo>
                <a:lnTo>
                  <a:pt x="4467109" y="5335807"/>
                </a:lnTo>
                <a:cubicBezTo>
                  <a:pt x="4498693" y="5358748"/>
                  <a:pt x="4526916" y="5385423"/>
                  <a:pt x="4556483" y="5411032"/>
                </a:cubicBezTo>
                <a:cubicBezTo>
                  <a:pt x="4594115" y="5440908"/>
                  <a:pt x="4610241" y="5483588"/>
                  <a:pt x="4588738" y="5530539"/>
                </a:cubicBezTo>
                <a:cubicBezTo>
                  <a:pt x="4567235" y="5577487"/>
                  <a:pt x="4545733" y="5628704"/>
                  <a:pt x="4486598" y="5658580"/>
                </a:cubicBezTo>
                <a:cubicBezTo>
                  <a:pt x="4475846" y="5667116"/>
                  <a:pt x="4475846" y="5675652"/>
                  <a:pt x="4481222" y="5688457"/>
                </a:cubicBezTo>
                <a:cubicBezTo>
                  <a:pt x="4486598" y="5739674"/>
                  <a:pt x="4513476" y="5786622"/>
                  <a:pt x="4508100" y="5833571"/>
                </a:cubicBezTo>
                <a:cubicBezTo>
                  <a:pt x="4508100" y="5914665"/>
                  <a:pt x="4459719" y="5978685"/>
                  <a:pt x="4373705" y="6029902"/>
                </a:cubicBezTo>
                <a:cubicBezTo>
                  <a:pt x="4330697" y="6051243"/>
                  <a:pt x="4298443" y="6081120"/>
                  <a:pt x="4244684" y="6076852"/>
                </a:cubicBezTo>
                <a:cubicBezTo>
                  <a:pt x="4158671" y="6072584"/>
                  <a:pt x="4067282" y="6093923"/>
                  <a:pt x="3981267" y="6046974"/>
                </a:cubicBezTo>
                <a:cubicBezTo>
                  <a:pt x="3954388" y="6032036"/>
                  <a:pt x="3929189" y="6016564"/>
                  <a:pt x="3906594" y="6000025"/>
                </a:cubicBezTo>
                <a:lnTo>
                  <a:pt x="3861154" y="5958970"/>
                </a:lnTo>
                <a:lnTo>
                  <a:pt x="3835346" y="5983754"/>
                </a:lnTo>
                <a:lnTo>
                  <a:pt x="3721172" y="6074326"/>
                </a:lnTo>
                <a:lnTo>
                  <a:pt x="3723563" y="6076719"/>
                </a:lnTo>
                <a:cubicBezTo>
                  <a:pt x="3726587" y="6079253"/>
                  <a:pt x="3729947" y="6081120"/>
                  <a:pt x="3733978" y="6081120"/>
                </a:cubicBezTo>
                <a:cubicBezTo>
                  <a:pt x="3750107" y="6076852"/>
                  <a:pt x="3787737" y="6072584"/>
                  <a:pt x="3776987" y="6098191"/>
                </a:cubicBezTo>
                <a:cubicBezTo>
                  <a:pt x="3771611" y="6115264"/>
                  <a:pt x="3755484" y="6132337"/>
                  <a:pt x="3723226" y="6128069"/>
                </a:cubicBezTo>
                <a:cubicBezTo>
                  <a:pt x="3707100" y="6128069"/>
                  <a:pt x="3696348" y="6119532"/>
                  <a:pt x="3685596" y="6115264"/>
                </a:cubicBezTo>
                <a:lnTo>
                  <a:pt x="3674316" y="6111495"/>
                </a:lnTo>
                <a:lnTo>
                  <a:pt x="3550158" y="6209987"/>
                </a:lnTo>
                <a:cubicBezTo>
                  <a:pt x="3203062" y="6460006"/>
                  <a:pt x="2807022" y="6660110"/>
                  <a:pt x="2376461" y="6797710"/>
                </a:cubicBezTo>
                <a:lnTo>
                  <a:pt x="2293103" y="6820826"/>
                </a:lnTo>
                <a:lnTo>
                  <a:pt x="2293103" y="6858002"/>
                </a:lnTo>
                <a:lnTo>
                  <a:pt x="2159046" y="6858002"/>
                </a:lnTo>
                <a:lnTo>
                  <a:pt x="2047293" y="6888993"/>
                </a:lnTo>
                <a:cubicBezTo>
                  <a:pt x="1712104" y="6968163"/>
                  <a:pt x="1336859" y="7003316"/>
                  <a:pt x="995643" y="7010404"/>
                </a:cubicBezTo>
                <a:cubicBezTo>
                  <a:pt x="654428" y="7017492"/>
                  <a:pt x="335190" y="7010693"/>
                  <a:pt x="0" y="6931523"/>
                </a:cubicBezTo>
                <a:lnTo>
                  <a:pt x="28261" y="5029202"/>
                </a:lnTo>
                <a:close/>
              </a:path>
            </a:pathLst>
          </a:custGeom>
          <a:solidFill>
            <a:schemeClr val="bg1">
              <a:lumMod val="95000"/>
            </a:schemeClr>
          </a:solidFill>
          <a:effectLst>
            <a:outerShdw blurRad="393700" dist="38100" dir="5400000" algn="t" rotWithShape="0">
              <a:prstClr val="black">
                <a:alpha val="10000"/>
              </a:prstClr>
            </a:outerShdw>
            <a:softEdge rad="63500"/>
          </a:effectLst>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Título 1">
            <a:extLst>
              <a:ext uri="{FF2B5EF4-FFF2-40B4-BE49-F238E27FC236}">
                <a16:creationId xmlns:a16="http://schemas.microsoft.com/office/drawing/2014/main" id="{384BA81C-0C1A-7B4F-85D4-BD0071B3387C}"/>
              </a:ext>
            </a:extLst>
          </p:cNvPr>
          <p:cNvSpPr>
            <a:spLocks noGrp="1"/>
          </p:cNvSpPr>
          <p:nvPr>
            <p:ph type="title"/>
          </p:nvPr>
        </p:nvSpPr>
        <p:spPr>
          <a:xfrm>
            <a:off x="1413805" y="226543"/>
            <a:ext cx="4682194" cy="1325563"/>
          </a:xfrm>
        </p:spPr>
        <p:txBody>
          <a:bodyPr>
            <a:normAutofit/>
          </a:bodyPr>
          <a:lstStyle>
            <a:lvl1pPr algn="l">
              <a:defRPr sz="3200" b="1">
                <a:solidFill>
                  <a:srgbClr val="9D1A26"/>
                </a:solidFill>
              </a:defRPr>
            </a:lvl1pPr>
          </a:lstStyle>
          <a:p>
            <a:r>
              <a:rPr lang="pt-BR" dirty="0"/>
              <a:t>Clique para editar o título Mestre</a:t>
            </a:r>
          </a:p>
        </p:txBody>
      </p:sp>
    </p:spTree>
    <p:extLst>
      <p:ext uri="{BB962C8B-B14F-4D97-AF65-F5344CB8AC3E}">
        <p14:creationId xmlns:p14="http://schemas.microsoft.com/office/powerpoint/2010/main" val="381638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7"/>
                                        </p:tgtEl>
                                        <p:attrNameLst>
                                          <p:attrName>style.visibility</p:attrName>
                                        </p:attrNameLst>
                                      </p:cBhvr>
                                      <p:to>
                                        <p:strVal val="visible"/>
                                      </p:to>
                                    </p:set>
                                    <p:animEffect transition="in" filter="wipe(right)">
                                      <p:cBhvr>
                                        <p:cTn id="7" dur="500"/>
                                        <p:tgtEl>
                                          <p:spTgt spid="48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96"/>
                                        </p:tgtEl>
                                        <p:attrNameLst>
                                          <p:attrName>style.visibility</p:attrName>
                                        </p:attrNameLst>
                                      </p:cBhvr>
                                      <p:to>
                                        <p:strVal val="visible"/>
                                      </p:to>
                                    </p:set>
                                    <p:animEffect transition="in" filter="fade">
                                      <p:cBhvr>
                                        <p:cTn id="11" dur="500"/>
                                        <p:tgtEl>
                                          <p:spTgt spid="49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1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7" dur="1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8" fill="hold" nodeType="click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 fill="hold"/>
                        <p:tgtEl>
                          <p:spTgt spid="6"/>
                        </p:tgtEl>
                        <p:attrNameLst>
                          <p:attrName>ppt_x</p:attrName>
                        </p:attrNameLst>
                      </p:cBhvr>
                      <p:tavLst>
                        <p:tav tm="0">
                          <p:val>
                            <p:strVal val="0-#ppt_w/2"/>
                          </p:val>
                        </p:tav>
                        <p:tav tm="100000">
                          <p:val>
                            <p:strVal val="#ppt_x"/>
                          </p:val>
                        </p:tav>
                      </p:tavLst>
                    </p:anim>
                    <p:anim calcmode="lin" valueType="num">
                      <p:cBhvr additive="base">
                        <p:cTn dur="10" fill="hold"/>
                        <p:tgtEl>
                          <p:spTgt spid="6"/>
                        </p:tgtEl>
                        <p:attrNameLst>
                          <p:attrName>ppt_y</p:attrName>
                        </p:attrNameLst>
                      </p:cBhvr>
                      <p:tavLst>
                        <p:tav tm="0">
                          <p:val>
                            <p:strVal val="#ppt_y"/>
                          </p:val>
                        </p:tav>
                        <p:tav tm="100000">
                          <p:val>
                            <p:strVal val="#ppt_y"/>
                          </p:val>
                        </p:tav>
                      </p:tavLst>
                    </p:anim>
                  </p:childTnLst>
                </p:cTn>
              </p:par>
            </p:tnLst>
          </p:tmpl>
        </p:tmplLst>
      </p:bldP>
      <p:bldP spid="487"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XF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96" name="Imagem 495">
            <a:extLst>
              <a:ext uri="{FF2B5EF4-FFF2-40B4-BE49-F238E27FC236}">
                <a16:creationId xmlns:a16="http://schemas.microsoft.com/office/drawing/2014/main" id="{87D0233A-6FF3-C944-8901-84CDF53B27BC}"/>
              </a:ext>
            </a:extLst>
          </p:cNvPr>
          <p:cNvPicPr>
            <a:picLocks noChangeAspect="1"/>
          </p:cNvPicPr>
          <p:nvPr userDrawn="1"/>
        </p:nvPicPr>
        <p:blipFill>
          <a:blip r:embed="rId3" cstate="email">
            <a:alphaModFix/>
            <a:extLst>
              <a:ext uri="{28A0092B-C50C-407E-A947-70E740481C1C}">
                <a14:useLocalDpi xmlns:a14="http://schemas.microsoft.com/office/drawing/2010/main"/>
              </a:ext>
            </a:extLst>
          </a:blip>
          <a:stretch>
            <a:fillRect/>
          </a:stretch>
        </p:blipFill>
        <p:spPr>
          <a:xfrm flipH="1">
            <a:off x="0" y="-3"/>
            <a:ext cx="12191999" cy="6857999"/>
          </a:xfrm>
          <a:prstGeom prst="rect">
            <a:avLst/>
          </a:prstGeom>
        </p:spPr>
      </p:pic>
      <p:sp>
        <p:nvSpPr>
          <p:cNvPr id="6" name="Espaço Reservado para Texto 5">
            <a:extLst>
              <a:ext uri="{FF2B5EF4-FFF2-40B4-BE49-F238E27FC236}">
                <a16:creationId xmlns:a16="http://schemas.microsoft.com/office/drawing/2014/main" id="{AD86B3D2-FF26-46C7-8093-2EAE13B0D2B0}"/>
              </a:ext>
            </a:extLst>
          </p:cNvPr>
          <p:cNvSpPr>
            <a:spLocks noGrp="1"/>
          </p:cNvSpPr>
          <p:nvPr>
            <p:ph type="body" sz="quarter" idx="10"/>
          </p:nvPr>
        </p:nvSpPr>
        <p:spPr>
          <a:xfrm>
            <a:off x="6305550" y="2417736"/>
            <a:ext cx="5457664" cy="4123952"/>
          </a:xfrm>
        </p:spPr>
        <p:txBody>
          <a:bodyPr anchor="ctr"/>
          <a:lstStyle>
            <a:lvl1pPr marL="0" indent="0" algn="ctr">
              <a:buNone/>
              <a:defRPr>
                <a:solidFill>
                  <a:srgbClr val="9D1A26"/>
                </a:solidFill>
              </a:defRPr>
            </a:lvl1pPr>
            <a:lvl2pPr algn="ctr">
              <a:defRPr/>
            </a:lvl2pPr>
            <a:lvl3pPr algn="ctr">
              <a:defRPr/>
            </a:lvl3pPr>
            <a:lvl4pPr algn="ctr">
              <a:defRPr/>
            </a:lvl4pPr>
            <a:lvl5pPr algn="ctr">
              <a:defRPr/>
            </a:lvl5pPr>
          </a:lstStyle>
          <a:p>
            <a:pPr lvl="0"/>
            <a:r>
              <a:rPr lang="pt-BR" dirty="0"/>
              <a:t>Clique para editar os estilos de texto Mestres</a:t>
            </a:r>
          </a:p>
        </p:txBody>
      </p:sp>
      <p:sp>
        <p:nvSpPr>
          <p:cNvPr id="487" name="Espaço Reservado para Imagem 7">
            <a:extLst>
              <a:ext uri="{FF2B5EF4-FFF2-40B4-BE49-F238E27FC236}">
                <a16:creationId xmlns:a16="http://schemas.microsoft.com/office/drawing/2014/main" id="{163EB024-39A5-DC40-972A-6D2200A4C53D}"/>
              </a:ext>
            </a:extLst>
          </p:cNvPr>
          <p:cNvSpPr>
            <a:spLocks noGrp="1"/>
          </p:cNvSpPr>
          <p:nvPr>
            <p:ph type="pic" idx="17" hasCustomPrompt="1"/>
          </p:nvPr>
        </p:nvSpPr>
        <p:spPr>
          <a:xfrm>
            <a:off x="0" y="-178962"/>
            <a:ext cx="6305550" cy="7215918"/>
          </a:xfrm>
          <a:custGeom>
            <a:avLst/>
            <a:gdLst>
              <a:gd name="connsiteX0" fmla="*/ 9654329 w 11983720"/>
              <a:gd name="connsiteY0" fmla="*/ 867292 h 7010404"/>
              <a:gd name="connsiteX1" fmla="*/ 9598103 w 11983720"/>
              <a:gd name="connsiteY1" fmla="*/ 908210 h 7010404"/>
              <a:gd name="connsiteX2" fmla="*/ 9549720 w 11983720"/>
              <a:gd name="connsiteY2" fmla="*/ 967963 h 7010404"/>
              <a:gd name="connsiteX3" fmla="*/ 9565847 w 11983720"/>
              <a:gd name="connsiteY3" fmla="*/ 1006376 h 7010404"/>
              <a:gd name="connsiteX4" fmla="*/ 9606167 w 11983720"/>
              <a:gd name="connsiteY4" fmla="*/ 1006911 h 7010404"/>
              <a:gd name="connsiteX5" fmla="*/ 9623130 w 11983720"/>
              <a:gd name="connsiteY5" fmla="*/ 1003094 h 7010404"/>
              <a:gd name="connsiteX6" fmla="*/ 9645264 w 11983720"/>
              <a:gd name="connsiteY6" fmla="*/ 955148 h 7010404"/>
              <a:gd name="connsiteX7" fmla="*/ 9647718 w 11983720"/>
              <a:gd name="connsiteY7" fmla="*/ 887712 h 7010404"/>
              <a:gd name="connsiteX8" fmla="*/ 0 w 11983720"/>
              <a:gd name="connsiteY8" fmla="*/ 0 h 7010404"/>
              <a:gd name="connsiteX9" fmla="*/ 4015946 w 11983720"/>
              <a:gd name="connsiteY9" fmla="*/ 0 h 7010404"/>
              <a:gd name="connsiteX10" fmla="*/ 5313406 w 11983720"/>
              <a:gd name="connsiteY10" fmla="*/ 0 h 7010404"/>
              <a:gd name="connsiteX11" fmla="*/ 5313406 w 11983720"/>
              <a:gd name="connsiteY11" fmla="*/ 188253 h 7010404"/>
              <a:gd name="connsiteX12" fmla="*/ 5488493 w 11983720"/>
              <a:gd name="connsiteY12" fmla="*/ 243133 h 7010404"/>
              <a:gd name="connsiteX13" fmla="*/ 5930185 w 11983720"/>
              <a:gd name="connsiteY13" fmla="*/ 423059 h 7010404"/>
              <a:gd name="connsiteX14" fmla="*/ 6106703 w 11983720"/>
              <a:gd name="connsiteY14" fmla="*/ 516658 h 7010404"/>
              <a:gd name="connsiteX15" fmla="*/ 6087006 w 11983720"/>
              <a:gd name="connsiteY15" fmla="*/ 491542 h 7010404"/>
              <a:gd name="connsiteX16" fmla="*/ 6060800 w 11983720"/>
              <a:gd name="connsiteY16" fmla="*/ 460064 h 7010404"/>
              <a:gd name="connsiteX17" fmla="*/ 5964034 w 11983720"/>
              <a:gd name="connsiteY17" fmla="*/ 387506 h 7010404"/>
              <a:gd name="connsiteX18" fmla="*/ 5915651 w 11983720"/>
              <a:gd name="connsiteY18" fmla="*/ 302144 h 7010404"/>
              <a:gd name="connsiteX19" fmla="*/ 6001664 w 11983720"/>
              <a:gd name="connsiteY19" fmla="*/ 203978 h 7010404"/>
              <a:gd name="connsiteX20" fmla="*/ 6055424 w 11983720"/>
              <a:gd name="connsiteY20" fmla="*/ 203978 h 7010404"/>
              <a:gd name="connsiteX21" fmla="*/ 6071551 w 11983720"/>
              <a:gd name="connsiteY21" fmla="*/ 233856 h 7010404"/>
              <a:gd name="connsiteX22" fmla="*/ 6130684 w 11983720"/>
              <a:gd name="connsiteY22" fmla="*/ 391774 h 7010404"/>
              <a:gd name="connsiteX23" fmla="*/ 6152189 w 11983720"/>
              <a:gd name="connsiteY23" fmla="*/ 434455 h 7010404"/>
              <a:gd name="connsiteX24" fmla="*/ 6238202 w 11983720"/>
              <a:gd name="connsiteY24" fmla="*/ 545425 h 7010404"/>
              <a:gd name="connsiteX25" fmla="*/ 6285697 w 11983720"/>
              <a:gd name="connsiteY25" fmla="*/ 614557 h 7010404"/>
              <a:gd name="connsiteX26" fmla="*/ 6545877 w 11983720"/>
              <a:gd name="connsiteY26" fmla="*/ 784372 h 7010404"/>
              <a:gd name="connsiteX27" fmla="*/ 6570160 w 11983720"/>
              <a:gd name="connsiteY27" fmla="*/ 760429 h 7010404"/>
              <a:gd name="connsiteX28" fmla="*/ 6603760 w 11983720"/>
              <a:gd name="connsiteY28" fmla="*/ 716148 h 7010404"/>
              <a:gd name="connsiteX29" fmla="*/ 6722027 w 11983720"/>
              <a:gd name="connsiteY29" fmla="*/ 703343 h 7010404"/>
              <a:gd name="connsiteX30" fmla="*/ 6947814 w 11983720"/>
              <a:gd name="connsiteY30" fmla="*/ 733221 h 7010404"/>
              <a:gd name="connsiteX31" fmla="*/ 7012322 w 11983720"/>
              <a:gd name="connsiteY31" fmla="*/ 686272 h 7010404"/>
              <a:gd name="connsiteX32" fmla="*/ 7028451 w 11983720"/>
              <a:gd name="connsiteY32" fmla="*/ 600910 h 7010404"/>
              <a:gd name="connsiteX33" fmla="*/ 7028451 w 11983720"/>
              <a:gd name="connsiteY33" fmla="*/ 545425 h 7010404"/>
              <a:gd name="connsiteX34" fmla="*/ 7130592 w 11983720"/>
              <a:gd name="connsiteY34" fmla="*/ 515549 h 7010404"/>
              <a:gd name="connsiteX35" fmla="*/ 7211230 w 11983720"/>
              <a:gd name="connsiteY35" fmla="*/ 579570 h 7010404"/>
              <a:gd name="connsiteX36" fmla="*/ 7259611 w 11983720"/>
              <a:gd name="connsiteY36" fmla="*/ 613714 h 7010404"/>
              <a:gd name="connsiteX37" fmla="*/ 7313371 w 11983720"/>
              <a:gd name="connsiteY37" fmla="*/ 583839 h 7010404"/>
              <a:gd name="connsiteX38" fmla="*/ 7356376 w 11983720"/>
              <a:gd name="connsiteY38" fmla="*/ 472869 h 7010404"/>
              <a:gd name="connsiteX39" fmla="*/ 7388632 w 11983720"/>
              <a:gd name="connsiteY39" fmla="*/ 438723 h 7010404"/>
              <a:gd name="connsiteX40" fmla="*/ 7442390 w 11983720"/>
              <a:gd name="connsiteY40" fmla="*/ 442991 h 7010404"/>
              <a:gd name="connsiteX41" fmla="*/ 7501525 w 11983720"/>
              <a:gd name="connsiteY41" fmla="*/ 485671 h 7010404"/>
              <a:gd name="connsiteX42" fmla="*/ 7587538 w 11983720"/>
              <a:gd name="connsiteY42" fmla="*/ 545425 h 7010404"/>
              <a:gd name="connsiteX43" fmla="*/ 7721933 w 11983720"/>
              <a:gd name="connsiteY43" fmla="*/ 481403 h 7010404"/>
              <a:gd name="connsiteX44" fmla="*/ 7807946 w 11983720"/>
              <a:gd name="connsiteY44" fmla="*/ 366167 h 7010404"/>
              <a:gd name="connsiteX45" fmla="*/ 7872457 w 11983720"/>
              <a:gd name="connsiteY45" fmla="*/ 349094 h 7010404"/>
              <a:gd name="connsiteX46" fmla="*/ 7931592 w 11983720"/>
              <a:gd name="connsiteY46" fmla="*/ 494208 h 7010404"/>
              <a:gd name="connsiteX47" fmla="*/ 7920842 w 11983720"/>
              <a:gd name="connsiteY47" fmla="*/ 507013 h 7010404"/>
              <a:gd name="connsiteX48" fmla="*/ 8028357 w 11983720"/>
              <a:gd name="connsiteY48" fmla="*/ 532622 h 7010404"/>
              <a:gd name="connsiteX49" fmla="*/ 8119746 w 11983720"/>
              <a:gd name="connsiteY49" fmla="*/ 498476 h 7010404"/>
              <a:gd name="connsiteX50" fmla="*/ 8135874 w 11983720"/>
              <a:gd name="connsiteY50" fmla="*/ 485671 h 7010404"/>
              <a:gd name="connsiteX51" fmla="*/ 8313276 w 11983720"/>
              <a:gd name="connsiteY51" fmla="*/ 477137 h 7010404"/>
              <a:gd name="connsiteX52" fmla="*/ 8415417 w 11983720"/>
              <a:gd name="connsiteY52" fmla="*/ 468600 h 7010404"/>
              <a:gd name="connsiteX53" fmla="*/ 8474552 w 11983720"/>
              <a:gd name="connsiteY53" fmla="*/ 357630 h 7010404"/>
              <a:gd name="connsiteX54" fmla="*/ 8565942 w 11983720"/>
              <a:gd name="connsiteY54" fmla="*/ 131422 h 7010404"/>
              <a:gd name="connsiteX55" fmla="*/ 8646579 w 11983720"/>
              <a:gd name="connsiteY55" fmla="*/ 33255 h 7010404"/>
              <a:gd name="connsiteX56" fmla="*/ 8704368 w 11983720"/>
              <a:gd name="connsiteY56" fmla="*/ 2846 h 7010404"/>
              <a:gd name="connsiteX57" fmla="*/ 8741831 w 11983720"/>
              <a:gd name="connsiteY57" fmla="*/ 245 h 7010404"/>
              <a:gd name="connsiteX58" fmla="*/ 8786350 w 11983720"/>
              <a:gd name="connsiteY58" fmla="*/ 7648 h 7010404"/>
              <a:gd name="connsiteX59" fmla="*/ 8732592 w 11983720"/>
              <a:gd name="connsiteY59" fmla="*/ 152762 h 7010404"/>
              <a:gd name="connsiteX60" fmla="*/ 8678833 w 11983720"/>
              <a:gd name="connsiteY60" fmla="*/ 323485 h 7010404"/>
              <a:gd name="connsiteX61" fmla="*/ 8619698 w 11983720"/>
              <a:gd name="connsiteY61" fmla="*/ 489940 h 7010404"/>
              <a:gd name="connsiteX62" fmla="*/ 8754096 w 11983720"/>
              <a:gd name="connsiteY62" fmla="*/ 613714 h 7010404"/>
              <a:gd name="connsiteX63" fmla="*/ 8786350 w 11983720"/>
              <a:gd name="connsiteY63" fmla="*/ 596641 h 7010404"/>
              <a:gd name="connsiteX64" fmla="*/ 8802476 w 11983720"/>
              <a:gd name="connsiteY64" fmla="*/ 566766 h 7010404"/>
              <a:gd name="connsiteX65" fmla="*/ 8909996 w 11983720"/>
              <a:gd name="connsiteY65" fmla="*/ 532622 h 7010404"/>
              <a:gd name="connsiteX66" fmla="*/ 8969128 w 11983720"/>
              <a:gd name="connsiteY66" fmla="*/ 600910 h 7010404"/>
              <a:gd name="connsiteX67" fmla="*/ 8969128 w 11983720"/>
              <a:gd name="connsiteY67" fmla="*/ 635055 h 7010404"/>
              <a:gd name="connsiteX68" fmla="*/ 9130404 w 11983720"/>
              <a:gd name="connsiteY68" fmla="*/ 801509 h 7010404"/>
              <a:gd name="connsiteX69" fmla="*/ 9205667 w 11983720"/>
              <a:gd name="connsiteY69" fmla="*/ 797240 h 7010404"/>
              <a:gd name="connsiteX70" fmla="*/ 9431451 w 11983720"/>
              <a:gd name="connsiteY70" fmla="*/ 754560 h 7010404"/>
              <a:gd name="connsiteX71" fmla="*/ 9479834 w 11983720"/>
              <a:gd name="connsiteY71" fmla="*/ 771633 h 7010404"/>
              <a:gd name="connsiteX72" fmla="*/ 9538969 w 11983720"/>
              <a:gd name="connsiteY72" fmla="*/ 831386 h 7010404"/>
              <a:gd name="connsiteX73" fmla="*/ 9603477 w 11983720"/>
              <a:gd name="connsiteY73" fmla="*/ 839921 h 7010404"/>
              <a:gd name="connsiteX74" fmla="*/ 9624983 w 11983720"/>
              <a:gd name="connsiteY74" fmla="*/ 822850 h 7010404"/>
              <a:gd name="connsiteX75" fmla="*/ 9651190 w 11983720"/>
              <a:gd name="connsiteY75" fmla="*/ 818048 h 7010404"/>
              <a:gd name="connsiteX76" fmla="*/ 9669014 w 11983720"/>
              <a:gd name="connsiteY76" fmla="*/ 821907 h 7010404"/>
              <a:gd name="connsiteX77" fmla="*/ 9673039 w 11983720"/>
              <a:gd name="connsiteY77" fmla="*/ 803062 h 7010404"/>
              <a:gd name="connsiteX78" fmla="*/ 9655026 w 11983720"/>
              <a:gd name="connsiteY78" fmla="*/ 789260 h 7010404"/>
              <a:gd name="connsiteX79" fmla="*/ 9654322 w 11983720"/>
              <a:gd name="connsiteY79" fmla="*/ 763084 h 7010404"/>
              <a:gd name="connsiteX80" fmla="*/ 9655769 w 11983720"/>
              <a:gd name="connsiteY80" fmla="*/ 732353 h 7010404"/>
              <a:gd name="connsiteX81" fmla="*/ 9701303 w 11983720"/>
              <a:gd name="connsiteY81" fmla="*/ 753698 h 7010404"/>
              <a:gd name="connsiteX82" fmla="*/ 9702007 w 11983720"/>
              <a:gd name="connsiteY82" fmla="*/ 779876 h 7010404"/>
              <a:gd name="connsiteX83" fmla="*/ 9686852 w 11983720"/>
              <a:gd name="connsiteY83" fmla="*/ 977913 h 7010404"/>
              <a:gd name="connsiteX84" fmla="*/ 9687132 w 11983720"/>
              <a:gd name="connsiteY84" fmla="*/ 988259 h 7010404"/>
              <a:gd name="connsiteX85" fmla="*/ 9689493 w 11983720"/>
              <a:gd name="connsiteY85" fmla="*/ 987703 h 7010404"/>
              <a:gd name="connsiteX86" fmla="*/ 9732498 w 11983720"/>
              <a:gd name="connsiteY86" fmla="*/ 1006376 h 7010404"/>
              <a:gd name="connsiteX87" fmla="*/ 9761691 w 11983720"/>
              <a:gd name="connsiteY87" fmla="*/ 1050670 h 7010404"/>
              <a:gd name="connsiteX88" fmla="*/ 9776468 w 11983720"/>
              <a:gd name="connsiteY88" fmla="*/ 1051331 h 7010404"/>
              <a:gd name="connsiteX89" fmla="*/ 9831703 w 11983720"/>
              <a:gd name="connsiteY89" fmla="*/ 1031420 h 7010404"/>
              <a:gd name="connsiteX90" fmla="*/ 9890882 w 11983720"/>
              <a:gd name="connsiteY90" fmla="*/ 1010084 h 7010404"/>
              <a:gd name="connsiteX91" fmla="*/ 9937461 w 11983720"/>
              <a:gd name="connsiteY91" fmla="*/ 1091465 h 7010404"/>
              <a:gd name="connsiteX92" fmla="*/ 10052199 w 11983720"/>
              <a:gd name="connsiteY92" fmla="*/ 1125620 h 7010404"/>
              <a:gd name="connsiteX93" fmla="*/ 10145781 w 11983720"/>
              <a:gd name="connsiteY93" fmla="*/ 1156072 h 7010404"/>
              <a:gd name="connsiteX94" fmla="*/ 10180181 w 11983720"/>
              <a:gd name="connsiteY94" fmla="*/ 1207863 h 7010404"/>
              <a:gd name="connsiteX95" fmla="*/ 10255808 w 11983720"/>
              <a:gd name="connsiteY95" fmla="*/ 1290100 h 7010404"/>
              <a:gd name="connsiteX96" fmla="*/ 10280908 w 11983720"/>
              <a:gd name="connsiteY96" fmla="*/ 1292379 h 7010404"/>
              <a:gd name="connsiteX97" fmla="*/ 10418271 w 11983720"/>
              <a:gd name="connsiteY97" fmla="*/ 1257963 h 7010404"/>
              <a:gd name="connsiteX98" fmla="*/ 10468473 w 11983720"/>
              <a:gd name="connsiteY98" fmla="*/ 1262519 h 7010404"/>
              <a:gd name="connsiteX99" fmla="*/ 10469541 w 11983720"/>
              <a:gd name="connsiteY99" fmla="*/ 1281014 h 7010404"/>
              <a:gd name="connsiteX100" fmla="*/ 10376646 w 11983720"/>
              <a:gd name="connsiteY100" fmla="*/ 1318280 h 7010404"/>
              <a:gd name="connsiteX101" fmla="*/ 10353678 w 11983720"/>
              <a:gd name="connsiteY101" fmla="*/ 1352992 h 7010404"/>
              <a:gd name="connsiteX102" fmla="*/ 10402430 w 11983720"/>
              <a:gd name="connsiteY102" fmla="*/ 1388279 h 7010404"/>
              <a:gd name="connsiteX103" fmla="*/ 10454062 w 11983720"/>
              <a:gd name="connsiteY103" fmla="*/ 1403649 h 7010404"/>
              <a:gd name="connsiteX104" fmla="*/ 10384838 w 11983720"/>
              <a:gd name="connsiteY104" fmla="*/ 1432382 h 7010404"/>
              <a:gd name="connsiteX105" fmla="*/ 10356497 w 11983720"/>
              <a:gd name="connsiteY105" fmla="*/ 1457701 h 7010404"/>
              <a:gd name="connsiteX106" fmla="*/ 10384456 w 11983720"/>
              <a:gd name="connsiteY106" fmla="*/ 1481607 h 7010404"/>
              <a:gd name="connsiteX107" fmla="*/ 10490253 w 11983720"/>
              <a:gd name="connsiteY107" fmla="*/ 1458567 h 7010404"/>
              <a:gd name="connsiteX108" fmla="*/ 10705797 w 11983720"/>
              <a:gd name="connsiteY108" fmla="*/ 1411069 h 7010404"/>
              <a:gd name="connsiteX109" fmla="*/ 10741308 w 11983720"/>
              <a:gd name="connsiteY109" fmla="*/ 1398266 h 7010404"/>
              <a:gd name="connsiteX110" fmla="*/ 10776089 w 11983720"/>
              <a:gd name="connsiteY110" fmla="*/ 1400830 h 7010404"/>
              <a:gd name="connsiteX111" fmla="*/ 10764958 w 11983720"/>
              <a:gd name="connsiteY111" fmla="*/ 1431274 h 7010404"/>
              <a:gd name="connsiteX112" fmla="*/ 10739133 w 11983720"/>
              <a:gd name="connsiteY112" fmla="*/ 1444362 h 7010404"/>
              <a:gd name="connsiteX113" fmla="*/ 10655214 w 11983720"/>
              <a:gd name="connsiteY113" fmla="*/ 1455735 h 7010404"/>
              <a:gd name="connsiteX114" fmla="*/ 10584562 w 11983720"/>
              <a:gd name="connsiteY114" fmla="*/ 1473656 h 7010404"/>
              <a:gd name="connsiteX115" fmla="*/ 10539372 w 11983720"/>
              <a:gd name="connsiteY115" fmla="*/ 1486173 h 7010404"/>
              <a:gd name="connsiteX116" fmla="*/ 10442891 w 11983720"/>
              <a:gd name="connsiteY116" fmla="*/ 1517179 h 7010404"/>
              <a:gd name="connsiteX117" fmla="*/ 10354284 w 11983720"/>
              <a:gd name="connsiteY117" fmla="*/ 1586884 h 7010404"/>
              <a:gd name="connsiteX118" fmla="*/ 10445006 w 11983720"/>
              <a:gd name="connsiteY118" fmla="*/ 1595712 h 7010404"/>
              <a:gd name="connsiteX119" fmla="*/ 10636879 w 11983720"/>
              <a:gd name="connsiteY119" fmla="*/ 1556747 h 7010404"/>
              <a:gd name="connsiteX120" fmla="*/ 10753788 w 11983720"/>
              <a:gd name="connsiteY120" fmla="*/ 1544806 h 7010404"/>
              <a:gd name="connsiteX121" fmla="*/ 10777803 w 11983720"/>
              <a:gd name="connsiteY121" fmla="*/ 1570131 h 7010404"/>
              <a:gd name="connsiteX122" fmla="*/ 10757713 w 11983720"/>
              <a:gd name="connsiteY122" fmla="*/ 1584926 h 7010404"/>
              <a:gd name="connsiteX123" fmla="*/ 10560468 w 11983720"/>
              <a:gd name="connsiteY123" fmla="*/ 1614502 h 7010404"/>
              <a:gd name="connsiteX124" fmla="*/ 10494123 w 11983720"/>
              <a:gd name="connsiteY124" fmla="*/ 1623317 h 7010404"/>
              <a:gd name="connsiteX125" fmla="*/ 10406239 w 11983720"/>
              <a:gd name="connsiteY125" fmla="*/ 1677656 h 7010404"/>
              <a:gd name="connsiteX126" fmla="*/ 10301507 w 11983720"/>
              <a:gd name="connsiteY126" fmla="*/ 1719189 h 7010404"/>
              <a:gd name="connsiteX127" fmla="*/ 10294674 w 11983720"/>
              <a:gd name="connsiteY127" fmla="*/ 1720608 h 7010404"/>
              <a:gd name="connsiteX128" fmla="*/ 10286934 w 11983720"/>
              <a:gd name="connsiteY128" fmla="*/ 1727395 h 7010404"/>
              <a:gd name="connsiteX129" fmla="*/ 10286934 w 11983720"/>
              <a:gd name="connsiteY129" fmla="*/ 1753945 h 7010404"/>
              <a:gd name="connsiteX130" fmla="*/ 10303755 w 11983720"/>
              <a:gd name="connsiteY130" fmla="*/ 1789340 h 7010404"/>
              <a:gd name="connsiteX131" fmla="*/ 10186011 w 11983720"/>
              <a:gd name="connsiteY131" fmla="*/ 1833590 h 7010404"/>
              <a:gd name="connsiteX132" fmla="*/ 10175112 w 11983720"/>
              <a:gd name="connsiteY132" fmla="*/ 1845056 h 7010404"/>
              <a:gd name="connsiteX133" fmla="*/ 10189445 w 11983720"/>
              <a:gd name="connsiteY133" fmla="*/ 1864261 h 7010404"/>
              <a:gd name="connsiteX134" fmla="*/ 10196948 w 11983720"/>
              <a:gd name="connsiteY134" fmla="*/ 1869997 h 7010404"/>
              <a:gd name="connsiteX135" fmla="*/ 10234180 w 11983720"/>
              <a:gd name="connsiteY135" fmla="*/ 1873441 h 7010404"/>
              <a:gd name="connsiteX136" fmla="*/ 10237828 w 11983720"/>
              <a:gd name="connsiteY136" fmla="*/ 1872797 h 7010404"/>
              <a:gd name="connsiteX137" fmla="*/ 10372223 w 11983720"/>
              <a:gd name="connsiteY137" fmla="*/ 1864261 h 7010404"/>
              <a:gd name="connsiteX138" fmla="*/ 10413552 w 11983720"/>
              <a:gd name="connsiteY138" fmla="*/ 1878132 h 7010404"/>
              <a:gd name="connsiteX139" fmla="*/ 10436251 w 11983720"/>
              <a:gd name="connsiteY139" fmla="*/ 1899836 h 7010404"/>
              <a:gd name="connsiteX140" fmla="*/ 10449881 w 11983720"/>
              <a:gd name="connsiteY140" fmla="*/ 1897743 h 7010404"/>
              <a:gd name="connsiteX141" fmla="*/ 10480367 w 11983720"/>
              <a:gd name="connsiteY141" fmla="*/ 1895534 h 7010404"/>
              <a:gd name="connsiteX142" fmla="*/ 10522416 w 11983720"/>
              <a:gd name="connsiteY142" fmla="*/ 1922083 h 7010404"/>
              <a:gd name="connsiteX143" fmla="*/ 10497187 w 11983720"/>
              <a:gd name="connsiteY143" fmla="*/ 1957479 h 7010404"/>
              <a:gd name="connsiteX144" fmla="*/ 10456302 w 11983720"/>
              <a:gd name="connsiteY144" fmla="*/ 1965299 h 7010404"/>
              <a:gd name="connsiteX145" fmla="*/ 10452862 w 11983720"/>
              <a:gd name="connsiteY145" fmla="*/ 1983767 h 7010404"/>
              <a:gd name="connsiteX146" fmla="*/ 10361470 w 11983720"/>
              <a:gd name="connsiteY146" fmla="*/ 2116076 h 7010404"/>
              <a:gd name="connsiteX147" fmla="*/ 10313088 w 11983720"/>
              <a:gd name="connsiteY147" fmla="*/ 2120344 h 7010404"/>
              <a:gd name="connsiteX148" fmla="*/ 10287555 w 11983720"/>
              <a:gd name="connsiteY148" fmla="*/ 2119278 h 7010404"/>
              <a:gd name="connsiteX149" fmla="*/ 10271220 w 11983720"/>
              <a:gd name="connsiteY149" fmla="*/ 2136237 h 7010404"/>
              <a:gd name="connsiteX150" fmla="*/ 10286934 w 11983720"/>
              <a:gd name="connsiteY150" fmla="*/ 2152158 h 7010404"/>
              <a:gd name="connsiteX151" fmla="*/ 10286934 w 11983720"/>
              <a:gd name="connsiteY151" fmla="*/ 2169860 h 7010404"/>
              <a:gd name="connsiteX152" fmla="*/ 10261704 w 11983720"/>
              <a:gd name="connsiteY152" fmla="*/ 2178706 h 7010404"/>
              <a:gd name="connsiteX153" fmla="*/ 10237044 w 11983720"/>
              <a:gd name="connsiteY153" fmla="*/ 2176761 h 7010404"/>
              <a:gd name="connsiteX154" fmla="*/ 10227075 w 11983720"/>
              <a:gd name="connsiteY154" fmla="*/ 2188634 h 7010404"/>
              <a:gd name="connsiteX155" fmla="*/ 10229444 w 11983720"/>
              <a:gd name="connsiteY155" fmla="*/ 2205255 h 7010404"/>
              <a:gd name="connsiteX156" fmla="*/ 10261704 w 11983720"/>
              <a:gd name="connsiteY156" fmla="*/ 2205255 h 7010404"/>
              <a:gd name="connsiteX157" fmla="*/ 10345804 w 11983720"/>
              <a:gd name="connsiteY157" fmla="*/ 2205255 h 7010404"/>
              <a:gd name="connsiteX158" fmla="*/ 10387856 w 11983720"/>
              <a:gd name="connsiteY158" fmla="*/ 2205255 h 7010404"/>
              <a:gd name="connsiteX159" fmla="*/ 10455137 w 11983720"/>
              <a:gd name="connsiteY159" fmla="*/ 2249505 h 7010404"/>
              <a:gd name="connsiteX160" fmla="*/ 10556056 w 11983720"/>
              <a:gd name="connsiteY160" fmla="*/ 2284901 h 7010404"/>
              <a:gd name="connsiteX161" fmla="*/ 10581287 w 11983720"/>
              <a:gd name="connsiteY161" fmla="*/ 2311449 h 7010404"/>
              <a:gd name="connsiteX162" fmla="*/ 10556056 w 11983720"/>
              <a:gd name="connsiteY162" fmla="*/ 2329142 h 7010404"/>
              <a:gd name="connsiteX163" fmla="*/ 10547649 w 11983720"/>
              <a:gd name="connsiteY163" fmla="*/ 2355692 h 7010404"/>
              <a:gd name="connsiteX164" fmla="*/ 10539238 w 11983720"/>
              <a:gd name="connsiteY164" fmla="*/ 2391087 h 7010404"/>
              <a:gd name="connsiteX165" fmla="*/ 10539238 w 11983720"/>
              <a:gd name="connsiteY165" fmla="*/ 2417635 h 7010404"/>
              <a:gd name="connsiteX166" fmla="*/ 10547649 w 11983720"/>
              <a:gd name="connsiteY166" fmla="*/ 2417635 h 7010404"/>
              <a:gd name="connsiteX167" fmla="*/ 10547649 w 11983720"/>
              <a:gd name="connsiteY167" fmla="*/ 2479580 h 7010404"/>
              <a:gd name="connsiteX168" fmla="*/ 10480367 w 11983720"/>
              <a:gd name="connsiteY168" fmla="*/ 2541532 h 7010404"/>
              <a:gd name="connsiteX169" fmla="*/ 10564468 w 11983720"/>
              <a:gd name="connsiteY169" fmla="*/ 2568073 h 7010404"/>
              <a:gd name="connsiteX170" fmla="*/ 10556056 w 11983720"/>
              <a:gd name="connsiteY170" fmla="*/ 2576928 h 7010404"/>
              <a:gd name="connsiteX171" fmla="*/ 10256798 w 11983720"/>
              <a:gd name="connsiteY171" fmla="*/ 2576928 h 7010404"/>
              <a:gd name="connsiteX172" fmla="*/ 10235811 w 11983720"/>
              <a:gd name="connsiteY172" fmla="*/ 2587165 h 7010404"/>
              <a:gd name="connsiteX173" fmla="*/ 10234442 w 11983720"/>
              <a:gd name="connsiteY173" fmla="*/ 2590655 h 7010404"/>
              <a:gd name="connsiteX174" fmla="*/ 10253293 w 11983720"/>
              <a:gd name="connsiteY174" fmla="*/ 2594621 h 7010404"/>
              <a:gd name="connsiteX175" fmla="*/ 10320575 w 11983720"/>
              <a:gd name="connsiteY175" fmla="*/ 2638871 h 7010404"/>
              <a:gd name="connsiteX176" fmla="*/ 10354215 w 11983720"/>
              <a:gd name="connsiteY176" fmla="*/ 2665420 h 7010404"/>
              <a:gd name="connsiteX177" fmla="*/ 10446726 w 11983720"/>
              <a:gd name="connsiteY177" fmla="*/ 2683114 h 7010404"/>
              <a:gd name="connsiteX178" fmla="*/ 10463546 w 11983720"/>
              <a:gd name="connsiteY178" fmla="*/ 2700816 h 7010404"/>
              <a:gd name="connsiteX179" fmla="*/ 10446726 w 11983720"/>
              <a:gd name="connsiteY179" fmla="*/ 2709662 h 7010404"/>
              <a:gd name="connsiteX180" fmla="*/ 10244884 w 11983720"/>
              <a:gd name="connsiteY180" fmla="*/ 2709662 h 7010404"/>
              <a:gd name="connsiteX181" fmla="*/ 10229113 w 11983720"/>
              <a:gd name="connsiteY181" fmla="*/ 2710767 h 7010404"/>
              <a:gd name="connsiteX182" fmla="*/ 10228202 w 11983720"/>
              <a:gd name="connsiteY182" fmla="*/ 2711514 h 7010404"/>
              <a:gd name="connsiteX183" fmla="*/ 10228418 w 11983720"/>
              <a:gd name="connsiteY183" fmla="*/ 2712006 h 7010404"/>
              <a:gd name="connsiteX184" fmla="*/ 10313088 w 11983720"/>
              <a:gd name="connsiteY184" fmla="*/ 2730679 h 7010404"/>
              <a:gd name="connsiteX185" fmla="*/ 10431358 w 11983720"/>
              <a:gd name="connsiteY185" fmla="*/ 2816042 h 7010404"/>
              <a:gd name="connsiteX186" fmla="*/ 10431358 w 11983720"/>
              <a:gd name="connsiteY186" fmla="*/ 2824702 h 7010404"/>
              <a:gd name="connsiteX187" fmla="*/ 10530827 w 11983720"/>
              <a:gd name="connsiteY187" fmla="*/ 2824702 h 7010404"/>
              <a:gd name="connsiteX188" fmla="*/ 10606520 w 11983720"/>
              <a:gd name="connsiteY188" fmla="*/ 2815857 h 7010404"/>
              <a:gd name="connsiteX189" fmla="*/ 10640160 w 11983720"/>
              <a:gd name="connsiteY189" fmla="*/ 2842405 h 7010404"/>
              <a:gd name="connsiteX190" fmla="*/ 10631749 w 11983720"/>
              <a:gd name="connsiteY190" fmla="*/ 2868954 h 7010404"/>
              <a:gd name="connsiteX191" fmla="*/ 10589697 w 11983720"/>
              <a:gd name="connsiteY191" fmla="*/ 2868954 h 7010404"/>
              <a:gd name="connsiteX192" fmla="*/ 10480367 w 11983720"/>
              <a:gd name="connsiteY192" fmla="*/ 2860098 h 7010404"/>
              <a:gd name="connsiteX193" fmla="*/ 10450274 w 11983720"/>
              <a:gd name="connsiteY193" fmla="*/ 2855261 h 7010404"/>
              <a:gd name="connsiteX194" fmla="*/ 10428982 w 11983720"/>
              <a:gd name="connsiteY194" fmla="*/ 2859828 h 7010404"/>
              <a:gd name="connsiteX195" fmla="*/ 10411872 w 11983720"/>
              <a:gd name="connsiteY195" fmla="*/ 2867792 h 7010404"/>
              <a:gd name="connsiteX196" fmla="*/ 10400777 w 11983720"/>
              <a:gd name="connsiteY196" fmla="*/ 2867539 h 7010404"/>
              <a:gd name="connsiteX197" fmla="*/ 10396397 w 11983720"/>
              <a:gd name="connsiteY197" fmla="*/ 2868814 h 7010404"/>
              <a:gd name="connsiteX198" fmla="*/ 10383387 w 11983720"/>
              <a:gd name="connsiteY198" fmla="*/ 2868887 h 7010404"/>
              <a:gd name="connsiteX199" fmla="*/ 10350425 w 11983720"/>
              <a:gd name="connsiteY199" fmla="*/ 2879700 h 7010404"/>
              <a:gd name="connsiteX200" fmla="*/ 10443573 w 11983720"/>
              <a:gd name="connsiteY200" fmla="*/ 2893285 h 7010404"/>
              <a:gd name="connsiteX201" fmla="*/ 10556056 w 11983720"/>
              <a:gd name="connsiteY201" fmla="*/ 2895495 h 7010404"/>
              <a:gd name="connsiteX202" fmla="*/ 10589697 w 11983720"/>
              <a:gd name="connsiteY202" fmla="*/ 2895495 h 7010404"/>
              <a:gd name="connsiteX203" fmla="*/ 10631749 w 11983720"/>
              <a:gd name="connsiteY203" fmla="*/ 2913195 h 7010404"/>
              <a:gd name="connsiteX204" fmla="*/ 10640160 w 11983720"/>
              <a:gd name="connsiteY204" fmla="*/ 2939745 h 7010404"/>
              <a:gd name="connsiteX205" fmla="*/ 10623338 w 11983720"/>
              <a:gd name="connsiteY205" fmla="*/ 2957445 h 7010404"/>
              <a:gd name="connsiteX206" fmla="*/ 10497187 w 11983720"/>
              <a:gd name="connsiteY206" fmla="*/ 2957445 h 7010404"/>
              <a:gd name="connsiteX207" fmla="*/ 10631749 w 11983720"/>
              <a:gd name="connsiteY207" fmla="*/ 2992841 h 7010404"/>
              <a:gd name="connsiteX208" fmla="*/ 10656979 w 11983720"/>
              <a:gd name="connsiteY208" fmla="*/ 3010536 h 7010404"/>
              <a:gd name="connsiteX209" fmla="*/ 10623338 w 11983720"/>
              <a:gd name="connsiteY209" fmla="*/ 3019391 h 7010404"/>
              <a:gd name="connsiteX210" fmla="*/ 10413085 w 11983720"/>
              <a:gd name="connsiteY210" fmla="*/ 3019391 h 7010404"/>
              <a:gd name="connsiteX211" fmla="*/ 10379444 w 11983720"/>
              <a:gd name="connsiteY211" fmla="*/ 3037084 h 7010404"/>
              <a:gd name="connsiteX212" fmla="*/ 10438316 w 11983720"/>
              <a:gd name="connsiteY212" fmla="*/ 3037084 h 7010404"/>
              <a:gd name="connsiteX213" fmla="*/ 10514008 w 11983720"/>
              <a:gd name="connsiteY213" fmla="*/ 3063633 h 7010404"/>
              <a:gd name="connsiteX214" fmla="*/ 10589697 w 11983720"/>
              <a:gd name="connsiteY214" fmla="*/ 3063633 h 7010404"/>
              <a:gd name="connsiteX215" fmla="*/ 10614928 w 11983720"/>
              <a:gd name="connsiteY215" fmla="*/ 3090181 h 7010404"/>
              <a:gd name="connsiteX216" fmla="*/ 10589697 w 11983720"/>
              <a:gd name="connsiteY216" fmla="*/ 3116729 h 7010404"/>
              <a:gd name="connsiteX217" fmla="*/ 10413085 w 11983720"/>
              <a:gd name="connsiteY217" fmla="*/ 3116729 h 7010404"/>
              <a:gd name="connsiteX218" fmla="*/ 10337393 w 11983720"/>
              <a:gd name="connsiteY218" fmla="*/ 3125577 h 7010404"/>
              <a:gd name="connsiteX219" fmla="*/ 10429905 w 11983720"/>
              <a:gd name="connsiteY219" fmla="*/ 3125577 h 7010404"/>
              <a:gd name="connsiteX220" fmla="*/ 10488777 w 11983720"/>
              <a:gd name="connsiteY220" fmla="*/ 3160972 h 7010404"/>
              <a:gd name="connsiteX221" fmla="*/ 10488777 w 11983720"/>
              <a:gd name="connsiteY221" fmla="*/ 3187520 h 7010404"/>
              <a:gd name="connsiteX222" fmla="*/ 10455137 w 11983720"/>
              <a:gd name="connsiteY222" fmla="*/ 3205222 h 7010404"/>
              <a:gd name="connsiteX223" fmla="*/ 10345804 w 11983720"/>
              <a:gd name="connsiteY223" fmla="*/ 3222925 h 7010404"/>
              <a:gd name="connsiteX224" fmla="*/ 10309953 w 11983720"/>
              <a:gd name="connsiteY224" fmla="*/ 3228471 h 7010404"/>
              <a:gd name="connsiteX225" fmla="*/ 10318171 w 11983720"/>
              <a:gd name="connsiteY225" fmla="*/ 3237002 h 7010404"/>
              <a:gd name="connsiteX226" fmla="*/ 10254820 w 11983720"/>
              <a:gd name="connsiteY226" fmla="*/ 3266341 h 7010404"/>
              <a:gd name="connsiteX227" fmla="*/ 10220483 w 11983720"/>
              <a:gd name="connsiteY227" fmla="*/ 3279517 h 7010404"/>
              <a:gd name="connsiteX228" fmla="*/ 10307712 w 11983720"/>
              <a:gd name="connsiteY228" fmla="*/ 3302602 h 7010404"/>
              <a:gd name="connsiteX229" fmla="*/ 10458238 w 11983720"/>
              <a:gd name="connsiteY229" fmla="*/ 3285529 h 7010404"/>
              <a:gd name="connsiteX230" fmla="*/ 10528122 w 11983720"/>
              <a:gd name="connsiteY230" fmla="*/ 3251385 h 7010404"/>
              <a:gd name="connsiteX231" fmla="*/ 10646392 w 11983720"/>
              <a:gd name="connsiteY231" fmla="*/ 3153218 h 7010404"/>
              <a:gd name="connsiteX232" fmla="*/ 10845296 w 11983720"/>
              <a:gd name="connsiteY232" fmla="*/ 2986763 h 7010404"/>
              <a:gd name="connsiteX233" fmla="*/ 11103337 w 11983720"/>
              <a:gd name="connsiteY233" fmla="*/ 2905671 h 7010404"/>
              <a:gd name="connsiteX234" fmla="*/ 11312997 w 11983720"/>
              <a:gd name="connsiteY234" fmla="*/ 2811774 h 7010404"/>
              <a:gd name="connsiteX235" fmla="*/ 11329123 w 11983720"/>
              <a:gd name="connsiteY235" fmla="*/ 2798969 h 7010404"/>
              <a:gd name="connsiteX236" fmla="*/ 11544157 w 11983720"/>
              <a:gd name="connsiteY236" fmla="*/ 2726411 h 7010404"/>
              <a:gd name="connsiteX237" fmla="*/ 11566038 w 11983720"/>
              <a:gd name="connsiteY237" fmla="*/ 2720593 h 7010404"/>
              <a:gd name="connsiteX238" fmla="*/ 11568979 w 11983720"/>
              <a:gd name="connsiteY238" fmla="*/ 2716533 h 7010404"/>
              <a:gd name="connsiteX239" fmla="*/ 11593617 w 11983720"/>
              <a:gd name="connsiteY239" fmla="*/ 2694886 h 7010404"/>
              <a:gd name="connsiteX240" fmla="*/ 11697591 w 11983720"/>
              <a:gd name="connsiteY240" fmla="*/ 2642160 h 7010404"/>
              <a:gd name="connsiteX241" fmla="*/ 11755711 w 11983720"/>
              <a:gd name="connsiteY241" fmla="*/ 2626902 h 7010404"/>
              <a:gd name="connsiteX242" fmla="*/ 11871035 w 11983720"/>
              <a:gd name="connsiteY242" fmla="*/ 2656253 h 7010404"/>
              <a:gd name="connsiteX243" fmla="*/ 11892132 w 11983720"/>
              <a:gd name="connsiteY243" fmla="*/ 2688788 h 7010404"/>
              <a:gd name="connsiteX244" fmla="*/ 11900477 w 11983720"/>
              <a:gd name="connsiteY244" fmla="*/ 2702474 h 7010404"/>
              <a:gd name="connsiteX245" fmla="*/ 11929839 w 11983720"/>
              <a:gd name="connsiteY245" fmla="*/ 2712074 h 7010404"/>
              <a:gd name="connsiteX246" fmla="*/ 11928724 w 11983720"/>
              <a:gd name="connsiteY246" fmla="*/ 2722859 h 7010404"/>
              <a:gd name="connsiteX247" fmla="*/ 11963471 w 11983720"/>
              <a:gd name="connsiteY247" fmla="*/ 2743484 h 7010404"/>
              <a:gd name="connsiteX248" fmla="*/ 11979600 w 11983720"/>
              <a:gd name="connsiteY248" fmla="*/ 2764823 h 7010404"/>
              <a:gd name="connsiteX249" fmla="*/ 11952719 w 11983720"/>
              <a:gd name="connsiteY249" fmla="*/ 2914207 h 7010404"/>
              <a:gd name="connsiteX250" fmla="*/ 11829076 w 11983720"/>
              <a:gd name="connsiteY250" fmla="*/ 3003836 h 7010404"/>
              <a:gd name="connsiteX251" fmla="*/ 11716183 w 11983720"/>
              <a:gd name="connsiteY251" fmla="*/ 3012372 h 7010404"/>
              <a:gd name="connsiteX252" fmla="*/ 11571035 w 11983720"/>
              <a:gd name="connsiteY252" fmla="*/ 3008104 h 7010404"/>
              <a:gd name="connsiteX253" fmla="*/ 11538781 w 11983720"/>
              <a:gd name="connsiteY253" fmla="*/ 3025177 h 7010404"/>
              <a:gd name="connsiteX254" fmla="*/ 11409759 w 11983720"/>
              <a:gd name="connsiteY254" fmla="*/ 3076394 h 7010404"/>
              <a:gd name="connsiteX255" fmla="*/ 11291492 w 11983720"/>
              <a:gd name="connsiteY255" fmla="*/ 3114806 h 7010404"/>
              <a:gd name="connsiteX256" fmla="*/ 11022700 w 11983720"/>
              <a:gd name="connsiteY256" fmla="*/ 3174559 h 7010404"/>
              <a:gd name="connsiteX257" fmla="*/ 10764661 w 11983720"/>
              <a:gd name="connsiteY257" fmla="*/ 3259920 h 7010404"/>
              <a:gd name="connsiteX258" fmla="*/ 10603386 w 11983720"/>
              <a:gd name="connsiteY258" fmla="*/ 3358087 h 7010404"/>
              <a:gd name="connsiteX259" fmla="*/ 10528122 w 11983720"/>
              <a:gd name="connsiteY259" fmla="*/ 3396499 h 7010404"/>
              <a:gd name="connsiteX260" fmla="*/ 10221699 w 11983720"/>
              <a:gd name="connsiteY260" fmla="*/ 3537345 h 7010404"/>
              <a:gd name="connsiteX261" fmla="*/ 10200631 w 11983720"/>
              <a:gd name="connsiteY261" fmla="*/ 3547150 h 7010404"/>
              <a:gd name="connsiteX262" fmla="*/ 10185532 w 11983720"/>
              <a:gd name="connsiteY262" fmla="*/ 3639988 h 7010404"/>
              <a:gd name="connsiteX263" fmla="*/ 10132344 w 11983720"/>
              <a:gd name="connsiteY263" fmla="*/ 3746654 h 7010404"/>
              <a:gd name="connsiteX264" fmla="*/ 10127906 w 11983720"/>
              <a:gd name="connsiteY264" fmla="*/ 3767789 h 7010404"/>
              <a:gd name="connsiteX265" fmla="*/ 10141062 w 11983720"/>
              <a:gd name="connsiteY265" fmla="*/ 3772089 h 7010404"/>
              <a:gd name="connsiteX266" fmla="*/ 10555002 w 11983720"/>
              <a:gd name="connsiteY266" fmla="*/ 3891595 h 7010404"/>
              <a:gd name="connsiteX267" fmla="*/ 10646392 w 11983720"/>
              <a:gd name="connsiteY267" fmla="*/ 3917205 h 7010404"/>
              <a:gd name="connsiteX268" fmla="*/ 10770037 w 11983720"/>
              <a:gd name="connsiteY268" fmla="*/ 3904400 h 7010404"/>
              <a:gd name="connsiteX269" fmla="*/ 10839921 w 11983720"/>
              <a:gd name="connsiteY269" fmla="*/ 3895864 h 7010404"/>
              <a:gd name="connsiteX270" fmla="*/ 10915183 w 11983720"/>
              <a:gd name="connsiteY270" fmla="*/ 3912937 h 7010404"/>
              <a:gd name="connsiteX271" fmla="*/ 10947439 w 11983720"/>
              <a:gd name="connsiteY271" fmla="*/ 3942812 h 7010404"/>
              <a:gd name="connsiteX272" fmla="*/ 10807667 w 11983720"/>
              <a:gd name="connsiteY272" fmla="*/ 4169020 h 7010404"/>
              <a:gd name="connsiteX273" fmla="*/ 10657143 w 11983720"/>
              <a:gd name="connsiteY273" fmla="*/ 4169020 h 7010404"/>
              <a:gd name="connsiteX274" fmla="*/ 10533498 w 11983720"/>
              <a:gd name="connsiteY274" fmla="*/ 4100731 h 7010404"/>
              <a:gd name="connsiteX275" fmla="*/ 10399103 w 11983720"/>
              <a:gd name="connsiteY275" fmla="*/ 4079391 h 7010404"/>
              <a:gd name="connsiteX276" fmla="*/ 10259332 w 11983720"/>
              <a:gd name="connsiteY276" fmla="*/ 4023907 h 7010404"/>
              <a:gd name="connsiteX277" fmla="*/ 10178692 w 11983720"/>
              <a:gd name="connsiteY277" fmla="*/ 3921471 h 7010404"/>
              <a:gd name="connsiteX278" fmla="*/ 10144901 w 11983720"/>
              <a:gd name="connsiteY278" fmla="*/ 3898797 h 7010404"/>
              <a:gd name="connsiteX279" fmla="*/ 10115451 w 11983720"/>
              <a:gd name="connsiteY279" fmla="*/ 3921009 h 7010404"/>
              <a:gd name="connsiteX280" fmla="*/ 10014092 w 11983720"/>
              <a:gd name="connsiteY280" fmla="*/ 3921009 h 7010404"/>
              <a:gd name="connsiteX281" fmla="*/ 9862052 w 11983720"/>
              <a:gd name="connsiteY281" fmla="*/ 3947832 h 7010404"/>
              <a:gd name="connsiteX282" fmla="*/ 9819818 w 11983720"/>
              <a:gd name="connsiteY282" fmla="*/ 4048423 h 7010404"/>
              <a:gd name="connsiteX283" fmla="*/ 9574865 w 11983720"/>
              <a:gd name="connsiteY283" fmla="*/ 4309956 h 7010404"/>
              <a:gd name="connsiteX284" fmla="*/ 9515737 w 11983720"/>
              <a:gd name="connsiteY284" fmla="*/ 4323367 h 7010404"/>
              <a:gd name="connsiteX285" fmla="*/ 9177872 w 11983720"/>
              <a:gd name="connsiteY285" fmla="*/ 4323367 h 7010404"/>
              <a:gd name="connsiteX286" fmla="*/ 9245444 w 11983720"/>
              <a:gd name="connsiteY286" fmla="*/ 4544663 h 7010404"/>
              <a:gd name="connsiteX287" fmla="*/ 9051170 w 11983720"/>
              <a:gd name="connsiteY287" fmla="*/ 4423957 h 7010404"/>
              <a:gd name="connsiteX288" fmla="*/ 8747091 w 11983720"/>
              <a:gd name="connsiteY288" fmla="*/ 4363603 h 7010404"/>
              <a:gd name="connsiteX289" fmla="*/ 8603497 w 11983720"/>
              <a:gd name="connsiteY289" fmla="*/ 4558076 h 7010404"/>
              <a:gd name="connsiteX290" fmla="*/ 8392330 w 11983720"/>
              <a:gd name="connsiteY290" fmla="*/ 4658664 h 7010404"/>
              <a:gd name="connsiteX291" fmla="*/ 8248737 w 11983720"/>
              <a:gd name="connsiteY291" fmla="*/ 4698900 h 7010404"/>
              <a:gd name="connsiteX292" fmla="*/ 8012231 w 11983720"/>
              <a:gd name="connsiteY292" fmla="*/ 4812901 h 7010404"/>
              <a:gd name="connsiteX293" fmla="*/ 7936211 w 11983720"/>
              <a:gd name="connsiteY293" fmla="*/ 4866550 h 7010404"/>
              <a:gd name="connsiteX294" fmla="*/ 7969997 w 11983720"/>
              <a:gd name="connsiteY294" fmla="*/ 5034199 h 7010404"/>
              <a:gd name="connsiteX295" fmla="*/ 7998540 w 11983720"/>
              <a:gd name="connsiteY295" fmla="*/ 5142809 h 7010404"/>
              <a:gd name="connsiteX296" fmla="*/ 8017821 w 11983720"/>
              <a:gd name="connsiteY296" fmla="*/ 5144903 h 7010404"/>
              <a:gd name="connsiteX297" fmla="*/ 8037579 w 11983720"/>
              <a:gd name="connsiteY297" fmla="*/ 5157192 h 7010404"/>
              <a:gd name="connsiteX298" fmla="*/ 8053670 w 11983720"/>
              <a:gd name="connsiteY298" fmla="*/ 5182005 h 7010404"/>
              <a:gd name="connsiteX299" fmla="*/ 8060034 w 11983720"/>
              <a:gd name="connsiteY299" fmla="*/ 5192443 h 7010404"/>
              <a:gd name="connsiteX300" fmla="*/ 8080361 w 11983720"/>
              <a:gd name="connsiteY300" fmla="*/ 5219711 h 7010404"/>
              <a:gd name="connsiteX301" fmla="*/ 8090960 w 11983720"/>
              <a:gd name="connsiteY301" fmla="*/ 5232605 h 7010404"/>
              <a:gd name="connsiteX302" fmla="*/ 8098078 w 11983720"/>
              <a:gd name="connsiteY302" fmla="*/ 5251423 h 7010404"/>
              <a:gd name="connsiteX303" fmla="*/ 8096978 w 11983720"/>
              <a:gd name="connsiteY303" fmla="*/ 5272625 h 7010404"/>
              <a:gd name="connsiteX304" fmla="*/ 8087316 w 11983720"/>
              <a:gd name="connsiteY304" fmla="*/ 5325796 h 7010404"/>
              <a:gd name="connsiteX305" fmla="*/ 8012542 w 11983720"/>
              <a:gd name="connsiteY305" fmla="*/ 5402777 h 7010404"/>
              <a:gd name="connsiteX306" fmla="*/ 8001958 w 11983720"/>
              <a:gd name="connsiteY306" fmla="*/ 5403392 h 7010404"/>
              <a:gd name="connsiteX307" fmla="*/ 7956134 w 11983720"/>
              <a:gd name="connsiteY307" fmla="*/ 5411777 h 7010404"/>
              <a:gd name="connsiteX308" fmla="*/ 7943179 w 11983720"/>
              <a:gd name="connsiteY308" fmla="*/ 5410623 h 7010404"/>
              <a:gd name="connsiteX309" fmla="*/ 7908186 w 11983720"/>
              <a:gd name="connsiteY309" fmla="*/ 5412181 h 7010404"/>
              <a:gd name="connsiteX310" fmla="*/ 7889254 w 11983720"/>
              <a:gd name="connsiteY310" fmla="*/ 5411532 h 7010404"/>
              <a:gd name="connsiteX311" fmla="*/ 7872676 w 11983720"/>
              <a:gd name="connsiteY311" fmla="*/ 5399145 h 7010404"/>
              <a:gd name="connsiteX312" fmla="*/ 7817726 w 11983720"/>
              <a:gd name="connsiteY312" fmla="*/ 5370869 h 7010404"/>
              <a:gd name="connsiteX313" fmla="*/ 7789309 w 11983720"/>
              <a:gd name="connsiteY313" fmla="*/ 5349635 h 7010404"/>
              <a:gd name="connsiteX314" fmla="*/ 7783316 w 11983720"/>
              <a:gd name="connsiteY314" fmla="*/ 5336631 h 7010404"/>
              <a:gd name="connsiteX315" fmla="*/ 7783534 w 11983720"/>
              <a:gd name="connsiteY315" fmla="*/ 5303401 h 7010404"/>
              <a:gd name="connsiteX316" fmla="*/ 7780741 w 11983720"/>
              <a:gd name="connsiteY316" fmla="*/ 5250159 h 7010404"/>
              <a:gd name="connsiteX317" fmla="*/ 7789188 w 11983720"/>
              <a:gd name="connsiteY317" fmla="*/ 5228052 h 7010404"/>
              <a:gd name="connsiteX318" fmla="*/ 7807221 w 11983720"/>
              <a:gd name="connsiteY318" fmla="*/ 5203164 h 7010404"/>
              <a:gd name="connsiteX319" fmla="*/ 7826011 w 11983720"/>
              <a:gd name="connsiteY319" fmla="*/ 5186655 h 7010404"/>
              <a:gd name="connsiteX320" fmla="*/ 7859673 w 11983720"/>
              <a:gd name="connsiteY320" fmla="*/ 5158612 h 7010404"/>
              <a:gd name="connsiteX321" fmla="*/ 7860190 w 11983720"/>
              <a:gd name="connsiteY321" fmla="*/ 5158473 h 7010404"/>
              <a:gd name="connsiteX322" fmla="*/ 7860190 w 11983720"/>
              <a:gd name="connsiteY322" fmla="*/ 5114670 h 7010404"/>
              <a:gd name="connsiteX323" fmla="*/ 7851743 w 11983720"/>
              <a:gd name="connsiteY323" fmla="*/ 5000669 h 7010404"/>
              <a:gd name="connsiteX324" fmla="*/ 7751440 w 11983720"/>
              <a:gd name="connsiteY324" fmla="*/ 4868226 h 7010404"/>
              <a:gd name="connsiteX325" fmla="*/ 7719881 w 11983720"/>
              <a:gd name="connsiteY325" fmla="*/ 4861044 h 7010404"/>
              <a:gd name="connsiteX326" fmla="*/ 7716299 w 11983720"/>
              <a:gd name="connsiteY326" fmla="*/ 4869585 h 7010404"/>
              <a:gd name="connsiteX327" fmla="*/ 7547189 w 11983720"/>
              <a:gd name="connsiteY327" fmla="*/ 5175990 h 7010404"/>
              <a:gd name="connsiteX328" fmla="*/ 7451364 w 11983720"/>
              <a:gd name="connsiteY328" fmla="*/ 5313663 h 7010404"/>
              <a:gd name="connsiteX329" fmla="*/ 7487412 w 11983720"/>
              <a:gd name="connsiteY329" fmla="*/ 5335807 h 7010404"/>
              <a:gd name="connsiteX330" fmla="*/ 7576786 w 11983720"/>
              <a:gd name="connsiteY330" fmla="*/ 5411032 h 7010404"/>
              <a:gd name="connsiteX331" fmla="*/ 7609041 w 11983720"/>
              <a:gd name="connsiteY331" fmla="*/ 5530539 h 7010404"/>
              <a:gd name="connsiteX332" fmla="*/ 7506901 w 11983720"/>
              <a:gd name="connsiteY332" fmla="*/ 5658580 h 7010404"/>
              <a:gd name="connsiteX333" fmla="*/ 7501525 w 11983720"/>
              <a:gd name="connsiteY333" fmla="*/ 5688457 h 7010404"/>
              <a:gd name="connsiteX334" fmla="*/ 7528403 w 11983720"/>
              <a:gd name="connsiteY334" fmla="*/ 5833571 h 7010404"/>
              <a:gd name="connsiteX335" fmla="*/ 7394008 w 11983720"/>
              <a:gd name="connsiteY335" fmla="*/ 6029902 h 7010404"/>
              <a:gd name="connsiteX336" fmla="*/ 7264987 w 11983720"/>
              <a:gd name="connsiteY336" fmla="*/ 6076852 h 7010404"/>
              <a:gd name="connsiteX337" fmla="*/ 7001570 w 11983720"/>
              <a:gd name="connsiteY337" fmla="*/ 6046974 h 7010404"/>
              <a:gd name="connsiteX338" fmla="*/ 6926897 w 11983720"/>
              <a:gd name="connsiteY338" fmla="*/ 6000025 h 7010404"/>
              <a:gd name="connsiteX339" fmla="*/ 6881457 w 11983720"/>
              <a:gd name="connsiteY339" fmla="*/ 5958970 h 7010404"/>
              <a:gd name="connsiteX340" fmla="*/ 6855649 w 11983720"/>
              <a:gd name="connsiteY340" fmla="*/ 5983754 h 7010404"/>
              <a:gd name="connsiteX341" fmla="*/ 6741475 w 11983720"/>
              <a:gd name="connsiteY341" fmla="*/ 6074326 h 7010404"/>
              <a:gd name="connsiteX342" fmla="*/ 6743866 w 11983720"/>
              <a:gd name="connsiteY342" fmla="*/ 6076719 h 7010404"/>
              <a:gd name="connsiteX343" fmla="*/ 6754281 w 11983720"/>
              <a:gd name="connsiteY343" fmla="*/ 6081120 h 7010404"/>
              <a:gd name="connsiteX344" fmla="*/ 6797290 w 11983720"/>
              <a:gd name="connsiteY344" fmla="*/ 6098191 h 7010404"/>
              <a:gd name="connsiteX345" fmla="*/ 6743529 w 11983720"/>
              <a:gd name="connsiteY345" fmla="*/ 6128069 h 7010404"/>
              <a:gd name="connsiteX346" fmla="*/ 6705899 w 11983720"/>
              <a:gd name="connsiteY346" fmla="*/ 6115264 h 7010404"/>
              <a:gd name="connsiteX347" fmla="*/ 6694619 w 11983720"/>
              <a:gd name="connsiteY347" fmla="*/ 6111495 h 7010404"/>
              <a:gd name="connsiteX348" fmla="*/ 6570461 w 11983720"/>
              <a:gd name="connsiteY348" fmla="*/ 6209987 h 7010404"/>
              <a:gd name="connsiteX349" fmla="*/ 5396764 w 11983720"/>
              <a:gd name="connsiteY349" fmla="*/ 6797710 h 7010404"/>
              <a:gd name="connsiteX350" fmla="*/ 5313406 w 11983720"/>
              <a:gd name="connsiteY350" fmla="*/ 6820826 h 7010404"/>
              <a:gd name="connsiteX351" fmla="*/ 5313406 w 11983720"/>
              <a:gd name="connsiteY351" fmla="*/ 6858002 h 7010404"/>
              <a:gd name="connsiteX352" fmla="*/ 5179349 w 11983720"/>
              <a:gd name="connsiteY352" fmla="*/ 6858002 h 7010404"/>
              <a:gd name="connsiteX353" fmla="*/ 5067596 w 11983720"/>
              <a:gd name="connsiteY353" fmla="*/ 6888993 h 7010404"/>
              <a:gd name="connsiteX354" fmla="*/ 4015946 w 11983720"/>
              <a:gd name="connsiteY354" fmla="*/ 7010404 h 7010404"/>
              <a:gd name="connsiteX355" fmla="*/ 2964297 w 11983720"/>
              <a:gd name="connsiteY355" fmla="*/ 6888993 h 7010404"/>
              <a:gd name="connsiteX356" fmla="*/ 2852545 w 11983720"/>
              <a:gd name="connsiteY356" fmla="*/ 6858002 h 7010404"/>
              <a:gd name="connsiteX357" fmla="*/ 0 w 11983720"/>
              <a:gd name="connsiteY357" fmla="*/ 6858002 h 7010404"/>
              <a:gd name="connsiteX358" fmla="*/ 0 w 11983720"/>
              <a:gd name="connsiteY358" fmla="*/ 3505202 h 7010404"/>
              <a:gd name="connsiteX0" fmla="*/ 9654329 w 11983720"/>
              <a:gd name="connsiteY0" fmla="*/ 867292 h 7010404"/>
              <a:gd name="connsiteX1" fmla="*/ 9598103 w 11983720"/>
              <a:gd name="connsiteY1" fmla="*/ 908210 h 7010404"/>
              <a:gd name="connsiteX2" fmla="*/ 9549720 w 11983720"/>
              <a:gd name="connsiteY2" fmla="*/ 967963 h 7010404"/>
              <a:gd name="connsiteX3" fmla="*/ 9565847 w 11983720"/>
              <a:gd name="connsiteY3" fmla="*/ 1006376 h 7010404"/>
              <a:gd name="connsiteX4" fmla="*/ 9606167 w 11983720"/>
              <a:gd name="connsiteY4" fmla="*/ 1006911 h 7010404"/>
              <a:gd name="connsiteX5" fmla="*/ 9623130 w 11983720"/>
              <a:gd name="connsiteY5" fmla="*/ 1003094 h 7010404"/>
              <a:gd name="connsiteX6" fmla="*/ 9645264 w 11983720"/>
              <a:gd name="connsiteY6" fmla="*/ 955148 h 7010404"/>
              <a:gd name="connsiteX7" fmla="*/ 9647718 w 11983720"/>
              <a:gd name="connsiteY7" fmla="*/ 887712 h 7010404"/>
              <a:gd name="connsiteX8" fmla="*/ 9654329 w 11983720"/>
              <a:gd name="connsiteY8" fmla="*/ 867292 h 7010404"/>
              <a:gd name="connsiteX9" fmla="*/ 0 w 11983720"/>
              <a:gd name="connsiteY9" fmla="*/ 0 h 7010404"/>
              <a:gd name="connsiteX10" fmla="*/ 4015946 w 11983720"/>
              <a:gd name="connsiteY10" fmla="*/ 0 h 7010404"/>
              <a:gd name="connsiteX11" fmla="*/ 5313406 w 11983720"/>
              <a:gd name="connsiteY11" fmla="*/ 0 h 7010404"/>
              <a:gd name="connsiteX12" fmla="*/ 5488493 w 11983720"/>
              <a:gd name="connsiteY12" fmla="*/ 243133 h 7010404"/>
              <a:gd name="connsiteX13" fmla="*/ 5930185 w 11983720"/>
              <a:gd name="connsiteY13" fmla="*/ 423059 h 7010404"/>
              <a:gd name="connsiteX14" fmla="*/ 6106703 w 11983720"/>
              <a:gd name="connsiteY14" fmla="*/ 516658 h 7010404"/>
              <a:gd name="connsiteX15" fmla="*/ 6087006 w 11983720"/>
              <a:gd name="connsiteY15" fmla="*/ 491542 h 7010404"/>
              <a:gd name="connsiteX16" fmla="*/ 6060800 w 11983720"/>
              <a:gd name="connsiteY16" fmla="*/ 460064 h 7010404"/>
              <a:gd name="connsiteX17" fmla="*/ 5964034 w 11983720"/>
              <a:gd name="connsiteY17" fmla="*/ 387506 h 7010404"/>
              <a:gd name="connsiteX18" fmla="*/ 5915651 w 11983720"/>
              <a:gd name="connsiteY18" fmla="*/ 302144 h 7010404"/>
              <a:gd name="connsiteX19" fmla="*/ 6001664 w 11983720"/>
              <a:gd name="connsiteY19" fmla="*/ 203978 h 7010404"/>
              <a:gd name="connsiteX20" fmla="*/ 6055424 w 11983720"/>
              <a:gd name="connsiteY20" fmla="*/ 203978 h 7010404"/>
              <a:gd name="connsiteX21" fmla="*/ 6071551 w 11983720"/>
              <a:gd name="connsiteY21" fmla="*/ 233856 h 7010404"/>
              <a:gd name="connsiteX22" fmla="*/ 6130684 w 11983720"/>
              <a:gd name="connsiteY22" fmla="*/ 391774 h 7010404"/>
              <a:gd name="connsiteX23" fmla="*/ 6152189 w 11983720"/>
              <a:gd name="connsiteY23" fmla="*/ 434455 h 7010404"/>
              <a:gd name="connsiteX24" fmla="*/ 6238202 w 11983720"/>
              <a:gd name="connsiteY24" fmla="*/ 545425 h 7010404"/>
              <a:gd name="connsiteX25" fmla="*/ 6285697 w 11983720"/>
              <a:gd name="connsiteY25" fmla="*/ 614557 h 7010404"/>
              <a:gd name="connsiteX26" fmla="*/ 6545877 w 11983720"/>
              <a:gd name="connsiteY26" fmla="*/ 784372 h 7010404"/>
              <a:gd name="connsiteX27" fmla="*/ 6570160 w 11983720"/>
              <a:gd name="connsiteY27" fmla="*/ 760429 h 7010404"/>
              <a:gd name="connsiteX28" fmla="*/ 6603760 w 11983720"/>
              <a:gd name="connsiteY28" fmla="*/ 716148 h 7010404"/>
              <a:gd name="connsiteX29" fmla="*/ 6722027 w 11983720"/>
              <a:gd name="connsiteY29" fmla="*/ 703343 h 7010404"/>
              <a:gd name="connsiteX30" fmla="*/ 6947814 w 11983720"/>
              <a:gd name="connsiteY30" fmla="*/ 733221 h 7010404"/>
              <a:gd name="connsiteX31" fmla="*/ 7012322 w 11983720"/>
              <a:gd name="connsiteY31" fmla="*/ 686272 h 7010404"/>
              <a:gd name="connsiteX32" fmla="*/ 7028451 w 11983720"/>
              <a:gd name="connsiteY32" fmla="*/ 600910 h 7010404"/>
              <a:gd name="connsiteX33" fmla="*/ 7028451 w 11983720"/>
              <a:gd name="connsiteY33" fmla="*/ 545425 h 7010404"/>
              <a:gd name="connsiteX34" fmla="*/ 7130592 w 11983720"/>
              <a:gd name="connsiteY34" fmla="*/ 515549 h 7010404"/>
              <a:gd name="connsiteX35" fmla="*/ 7211230 w 11983720"/>
              <a:gd name="connsiteY35" fmla="*/ 579570 h 7010404"/>
              <a:gd name="connsiteX36" fmla="*/ 7259611 w 11983720"/>
              <a:gd name="connsiteY36" fmla="*/ 613714 h 7010404"/>
              <a:gd name="connsiteX37" fmla="*/ 7313371 w 11983720"/>
              <a:gd name="connsiteY37" fmla="*/ 583839 h 7010404"/>
              <a:gd name="connsiteX38" fmla="*/ 7356376 w 11983720"/>
              <a:gd name="connsiteY38" fmla="*/ 472869 h 7010404"/>
              <a:gd name="connsiteX39" fmla="*/ 7388632 w 11983720"/>
              <a:gd name="connsiteY39" fmla="*/ 438723 h 7010404"/>
              <a:gd name="connsiteX40" fmla="*/ 7442390 w 11983720"/>
              <a:gd name="connsiteY40" fmla="*/ 442991 h 7010404"/>
              <a:gd name="connsiteX41" fmla="*/ 7501525 w 11983720"/>
              <a:gd name="connsiteY41" fmla="*/ 485671 h 7010404"/>
              <a:gd name="connsiteX42" fmla="*/ 7587538 w 11983720"/>
              <a:gd name="connsiteY42" fmla="*/ 545425 h 7010404"/>
              <a:gd name="connsiteX43" fmla="*/ 7721933 w 11983720"/>
              <a:gd name="connsiteY43" fmla="*/ 481403 h 7010404"/>
              <a:gd name="connsiteX44" fmla="*/ 7807946 w 11983720"/>
              <a:gd name="connsiteY44" fmla="*/ 366167 h 7010404"/>
              <a:gd name="connsiteX45" fmla="*/ 7872457 w 11983720"/>
              <a:gd name="connsiteY45" fmla="*/ 349094 h 7010404"/>
              <a:gd name="connsiteX46" fmla="*/ 7931592 w 11983720"/>
              <a:gd name="connsiteY46" fmla="*/ 494208 h 7010404"/>
              <a:gd name="connsiteX47" fmla="*/ 7920842 w 11983720"/>
              <a:gd name="connsiteY47" fmla="*/ 507013 h 7010404"/>
              <a:gd name="connsiteX48" fmla="*/ 8028357 w 11983720"/>
              <a:gd name="connsiteY48" fmla="*/ 532622 h 7010404"/>
              <a:gd name="connsiteX49" fmla="*/ 8119746 w 11983720"/>
              <a:gd name="connsiteY49" fmla="*/ 498476 h 7010404"/>
              <a:gd name="connsiteX50" fmla="*/ 8135874 w 11983720"/>
              <a:gd name="connsiteY50" fmla="*/ 485671 h 7010404"/>
              <a:gd name="connsiteX51" fmla="*/ 8313276 w 11983720"/>
              <a:gd name="connsiteY51" fmla="*/ 477137 h 7010404"/>
              <a:gd name="connsiteX52" fmla="*/ 8415417 w 11983720"/>
              <a:gd name="connsiteY52" fmla="*/ 468600 h 7010404"/>
              <a:gd name="connsiteX53" fmla="*/ 8474552 w 11983720"/>
              <a:gd name="connsiteY53" fmla="*/ 357630 h 7010404"/>
              <a:gd name="connsiteX54" fmla="*/ 8565942 w 11983720"/>
              <a:gd name="connsiteY54" fmla="*/ 131422 h 7010404"/>
              <a:gd name="connsiteX55" fmla="*/ 8646579 w 11983720"/>
              <a:gd name="connsiteY55" fmla="*/ 33255 h 7010404"/>
              <a:gd name="connsiteX56" fmla="*/ 8704368 w 11983720"/>
              <a:gd name="connsiteY56" fmla="*/ 2846 h 7010404"/>
              <a:gd name="connsiteX57" fmla="*/ 8741831 w 11983720"/>
              <a:gd name="connsiteY57" fmla="*/ 245 h 7010404"/>
              <a:gd name="connsiteX58" fmla="*/ 8786350 w 11983720"/>
              <a:gd name="connsiteY58" fmla="*/ 7648 h 7010404"/>
              <a:gd name="connsiteX59" fmla="*/ 8732592 w 11983720"/>
              <a:gd name="connsiteY59" fmla="*/ 152762 h 7010404"/>
              <a:gd name="connsiteX60" fmla="*/ 8678833 w 11983720"/>
              <a:gd name="connsiteY60" fmla="*/ 323485 h 7010404"/>
              <a:gd name="connsiteX61" fmla="*/ 8619698 w 11983720"/>
              <a:gd name="connsiteY61" fmla="*/ 489940 h 7010404"/>
              <a:gd name="connsiteX62" fmla="*/ 8754096 w 11983720"/>
              <a:gd name="connsiteY62" fmla="*/ 613714 h 7010404"/>
              <a:gd name="connsiteX63" fmla="*/ 8786350 w 11983720"/>
              <a:gd name="connsiteY63" fmla="*/ 596641 h 7010404"/>
              <a:gd name="connsiteX64" fmla="*/ 8802476 w 11983720"/>
              <a:gd name="connsiteY64" fmla="*/ 566766 h 7010404"/>
              <a:gd name="connsiteX65" fmla="*/ 8909996 w 11983720"/>
              <a:gd name="connsiteY65" fmla="*/ 532622 h 7010404"/>
              <a:gd name="connsiteX66" fmla="*/ 8969128 w 11983720"/>
              <a:gd name="connsiteY66" fmla="*/ 600910 h 7010404"/>
              <a:gd name="connsiteX67" fmla="*/ 8969128 w 11983720"/>
              <a:gd name="connsiteY67" fmla="*/ 635055 h 7010404"/>
              <a:gd name="connsiteX68" fmla="*/ 9130404 w 11983720"/>
              <a:gd name="connsiteY68" fmla="*/ 801509 h 7010404"/>
              <a:gd name="connsiteX69" fmla="*/ 9205667 w 11983720"/>
              <a:gd name="connsiteY69" fmla="*/ 797240 h 7010404"/>
              <a:gd name="connsiteX70" fmla="*/ 9431451 w 11983720"/>
              <a:gd name="connsiteY70" fmla="*/ 754560 h 7010404"/>
              <a:gd name="connsiteX71" fmla="*/ 9479834 w 11983720"/>
              <a:gd name="connsiteY71" fmla="*/ 771633 h 7010404"/>
              <a:gd name="connsiteX72" fmla="*/ 9538969 w 11983720"/>
              <a:gd name="connsiteY72" fmla="*/ 831386 h 7010404"/>
              <a:gd name="connsiteX73" fmla="*/ 9603477 w 11983720"/>
              <a:gd name="connsiteY73" fmla="*/ 839921 h 7010404"/>
              <a:gd name="connsiteX74" fmla="*/ 9624983 w 11983720"/>
              <a:gd name="connsiteY74" fmla="*/ 822850 h 7010404"/>
              <a:gd name="connsiteX75" fmla="*/ 9651190 w 11983720"/>
              <a:gd name="connsiteY75" fmla="*/ 818048 h 7010404"/>
              <a:gd name="connsiteX76" fmla="*/ 9669014 w 11983720"/>
              <a:gd name="connsiteY76" fmla="*/ 821907 h 7010404"/>
              <a:gd name="connsiteX77" fmla="*/ 9673039 w 11983720"/>
              <a:gd name="connsiteY77" fmla="*/ 803062 h 7010404"/>
              <a:gd name="connsiteX78" fmla="*/ 9655026 w 11983720"/>
              <a:gd name="connsiteY78" fmla="*/ 789260 h 7010404"/>
              <a:gd name="connsiteX79" fmla="*/ 9654322 w 11983720"/>
              <a:gd name="connsiteY79" fmla="*/ 763084 h 7010404"/>
              <a:gd name="connsiteX80" fmla="*/ 9655769 w 11983720"/>
              <a:gd name="connsiteY80" fmla="*/ 732353 h 7010404"/>
              <a:gd name="connsiteX81" fmla="*/ 9701303 w 11983720"/>
              <a:gd name="connsiteY81" fmla="*/ 753698 h 7010404"/>
              <a:gd name="connsiteX82" fmla="*/ 9702007 w 11983720"/>
              <a:gd name="connsiteY82" fmla="*/ 779876 h 7010404"/>
              <a:gd name="connsiteX83" fmla="*/ 9686852 w 11983720"/>
              <a:gd name="connsiteY83" fmla="*/ 977913 h 7010404"/>
              <a:gd name="connsiteX84" fmla="*/ 9687132 w 11983720"/>
              <a:gd name="connsiteY84" fmla="*/ 988259 h 7010404"/>
              <a:gd name="connsiteX85" fmla="*/ 9689493 w 11983720"/>
              <a:gd name="connsiteY85" fmla="*/ 987703 h 7010404"/>
              <a:gd name="connsiteX86" fmla="*/ 9732498 w 11983720"/>
              <a:gd name="connsiteY86" fmla="*/ 1006376 h 7010404"/>
              <a:gd name="connsiteX87" fmla="*/ 9761691 w 11983720"/>
              <a:gd name="connsiteY87" fmla="*/ 1050670 h 7010404"/>
              <a:gd name="connsiteX88" fmla="*/ 9776468 w 11983720"/>
              <a:gd name="connsiteY88" fmla="*/ 1051331 h 7010404"/>
              <a:gd name="connsiteX89" fmla="*/ 9831703 w 11983720"/>
              <a:gd name="connsiteY89" fmla="*/ 1031420 h 7010404"/>
              <a:gd name="connsiteX90" fmla="*/ 9890882 w 11983720"/>
              <a:gd name="connsiteY90" fmla="*/ 1010084 h 7010404"/>
              <a:gd name="connsiteX91" fmla="*/ 9937461 w 11983720"/>
              <a:gd name="connsiteY91" fmla="*/ 1091465 h 7010404"/>
              <a:gd name="connsiteX92" fmla="*/ 10052199 w 11983720"/>
              <a:gd name="connsiteY92" fmla="*/ 1125620 h 7010404"/>
              <a:gd name="connsiteX93" fmla="*/ 10145781 w 11983720"/>
              <a:gd name="connsiteY93" fmla="*/ 1156072 h 7010404"/>
              <a:gd name="connsiteX94" fmla="*/ 10180181 w 11983720"/>
              <a:gd name="connsiteY94" fmla="*/ 1207863 h 7010404"/>
              <a:gd name="connsiteX95" fmla="*/ 10255808 w 11983720"/>
              <a:gd name="connsiteY95" fmla="*/ 1290100 h 7010404"/>
              <a:gd name="connsiteX96" fmla="*/ 10280908 w 11983720"/>
              <a:gd name="connsiteY96" fmla="*/ 1292379 h 7010404"/>
              <a:gd name="connsiteX97" fmla="*/ 10418271 w 11983720"/>
              <a:gd name="connsiteY97" fmla="*/ 1257963 h 7010404"/>
              <a:gd name="connsiteX98" fmla="*/ 10468473 w 11983720"/>
              <a:gd name="connsiteY98" fmla="*/ 1262519 h 7010404"/>
              <a:gd name="connsiteX99" fmla="*/ 10469541 w 11983720"/>
              <a:gd name="connsiteY99" fmla="*/ 1281014 h 7010404"/>
              <a:gd name="connsiteX100" fmla="*/ 10376646 w 11983720"/>
              <a:gd name="connsiteY100" fmla="*/ 1318280 h 7010404"/>
              <a:gd name="connsiteX101" fmla="*/ 10353678 w 11983720"/>
              <a:gd name="connsiteY101" fmla="*/ 1352992 h 7010404"/>
              <a:gd name="connsiteX102" fmla="*/ 10402430 w 11983720"/>
              <a:gd name="connsiteY102" fmla="*/ 1388279 h 7010404"/>
              <a:gd name="connsiteX103" fmla="*/ 10454062 w 11983720"/>
              <a:gd name="connsiteY103" fmla="*/ 1403649 h 7010404"/>
              <a:gd name="connsiteX104" fmla="*/ 10384838 w 11983720"/>
              <a:gd name="connsiteY104" fmla="*/ 1432382 h 7010404"/>
              <a:gd name="connsiteX105" fmla="*/ 10356497 w 11983720"/>
              <a:gd name="connsiteY105" fmla="*/ 1457701 h 7010404"/>
              <a:gd name="connsiteX106" fmla="*/ 10384456 w 11983720"/>
              <a:gd name="connsiteY106" fmla="*/ 1481607 h 7010404"/>
              <a:gd name="connsiteX107" fmla="*/ 10490253 w 11983720"/>
              <a:gd name="connsiteY107" fmla="*/ 1458567 h 7010404"/>
              <a:gd name="connsiteX108" fmla="*/ 10705797 w 11983720"/>
              <a:gd name="connsiteY108" fmla="*/ 1411069 h 7010404"/>
              <a:gd name="connsiteX109" fmla="*/ 10741308 w 11983720"/>
              <a:gd name="connsiteY109" fmla="*/ 1398266 h 7010404"/>
              <a:gd name="connsiteX110" fmla="*/ 10776089 w 11983720"/>
              <a:gd name="connsiteY110" fmla="*/ 1400830 h 7010404"/>
              <a:gd name="connsiteX111" fmla="*/ 10764958 w 11983720"/>
              <a:gd name="connsiteY111" fmla="*/ 1431274 h 7010404"/>
              <a:gd name="connsiteX112" fmla="*/ 10739133 w 11983720"/>
              <a:gd name="connsiteY112" fmla="*/ 1444362 h 7010404"/>
              <a:gd name="connsiteX113" fmla="*/ 10655214 w 11983720"/>
              <a:gd name="connsiteY113" fmla="*/ 1455735 h 7010404"/>
              <a:gd name="connsiteX114" fmla="*/ 10584562 w 11983720"/>
              <a:gd name="connsiteY114" fmla="*/ 1473656 h 7010404"/>
              <a:gd name="connsiteX115" fmla="*/ 10539372 w 11983720"/>
              <a:gd name="connsiteY115" fmla="*/ 1486173 h 7010404"/>
              <a:gd name="connsiteX116" fmla="*/ 10442891 w 11983720"/>
              <a:gd name="connsiteY116" fmla="*/ 1517179 h 7010404"/>
              <a:gd name="connsiteX117" fmla="*/ 10354284 w 11983720"/>
              <a:gd name="connsiteY117" fmla="*/ 1586884 h 7010404"/>
              <a:gd name="connsiteX118" fmla="*/ 10445006 w 11983720"/>
              <a:gd name="connsiteY118" fmla="*/ 1595712 h 7010404"/>
              <a:gd name="connsiteX119" fmla="*/ 10636879 w 11983720"/>
              <a:gd name="connsiteY119" fmla="*/ 1556747 h 7010404"/>
              <a:gd name="connsiteX120" fmla="*/ 10753788 w 11983720"/>
              <a:gd name="connsiteY120" fmla="*/ 1544806 h 7010404"/>
              <a:gd name="connsiteX121" fmla="*/ 10777803 w 11983720"/>
              <a:gd name="connsiteY121" fmla="*/ 1570131 h 7010404"/>
              <a:gd name="connsiteX122" fmla="*/ 10757713 w 11983720"/>
              <a:gd name="connsiteY122" fmla="*/ 1584926 h 7010404"/>
              <a:gd name="connsiteX123" fmla="*/ 10560468 w 11983720"/>
              <a:gd name="connsiteY123" fmla="*/ 1614502 h 7010404"/>
              <a:gd name="connsiteX124" fmla="*/ 10494123 w 11983720"/>
              <a:gd name="connsiteY124" fmla="*/ 1623317 h 7010404"/>
              <a:gd name="connsiteX125" fmla="*/ 10406239 w 11983720"/>
              <a:gd name="connsiteY125" fmla="*/ 1677656 h 7010404"/>
              <a:gd name="connsiteX126" fmla="*/ 10301507 w 11983720"/>
              <a:gd name="connsiteY126" fmla="*/ 1719189 h 7010404"/>
              <a:gd name="connsiteX127" fmla="*/ 10294674 w 11983720"/>
              <a:gd name="connsiteY127" fmla="*/ 1720608 h 7010404"/>
              <a:gd name="connsiteX128" fmla="*/ 10286934 w 11983720"/>
              <a:gd name="connsiteY128" fmla="*/ 1727395 h 7010404"/>
              <a:gd name="connsiteX129" fmla="*/ 10286934 w 11983720"/>
              <a:gd name="connsiteY129" fmla="*/ 1753945 h 7010404"/>
              <a:gd name="connsiteX130" fmla="*/ 10303755 w 11983720"/>
              <a:gd name="connsiteY130" fmla="*/ 1789340 h 7010404"/>
              <a:gd name="connsiteX131" fmla="*/ 10186011 w 11983720"/>
              <a:gd name="connsiteY131" fmla="*/ 1833590 h 7010404"/>
              <a:gd name="connsiteX132" fmla="*/ 10175112 w 11983720"/>
              <a:gd name="connsiteY132" fmla="*/ 1845056 h 7010404"/>
              <a:gd name="connsiteX133" fmla="*/ 10189445 w 11983720"/>
              <a:gd name="connsiteY133" fmla="*/ 1864261 h 7010404"/>
              <a:gd name="connsiteX134" fmla="*/ 10196948 w 11983720"/>
              <a:gd name="connsiteY134" fmla="*/ 1869997 h 7010404"/>
              <a:gd name="connsiteX135" fmla="*/ 10234180 w 11983720"/>
              <a:gd name="connsiteY135" fmla="*/ 1873441 h 7010404"/>
              <a:gd name="connsiteX136" fmla="*/ 10237828 w 11983720"/>
              <a:gd name="connsiteY136" fmla="*/ 1872797 h 7010404"/>
              <a:gd name="connsiteX137" fmla="*/ 10372223 w 11983720"/>
              <a:gd name="connsiteY137" fmla="*/ 1864261 h 7010404"/>
              <a:gd name="connsiteX138" fmla="*/ 10413552 w 11983720"/>
              <a:gd name="connsiteY138" fmla="*/ 1878132 h 7010404"/>
              <a:gd name="connsiteX139" fmla="*/ 10436251 w 11983720"/>
              <a:gd name="connsiteY139" fmla="*/ 1899836 h 7010404"/>
              <a:gd name="connsiteX140" fmla="*/ 10449881 w 11983720"/>
              <a:gd name="connsiteY140" fmla="*/ 1897743 h 7010404"/>
              <a:gd name="connsiteX141" fmla="*/ 10480367 w 11983720"/>
              <a:gd name="connsiteY141" fmla="*/ 1895534 h 7010404"/>
              <a:gd name="connsiteX142" fmla="*/ 10522416 w 11983720"/>
              <a:gd name="connsiteY142" fmla="*/ 1922083 h 7010404"/>
              <a:gd name="connsiteX143" fmla="*/ 10497187 w 11983720"/>
              <a:gd name="connsiteY143" fmla="*/ 1957479 h 7010404"/>
              <a:gd name="connsiteX144" fmla="*/ 10456302 w 11983720"/>
              <a:gd name="connsiteY144" fmla="*/ 1965299 h 7010404"/>
              <a:gd name="connsiteX145" fmla="*/ 10452862 w 11983720"/>
              <a:gd name="connsiteY145" fmla="*/ 1983767 h 7010404"/>
              <a:gd name="connsiteX146" fmla="*/ 10361470 w 11983720"/>
              <a:gd name="connsiteY146" fmla="*/ 2116076 h 7010404"/>
              <a:gd name="connsiteX147" fmla="*/ 10313088 w 11983720"/>
              <a:gd name="connsiteY147" fmla="*/ 2120344 h 7010404"/>
              <a:gd name="connsiteX148" fmla="*/ 10287555 w 11983720"/>
              <a:gd name="connsiteY148" fmla="*/ 2119278 h 7010404"/>
              <a:gd name="connsiteX149" fmla="*/ 10271220 w 11983720"/>
              <a:gd name="connsiteY149" fmla="*/ 2136237 h 7010404"/>
              <a:gd name="connsiteX150" fmla="*/ 10286934 w 11983720"/>
              <a:gd name="connsiteY150" fmla="*/ 2152158 h 7010404"/>
              <a:gd name="connsiteX151" fmla="*/ 10286934 w 11983720"/>
              <a:gd name="connsiteY151" fmla="*/ 2169860 h 7010404"/>
              <a:gd name="connsiteX152" fmla="*/ 10261704 w 11983720"/>
              <a:gd name="connsiteY152" fmla="*/ 2178706 h 7010404"/>
              <a:gd name="connsiteX153" fmla="*/ 10237044 w 11983720"/>
              <a:gd name="connsiteY153" fmla="*/ 2176761 h 7010404"/>
              <a:gd name="connsiteX154" fmla="*/ 10227075 w 11983720"/>
              <a:gd name="connsiteY154" fmla="*/ 2188634 h 7010404"/>
              <a:gd name="connsiteX155" fmla="*/ 10229444 w 11983720"/>
              <a:gd name="connsiteY155" fmla="*/ 2205255 h 7010404"/>
              <a:gd name="connsiteX156" fmla="*/ 10261704 w 11983720"/>
              <a:gd name="connsiteY156" fmla="*/ 2205255 h 7010404"/>
              <a:gd name="connsiteX157" fmla="*/ 10345804 w 11983720"/>
              <a:gd name="connsiteY157" fmla="*/ 2205255 h 7010404"/>
              <a:gd name="connsiteX158" fmla="*/ 10387856 w 11983720"/>
              <a:gd name="connsiteY158" fmla="*/ 2205255 h 7010404"/>
              <a:gd name="connsiteX159" fmla="*/ 10455137 w 11983720"/>
              <a:gd name="connsiteY159" fmla="*/ 2249505 h 7010404"/>
              <a:gd name="connsiteX160" fmla="*/ 10556056 w 11983720"/>
              <a:gd name="connsiteY160" fmla="*/ 2284901 h 7010404"/>
              <a:gd name="connsiteX161" fmla="*/ 10581287 w 11983720"/>
              <a:gd name="connsiteY161" fmla="*/ 2311449 h 7010404"/>
              <a:gd name="connsiteX162" fmla="*/ 10556056 w 11983720"/>
              <a:gd name="connsiteY162" fmla="*/ 2329142 h 7010404"/>
              <a:gd name="connsiteX163" fmla="*/ 10547649 w 11983720"/>
              <a:gd name="connsiteY163" fmla="*/ 2355692 h 7010404"/>
              <a:gd name="connsiteX164" fmla="*/ 10539238 w 11983720"/>
              <a:gd name="connsiteY164" fmla="*/ 2391087 h 7010404"/>
              <a:gd name="connsiteX165" fmla="*/ 10539238 w 11983720"/>
              <a:gd name="connsiteY165" fmla="*/ 2417635 h 7010404"/>
              <a:gd name="connsiteX166" fmla="*/ 10547649 w 11983720"/>
              <a:gd name="connsiteY166" fmla="*/ 2417635 h 7010404"/>
              <a:gd name="connsiteX167" fmla="*/ 10547649 w 11983720"/>
              <a:gd name="connsiteY167" fmla="*/ 2479580 h 7010404"/>
              <a:gd name="connsiteX168" fmla="*/ 10480367 w 11983720"/>
              <a:gd name="connsiteY168" fmla="*/ 2541532 h 7010404"/>
              <a:gd name="connsiteX169" fmla="*/ 10564468 w 11983720"/>
              <a:gd name="connsiteY169" fmla="*/ 2568073 h 7010404"/>
              <a:gd name="connsiteX170" fmla="*/ 10556056 w 11983720"/>
              <a:gd name="connsiteY170" fmla="*/ 2576928 h 7010404"/>
              <a:gd name="connsiteX171" fmla="*/ 10256798 w 11983720"/>
              <a:gd name="connsiteY171" fmla="*/ 2576928 h 7010404"/>
              <a:gd name="connsiteX172" fmla="*/ 10235811 w 11983720"/>
              <a:gd name="connsiteY172" fmla="*/ 2587165 h 7010404"/>
              <a:gd name="connsiteX173" fmla="*/ 10234442 w 11983720"/>
              <a:gd name="connsiteY173" fmla="*/ 2590655 h 7010404"/>
              <a:gd name="connsiteX174" fmla="*/ 10253293 w 11983720"/>
              <a:gd name="connsiteY174" fmla="*/ 2594621 h 7010404"/>
              <a:gd name="connsiteX175" fmla="*/ 10320575 w 11983720"/>
              <a:gd name="connsiteY175" fmla="*/ 2638871 h 7010404"/>
              <a:gd name="connsiteX176" fmla="*/ 10354215 w 11983720"/>
              <a:gd name="connsiteY176" fmla="*/ 2665420 h 7010404"/>
              <a:gd name="connsiteX177" fmla="*/ 10446726 w 11983720"/>
              <a:gd name="connsiteY177" fmla="*/ 2683114 h 7010404"/>
              <a:gd name="connsiteX178" fmla="*/ 10463546 w 11983720"/>
              <a:gd name="connsiteY178" fmla="*/ 2700816 h 7010404"/>
              <a:gd name="connsiteX179" fmla="*/ 10446726 w 11983720"/>
              <a:gd name="connsiteY179" fmla="*/ 2709662 h 7010404"/>
              <a:gd name="connsiteX180" fmla="*/ 10244884 w 11983720"/>
              <a:gd name="connsiteY180" fmla="*/ 2709662 h 7010404"/>
              <a:gd name="connsiteX181" fmla="*/ 10229113 w 11983720"/>
              <a:gd name="connsiteY181" fmla="*/ 2710767 h 7010404"/>
              <a:gd name="connsiteX182" fmla="*/ 10228202 w 11983720"/>
              <a:gd name="connsiteY182" fmla="*/ 2711514 h 7010404"/>
              <a:gd name="connsiteX183" fmla="*/ 10228418 w 11983720"/>
              <a:gd name="connsiteY183" fmla="*/ 2712006 h 7010404"/>
              <a:gd name="connsiteX184" fmla="*/ 10313088 w 11983720"/>
              <a:gd name="connsiteY184" fmla="*/ 2730679 h 7010404"/>
              <a:gd name="connsiteX185" fmla="*/ 10431358 w 11983720"/>
              <a:gd name="connsiteY185" fmla="*/ 2816042 h 7010404"/>
              <a:gd name="connsiteX186" fmla="*/ 10431358 w 11983720"/>
              <a:gd name="connsiteY186" fmla="*/ 2824702 h 7010404"/>
              <a:gd name="connsiteX187" fmla="*/ 10530827 w 11983720"/>
              <a:gd name="connsiteY187" fmla="*/ 2824702 h 7010404"/>
              <a:gd name="connsiteX188" fmla="*/ 10606520 w 11983720"/>
              <a:gd name="connsiteY188" fmla="*/ 2815857 h 7010404"/>
              <a:gd name="connsiteX189" fmla="*/ 10640160 w 11983720"/>
              <a:gd name="connsiteY189" fmla="*/ 2842405 h 7010404"/>
              <a:gd name="connsiteX190" fmla="*/ 10631749 w 11983720"/>
              <a:gd name="connsiteY190" fmla="*/ 2868954 h 7010404"/>
              <a:gd name="connsiteX191" fmla="*/ 10589697 w 11983720"/>
              <a:gd name="connsiteY191" fmla="*/ 2868954 h 7010404"/>
              <a:gd name="connsiteX192" fmla="*/ 10480367 w 11983720"/>
              <a:gd name="connsiteY192" fmla="*/ 2860098 h 7010404"/>
              <a:gd name="connsiteX193" fmla="*/ 10450274 w 11983720"/>
              <a:gd name="connsiteY193" fmla="*/ 2855261 h 7010404"/>
              <a:gd name="connsiteX194" fmla="*/ 10428982 w 11983720"/>
              <a:gd name="connsiteY194" fmla="*/ 2859828 h 7010404"/>
              <a:gd name="connsiteX195" fmla="*/ 10411872 w 11983720"/>
              <a:gd name="connsiteY195" fmla="*/ 2867792 h 7010404"/>
              <a:gd name="connsiteX196" fmla="*/ 10400777 w 11983720"/>
              <a:gd name="connsiteY196" fmla="*/ 2867539 h 7010404"/>
              <a:gd name="connsiteX197" fmla="*/ 10396397 w 11983720"/>
              <a:gd name="connsiteY197" fmla="*/ 2868814 h 7010404"/>
              <a:gd name="connsiteX198" fmla="*/ 10383387 w 11983720"/>
              <a:gd name="connsiteY198" fmla="*/ 2868887 h 7010404"/>
              <a:gd name="connsiteX199" fmla="*/ 10350425 w 11983720"/>
              <a:gd name="connsiteY199" fmla="*/ 2879700 h 7010404"/>
              <a:gd name="connsiteX200" fmla="*/ 10443573 w 11983720"/>
              <a:gd name="connsiteY200" fmla="*/ 2893285 h 7010404"/>
              <a:gd name="connsiteX201" fmla="*/ 10556056 w 11983720"/>
              <a:gd name="connsiteY201" fmla="*/ 2895495 h 7010404"/>
              <a:gd name="connsiteX202" fmla="*/ 10589697 w 11983720"/>
              <a:gd name="connsiteY202" fmla="*/ 2895495 h 7010404"/>
              <a:gd name="connsiteX203" fmla="*/ 10631749 w 11983720"/>
              <a:gd name="connsiteY203" fmla="*/ 2913195 h 7010404"/>
              <a:gd name="connsiteX204" fmla="*/ 10640160 w 11983720"/>
              <a:gd name="connsiteY204" fmla="*/ 2939745 h 7010404"/>
              <a:gd name="connsiteX205" fmla="*/ 10623338 w 11983720"/>
              <a:gd name="connsiteY205" fmla="*/ 2957445 h 7010404"/>
              <a:gd name="connsiteX206" fmla="*/ 10497187 w 11983720"/>
              <a:gd name="connsiteY206" fmla="*/ 2957445 h 7010404"/>
              <a:gd name="connsiteX207" fmla="*/ 10631749 w 11983720"/>
              <a:gd name="connsiteY207" fmla="*/ 2992841 h 7010404"/>
              <a:gd name="connsiteX208" fmla="*/ 10656979 w 11983720"/>
              <a:gd name="connsiteY208" fmla="*/ 3010536 h 7010404"/>
              <a:gd name="connsiteX209" fmla="*/ 10623338 w 11983720"/>
              <a:gd name="connsiteY209" fmla="*/ 3019391 h 7010404"/>
              <a:gd name="connsiteX210" fmla="*/ 10413085 w 11983720"/>
              <a:gd name="connsiteY210" fmla="*/ 3019391 h 7010404"/>
              <a:gd name="connsiteX211" fmla="*/ 10379444 w 11983720"/>
              <a:gd name="connsiteY211" fmla="*/ 3037084 h 7010404"/>
              <a:gd name="connsiteX212" fmla="*/ 10438316 w 11983720"/>
              <a:gd name="connsiteY212" fmla="*/ 3037084 h 7010404"/>
              <a:gd name="connsiteX213" fmla="*/ 10514008 w 11983720"/>
              <a:gd name="connsiteY213" fmla="*/ 3063633 h 7010404"/>
              <a:gd name="connsiteX214" fmla="*/ 10589697 w 11983720"/>
              <a:gd name="connsiteY214" fmla="*/ 3063633 h 7010404"/>
              <a:gd name="connsiteX215" fmla="*/ 10614928 w 11983720"/>
              <a:gd name="connsiteY215" fmla="*/ 3090181 h 7010404"/>
              <a:gd name="connsiteX216" fmla="*/ 10589697 w 11983720"/>
              <a:gd name="connsiteY216" fmla="*/ 3116729 h 7010404"/>
              <a:gd name="connsiteX217" fmla="*/ 10413085 w 11983720"/>
              <a:gd name="connsiteY217" fmla="*/ 3116729 h 7010404"/>
              <a:gd name="connsiteX218" fmla="*/ 10337393 w 11983720"/>
              <a:gd name="connsiteY218" fmla="*/ 3125577 h 7010404"/>
              <a:gd name="connsiteX219" fmla="*/ 10429905 w 11983720"/>
              <a:gd name="connsiteY219" fmla="*/ 3125577 h 7010404"/>
              <a:gd name="connsiteX220" fmla="*/ 10488777 w 11983720"/>
              <a:gd name="connsiteY220" fmla="*/ 3160972 h 7010404"/>
              <a:gd name="connsiteX221" fmla="*/ 10488777 w 11983720"/>
              <a:gd name="connsiteY221" fmla="*/ 3187520 h 7010404"/>
              <a:gd name="connsiteX222" fmla="*/ 10455137 w 11983720"/>
              <a:gd name="connsiteY222" fmla="*/ 3205222 h 7010404"/>
              <a:gd name="connsiteX223" fmla="*/ 10345804 w 11983720"/>
              <a:gd name="connsiteY223" fmla="*/ 3222925 h 7010404"/>
              <a:gd name="connsiteX224" fmla="*/ 10309953 w 11983720"/>
              <a:gd name="connsiteY224" fmla="*/ 3228471 h 7010404"/>
              <a:gd name="connsiteX225" fmla="*/ 10318171 w 11983720"/>
              <a:gd name="connsiteY225" fmla="*/ 3237002 h 7010404"/>
              <a:gd name="connsiteX226" fmla="*/ 10254820 w 11983720"/>
              <a:gd name="connsiteY226" fmla="*/ 3266341 h 7010404"/>
              <a:gd name="connsiteX227" fmla="*/ 10220483 w 11983720"/>
              <a:gd name="connsiteY227" fmla="*/ 3279517 h 7010404"/>
              <a:gd name="connsiteX228" fmla="*/ 10307712 w 11983720"/>
              <a:gd name="connsiteY228" fmla="*/ 3302602 h 7010404"/>
              <a:gd name="connsiteX229" fmla="*/ 10458238 w 11983720"/>
              <a:gd name="connsiteY229" fmla="*/ 3285529 h 7010404"/>
              <a:gd name="connsiteX230" fmla="*/ 10528122 w 11983720"/>
              <a:gd name="connsiteY230" fmla="*/ 3251385 h 7010404"/>
              <a:gd name="connsiteX231" fmla="*/ 10646392 w 11983720"/>
              <a:gd name="connsiteY231" fmla="*/ 3153218 h 7010404"/>
              <a:gd name="connsiteX232" fmla="*/ 10845296 w 11983720"/>
              <a:gd name="connsiteY232" fmla="*/ 2986763 h 7010404"/>
              <a:gd name="connsiteX233" fmla="*/ 11103337 w 11983720"/>
              <a:gd name="connsiteY233" fmla="*/ 2905671 h 7010404"/>
              <a:gd name="connsiteX234" fmla="*/ 11312997 w 11983720"/>
              <a:gd name="connsiteY234" fmla="*/ 2811774 h 7010404"/>
              <a:gd name="connsiteX235" fmla="*/ 11329123 w 11983720"/>
              <a:gd name="connsiteY235" fmla="*/ 2798969 h 7010404"/>
              <a:gd name="connsiteX236" fmla="*/ 11544157 w 11983720"/>
              <a:gd name="connsiteY236" fmla="*/ 2726411 h 7010404"/>
              <a:gd name="connsiteX237" fmla="*/ 11566038 w 11983720"/>
              <a:gd name="connsiteY237" fmla="*/ 2720593 h 7010404"/>
              <a:gd name="connsiteX238" fmla="*/ 11568979 w 11983720"/>
              <a:gd name="connsiteY238" fmla="*/ 2716533 h 7010404"/>
              <a:gd name="connsiteX239" fmla="*/ 11593617 w 11983720"/>
              <a:gd name="connsiteY239" fmla="*/ 2694886 h 7010404"/>
              <a:gd name="connsiteX240" fmla="*/ 11697591 w 11983720"/>
              <a:gd name="connsiteY240" fmla="*/ 2642160 h 7010404"/>
              <a:gd name="connsiteX241" fmla="*/ 11755711 w 11983720"/>
              <a:gd name="connsiteY241" fmla="*/ 2626902 h 7010404"/>
              <a:gd name="connsiteX242" fmla="*/ 11871035 w 11983720"/>
              <a:gd name="connsiteY242" fmla="*/ 2656253 h 7010404"/>
              <a:gd name="connsiteX243" fmla="*/ 11892132 w 11983720"/>
              <a:gd name="connsiteY243" fmla="*/ 2688788 h 7010404"/>
              <a:gd name="connsiteX244" fmla="*/ 11900477 w 11983720"/>
              <a:gd name="connsiteY244" fmla="*/ 2702474 h 7010404"/>
              <a:gd name="connsiteX245" fmla="*/ 11929839 w 11983720"/>
              <a:gd name="connsiteY245" fmla="*/ 2712074 h 7010404"/>
              <a:gd name="connsiteX246" fmla="*/ 11928724 w 11983720"/>
              <a:gd name="connsiteY246" fmla="*/ 2722859 h 7010404"/>
              <a:gd name="connsiteX247" fmla="*/ 11963471 w 11983720"/>
              <a:gd name="connsiteY247" fmla="*/ 2743484 h 7010404"/>
              <a:gd name="connsiteX248" fmla="*/ 11979600 w 11983720"/>
              <a:gd name="connsiteY248" fmla="*/ 2764823 h 7010404"/>
              <a:gd name="connsiteX249" fmla="*/ 11952719 w 11983720"/>
              <a:gd name="connsiteY249" fmla="*/ 2914207 h 7010404"/>
              <a:gd name="connsiteX250" fmla="*/ 11829076 w 11983720"/>
              <a:gd name="connsiteY250" fmla="*/ 3003836 h 7010404"/>
              <a:gd name="connsiteX251" fmla="*/ 11716183 w 11983720"/>
              <a:gd name="connsiteY251" fmla="*/ 3012372 h 7010404"/>
              <a:gd name="connsiteX252" fmla="*/ 11571035 w 11983720"/>
              <a:gd name="connsiteY252" fmla="*/ 3008104 h 7010404"/>
              <a:gd name="connsiteX253" fmla="*/ 11538781 w 11983720"/>
              <a:gd name="connsiteY253" fmla="*/ 3025177 h 7010404"/>
              <a:gd name="connsiteX254" fmla="*/ 11409759 w 11983720"/>
              <a:gd name="connsiteY254" fmla="*/ 3076394 h 7010404"/>
              <a:gd name="connsiteX255" fmla="*/ 11291492 w 11983720"/>
              <a:gd name="connsiteY255" fmla="*/ 3114806 h 7010404"/>
              <a:gd name="connsiteX256" fmla="*/ 11022700 w 11983720"/>
              <a:gd name="connsiteY256" fmla="*/ 3174559 h 7010404"/>
              <a:gd name="connsiteX257" fmla="*/ 10764661 w 11983720"/>
              <a:gd name="connsiteY257" fmla="*/ 3259920 h 7010404"/>
              <a:gd name="connsiteX258" fmla="*/ 10603386 w 11983720"/>
              <a:gd name="connsiteY258" fmla="*/ 3358087 h 7010404"/>
              <a:gd name="connsiteX259" fmla="*/ 10528122 w 11983720"/>
              <a:gd name="connsiteY259" fmla="*/ 3396499 h 7010404"/>
              <a:gd name="connsiteX260" fmla="*/ 10221699 w 11983720"/>
              <a:gd name="connsiteY260" fmla="*/ 3537345 h 7010404"/>
              <a:gd name="connsiteX261" fmla="*/ 10200631 w 11983720"/>
              <a:gd name="connsiteY261" fmla="*/ 3547150 h 7010404"/>
              <a:gd name="connsiteX262" fmla="*/ 10185532 w 11983720"/>
              <a:gd name="connsiteY262" fmla="*/ 3639988 h 7010404"/>
              <a:gd name="connsiteX263" fmla="*/ 10132344 w 11983720"/>
              <a:gd name="connsiteY263" fmla="*/ 3746654 h 7010404"/>
              <a:gd name="connsiteX264" fmla="*/ 10127906 w 11983720"/>
              <a:gd name="connsiteY264" fmla="*/ 3767789 h 7010404"/>
              <a:gd name="connsiteX265" fmla="*/ 10141062 w 11983720"/>
              <a:gd name="connsiteY265" fmla="*/ 3772089 h 7010404"/>
              <a:gd name="connsiteX266" fmla="*/ 10555002 w 11983720"/>
              <a:gd name="connsiteY266" fmla="*/ 3891595 h 7010404"/>
              <a:gd name="connsiteX267" fmla="*/ 10646392 w 11983720"/>
              <a:gd name="connsiteY267" fmla="*/ 3917205 h 7010404"/>
              <a:gd name="connsiteX268" fmla="*/ 10770037 w 11983720"/>
              <a:gd name="connsiteY268" fmla="*/ 3904400 h 7010404"/>
              <a:gd name="connsiteX269" fmla="*/ 10839921 w 11983720"/>
              <a:gd name="connsiteY269" fmla="*/ 3895864 h 7010404"/>
              <a:gd name="connsiteX270" fmla="*/ 10915183 w 11983720"/>
              <a:gd name="connsiteY270" fmla="*/ 3912937 h 7010404"/>
              <a:gd name="connsiteX271" fmla="*/ 10947439 w 11983720"/>
              <a:gd name="connsiteY271" fmla="*/ 3942812 h 7010404"/>
              <a:gd name="connsiteX272" fmla="*/ 10807667 w 11983720"/>
              <a:gd name="connsiteY272" fmla="*/ 4169020 h 7010404"/>
              <a:gd name="connsiteX273" fmla="*/ 10657143 w 11983720"/>
              <a:gd name="connsiteY273" fmla="*/ 4169020 h 7010404"/>
              <a:gd name="connsiteX274" fmla="*/ 10533498 w 11983720"/>
              <a:gd name="connsiteY274" fmla="*/ 4100731 h 7010404"/>
              <a:gd name="connsiteX275" fmla="*/ 10399103 w 11983720"/>
              <a:gd name="connsiteY275" fmla="*/ 4079391 h 7010404"/>
              <a:gd name="connsiteX276" fmla="*/ 10259332 w 11983720"/>
              <a:gd name="connsiteY276" fmla="*/ 4023907 h 7010404"/>
              <a:gd name="connsiteX277" fmla="*/ 10178692 w 11983720"/>
              <a:gd name="connsiteY277" fmla="*/ 3921471 h 7010404"/>
              <a:gd name="connsiteX278" fmla="*/ 10144901 w 11983720"/>
              <a:gd name="connsiteY278" fmla="*/ 3898797 h 7010404"/>
              <a:gd name="connsiteX279" fmla="*/ 10115451 w 11983720"/>
              <a:gd name="connsiteY279" fmla="*/ 3921009 h 7010404"/>
              <a:gd name="connsiteX280" fmla="*/ 10014092 w 11983720"/>
              <a:gd name="connsiteY280" fmla="*/ 3921009 h 7010404"/>
              <a:gd name="connsiteX281" fmla="*/ 9862052 w 11983720"/>
              <a:gd name="connsiteY281" fmla="*/ 3947832 h 7010404"/>
              <a:gd name="connsiteX282" fmla="*/ 9819818 w 11983720"/>
              <a:gd name="connsiteY282" fmla="*/ 4048423 h 7010404"/>
              <a:gd name="connsiteX283" fmla="*/ 9574865 w 11983720"/>
              <a:gd name="connsiteY283" fmla="*/ 4309956 h 7010404"/>
              <a:gd name="connsiteX284" fmla="*/ 9515737 w 11983720"/>
              <a:gd name="connsiteY284" fmla="*/ 4323367 h 7010404"/>
              <a:gd name="connsiteX285" fmla="*/ 9177872 w 11983720"/>
              <a:gd name="connsiteY285" fmla="*/ 4323367 h 7010404"/>
              <a:gd name="connsiteX286" fmla="*/ 9245444 w 11983720"/>
              <a:gd name="connsiteY286" fmla="*/ 4544663 h 7010404"/>
              <a:gd name="connsiteX287" fmla="*/ 9051170 w 11983720"/>
              <a:gd name="connsiteY287" fmla="*/ 4423957 h 7010404"/>
              <a:gd name="connsiteX288" fmla="*/ 8747091 w 11983720"/>
              <a:gd name="connsiteY288" fmla="*/ 4363603 h 7010404"/>
              <a:gd name="connsiteX289" fmla="*/ 8603497 w 11983720"/>
              <a:gd name="connsiteY289" fmla="*/ 4558076 h 7010404"/>
              <a:gd name="connsiteX290" fmla="*/ 8392330 w 11983720"/>
              <a:gd name="connsiteY290" fmla="*/ 4658664 h 7010404"/>
              <a:gd name="connsiteX291" fmla="*/ 8248737 w 11983720"/>
              <a:gd name="connsiteY291" fmla="*/ 4698900 h 7010404"/>
              <a:gd name="connsiteX292" fmla="*/ 8012231 w 11983720"/>
              <a:gd name="connsiteY292" fmla="*/ 4812901 h 7010404"/>
              <a:gd name="connsiteX293" fmla="*/ 7936211 w 11983720"/>
              <a:gd name="connsiteY293" fmla="*/ 4866550 h 7010404"/>
              <a:gd name="connsiteX294" fmla="*/ 7969997 w 11983720"/>
              <a:gd name="connsiteY294" fmla="*/ 5034199 h 7010404"/>
              <a:gd name="connsiteX295" fmla="*/ 7998540 w 11983720"/>
              <a:gd name="connsiteY295" fmla="*/ 5142809 h 7010404"/>
              <a:gd name="connsiteX296" fmla="*/ 8017821 w 11983720"/>
              <a:gd name="connsiteY296" fmla="*/ 5144903 h 7010404"/>
              <a:gd name="connsiteX297" fmla="*/ 8037579 w 11983720"/>
              <a:gd name="connsiteY297" fmla="*/ 5157192 h 7010404"/>
              <a:gd name="connsiteX298" fmla="*/ 8053670 w 11983720"/>
              <a:gd name="connsiteY298" fmla="*/ 5182005 h 7010404"/>
              <a:gd name="connsiteX299" fmla="*/ 8060034 w 11983720"/>
              <a:gd name="connsiteY299" fmla="*/ 5192443 h 7010404"/>
              <a:gd name="connsiteX300" fmla="*/ 8080361 w 11983720"/>
              <a:gd name="connsiteY300" fmla="*/ 5219711 h 7010404"/>
              <a:gd name="connsiteX301" fmla="*/ 8090960 w 11983720"/>
              <a:gd name="connsiteY301" fmla="*/ 5232605 h 7010404"/>
              <a:gd name="connsiteX302" fmla="*/ 8098078 w 11983720"/>
              <a:gd name="connsiteY302" fmla="*/ 5251423 h 7010404"/>
              <a:gd name="connsiteX303" fmla="*/ 8096978 w 11983720"/>
              <a:gd name="connsiteY303" fmla="*/ 5272625 h 7010404"/>
              <a:gd name="connsiteX304" fmla="*/ 8087316 w 11983720"/>
              <a:gd name="connsiteY304" fmla="*/ 5325796 h 7010404"/>
              <a:gd name="connsiteX305" fmla="*/ 8012542 w 11983720"/>
              <a:gd name="connsiteY305" fmla="*/ 5402777 h 7010404"/>
              <a:gd name="connsiteX306" fmla="*/ 8001958 w 11983720"/>
              <a:gd name="connsiteY306" fmla="*/ 5403392 h 7010404"/>
              <a:gd name="connsiteX307" fmla="*/ 7956134 w 11983720"/>
              <a:gd name="connsiteY307" fmla="*/ 5411777 h 7010404"/>
              <a:gd name="connsiteX308" fmla="*/ 7943179 w 11983720"/>
              <a:gd name="connsiteY308" fmla="*/ 5410623 h 7010404"/>
              <a:gd name="connsiteX309" fmla="*/ 7908186 w 11983720"/>
              <a:gd name="connsiteY309" fmla="*/ 5412181 h 7010404"/>
              <a:gd name="connsiteX310" fmla="*/ 7889254 w 11983720"/>
              <a:gd name="connsiteY310" fmla="*/ 5411532 h 7010404"/>
              <a:gd name="connsiteX311" fmla="*/ 7872676 w 11983720"/>
              <a:gd name="connsiteY311" fmla="*/ 5399145 h 7010404"/>
              <a:gd name="connsiteX312" fmla="*/ 7817726 w 11983720"/>
              <a:gd name="connsiteY312" fmla="*/ 5370869 h 7010404"/>
              <a:gd name="connsiteX313" fmla="*/ 7789309 w 11983720"/>
              <a:gd name="connsiteY313" fmla="*/ 5349635 h 7010404"/>
              <a:gd name="connsiteX314" fmla="*/ 7783316 w 11983720"/>
              <a:gd name="connsiteY314" fmla="*/ 5336631 h 7010404"/>
              <a:gd name="connsiteX315" fmla="*/ 7783534 w 11983720"/>
              <a:gd name="connsiteY315" fmla="*/ 5303401 h 7010404"/>
              <a:gd name="connsiteX316" fmla="*/ 7780741 w 11983720"/>
              <a:gd name="connsiteY316" fmla="*/ 5250159 h 7010404"/>
              <a:gd name="connsiteX317" fmla="*/ 7789188 w 11983720"/>
              <a:gd name="connsiteY317" fmla="*/ 5228052 h 7010404"/>
              <a:gd name="connsiteX318" fmla="*/ 7807221 w 11983720"/>
              <a:gd name="connsiteY318" fmla="*/ 5203164 h 7010404"/>
              <a:gd name="connsiteX319" fmla="*/ 7826011 w 11983720"/>
              <a:gd name="connsiteY319" fmla="*/ 5186655 h 7010404"/>
              <a:gd name="connsiteX320" fmla="*/ 7859673 w 11983720"/>
              <a:gd name="connsiteY320" fmla="*/ 5158612 h 7010404"/>
              <a:gd name="connsiteX321" fmla="*/ 7860190 w 11983720"/>
              <a:gd name="connsiteY321" fmla="*/ 5158473 h 7010404"/>
              <a:gd name="connsiteX322" fmla="*/ 7860190 w 11983720"/>
              <a:gd name="connsiteY322" fmla="*/ 5114670 h 7010404"/>
              <a:gd name="connsiteX323" fmla="*/ 7851743 w 11983720"/>
              <a:gd name="connsiteY323" fmla="*/ 5000669 h 7010404"/>
              <a:gd name="connsiteX324" fmla="*/ 7751440 w 11983720"/>
              <a:gd name="connsiteY324" fmla="*/ 4868226 h 7010404"/>
              <a:gd name="connsiteX325" fmla="*/ 7719881 w 11983720"/>
              <a:gd name="connsiteY325" fmla="*/ 4861044 h 7010404"/>
              <a:gd name="connsiteX326" fmla="*/ 7716299 w 11983720"/>
              <a:gd name="connsiteY326" fmla="*/ 4869585 h 7010404"/>
              <a:gd name="connsiteX327" fmla="*/ 7547189 w 11983720"/>
              <a:gd name="connsiteY327" fmla="*/ 5175990 h 7010404"/>
              <a:gd name="connsiteX328" fmla="*/ 7451364 w 11983720"/>
              <a:gd name="connsiteY328" fmla="*/ 5313663 h 7010404"/>
              <a:gd name="connsiteX329" fmla="*/ 7487412 w 11983720"/>
              <a:gd name="connsiteY329" fmla="*/ 5335807 h 7010404"/>
              <a:gd name="connsiteX330" fmla="*/ 7576786 w 11983720"/>
              <a:gd name="connsiteY330" fmla="*/ 5411032 h 7010404"/>
              <a:gd name="connsiteX331" fmla="*/ 7609041 w 11983720"/>
              <a:gd name="connsiteY331" fmla="*/ 5530539 h 7010404"/>
              <a:gd name="connsiteX332" fmla="*/ 7506901 w 11983720"/>
              <a:gd name="connsiteY332" fmla="*/ 5658580 h 7010404"/>
              <a:gd name="connsiteX333" fmla="*/ 7501525 w 11983720"/>
              <a:gd name="connsiteY333" fmla="*/ 5688457 h 7010404"/>
              <a:gd name="connsiteX334" fmla="*/ 7528403 w 11983720"/>
              <a:gd name="connsiteY334" fmla="*/ 5833571 h 7010404"/>
              <a:gd name="connsiteX335" fmla="*/ 7394008 w 11983720"/>
              <a:gd name="connsiteY335" fmla="*/ 6029902 h 7010404"/>
              <a:gd name="connsiteX336" fmla="*/ 7264987 w 11983720"/>
              <a:gd name="connsiteY336" fmla="*/ 6076852 h 7010404"/>
              <a:gd name="connsiteX337" fmla="*/ 7001570 w 11983720"/>
              <a:gd name="connsiteY337" fmla="*/ 6046974 h 7010404"/>
              <a:gd name="connsiteX338" fmla="*/ 6926897 w 11983720"/>
              <a:gd name="connsiteY338" fmla="*/ 6000025 h 7010404"/>
              <a:gd name="connsiteX339" fmla="*/ 6881457 w 11983720"/>
              <a:gd name="connsiteY339" fmla="*/ 5958970 h 7010404"/>
              <a:gd name="connsiteX340" fmla="*/ 6855649 w 11983720"/>
              <a:gd name="connsiteY340" fmla="*/ 5983754 h 7010404"/>
              <a:gd name="connsiteX341" fmla="*/ 6741475 w 11983720"/>
              <a:gd name="connsiteY341" fmla="*/ 6074326 h 7010404"/>
              <a:gd name="connsiteX342" fmla="*/ 6743866 w 11983720"/>
              <a:gd name="connsiteY342" fmla="*/ 6076719 h 7010404"/>
              <a:gd name="connsiteX343" fmla="*/ 6754281 w 11983720"/>
              <a:gd name="connsiteY343" fmla="*/ 6081120 h 7010404"/>
              <a:gd name="connsiteX344" fmla="*/ 6797290 w 11983720"/>
              <a:gd name="connsiteY344" fmla="*/ 6098191 h 7010404"/>
              <a:gd name="connsiteX345" fmla="*/ 6743529 w 11983720"/>
              <a:gd name="connsiteY345" fmla="*/ 6128069 h 7010404"/>
              <a:gd name="connsiteX346" fmla="*/ 6705899 w 11983720"/>
              <a:gd name="connsiteY346" fmla="*/ 6115264 h 7010404"/>
              <a:gd name="connsiteX347" fmla="*/ 6694619 w 11983720"/>
              <a:gd name="connsiteY347" fmla="*/ 6111495 h 7010404"/>
              <a:gd name="connsiteX348" fmla="*/ 6570461 w 11983720"/>
              <a:gd name="connsiteY348" fmla="*/ 6209987 h 7010404"/>
              <a:gd name="connsiteX349" fmla="*/ 5396764 w 11983720"/>
              <a:gd name="connsiteY349" fmla="*/ 6797710 h 7010404"/>
              <a:gd name="connsiteX350" fmla="*/ 5313406 w 11983720"/>
              <a:gd name="connsiteY350" fmla="*/ 6820826 h 7010404"/>
              <a:gd name="connsiteX351" fmla="*/ 5313406 w 11983720"/>
              <a:gd name="connsiteY351" fmla="*/ 6858002 h 7010404"/>
              <a:gd name="connsiteX352" fmla="*/ 5179349 w 11983720"/>
              <a:gd name="connsiteY352" fmla="*/ 6858002 h 7010404"/>
              <a:gd name="connsiteX353" fmla="*/ 5067596 w 11983720"/>
              <a:gd name="connsiteY353" fmla="*/ 6888993 h 7010404"/>
              <a:gd name="connsiteX354" fmla="*/ 4015946 w 11983720"/>
              <a:gd name="connsiteY354" fmla="*/ 7010404 h 7010404"/>
              <a:gd name="connsiteX355" fmla="*/ 2964297 w 11983720"/>
              <a:gd name="connsiteY355" fmla="*/ 6888993 h 7010404"/>
              <a:gd name="connsiteX356" fmla="*/ 2852545 w 11983720"/>
              <a:gd name="connsiteY356" fmla="*/ 6858002 h 7010404"/>
              <a:gd name="connsiteX357" fmla="*/ 0 w 11983720"/>
              <a:gd name="connsiteY357" fmla="*/ 6858002 h 7010404"/>
              <a:gd name="connsiteX358" fmla="*/ 0 w 11983720"/>
              <a:gd name="connsiteY358" fmla="*/ 3505202 h 7010404"/>
              <a:gd name="connsiteX359" fmla="*/ 0 w 11983720"/>
              <a:gd name="connsiteY359" fmla="*/ 0 h 7010404"/>
              <a:gd name="connsiteX0" fmla="*/ 9654329 w 11983720"/>
              <a:gd name="connsiteY0" fmla="*/ 867292 h 7010404"/>
              <a:gd name="connsiteX1" fmla="*/ 9598103 w 11983720"/>
              <a:gd name="connsiteY1" fmla="*/ 908210 h 7010404"/>
              <a:gd name="connsiteX2" fmla="*/ 9549720 w 11983720"/>
              <a:gd name="connsiteY2" fmla="*/ 967963 h 7010404"/>
              <a:gd name="connsiteX3" fmla="*/ 9565847 w 11983720"/>
              <a:gd name="connsiteY3" fmla="*/ 1006376 h 7010404"/>
              <a:gd name="connsiteX4" fmla="*/ 9606167 w 11983720"/>
              <a:gd name="connsiteY4" fmla="*/ 1006911 h 7010404"/>
              <a:gd name="connsiteX5" fmla="*/ 9623130 w 11983720"/>
              <a:gd name="connsiteY5" fmla="*/ 1003094 h 7010404"/>
              <a:gd name="connsiteX6" fmla="*/ 9645264 w 11983720"/>
              <a:gd name="connsiteY6" fmla="*/ 955148 h 7010404"/>
              <a:gd name="connsiteX7" fmla="*/ 9647718 w 11983720"/>
              <a:gd name="connsiteY7" fmla="*/ 887712 h 7010404"/>
              <a:gd name="connsiteX8" fmla="*/ 9654329 w 11983720"/>
              <a:gd name="connsiteY8" fmla="*/ 867292 h 7010404"/>
              <a:gd name="connsiteX9" fmla="*/ 0 w 11983720"/>
              <a:gd name="connsiteY9" fmla="*/ 0 h 7010404"/>
              <a:gd name="connsiteX10" fmla="*/ 4015946 w 11983720"/>
              <a:gd name="connsiteY10" fmla="*/ 0 h 7010404"/>
              <a:gd name="connsiteX11" fmla="*/ 5313406 w 11983720"/>
              <a:gd name="connsiteY11" fmla="*/ 0 h 7010404"/>
              <a:gd name="connsiteX12" fmla="*/ 5930185 w 11983720"/>
              <a:gd name="connsiteY12" fmla="*/ 423059 h 7010404"/>
              <a:gd name="connsiteX13" fmla="*/ 6106703 w 11983720"/>
              <a:gd name="connsiteY13" fmla="*/ 516658 h 7010404"/>
              <a:gd name="connsiteX14" fmla="*/ 6087006 w 11983720"/>
              <a:gd name="connsiteY14" fmla="*/ 491542 h 7010404"/>
              <a:gd name="connsiteX15" fmla="*/ 6060800 w 11983720"/>
              <a:gd name="connsiteY15" fmla="*/ 460064 h 7010404"/>
              <a:gd name="connsiteX16" fmla="*/ 5964034 w 11983720"/>
              <a:gd name="connsiteY16" fmla="*/ 387506 h 7010404"/>
              <a:gd name="connsiteX17" fmla="*/ 5915651 w 11983720"/>
              <a:gd name="connsiteY17" fmla="*/ 302144 h 7010404"/>
              <a:gd name="connsiteX18" fmla="*/ 6001664 w 11983720"/>
              <a:gd name="connsiteY18" fmla="*/ 203978 h 7010404"/>
              <a:gd name="connsiteX19" fmla="*/ 6055424 w 11983720"/>
              <a:gd name="connsiteY19" fmla="*/ 203978 h 7010404"/>
              <a:gd name="connsiteX20" fmla="*/ 6071551 w 11983720"/>
              <a:gd name="connsiteY20" fmla="*/ 233856 h 7010404"/>
              <a:gd name="connsiteX21" fmla="*/ 6130684 w 11983720"/>
              <a:gd name="connsiteY21" fmla="*/ 391774 h 7010404"/>
              <a:gd name="connsiteX22" fmla="*/ 6152189 w 11983720"/>
              <a:gd name="connsiteY22" fmla="*/ 434455 h 7010404"/>
              <a:gd name="connsiteX23" fmla="*/ 6238202 w 11983720"/>
              <a:gd name="connsiteY23" fmla="*/ 545425 h 7010404"/>
              <a:gd name="connsiteX24" fmla="*/ 6285697 w 11983720"/>
              <a:gd name="connsiteY24" fmla="*/ 614557 h 7010404"/>
              <a:gd name="connsiteX25" fmla="*/ 6545877 w 11983720"/>
              <a:gd name="connsiteY25" fmla="*/ 784372 h 7010404"/>
              <a:gd name="connsiteX26" fmla="*/ 6570160 w 11983720"/>
              <a:gd name="connsiteY26" fmla="*/ 760429 h 7010404"/>
              <a:gd name="connsiteX27" fmla="*/ 6603760 w 11983720"/>
              <a:gd name="connsiteY27" fmla="*/ 716148 h 7010404"/>
              <a:gd name="connsiteX28" fmla="*/ 6722027 w 11983720"/>
              <a:gd name="connsiteY28" fmla="*/ 703343 h 7010404"/>
              <a:gd name="connsiteX29" fmla="*/ 6947814 w 11983720"/>
              <a:gd name="connsiteY29" fmla="*/ 733221 h 7010404"/>
              <a:gd name="connsiteX30" fmla="*/ 7012322 w 11983720"/>
              <a:gd name="connsiteY30" fmla="*/ 686272 h 7010404"/>
              <a:gd name="connsiteX31" fmla="*/ 7028451 w 11983720"/>
              <a:gd name="connsiteY31" fmla="*/ 600910 h 7010404"/>
              <a:gd name="connsiteX32" fmla="*/ 7028451 w 11983720"/>
              <a:gd name="connsiteY32" fmla="*/ 545425 h 7010404"/>
              <a:gd name="connsiteX33" fmla="*/ 7130592 w 11983720"/>
              <a:gd name="connsiteY33" fmla="*/ 515549 h 7010404"/>
              <a:gd name="connsiteX34" fmla="*/ 7211230 w 11983720"/>
              <a:gd name="connsiteY34" fmla="*/ 579570 h 7010404"/>
              <a:gd name="connsiteX35" fmla="*/ 7259611 w 11983720"/>
              <a:gd name="connsiteY35" fmla="*/ 613714 h 7010404"/>
              <a:gd name="connsiteX36" fmla="*/ 7313371 w 11983720"/>
              <a:gd name="connsiteY36" fmla="*/ 583839 h 7010404"/>
              <a:gd name="connsiteX37" fmla="*/ 7356376 w 11983720"/>
              <a:gd name="connsiteY37" fmla="*/ 472869 h 7010404"/>
              <a:gd name="connsiteX38" fmla="*/ 7388632 w 11983720"/>
              <a:gd name="connsiteY38" fmla="*/ 438723 h 7010404"/>
              <a:gd name="connsiteX39" fmla="*/ 7442390 w 11983720"/>
              <a:gd name="connsiteY39" fmla="*/ 442991 h 7010404"/>
              <a:gd name="connsiteX40" fmla="*/ 7501525 w 11983720"/>
              <a:gd name="connsiteY40" fmla="*/ 485671 h 7010404"/>
              <a:gd name="connsiteX41" fmla="*/ 7587538 w 11983720"/>
              <a:gd name="connsiteY41" fmla="*/ 545425 h 7010404"/>
              <a:gd name="connsiteX42" fmla="*/ 7721933 w 11983720"/>
              <a:gd name="connsiteY42" fmla="*/ 481403 h 7010404"/>
              <a:gd name="connsiteX43" fmla="*/ 7807946 w 11983720"/>
              <a:gd name="connsiteY43" fmla="*/ 366167 h 7010404"/>
              <a:gd name="connsiteX44" fmla="*/ 7872457 w 11983720"/>
              <a:gd name="connsiteY44" fmla="*/ 349094 h 7010404"/>
              <a:gd name="connsiteX45" fmla="*/ 7931592 w 11983720"/>
              <a:gd name="connsiteY45" fmla="*/ 494208 h 7010404"/>
              <a:gd name="connsiteX46" fmla="*/ 7920842 w 11983720"/>
              <a:gd name="connsiteY46" fmla="*/ 507013 h 7010404"/>
              <a:gd name="connsiteX47" fmla="*/ 8028357 w 11983720"/>
              <a:gd name="connsiteY47" fmla="*/ 532622 h 7010404"/>
              <a:gd name="connsiteX48" fmla="*/ 8119746 w 11983720"/>
              <a:gd name="connsiteY48" fmla="*/ 498476 h 7010404"/>
              <a:gd name="connsiteX49" fmla="*/ 8135874 w 11983720"/>
              <a:gd name="connsiteY49" fmla="*/ 485671 h 7010404"/>
              <a:gd name="connsiteX50" fmla="*/ 8313276 w 11983720"/>
              <a:gd name="connsiteY50" fmla="*/ 477137 h 7010404"/>
              <a:gd name="connsiteX51" fmla="*/ 8415417 w 11983720"/>
              <a:gd name="connsiteY51" fmla="*/ 468600 h 7010404"/>
              <a:gd name="connsiteX52" fmla="*/ 8474552 w 11983720"/>
              <a:gd name="connsiteY52" fmla="*/ 357630 h 7010404"/>
              <a:gd name="connsiteX53" fmla="*/ 8565942 w 11983720"/>
              <a:gd name="connsiteY53" fmla="*/ 131422 h 7010404"/>
              <a:gd name="connsiteX54" fmla="*/ 8646579 w 11983720"/>
              <a:gd name="connsiteY54" fmla="*/ 33255 h 7010404"/>
              <a:gd name="connsiteX55" fmla="*/ 8704368 w 11983720"/>
              <a:gd name="connsiteY55" fmla="*/ 2846 h 7010404"/>
              <a:gd name="connsiteX56" fmla="*/ 8741831 w 11983720"/>
              <a:gd name="connsiteY56" fmla="*/ 245 h 7010404"/>
              <a:gd name="connsiteX57" fmla="*/ 8786350 w 11983720"/>
              <a:gd name="connsiteY57" fmla="*/ 7648 h 7010404"/>
              <a:gd name="connsiteX58" fmla="*/ 8732592 w 11983720"/>
              <a:gd name="connsiteY58" fmla="*/ 152762 h 7010404"/>
              <a:gd name="connsiteX59" fmla="*/ 8678833 w 11983720"/>
              <a:gd name="connsiteY59" fmla="*/ 323485 h 7010404"/>
              <a:gd name="connsiteX60" fmla="*/ 8619698 w 11983720"/>
              <a:gd name="connsiteY60" fmla="*/ 489940 h 7010404"/>
              <a:gd name="connsiteX61" fmla="*/ 8754096 w 11983720"/>
              <a:gd name="connsiteY61" fmla="*/ 613714 h 7010404"/>
              <a:gd name="connsiteX62" fmla="*/ 8786350 w 11983720"/>
              <a:gd name="connsiteY62" fmla="*/ 596641 h 7010404"/>
              <a:gd name="connsiteX63" fmla="*/ 8802476 w 11983720"/>
              <a:gd name="connsiteY63" fmla="*/ 566766 h 7010404"/>
              <a:gd name="connsiteX64" fmla="*/ 8909996 w 11983720"/>
              <a:gd name="connsiteY64" fmla="*/ 532622 h 7010404"/>
              <a:gd name="connsiteX65" fmla="*/ 8969128 w 11983720"/>
              <a:gd name="connsiteY65" fmla="*/ 600910 h 7010404"/>
              <a:gd name="connsiteX66" fmla="*/ 8969128 w 11983720"/>
              <a:gd name="connsiteY66" fmla="*/ 635055 h 7010404"/>
              <a:gd name="connsiteX67" fmla="*/ 9130404 w 11983720"/>
              <a:gd name="connsiteY67" fmla="*/ 801509 h 7010404"/>
              <a:gd name="connsiteX68" fmla="*/ 9205667 w 11983720"/>
              <a:gd name="connsiteY68" fmla="*/ 797240 h 7010404"/>
              <a:gd name="connsiteX69" fmla="*/ 9431451 w 11983720"/>
              <a:gd name="connsiteY69" fmla="*/ 754560 h 7010404"/>
              <a:gd name="connsiteX70" fmla="*/ 9479834 w 11983720"/>
              <a:gd name="connsiteY70" fmla="*/ 771633 h 7010404"/>
              <a:gd name="connsiteX71" fmla="*/ 9538969 w 11983720"/>
              <a:gd name="connsiteY71" fmla="*/ 831386 h 7010404"/>
              <a:gd name="connsiteX72" fmla="*/ 9603477 w 11983720"/>
              <a:gd name="connsiteY72" fmla="*/ 839921 h 7010404"/>
              <a:gd name="connsiteX73" fmla="*/ 9624983 w 11983720"/>
              <a:gd name="connsiteY73" fmla="*/ 822850 h 7010404"/>
              <a:gd name="connsiteX74" fmla="*/ 9651190 w 11983720"/>
              <a:gd name="connsiteY74" fmla="*/ 818048 h 7010404"/>
              <a:gd name="connsiteX75" fmla="*/ 9669014 w 11983720"/>
              <a:gd name="connsiteY75" fmla="*/ 821907 h 7010404"/>
              <a:gd name="connsiteX76" fmla="*/ 9673039 w 11983720"/>
              <a:gd name="connsiteY76" fmla="*/ 803062 h 7010404"/>
              <a:gd name="connsiteX77" fmla="*/ 9655026 w 11983720"/>
              <a:gd name="connsiteY77" fmla="*/ 789260 h 7010404"/>
              <a:gd name="connsiteX78" fmla="*/ 9654322 w 11983720"/>
              <a:gd name="connsiteY78" fmla="*/ 763084 h 7010404"/>
              <a:gd name="connsiteX79" fmla="*/ 9655769 w 11983720"/>
              <a:gd name="connsiteY79" fmla="*/ 732353 h 7010404"/>
              <a:gd name="connsiteX80" fmla="*/ 9701303 w 11983720"/>
              <a:gd name="connsiteY80" fmla="*/ 753698 h 7010404"/>
              <a:gd name="connsiteX81" fmla="*/ 9702007 w 11983720"/>
              <a:gd name="connsiteY81" fmla="*/ 779876 h 7010404"/>
              <a:gd name="connsiteX82" fmla="*/ 9686852 w 11983720"/>
              <a:gd name="connsiteY82" fmla="*/ 977913 h 7010404"/>
              <a:gd name="connsiteX83" fmla="*/ 9687132 w 11983720"/>
              <a:gd name="connsiteY83" fmla="*/ 988259 h 7010404"/>
              <a:gd name="connsiteX84" fmla="*/ 9689493 w 11983720"/>
              <a:gd name="connsiteY84" fmla="*/ 987703 h 7010404"/>
              <a:gd name="connsiteX85" fmla="*/ 9732498 w 11983720"/>
              <a:gd name="connsiteY85" fmla="*/ 1006376 h 7010404"/>
              <a:gd name="connsiteX86" fmla="*/ 9761691 w 11983720"/>
              <a:gd name="connsiteY86" fmla="*/ 1050670 h 7010404"/>
              <a:gd name="connsiteX87" fmla="*/ 9776468 w 11983720"/>
              <a:gd name="connsiteY87" fmla="*/ 1051331 h 7010404"/>
              <a:gd name="connsiteX88" fmla="*/ 9831703 w 11983720"/>
              <a:gd name="connsiteY88" fmla="*/ 1031420 h 7010404"/>
              <a:gd name="connsiteX89" fmla="*/ 9890882 w 11983720"/>
              <a:gd name="connsiteY89" fmla="*/ 1010084 h 7010404"/>
              <a:gd name="connsiteX90" fmla="*/ 9937461 w 11983720"/>
              <a:gd name="connsiteY90" fmla="*/ 1091465 h 7010404"/>
              <a:gd name="connsiteX91" fmla="*/ 10052199 w 11983720"/>
              <a:gd name="connsiteY91" fmla="*/ 1125620 h 7010404"/>
              <a:gd name="connsiteX92" fmla="*/ 10145781 w 11983720"/>
              <a:gd name="connsiteY92" fmla="*/ 1156072 h 7010404"/>
              <a:gd name="connsiteX93" fmla="*/ 10180181 w 11983720"/>
              <a:gd name="connsiteY93" fmla="*/ 1207863 h 7010404"/>
              <a:gd name="connsiteX94" fmla="*/ 10255808 w 11983720"/>
              <a:gd name="connsiteY94" fmla="*/ 1290100 h 7010404"/>
              <a:gd name="connsiteX95" fmla="*/ 10280908 w 11983720"/>
              <a:gd name="connsiteY95" fmla="*/ 1292379 h 7010404"/>
              <a:gd name="connsiteX96" fmla="*/ 10418271 w 11983720"/>
              <a:gd name="connsiteY96" fmla="*/ 1257963 h 7010404"/>
              <a:gd name="connsiteX97" fmla="*/ 10468473 w 11983720"/>
              <a:gd name="connsiteY97" fmla="*/ 1262519 h 7010404"/>
              <a:gd name="connsiteX98" fmla="*/ 10469541 w 11983720"/>
              <a:gd name="connsiteY98" fmla="*/ 1281014 h 7010404"/>
              <a:gd name="connsiteX99" fmla="*/ 10376646 w 11983720"/>
              <a:gd name="connsiteY99" fmla="*/ 1318280 h 7010404"/>
              <a:gd name="connsiteX100" fmla="*/ 10353678 w 11983720"/>
              <a:gd name="connsiteY100" fmla="*/ 1352992 h 7010404"/>
              <a:gd name="connsiteX101" fmla="*/ 10402430 w 11983720"/>
              <a:gd name="connsiteY101" fmla="*/ 1388279 h 7010404"/>
              <a:gd name="connsiteX102" fmla="*/ 10454062 w 11983720"/>
              <a:gd name="connsiteY102" fmla="*/ 1403649 h 7010404"/>
              <a:gd name="connsiteX103" fmla="*/ 10384838 w 11983720"/>
              <a:gd name="connsiteY103" fmla="*/ 1432382 h 7010404"/>
              <a:gd name="connsiteX104" fmla="*/ 10356497 w 11983720"/>
              <a:gd name="connsiteY104" fmla="*/ 1457701 h 7010404"/>
              <a:gd name="connsiteX105" fmla="*/ 10384456 w 11983720"/>
              <a:gd name="connsiteY105" fmla="*/ 1481607 h 7010404"/>
              <a:gd name="connsiteX106" fmla="*/ 10490253 w 11983720"/>
              <a:gd name="connsiteY106" fmla="*/ 1458567 h 7010404"/>
              <a:gd name="connsiteX107" fmla="*/ 10705797 w 11983720"/>
              <a:gd name="connsiteY107" fmla="*/ 1411069 h 7010404"/>
              <a:gd name="connsiteX108" fmla="*/ 10741308 w 11983720"/>
              <a:gd name="connsiteY108" fmla="*/ 1398266 h 7010404"/>
              <a:gd name="connsiteX109" fmla="*/ 10776089 w 11983720"/>
              <a:gd name="connsiteY109" fmla="*/ 1400830 h 7010404"/>
              <a:gd name="connsiteX110" fmla="*/ 10764958 w 11983720"/>
              <a:gd name="connsiteY110" fmla="*/ 1431274 h 7010404"/>
              <a:gd name="connsiteX111" fmla="*/ 10739133 w 11983720"/>
              <a:gd name="connsiteY111" fmla="*/ 1444362 h 7010404"/>
              <a:gd name="connsiteX112" fmla="*/ 10655214 w 11983720"/>
              <a:gd name="connsiteY112" fmla="*/ 1455735 h 7010404"/>
              <a:gd name="connsiteX113" fmla="*/ 10584562 w 11983720"/>
              <a:gd name="connsiteY113" fmla="*/ 1473656 h 7010404"/>
              <a:gd name="connsiteX114" fmla="*/ 10539372 w 11983720"/>
              <a:gd name="connsiteY114" fmla="*/ 1486173 h 7010404"/>
              <a:gd name="connsiteX115" fmla="*/ 10442891 w 11983720"/>
              <a:gd name="connsiteY115" fmla="*/ 1517179 h 7010404"/>
              <a:gd name="connsiteX116" fmla="*/ 10354284 w 11983720"/>
              <a:gd name="connsiteY116" fmla="*/ 1586884 h 7010404"/>
              <a:gd name="connsiteX117" fmla="*/ 10445006 w 11983720"/>
              <a:gd name="connsiteY117" fmla="*/ 1595712 h 7010404"/>
              <a:gd name="connsiteX118" fmla="*/ 10636879 w 11983720"/>
              <a:gd name="connsiteY118" fmla="*/ 1556747 h 7010404"/>
              <a:gd name="connsiteX119" fmla="*/ 10753788 w 11983720"/>
              <a:gd name="connsiteY119" fmla="*/ 1544806 h 7010404"/>
              <a:gd name="connsiteX120" fmla="*/ 10777803 w 11983720"/>
              <a:gd name="connsiteY120" fmla="*/ 1570131 h 7010404"/>
              <a:gd name="connsiteX121" fmla="*/ 10757713 w 11983720"/>
              <a:gd name="connsiteY121" fmla="*/ 1584926 h 7010404"/>
              <a:gd name="connsiteX122" fmla="*/ 10560468 w 11983720"/>
              <a:gd name="connsiteY122" fmla="*/ 1614502 h 7010404"/>
              <a:gd name="connsiteX123" fmla="*/ 10494123 w 11983720"/>
              <a:gd name="connsiteY123" fmla="*/ 1623317 h 7010404"/>
              <a:gd name="connsiteX124" fmla="*/ 10406239 w 11983720"/>
              <a:gd name="connsiteY124" fmla="*/ 1677656 h 7010404"/>
              <a:gd name="connsiteX125" fmla="*/ 10301507 w 11983720"/>
              <a:gd name="connsiteY125" fmla="*/ 1719189 h 7010404"/>
              <a:gd name="connsiteX126" fmla="*/ 10294674 w 11983720"/>
              <a:gd name="connsiteY126" fmla="*/ 1720608 h 7010404"/>
              <a:gd name="connsiteX127" fmla="*/ 10286934 w 11983720"/>
              <a:gd name="connsiteY127" fmla="*/ 1727395 h 7010404"/>
              <a:gd name="connsiteX128" fmla="*/ 10286934 w 11983720"/>
              <a:gd name="connsiteY128" fmla="*/ 1753945 h 7010404"/>
              <a:gd name="connsiteX129" fmla="*/ 10303755 w 11983720"/>
              <a:gd name="connsiteY129" fmla="*/ 1789340 h 7010404"/>
              <a:gd name="connsiteX130" fmla="*/ 10186011 w 11983720"/>
              <a:gd name="connsiteY130" fmla="*/ 1833590 h 7010404"/>
              <a:gd name="connsiteX131" fmla="*/ 10175112 w 11983720"/>
              <a:gd name="connsiteY131" fmla="*/ 1845056 h 7010404"/>
              <a:gd name="connsiteX132" fmla="*/ 10189445 w 11983720"/>
              <a:gd name="connsiteY132" fmla="*/ 1864261 h 7010404"/>
              <a:gd name="connsiteX133" fmla="*/ 10196948 w 11983720"/>
              <a:gd name="connsiteY133" fmla="*/ 1869997 h 7010404"/>
              <a:gd name="connsiteX134" fmla="*/ 10234180 w 11983720"/>
              <a:gd name="connsiteY134" fmla="*/ 1873441 h 7010404"/>
              <a:gd name="connsiteX135" fmla="*/ 10237828 w 11983720"/>
              <a:gd name="connsiteY135" fmla="*/ 1872797 h 7010404"/>
              <a:gd name="connsiteX136" fmla="*/ 10372223 w 11983720"/>
              <a:gd name="connsiteY136" fmla="*/ 1864261 h 7010404"/>
              <a:gd name="connsiteX137" fmla="*/ 10413552 w 11983720"/>
              <a:gd name="connsiteY137" fmla="*/ 1878132 h 7010404"/>
              <a:gd name="connsiteX138" fmla="*/ 10436251 w 11983720"/>
              <a:gd name="connsiteY138" fmla="*/ 1899836 h 7010404"/>
              <a:gd name="connsiteX139" fmla="*/ 10449881 w 11983720"/>
              <a:gd name="connsiteY139" fmla="*/ 1897743 h 7010404"/>
              <a:gd name="connsiteX140" fmla="*/ 10480367 w 11983720"/>
              <a:gd name="connsiteY140" fmla="*/ 1895534 h 7010404"/>
              <a:gd name="connsiteX141" fmla="*/ 10522416 w 11983720"/>
              <a:gd name="connsiteY141" fmla="*/ 1922083 h 7010404"/>
              <a:gd name="connsiteX142" fmla="*/ 10497187 w 11983720"/>
              <a:gd name="connsiteY142" fmla="*/ 1957479 h 7010404"/>
              <a:gd name="connsiteX143" fmla="*/ 10456302 w 11983720"/>
              <a:gd name="connsiteY143" fmla="*/ 1965299 h 7010404"/>
              <a:gd name="connsiteX144" fmla="*/ 10452862 w 11983720"/>
              <a:gd name="connsiteY144" fmla="*/ 1983767 h 7010404"/>
              <a:gd name="connsiteX145" fmla="*/ 10361470 w 11983720"/>
              <a:gd name="connsiteY145" fmla="*/ 2116076 h 7010404"/>
              <a:gd name="connsiteX146" fmla="*/ 10313088 w 11983720"/>
              <a:gd name="connsiteY146" fmla="*/ 2120344 h 7010404"/>
              <a:gd name="connsiteX147" fmla="*/ 10287555 w 11983720"/>
              <a:gd name="connsiteY147" fmla="*/ 2119278 h 7010404"/>
              <a:gd name="connsiteX148" fmla="*/ 10271220 w 11983720"/>
              <a:gd name="connsiteY148" fmla="*/ 2136237 h 7010404"/>
              <a:gd name="connsiteX149" fmla="*/ 10286934 w 11983720"/>
              <a:gd name="connsiteY149" fmla="*/ 2152158 h 7010404"/>
              <a:gd name="connsiteX150" fmla="*/ 10286934 w 11983720"/>
              <a:gd name="connsiteY150" fmla="*/ 2169860 h 7010404"/>
              <a:gd name="connsiteX151" fmla="*/ 10261704 w 11983720"/>
              <a:gd name="connsiteY151" fmla="*/ 2178706 h 7010404"/>
              <a:gd name="connsiteX152" fmla="*/ 10237044 w 11983720"/>
              <a:gd name="connsiteY152" fmla="*/ 2176761 h 7010404"/>
              <a:gd name="connsiteX153" fmla="*/ 10227075 w 11983720"/>
              <a:gd name="connsiteY153" fmla="*/ 2188634 h 7010404"/>
              <a:gd name="connsiteX154" fmla="*/ 10229444 w 11983720"/>
              <a:gd name="connsiteY154" fmla="*/ 2205255 h 7010404"/>
              <a:gd name="connsiteX155" fmla="*/ 10261704 w 11983720"/>
              <a:gd name="connsiteY155" fmla="*/ 2205255 h 7010404"/>
              <a:gd name="connsiteX156" fmla="*/ 10345804 w 11983720"/>
              <a:gd name="connsiteY156" fmla="*/ 2205255 h 7010404"/>
              <a:gd name="connsiteX157" fmla="*/ 10387856 w 11983720"/>
              <a:gd name="connsiteY157" fmla="*/ 2205255 h 7010404"/>
              <a:gd name="connsiteX158" fmla="*/ 10455137 w 11983720"/>
              <a:gd name="connsiteY158" fmla="*/ 2249505 h 7010404"/>
              <a:gd name="connsiteX159" fmla="*/ 10556056 w 11983720"/>
              <a:gd name="connsiteY159" fmla="*/ 2284901 h 7010404"/>
              <a:gd name="connsiteX160" fmla="*/ 10581287 w 11983720"/>
              <a:gd name="connsiteY160" fmla="*/ 2311449 h 7010404"/>
              <a:gd name="connsiteX161" fmla="*/ 10556056 w 11983720"/>
              <a:gd name="connsiteY161" fmla="*/ 2329142 h 7010404"/>
              <a:gd name="connsiteX162" fmla="*/ 10547649 w 11983720"/>
              <a:gd name="connsiteY162" fmla="*/ 2355692 h 7010404"/>
              <a:gd name="connsiteX163" fmla="*/ 10539238 w 11983720"/>
              <a:gd name="connsiteY163" fmla="*/ 2391087 h 7010404"/>
              <a:gd name="connsiteX164" fmla="*/ 10539238 w 11983720"/>
              <a:gd name="connsiteY164" fmla="*/ 2417635 h 7010404"/>
              <a:gd name="connsiteX165" fmla="*/ 10547649 w 11983720"/>
              <a:gd name="connsiteY165" fmla="*/ 2417635 h 7010404"/>
              <a:gd name="connsiteX166" fmla="*/ 10547649 w 11983720"/>
              <a:gd name="connsiteY166" fmla="*/ 2479580 h 7010404"/>
              <a:gd name="connsiteX167" fmla="*/ 10480367 w 11983720"/>
              <a:gd name="connsiteY167" fmla="*/ 2541532 h 7010404"/>
              <a:gd name="connsiteX168" fmla="*/ 10564468 w 11983720"/>
              <a:gd name="connsiteY168" fmla="*/ 2568073 h 7010404"/>
              <a:gd name="connsiteX169" fmla="*/ 10556056 w 11983720"/>
              <a:gd name="connsiteY169" fmla="*/ 2576928 h 7010404"/>
              <a:gd name="connsiteX170" fmla="*/ 10256798 w 11983720"/>
              <a:gd name="connsiteY170" fmla="*/ 2576928 h 7010404"/>
              <a:gd name="connsiteX171" fmla="*/ 10235811 w 11983720"/>
              <a:gd name="connsiteY171" fmla="*/ 2587165 h 7010404"/>
              <a:gd name="connsiteX172" fmla="*/ 10234442 w 11983720"/>
              <a:gd name="connsiteY172" fmla="*/ 2590655 h 7010404"/>
              <a:gd name="connsiteX173" fmla="*/ 10253293 w 11983720"/>
              <a:gd name="connsiteY173" fmla="*/ 2594621 h 7010404"/>
              <a:gd name="connsiteX174" fmla="*/ 10320575 w 11983720"/>
              <a:gd name="connsiteY174" fmla="*/ 2638871 h 7010404"/>
              <a:gd name="connsiteX175" fmla="*/ 10354215 w 11983720"/>
              <a:gd name="connsiteY175" fmla="*/ 2665420 h 7010404"/>
              <a:gd name="connsiteX176" fmla="*/ 10446726 w 11983720"/>
              <a:gd name="connsiteY176" fmla="*/ 2683114 h 7010404"/>
              <a:gd name="connsiteX177" fmla="*/ 10463546 w 11983720"/>
              <a:gd name="connsiteY177" fmla="*/ 2700816 h 7010404"/>
              <a:gd name="connsiteX178" fmla="*/ 10446726 w 11983720"/>
              <a:gd name="connsiteY178" fmla="*/ 2709662 h 7010404"/>
              <a:gd name="connsiteX179" fmla="*/ 10244884 w 11983720"/>
              <a:gd name="connsiteY179" fmla="*/ 2709662 h 7010404"/>
              <a:gd name="connsiteX180" fmla="*/ 10229113 w 11983720"/>
              <a:gd name="connsiteY180" fmla="*/ 2710767 h 7010404"/>
              <a:gd name="connsiteX181" fmla="*/ 10228202 w 11983720"/>
              <a:gd name="connsiteY181" fmla="*/ 2711514 h 7010404"/>
              <a:gd name="connsiteX182" fmla="*/ 10228418 w 11983720"/>
              <a:gd name="connsiteY182" fmla="*/ 2712006 h 7010404"/>
              <a:gd name="connsiteX183" fmla="*/ 10313088 w 11983720"/>
              <a:gd name="connsiteY183" fmla="*/ 2730679 h 7010404"/>
              <a:gd name="connsiteX184" fmla="*/ 10431358 w 11983720"/>
              <a:gd name="connsiteY184" fmla="*/ 2816042 h 7010404"/>
              <a:gd name="connsiteX185" fmla="*/ 10431358 w 11983720"/>
              <a:gd name="connsiteY185" fmla="*/ 2824702 h 7010404"/>
              <a:gd name="connsiteX186" fmla="*/ 10530827 w 11983720"/>
              <a:gd name="connsiteY186" fmla="*/ 2824702 h 7010404"/>
              <a:gd name="connsiteX187" fmla="*/ 10606520 w 11983720"/>
              <a:gd name="connsiteY187" fmla="*/ 2815857 h 7010404"/>
              <a:gd name="connsiteX188" fmla="*/ 10640160 w 11983720"/>
              <a:gd name="connsiteY188" fmla="*/ 2842405 h 7010404"/>
              <a:gd name="connsiteX189" fmla="*/ 10631749 w 11983720"/>
              <a:gd name="connsiteY189" fmla="*/ 2868954 h 7010404"/>
              <a:gd name="connsiteX190" fmla="*/ 10589697 w 11983720"/>
              <a:gd name="connsiteY190" fmla="*/ 2868954 h 7010404"/>
              <a:gd name="connsiteX191" fmla="*/ 10480367 w 11983720"/>
              <a:gd name="connsiteY191" fmla="*/ 2860098 h 7010404"/>
              <a:gd name="connsiteX192" fmla="*/ 10450274 w 11983720"/>
              <a:gd name="connsiteY192" fmla="*/ 2855261 h 7010404"/>
              <a:gd name="connsiteX193" fmla="*/ 10428982 w 11983720"/>
              <a:gd name="connsiteY193" fmla="*/ 2859828 h 7010404"/>
              <a:gd name="connsiteX194" fmla="*/ 10411872 w 11983720"/>
              <a:gd name="connsiteY194" fmla="*/ 2867792 h 7010404"/>
              <a:gd name="connsiteX195" fmla="*/ 10400777 w 11983720"/>
              <a:gd name="connsiteY195" fmla="*/ 2867539 h 7010404"/>
              <a:gd name="connsiteX196" fmla="*/ 10396397 w 11983720"/>
              <a:gd name="connsiteY196" fmla="*/ 2868814 h 7010404"/>
              <a:gd name="connsiteX197" fmla="*/ 10383387 w 11983720"/>
              <a:gd name="connsiteY197" fmla="*/ 2868887 h 7010404"/>
              <a:gd name="connsiteX198" fmla="*/ 10350425 w 11983720"/>
              <a:gd name="connsiteY198" fmla="*/ 2879700 h 7010404"/>
              <a:gd name="connsiteX199" fmla="*/ 10443573 w 11983720"/>
              <a:gd name="connsiteY199" fmla="*/ 2893285 h 7010404"/>
              <a:gd name="connsiteX200" fmla="*/ 10556056 w 11983720"/>
              <a:gd name="connsiteY200" fmla="*/ 2895495 h 7010404"/>
              <a:gd name="connsiteX201" fmla="*/ 10589697 w 11983720"/>
              <a:gd name="connsiteY201" fmla="*/ 2895495 h 7010404"/>
              <a:gd name="connsiteX202" fmla="*/ 10631749 w 11983720"/>
              <a:gd name="connsiteY202" fmla="*/ 2913195 h 7010404"/>
              <a:gd name="connsiteX203" fmla="*/ 10640160 w 11983720"/>
              <a:gd name="connsiteY203" fmla="*/ 2939745 h 7010404"/>
              <a:gd name="connsiteX204" fmla="*/ 10623338 w 11983720"/>
              <a:gd name="connsiteY204" fmla="*/ 2957445 h 7010404"/>
              <a:gd name="connsiteX205" fmla="*/ 10497187 w 11983720"/>
              <a:gd name="connsiteY205" fmla="*/ 2957445 h 7010404"/>
              <a:gd name="connsiteX206" fmla="*/ 10631749 w 11983720"/>
              <a:gd name="connsiteY206" fmla="*/ 2992841 h 7010404"/>
              <a:gd name="connsiteX207" fmla="*/ 10656979 w 11983720"/>
              <a:gd name="connsiteY207" fmla="*/ 3010536 h 7010404"/>
              <a:gd name="connsiteX208" fmla="*/ 10623338 w 11983720"/>
              <a:gd name="connsiteY208" fmla="*/ 3019391 h 7010404"/>
              <a:gd name="connsiteX209" fmla="*/ 10413085 w 11983720"/>
              <a:gd name="connsiteY209" fmla="*/ 3019391 h 7010404"/>
              <a:gd name="connsiteX210" fmla="*/ 10379444 w 11983720"/>
              <a:gd name="connsiteY210" fmla="*/ 3037084 h 7010404"/>
              <a:gd name="connsiteX211" fmla="*/ 10438316 w 11983720"/>
              <a:gd name="connsiteY211" fmla="*/ 3037084 h 7010404"/>
              <a:gd name="connsiteX212" fmla="*/ 10514008 w 11983720"/>
              <a:gd name="connsiteY212" fmla="*/ 3063633 h 7010404"/>
              <a:gd name="connsiteX213" fmla="*/ 10589697 w 11983720"/>
              <a:gd name="connsiteY213" fmla="*/ 3063633 h 7010404"/>
              <a:gd name="connsiteX214" fmla="*/ 10614928 w 11983720"/>
              <a:gd name="connsiteY214" fmla="*/ 3090181 h 7010404"/>
              <a:gd name="connsiteX215" fmla="*/ 10589697 w 11983720"/>
              <a:gd name="connsiteY215" fmla="*/ 3116729 h 7010404"/>
              <a:gd name="connsiteX216" fmla="*/ 10413085 w 11983720"/>
              <a:gd name="connsiteY216" fmla="*/ 3116729 h 7010404"/>
              <a:gd name="connsiteX217" fmla="*/ 10337393 w 11983720"/>
              <a:gd name="connsiteY217" fmla="*/ 3125577 h 7010404"/>
              <a:gd name="connsiteX218" fmla="*/ 10429905 w 11983720"/>
              <a:gd name="connsiteY218" fmla="*/ 3125577 h 7010404"/>
              <a:gd name="connsiteX219" fmla="*/ 10488777 w 11983720"/>
              <a:gd name="connsiteY219" fmla="*/ 3160972 h 7010404"/>
              <a:gd name="connsiteX220" fmla="*/ 10488777 w 11983720"/>
              <a:gd name="connsiteY220" fmla="*/ 3187520 h 7010404"/>
              <a:gd name="connsiteX221" fmla="*/ 10455137 w 11983720"/>
              <a:gd name="connsiteY221" fmla="*/ 3205222 h 7010404"/>
              <a:gd name="connsiteX222" fmla="*/ 10345804 w 11983720"/>
              <a:gd name="connsiteY222" fmla="*/ 3222925 h 7010404"/>
              <a:gd name="connsiteX223" fmla="*/ 10309953 w 11983720"/>
              <a:gd name="connsiteY223" fmla="*/ 3228471 h 7010404"/>
              <a:gd name="connsiteX224" fmla="*/ 10318171 w 11983720"/>
              <a:gd name="connsiteY224" fmla="*/ 3237002 h 7010404"/>
              <a:gd name="connsiteX225" fmla="*/ 10254820 w 11983720"/>
              <a:gd name="connsiteY225" fmla="*/ 3266341 h 7010404"/>
              <a:gd name="connsiteX226" fmla="*/ 10220483 w 11983720"/>
              <a:gd name="connsiteY226" fmla="*/ 3279517 h 7010404"/>
              <a:gd name="connsiteX227" fmla="*/ 10307712 w 11983720"/>
              <a:gd name="connsiteY227" fmla="*/ 3302602 h 7010404"/>
              <a:gd name="connsiteX228" fmla="*/ 10458238 w 11983720"/>
              <a:gd name="connsiteY228" fmla="*/ 3285529 h 7010404"/>
              <a:gd name="connsiteX229" fmla="*/ 10528122 w 11983720"/>
              <a:gd name="connsiteY229" fmla="*/ 3251385 h 7010404"/>
              <a:gd name="connsiteX230" fmla="*/ 10646392 w 11983720"/>
              <a:gd name="connsiteY230" fmla="*/ 3153218 h 7010404"/>
              <a:gd name="connsiteX231" fmla="*/ 10845296 w 11983720"/>
              <a:gd name="connsiteY231" fmla="*/ 2986763 h 7010404"/>
              <a:gd name="connsiteX232" fmla="*/ 11103337 w 11983720"/>
              <a:gd name="connsiteY232" fmla="*/ 2905671 h 7010404"/>
              <a:gd name="connsiteX233" fmla="*/ 11312997 w 11983720"/>
              <a:gd name="connsiteY233" fmla="*/ 2811774 h 7010404"/>
              <a:gd name="connsiteX234" fmla="*/ 11329123 w 11983720"/>
              <a:gd name="connsiteY234" fmla="*/ 2798969 h 7010404"/>
              <a:gd name="connsiteX235" fmla="*/ 11544157 w 11983720"/>
              <a:gd name="connsiteY235" fmla="*/ 2726411 h 7010404"/>
              <a:gd name="connsiteX236" fmla="*/ 11566038 w 11983720"/>
              <a:gd name="connsiteY236" fmla="*/ 2720593 h 7010404"/>
              <a:gd name="connsiteX237" fmla="*/ 11568979 w 11983720"/>
              <a:gd name="connsiteY237" fmla="*/ 2716533 h 7010404"/>
              <a:gd name="connsiteX238" fmla="*/ 11593617 w 11983720"/>
              <a:gd name="connsiteY238" fmla="*/ 2694886 h 7010404"/>
              <a:gd name="connsiteX239" fmla="*/ 11697591 w 11983720"/>
              <a:gd name="connsiteY239" fmla="*/ 2642160 h 7010404"/>
              <a:gd name="connsiteX240" fmla="*/ 11755711 w 11983720"/>
              <a:gd name="connsiteY240" fmla="*/ 2626902 h 7010404"/>
              <a:gd name="connsiteX241" fmla="*/ 11871035 w 11983720"/>
              <a:gd name="connsiteY241" fmla="*/ 2656253 h 7010404"/>
              <a:gd name="connsiteX242" fmla="*/ 11892132 w 11983720"/>
              <a:gd name="connsiteY242" fmla="*/ 2688788 h 7010404"/>
              <a:gd name="connsiteX243" fmla="*/ 11900477 w 11983720"/>
              <a:gd name="connsiteY243" fmla="*/ 2702474 h 7010404"/>
              <a:gd name="connsiteX244" fmla="*/ 11929839 w 11983720"/>
              <a:gd name="connsiteY244" fmla="*/ 2712074 h 7010404"/>
              <a:gd name="connsiteX245" fmla="*/ 11928724 w 11983720"/>
              <a:gd name="connsiteY245" fmla="*/ 2722859 h 7010404"/>
              <a:gd name="connsiteX246" fmla="*/ 11963471 w 11983720"/>
              <a:gd name="connsiteY246" fmla="*/ 2743484 h 7010404"/>
              <a:gd name="connsiteX247" fmla="*/ 11979600 w 11983720"/>
              <a:gd name="connsiteY247" fmla="*/ 2764823 h 7010404"/>
              <a:gd name="connsiteX248" fmla="*/ 11952719 w 11983720"/>
              <a:gd name="connsiteY248" fmla="*/ 2914207 h 7010404"/>
              <a:gd name="connsiteX249" fmla="*/ 11829076 w 11983720"/>
              <a:gd name="connsiteY249" fmla="*/ 3003836 h 7010404"/>
              <a:gd name="connsiteX250" fmla="*/ 11716183 w 11983720"/>
              <a:gd name="connsiteY250" fmla="*/ 3012372 h 7010404"/>
              <a:gd name="connsiteX251" fmla="*/ 11571035 w 11983720"/>
              <a:gd name="connsiteY251" fmla="*/ 3008104 h 7010404"/>
              <a:gd name="connsiteX252" fmla="*/ 11538781 w 11983720"/>
              <a:gd name="connsiteY252" fmla="*/ 3025177 h 7010404"/>
              <a:gd name="connsiteX253" fmla="*/ 11409759 w 11983720"/>
              <a:gd name="connsiteY253" fmla="*/ 3076394 h 7010404"/>
              <a:gd name="connsiteX254" fmla="*/ 11291492 w 11983720"/>
              <a:gd name="connsiteY254" fmla="*/ 3114806 h 7010404"/>
              <a:gd name="connsiteX255" fmla="*/ 11022700 w 11983720"/>
              <a:gd name="connsiteY255" fmla="*/ 3174559 h 7010404"/>
              <a:gd name="connsiteX256" fmla="*/ 10764661 w 11983720"/>
              <a:gd name="connsiteY256" fmla="*/ 3259920 h 7010404"/>
              <a:gd name="connsiteX257" fmla="*/ 10603386 w 11983720"/>
              <a:gd name="connsiteY257" fmla="*/ 3358087 h 7010404"/>
              <a:gd name="connsiteX258" fmla="*/ 10528122 w 11983720"/>
              <a:gd name="connsiteY258" fmla="*/ 3396499 h 7010404"/>
              <a:gd name="connsiteX259" fmla="*/ 10221699 w 11983720"/>
              <a:gd name="connsiteY259" fmla="*/ 3537345 h 7010404"/>
              <a:gd name="connsiteX260" fmla="*/ 10200631 w 11983720"/>
              <a:gd name="connsiteY260" fmla="*/ 3547150 h 7010404"/>
              <a:gd name="connsiteX261" fmla="*/ 10185532 w 11983720"/>
              <a:gd name="connsiteY261" fmla="*/ 3639988 h 7010404"/>
              <a:gd name="connsiteX262" fmla="*/ 10132344 w 11983720"/>
              <a:gd name="connsiteY262" fmla="*/ 3746654 h 7010404"/>
              <a:gd name="connsiteX263" fmla="*/ 10127906 w 11983720"/>
              <a:gd name="connsiteY263" fmla="*/ 3767789 h 7010404"/>
              <a:gd name="connsiteX264" fmla="*/ 10141062 w 11983720"/>
              <a:gd name="connsiteY264" fmla="*/ 3772089 h 7010404"/>
              <a:gd name="connsiteX265" fmla="*/ 10555002 w 11983720"/>
              <a:gd name="connsiteY265" fmla="*/ 3891595 h 7010404"/>
              <a:gd name="connsiteX266" fmla="*/ 10646392 w 11983720"/>
              <a:gd name="connsiteY266" fmla="*/ 3917205 h 7010404"/>
              <a:gd name="connsiteX267" fmla="*/ 10770037 w 11983720"/>
              <a:gd name="connsiteY267" fmla="*/ 3904400 h 7010404"/>
              <a:gd name="connsiteX268" fmla="*/ 10839921 w 11983720"/>
              <a:gd name="connsiteY268" fmla="*/ 3895864 h 7010404"/>
              <a:gd name="connsiteX269" fmla="*/ 10915183 w 11983720"/>
              <a:gd name="connsiteY269" fmla="*/ 3912937 h 7010404"/>
              <a:gd name="connsiteX270" fmla="*/ 10947439 w 11983720"/>
              <a:gd name="connsiteY270" fmla="*/ 3942812 h 7010404"/>
              <a:gd name="connsiteX271" fmla="*/ 10807667 w 11983720"/>
              <a:gd name="connsiteY271" fmla="*/ 4169020 h 7010404"/>
              <a:gd name="connsiteX272" fmla="*/ 10657143 w 11983720"/>
              <a:gd name="connsiteY272" fmla="*/ 4169020 h 7010404"/>
              <a:gd name="connsiteX273" fmla="*/ 10533498 w 11983720"/>
              <a:gd name="connsiteY273" fmla="*/ 4100731 h 7010404"/>
              <a:gd name="connsiteX274" fmla="*/ 10399103 w 11983720"/>
              <a:gd name="connsiteY274" fmla="*/ 4079391 h 7010404"/>
              <a:gd name="connsiteX275" fmla="*/ 10259332 w 11983720"/>
              <a:gd name="connsiteY275" fmla="*/ 4023907 h 7010404"/>
              <a:gd name="connsiteX276" fmla="*/ 10178692 w 11983720"/>
              <a:gd name="connsiteY276" fmla="*/ 3921471 h 7010404"/>
              <a:gd name="connsiteX277" fmla="*/ 10144901 w 11983720"/>
              <a:gd name="connsiteY277" fmla="*/ 3898797 h 7010404"/>
              <a:gd name="connsiteX278" fmla="*/ 10115451 w 11983720"/>
              <a:gd name="connsiteY278" fmla="*/ 3921009 h 7010404"/>
              <a:gd name="connsiteX279" fmla="*/ 10014092 w 11983720"/>
              <a:gd name="connsiteY279" fmla="*/ 3921009 h 7010404"/>
              <a:gd name="connsiteX280" fmla="*/ 9862052 w 11983720"/>
              <a:gd name="connsiteY280" fmla="*/ 3947832 h 7010404"/>
              <a:gd name="connsiteX281" fmla="*/ 9819818 w 11983720"/>
              <a:gd name="connsiteY281" fmla="*/ 4048423 h 7010404"/>
              <a:gd name="connsiteX282" fmla="*/ 9574865 w 11983720"/>
              <a:gd name="connsiteY282" fmla="*/ 4309956 h 7010404"/>
              <a:gd name="connsiteX283" fmla="*/ 9515737 w 11983720"/>
              <a:gd name="connsiteY283" fmla="*/ 4323367 h 7010404"/>
              <a:gd name="connsiteX284" fmla="*/ 9177872 w 11983720"/>
              <a:gd name="connsiteY284" fmla="*/ 4323367 h 7010404"/>
              <a:gd name="connsiteX285" fmla="*/ 9245444 w 11983720"/>
              <a:gd name="connsiteY285" fmla="*/ 4544663 h 7010404"/>
              <a:gd name="connsiteX286" fmla="*/ 9051170 w 11983720"/>
              <a:gd name="connsiteY286" fmla="*/ 4423957 h 7010404"/>
              <a:gd name="connsiteX287" fmla="*/ 8747091 w 11983720"/>
              <a:gd name="connsiteY287" fmla="*/ 4363603 h 7010404"/>
              <a:gd name="connsiteX288" fmla="*/ 8603497 w 11983720"/>
              <a:gd name="connsiteY288" fmla="*/ 4558076 h 7010404"/>
              <a:gd name="connsiteX289" fmla="*/ 8392330 w 11983720"/>
              <a:gd name="connsiteY289" fmla="*/ 4658664 h 7010404"/>
              <a:gd name="connsiteX290" fmla="*/ 8248737 w 11983720"/>
              <a:gd name="connsiteY290" fmla="*/ 4698900 h 7010404"/>
              <a:gd name="connsiteX291" fmla="*/ 8012231 w 11983720"/>
              <a:gd name="connsiteY291" fmla="*/ 4812901 h 7010404"/>
              <a:gd name="connsiteX292" fmla="*/ 7936211 w 11983720"/>
              <a:gd name="connsiteY292" fmla="*/ 4866550 h 7010404"/>
              <a:gd name="connsiteX293" fmla="*/ 7969997 w 11983720"/>
              <a:gd name="connsiteY293" fmla="*/ 5034199 h 7010404"/>
              <a:gd name="connsiteX294" fmla="*/ 7998540 w 11983720"/>
              <a:gd name="connsiteY294" fmla="*/ 5142809 h 7010404"/>
              <a:gd name="connsiteX295" fmla="*/ 8017821 w 11983720"/>
              <a:gd name="connsiteY295" fmla="*/ 5144903 h 7010404"/>
              <a:gd name="connsiteX296" fmla="*/ 8037579 w 11983720"/>
              <a:gd name="connsiteY296" fmla="*/ 5157192 h 7010404"/>
              <a:gd name="connsiteX297" fmla="*/ 8053670 w 11983720"/>
              <a:gd name="connsiteY297" fmla="*/ 5182005 h 7010404"/>
              <a:gd name="connsiteX298" fmla="*/ 8060034 w 11983720"/>
              <a:gd name="connsiteY298" fmla="*/ 5192443 h 7010404"/>
              <a:gd name="connsiteX299" fmla="*/ 8080361 w 11983720"/>
              <a:gd name="connsiteY299" fmla="*/ 5219711 h 7010404"/>
              <a:gd name="connsiteX300" fmla="*/ 8090960 w 11983720"/>
              <a:gd name="connsiteY300" fmla="*/ 5232605 h 7010404"/>
              <a:gd name="connsiteX301" fmla="*/ 8098078 w 11983720"/>
              <a:gd name="connsiteY301" fmla="*/ 5251423 h 7010404"/>
              <a:gd name="connsiteX302" fmla="*/ 8096978 w 11983720"/>
              <a:gd name="connsiteY302" fmla="*/ 5272625 h 7010404"/>
              <a:gd name="connsiteX303" fmla="*/ 8087316 w 11983720"/>
              <a:gd name="connsiteY303" fmla="*/ 5325796 h 7010404"/>
              <a:gd name="connsiteX304" fmla="*/ 8012542 w 11983720"/>
              <a:gd name="connsiteY304" fmla="*/ 5402777 h 7010404"/>
              <a:gd name="connsiteX305" fmla="*/ 8001958 w 11983720"/>
              <a:gd name="connsiteY305" fmla="*/ 5403392 h 7010404"/>
              <a:gd name="connsiteX306" fmla="*/ 7956134 w 11983720"/>
              <a:gd name="connsiteY306" fmla="*/ 5411777 h 7010404"/>
              <a:gd name="connsiteX307" fmla="*/ 7943179 w 11983720"/>
              <a:gd name="connsiteY307" fmla="*/ 5410623 h 7010404"/>
              <a:gd name="connsiteX308" fmla="*/ 7908186 w 11983720"/>
              <a:gd name="connsiteY308" fmla="*/ 5412181 h 7010404"/>
              <a:gd name="connsiteX309" fmla="*/ 7889254 w 11983720"/>
              <a:gd name="connsiteY309" fmla="*/ 5411532 h 7010404"/>
              <a:gd name="connsiteX310" fmla="*/ 7872676 w 11983720"/>
              <a:gd name="connsiteY310" fmla="*/ 5399145 h 7010404"/>
              <a:gd name="connsiteX311" fmla="*/ 7817726 w 11983720"/>
              <a:gd name="connsiteY311" fmla="*/ 5370869 h 7010404"/>
              <a:gd name="connsiteX312" fmla="*/ 7789309 w 11983720"/>
              <a:gd name="connsiteY312" fmla="*/ 5349635 h 7010404"/>
              <a:gd name="connsiteX313" fmla="*/ 7783316 w 11983720"/>
              <a:gd name="connsiteY313" fmla="*/ 5336631 h 7010404"/>
              <a:gd name="connsiteX314" fmla="*/ 7783534 w 11983720"/>
              <a:gd name="connsiteY314" fmla="*/ 5303401 h 7010404"/>
              <a:gd name="connsiteX315" fmla="*/ 7780741 w 11983720"/>
              <a:gd name="connsiteY315" fmla="*/ 5250159 h 7010404"/>
              <a:gd name="connsiteX316" fmla="*/ 7789188 w 11983720"/>
              <a:gd name="connsiteY316" fmla="*/ 5228052 h 7010404"/>
              <a:gd name="connsiteX317" fmla="*/ 7807221 w 11983720"/>
              <a:gd name="connsiteY317" fmla="*/ 5203164 h 7010404"/>
              <a:gd name="connsiteX318" fmla="*/ 7826011 w 11983720"/>
              <a:gd name="connsiteY318" fmla="*/ 5186655 h 7010404"/>
              <a:gd name="connsiteX319" fmla="*/ 7859673 w 11983720"/>
              <a:gd name="connsiteY319" fmla="*/ 5158612 h 7010404"/>
              <a:gd name="connsiteX320" fmla="*/ 7860190 w 11983720"/>
              <a:gd name="connsiteY320" fmla="*/ 5158473 h 7010404"/>
              <a:gd name="connsiteX321" fmla="*/ 7860190 w 11983720"/>
              <a:gd name="connsiteY321" fmla="*/ 5114670 h 7010404"/>
              <a:gd name="connsiteX322" fmla="*/ 7851743 w 11983720"/>
              <a:gd name="connsiteY322" fmla="*/ 5000669 h 7010404"/>
              <a:gd name="connsiteX323" fmla="*/ 7751440 w 11983720"/>
              <a:gd name="connsiteY323" fmla="*/ 4868226 h 7010404"/>
              <a:gd name="connsiteX324" fmla="*/ 7719881 w 11983720"/>
              <a:gd name="connsiteY324" fmla="*/ 4861044 h 7010404"/>
              <a:gd name="connsiteX325" fmla="*/ 7716299 w 11983720"/>
              <a:gd name="connsiteY325" fmla="*/ 4869585 h 7010404"/>
              <a:gd name="connsiteX326" fmla="*/ 7547189 w 11983720"/>
              <a:gd name="connsiteY326" fmla="*/ 5175990 h 7010404"/>
              <a:gd name="connsiteX327" fmla="*/ 7451364 w 11983720"/>
              <a:gd name="connsiteY327" fmla="*/ 5313663 h 7010404"/>
              <a:gd name="connsiteX328" fmla="*/ 7487412 w 11983720"/>
              <a:gd name="connsiteY328" fmla="*/ 5335807 h 7010404"/>
              <a:gd name="connsiteX329" fmla="*/ 7576786 w 11983720"/>
              <a:gd name="connsiteY329" fmla="*/ 5411032 h 7010404"/>
              <a:gd name="connsiteX330" fmla="*/ 7609041 w 11983720"/>
              <a:gd name="connsiteY330" fmla="*/ 5530539 h 7010404"/>
              <a:gd name="connsiteX331" fmla="*/ 7506901 w 11983720"/>
              <a:gd name="connsiteY331" fmla="*/ 5658580 h 7010404"/>
              <a:gd name="connsiteX332" fmla="*/ 7501525 w 11983720"/>
              <a:gd name="connsiteY332" fmla="*/ 5688457 h 7010404"/>
              <a:gd name="connsiteX333" fmla="*/ 7528403 w 11983720"/>
              <a:gd name="connsiteY333" fmla="*/ 5833571 h 7010404"/>
              <a:gd name="connsiteX334" fmla="*/ 7394008 w 11983720"/>
              <a:gd name="connsiteY334" fmla="*/ 6029902 h 7010404"/>
              <a:gd name="connsiteX335" fmla="*/ 7264987 w 11983720"/>
              <a:gd name="connsiteY335" fmla="*/ 6076852 h 7010404"/>
              <a:gd name="connsiteX336" fmla="*/ 7001570 w 11983720"/>
              <a:gd name="connsiteY336" fmla="*/ 6046974 h 7010404"/>
              <a:gd name="connsiteX337" fmla="*/ 6926897 w 11983720"/>
              <a:gd name="connsiteY337" fmla="*/ 6000025 h 7010404"/>
              <a:gd name="connsiteX338" fmla="*/ 6881457 w 11983720"/>
              <a:gd name="connsiteY338" fmla="*/ 5958970 h 7010404"/>
              <a:gd name="connsiteX339" fmla="*/ 6855649 w 11983720"/>
              <a:gd name="connsiteY339" fmla="*/ 5983754 h 7010404"/>
              <a:gd name="connsiteX340" fmla="*/ 6741475 w 11983720"/>
              <a:gd name="connsiteY340" fmla="*/ 6074326 h 7010404"/>
              <a:gd name="connsiteX341" fmla="*/ 6743866 w 11983720"/>
              <a:gd name="connsiteY341" fmla="*/ 6076719 h 7010404"/>
              <a:gd name="connsiteX342" fmla="*/ 6754281 w 11983720"/>
              <a:gd name="connsiteY342" fmla="*/ 6081120 h 7010404"/>
              <a:gd name="connsiteX343" fmla="*/ 6797290 w 11983720"/>
              <a:gd name="connsiteY343" fmla="*/ 6098191 h 7010404"/>
              <a:gd name="connsiteX344" fmla="*/ 6743529 w 11983720"/>
              <a:gd name="connsiteY344" fmla="*/ 6128069 h 7010404"/>
              <a:gd name="connsiteX345" fmla="*/ 6705899 w 11983720"/>
              <a:gd name="connsiteY345" fmla="*/ 6115264 h 7010404"/>
              <a:gd name="connsiteX346" fmla="*/ 6694619 w 11983720"/>
              <a:gd name="connsiteY346" fmla="*/ 6111495 h 7010404"/>
              <a:gd name="connsiteX347" fmla="*/ 6570461 w 11983720"/>
              <a:gd name="connsiteY347" fmla="*/ 6209987 h 7010404"/>
              <a:gd name="connsiteX348" fmla="*/ 5396764 w 11983720"/>
              <a:gd name="connsiteY348" fmla="*/ 6797710 h 7010404"/>
              <a:gd name="connsiteX349" fmla="*/ 5313406 w 11983720"/>
              <a:gd name="connsiteY349" fmla="*/ 6820826 h 7010404"/>
              <a:gd name="connsiteX350" fmla="*/ 5313406 w 11983720"/>
              <a:gd name="connsiteY350" fmla="*/ 6858002 h 7010404"/>
              <a:gd name="connsiteX351" fmla="*/ 5179349 w 11983720"/>
              <a:gd name="connsiteY351" fmla="*/ 6858002 h 7010404"/>
              <a:gd name="connsiteX352" fmla="*/ 5067596 w 11983720"/>
              <a:gd name="connsiteY352" fmla="*/ 6888993 h 7010404"/>
              <a:gd name="connsiteX353" fmla="*/ 4015946 w 11983720"/>
              <a:gd name="connsiteY353" fmla="*/ 7010404 h 7010404"/>
              <a:gd name="connsiteX354" fmla="*/ 2964297 w 11983720"/>
              <a:gd name="connsiteY354" fmla="*/ 6888993 h 7010404"/>
              <a:gd name="connsiteX355" fmla="*/ 2852545 w 11983720"/>
              <a:gd name="connsiteY355" fmla="*/ 6858002 h 7010404"/>
              <a:gd name="connsiteX356" fmla="*/ 0 w 11983720"/>
              <a:gd name="connsiteY356" fmla="*/ 6858002 h 7010404"/>
              <a:gd name="connsiteX357" fmla="*/ 0 w 11983720"/>
              <a:gd name="connsiteY357" fmla="*/ 3505202 h 7010404"/>
              <a:gd name="connsiteX358" fmla="*/ 0 w 11983720"/>
              <a:gd name="connsiteY358" fmla="*/ 0 h 7010404"/>
              <a:gd name="connsiteX0" fmla="*/ 9654329 w 11983720"/>
              <a:gd name="connsiteY0" fmla="*/ 867292 h 7010404"/>
              <a:gd name="connsiteX1" fmla="*/ 9598103 w 11983720"/>
              <a:gd name="connsiteY1" fmla="*/ 908210 h 7010404"/>
              <a:gd name="connsiteX2" fmla="*/ 9549720 w 11983720"/>
              <a:gd name="connsiteY2" fmla="*/ 967963 h 7010404"/>
              <a:gd name="connsiteX3" fmla="*/ 9565847 w 11983720"/>
              <a:gd name="connsiteY3" fmla="*/ 1006376 h 7010404"/>
              <a:gd name="connsiteX4" fmla="*/ 9606167 w 11983720"/>
              <a:gd name="connsiteY4" fmla="*/ 1006911 h 7010404"/>
              <a:gd name="connsiteX5" fmla="*/ 9623130 w 11983720"/>
              <a:gd name="connsiteY5" fmla="*/ 1003094 h 7010404"/>
              <a:gd name="connsiteX6" fmla="*/ 9645264 w 11983720"/>
              <a:gd name="connsiteY6" fmla="*/ 955148 h 7010404"/>
              <a:gd name="connsiteX7" fmla="*/ 9647718 w 11983720"/>
              <a:gd name="connsiteY7" fmla="*/ 887712 h 7010404"/>
              <a:gd name="connsiteX8" fmla="*/ 9654329 w 11983720"/>
              <a:gd name="connsiteY8" fmla="*/ 867292 h 7010404"/>
              <a:gd name="connsiteX9" fmla="*/ 0 w 11983720"/>
              <a:gd name="connsiteY9" fmla="*/ 0 h 7010404"/>
              <a:gd name="connsiteX10" fmla="*/ 4015946 w 11983720"/>
              <a:gd name="connsiteY10" fmla="*/ 0 h 7010404"/>
              <a:gd name="connsiteX11" fmla="*/ 5313406 w 11983720"/>
              <a:gd name="connsiteY11" fmla="*/ 0 h 7010404"/>
              <a:gd name="connsiteX12" fmla="*/ 5930185 w 11983720"/>
              <a:gd name="connsiteY12" fmla="*/ 423059 h 7010404"/>
              <a:gd name="connsiteX13" fmla="*/ 6106703 w 11983720"/>
              <a:gd name="connsiteY13" fmla="*/ 516658 h 7010404"/>
              <a:gd name="connsiteX14" fmla="*/ 6087006 w 11983720"/>
              <a:gd name="connsiteY14" fmla="*/ 491542 h 7010404"/>
              <a:gd name="connsiteX15" fmla="*/ 6060800 w 11983720"/>
              <a:gd name="connsiteY15" fmla="*/ 460064 h 7010404"/>
              <a:gd name="connsiteX16" fmla="*/ 5964034 w 11983720"/>
              <a:gd name="connsiteY16" fmla="*/ 387506 h 7010404"/>
              <a:gd name="connsiteX17" fmla="*/ 5915651 w 11983720"/>
              <a:gd name="connsiteY17" fmla="*/ 302144 h 7010404"/>
              <a:gd name="connsiteX18" fmla="*/ 6001664 w 11983720"/>
              <a:gd name="connsiteY18" fmla="*/ 203978 h 7010404"/>
              <a:gd name="connsiteX19" fmla="*/ 6055424 w 11983720"/>
              <a:gd name="connsiteY19" fmla="*/ 203978 h 7010404"/>
              <a:gd name="connsiteX20" fmla="*/ 6071551 w 11983720"/>
              <a:gd name="connsiteY20" fmla="*/ 233856 h 7010404"/>
              <a:gd name="connsiteX21" fmla="*/ 6130684 w 11983720"/>
              <a:gd name="connsiteY21" fmla="*/ 391774 h 7010404"/>
              <a:gd name="connsiteX22" fmla="*/ 6152189 w 11983720"/>
              <a:gd name="connsiteY22" fmla="*/ 434455 h 7010404"/>
              <a:gd name="connsiteX23" fmla="*/ 6238202 w 11983720"/>
              <a:gd name="connsiteY23" fmla="*/ 545425 h 7010404"/>
              <a:gd name="connsiteX24" fmla="*/ 6285697 w 11983720"/>
              <a:gd name="connsiteY24" fmla="*/ 614557 h 7010404"/>
              <a:gd name="connsiteX25" fmla="*/ 6545877 w 11983720"/>
              <a:gd name="connsiteY25" fmla="*/ 784372 h 7010404"/>
              <a:gd name="connsiteX26" fmla="*/ 6570160 w 11983720"/>
              <a:gd name="connsiteY26" fmla="*/ 760429 h 7010404"/>
              <a:gd name="connsiteX27" fmla="*/ 6603760 w 11983720"/>
              <a:gd name="connsiteY27" fmla="*/ 716148 h 7010404"/>
              <a:gd name="connsiteX28" fmla="*/ 6722027 w 11983720"/>
              <a:gd name="connsiteY28" fmla="*/ 703343 h 7010404"/>
              <a:gd name="connsiteX29" fmla="*/ 6947814 w 11983720"/>
              <a:gd name="connsiteY29" fmla="*/ 733221 h 7010404"/>
              <a:gd name="connsiteX30" fmla="*/ 7012322 w 11983720"/>
              <a:gd name="connsiteY30" fmla="*/ 686272 h 7010404"/>
              <a:gd name="connsiteX31" fmla="*/ 7028451 w 11983720"/>
              <a:gd name="connsiteY31" fmla="*/ 600910 h 7010404"/>
              <a:gd name="connsiteX32" fmla="*/ 7028451 w 11983720"/>
              <a:gd name="connsiteY32" fmla="*/ 545425 h 7010404"/>
              <a:gd name="connsiteX33" fmla="*/ 7130592 w 11983720"/>
              <a:gd name="connsiteY33" fmla="*/ 515549 h 7010404"/>
              <a:gd name="connsiteX34" fmla="*/ 7211230 w 11983720"/>
              <a:gd name="connsiteY34" fmla="*/ 579570 h 7010404"/>
              <a:gd name="connsiteX35" fmla="*/ 7259611 w 11983720"/>
              <a:gd name="connsiteY35" fmla="*/ 613714 h 7010404"/>
              <a:gd name="connsiteX36" fmla="*/ 7313371 w 11983720"/>
              <a:gd name="connsiteY36" fmla="*/ 583839 h 7010404"/>
              <a:gd name="connsiteX37" fmla="*/ 7356376 w 11983720"/>
              <a:gd name="connsiteY37" fmla="*/ 472869 h 7010404"/>
              <a:gd name="connsiteX38" fmla="*/ 7388632 w 11983720"/>
              <a:gd name="connsiteY38" fmla="*/ 438723 h 7010404"/>
              <a:gd name="connsiteX39" fmla="*/ 7442390 w 11983720"/>
              <a:gd name="connsiteY39" fmla="*/ 442991 h 7010404"/>
              <a:gd name="connsiteX40" fmla="*/ 7501525 w 11983720"/>
              <a:gd name="connsiteY40" fmla="*/ 485671 h 7010404"/>
              <a:gd name="connsiteX41" fmla="*/ 7587538 w 11983720"/>
              <a:gd name="connsiteY41" fmla="*/ 545425 h 7010404"/>
              <a:gd name="connsiteX42" fmla="*/ 7721933 w 11983720"/>
              <a:gd name="connsiteY42" fmla="*/ 481403 h 7010404"/>
              <a:gd name="connsiteX43" fmla="*/ 7807946 w 11983720"/>
              <a:gd name="connsiteY43" fmla="*/ 366167 h 7010404"/>
              <a:gd name="connsiteX44" fmla="*/ 7872457 w 11983720"/>
              <a:gd name="connsiteY44" fmla="*/ 349094 h 7010404"/>
              <a:gd name="connsiteX45" fmla="*/ 7931592 w 11983720"/>
              <a:gd name="connsiteY45" fmla="*/ 494208 h 7010404"/>
              <a:gd name="connsiteX46" fmla="*/ 7920842 w 11983720"/>
              <a:gd name="connsiteY46" fmla="*/ 507013 h 7010404"/>
              <a:gd name="connsiteX47" fmla="*/ 8028357 w 11983720"/>
              <a:gd name="connsiteY47" fmla="*/ 532622 h 7010404"/>
              <a:gd name="connsiteX48" fmla="*/ 8119746 w 11983720"/>
              <a:gd name="connsiteY48" fmla="*/ 498476 h 7010404"/>
              <a:gd name="connsiteX49" fmla="*/ 8135874 w 11983720"/>
              <a:gd name="connsiteY49" fmla="*/ 485671 h 7010404"/>
              <a:gd name="connsiteX50" fmla="*/ 8313276 w 11983720"/>
              <a:gd name="connsiteY50" fmla="*/ 477137 h 7010404"/>
              <a:gd name="connsiteX51" fmla="*/ 8415417 w 11983720"/>
              <a:gd name="connsiteY51" fmla="*/ 468600 h 7010404"/>
              <a:gd name="connsiteX52" fmla="*/ 8474552 w 11983720"/>
              <a:gd name="connsiteY52" fmla="*/ 357630 h 7010404"/>
              <a:gd name="connsiteX53" fmla="*/ 8565942 w 11983720"/>
              <a:gd name="connsiteY53" fmla="*/ 131422 h 7010404"/>
              <a:gd name="connsiteX54" fmla="*/ 8646579 w 11983720"/>
              <a:gd name="connsiteY54" fmla="*/ 33255 h 7010404"/>
              <a:gd name="connsiteX55" fmla="*/ 8704368 w 11983720"/>
              <a:gd name="connsiteY55" fmla="*/ 2846 h 7010404"/>
              <a:gd name="connsiteX56" fmla="*/ 8741831 w 11983720"/>
              <a:gd name="connsiteY56" fmla="*/ 245 h 7010404"/>
              <a:gd name="connsiteX57" fmla="*/ 8786350 w 11983720"/>
              <a:gd name="connsiteY57" fmla="*/ 7648 h 7010404"/>
              <a:gd name="connsiteX58" fmla="*/ 8732592 w 11983720"/>
              <a:gd name="connsiteY58" fmla="*/ 152762 h 7010404"/>
              <a:gd name="connsiteX59" fmla="*/ 8678833 w 11983720"/>
              <a:gd name="connsiteY59" fmla="*/ 323485 h 7010404"/>
              <a:gd name="connsiteX60" fmla="*/ 8619698 w 11983720"/>
              <a:gd name="connsiteY60" fmla="*/ 489940 h 7010404"/>
              <a:gd name="connsiteX61" fmla="*/ 8754096 w 11983720"/>
              <a:gd name="connsiteY61" fmla="*/ 613714 h 7010404"/>
              <a:gd name="connsiteX62" fmla="*/ 8786350 w 11983720"/>
              <a:gd name="connsiteY62" fmla="*/ 596641 h 7010404"/>
              <a:gd name="connsiteX63" fmla="*/ 8802476 w 11983720"/>
              <a:gd name="connsiteY63" fmla="*/ 566766 h 7010404"/>
              <a:gd name="connsiteX64" fmla="*/ 8909996 w 11983720"/>
              <a:gd name="connsiteY64" fmla="*/ 532622 h 7010404"/>
              <a:gd name="connsiteX65" fmla="*/ 8969128 w 11983720"/>
              <a:gd name="connsiteY65" fmla="*/ 600910 h 7010404"/>
              <a:gd name="connsiteX66" fmla="*/ 8969128 w 11983720"/>
              <a:gd name="connsiteY66" fmla="*/ 635055 h 7010404"/>
              <a:gd name="connsiteX67" fmla="*/ 9130404 w 11983720"/>
              <a:gd name="connsiteY67" fmla="*/ 801509 h 7010404"/>
              <a:gd name="connsiteX68" fmla="*/ 9205667 w 11983720"/>
              <a:gd name="connsiteY68" fmla="*/ 797240 h 7010404"/>
              <a:gd name="connsiteX69" fmla="*/ 9431451 w 11983720"/>
              <a:gd name="connsiteY69" fmla="*/ 754560 h 7010404"/>
              <a:gd name="connsiteX70" fmla="*/ 9479834 w 11983720"/>
              <a:gd name="connsiteY70" fmla="*/ 771633 h 7010404"/>
              <a:gd name="connsiteX71" fmla="*/ 9538969 w 11983720"/>
              <a:gd name="connsiteY71" fmla="*/ 831386 h 7010404"/>
              <a:gd name="connsiteX72" fmla="*/ 9603477 w 11983720"/>
              <a:gd name="connsiteY72" fmla="*/ 839921 h 7010404"/>
              <a:gd name="connsiteX73" fmla="*/ 9624983 w 11983720"/>
              <a:gd name="connsiteY73" fmla="*/ 822850 h 7010404"/>
              <a:gd name="connsiteX74" fmla="*/ 9651190 w 11983720"/>
              <a:gd name="connsiteY74" fmla="*/ 818048 h 7010404"/>
              <a:gd name="connsiteX75" fmla="*/ 9669014 w 11983720"/>
              <a:gd name="connsiteY75" fmla="*/ 821907 h 7010404"/>
              <a:gd name="connsiteX76" fmla="*/ 9673039 w 11983720"/>
              <a:gd name="connsiteY76" fmla="*/ 803062 h 7010404"/>
              <a:gd name="connsiteX77" fmla="*/ 9655026 w 11983720"/>
              <a:gd name="connsiteY77" fmla="*/ 789260 h 7010404"/>
              <a:gd name="connsiteX78" fmla="*/ 9654322 w 11983720"/>
              <a:gd name="connsiteY78" fmla="*/ 763084 h 7010404"/>
              <a:gd name="connsiteX79" fmla="*/ 9655769 w 11983720"/>
              <a:gd name="connsiteY79" fmla="*/ 732353 h 7010404"/>
              <a:gd name="connsiteX80" fmla="*/ 9701303 w 11983720"/>
              <a:gd name="connsiteY80" fmla="*/ 753698 h 7010404"/>
              <a:gd name="connsiteX81" fmla="*/ 9702007 w 11983720"/>
              <a:gd name="connsiteY81" fmla="*/ 779876 h 7010404"/>
              <a:gd name="connsiteX82" fmla="*/ 9686852 w 11983720"/>
              <a:gd name="connsiteY82" fmla="*/ 977913 h 7010404"/>
              <a:gd name="connsiteX83" fmla="*/ 9687132 w 11983720"/>
              <a:gd name="connsiteY83" fmla="*/ 988259 h 7010404"/>
              <a:gd name="connsiteX84" fmla="*/ 9689493 w 11983720"/>
              <a:gd name="connsiteY84" fmla="*/ 987703 h 7010404"/>
              <a:gd name="connsiteX85" fmla="*/ 9732498 w 11983720"/>
              <a:gd name="connsiteY85" fmla="*/ 1006376 h 7010404"/>
              <a:gd name="connsiteX86" fmla="*/ 9761691 w 11983720"/>
              <a:gd name="connsiteY86" fmla="*/ 1050670 h 7010404"/>
              <a:gd name="connsiteX87" fmla="*/ 9776468 w 11983720"/>
              <a:gd name="connsiteY87" fmla="*/ 1051331 h 7010404"/>
              <a:gd name="connsiteX88" fmla="*/ 9831703 w 11983720"/>
              <a:gd name="connsiteY88" fmla="*/ 1031420 h 7010404"/>
              <a:gd name="connsiteX89" fmla="*/ 9890882 w 11983720"/>
              <a:gd name="connsiteY89" fmla="*/ 1010084 h 7010404"/>
              <a:gd name="connsiteX90" fmla="*/ 9937461 w 11983720"/>
              <a:gd name="connsiteY90" fmla="*/ 1091465 h 7010404"/>
              <a:gd name="connsiteX91" fmla="*/ 10052199 w 11983720"/>
              <a:gd name="connsiteY91" fmla="*/ 1125620 h 7010404"/>
              <a:gd name="connsiteX92" fmla="*/ 10145781 w 11983720"/>
              <a:gd name="connsiteY92" fmla="*/ 1156072 h 7010404"/>
              <a:gd name="connsiteX93" fmla="*/ 10180181 w 11983720"/>
              <a:gd name="connsiteY93" fmla="*/ 1207863 h 7010404"/>
              <a:gd name="connsiteX94" fmla="*/ 10255808 w 11983720"/>
              <a:gd name="connsiteY94" fmla="*/ 1290100 h 7010404"/>
              <a:gd name="connsiteX95" fmla="*/ 10280908 w 11983720"/>
              <a:gd name="connsiteY95" fmla="*/ 1292379 h 7010404"/>
              <a:gd name="connsiteX96" fmla="*/ 10418271 w 11983720"/>
              <a:gd name="connsiteY96" fmla="*/ 1257963 h 7010404"/>
              <a:gd name="connsiteX97" fmla="*/ 10468473 w 11983720"/>
              <a:gd name="connsiteY97" fmla="*/ 1262519 h 7010404"/>
              <a:gd name="connsiteX98" fmla="*/ 10469541 w 11983720"/>
              <a:gd name="connsiteY98" fmla="*/ 1281014 h 7010404"/>
              <a:gd name="connsiteX99" fmla="*/ 10376646 w 11983720"/>
              <a:gd name="connsiteY99" fmla="*/ 1318280 h 7010404"/>
              <a:gd name="connsiteX100" fmla="*/ 10353678 w 11983720"/>
              <a:gd name="connsiteY100" fmla="*/ 1352992 h 7010404"/>
              <a:gd name="connsiteX101" fmla="*/ 10402430 w 11983720"/>
              <a:gd name="connsiteY101" fmla="*/ 1388279 h 7010404"/>
              <a:gd name="connsiteX102" fmla="*/ 10454062 w 11983720"/>
              <a:gd name="connsiteY102" fmla="*/ 1403649 h 7010404"/>
              <a:gd name="connsiteX103" fmla="*/ 10384838 w 11983720"/>
              <a:gd name="connsiteY103" fmla="*/ 1432382 h 7010404"/>
              <a:gd name="connsiteX104" fmla="*/ 10356497 w 11983720"/>
              <a:gd name="connsiteY104" fmla="*/ 1457701 h 7010404"/>
              <a:gd name="connsiteX105" fmla="*/ 10384456 w 11983720"/>
              <a:gd name="connsiteY105" fmla="*/ 1481607 h 7010404"/>
              <a:gd name="connsiteX106" fmla="*/ 10490253 w 11983720"/>
              <a:gd name="connsiteY106" fmla="*/ 1458567 h 7010404"/>
              <a:gd name="connsiteX107" fmla="*/ 10705797 w 11983720"/>
              <a:gd name="connsiteY107" fmla="*/ 1411069 h 7010404"/>
              <a:gd name="connsiteX108" fmla="*/ 10741308 w 11983720"/>
              <a:gd name="connsiteY108" fmla="*/ 1398266 h 7010404"/>
              <a:gd name="connsiteX109" fmla="*/ 10776089 w 11983720"/>
              <a:gd name="connsiteY109" fmla="*/ 1400830 h 7010404"/>
              <a:gd name="connsiteX110" fmla="*/ 10764958 w 11983720"/>
              <a:gd name="connsiteY110" fmla="*/ 1431274 h 7010404"/>
              <a:gd name="connsiteX111" fmla="*/ 10739133 w 11983720"/>
              <a:gd name="connsiteY111" fmla="*/ 1444362 h 7010404"/>
              <a:gd name="connsiteX112" fmla="*/ 10655214 w 11983720"/>
              <a:gd name="connsiteY112" fmla="*/ 1455735 h 7010404"/>
              <a:gd name="connsiteX113" fmla="*/ 10584562 w 11983720"/>
              <a:gd name="connsiteY113" fmla="*/ 1473656 h 7010404"/>
              <a:gd name="connsiteX114" fmla="*/ 10539372 w 11983720"/>
              <a:gd name="connsiteY114" fmla="*/ 1486173 h 7010404"/>
              <a:gd name="connsiteX115" fmla="*/ 10442891 w 11983720"/>
              <a:gd name="connsiteY115" fmla="*/ 1517179 h 7010404"/>
              <a:gd name="connsiteX116" fmla="*/ 10354284 w 11983720"/>
              <a:gd name="connsiteY116" fmla="*/ 1586884 h 7010404"/>
              <a:gd name="connsiteX117" fmla="*/ 10445006 w 11983720"/>
              <a:gd name="connsiteY117" fmla="*/ 1595712 h 7010404"/>
              <a:gd name="connsiteX118" fmla="*/ 10636879 w 11983720"/>
              <a:gd name="connsiteY118" fmla="*/ 1556747 h 7010404"/>
              <a:gd name="connsiteX119" fmla="*/ 10753788 w 11983720"/>
              <a:gd name="connsiteY119" fmla="*/ 1544806 h 7010404"/>
              <a:gd name="connsiteX120" fmla="*/ 10777803 w 11983720"/>
              <a:gd name="connsiteY120" fmla="*/ 1570131 h 7010404"/>
              <a:gd name="connsiteX121" fmla="*/ 10757713 w 11983720"/>
              <a:gd name="connsiteY121" fmla="*/ 1584926 h 7010404"/>
              <a:gd name="connsiteX122" fmla="*/ 10560468 w 11983720"/>
              <a:gd name="connsiteY122" fmla="*/ 1614502 h 7010404"/>
              <a:gd name="connsiteX123" fmla="*/ 10494123 w 11983720"/>
              <a:gd name="connsiteY123" fmla="*/ 1623317 h 7010404"/>
              <a:gd name="connsiteX124" fmla="*/ 10406239 w 11983720"/>
              <a:gd name="connsiteY124" fmla="*/ 1677656 h 7010404"/>
              <a:gd name="connsiteX125" fmla="*/ 10301507 w 11983720"/>
              <a:gd name="connsiteY125" fmla="*/ 1719189 h 7010404"/>
              <a:gd name="connsiteX126" fmla="*/ 10294674 w 11983720"/>
              <a:gd name="connsiteY126" fmla="*/ 1720608 h 7010404"/>
              <a:gd name="connsiteX127" fmla="*/ 10286934 w 11983720"/>
              <a:gd name="connsiteY127" fmla="*/ 1727395 h 7010404"/>
              <a:gd name="connsiteX128" fmla="*/ 10286934 w 11983720"/>
              <a:gd name="connsiteY128" fmla="*/ 1753945 h 7010404"/>
              <a:gd name="connsiteX129" fmla="*/ 10303755 w 11983720"/>
              <a:gd name="connsiteY129" fmla="*/ 1789340 h 7010404"/>
              <a:gd name="connsiteX130" fmla="*/ 10186011 w 11983720"/>
              <a:gd name="connsiteY130" fmla="*/ 1833590 h 7010404"/>
              <a:gd name="connsiteX131" fmla="*/ 10175112 w 11983720"/>
              <a:gd name="connsiteY131" fmla="*/ 1845056 h 7010404"/>
              <a:gd name="connsiteX132" fmla="*/ 10189445 w 11983720"/>
              <a:gd name="connsiteY132" fmla="*/ 1864261 h 7010404"/>
              <a:gd name="connsiteX133" fmla="*/ 10196948 w 11983720"/>
              <a:gd name="connsiteY133" fmla="*/ 1869997 h 7010404"/>
              <a:gd name="connsiteX134" fmla="*/ 10234180 w 11983720"/>
              <a:gd name="connsiteY134" fmla="*/ 1873441 h 7010404"/>
              <a:gd name="connsiteX135" fmla="*/ 10237828 w 11983720"/>
              <a:gd name="connsiteY135" fmla="*/ 1872797 h 7010404"/>
              <a:gd name="connsiteX136" fmla="*/ 10372223 w 11983720"/>
              <a:gd name="connsiteY136" fmla="*/ 1864261 h 7010404"/>
              <a:gd name="connsiteX137" fmla="*/ 10413552 w 11983720"/>
              <a:gd name="connsiteY137" fmla="*/ 1878132 h 7010404"/>
              <a:gd name="connsiteX138" fmla="*/ 10436251 w 11983720"/>
              <a:gd name="connsiteY138" fmla="*/ 1899836 h 7010404"/>
              <a:gd name="connsiteX139" fmla="*/ 10449881 w 11983720"/>
              <a:gd name="connsiteY139" fmla="*/ 1897743 h 7010404"/>
              <a:gd name="connsiteX140" fmla="*/ 10480367 w 11983720"/>
              <a:gd name="connsiteY140" fmla="*/ 1895534 h 7010404"/>
              <a:gd name="connsiteX141" fmla="*/ 10522416 w 11983720"/>
              <a:gd name="connsiteY141" fmla="*/ 1922083 h 7010404"/>
              <a:gd name="connsiteX142" fmla="*/ 10497187 w 11983720"/>
              <a:gd name="connsiteY142" fmla="*/ 1957479 h 7010404"/>
              <a:gd name="connsiteX143" fmla="*/ 10456302 w 11983720"/>
              <a:gd name="connsiteY143" fmla="*/ 1965299 h 7010404"/>
              <a:gd name="connsiteX144" fmla="*/ 10452862 w 11983720"/>
              <a:gd name="connsiteY144" fmla="*/ 1983767 h 7010404"/>
              <a:gd name="connsiteX145" fmla="*/ 10361470 w 11983720"/>
              <a:gd name="connsiteY145" fmla="*/ 2116076 h 7010404"/>
              <a:gd name="connsiteX146" fmla="*/ 10313088 w 11983720"/>
              <a:gd name="connsiteY146" fmla="*/ 2120344 h 7010404"/>
              <a:gd name="connsiteX147" fmla="*/ 10287555 w 11983720"/>
              <a:gd name="connsiteY147" fmla="*/ 2119278 h 7010404"/>
              <a:gd name="connsiteX148" fmla="*/ 10271220 w 11983720"/>
              <a:gd name="connsiteY148" fmla="*/ 2136237 h 7010404"/>
              <a:gd name="connsiteX149" fmla="*/ 10286934 w 11983720"/>
              <a:gd name="connsiteY149" fmla="*/ 2152158 h 7010404"/>
              <a:gd name="connsiteX150" fmla="*/ 10286934 w 11983720"/>
              <a:gd name="connsiteY150" fmla="*/ 2169860 h 7010404"/>
              <a:gd name="connsiteX151" fmla="*/ 10261704 w 11983720"/>
              <a:gd name="connsiteY151" fmla="*/ 2178706 h 7010404"/>
              <a:gd name="connsiteX152" fmla="*/ 10237044 w 11983720"/>
              <a:gd name="connsiteY152" fmla="*/ 2176761 h 7010404"/>
              <a:gd name="connsiteX153" fmla="*/ 10227075 w 11983720"/>
              <a:gd name="connsiteY153" fmla="*/ 2188634 h 7010404"/>
              <a:gd name="connsiteX154" fmla="*/ 10229444 w 11983720"/>
              <a:gd name="connsiteY154" fmla="*/ 2205255 h 7010404"/>
              <a:gd name="connsiteX155" fmla="*/ 10261704 w 11983720"/>
              <a:gd name="connsiteY155" fmla="*/ 2205255 h 7010404"/>
              <a:gd name="connsiteX156" fmla="*/ 10345804 w 11983720"/>
              <a:gd name="connsiteY156" fmla="*/ 2205255 h 7010404"/>
              <a:gd name="connsiteX157" fmla="*/ 10387856 w 11983720"/>
              <a:gd name="connsiteY157" fmla="*/ 2205255 h 7010404"/>
              <a:gd name="connsiteX158" fmla="*/ 10455137 w 11983720"/>
              <a:gd name="connsiteY158" fmla="*/ 2249505 h 7010404"/>
              <a:gd name="connsiteX159" fmla="*/ 10556056 w 11983720"/>
              <a:gd name="connsiteY159" fmla="*/ 2284901 h 7010404"/>
              <a:gd name="connsiteX160" fmla="*/ 10581287 w 11983720"/>
              <a:gd name="connsiteY160" fmla="*/ 2311449 h 7010404"/>
              <a:gd name="connsiteX161" fmla="*/ 10556056 w 11983720"/>
              <a:gd name="connsiteY161" fmla="*/ 2329142 h 7010404"/>
              <a:gd name="connsiteX162" fmla="*/ 10547649 w 11983720"/>
              <a:gd name="connsiteY162" fmla="*/ 2355692 h 7010404"/>
              <a:gd name="connsiteX163" fmla="*/ 10539238 w 11983720"/>
              <a:gd name="connsiteY163" fmla="*/ 2391087 h 7010404"/>
              <a:gd name="connsiteX164" fmla="*/ 10539238 w 11983720"/>
              <a:gd name="connsiteY164" fmla="*/ 2417635 h 7010404"/>
              <a:gd name="connsiteX165" fmla="*/ 10547649 w 11983720"/>
              <a:gd name="connsiteY165" fmla="*/ 2417635 h 7010404"/>
              <a:gd name="connsiteX166" fmla="*/ 10547649 w 11983720"/>
              <a:gd name="connsiteY166" fmla="*/ 2479580 h 7010404"/>
              <a:gd name="connsiteX167" fmla="*/ 10480367 w 11983720"/>
              <a:gd name="connsiteY167" fmla="*/ 2541532 h 7010404"/>
              <a:gd name="connsiteX168" fmla="*/ 10564468 w 11983720"/>
              <a:gd name="connsiteY168" fmla="*/ 2568073 h 7010404"/>
              <a:gd name="connsiteX169" fmla="*/ 10556056 w 11983720"/>
              <a:gd name="connsiteY169" fmla="*/ 2576928 h 7010404"/>
              <a:gd name="connsiteX170" fmla="*/ 10256798 w 11983720"/>
              <a:gd name="connsiteY170" fmla="*/ 2576928 h 7010404"/>
              <a:gd name="connsiteX171" fmla="*/ 10235811 w 11983720"/>
              <a:gd name="connsiteY171" fmla="*/ 2587165 h 7010404"/>
              <a:gd name="connsiteX172" fmla="*/ 10234442 w 11983720"/>
              <a:gd name="connsiteY172" fmla="*/ 2590655 h 7010404"/>
              <a:gd name="connsiteX173" fmla="*/ 10253293 w 11983720"/>
              <a:gd name="connsiteY173" fmla="*/ 2594621 h 7010404"/>
              <a:gd name="connsiteX174" fmla="*/ 10320575 w 11983720"/>
              <a:gd name="connsiteY174" fmla="*/ 2638871 h 7010404"/>
              <a:gd name="connsiteX175" fmla="*/ 10354215 w 11983720"/>
              <a:gd name="connsiteY175" fmla="*/ 2665420 h 7010404"/>
              <a:gd name="connsiteX176" fmla="*/ 10446726 w 11983720"/>
              <a:gd name="connsiteY176" fmla="*/ 2683114 h 7010404"/>
              <a:gd name="connsiteX177" fmla="*/ 10463546 w 11983720"/>
              <a:gd name="connsiteY177" fmla="*/ 2700816 h 7010404"/>
              <a:gd name="connsiteX178" fmla="*/ 10446726 w 11983720"/>
              <a:gd name="connsiteY178" fmla="*/ 2709662 h 7010404"/>
              <a:gd name="connsiteX179" fmla="*/ 10244884 w 11983720"/>
              <a:gd name="connsiteY179" fmla="*/ 2709662 h 7010404"/>
              <a:gd name="connsiteX180" fmla="*/ 10229113 w 11983720"/>
              <a:gd name="connsiteY180" fmla="*/ 2710767 h 7010404"/>
              <a:gd name="connsiteX181" fmla="*/ 10228202 w 11983720"/>
              <a:gd name="connsiteY181" fmla="*/ 2711514 h 7010404"/>
              <a:gd name="connsiteX182" fmla="*/ 10228418 w 11983720"/>
              <a:gd name="connsiteY182" fmla="*/ 2712006 h 7010404"/>
              <a:gd name="connsiteX183" fmla="*/ 10313088 w 11983720"/>
              <a:gd name="connsiteY183" fmla="*/ 2730679 h 7010404"/>
              <a:gd name="connsiteX184" fmla="*/ 10431358 w 11983720"/>
              <a:gd name="connsiteY184" fmla="*/ 2816042 h 7010404"/>
              <a:gd name="connsiteX185" fmla="*/ 10431358 w 11983720"/>
              <a:gd name="connsiteY185" fmla="*/ 2824702 h 7010404"/>
              <a:gd name="connsiteX186" fmla="*/ 10530827 w 11983720"/>
              <a:gd name="connsiteY186" fmla="*/ 2824702 h 7010404"/>
              <a:gd name="connsiteX187" fmla="*/ 10606520 w 11983720"/>
              <a:gd name="connsiteY187" fmla="*/ 2815857 h 7010404"/>
              <a:gd name="connsiteX188" fmla="*/ 10640160 w 11983720"/>
              <a:gd name="connsiteY188" fmla="*/ 2842405 h 7010404"/>
              <a:gd name="connsiteX189" fmla="*/ 10631749 w 11983720"/>
              <a:gd name="connsiteY189" fmla="*/ 2868954 h 7010404"/>
              <a:gd name="connsiteX190" fmla="*/ 10589697 w 11983720"/>
              <a:gd name="connsiteY190" fmla="*/ 2868954 h 7010404"/>
              <a:gd name="connsiteX191" fmla="*/ 10480367 w 11983720"/>
              <a:gd name="connsiteY191" fmla="*/ 2860098 h 7010404"/>
              <a:gd name="connsiteX192" fmla="*/ 10450274 w 11983720"/>
              <a:gd name="connsiteY192" fmla="*/ 2855261 h 7010404"/>
              <a:gd name="connsiteX193" fmla="*/ 10428982 w 11983720"/>
              <a:gd name="connsiteY193" fmla="*/ 2859828 h 7010404"/>
              <a:gd name="connsiteX194" fmla="*/ 10411872 w 11983720"/>
              <a:gd name="connsiteY194" fmla="*/ 2867792 h 7010404"/>
              <a:gd name="connsiteX195" fmla="*/ 10400777 w 11983720"/>
              <a:gd name="connsiteY195" fmla="*/ 2867539 h 7010404"/>
              <a:gd name="connsiteX196" fmla="*/ 10396397 w 11983720"/>
              <a:gd name="connsiteY196" fmla="*/ 2868814 h 7010404"/>
              <a:gd name="connsiteX197" fmla="*/ 10383387 w 11983720"/>
              <a:gd name="connsiteY197" fmla="*/ 2868887 h 7010404"/>
              <a:gd name="connsiteX198" fmla="*/ 10350425 w 11983720"/>
              <a:gd name="connsiteY198" fmla="*/ 2879700 h 7010404"/>
              <a:gd name="connsiteX199" fmla="*/ 10443573 w 11983720"/>
              <a:gd name="connsiteY199" fmla="*/ 2893285 h 7010404"/>
              <a:gd name="connsiteX200" fmla="*/ 10556056 w 11983720"/>
              <a:gd name="connsiteY200" fmla="*/ 2895495 h 7010404"/>
              <a:gd name="connsiteX201" fmla="*/ 10589697 w 11983720"/>
              <a:gd name="connsiteY201" fmla="*/ 2895495 h 7010404"/>
              <a:gd name="connsiteX202" fmla="*/ 10631749 w 11983720"/>
              <a:gd name="connsiteY202" fmla="*/ 2913195 h 7010404"/>
              <a:gd name="connsiteX203" fmla="*/ 10640160 w 11983720"/>
              <a:gd name="connsiteY203" fmla="*/ 2939745 h 7010404"/>
              <a:gd name="connsiteX204" fmla="*/ 10623338 w 11983720"/>
              <a:gd name="connsiteY204" fmla="*/ 2957445 h 7010404"/>
              <a:gd name="connsiteX205" fmla="*/ 10497187 w 11983720"/>
              <a:gd name="connsiteY205" fmla="*/ 2957445 h 7010404"/>
              <a:gd name="connsiteX206" fmla="*/ 10631749 w 11983720"/>
              <a:gd name="connsiteY206" fmla="*/ 2992841 h 7010404"/>
              <a:gd name="connsiteX207" fmla="*/ 10656979 w 11983720"/>
              <a:gd name="connsiteY207" fmla="*/ 3010536 h 7010404"/>
              <a:gd name="connsiteX208" fmla="*/ 10623338 w 11983720"/>
              <a:gd name="connsiteY208" fmla="*/ 3019391 h 7010404"/>
              <a:gd name="connsiteX209" fmla="*/ 10413085 w 11983720"/>
              <a:gd name="connsiteY209" fmla="*/ 3019391 h 7010404"/>
              <a:gd name="connsiteX210" fmla="*/ 10379444 w 11983720"/>
              <a:gd name="connsiteY210" fmla="*/ 3037084 h 7010404"/>
              <a:gd name="connsiteX211" fmla="*/ 10438316 w 11983720"/>
              <a:gd name="connsiteY211" fmla="*/ 3037084 h 7010404"/>
              <a:gd name="connsiteX212" fmla="*/ 10514008 w 11983720"/>
              <a:gd name="connsiteY212" fmla="*/ 3063633 h 7010404"/>
              <a:gd name="connsiteX213" fmla="*/ 10589697 w 11983720"/>
              <a:gd name="connsiteY213" fmla="*/ 3063633 h 7010404"/>
              <a:gd name="connsiteX214" fmla="*/ 10614928 w 11983720"/>
              <a:gd name="connsiteY214" fmla="*/ 3090181 h 7010404"/>
              <a:gd name="connsiteX215" fmla="*/ 10589697 w 11983720"/>
              <a:gd name="connsiteY215" fmla="*/ 3116729 h 7010404"/>
              <a:gd name="connsiteX216" fmla="*/ 10413085 w 11983720"/>
              <a:gd name="connsiteY216" fmla="*/ 3116729 h 7010404"/>
              <a:gd name="connsiteX217" fmla="*/ 10337393 w 11983720"/>
              <a:gd name="connsiteY217" fmla="*/ 3125577 h 7010404"/>
              <a:gd name="connsiteX218" fmla="*/ 10429905 w 11983720"/>
              <a:gd name="connsiteY218" fmla="*/ 3125577 h 7010404"/>
              <a:gd name="connsiteX219" fmla="*/ 10488777 w 11983720"/>
              <a:gd name="connsiteY219" fmla="*/ 3160972 h 7010404"/>
              <a:gd name="connsiteX220" fmla="*/ 10488777 w 11983720"/>
              <a:gd name="connsiteY220" fmla="*/ 3187520 h 7010404"/>
              <a:gd name="connsiteX221" fmla="*/ 10455137 w 11983720"/>
              <a:gd name="connsiteY221" fmla="*/ 3205222 h 7010404"/>
              <a:gd name="connsiteX222" fmla="*/ 10345804 w 11983720"/>
              <a:gd name="connsiteY222" fmla="*/ 3222925 h 7010404"/>
              <a:gd name="connsiteX223" fmla="*/ 10309953 w 11983720"/>
              <a:gd name="connsiteY223" fmla="*/ 3228471 h 7010404"/>
              <a:gd name="connsiteX224" fmla="*/ 10318171 w 11983720"/>
              <a:gd name="connsiteY224" fmla="*/ 3237002 h 7010404"/>
              <a:gd name="connsiteX225" fmla="*/ 10254820 w 11983720"/>
              <a:gd name="connsiteY225" fmla="*/ 3266341 h 7010404"/>
              <a:gd name="connsiteX226" fmla="*/ 10220483 w 11983720"/>
              <a:gd name="connsiteY226" fmla="*/ 3279517 h 7010404"/>
              <a:gd name="connsiteX227" fmla="*/ 10307712 w 11983720"/>
              <a:gd name="connsiteY227" fmla="*/ 3302602 h 7010404"/>
              <a:gd name="connsiteX228" fmla="*/ 10458238 w 11983720"/>
              <a:gd name="connsiteY228" fmla="*/ 3285529 h 7010404"/>
              <a:gd name="connsiteX229" fmla="*/ 10528122 w 11983720"/>
              <a:gd name="connsiteY229" fmla="*/ 3251385 h 7010404"/>
              <a:gd name="connsiteX230" fmla="*/ 10646392 w 11983720"/>
              <a:gd name="connsiteY230" fmla="*/ 3153218 h 7010404"/>
              <a:gd name="connsiteX231" fmla="*/ 10845296 w 11983720"/>
              <a:gd name="connsiteY231" fmla="*/ 2986763 h 7010404"/>
              <a:gd name="connsiteX232" fmla="*/ 11103337 w 11983720"/>
              <a:gd name="connsiteY232" fmla="*/ 2905671 h 7010404"/>
              <a:gd name="connsiteX233" fmla="*/ 11312997 w 11983720"/>
              <a:gd name="connsiteY233" fmla="*/ 2811774 h 7010404"/>
              <a:gd name="connsiteX234" fmla="*/ 11329123 w 11983720"/>
              <a:gd name="connsiteY234" fmla="*/ 2798969 h 7010404"/>
              <a:gd name="connsiteX235" fmla="*/ 11544157 w 11983720"/>
              <a:gd name="connsiteY235" fmla="*/ 2726411 h 7010404"/>
              <a:gd name="connsiteX236" fmla="*/ 11566038 w 11983720"/>
              <a:gd name="connsiteY236" fmla="*/ 2720593 h 7010404"/>
              <a:gd name="connsiteX237" fmla="*/ 11568979 w 11983720"/>
              <a:gd name="connsiteY237" fmla="*/ 2716533 h 7010404"/>
              <a:gd name="connsiteX238" fmla="*/ 11593617 w 11983720"/>
              <a:gd name="connsiteY238" fmla="*/ 2694886 h 7010404"/>
              <a:gd name="connsiteX239" fmla="*/ 11697591 w 11983720"/>
              <a:gd name="connsiteY239" fmla="*/ 2642160 h 7010404"/>
              <a:gd name="connsiteX240" fmla="*/ 11755711 w 11983720"/>
              <a:gd name="connsiteY240" fmla="*/ 2626902 h 7010404"/>
              <a:gd name="connsiteX241" fmla="*/ 11871035 w 11983720"/>
              <a:gd name="connsiteY241" fmla="*/ 2656253 h 7010404"/>
              <a:gd name="connsiteX242" fmla="*/ 11892132 w 11983720"/>
              <a:gd name="connsiteY242" fmla="*/ 2688788 h 7010404"/>
              <a:gd name="connsiteX243" fmla="*/ 11900477 w 11983720"/>
              <a:gd name="connsiteY243" fmla="*/ 2702474 h 7010404"/>
              <a:gd name="connsiteX244" fmla="*/ 11929839 w 11983720"/>
              <a:gd name="connsiteY244" fmla="*/ 2712074 h 7010404"/>
              <a:gd name="connsiteX245" fmla="*/ 11928724 w 11983720"/>
              <a:gd name="connsiteY245" fmla="*/ 2722859 h 7010404"/>
              <a:gd name="connsiteX246" fmla="*/ 11963471 w 11983720"/>
              <a:gd name="connsiteY246" fmla="*/ 2743484 h 7010404"/>
              <a:gd name="connsiteX247" fmla="*/ 11979600 w 11983720"/>
              <a:gd name="connsiteY247" fmla="*/ 2764823 h 7010404"/>
              <a:gd name="connsiteX248" fmla="*/ 11952719 w 11983720"/>
              <a:gd name="connsiteY248" fmla="*/ 2914207 h 7010404"/>
              <a:gd name="connsiteX249" fmla="*/ 11829076 w 11983720"/>
              <a:gd name="connsiteY249" fmla="*/ 3003836 h 7010404"/>
              <a:gd name="connsiteX250" fmla="*/ 11716183 w 11983720"/>
              <a:gd name="connsiteY250" fmla="*/ 3012372 h 7010404"/>
              <a:gd name="connsiteX251" fmla="*/ 11571035 w 11983720"/>
              <a:gd name="connsiteY251" fmla="*/ 3008104 h 7010404"/>
              <a:gd name="connsiteX252" fmla="*/ 11538781 w 11983720"/>
              <a:gd name="connsiteY252" fmla="*/ 3025177 h 7010404"/>
              <a:gd name="connsiteX253" fmla="*/ 11409759 w 11983720"/>
              <a:gd name="connsiteY253" fmla="*/ 3076394 h 7010404"/>
              <a:gd name="connsiteX254" fmla="*/ 11291492 w 11983720"/>
              <a:gd name="connsiteY254" fmla="*/ 3114806 h 7010404"/>
              <a:gd name="connsiteX255" fmla="*/ 11022700 w 11983720"/>
              <a:gd name="connsiteY255" fmla="*/ 3174559 h 7010404"/>
              <a:gd name="connsiteX256" fmla="*/ 10764661 w 11983720"/>
              <a:gd name="connsiteY256" fmla="*/ 3259920 h 7010404"/>
              <a:gd name="connsiteX257" fmla="*/ 10603386 w 11983720"/>
              <a:gd name="connsiteY257" fmla="*/ 3358087 h 7010404"/>
              <a:gd name="connsiteX258" fmla="*/ 10528122 w 11983720"/>
              <a:gd name="connsiteY258" fmla="*/ 3396499 h 7010404"/>
              <a:gd name="connsiteX259" fmla="*/ 10221699 w 11983720"/>
              <a:gd name="connsiteY259" fmla="*/ 3537345 h 7010404"/>
              <a:gd name="connsiteX260" fmla="*/ 10200631 w 11983720"/>
              <a:gd name="connsiteY260" fmla="*/ 3547150 h 7010404"/>
              <a:gd name="connsiteX261" fmla="*/ 10185532 w 11983720"/>
              <a:gd name="connsiteY261" fmla="*/ 3639988 h 7010404"/>
              <a:gd name="connsiteX262" fmla="*/ 10132344 w 11983720"/>
              <a:gd name="connsiteY262" fmla="*/ 3746654 h 7010404"/>
              <a:gd name="connsiteX263" fmla="*/ 10127906 w 11983720"/>
              <a:gd name="connsiteY263" fmla="*/ 3767789 h 7010404"/>
              <a:gd name="connsiteX264" fmla="*/ 10141062 w 11983720"/>
              <a:gd name="connsiteY264" fmla="*/ 3772089 h 7010404"/>
              <a:gd name="connsiteX265" fmla="*/ 10555002 w 11983720"/>
              <a:gd name="connsiteY265" fmla="*/ 3891595 h 7010404"/>
              <a:gd name="connsiteX266" fmla="*/ 10646392 w 11983720"/>
              <a:gd name="connsiteY266" fmla="*/ 3917205 h 7010404"/>
              <a:gd name="connsiteX267" fmla="*/ 10770037 w 11983720"/>
              <a:gd name="connsiteY267" fmla="*/ 3904400 h 7010404"/>
              <a:gd name="connsiteX268" fmla="*/ 10839921 w 11983720"/>
              <a:gd name="connsiteY268" fmla="*/ 3895864 h 7010404"/>
              <a:gd name="connsiteX269" fmla="*/ 10915183 w 11983720"/>
              <a:gd name="connsiteY269" fmla="*/ 3912937 h 7010404"/>
              <a:gd name="connsiteX270" fmla="*/ 10947439 w 11983720"/>
              <a:gd name="connsiteY270" fmla="*/ 3942812 h 7010404"/>
              <a:gd name="connsiteX271" fmla="*/ 10807667 w 11983720"/>
              <a:gd name="connsiteY271" fmla="*/ 4169020 h 7010404"/>
              <a:gd name="connsiteX272" fmla="*/ 10657143 w 11983720"/>
              <a:gd name="connsiteY272" fmla="*/ 4169020 h 7010404"/>
              <a:gd name="connsiteX273" fmla="*/ 10533498 w 11983720"/>
              <a:gd name="connsiteY273" fmla="*/ 4100731 h 7010404"/>
              <a:gd name="connsiteX274" fmla="*/ 10399103 w 11983720"/>
              <a:gd name="connsiteY274" fmla="*/ 4079391 h 7010404"/>
              <a:gd name="connsiteX275" fmla="*/ 10259332 w 11983720"/>
              <a:gd name="connsiteY275" fmla="*/ 4023907 h 7010404"/>
              <a:gd name="connsiteX276" fmla="*/ 10178692 w 11983720"/>
              <a:gd name="connsiteY276" fmla="*/ 3921471 h 7010404"/>
              <a:gd name="connsiteX277" fmla="*/ 10144901 w 11983720"/>
              <a:gd name="connsiteY277" fmla="*/ 3898797 h 7010404"/>
              <a:gd name="connsiteX278" fmla="*/ 10115451 w 11983720"/>
              <a:gd name="connsiteY278" fmla="*/ 3921009 h 7010404"/>
              <a:gd name="connsiteX279" fmla="*/ 10014092 w 11983720"/>
              <a:gd name="connsiteY279" fmla="*/ 3921009 h 7010404"/>
              <a:gd name="connsiteX280" fmla="*/ 9862052 w 11983720"/>
              <a:gd name="connsiteY280" fmla="*/ 3947832 h 7010404"/>
              <a:gd name="connsiteX281" fmla="*/ 9819818 w 11983720"/>
              <a:gd name="connsiteY281" fmla="*/ 4048423 h 7010404"/>
              <a:gd name="connsiteX282" fmla="*/ 9574865 w 11983720"/>
              <a:gd name="connsiteY282" fmla="*/ 4309956 h 7010404"/>
              <a:gd name="connsiteX283" fmla="*/ 9515737 w 11983720"/>
              <a:gd name="connsiteY283" fmla="*/ 4323367 h 7010404"/>
              <a:gd name="connsiteX284" fmla="*/ 9177872 w 11983720"/>
              <a:gd name="connsiteY284" fmla="*/ 4323367 h 7010404"/>
              <a:gd name="connsiteX285" fmla="*/ 9245444 w 11983720"/>
              <a:gd name="connsiteY285" fmla="*/ 4544663 h 7010404"/>
              <a:gd name="connsiteX286" fmla="*/ 9051170 w 11983720"/>
              <a:gd name="connsiteY286" fmla="*/ 4423957 h 7010404"/>
              <a:gd name="connsiteX287" fmla="*/ 8747091 w 11983720"/>
              <a:gd name="connsiteY287" fmla="*/ 4363603 h 7010404"/>
              <a:gd name="connsiteX288" fmla="*/ 8603497 w 11983720"/>
              <a:gd name="connsiteY288" fmla="*/ 4558076 h 7010404"/>
              <a:gd name="connsiteX289" fmla="*/ 8392330 w 11983720"/>
              <a:gd name="connsiteY289" fmla="*/ 4658664 h 7010404"/>
              <a:gd name="connsiteX290" fmla="*/ 8248737 w 11983720"/>
              <a:gd name="connsiteY290" fmla="*/ 4698900 h 7010404"/>
              <a:gd name="connsiteX291" fmla="*/ 8012231 w 11983720"/>
              <a:gd name="connsiteY291" fmla="*/ 4812901 h 7010404"/>
              <a:gd name="connsiteX292" fmla="*/ 7936211 w 11983720"/>
              <a:gd name="connsiteY292" fmla="*/ 4866550 h 7010404"/>
              <a:gd name="connsiteX293" fmla="*/ 7969997 w 11983720"/>
              <a:gd name="connsiteY293" fmla="*/ 5034199 h 7010404"/>
              <a:gd name="connsiteX294" fmla="*/ 7998540 w 11983720"/>
              <a:gd name="connsiteY294" fmla="*/ 5142809 h 7010404"/>
              <a:gd name="connsiteX295" fmla="*/ 8017821 w 11983720"/>
              <a:gd name="connsiteY295" fmla="*/ 5144903 h 7010404"/>
              <a:gd name="connsiteX296" fmla="*/ 8037579 w 11983720"/>
              <a:gd name="connsiteY296" fmla="*/ 5157192 h 7010404"/>
              <a:gd name="connsiteX297" fmla="*/ 8053670 w 11983720"/>
              <a:gd name="connsiteY297" fmla="*/ 5182005 h 7010404"/>
              <a:gd name="connsiteX298" fmla="*/ 8060034 w 11983720"/>
              <a:gd name="connsiteY298" fmla="*/ 5192443 h 7010404"/>
              <a:gd name="connsiteX299" fmla="*/ 8080361 w 11983720"/>
              <a:gd name="connsiteY299" fmla="*/ 5219711 h 7010404"/>
              <a:gd name="connsiteX300" fmla="*/ 8090960 w 11983720"/>
              <a:gd name="connsiteY300" fmla="*/ 5232605 h 7010404"/>
              <a:gd name="connsiteX301" fmla="*/ 8098078 w 11983720"/>
              <a:gd name="connsiteY301" fmla="*/ 5251423 h 7010404"/>
              <a:gd name="connsiteX302" fmla="*/ 8096978 w 11983720"/>
              <a:gd name="connsiteY302" fmla="*/ 5272625 h 7010404"/>
              <a:gd name="connsiteX303" fmla="*/ 8087316 w 11983720"/>
              <a:gd name="connsiteY303" fmla="*/ 5325796 h 7010404"/>
              <a:gd name="connsiteX304" fmla="*/ 8012542 w 11983720"/>
              <a:gd name="connsiteY304" fmla="*/ 5402777 h 7010404"/>
              <a:gd name="connsiteX305" fmla="*/ 8001958 w 11983720"/>
              <a:gd name="connsiteY305" fmla="*/ 5403392 h 7010404"/>
              <a:gd name="connsiteX306" fmla="*/ 7956134 w 11983720"/>
              <a:gd name="connsiteY306" fmla="*/ 5411777 h 7010404"/>
              <a:gd name="connsiteX307" fmla="*/ 7943179 w 11983720"/>
              <a:gd name="connsiteY307" fmla="*/ 5410623 h 7010404"/>
              <a:gd name="connsiteX308" fmla="*/ 7908186 w 11983720"/>
              <a:gd name="connsiteY308" fmla="*/ 5412181 h 7010404"/>
              <a:gd name="connsiteX309" fmla="*/ 7889254 w 11983720"/>
              <a:gd name="connsiteY309" fmla="*/ 5411532 h 7010404"/>
              <a:gd name="connsiteX310" fmla="*/ 7872676 w 11983720"/>
              <a:gd name="connsiteY310" fmla="*/ 5399145 h 7010404"/>
              <a:gd name="connsiteX311" fmla="*/ 7817726 w 11983720"/>
              <a:gd name="connsiteY311" fmla="*/ 5370869 h 7010404"/>
              <a:gd name="connsiteX312" fmla="*/ 7789309 w 11983720"/>
              <a:gd name="connsiteY312" fmla="*/ 5349635 h 7010404"/>
              <a:gd name="connsiteX313" fmla="*/ 7783316 w 11983720"/>
              <a:gd name="connsiteY313" fmla="*/ 5336631 h 7010404"/>
              <a:gd name="connsiteX314" fmla="*/ 7783534 w 11983720"/>
              <a:gd name="connsiteY314" fmla="*/ 5303401 h 7010404"/>
              <a:gd name="connsiteX315" fmla="*/ 7780741 w 11983720"/>
              <a:gd name="connsiteY315" fmla="*/ 5250159 h 7010404"/>
              <a:gd name="connsiteX316" fmla="*/ 7789188 w 11983720"/>
              <a:gd name="connsiteY316" fmla="*/ 5228052 h 7010404"/>
              <a:gd name="connsiteX317" fmla="*/ 7807221 w 11983720"/>
              <a:gd name="connsiteY317" fmla="*/ 5203164 h 7010404"/>
              <a:gd name="connsiteX318" fmla="*/ 7826011 w 11983720"/>
              <a:gd name="connsiteY318" fmla="*/ 5186655 h 7010404"/>
              <a:gd name="connsiteX319" fmla="*/ 7859673 w 11983720"/>
              <a:gd name="connsiteY319" fmla="*/ 5158612 h 7010404"/>
              <a:gd name="connsiteX320" fmla="*/ 7860190 w 11983720"/>
              <a:gd name="connsiteY320" fmla="*/ 5158473 h 7010404"/>
              <a:gd name="connsiteX321" fmla="*/ 7860190 w 11983720"/>
              <a:gd name="connsiteY321" fmla="*/ 5114670 h 7010404"/>
              <a:gd name="connsiteX322" fmla="*/ 7851743 w 11983720"/>
              <a:gd name="connsiteY322" fmla="*/ 5000669 h 7010404"/>
              <a:gd name="connsiteX323" fmla="*/ 7751440 w 11983720"/>
              <a:gd name="connsiteY323" fmla="*/ 4868226 h 7010404"/>
              <a:gd name="connsiteX324" fmla="*/ 7719881 w 11983720"/>
              <a:gd name="connsiteY324" fmla="*/ 4861044 h 7010404"/>
              <a:gd name="connsiteX325" fmla="*/ 7716299 w 11983720"/>
              <a:gd name="connsiteY325" fmla="*/ 4869585 h 7010404"/>
              <a:gd name="connsiteX326" fmla="*/ 7547189 w 11983720"/>
              <a:gd name="connsiteY326" fmla="*/ 5175990 h 7010404"/>
              <a:gd name="connsiteX327" fmla="*/ 7451364 w 11983720"/>
              <a:gd name="connsiteY327" fmla="*/ 5313663 h 7010404"/>
              <a:gd name="connsiteX328" fmla="*/ 7487412 w 11983720"/>
              <a:gd name="connsiteY328" fmla="*/ 5335807 h 7010404"/>
              <a:gd name="connsiteX329" fmla="*/ 7576786 w 11983720"/>
              <a:gd name="connsiteY329" fmla="*/ 5411032 h 7010404"/>
              <a:gd name="connsiteX330" fmla="*/ 7609041 w 11983720"/>
              <a:gd name="connsiteY330" fmla="*/ 5530539 h 7010404"/>
              <a:gd name="connsiteX331" fmla="*/ 7506901 w 11983720"/>
              <a:gd name="connsiteY331" fmla="*/ 5658580 h 7010404"/>
              <a:gd name="connsiteX332" fmla="*/ 7501525 w 11983720"/>
              <a:gd name="connsiteY332" fmla="*/ 5688457 h 7010404"/>
              <a:gd name="connsiteX333" fmla="*/ 7528403 w 11983720"/>
              <a:gd name="connsiteY333" fmla="*/ 5833571 h 7010404"/>
              <a:gd name="connsiteX334" fmla="*/ 7394008 w 11983720"/>
              <a:gd name="connsiteY334" fmla="*/ 6029902 h 7010404"/>
              <a:gd name="connsiteX335" fmla="*/ 7264987 w 11983720"/>
              <a:gd name="connsiteY335" fmla="*/ 6076852 h 7010404"/>
              <a:gd name="connsiteX336" fmla="*/ 7001570 w 11983720"/>
              <a:gd name="connsiteY336" fmla="*/ 6046974 h 7010404"/>
              <a:gd name="connsiteX337" fmla="*/ 6926897 w 11983720"/>
              <a:gd name="connsiteY337" fmla="*/ 6000025 h 7010404"/>
              <a:gd name="connsiteX338" fmla="*/ 6881457 w 11983720"/>
              <a:gd name="connsiteY338" fmla="*/ 5958970 h 7010404"/>
              <a:gd name="connsiteX339" fmla="*/ 6855649 w 11983720"/>
              <a:gd name="connsiteY339" fmla="*/ 5983754 h 7010404"/>
              <a:gd name="connsiteX340" fmla="*/ 6741475 w 11983720"/>
              <a:gd name="connsiteY340" fmla="*/ 6074326 h 7010404"/>
              <a:gd name="connsiteX341" fmla="*/ 6743866 w 11983720"/>
              <a:gd name="connsiteY341" fmla="*/ 6076719 h 7010404"/>
              <a:gd name="connsiteX342" fmla="*/ 6754281 w 11983720"/>
              <a:gd name="connsiteY342" fmla="*/ 6081120 h 7010404"/>
              <a:gd name="connsiteX343" fmla="*/ 6797290 w 11983720"/>
              <a:gd name="connsiteY343" fmla="*/ 6098191 h 7010404"/>
              <a:gd name="connsiteX344" fmla="*/ 6743529 w 11983720"/>
              <a:gd name="connsiteY344" fmla="*/ 6128069 h 7010404"/>
              <a:gd name="connsiteX345" fmla="*/ 6705899 w 11983720"/>
              <a:gd name="connsiteY345" fmla="*/ 6115264 h 7010404"/>
              <a:gd name="connsiteX346" fmla="*/ 6694619 w 11983720"/>
              <a:gd name="connsiteY346" fmla="*/ 6111495 h 7010404"/>
              <a:gd name="connsiteX347" fmla="*/ 6570461 w 11983720"/>
              <a:gd name="connsiteY347" fmla="*/ 6209987 h 7010404"/>
              <a:gd name="connsiteX348" fmla="*/ 5396764 w 11983720"/>
              <a:gd name="connsiteY348" fmla="*/ 6797710 h 7010404"/>
              <a:gd name="connsiteX349" fmla="*/ 5313406 w 11983720"/>
              <a:gd name="connsiteY349" fmla="*/ 6820826 h 7010404"/>
              <a:gd name="connsiteX350" fmla="*/ 5313406 w 11983720"/>
              <a:gd name="connsiteY350" fmla="*/ 6858002 h 7010404"/>
              <a:gd name="connsiteX351" fmla="*/ 5179349 w 11983720"/>
              <a:gd name="connsiteY351" fmla="*/ 6858002 h 7010404"/>
              <a:gd name="connsiteX352" fmla="*/ 5067596 w 11983720"/>
              <a:gd name="connsiteY352" fmla="*/ 6888993 h 7010404"/>
              <a:gd name="connsiteX353" fmla="*/ 4015946 w 11983720"/>
              <a:gd name="connsiteY353" fmla="*/ 7010404 h 7010404"/>
              <a:gd name="connsiteX354" fmla="*/ 2964297 w 11983720"/>
              <a:gd name="connsiteY354" fmla="*/ 6888993 h 7010404"/>
              <a:gd name="connsiteX355" fmla="*/ 2852545 w 11983720"/>
              <a:gd name="connsiteY355" fmla="*/ 6858002 h 7010404"/>
              <a:gd name="connsiteX356" fmla="*/ 0 w 11983720"/>
              <a:gd name="connsiteY356" fmla="*/ 3505202 h 7010404"/>
              <a:gd name="connsiteX357" fmla="*/ 0 w 11983720"/>
              <a:gd name="connsiteY357" fmla="*/ 0 h 7010404"/>
              <a:gd name="connsiteX0" fmla="*/ 9654329 w 11983720"/>
              <a:gd name="connsiteY0" fmla="*/ 867292 h 7010404"/>
              <a:gd name="connsiteX1" fmla="*/ 9598103 w 11983720"/>
              <a:gd name="connsiteY1" fmla="*/ 908210 h 7010404"/>
              <a:gd name="connsiteX2" fmla="*/ 9549720 w 11983720"/>
              <a:gd name="connsiteY2" fmla="*/ 967963 h 7010404"/>
              <a:gd name="connsiteX3" fmla="*/ 9565847 w 11983720"/>
              <a:gd name="connsiteY3" fmla="*/ 1006376 h 7010404"/>
              <a:gd name="connsiteX4" fmla="*/ 9606167 w 11983720"/>
              <a:gd name="connsiteY4" fmla="*/ 1006911 h 7010404"/>
              <a:gd name="connsiteX5" fmla="*/ 9623130 w 11983720"/>
              <a:gd name="connsiteY5" fmla="*/ 1003094 h 7010404"/>
              <a:gd name="connsiteX6" fmla="*/ 9645264 w 11983720"/>
              <a:gd name="connsiteY6" fmla="*/ 955148 h 7010404"/>
              <a:gd name="connsiteX7" fmla="*/ 9647718 w 11983720"/>
              <a:gd name="connsiteY7" fmla="*/ 887712 h 7010404"/>
              <a:gd name="connsiteX8" fmla="*/ 9654329 w 11983720"/>
              <a:gd name="connsiteY8" fmla="*/ 867292 h 7010404"/>
              <a:gd name="connsiteX9" fmla="*/ 0 w 11983720"/>
              <a:gd name="connsiteY9" fmla="*/ 0 h 7010404"/>
              <a:gd name="connsiteX10" fmla="*/ 4015946 w 11983720"/>
              <a:gd name="connsiteY10" fmla="*/ 0 h 7010404"/>
              <a:gd name="connsiteX11" fmla="*/ 5313406 w 11983720"/>
              <a:gd name="connsiteY11" fmla="*/ 0 h 7010404"/>
              <a:gd name="connsiteX12" fmla="*/ 5930185 w 11983720"/>
              <a:gd name="connsiteY12" fmla="*/ 423059 h 7010404"/>
              <a:gd name="connsiteX13" fmla="*/ 6106703 w 11983720"/>
              <a:gd name="connsiteY13" fmla="*/ 516658 h 7010404"/>
              <a:gd name="connsiteX14" fmla="*/ 6087006 w 11983720"/>
              <a:gd name="connsiteY14" fmla="*/ 491542 h 7010404"/>
              <a:gd name="connsiteX15" fmla="*/ 6060800 w 11983720"/>
              <a:gd name="connsiteY15" fmla="*/ 460064 h 7010404"/>
              <a:gd name="connsiteX16" fmla="*/ 5964034 w 11983720"/>
              <a:gd name="connsiteY16" fmla="*/ 387506 h 7010404"/>
              <a:gd name="connsiteX17" fmla="*/ 5915651 w 11983720"/>
              <a:gd name="connsiteY17" fmla="*/ 302144 h 7010404"/>
              <a:gd name="connsiteX18" fmla="*/ 6001664 w 11983720"/>
              <a:gd name="connsiteY18" fmla="*/ 203978 h 7010404"/>
              <a:gd name="connsiteX19" fmla="*/ 6055424 w 11983720"/>
              <a:gd name="connsiteY19" fmla="*/ 203978 h 7010404"/>
              <a:gd name="connsiteX20" fmla="*/ 6071551 w 11983720"/>
              <a:gd name="connsiteY20" fmla="*/ 233856 h 7010404"/>
              <a:gd name="connsiteX21" fmla="*/ 6130684 w 11983720"/>
              <a:gd name="connsiteY21" fmla="*/ 391774 h 7010404"/>
              <a:gd name="connsiteX22" fmla="*/ 6152189 w 11983720"/>
              <a:gd name="connsiteY22" fmla="*/ 434455 h 7010404"/>
              <a:gd name="connsiteX23" fmla="*/ 6238202 w 11983720"/>
              <a:gd name="connsiteY23" fmla="*/ 545425 h 7010404"/>
              <a:gd name="connsiteX24" fmla="*/ 6285697 w 11983720"/>
              <a:gd name="connsiteY24" fmla="*/ 614557 h 7010404"/>
              <a:gd name="connsiteX25" fmla="*/ 6545877 w 11983720"/>
              <a:gd name="connsiteY25" fmla="*/ 784372 h 7010404"/>
              <a:gd name="connsiteX26" fmla="*/ 6570160 w 11983720"/>
              <a:gd name="connsiteY26" fmla="*/ 760429 h 7010404"/>
              <a:gd name="connsiteX27" fmla="*/ 6603760 w 11983720"/>
              <a:gd name="connsiteY27" fmla="*/ 716148 h 7010404"/>
              <a:gd name="connsiteX28" fmla="*/ 6722027 w 11983720"/>
              <a:gd name="connsiteY28" fmla="*/ 703343 h 7010404"/>
              <a:gd name="connsiteX29" fmla="*/ 6947814 w 11983720"/>
              <a:gd name="connsiteY29" fmla="*/ 733221 h 7010404"/>
              <a:gd name="connsiteX30" fmla="*/ 7012322 w 11983720"/>
              <a:gd name="connsiteY30" fmla="*/ 686272 h 7010404"/>
              <a:gd name="connsiteX31" fmla="*/ 7028451 w 11983720"/>
              <a:gd name="connsiteY31" fmla="*/ 600910 h 7010404"/>
              <a:gd name="connsiteX32" fmla="*/ 7028451 w 11983720"/>
              <a:gd name="connsiteY32" fmla="*/ 545425 h 7010404"/>
              <a:gd name="connsiteX33" fmla="*/ 7130592 w 11983720"/>
              <a:gd name="connsiteY33" fmla="*/ 515549 h 7010404"/>
              <a:gd name="connsiteX34" fmla="*/ 7211230 w 11983720"/>
              <a:gd name="connsiteY34" fmla="*/ 579570 h 7010404"/>
              <a:gd name="connsiteX35" fmla="*/ 7259611 w 11983720"/>
              <a:gd name="connsiteY35" fmla="*/ 613714 h 7010404"/>
              <a:gd name="connsiteX36" fmla="*/ 7313371 w 11983720"/>
              <a:gd name="connsiteY36" fmla="*/ 583839 h 7010404"/>
              <a:gd name="connsiteX37" fmla="*/ 7356376 w 11983720"/>
              <a:gd name="connsiteY37" fmla="*/ 472869 h 7010404"/>
              <a:gd name="connsiteX38" fmla="*/ 7388632 w 11983720"/>
              <a:gd name="connsiteY38" fmla="*/ 438723 h 7010404"/>
              <a:gd name="connsiteX39" fmla="*/ 7442390 w 11983720"/>
              <a:gd name="connsiteY39" fmla="*/ 442991 h 7010404"/>
              <a:gd name="connsiteX40" fmla="*/ 7501525 w 11983720"/>
              <a:gd name="connsiteY40" fmla="*/ 485671 h 7010404"/>
              <a:gd name="connsiteX41" fmla="*/ 7587538 w 11983720"/>
              <a:gd name="connsiteY41" fmla="*/ 545425 h 7010404"/>
              <a:gd name="connsiteX42" fmla="*/ 7721933 w 11983720"/>
              <a:gd name="connsiteY42" fmla="*/ 481403 h 7010404"/>
              <a:gd name="connsiteX43" fmla="*/ 7807946 w 11983720"/>
              <a:gd name="connsiteY43" fmla="*/ 366167 h 7010404"/>
              <a:gd name="connsiteX44" fmla="*/ 7872457 w 11983720"/>
              <a:gd name="connsiteY44" fmla="*/ 349094 h 7010404"/>
              <a:gd name="connsiteX45" fmla="*/ 7931592 w 11983720"/>
              <a:gd name="connsiteY45" fmla="*/ 494208 h 7010404"/>
              <a:gd name="connsiteX46" fmla="*/ 7920842 w 11983720"/>
              <a:gd name="connsiteY46" fmla="*/ 507013 h 7010404"/>
              <a:gd name="connsiteX47" fmla="*/ 8028357 w 11983720"/>
              <a:gd name="connsiteY47" fmla="*/ 532622 h 7010404"/>
              <a:gd name="connsiteX48" fmla="*/ 8119746 w 11983720"/>
              <a:gd name="connsiteY48" fmla="*/ 498476 h 7010404"/>
              <a:gd name="connsiteX49" fmla="*/ 8135874 w 11983720"/>
              <a:gd name="connsiteY49" fmla="*/ 485671 h 7010404"/>
              <a:gd name="connsiteX50" fmla="*/ 8313276 w 11983720"/>
              <a:gd name="connsiteY50" fmla="*/ 477137 h 7010404"/>
              <a:gd name="connsiteX51" fmla="*/ 8415417 w 11983720"/>
              <a:gd name="connsiteY51" fmla="*/ 468600 h 7010404"/>
              <a:gd name="connsiteX52" fmla="*/ 8474552 w 11983720"/>
              <a:gd name="connsiteY52" fmla="*/ 357630 h 7010404"/>
              <a:gd name="connsiteX53" fmla="*/ 8565942 w 11983720"/>
              <a:gd name="connsiteY53" fmla="*/ 131422 h 7010404"/>
              <a:gd name="connsiteX54" fmla="*/ 8646579 w 11983720"/>
              <a:gd name="connsiteY54" fmla="*/ 33255 h 7010404"/>
              <a:gd name="connsiteX55" fmla="*/ 8704368 w 11983720"/>
              <a:gd name="connsiteY55" fmla="*/ 2846 h 7010404"/>
              <a:gd name="connsiteX56" fmla="*/ 8741831 w 11983720"/>
              <a:gd name="connsiteY56" fmla="*/ 245 h 7010404"/>
              <a:gd name="connsiteX57" fmla="*/ 8786350 w 11983720"/>
              <a:gd name="connsiteY57" fmla="*/ 7648 h 7010404"/>
              <a:gd name="connsiteX58" fmla="*/ 8732592 w 11983720"/>
              <a:gd name="connsiteY58" fmla="*/ 152762 h 7010404"/>
              <a:gd name="connsiteX59" fmla="*/ 8678833 w 11983720"/>
              <a:gd name="connsiteY59" fmla="*/ 323485 h 7010404"/>
              <a:gd name="connsiteX60" fmla="*/ 8619698 w 11983720"/>
              <a:gd name="connsiteY60" fmla="*/ 489940 h 7010404"/>
              <a:gd name="connsiteX61" fmla="*/ 8754096 w 11983720"/>
              <a:gd name="connsiteY61" fmla="*/ 613714 h 7010404"/>
              <a:gd name="connsiteX62" fmla="*/ 8786350 w 11983720"/>
              <a:gd name="connsiteY62" fmla="*/ 596641 h 7010404"/>
              <a:gd name="connsiteX63" fmla="*/ 8802476 w 11983720"/>
              <a:gd name="connsiteY63" fmla="*/ 566766 h 7010404"/>
              <a:gd name="connsiteX64" fmla="*/ 8909996 w 11983720"/>
              <a:gd name="connsiteY64" fmla="*/ 532622 h 7010404"/>
              <a:gd name="connsiteX65" fmla="*/ 8969128 w 11983720"/>
              <a:gd name="connsiteY65" fmla="*/ 600910 h 7010404"/>
              <a:gd name="connsiteX66" fmla="*/ 8969128 w 11983720"/>
              <a:gd name="connsiteY66" fmla="*/ 635055 h 7010404"/>
              <a:gd name="connsiteX67" fmla="*/ 9130404 w 11983720"/>
              <a:gd name="connsiteY67" fmla="*/ 801509 h 7010404"/>
              <a:gd name="connsiteX68" fmla="*/ 9205667 w 11983720"/>
              <a:gd name="connsiteY68" fmla="*/ 797240 h 7010404"/>
              <a:gd name="connsiteX69" fmla="*/ 9431451 w 11983720"/>
              <a:gd name="connsiteY69" fmla="*/ 754560 h 7010404"/>
              <a:gd name="connsiteX70" fmla="*/ 9479834 w 11983720"/>
              <a:gd name="connsiteY70" fmla="*/ 771633 h 7010404"/>
              <a:gd name="connsiteX71" fmla="*/ 9538969 w 11983720"/>
              <a:gd name="connsiteY71" fmla="*/ 831386 h 7010404"/>
              <a:gd name="connsiteX72" fmla="*/ 9603477 w 11983720"/>
              <a:gd name="connsiteY72" fmla="*/ 839921 h 7010404"/>
              <a:gd name="connsiteX73" fmla="*/ 9624983 w 11983720"/>
              <a:gd name="connsiteY73" fmla="*/ 822850 h 7010404"/>
              <a:gd name="connsiteX74" fmla="*/ 9651190 w 11983720"/>
              <a:gd name="connsiteY74" fmla="*/ 818048 h 7010404"/>
              <a:gd name="connsiteX75" fmla="*/ 9669014 w 11983720"/>
              <a:gd name="connsiteY75" fmla="*/ 821907 h 7010404"/>
              <a:gd name="connsiteX76" fmla="*/ 9673039 w 11983720"/>
              <a:gd name="connsiteY76" fmla="*/ 803062 h 7010404"/>
              <a:gd name="connsiteX77" fmla="*/ 9655026 w 11983720"/>
              <a:gd name="connsiteY77" fmla="*/ 789260 h 7010404"/>
              <a:gd name="connsiteX78" fmla="*/ 9654322 w 11983720"/>
              <a:gd name="connsiteY78" fmla="*/ 763084 h 7010404"/>
              <a:gd name="connsiteX79" fmla="*/ 9655769 w 11983720"/>
              <a:gd name="connsiteY79" fmla="*/ 732353 h 7010404"/>
              <a:gd name="connsiteX80" fmla="*/ 9701303 w 11983720"/>
              <a:gd name="connsiteY80" fmla="*/ 753698 h 7010404"/>
              <a:gd name="connsiteX81" fmla="*/ 9702007 w 11983720"/>
              <a:gd name="connsiteY81" fmla="*/ 779876 h 7010404"/>
              <a:gd name="connsiteX82" fmla="*/ 9686852 w 11983720"/>
              <a:gd name="connsiteY82" fmla="*/ 977913 h 7010404"/>
              <a:gd name="connsiteX83" fmla="*/ 9687132 w 11983720"/>
              <a:gd name="connsiteY83" fmla="*/ 988259 h 7010404"/>
              <a:gd name="connsiteX84" fmla="*/ 9689493 w 11983720"/>
              <a:gd name="connsiteY84" fmla="*/ 987703 h 7010404"/>
              <a:gd name="connsiteX85" fmla="*/ 9732498 w 11983720"/>
              <a:gd name="connsiteY85" fmla="*/ 1006376 h 7010404"/>
              <a:gd name="connsiteX86" fmla="*/ 9761691 w 11983720"/>
              <a:gd name="connsiteY86" fmla="*/ 1050670 h 7010404"/>
              <a:gd name="connsiteX87" fmla="*/ 9776468 w 11983720"/>
              <a:gd name="connsiteY87" fmla="*/ 1051331 h 7010404"/>
              <a:gd name="connsiteX88" fmla="*/ 9831703 w 11983720"/>
              <a:gd name="connsiteY88" fmla="*/ 1031420 h 7010404"/>
              <a:gd name="connsiteX89" fmla="*/ 9890882 w 11983720"/>
              <a:gd name="connsiteY89" fmla="*/ 1010084 h 7010404"/>
              <a:gd name="connsiteX90" fmla="*/ 9937461 w 11983720"/>
              <a:gd name="connsiteY90" fmla="*/ 1091465 h 7010404"/>
              <a:gd name="connsiteX91" fmla="*/ 10052199 w 11983720"/>
              <a:gd name="connsiteY91" fmla="*/ 1125620 h 7010404"/>
              <a:gd name="connsiteX92" fmla="*/ 10145781 w 11983720"/>
              <a:gd name="connsiteY92" fmla="*/ 1156072 h 7010404"/>
              <a:gd name="connsiteX93" fmla="*/ 10180181 w 11983720"/>
              <a:gd name="connsiteY93" fmla="*/ 1207863 h 7010404"/>
              <a:gd name="connsiteX94" fmla="*/ 10255808 w 11983720"/>
              <a:gd name="connsiteY94" fmla="*/ 1290100 h 7010404"/>
              <a:gd name="connsiteX95" fmla="*/ 10280908 w 11983720"/>
              <a:gd name="connsiteY95" fmla="*/ 1292379 h 7010404"/>
              <a:gd name="connsiteX96" fmla="*/ 10418271 w 11983720"/>
              <a:gd name="connsiteY96" fmla="*/ 1257963 h 7010404"/>
              <a:gd name="connsiteX97" fmla="*/ 10468473 w 11983720"/>
              <a:gd name="connsiteY97" fmla="*/ 1262519 h 7010404"/>
              <a:gd name="connsiteX98" fmla="*/ 10469541 w 11983720"/>
              <a:gd name="connsiteY98" fmla="*/ 1281014 h 7010404"/>
              <a:gd name="connsiteX99" fmla="*/ 10376646 w 11983720"/>
              <a:gd name="connsiteY99" fmla="*/ 1318280 h 7010404"/>
              <a:gd name="connsiteX100" fmla="*/ 10353678 w 11983720"/>
              <a:gd name="connsiteY100" fmla="*/ 1352992 h 7010404"/>
              <a:gd name="connsiteX101" fmla="*/ 10402430 w 11983720"/>
              <a:gd name="connsiteY101" fmla="*/ 1388279 h 7010404"/>
              <a:gd name="connsiteX102" fmla="*/ 10454062 w 11983720"/>
              <a:gd name="connsiteY102" fmla="*/ 1403649 h 7010404"/>
              <a:gd name="connsiteX103" fmla="*/ 10384838 w 11983720"/>
              <a:gd name="connsiteY103" fmla="*/ 1432382 h 7010404"/>
              <a:gd name="connsiteX104" fmla="*/ 10356497 w 11983720"/>
              <a:gd name="connsiteY104" fmla="*/ 1457701 h 7010404"/>
              <a:gd name="connsiteX105" fmla="*/ 10384456 w 11983720"/>
              <a:gd name="connsiteY105" fmla="*/ 1481607 h 7010404"/>
              <a:gd name="connsiteX106" fmla="*/ 10490253 w 11983720"/>
              <a:gd name="connsiteY106" fmla="*/ 1458567 h 7010404"/>
              <a:gd name="connsiteX107" fmla="*/ 10705797 w 11983720"/>
              <a:gd name="connsiteY107" fmla="*/ 1411069 h 7010404"/>
              <a:gd name="connsiteX108" fmla="*/ 10741308 w 11983720"/>
              <a:gd name="connsiteY108" fmla="*/ 1398266 h 7010404"/>
              <a:gd name="connsiteX109" fmla="*/ 10776089 w 11983720"/>
              <a:gd name="connsiteY109" fmla="*/ 1400830 h 7010404"/>
              <a:gd name="connsiteX110" fmla="*/ 10764958 w 11983720"/>
              <a:gd name="connsiteY110" fmla="*/ 1431274 h 7010404"/>
              <a:gd name="connsiteX111" fmla="*/ 10739133 w 11983720"/>
              <a:gd name="connsiteY111" fmla="*/ 1444362 h 7010404"/>
              <a:gd name="connsiteX112" fmla="*/ 10655214 w 11983720"/>
              <a:gd name="connsiteY112" fmla="*/ 1455735 h 7010404"/>
              <a:gd name="connsiteX113" fmla="*/ 10584562 w 11983720"/>
              <a:gd name="connsiteY113" fmla="*/ 1473656 h 7010404"/>
              <a:gd name="connsiteX114" fmla="*/ 10539372 w 11983720"/>
              <a:gd name="connsiteY114" fmla="*/ 1486173 h 7010404"/>
              <a:gd name="connsiteX115" fmla="*/ 10442891 w 11983720"/>
              <a:gd name="connsiteY115" fmla="*/ 1517179 h 7010404"/>
              <a:gd name="connsiteX116" fmla="*/ 10354284 w 11983720"/>
              <a:gd name="connsiteY116" fmla="*/ 1586884 h 7010404"/>
              <a:gd name="connsiteX117" fmla="*/ 10445006 w 11983720"/>
              <a:gd name="connsiteY117" fmla="*/ 1595712 h 7010404"/>
              <a:gd name="connsiteX118" fmla="*/ 10636879 w 11983720"/>
              <a:gd name="connsiteY118" fmla="*/ 1556747 h 7010404"/>
              <a:gd name="connsiteX119" fmla="*/ 10753788 w 11983720"/>
              <a:gd name="connsiteY119" fmla="*/ 1544806 h 7010404"/>
              <a:gd name="connsiteX120" fmla="*/ 10777803 w 11983720"/>
              <a:gd name="connsiteY120" fmla="*/ 1570131 h 7010404"/>
              <a:gd name="connsiteX121" fmla="*/ 10757713 w 11983720"/>
              <a:gd name="connsiteY121" fmla="*/ 1584926 h 7010404"/>
              <a:gd name="connsiteX122" fmla="*/ 10560468 w 11983720"/>
              <a:gd name="connsiteY122" fmla="*/ 1614502 h 7010404"/>
              <a:gd name="connsiteX123" fmla="*/ 10494123 w 11983720"/>
              <a:gd name="connsiteY123" fmla="*/ 1623317 h 7010404"/>
              <a:gd name="connsiteX124" fmla="*/ 10406239 w 11983720"/>
              <a:gd name="connsiteY124" fmla="*/ 1677656 h 7010404"/>
              <a:gd name="connsiteX125" fmla="*/ 10301507 w 11983720"/>
              <a:gd name="connsiteY125" fmla="*/ 1719189 h 7010404"/>
              <a:gd name="connsiteX126" fmla="*/ 10294674 w 11983720"/>
              <a:gd name="connsiteY126" fmla="*/ 1720608 h 7010404"/>
              <a:gd name="connsiteX127" fmla="*/ 10286934 w 11983720"/>
              <a:gd name="connsiteY127" fmla="*/ 1727395 h 7010404"/>
              <a:gd name="connsiteX128" fmla="*/ 10286934 w 11983720"/>
              <a:gd name="connsiteY128" fmla="*/ 1753945 h 7010404"/>
              <a:gd name="connsiteX129" fmla="*/ 10303755 w 11983720"/>
              <a:gd name="connsiteY129" fmla="*/ 1789340 h 7010404"/>
              <a:gd name="connsiteX130" fmla="*/ 10186011 w 11983720"/>
              <a:gd name="connsiteY130" fmla="*/ 1833590 h 7010404"/>
              <a:gd name="connsiteX131" fmla="*/ 10175112 w 11983720"/>
              <a:gd name="connsiteY131" fmla="*/ 1845056 h 7010404"/>
              <a:gd name="connsiteX132" fmla="*/ 10189445 w 11983720"/>
              <a:gd name="connsiteY132" fmla="*/ 1864261 h 7010404"/>
              <a:gd name="connsiteX133" fmla="*/ 10196948 w 11983720"/>
              <a:gd name="connsiteY133" fmla="*/ 1869997 h 7010404"/>
              <a:gd name="connsiteX134" fmla="*/ 10234180 w 11983720"/>
              <a:gd name="connsiteY134" fmla="*/ 1873441 h 7010404"/>
              <a:gd name="connsiteX135" fmla="*/ 10237828 w 11983720"/>
              <a:gd name="connsiteY135" fmla="*/ 1872797 h 7010404"/>
              <a:gd name="connsiteX136" fmla="*/ 10372223 w 11983720"/>
              <a:gd name="connsiteY136" fmla="*/ 1864261 h 7010404"/>
              <a:gd name="connsiteX137" fmla="*/ 10413552 w 11983720"/>
              <a:gd name="connsiteY137" fmla="*/ 1878132 h 7010404"/>
              <a:gd name="connsiteX138" fmla="*/ 10436251 w 11983720"/>
              <a:gd name="connsiteY138" fmla="*/ 1899836 h 7010404"/>
              <a:gd name="connsiteX139" fmla="*/ 10449881 w 11983720"/>
              <a:gd name="connsiteY139" fmla="*/ 1897743 h 7010404"/>
              <a:gd name="connsiteX140" fmla="*/ 10480367 w 11983720"/>
              <a:gd name="connsiteY140" fmla="*/ 1895534 h 7010404"/>
              <a:gd name="connsiteX141" fmla="*/ 10522416 w 11983720"/>
              <a:gd name="connsiteY141" fmla="*/ 1922083 h 7010404"/>
              <a:gd name="connsiteX142" fmla="*/ 10497187 w 11983720"/>
              <a:gd name="connsiteY142" fmla="*/ 1957479 h 7010404"/>
              <a:gd name="connsiteX143" fmla="*/ 10456302 w 11983720"/>
              <a:gd name="connsiteY143" fmla="*/ 1965299 h 7010404"/>
              <a:gd name="connsiteX144" fmla="*/ 10452862 w 11983720"/>
              <a:gd name="connsiteY144" fmla="*/ 1983767 h 7010404"/>
              <a:gd name="connsiteX145" fmla="*/ 10361470 w 11983720"/>
              <a:gd name="connsiteY145" fmla="*/ 2116076 h 7010404"/>
              <a:gd name="connsiteX146" fmla="*/ 10313088 w 11983720"/>
              <a:gd name="connsiteY146" fmla="*/ 2120344 h 7010404"/>
              <a:gd name="connsiteX147" fmla="*/ 10287555 w 11983720"/>
              <a:gd name="connsiteY147" fmla="*/ 2119278 h 7010404"/>
              <a:gd name="connsiteX148" fmla="*/ 10271220 w 11983720"/>
              <a:gd name="connsiteY148" fmla="*/ 2136237 h 7010404"/>
              <a:gd name="connsiteX149" fmla="*/ 10286934 w 11983720"/>
              <a:gd name="connsiteY149" fmla="*/ 2152158 h 7010404"/>
              <a:gd name="connsiteX150" fmla="*/ 10286934 w 11983720"/>
              <a:gd name="connsiteY150" fmla="*/ 2169860 h 7010404"/>
              <a:gd name="connsiteX151" fmla="*/ 10261704 w 11983720"/>
              <a:gd name="connsiteY151" fmla="*/ 2178706 h 7010404"/>
              <a:gd name="connsiteX152" fmla="*/ 10237044 w 11983720"/>
              <a:gd name="connsiteY152" fmla="*/ 2176761 h 7010404"/>
              <a:gd name="connsiteX153" fmla="*/ 10227075 w 11983720"/>
              <a:gd name="connsiteY153" fmla="*/ 2188634 h 7010404"/>
              <a:gd name="connsiteX154" fmla="*/ 10229444 w 11983720"/>
              <a:gd name="connsiteY154" fmla="*/ 2205255 h 7010404"/>
              <a:gd name="connsiteX155" fmla="*/ 10261704 w 11983720"/>
              <a:gd name="connsiteY155" fmla="*/ 2205255 h 7010404"/>
              <a:gd name="connsiteX156" fmla="*/ 10345804 w 11983720"/>
              <a:gd name="connsiteY156" fmla="*/ 2205255 h 7010404"/>
              <a:gd name="connsiteX157" fmla="*/ 10387856 w 11983720"/>
              <a:gd name="connsiteY157" fmla="*/ 2205255 h 7010404"/>
              <a:gd name="connsiteX158" fmla="*/ 10455137 w 11983720"/>
              <a:gd name="connsiteY158" fmla="*/ 2249505 h 7010404"/>
              <a:gd name="connsiteX159" fmla="*/ 10556056 w 11983720"/>
              <a:gd name="connsiteY159" fmla="*/ 2284901 h 7010404"/>
              <a:gd name="connsiteX160" fmla="*/ 10581287 w 11983720"/>
              <a:gd name="connsiteY160" fmla="*/ 2311449 h 7010404"/>
              <a:gd name="connsiteX161" fmla="*/ 10556056 w 11983720"/>
              <a:gd name="connsiteY161" fmla="*/ 2329142 h 7010404"/>
              <a:gd name="connsiteX162" fmla="*/ 10547649 w 11983720"/>
              <a:gd name="connsiteY162" fmla="*/ 2355692 h 7010404"/>
              <a:gd name="connsiteX163" fmla="*/ 10539238 w 11983720"/>
              <a:gd name="connsiteY163" fmla="*/ 2391087 h 7010404"/>
              <a:gd name="connsiteX164" fmla="*/ 10539238 w 11983720"/>
              <a:gd name="connsiteY164" fmla="*/ 2417635 h 7010404"/>
              <a:gd name="connsiteX165" fmla="*/ 10547649 w 11983720"/>
              <a:gd name="connsiteY165" fmla="*/ 2417635 h 7010404"/>
              <a:gd name="connsiteX166" fmla="*/ 10547649 w 11983720"/>
              <a:gd name="connsiteY166" fmla="*/ 2479580 h 7010404"/>
              <a:gd name="connsiteX167" fmla="*/ 10480367 w 11983720"/>
              <a:gd name="connsiteY167" fmla="*/ 2541532 h 7010404"/>
              <a:gd name="connsiteX168" fmla="*/ 10564468 w 11983720"/>
              <a:gd name="connsiteY168" fmla="*/ 2568073 h 7010404"/>
              <a:gd name="connsiteX169" fmla="*/ 10556056 w 11983720"/>
              <a:gd name="connsiteY169" fmla="*/ 2576928 h 7010404"/>
              <a:gd name="connsiteX170" fmla="*/ 10256798 w 11983720"/>
              <a:gd name="connsiteY170" fmla="*/ 2576928 h 7010404"/>
              <a:gd name="connsiteX171" fmla="*/ 10235811 w 11983720"/>
              <a:gd name="connsiteY171" fmla="*/ 2587165 h 7010404"/>
              <a:gd name="connsiteX172" fmla="*/ 10234442 w 11983720"/>
              <a:gd name="connsiteY172" fmla="*/ 2590655 h 7010404"/>
              <a:gd name="connsiteX173" fmla="*/ 10253293 w 11983720"/>
              <a:gd name="connsiteY173" fmla="*/ 2594621 h 7010404"/>
              <a:gd name="connsiteX174" fmla="*/ 10320575 w 11983720"/>
              <a:gd name="connsiteY174" fmla="*/ 2638871 h 7010404"/>
              <a:gd name="connsiteX175" fmla="*/ 10354215 w 11983720"/>
              <a:gd name="connsiteY175" fmla="*/ 2665420 h 7010404"/>
              <a:gd name="connsiteX176" fmla="*/ 10446726 w 11983720"/>
              <a:gd name="connsiteY176" fmla="*/ 2683114 h 7010404"/>
              <a:gd name="connsiteX177" fmla="*/ 10463546 w 11983720"/>
              <a:gd name="connsiteY177" fmla="*/ 2700816 h 7010404"/>
              <a:gd name="connsiteX178" fmla="*/ 10446726 w 11983720"/>
              <a:gd name="connsiteY178" fmla="*/ 2709662 h 7010404"/>
              <a:gd name="connsiteX179" fmla="*/ 10244884 w 11983720"/>
              <a:gd name="connsiteY179" fmla="*/ 2709662 h 7010404"/>
              <a:gd name="connsiteX180" fmla="*/ 10229113 w 11983720"/>
              <a:gd name="connsiteY180" fmla="*/ 2710767 h 7010404"/>
              <a:gd name="connsiteX181" fmla="*/ 10228202 w 11983720"/>
              <a:gd name="connsiteY181" fmla="*/ 2711514 h 7010404"/>
              <a:gd name="connsiteX182" fmla="*/ 10228418 w 11983720"/>
              <a:gd name="connsiteY182" fmla="*/ 2712006 h 7010404"/>
              <a:gd name="connsiteX183" fmla="*/ 10313088 w 11983720"/>
              <a:gd name="connsiteY183" fmla="*/ 2730679 h 7010404"/>
              <a:gd name="connsiteX184" fmla="*/ 10431358 w 11983720"/>
              <a:gd name="connsiteY184" fmla="*/ 2816042 h 7010404"/>
              <a:gd name="connsiteX185" fmla="*/ 10431358 w 11983720"/>
              <a:gd name="connsiteY185" fmla="*/ 2824702 h 7010404"/>
              <a:gd name="connsiteX186" fmla="*/ 10530827 w 11983720"/>
              <a:gd name="connsiteY186" fmla="*/ 2824702 h 7010404"/>
              <a:gd name="connsiteX187" fmla="*/ 10606520 w 11983720"/>
              <a:gd name="connsiteY187" fmla="*/ 2815857 h 7010404"/>
              <a:gd name="connsiteX188" fmla="*/ 10640160 w 11983720"/>
              <a:gd name="connsiteY188" fmla="*/ 2842405 h 7010404"/>
              <a:gd name="connsiteX189" fmla="*/ 10631749 w 11983720"/>
              <a:gd name="connsiteY189" fmla="*/ 2868954 h 7010404"/>
              <a:gd name="connsiteX190" fmla="*/ 10589697 w 11983720"/>
              <a:gd name="connsiteY190" fmla="*/ 2868954 h 7010404"/>
              <a:gd name="connsiteX191" fmla="*/ 10480367 w 11983720"/>
              <a:gd name="connsiteY191" fmla="*/ 2860098 h 7010404"/>
              <a:gd name="connsiteX192" fmla="*/ 10450274 w 11983720"/>
              <a:gd name="connsiteY192" fmla="*/ 2855261 h 7010404"/>
              <a:gd name="connsiteX193" fmla="*/ 10428982 w 11983720"/>
              <a:gd name="connsiteY193" fmla="*/ 2859828 h 7010404"/>
              <a:gd name="connsiteX194" fmla="*/ 10411872 w 11983720"/>
              <a:gd name="connsiteY194" fmla="*/ 2867792 h 7010404"/>
              <a:gd name="connsiteX195" fmla="*/ 10400777 w 11983720"/>
              <a:gd name="connsiteY195" fmla="*/ 2867539 h 7010404"/>
              <a:gd name="connsiteX196" fmla="*/ 10396397 w 11983720"/>
              <a:gd name="connsiteY196" fmla="*/ 2868814 h 7010404"/>
              <a:gd name="connsiteX197" fmla="*/ 10383387 w 11983720"/>
              <a:gd name="connsiteY197" fmla="*/ 2868887 h 7010404"/>
              <a:gd name="connsiteX198" fmla="*/ 10350425 w 11983720"/>
              <a:gd name="connsiteY198" fmla="*/ 2879700 h 7010404"/>
              <a:gd name="connsiteX199" fmla="*/ 10443573 w 11983720"/>
              <a:gd name="connsiteY199" fmla="*/ 2893285 h 7010404"/>
              <a:gd name="connsiteX200" fmla="*/ 10556056 w 11983720"/>
              <a:gd name="connsiteY200" fmla="*/ 2895495 h 7010404"/>
              <a:gd name="connsiteX201" fmla="*/ 10589697 w 11983720"/>
              <a:gd name="connsiteY201" fmla="*/ 2895495 h 7010404"/>
              <a:gd name="connsiteX202" fmla="*/ 10631749 w 11983720"/>
              <a:gd name="connsiteY202" fmla="*/ 2913195 h 7010404"/>
              <a:gd name="connsiteX203" fmla="*/ 10640160 w 11983720"/>
              <a:gd name="connsiteY203" fmla="*/ 2939745 h 7010404"/>
              <a:gd name="connsiteX204" fmla="*/ 10623338 w 11983720"/>
              <a:gd name="connsiteY204" fmla="*/ 2957445 h 7010404"/>
              <a:gd name="connsiteX205" fmla="*/ 10497187 w 11983720"/>
              <a:gd name="connsiteY205" fmla="*/ 2957445 h 7010404"/>
              <a:gd name="connsiteX206" fmla="*/ 10631749 w 11983720"/>
              <a:gd name="connsiteY206" fmla="*/ 2992841 h 7010404"/>
              <a:gd name="connsiteX207" fmla="*/ 10656979 w 11983720"/>
              <a:gd name="connsiteY207" fmla="*/ 3010536 h 7010404"/>
              <a:gd name="connsiteX208" fmla="*/ 10623338 w 11983720"/>
              <a:gd name="connsiteY208" fmla="*/ 3019391 h 7010404"/>
              <a:gd name="connsiteX209" fmla="*/ 10413085 w 11983720"/>
              <a:gd name="connsiteY209" fmla="*/ 3019391 h 7010404"/>
              <a:gd name="connsiteX210" fmla="*/ 10379444 w 11983720"/>
              <a:gd name="connsiteY210" fmla="*/ 3037084 h 7010404"/>
              <a:gd name="connsiteX211" fmla="*/ 10438316 w 11983720"/>
              <a:gd name="connsiteY211" fmla="*/ 3037084 h 7010404"/>
              <a:gd name="connsiteX212" fmla="*/ 10514008 w 11983720"/>
              <a:gd name="connsiteY212" fmla="*/ 3063633 h 7010404"/>
              <a:gd name="connsiteX213" fmla="*/ 10589697 w 11983720"/>
              <a:gd name="connsiteY213" fmla="*/ 3063633 h 7010404"/>
              <a:gd name="connsiteX214" fmla="*/ 10614928 w 11983720"/>
              <a:gd name="connsiteY214" fmla="*/ 3090181 h 7010404"/>
              <a:gd name="connsiteX215" fmla="*/ 10589697 w 11983720"/>
              <a:gd name="connsiteY215" fmla="*/ 3116729 h 7010404"/>
              <a:gd name="connsiteX216" fmla="*/ 10413085 w 11983720"/>
              <a:gd name="connsiteY216" fmla="*/ 3116729 h 7010404"/>
              <a:gd name="connsiteX217" fmla="*/ 10337393 w 11983720"/>
              <a:gd name="connsiteY217" fmla="*/ 3125577 h 7010404"/>
              <a:gd name="connsiteX218" fmla="*/ 10429905 w 11983720"/>
              <a:gd name="connsiteY218" fmla="*/ 3125577 h 7010404"/>
              <a:gd name="connsiteX219" fmla="*/ 10488777 w 11983720"/>
              <a:gd name="connsiteY219" fmla="*/ 3160972 h 7010404"/>
              <a:gd name="connsiteX220" fmla="*/ 10488777 w 11983720"/>
              <a:gd name="connsiteY220" fmla="*/ 3187520 h 7010404"/>
              <a:gd name="connsiteX221" fmla="*/ 10455137 w 11983720"/>
              <a:gd name="connsiteY221" fmla="*/ 3205222 h 7010404"/>
              <a:gd name="connsiteX222" fmla="*/ 10345804 w 11983720"/>
              <a:gd name="connsiteY222" fmla="*/ 3222925 h 7010404"/>
              <a:gd name="connsiteX223" fmla="*/ 10309953 w 11983720"/>
              <a:gd name="connsiteY223" fmla="*/ 3228471 h 7010404"/>
              <a:gd name="connsiteX224" fmla="*/ 10318171 w 11983720"/>
              <a:gd name="connsiteY224" fmla="*/ 3237002 h 7010404"/>
              <a:gd name="connsiteX225" fmla="*/ 10254820 w 11983720"/>
              <a:gd name="connsiteY225" fmla="*/ 3266341 h 7010404"/>
              <a:gd name="connsiteX226" fmla="*/ 10220483 w 11983720"/>
              <a:gd name="connsiteY226" fmla="*/ 3279517 h 7010404"/>
              <a:gd name="connsiteX227" fmla="*/ 10307712 w 11983720"/>
              <a:gd name="connsiteY227" fmla="*/ 3302602 h 7010404"/>
              <a:gd name="connsiteX228" fmla="*/ 10458238 w 11983720"/>
              <a:gd name="connsiteY228" fmla="*/ 3285529 h 7010404"/>
              <a:gd name="connsiteX229" fmla="*/ 10528122 w 11983720"/>
              <a:gd name="connsiteY229" fmla="*/ 3251385 h 7010404"/>
              <a:gd name="connsiteX230" fmla="*/ 10646392 w 11983720"/>
              <a:gd name="connsiteY230" fmla="*/ 3153218 h 7010404"/>
              <a:gd name="connsiteX231" fmla="*/ 10845296 w 11983720"/>
              <a:gd name="connsiteY231" fmla="*/ 2986763 h 7010404"/>
              <a:gd name="connsiteX232" fmla="*/ 11103337 w 11983720"/>
              <a:gd name="connsiteY232" fmla="*/ 2905671 h 7010404"/>
              <a:gd name="connsiteX233" fmla="*/ 11312997 w 11983720"/>
              <a:gd name="connsiteY233" fmla="*/ 2811774 h 7010404"/>
              <a:gd name="connsiteX234" fmla="*/ 11329123 w 11983720"/>
              <a:gd name="connsiteY234" fmla="*/ 2798969 h 7010404"/>
              <a:gd name="connsiteX235" fmla="*/ 11544157 w 11983720"/>
              <a:gd name="connsiteY235" fmla="*/ 2726411 h 7010404"/>
              <a:gd name="connsiteX236" fmla="*/ 11566038 w 11983720"/>
              <a:gd name="connsiteY236" fmla="*/ 2720593 h 7010404"/>
              <a:gd name="connsiteX237" fmla="*/ 11568979 w 11983720"/>
              <a:gd name="connsiteY237" fmla="*/ 2716533 h 7010404"/>
              <a:gd name="connsiteX238" fmla="*/ 11593617 w 11983720"/>
              <a:gd name="connsiteY238" fmla="*/ 2694886 h 7010404"/>
              <a:gd name="connsiteX239" fmla="*/ 11697591 w 11983720"/>
              <a:gd name="connsiteY239" fmla="*/ 2642160 h 7010404"/>
              <a:gd name="connsiteX240" fmla="*/ 11755711 w 11983720"/>
              <a:gd name="connsiteY240" fmla="*/ 2626902 h 7010404"/>
              <a:gd name="connsiteX241" fmla="*/ 11871035 w 11983720"/>
              <a:gd name="connsiteY241" fmla="*/ 2656253 h 7010404"/>
              <a:gd name="connsiteX242" fmla="*/ 11892132 w 11983720"/>
              <a:gd name="connsiteY242" fmla="*/ 2688788 h 7010404"/>
              <a:gd name="connsiteX243" fmla="*/ 11900477 w 11983720"/>
              <a:gd name="connsiteY243" fmla="*/ 2702474 h 7010404"/>
              <a:gd name="connsiteX244" fmla="*/ 11929839 w 11983720"/>
              <a:gd name="connsiteY244" fmla="*/ 2712074 h 7010404"/>
              <a:gd name="connsiteX245" fmla="*/ 11928724 w 11983720"/>
              <a:gd name="connsiteY245" fmla="*/ 2722859 h 7010404"/>
              <a:gd name="connsiteX246" fmla="*/ 11963471 w 11983720"/>
              <a:gd name="connsiteY246" fmla="*/ 2743484 h 7010404"/>
              <a:gd name="connsiteX247" fmla="*/ 11979600 w 11983720"/>
              <a:gd name="connsiteY247" fmla="*/ 2764823 h 7010404"/>
              <a:gd name="connsiteX248" fmla="*/ 11952719 w 11983720"/>
              <a:gd name="connsiteY248" fmla="*/ 2914207 h 7010404"/>
              <a:gd name="connsiteX249" fmla="*/ 11829076 w 11983720"/>
              <a:gd name="connsiteY249" fmla="*/ 3003836 h 7010404"/>
              <a:gd name="connsiteX250" fmla="*/ 11716183 w 11983720"/>
              <a:gd name="connsiteY250" fmla="*/ 3012372 h 7010404"/>
              <a:gd name="connsiteX251" fmla="*/ 11571035 w 11983720"/>
              <a:gd name="connsiteY251" fmla="*/ 3008104 h 7010404"/>
              <a:gd name="connsiteX252" fmla="*/ 11538781 w 11983720"/>
              <a:gd name="connsiteY252" fmla="*/ 3025177 h 7010404"/>
              <a:gd name="connsiteX253" fmla="*/ 11409759 w 11983720"/>
              <a:gd name="connsiteY253" fmla="*/ 3076394 h 7010404"/>
              <a:gd name="connsiteX254" fmla="*/ 11291492 w 11983720"/>
              <a:gd name="connsiteY254" fmla="*/ 3114806 h 7010404"/>
              <a:gd name="connsiteX255" fmla="*/ 11022700 w 11983720"/>
              <a:gd name="connsiteY255" fmla="*/ 3174559 h 7010404"/>
              <a:gd name="connsiteX256" fmla="*/ 10764661 w 11983720"/>
              <a:gd name="connsiteY256" fmla="*/ 3259920 h 7010404"/>
              <a:gd name="connsiteX257" fmla="*/ 10603386 w 11983720"/>
              <a:gd name="connsiteY257" fmla="*/ 3358087 h 7010404"/>
              <a:gd name="connsiteX258" fmla="*/ 10528122 w 11983720"/>
              <a:gd name="connsiteY258" fmla="*/ 3396499 h 7010404"/>
              <a:gd name="connsiteX259" fmla="*/ 10221699 w 11983720"/>
              <a:gd name="connsiteY259" fmla="*/ 3537345 h 7010404"/>
              <a:gd name="connsiteX260" fmla="*/ 10200631 w 11983720"/>
              <a:gd name="connsiteY260" fmla="*/ 3547150 h 7010404"/>
              <a:gd name="connsiteX261" fmla="*/ 10185532 w 11983720"/>
              <a:gd name="connsiteY261" fmla="*/ 3639988 h 7010404"/>
              <a:gd name="connsiteX262" fmla="*/ 10132344 w 11983720"/>
              <a:gd name="connsiteY262" fmla="*/ 3746654 h 7010404"/>
              <a:gd name="connsiteX263" fmla="*/ 10127906 w 11983720"/>
              <a:gd name="connsiteY263" fmla="*/ 3767789 h 7010404"/>
              <a:gd name="connsiteX264" fmla="*/ 10141062 w 11983720"/>
              <a:gd name="connsiteY264" fmla="*/ 3772089 h 7010404"/>
              <a:gd name="connsiteX265" fmla="*/ 10555002 w 11983720"/>
              <a:gd name="connsiteY265" fmla="*/ 3891595 h 7010404"/>
              <a:gd name="connsiteX266" fmla="*/ 10646392 w 11983720"/>
              <a:gd name="connsiteY266" fmla="*/ 3917205 h 7010404"/>
              <a:gd name="connsiteX267" fmla="*/ 10770037 w 11983720"/>
              <a:gd name="connsiteY267" fmla="*/ 3904400 h 7010404"/>
              <a:gd name="connsiteX268" fmla="*/ 10839921 w 11983720"/>
              <a:gd name="connsiteY268" fmla="*/ 3895864 h 7010404"/>
              <a:gd name="connsiteX269" fmla="*/ 10915183 w 11983720"/>
              <a:gd name="connsiteY269" fmla="*/ 3912937 h 7010404"/>
              <a:gd name="connsiteX270" fmla="*/ 10947439 w 11983720"/>
              <a:gd name="connsiteY270" fmla="*/ 3942812 h 7010404"/>
              <a:gd name="connsiteX271" fmla="*/ 10807667 w 11983720"/>
              <a:gd name="connsiteY271" fmla="*/ 4169020 h 7010404"/>
              <a:gd name="connsiteX272" fmla="*/ 10657143 w 11983720"/>
              <a:gd name="connsiteY272" fmla="*/ 4169020 h 7010404"/>
              <a:gd name="connsiteX273" fmla="*/ 10533498 w 11983720"/>
              <a:gd name="connsiteY273" fmla="*/ 4100731 h 7010404"/>
              <a:gd name="connsiteX274" fmla="*/ 10399103 w 11983720"/>
              <a:gd name="connsiteY274" fmla="*/ 4079391 h 7010404"/>
              <a:gd name="connsiteX275" fmla="*/ 10259332 w 11983720"/>
              <a:gd name="connsiteY275" fmla="*/ 4023907 h 7010404"/>
              <a:gd name="connsiteX276" fmla="*/ 10178692 w 11983720"/>
              <a:gd name="connsiteY276" fmla="*/ 3921471 h 7010404"/>
              <a:gd name="connsiteX277" fmla="*/ 10144901 w 11983720"/>
              <a:gd name="connsiteY277" fmla="*/ 3898797 h 7010404"/>
              <a:gd name="connsiteX278" fmla="*/ 10115451 w 11983720"/>
              <a:gd name="connsiteY278" fmla="*/ 3921009 h 7010404"/>
              <a:gd name="connsiteX279" fmla="*/ 10014092 w 11983720"/>
              <a:gd name="connsiteY279" fmla="*/ 3921009 h 7010404"/>
              <a:gd name="connsiteX280" fmla="*/ 9862052 w 11983720"/>
              <a:gd name="connsiteY280" fmla="*/ 3947832 h 7010404"/>
              <a:gd name="connsiteX281" fmla="*/ 9819818 w 11983720"/>
              <a:gd name="connsiteY281" fmla="*/ 4048423 h 7010404"/>
              <a:gd name="connsiteX282" fmla="*/ 9574865 w 11983720"/>
              <a:gd name="connsiteY282" fmla="*/ 4309956 h 7010404"/>
              <a:gd name="connsiteX283" fmla="*/ 9515737 w 11983720"/>
              <a:gd name="connsiteY283" fmla="*/ 4323367 h 7010404"/>
              <a:gd name="connsiteX284" fmla="*/ 9177872 w 11983720"/>
              <a:gd name="connsiteY284" fmla="*/ 4323367 h 7010404"/>
              <a:gd name="connsiteX285" fmla="*/ 9245444 w 11983720"/>
              <a:gd name="connsiteY285" fmla="*/ 4544663 h 7010404"/>
              <a:gd name="connsiteX286" fmla="*/ 9051170 w 11983720"/>
              <a:gd name="connsiteY286" fmla="*/ 4423957 h 7010404"/>
              <a:gd name="connsiteX287" fmla="*/ 8747091 w 11983720"/>
              <a:gd name="connsiteY287" fmla="*/ 4363603 h 7010404"/>
              <a:gd name="connsiteX288" fmla="*/ 8603497 w 11983720"/>
              <a:gd name="connsiteY288" fmla="*/ 4558076 h 7010404"/>
              <a:gd name="connsiteX289" fmla="*/ 8392330 w 11983720"/>
              <a:gd name="connsiteY289" fmla="*/ 4658664 h 7010404"/>
              <a:gd name="connsiteX290" fmla="*/ 8248737 w 11983720"/>
              <a:gd name="connsiteY290" fmla="*/ 4698900 h 7010404"/>
              <a:gd name="connsiteX291" fmla="*/ 8012231 w 11983720"/>
              <a:gd name="connsiteY291" fmla="*/ 4812901 h 7010404"/>
              <a:gd name="connsiteX292" fmla="*/ 7936211 w 11983720"/>
              <a:gd name="connsiteY292" fmla="*/ 4866550 h 7010404"/>
              <a:gd name="connsiteX293" fmla="*/ 7969997 w 11983720"/>
              <a:gd name="connsiteY293" fmla="*/ 5034199 h 7010404"/>
              <a:gd name="connsiteX294" fmla="*/ 7998540 w 11983720"/>
              <a:gd name="connsiteY294" fmla="*/ 5142809 h 7010404"/>
              <a:gd name="connsiteX295" fmla="*/ 8017821 w 11983720"/>
              <a:gd name="connsiteY295" fmla="*/ 5144903 h 7010404"/>
              <a:gd name="connsiteX296" fmla="*/ 8037579 w 11983720"/>
              <a:gd name="connsiteY296" fmla="*/ 5157192 h 7010404"/>
              <a:gd name="connsiteX297" fmla="*/ 8053670 w 11983720"/>
              <a:gd name="connsiteY297" fmla="*/ 5182005 h 7010404"/>
              <a:gd name="connsiteX298" fmla="*/ 8060034 w 11983720"/>
              <a:gd name="connsiteY298" fmla="*/ 5192443 h 7010404"/>
              <a:gd name="connsiteX299" fmla="*/ 8080361 w 11983720"/>
              <a:gd name="connsiteY299" fmla="*/ 5219711 h 7010404"/>
              <a:gd name="connsiteX300" fmla="*/ 8090960 w 11983720"/>
              <a:gd name="connsiteY300" fmla="*/ 5232605 h 7010404"/>
              <a:gd name="connsiteX301" fmla="*/ 8098078 w 11983720"/>
              <a:gd name="connsiteY301" fmla="*/ 5251423 h 7010404"/>
              <a:gd name="connsiteX302" fmla="*/ 8096978 w 11983720"/>
              <a:gd name="connsiteY302" fmla="*/ 5272625 h 7010404"/>
              <a:gd name="connsiteX303" fmla="*/ 8087316 w 11983720"/>
              <a:gd name="connsiteY303" fmla="*/ 5325796 h 7010404"/>
              <a:gd name="connsiteX304" fmla="*/ 8012542 w 11983720"/>
              <a:gd name="connsiteY304" fmla="*/ 5402777 h 7010404"/>
              <a:gd name="connsiteX305" fmla="*/ 8001958 w 11983720"/>
              <a:gd name="connsiteY305" fmla="*/ 5403392 h 7010404"/>
              <a:gd name="connsiteX306" fmla="*/ 7956134 w 11983720"/>
              <a:gd name="connsiteY306" fmla="*/ 5411777 h 7010404"/>
              <a:gd name="connsiteX307" fmla="*/ 7943179 w 11983720"/>
              <a:gd name="connsiteY307" fmla="*/ 5410623 h 7010404"/>
              <a:gd name="connsiteX308" fmla="*/ 7908186 w 11983720"/>
              <a:gd name="connsiteY308" fmla="*/ 5412181 h 7010404"/>
              <a:gd name="connsiteX309" fmla="*/ 7889254 w 11983720"/>
              <a:gd name="connsiteY309" fmla="*/ 5411532 h 7010404"/>
              <a:gd name="connsiteX310" fmla="*/ 7872676 w 11983720"/>
              <a:gd name="connsiteY310" fmla="*/ 5399145 h 7010404"/>
              <a:gd name="connsiteX311" fmla="*/ 7817726 w 11983720"/>
              <a:gd name="connsiteY311" fmla="*/ 5370869 h 7010404"/>
              <a:gd name="connsiteX312" fmla="*/ 7789309 w 11983720"/>
              <a:gd name="connsiteY312" fmla="*/ 5349635 h 7010404"/>
              <a:gd name="connsiteX313" fmla="*/ 7783316 w 11983720"/>
              <a:gd name="connsiteY313" fmla="*/ 5336631 h 7010404"/>
              <a:gd name="connsiteX314" fmla="*/ 7783534 w 11983720"/>
              <a:gd name="connsiteY314" fmla="*/ 5303401 h 7010404"/>
              <a:gd name="connsiteX315" fmla="*/ 7780741 w 11983720"/>
              <a:gd name="connsiteY315" fmla="*/ 5250159 h 7010404"/>
              <a:gd name="connsiteX316" fmla="*/ 7789188 w 11983720"/>
              <a:gd name="connsiteY316" fmla="*/ 5228052 h 7010404"/>
              <a:gd name="connsiteX317" fmla="*/ 7807221 w 11983720"/>
              <a:gd name="connsiteY317" fmla="*/ 5203164 h 7010404"/>
              <a:gd name="connsiteX318" fmla="*/ 7826011 w 11983720"/>
              <a:gd name="connsiteY318" fmla="*/ 5186655 h 7010404"/>
              <a:gd name="connsiteX319" fmla="*/ 7859673 w 11983720"/>
              <a:gd name="connsiteY319" fmla="*/ 5158612 h 7010404"/>
              <a:gd name="connsiteX320" fmla="*/ 7860190 w 11983720"/>
              <a:gd name="connsiteY320" fmla="*/ 5158473 h 7010404"/>
              <a:gd name="connsiteX321" fmla="*/ 7860190 w 11983720"/>
              <a:gd name="connsiteY321" fmla="*/ 5114670 h 7010404"/>
              <a:gd name="connsiteX322" fmla="*/ 7851743 w 11983720"/>
              <a:gd name="connsiteY322" fmla="*/ 5000669 h 7010404"/>
              <a:gd name="connsiteX323" fmla="*/ 7751440 w 11983720"/>
              <a:gd name="connsiteY323" fmla="*/ 4868226 h 7010404"/>
              <a:gd name="connsiteX324" fmla="*/ 7719881 w 11983720"/>
              <a:gd name="connsiteY324" fmla="*/ 4861044 h 7010404"/>
              <a:gd name="connsiteX325" fmla="*/ 7716299 w 11983720"/>
              <a:gd name="connsiteY325" fmla="*/ 4869585 h 7010404"/>
              <a:gd name="connsiteX326" fmla="*/ 7547189 w 11983720"/>
              <a:gd name="connsiteY326" fmla="*/ 5175990 h 7010404"/>
              <a:gd name="connsiteX327" fmla="*/ 7451364 w 11983720"/>
              <a:gd name="connsiteY327" fmla="*/ 5313663 h 7010404"/>
              <a:gd name="connsiteX328" fmla="*/ 7487412 w 11983720"/>
              <a:gd name="connsiteY328" fmla="*/ 5335807 h 7010404"/>
              <a:gd name="connsiteX329" fmla="*/ 7576786 w 11983720"/>
              <a:gd name="connsiteY329" fmla="*/ 5411032 h 7010404"/>
              <a:gd name="connsiteX330" fmla="*/ 7609041 w 11983720"/>
              <a:gd name="connsiteY330" fmla="*/ 5530539 h 7010404"/>
              <a:gd name="connsiteX331" fmla="*/ 7506901 w 11983720"/>
              <a:gd name="connsiteY331" fmla="*/ 5658580 h 7010404"/>
              <a:gd name="connsiteX332" fmla="*/ 7501525 w 11983720"/>
              <a:gd name="connsiteY332" fmla="*/ 5688457 h 7010404"/>
              <a:gd name="connsiteX333" fmla="*/ 7528403 w 11983720"/>
              <a:gd name="connsiteY333" fmla="*/ 5833571 h 7010404"/>
              <a:gd name="connsiteX334" fmla="*/ 7394008 w 11983720"/>
              <a:gd name="connsiteY334" fmla="*/ 6029902 h 7010404"/>
              <a:gd name="connsiteX335" fmla="*/ 7264987 w 11983720"/>
              <a:gd name="connsiteY335" fmla="*/ 6076852 h 7010404"/>
              <a:gd name="connsiteX336" fmla="*/ 7001570 w 11983720"/>
              <a:gd name="connsiteY336" fmla="*/ 6046974 h 7010404"/>
              <a:gd name="connsiteX337" fmla="*/ 6926897 w 11983720"/>
              <a:gd name="connsiteY337" fmla="*/ 6000025 h 7010404"/>
              <a:gd name="connsiteX338" fmla="*/ 6881457 w 11983720"/>
              <a:gd name="connsiteY338" fmla="*/ 5958970 h 7010404"/>
              <a:gd name="connsiteX339" fmla="*/ 6855649 w 11983720"/>
              <a:gd name="connsiteY339" fmla="*/ 5983754 h 7010404"/>
              <a:gd name="connsiteX340" fmla="*/ 6741475 w 11983720"/>
              <a:gd name="connsiteY340" fmla="*/ 6074326 h 7010404"/>
              <a:gd name="connsiteX341" fmla="*/ 6743866 w 11983720"/>
              <a:gd name="connsiteY341" fmla="*/ 6076719 h 7010404"/>
              <a:gd name="connsiteX342" fmla="*/ 6754281 w 11983720"/>
              <a:gd name="connsiteY342" fmla="*/ 6081120 h 7010404"/>
              <a:gd name="connsiteX343" fmla="*/ 6797290 w 11983720"/>
              <a:gd name="connsiteY343" fmla="*/ 6098191 h 7010404"/>
              <a:gd name="connsiteX344" fmla="*/ 6743529 w 11983720"/>
              <a:gd name="connsiteY344" fmla="*/ 6128069 h 7010404"/>
              <a:gd name="connsiteX345" fmla="*/ 6705899 w 11983720"/>
              <a:gd name="connsiteY345" fmla="*/ 6115264 h 7010404"/>
              <a:gd name="connsiteX346" fmla="*/ 6694619 w 11983720"/>
              <a:gd name="connsiteY346" fmla="*/ 6111495 h 7010404"/>
              <a:gd name="connsiteX347" fmla="*/ 6570461 w 11983720"/>
              <a:gd name="connsiteY347" fmla="*/ 6209987 h 7010404"/>
              <a:gd name="connsiteX348" fmla="*/ 5396764 w 11983720"/>
              <a:gd name="connsiteY348" fmla="*/ 6797710 h 7010404"/>
              <a:gd name="connsiteX349" fmla="*/ 5313406 w 11983720"/>
              <a:gd name="connsiteY349" fmla="*/ 6820826 h 7010404"/>
              <a:gd name="connsiteX350" fmla="*/ 5313406 w 11983720"/>
              <a:gd name="connsiteY350" fmla="*/ 6858002 h 7010404"/>
              <a:gd name="connsiteX351" fmla="*/ 5179349 w 11983720"/>
              <a:gd name="connsiteY351" fmla="*/ 6858002 h 7010404"/>
              <a:gd name="connsiteX352" fmla="*/ 5067596 w 11983720"/>
              <a:gd name="connsiteY352" fmla="*/ 6888993 h 7010404"/>
              <a:gd name="connsiteX353" fmla="*/ 4015946 w 11983720"/>
              <a:gd name="connsiteY353" fmla="*/ 7010404 h 7010404"/>
              <a:gd name="connsiteX354" fmla="*/ 2964297 w 11983720"/>
              <a:gd name="connsiteY354" fmla="*/ 6888993 h 7010404"/>
              <a:gd name="connsiteX355" fmla="*/ 2852545 w 11983720"/>
              <a:gd name="connsiteY355" fmla="*/ 6858002 h 7010404"/>
              <a:gd name="connsiteX356" fmla="*/ 0 w 11983720"/>
              <a:gd name="connsiteY356" fmla="*/ 0 h 7010404"/>
              <a:gd name="connsiteX0" fmla="*/ 6801784 w 9131175"/>
              <a:gd name="connsiteY0" fmla="*/ 867292 h 7010404"/>
              <a:gd name="connsiteX1" fmla="*/ 6745558 w 9131175"/>
              <a:gd name="connsiteY1" fmla="*/ 908210 h 7010404"/>
              <a:gd name="connsiteX2" fmla="*/ 6697175 w 9131175"/>
              <a:gd name="connsiteY2" fmla="*/ 967963 h 7010404"/>
              <a:gd name="connsiteX3" fmla="*/ 6713302 w 9131175"/>
              <a:gd name="connsiteY3" fmla="*/ 1006376 h 7010404"/>
              <a:gd name="connsiteX4" fmla="*/ 6753622 w 9131175"/>
              <a:gd name="connsiteY4" fmla="*/ 1006911 h 7010404"/>
              <a:gd name="connsiteX5" fmla="*/ 6770585 w 9131175"/>
              <a:gd name="connsiteY5" fmla="*/ 1003094 h 7010404"/>
              <a:gd name="connsiteX6" fmla="*/ 6792719 w 9131175"/>
              <a:gd name="connsiteY6" fmla="*/ 955148 h 7010404"/>
              <a:gd name="connsiteX7" fmla="*/ 6795173 w 9131175"/>
              <a:gd name="connsiteY7" fmla="*/ 887712 h 7010404"/>
              <a:gd name="connsiteX8" fmla="*/ 6801784 w 9131175"/>
              <a:gd name="connsiteY8" fmla="*/ 867292 h 7010404"/>
              <a:gd name="connsiteX9" fmla="*/ 0 w 9131175"/>
              <a:gd name="connsiteY9" fmla="*/ 6858002 h 7010404"/>
              <a:gd name="connsiteX10" fmla="*/ 1163401 w 9131175"/>
              <a:gd name="connsiteY10" fmla="*/ 0 h 7010404"/>
              <a:gd name="connsiteX11" fmla="*/ 2460861 w 9131175"/>
              <a:gd name="connsiteY11" fmla="*/ 0 h 7010404"/>
              <a:gd name="connsiteX12" fmla="*/ 3077640 w 9131175"/>
              <a:gd name="connsiteY12" fmla="*/ 423059 h 7010404"/>
              <a:gd name="connsiteX13" fmla="*/ 3254158 w 9131175"/>
              <a:gd name="connsiteY13" fmla="*/ 516658 h 7010404"/>
              <a:gd name="connsiteX14" fmla="*/ 3234461 w 9131175"/>
              <a:gd name="connsiteY14" fmla="*/ 491542 h 7010404"/>
              <a:gd name="connsiteX15" fmla="*/ 3208255 w 9131175"/>
              <a:gd name="connsiteY15" fmla="*/ 460064 h 7010404"/>
              <a:gd name="connsiteX16" fmla="*/ 3111489 w 9131175"/>
              <a:gd name="connsiteY16" fmla="*/ 387506 h 7010404"/>
              <a:gd name="connsiteX17" fmla="*/ 3063106 w 9131175"/>
              <a:gd name="connsiteY17" fmla="*/ 302144 h 7010404"/>
              <a:gd name="connsiteX18" fmla="*/ 3149119 w 9131175"/>
              <a:gd name="connsiteY18" fmla="*/ 203978 h 7010404"/>
              <a:gd name="connsiteX19" fmla="*/ 3202879 w 9131175"/>
              <a:gd name="connsiteY19" fmla="*/ 203978 h 7010404"/>
              <a:gd name="connsiteX20" fmla="*/ 3219006 w 9131175"/>
              <a:gd name="connsiteY20" fmla="*/ 233856 h 7010404"/>
              <a:gd name="connsiteX21" fmla="*/ 3278139 w 9131175"/>
              <a:gd name="connsiteY21" fmla="*/ 391774 h 7010404"/>
              <a:gd name="connsiteX22" fmla="*/ 3299644 w 9131175"/>
              <a:gd name="connsiteY22" fmla="*/ 434455 h 7010404"/>
              <a:gd name="connsiteX23" fmla="*/ 3385657 w 9131175"/>
              <a:gd name="connsiteY23" fmla="*/ 545425 h 7010404"/>
              <a:gd name="connsiteX24" fmla="*/ 3433152 w 9131175"/>
              <a:gd name="connsiteY24" fmla="*/ 614557 h 7010404"/>
              <a:gd name="connsiteX25" fmla="*/ 3693332 w 9131175"/>
              <a:gd name="connsiteY25" fmla="*/ 784372 h 7010404"/>
              <a:gd name="connsiteX26" fmla="*/ 3717615 w 9131175"/>
              <a:gd name="connsiteY26" fmla="*/ 760429 h 7010404"/>
              <a:gd name="connsiteX27" fmla="*/ 3751215 w 9131175"/>
              <a:gd name="connsiteY27" fmla="*/ 716148 h 7010404"/>
              <a:gd name="connsiteX28" fmla="*/ 3869482 w 9131175"/>
              <a:gd name="connsiteY28" fmla="*/ 703343 h 7010404"/>
              <a:gd name="connsiteX29" fmla="*/ 4095269 w 9131175"/>
              <a:gd name="connsiteY29" fmla="*/ 733221 h 7010404"/>
              <a:gd name="connsiteX30" fmla="*/ 4159777 w 9131175"/>
              <a:gd name="connsiteY30" fmla="*/ 686272 h 7010404"/>
              <a:gd name="connsiteX31" fmla="*/ 4175906 w 9131175"/>
              <a:gd name="connsiteY31" fmla="*/ 600910 h 7010404"/>
              <a:gd name="connsiteX32" fmla="*/ 4175906 w 9131175"/>
              <a:gd name="connsiteY32" fmla="*/ 545425 h 7010404"/>
              <a:gd name="connsiteX33" fmla="*/ 4278047 w 9131175"/>
              <a:gd name="connsiteY33" fmla="*/ 515549 h 7010404"/>
              <a:gd name="connsiteX34" fmla="*/ 4358685 w 9131175"/>
              <a:gd name="connsiteY34" fmla="*/ 579570 h 7010404"/>
              <a:gd name="connsiteX35" fmla="*/ 4407066 w 9131175"/>
              <a:gd name="connsiteY35" fmla="*/ 613714 h 7010404"/>
              <a:gd name="connsiteX36" fmla="*/ 4460826 w 9131175"/>
              <a:gd name="connsiteY36" fmla="*/ 583839 h 7010404"/>
              <a:gd name="connsiteX37" fmla="*/ 4503831 w 9131175"/>
              <a:gd name="connsiteY37" fmla="*/ 472869 h 7010404"/>
              <a:gd name="connsiteX38" fmla="*/ 4536087 w 9131175"/>
              <a:gd name="connsiteY38" fmla="*/ 438723 h 7010404"/>
              <a:gd name="connsiteX39" fmla="*/ 4589845 w 9131175"/>
              <a:gd name="connsiteY39" fmla="*/ 442991 h 7010404"/>
              <a:gd name="connsiteX40" fmla="*/ 4648980 w 9131175"/>
              <a:gd name="connsiteY40" fmla="*/ 485671 h 7010404"/>
              <a:gd name="connsiteX41" fmla="*/ 4734993 w 9131175"/>
              <a:gd name="connsiteY41" fmla="*/ 545425 h 7010404"/>
              <a:gd name="connsiteX42" fmla="*/ 4869388 w 9131175"/>
              <a:gd name="connsiteY42" fmla="*/ 481403 h 7010404"/>
              <a:gd name="connsiteX43" fmla="*/ 4955401 w 9131175"/>
              <a:gd name="connsiteY43" fmla="*/ 366167 h 7010404"/>
              <a:gd name="connsiteX44" fmla="*/ 5019912 w 9131175"/>
              <a:gd name="connsiteY44" fmla="*/ 349094 h 7010404"/>
              <a:gd name="connsiteX45" fmla="*/ 5079047 w 9131175"/>
              <a:gd name="connsiteY45" fmla="*/ 494208 h 7010404"/>
              <a:gd name="connsiteX46" fmla="*/ 5068297 w 9131175"/>
              <a:gd name="connsiteY46" fmla="*/ 507013 h 7010404"/>
              <a:gd name="connsiteX47" fmla="*/ 5175812 w 9131175"/>
              <a:gd name="connsiteY47" fmla="*/ 532622 h 7010404"/>
              <a:gd name="connsiteX48" fmla="*/ 5267201 w 9131175"/>
              <a:gd name="connsiteY48" fmla="*/ 498476 h 7010404"/>
              <a:gd name="connsiteX49" fmla="*/ 5283329 w 9131175"/>
              <a:gd name="connsiteY49" fmla="*/ 485671 h 7010404"/>
              <a:gd name="connsiteX50" fmla="*/ 5460731 w 9131175"/>
              <a:gd name="connsiteY50" fmla="*/ 477137 h 7010404"/>
              <a:gd name="connsiteX51" fmla="*/ 5562872 w 9131175"/>
              <a:gd name="connsiteY51" fmla="*/ 468600 h 7010404"/>
              <a:gd name="connsiteX52" fmla="*/ 5622007 w 9131175"/>
              <a:gd name="connsiteY52" fmla="*/ 357630 h 7010404"/>
              <a:gd name="connsiteX53" fmla="*/ 5713397 w 9131175"/>
              <a:gd name="connsiteY53" fmla="*/ 131422 h 7010404"/>
              <a:gd name="connsiteX54" fmla="*/ 5794034 w 9131175"/>
              <a:gd name="connsiteY54" fmla="*/ 33255 h 7010404"/>
              <a:gd name="connsiteX55" fmla="*/ 5851823 w 9131175"/>
              <a:gd name="connsiteY55" fmla="*/ 2846 h 7010404"/>
              <a:gd name="connsiteX56" fmla="*/ 5889286 w 9131175"/>
              <a:gd name="connsiteY56" fmla="*/ 245 h 7010404"/>
              <a:gd name="connsiteX57" fmla="*/ 5933805 w 9131175"/>
              <a:gd name="connsiteY57" fmla="*/ 7648 h 7010404"/>
              <a:gd name="connsiteX58" fmla="*/ 5880047 w 9131175"/>
              <a:gd name="connsiteY58" fmla="*/ 152762 h 7010404"/>
              <a:gd name="connsiteX59" fmla="*/ 5826288 w 9131175"/>
              <a:gd name="connsiteY59" fmla="*/ 323485 h 7010404"/>
              <a:gd name="connsiteX60" fmla="*/ 5767153 w 9131175"/>
              <a:gd name="connsiteY60" fmla="*/ 489940 h 7010404"/>
              <a:gd name="connsiteX61" fmla="*/ 5901551 w 9131175"/>
              <a:gd name="connsiteY61" fmla="*/ 613714 h 7010404"/>
              <a:gd name="connsiteX62" fmla="*/ 5933805 w 9131175"/>
              <a:gd name="connsiteY62" fmla="*/ 596641 h 7010404"/>
              <a:gd name="connsiteX63" fmla="*/ 5949931 w 9131175"/>
              <a:gd name="connsiteY63" fmla="*/ 566766 h 7010404"/>
              <a:gd name="connsiteX64" fmla="*/ 6057451 w 9131175"/>
              <a:gd name="connsiteY64" fmla="*/ 532622 h 7010404"/>
              <a:gd name="connsiteX65" fmla="*/ 6116583 w 9131175"/>
              <a:gd name="connsiteY65" fmla="*/ 600910 h 7010404"/>
              <a:gd name="connsiteX66" fmla="*/ 6116583 w 9131175"/>
              <a:gd name="connsiteY66" fmla="*/ 635055 h 7010404"/>
              <a:gd name="connsiteX67" fmla="*/ 6277859 w 9131175"/>
              <a:gd name="connsiteY67" fmla="*/ 801509 h 7010404"/>
              <a:gd name="connsiteX68" fmla="*/ 6353122 w 9131175"/>
              <a:gd name="connsiteY68" fmla="*/ 797240 h 7010404"/>
              <a:gd name="connsiteX69" fmla="*/ 6578906 w 9131175"/>
              <a:gd name="connsiteY69" fmla="*/ 754560 h 7010404"/>
              <a:gd name="connsiteX70" fmla="*/ 6627289 w 9131175"/>
              <a:gd name="connsiteY70" fmla="*/ 771633 h 7010404"/>
              <a:gd name="connsiteX71" fmla="*/ 6686424 w 9131175"/>
              <a:gd name="connsiteY71" fmla="*/ 831386 h 7010404"/>
              <a:gd name="connsiteX72" fmla="*/ 6750932 w 9131175"/>
              <a:gd name="connsiteY72" fmla="*/ 839921 h 7010404"/>
              <a:gd name="connsiteX73" fmla="*/ 6772438 w 9131175"/>
              <a:gd name="connsiteY73" fmla="*/ 822850 h 7010404"/>
              <a:gd name="connsiteX74" fmla="*/ 6798645 w 9131175"/>
              <a:gd name="connsiteY74" fmla="*/ 818048 h 7010404"/>
              <a:gd name="connsiteX75" fmla="*/ 6816469 w 9131175"/>
              <a:gd name="connsiteY75" fmla="*/ 821907 h 7010404"/>
              <a:gd name="connsiteX76" fmla="*/ 6820494 w 9131175"/>
              <a:gd name="connsiteY76" fmla="*/ 803062 h 7010404"/>
              <a:gd name="connsiteX77" fmla="*/ 6802481 w 9131175"/>
              <a:gd name="connsiteY77" fmla="*/ 789260 h 7010404"/>
              <a:gd name="connsiteX78" fmla="*/ 6801777 w 9131175"/>
              <a:gd name="connsiteY78" fmla="*/ 763084 h 7010404"/>
              <a:gd name="connsiteX79" fmla="*/ 6803224 w 9131175"/>
              <a:gd name="connsiteY79" fmla="*/ 732353 h 7010404"/>
              <a:gd name="connsiteX80" fmla="*/ 6848758 w 9131175"/>
              <a:gd name="connsiteY80" fmla="*/ 753698 h 7010404"/>
              <a:gd name="connsiteX81" fmla="*/ 6849462 w 9131175"/>
              <a:gd name="connsiteY81" fmla="*/ 779876 h 7010404"/>
              <a:gd name="connsiteX82" fmla="*/ 6834307 w 9131175"/>
              <a:gd name="connsiteY82" fmla="*/ 977913 h 7010404"/>
              <a:gd name="connsiteX83" fmla="*/ 6834587 w 9131175"/>
              <a:gd name="connsiteY83" fmla="*/ 988259 h 7010404"/>
              <a:gd name="connsiteX84" fmla="*/ 6836948 w 9131175"/>
              <a:gd name="connsiteY84" fmla="*/ 987703 h 7010404"/>
              <a:gd name="connsiteX85" fmla="*/ 6879953 w 9131175"/>
              <a:gd name="connsiteY85" fmla="*/ 1006376 h 7010404"/>
              <a:gd name="connsiteX86" fmla="*/ 6909146 w 9131175"/>
              <a:gd name="connsiteY86" fmla="*/ 1050670 h 7010404"/>
              <a:gd name="connsiteX87" fmla="*/ 6923923 w 9131175"/>
              <a:gd name="connsiteY87" fmla="*/ 1051331 h 7010404"/>
              <a:gd name="connsiteX88" fmla="*/ 6979158 w 9131175"/>
              <a:gd name="connsiteY88" fmla="*/ 1031420 h 7010404"/>
              <a:gd name="connsiteX89" fmla="*/ 7038337 w 9131175"/>
              <a:gd name="connsiteY89" fmla="*/ 1010084 h 7010404"/>
              <a:gd name="connsiteX90" fmla="*/ 7084916 w 9131175"/>
              <a:gd name="connsiteY90" fmla="*/ 1091465 h 7010404"/>
              <a:gd name="connsiteX91" fmla="*/ 7199654 w 9131175"/>
              <a:gd name="connsiteY91" fmla="*/ 1125620 h 7010404"/>
              <a:gd name="connsiteX92" fmla="*/ 7293236 w 9131175"/>
              <a:gd name="connsiteY92" fmla="*/ 1156072 h 7010404"/>
              <a:gd name="connsiteX93" fmla="*/ 7327636 w 9131175"/>
              <a:gd name="connsiteY93" fmla="*/ 1207863 h 7010404"/>
              <a:gd name="connsiteX94" fmla="*/ 7403263 w 9131175"/>
              <a:gd name="connsiteY94" fmla="*/ 1290100 h 7010404"/>
              <a:gd name="connsiteX95" fmla="*/ 7428363 w 9131175"/>
              <a:gd name="connsiteY95" fmla="*/ 1292379 h 7010404"/>
              <a:gd name="connsiteX96" fmla="*/ 7565726 w 9131175"/>
              <a:gd name="connsiteY96" fmla="*/ 1257963 h 7010404"/>
              <a:gd name="connsiteX97" fmla="*/ 7615928 w 9131175"/>
              <a:gd name="connsiteY97" fmla="*/ 1262519 h 7010404"/>
              <a:gd name="connsiteX98" fmla="*/ 7616996 w 9131175"/>
              <a:gd name="connsiteY98" fmla="*/ 1281014 h 7010404"/>
              <a:gd name="connsiteX99" fmla="*/ 7524101 w 9131175"/>
              <a:gd name="connsiteY99" fmla="*/ 1318280 h 7010404"/>
              <a:gd name="connsiteX100" fmla="*/ 7501133 w 9131175"/>
              <a:gd name="connsiteY100" fmla="*/ 1352992 h 7010404"/>
              <a:gd name="connsiteX101" fmla="*/ 7549885 w 9131175"/>
              <a:gd name="connsiteY101" fmla="*/ 1388279 h 7010404"/>
              <a:gd name="connsiteX102" fmla="*/ 7601517 w 9131175"/>
              <a:gd name="connsiteY102" fmla="*/ 1403649 h 7010404"/>
              <a:gd name="connsiteX103" fmla="*/ 7532293 w 9131175"/>
              <a:gd name="connsiteY103" fmla="*/ 1432382 h 7010404"/>
              <a:gd name="connsiteX104" fmla="*/ 7503952 w 9131175"/>
              <a:gd name="connsiteY104" fmla="*/ 1457701 h 7010404"/>
              <a:gd name="connsiteX105" fmla="*/ 7531911 w 9131175"/>
              <a:gd name="connsiteY105" fmla="*/ 1481607 h 7010404"/>
              <a:gd name="connsiteX106" fmla="*/ 7637708 w 9131175"/>
              <a:gd name="connsiteY106" fmla="*/ 1458567 h 7010404"/>
              <a:gd name="connsiteX107" fmla="*/ 7853252 w 9131175"/>
              <a:gd name="connsiteY107" fmla="*/ 1411069 h 7010404"/>
              <a:gd name="connsiteX108" fmla="*/ 7888763 w 9131175"/>
              <a:gd name="connsiteY108" fmla="*/ 1398266 h 7010404"/>
              <a:gd name="connsiteX109" fmla="*/ 7923544 w 9131175"/>
              <a:gd name="connsiteY109" fmla="*/ 1400830 h 7010404"/>
              <a:gd name="connsiteX110" fmla="*/ 7912413 w 9131175"/>
              <a:gd name="connsiteY110" fmla="*/ 1431274 h 7010404"/>
              <a:gd name="connsiteX111" fmla="*/ 7886588 w 9131175"/>
              <a:gd name="connsiteY111" fmla="*/ 1444362 h 7010404"/>
              <a:gd name="connsiteX112" fmla="*/ 7802669 w 9131175"/>
              <a:gd name="connsiteY112" fmla="*/ 1455735 h 7010404"/>
              <a:gd name="connsiteX113" fmla="*/ 7732017 w 9131175"/>
              <a:gd name="connsiteY113" fmla="*/ 1473656 h 7010404"/>
              <a:gd name="connsiteX114" fmla="*/ 7686827 w 9131175"/>
              <a:gd name="connsiteY114" fmla="*/ 1486173 h 7010404"/>
              <a:gd name="connsiteX115" fmla="*/ 7590346 w 9131175"/>
              <a:gd name="connsiteY115" fmla="*/ 1517179 h 7010404"/>
              <a:gd name="connsiteX116" fmla="*/ 7501739 w 9131175"/>
              <a:gd name="connsiteY116" fmla="*/ 1586884 h 7010404"/>
              <a:gd name="connsiteX117" fmla="*/ 7592461 w 9131175"/>
              <a:gd name="connsiteY117" fmla="*/ 1595712 h 7010404"/>
              <a:gd name="connsiteX118" fmla="*/ 7784334 w 9131175"/>
              <a:gd name="connsiteY118" fmla="*/ 1556747 h 7010404"/>
              <a:gd name="connsiteX119" fmla="*/ 7901243 w 9131175"/>
              <a:gd name="connsiteY119" fmla="*/ 1544806 h 7010404"/>
              <a:gd name="connsiteX120" fmla="*/ 7925258 w 9131175"/>
              <a:gd name="connsiteY120" fmla="*/ 1570131 h 7010404"/>
              <a:gd name="connsiteX121" fmla="*/ 7905168 w 9131175"/>
              <a:gd name="connsiteY121" fmla="*/ 1584926 h 7010404"/>
              <a:gd name="connsiteX122" fmla="*/ 7707923 w 9131175"/>
              <a:gd name="connsiteY122" fmla="*/ 1614502 h 7010404"/>
              <a:gd name="connsiteX123" fmla="*/ 7641578 w 9131175"/>
              <a:gd name="connsiteY123" fmla="*/ 1623317 h 7010404"/>
              <a:gd name="connsiteX124" fmla="*/ 7553694 w 9131175"/>
              <a:gd name="connsiteY124" fmla="*/ 1677656 h 7010404"/>
              <a:gd name="connsiteX125" fmla="*/ 7448962 w 9131175"/>
              <a:gd name="connsiteY125" fmla="*/ 1719189 h 7010404"/>
              <a:gd name="connsiteX126" fmla="*/ 7442129 w 9131175"/>
              <a:gd name="connsiteY126" fmla="*/ 1720608 h 7010404"/>
              <a:gd name="connsiteX127" fmla="*/ 7434389 w 9131175"/>
              <a:gd name="connsiteY127" fmla="*/ 1727395 h 7010404"/>
              <a:gd name="connsiteX128" fmla="*/ 7434389 w 9131175"/>
              <a:gd name="connsiteY128" fmla="*/ 1753945 h 7010404"/>
              <a:gd name="connsiteX129" fmla="*/ 7451210 w 9131175"/>
              <a:gd name="connsiteY129" fmla="*/ 1789340 h 7010404"/>
              <a:gd name="connsiteX130" fmla="*/ 7333466 w 9131175"/>
              <a:gd name="connsiteY130" fmla="*/ 1833590 h 7010404"/>
              <a:gd name="connsiteX131" fmla="*/ 7322567 w 9131175"/>
              <a:gd name="connsiteY131" fmla="*/ 1845056 h 7010404"/>
              <a:gd name="connsiteX132" fmla="*/ 7336900 w 9131175"/>
              <a:gd name="connsiteY132" fmla="*/ 1864261 h 7010404"/>
              <a:gd name="connsiteX133" fmla="*/ 7344403 w 9131175"/>
              <a:gd name="connsiteY133" fmla="*/ 1869997 h 7010404"/>
              <a:gd name="connsiteX134" fmla="*/ 7381635 w 9131175"/>
              <a:gd name="connsiteY134" fmla="*/ 1873441 h 7010404"/>
              <a:gd name="connsiteX135" fmla="*/ 7385283 w 9131175"/>
              <a:gd name="connsiteY135" fmla="*/ 1872797 h 7010404"/>
              <a:gd name="connsiteX136" fmla="*/ 7519678 w 9131175"/>
              <a:gd name="connsiteY136" fmla="*/ 1864261 h 7010404"/>
              <a:gd name="connsiteX137" fmla="*/ 7561007 w 9131175"/>
              <a:gd name="connsiteY137" fmla="*/ 1878132 h 7010404"/>
              <a:gd name="connsiteX138" fmla="*/ 7583706 w 9131175"/>
              <a:gd name="connsiteY138" fmla="*/ 1899836 h 7010404"/>
              <a:gd name="connsiteX139" fmla="*/ 7597336 w 9131175"/>
              <a:gd name="connsiteY139" fmla="*/ 1897743 h 7010404"/>
              <a:gd name="connsiteX140" fmla="*/ 7627822 w 9131175"/>
              <a:gd name="connsiteY140" fmla="*/ 1895534 h 7010404"/>
              <a:gd name="connsiteX141" fmla="*/ 7669871 w 9131175"/>
              <a:gd name="connsiteY141" fmla="*/ 1922083 h 7010404"/>
              <a:gd name="connsiteX142" fmla="*/ 7644642 w 9131175"/>
              <a:gd name="connsiteY142" fmla="*/ 1957479 h 7010404"/>
              <a:gd name="connsiteX143" fmla="*/ 7603757 w 9131175"/>
              <a:gd name="connsiteY143" fmla="*/ 1965299 h 7010404"/>
              <a:gd name="connsiteX144" fmla="*/ 7600317 w 9131175"/>
              <a:gd name="connsiteY144" fmla="*/ 1983767 h 7010404"/>
              <a:gd name="connsiteX145" fmla="*/ 7508925 w 9131175"/>
              <a:gd name="connsiteY145" fmla="*/ 2116076 h 7010404"/>
              <a:gd name="connsiteX146" fmla="*/ 7460543 w 9131175"/>
              <a:gd name="connsiteY146" fmla="*/ 2120344 h 7010404"/>
              <a:gd name="connsiteX147" fmla="*/ 7435010 w 9131175"/>
              <a:gd name="connsiteY147" fmla="*/ 2119278 h 7010404"/>
              <a:gd name="connsiteX148" fmla="*/ 7418675 w 9131175"/>
              <a:gd name="connsiteY148" fmla="*/ 2136237 h 7010404"/>
              <a:gd name="connsiteX149" fmla="*/ 7434389 w 9131175"/>
              <a:gd name="connsiteY149" fmla="*/ 2152158 h 7010404"/>
              <a:gd name="connsiteX150" fmla="*/ 7434389 w 9131175"/>
              <a:gd name="connsiteY150" fmla="*/ 2169860 h 7010404"/>
              <a:gd name="connsiteX151" fmla="*/ 7409159 w 9131175"/>
              <a:gd name="connsiteY151" fmla="*/ 2178706 h 7010404"/>
              <a:gd name="connsiteX152" fmla="*/ 7384499 w 9131175"/>
              <a:gd name="connsiteY152" fmla="*/ 2176761 h 7010404"/>
              <a:gd name="connsiteX153" fmla="*/ 7374530 w 9131175"/>
              <a:gd name="connsiteY153" fmla="*/ 2188634 h 7010404"/>
              <a:gd name="connsiteX154" fmla="*/ 7376899 w 9131175"/>
              <a:gd name="connsiteY154" fmla="*/ 2205255 h 7010404"/>
              <a:gd name="connsiteX155" fmla="*/ 7409159 w 9131175"/>
              <a:gd name="connsiteY155" fmla="*/ 2205255 h 7010404"/>
              <a:gd name="connsiteX156" fmla="*/ 7493259 w 9131175"/>
              <a:gd name="connsiteY156" fmla="*/ 2205255 h 7010404"/>
              <a:gd name="connsiteX157" fmla="*/ 7535311 w 9131175"/>
              <a:gd name="connsiteY157" fmla="*/ 2205255 h 7010404"/>
              <a:gd name="connsiteX158" fmla="*/ 7602592 w 9131175"/>
              <a:gd name="connsiteY158" fmla="*/ 2249505 h 7010404"/>
              <a:gd name="connsiteX159" fmla="*/ 7703511 w 9131175"/>
              <a:gd name="connsiteY159" fmla="*/ 2284901 h 7010404"/>
              <a:gd name="connsiteX160" fmla="*/ 7728742 w 9131175"/>
              <a:gd name="connsiteY160" fmla="*/ 2311449 h 7010404"/>
              <a:gd name="connsiteX161" fmla="*/ 7703511 w 9131175"/>
              <a:gd name="connsiteY161" fmla="*/ 2329142 h 7010404"/>
              <a:gd name="connsiteX162" fmla="*/ 7695104 w 9131175"/>
              <a:gd name="connsiteY162" fmla="*/ 2355692 h 7010404"/>
              <a:gd name="connsiteX163" fmla="*/ 7686693 w 9131175"/>
              <a:gd name="connsiteY163" fmla="*/ 2391087 h 7010404"/>
              <a:gd name="connsiteX164" fmla="*/ 7686693 w 9131175"/>
              <a:gd name="connsiteY164" fmla="*/ 2417635 h 7010404"/>
              <a:gd name="connsiteX165" fmla="*/ 7695104 w 9131175"/>
              <a:gd name="connsiteY165" fmla="*/ 2417635 h 7010404"/>
              <a:gd name="connsiteX166" fmla="*/ 7695104 w 9131175"/>
              <a:gd name="connsiteY166" fmla="*/ 2479580 h 7010404"/>
              <a:gd name="connsiteX167" fmla="*/ 7627822 w 9131175"/>
              <a:gd name="connsiteY167" fmla="*/ 2541532 h 7010404"/>
              <a:gd name="connsiteX168" fmla="*/ 7711923 w 9131175"/>
              <a:gd name="connsiteY168" fmla="*/ 2568073 h 7010404"/>
              <a:gd name="connsiteX169" fmla="*/ 7703511 w 9131175"/>
              <a:gd name="connsiteY169" fmla="*/ 2576928 h 7010404"/>
              <a:gd name="connsiteX170" fmla="*/ 7404253 w 9131175"/>
              <a:gd name="connsiteY170" fmla="*/ 2576928 h 7010404"/>
              <a:gd name="connsiteX171" fmla="*/ 7383266 w 9131175"/>
              <a:gd name="connsiteY171" fmla="*/ 2587165 h 7010404"/>
              <a:gd name="connsiteX172" fmla="*/ 7381897 w 9131175"/>
              <a:gd name="connsiteY172" fmla="*/ 2590655 h 7010404"/>
              <a:gd name="connsiteX173" fmla="*/ 7400748 w 9131175"/>
              <a:gd name="connsiteY173" fmla="*/ 2594621 h 7010404"/>
              <a:gd name="connsiteX174" fmla="*/ 7468030 w 9131175"/>
              <a:gd name="connsiteY174" fmla="*/ 2638871 h 7010404"/>
              <a:gd name="connsiteX175" fmla="*/ 7501670 w 9131175"/>
              <a:gd name="connsiteY175" fmla="*/ 2665420 h 7010404"/>
              <a:gd name="connsiteX176" fmla="*/ 7594181 w 9131175"/>
              <a:gd name="connsiteY176" fmla="*/ 2683114 h 7010404"/>
              <a:gd name="connsiteX177" fmla="*/ 7611001 w 9131175"/>
              <a:gd name="connsiteY177" fmla="*/ 2700816 h 7010404"/>
              <a:gd name="connsiteX178" fmla="*/ 7594181 w 9131175"/>
              <a:gd name="connsiteY178" fmla="*/ 2709662 h 7010404"/>
              <a:gd name="connsiteX179" fmla="*/ 7392339 w 9131175"/>
              <a:gd name="connsiteY179" fmla="*/ 2709662 h 7010404"/>
              <a:gd name="connsiteX180" fmla="*/ 7376568 w 9131175"/>
              <a:gd name="connsiteY180" fmla="*/ 2710767 h 7010404"/>
              <a:gd name="connsiteX181" fmla="*/ 7375657 w 9131175"/>
              <a:gd name="connsiteY181" fmla="*/ 2711514 h 7010404"/>
              <a:gd name="connsiteX182" fmla="*/ 7375873 w 9131175"/>
              <a:gd name="connsiteY182" fmla="*/ 2712006 h 7010404"/>
              <a:gd name="connsiteX183" fmla="*/ 7460543 w 9131175"/>
              <a:gd name="connsiteY183" fmla="*/ 2730679 h 7010404"/>
              <a:gd name="connsiteX184" fmla="*/ 7578813 w 9131175"/>
              <a:gd name="connsiteY184" fmla="*/ 2816042 h 7010404"/>
              <a:gd name="connsiteX185" fmla="*/ 7578813 w 9131175"/>
              <a:gd name="connsiteY185" fmla="*/ 2824702 h 7010404"/>
              <a:gd name="connsiteX186" fmla="*/ 7678282 w 9131175"/>
              <a:gd name="connsiteY186" fmla="*/ 2824702 h 7010404"/>
              <a:gd name="connsiteX187" fmla="*/ 7753975 w 9131175"/>
              <a:gd name="connsiteY187" fmla="*/ 2815857 h 7010404"/>
              <a:gd name="connsiteX188" fmla="*/ 7787615 w 9131175"/>
              <a:gd name="connsiteY188" fmla="*/ 2842405 h 7010404"/>
              <a:gd name="connsiteX189" fmla="*/ 7779204 w 9131175"/>
              <a:gd name="connsiteY189" fmla="*/ 2868954 h 7010404"/>
              <a:gd name="connsiteX190" fmla="*/ 7737152 w 9131175"/>
              <a:gd name="connsiteY190" fmla="*/ 2868954 h 7010404"/>
              <a:gd name="connsiteX191" fmla="*/ 7627822 w 9131175"/>
              <a:gd name="connsiteY191" fmla="*/ 2860098 h 7010404"/>
              <a:gd name="connsiteX192" fmla="*/ 7597729 w 9131175"/>
              <a:gd name="connsiteY192" fmla="*/ 2855261 h 7010404"/>
              <a:gd name="connsiteX193" fmla="*/ 7576437 w 9131175"/>
              <a:gd name="connsiteY193" fmla="*/ 2859828 h 7010404"/>
              <a:gd name="connsiteX194" fmla="*/ 7559327 w 9131175"/>
              <a:gd name="connsiteY194" fmla="*/ 2867792 h 7010404"/>
              <a:gd name="connsiteX195" fmla="*/ 7548232 w 9131175"/>
              <a:gd name="connsiteY195" fmla="*/ 2867539 h 7010404"/>
              <a:gd name="connsiteX196" fmla="*/ 7543852 w 9131175"/>
              <a:gd name="connsiteY196" fmla="*/ 2868814 h 7010404"/>
              <a:gd name="connsiteX197" fmla="*/ 7530842 w 9131175"/>
              <a:gd name="connsiteY197" fmla="*/ 2868887 h 7010404"/>
              <a:gd name="connsiteX198" fmla="*/ 7497880 w 9131175"/>
              <a:gd name="connsiteY198" fmla="*/ 2879700 h 7010404"/>
              <a:gd name="connsiteX199" fmla="*/ 7591028 w 9131175"/>
              <a:gd name="connsiteY199" fmla="*/ 2893285 h 7010404"/>
              <a:gd name="connsiteX200" fmla="*/ 7703511 w 9131175"/>
              <a:gd name="connsiteY200" fmla="*/ 2895495 h 7010404"/>
              <a:gd name="connsiteX201" fmla="*/ 7737152 w 9131175"/>
              <a:gd name="connsiteY201" fmla="*/ 2895495 h 7010404"/>
              <a:gd name="connsiteX202" fmla="*/ 7779204 w 9131175"/>
              <a:gd name="connsiteY202" fmla="*/ 2913195 h 7010404"/>
              <a:gd name="connsiteX203" fmla="*/ 7787615 w 9131175"/>
              <a:gd name="connsiteY203" fmla="*/ 2939745 h 7010404"/>
              <a:gd name="connsiteX204" fmla="*/ 7770793 w 9131175"/>
              <a:gd name="connsiteY204" fmla="*/ 2957445 h 7010404"/>
              <a:gd name="connsiteX205" fmla="*/ 7644642 w 9131175"/>
              <a:gd name="connsiteY205" fmla="*/ 2957445 h 7010404"/>
              <a:gd name="connsiteX206" fmla="*/ 7779204 w 9131175"/>
              <a:gd name="connsiteY206" fmla="*/ 2992841 h 7010404"/>
              <a:gd name="connsiteX207" fmla="*/ 7804434 w 9131175"/>
              <a:gd name="connsiteY207" fmla="*/ 3010536 h 7010404"/>
              <a:gd name="connsiteX208" fmla="*/ 7770793 w 9131175"/>
              <a:gd name="connsiteY208" fmla="*/ 3019391 h 7010404"/>
              <a:gd name="connsiteX209" fmla="*/ 7560540 w 9131175"/>
              <a:gd name="connsiteY209" fmla="*/ 3019391 h 7010404"/>
              <a:gd name="connsiteX210" fmla="*/ 7526899 w 9131175"/>
              <a:gd name="connsiteY210" fmla="*/ 3037084 h 7010404"/>
              <a:gd name="connsiteX211" fmla="*/ 7585771 w 9131175"/>
              <a:gd name="connsiteY211" fmla="*/ 3037084 h 7010404"/>
              <a:gd name="connsiteX212" fmla="*/ 7661463 w 9131175"/>
              <a:gd name="connsiteY212" fmla="*/ 3063633 h 7010404"/>
              <a:gd name="connsiteX213" fmla="*/ 7737152 w 9131175"/>
              <a:gd name="connsiteY213" fmla="*/ 3063633 h 7010404"/>
              <a:gd name="connsiteX214" fmla="*/ 7762383 w 9131175"/>
              <a:gd name="connsiteY214" fmla="*/ 3090181 h 7010404"/>
              <a:gd name="connsiteX215" fmla="*/ 7737152 w 9131175"/>
              <a:gd name="connsiteY215" fmla="*/ 3116729 h 7010404"/>
              <a:gd name="connsiteX216" fmla="*/ 7560540 w 9131175"/>
              <a:gd name="connsiteY216" fmla="*/ 3116729 h 7010404"/>
              <a:gd name="connsiteX217" fmla="*/ 7484848 w 9131175"/>
              <a:gd name="connsiteY217" fmla="*/ 3125577 h 7010404"/>
              <a:gd name="connsiteX218" fmla="*/ 7577360 w 9131175"/>
              <a:gd name="connsiteY218" fmla="*/ 3125577 h 7010404"/>
              <a:gd name="connsiteX219" fmla="*/ 7636232 w 9131175"/>
              <a:gd name="connsiteY219" fmla="*/ 3160972 h 7010404"/>
              <a:gd name="connsiteX220" fmla="*/ 7636232 w 9131175"/>
              <a:gd name="connsiteY220" fmla="*/ 3187520 h 7010404"/>
              <a:gd name="connsiteX221" fmla="*/ 7602592 w 9131175"/>
              <a:gd name="connsiteY221" fmla="*/ 3205222 h 7010404"/>
              <a:gd name="connsiteX222" fmla="*/ 7493259 w 9131175"/>
              <a:gd name="connsiteY222" fmla="*/ 3222925 h 7010404"/>
              <a:gd name="connsiteX223" fmla="*/ 7457408 w 9131175"/>
              <a:gd name="connsiteY223" fmla="*/ 3228471 h 7010404"/>
              <a:gd name="connsiteX224" fmla="*/ 7465626 w 9131175"/>
              <a:gd name="connsiteY224" fmla="*/ 3237002 h 7010404"/>
              <a:gd name="connsiteX225" fmla="*/ 7402275 w 9131175"/>
              <a:gd name="connsiteY225" fmla="*/ 3266341 h 7010404"/>
              <a:gd name="connsiteX226" fmla="*/ 7367938 w 9131175"/>
              <a:gd name="connsiteY226" fmla="*/ 3279517 h 7010404"/>
              <a:gd name="connsiteX227" fmla="*/ 7455167 w 9131175"/>
              <a:gd name="connsiteY227" fmla="*/ 3302602 h 7010404"/>
              <a:gd name="connsiteX228" fmla="*/ 7605693 w 9131175"/>
              <a:gd name="connsiteY228" fmla="*/ 3285529 h 7010404"/>
              <a:gd name="connsiteX229" fmla="*/ 7675577 w 9131175"/>
              <a:gd name="connsiteY229" fmla="*/ 3251385 h 7010404"/>
              <a:gd name="connsiteX230" fmla="*/ 7793847 w 9131175"/>
              <a:gd name="connsiteY230" fmla="*/ 3153218 h 7010404"/>
              <a:gd name="connsiteX231" fmla="*/ 7992751 w 9131175"/>
              <a:gd name="connsiteY231" fmla="*/ 2986763 h 7010404"/>
              <a:gd name="connsiteX232" fmla="*/ 8250792 w 9131175"/>
              <a:gd name="connsiteY232" fmla="*/ 2905671 h 7010404"/>
              <a:gd name="connsiteX233" fmla="*/ 8460452 w 9131175"/>
              <a:gd name="connsiteY233" fmla="*/ 2811774 h 7010404"/>
              <a:gd name="connsiteX234" fmla="*/ 8476578 w 9131175"/>
              <a:gd name="connsiteY234" fmla="*/ 2798969 h 7010404"/>
              <a:gd name="connsiteX235" fmla="*/ 8691612 w 9131175"/>
              <a:gd name="connsiteY235" fmla="*/ 2726411 h 7010404"/>
              <a:gd name="connsiteX236" fmla="*/ 8713493 w 9131175"/>
              <a:gd name="connsiteY236" fmla="*/ 2720593 h 7010404"/>
              <a:gd name="connsiteX237" fmla="*/ 8716434 w 9131175"/>
              <a:gd name="connsiteY237" fmla="*/ 2716533 h 7010404"/>
              <a:gd name="connsiteX238" fmla="*/ 8741072 w 9131175"/>
              <a:gd name="connsiteY238" fmla="*/ 2694886 h 7010404"/>
              <a:gd name="connsiteX239" fmla="*/ 8845046 w 9131175"/>
              <a:gd name="connsiteY239" fmla="*/ 2642160 h 7010404"/>
              <a:gd name="connsiteX240" fmla="*/ 8903166 w 9131175"/>
              <a:gd name="connsiteY240" fmla="*/ 2626902 h 7010404"/>
              <a:gd name="connsiteX241" fmla="*/ 9018490 w 9131175"/>
              <a:gd name="connsiteY241" fmla="*/ 2656253 h 7010404"/>
              <a:gd name="connsiteX242" fmla="*/ 9039587 w 9131175"/>
              <a:gd name="connsiteY242" fmla="*/ 2688788 h 7010404"/>
              <a:gd name="connsiteX243" fmla="*/ 9047932 w 9131175"/>
              <a:gd name="connsiteY243" fmla="*/ 2702474 h 7010404"/>
              <a:gd name="connsiteX244" fmla="*/ 9077294 w 9131175"/>
              <a:gd name="connsiteY244" fmla="*/ 2712074 h 7010404"/>
              <a:gd name="connsiteX245" fmla="*/ 9076179 w 9131175"/>
              <a:gd name="connsiteY245" fmla="*/ 2722859 h 7010404"/>
              <a:gd name="connsiteX246" fmla="*/ 9110926 w 9131175"/>
              <a:gd name="connsiteY246" fmla="*/ 2743484 h 7010404"/>
              <a:gd name="connsiteX247" fmla="*/ 9127055 w 9131175"/>
              <a:gd name="connsiteY247" fmla="*/ 2764823 h 7010404"/>
              <a:gd name="connsiteX248" fmla="*/ 9100174 w 9131175"/>
              <a:gd name="connsiteY248" fmla="*/ 2914207 h 7010404"/>
              <a:gd name="connsiteX249" fmla="*/ 8976531 w 9131175"/>
              <a:gd name="connsiteY249" fmla="*/ 3003836 h 7010404"/>
              <a:gd name="connsiteX250" fmla="*/ 8863638 w 9131175"/>
              <a:gd name="connsiteY250" fmla="*/ 3012372 h 7010404"/>
              <a:gd name="connsiteX251" fmla="*/ 8718490 w 9131175"/>
              <a:gd name="connsiteY251" fmla="*/ 3008104 h 7010404"/>
              <a:gd name="connsiteX252" fmla="*/ 8686236 w 9131175"/>
              <a:gd name="connsiteY252" fmla="*/ 3025177 h 7010404"/>
              <a:gd name="connsiteX253" fmla="*/ 8557214 w 9131175"/>
              <a:gd name="connsiteY253" fmla="*/ 3076394 h 7010404"/>
              <a:gd name="connsiteX254" fmla="*/ 8438947 w 9131175"/>
              <a:gd name="connsiteY254" fmla="*/ 3114806 h 7010404"/>
              <a:gd name="connsiteX255" fmla="*/ 8170155 w 9131175"/>
              <a:gd name="connsiteY255" fmla="*/ 3174559 h 7010404"/>
              <a:gd name="connsiteX256" fmla="*/ 7912116 w 9131175"/>
              <a:gd name="connsiteY256" fmla="*/ 3259920 h 7010404"/>
              <a:gd name="connsiteX257" fmla="*/ 7750841 w 9131175"/>
              <a:gd name="connsiteY257" fmla="*/ 3358087 h 7010404"/>
              <a:gd name="connsiteX258" fmla="*/ 7675577 w 9131175"/>
              <a:gd name="connsiteY258" fmla="*/ 3396499 h 7010404"/>
              <a:gd name="connsiteX259" fmla="*/ 7369154 w 9131175"/>
              <a:gd name="connsiteY259" fmla="*/ 3537345 h 7010404"/>
              <a:gd name="connsiteX260" fmla="*/ 7348086 w 9131175"/>
              <a:gd name="connsiteY260" fmla="*/ 3547150 h 7010404"/>
              <a:gd name="connsiteX261" fmla="*/ 7332987 w 9131175"/>
              <a:gd name="connsiteY261" fmla="*/ 3639988 h 7010404"/>
              <a:gd name="connsiteX262" fmla="*/ 7279799 w 9131175"/>
              <a:gd name="connsiteY262" fmla="*/ 3746654 h 7010404"/>
              <a:gd name="connsiteX263" fmla="*/ 7275361 w 9131175"/>
              <a:gd name="connsiteY263" fmla="*/ 3767789 h 7010404"/>
              <a:gd name="connsiteX264" fmla="*/ 7288517 w 9131175"/>
              <a:gd name="connsiteY264" fmla="*/ 3772089 h 7010404"/>
              <a:gd name="connsiteX265" fmla="*/ 7702457 w 9131175"/>
              <a:gd name="connsiteY265" fmla="*/ 3891595 h 7010404"/>
              <a:gd name="connsiteX266" fmla="*/ 7793847 w 9131175"/>
              <a:gd name="connsiteY266" fmla="*/ 3917205 h 7010404"/>
              <a:gd name="connsiteX267" fmla="*/ 7917492 w 9131175"/>
              <a:gd name="connsiteY267" fmla="*/ 3904400 h 7010404"/>
              <a:gd name="connsiteX268" fmla="*/ 7987376 w 9131175"/>
              <a:gd name="connsiteY268" fmla="*/ 3895864 h 7010404"/>
              <a:gd name="connsiteX269" fmla="*/ 8062638 w 9131175"/>
              <a:gd name="connsiteY269" fmla="*/ 3912937 h 7010404"/>
              <a:gd name="connsiteX270" fmla="*/ 8094894 w 9131175"/>
              <a:gd name="connsiteY270" fmla="*/ 3942812 h 7010404"/>
              <a:gd name="connsiteX271" fmla="*/ 7955122 w 9131175"/>
              <a:gd name="connsiteY271" fmla="*/ 4169020 h 7010404"/>
              <a:gd name="connsiteX272" fmla="*/ 7804598 w 9131175"/>
              <a:gd name="connsiteY272" fmla="*/ 4169020 h 7010404"/>
              <a:gd name="connsiteX273" fmla="*/ 7680953 w 9131175"/>
              <a:gd name="connsiteY273" fmla="*/ 4100731 h 7010404"/>
              <a:gd name="connsiteX274" fmla="*/ 7546558 w 9131175"/>
              <a:gd name="connsiteY274" fmla="*/ 4079391 h 7010404"/>
              <a:gd name="connsiteX275" fmla="*/ 7406787 w 9131175"/>
              <a:gd name="connsiteY275" fmla="*/ 4023907 h 7010404"/>
              <a:gd name="connsiteX276" fmla="*/ 7326147 w 9131175"/>
              <a:gd name="connsiteY276" fmla="*/ 3921471 h 7010404"/>
              <a:gd name="connsiteX277" fmla="*/ 7292356 w 9131175"/>
              <a:gd name="connsiteY277" fmla="*/ 3898797 h 7010404"/>
              <a:gd name="connsiteX278" fmla="*/ 7262906 w 9131175"/>
              <a:gd name="connsiteY278" fmla="*/ 3921009 h 7010404"/>
              <a:gd name="connsiteX279" fmla="*/ 7161547 w 9131175"/>
              <a:gd name="connsiteY279" fmla="*/ 3921009 h 7010404"/>
              <a:gd name="connsiteX280" fmla="*/ 7009507 w 9131175"/>
              <a:gd name="connsiteY280" fmla="*/ 3947832 h 7010404"/>
              <a:gd name="connsiteX281" fmla="*/ 6967273 w 9131175"/>
              <a:gd name="connsiteY281" fmla="*/ 4048423 h 7010404"/>
              <a:gd name="connsiteX282" fmla="*/ 6722320 w 9131175"/>
              <a:gd name="connsiteY282" fmla="*/ 4309956 h 7010404"/>
              <a:gd name="connsiteX283" fmla="*/ 6663192 w 9131175"/>
              <a:gd name="connsiteY283" fmla="*/ 4323367 h 7010404"/>
              <a:gd name="connsiteX284" fmla="*/ 6325327 w 9131175"/>
              <a:gd name="connsiteY284" fmla="*/ 4323367 h 7010404"/>
              <a:gd name="connsiteX285" fmla="*/ 6392899 w 9131175"/>
              <a:gd name="connsiteY285" fmla="*/ 4544663 h 7010404"/>
              <a:gd name="connsiteX286" fmla="*/ 6198625 w 9131175"/>
              <a:gd name="connsiteY286" fmla="*/ 4423957 h 7010404"/>
              <a:gd name="connsiteX287" fmla="*/ 5894546 w 9131175"/>
              <a:gd name="connsiteY287" fmla="*/ 4363603 h 7010404"/>
              <a:gd name="connsiteX288" fmla="*/ 5750952 w 9131175"/>
              <a:gd name="connsiteY288" fmla="*/ 4558076 h 7010404"/>
              <a:gd name="connsiteX289" fmla="*/ 5539785 w 9131175"/>
              <a:gd name="connsiteY289" fmla="*/ 4658664 h 7010404"/>
              <a:gd name="connsiteX290" fmla="*/ 5396192 w 9131175"/>
              <a:gd name="connsiteY290" fmla="*/ 4698900 h 7010404"/>
              <a:gd name="connsiteX291" fmla="*/ 5159686 w 9131175"/>
              <a:gd name="connsiteY291" fmla="*/ 4812901 h 7010404"/>
              <a:gd name="connsiteX292" fmla="*/ 5083666 w 9131175"/>
              <a:gd name="connsiteY292" fmla="*/ 4866550 h 7010404"/>
              <a:gd name="connsiteX293" fmla="*/ 5117452 w 9131175"/>
              <a:gd name="connsiteY293" fmla="*/ 5034199 h 7010404"/>
              <a:gd name="connsiteX294" fmla="*/ 5145995 w 9131175"/>
              <a:gd name="connsiteY294" fmla="*/ 5142809 h 7010404"/>
              <a:gd name="connsiteX295" fmla="*/ 5165276 w 9131175"/>
              <a:gd name="connsiteY295" fmla="*/ 5144903 h 7010404"/>
              <a:gd name="connsiteX296" fmla="*/ 5185034 w 9131175"/>
              <a:gd name="connsiteY296" fmla="*/ 5157192 h 7010404"/>
              <a:gd name="connsiteX297" fmla="*/ 5201125 w 9131175"/>
              <a:gd name="connsiteY297" fmla="*/ 5182005 h 7010404"/>
              <a:gd name="connsiteX298" fmla="*/ 5207489 w 9131175"/>
              <a:gd name="connsiteY298" fmla="*/ 5192443 h 7010404"/>
              <a:gd name="connsiteX299" fmla="*/ 5227816 w 9131175"/>
              <a:gd name="connsiteY299" fmla="*/ 5219711 h 7010404"/>
              <a:gd name="connsiteX300" fmla="*/ 5238415 w 9131175"/>
              <a:gd name="connsiteY300" fmla="*/ 5232605 h 7010404"/>
              <a:gd name="connsiteX301" fmla="*/ 5245533 w 9131175"/>
              <a:gd name="connsiteY301" fmla="*/ 5251423 h 7010404"/>
              <a:gd name="connsiteX302" fmla="*/ 5244433 w 9131175"/>
              <a:gd name="connsiteY302" fmla="*/ 5272625 h 7010404"/>
              <a:gd name="connsiteX303" fmla="*/ 5234771 w 9131175"/>
              <a:gd name="connsiteY303" fmla="*/ 5325796 h 7010404"/>
              <a:gd name="connsiteX304" fmla="*/ 5159997 w 9131175"/>
              <a:gd name="connsiteY304" fmla="*/ 5402777 h 7010404"/>
              <a:gd name="connsiteX305" fmla="*/ 5149413 w 9131175"/>
              <a:gd name="connsiteY305" fmla="*/ 5403392 h 7010404"/>
              <a:gd name="connsiteX306" fmla="*/ 5103589 w 9131175"/>
              <a:gd name="connsiteY306" fmla="*/ 5411777 h 7010404"/>
              <a:gd name="connsiteX307" fmla="*/ 5090634 w 9131175"/>
              <a:gd name="connsiteY307" fmla="*/ 5410623 h 7010404"/>
              <a:gd name="connsiteX308" fmla="*/ 5055641 w 9131175"/>
              <a:gd name="connsiteY308" fmla="*/ 5412181 h 7010404"/>
              <a:gd name="connsiteX309" fmla="*/ 5036709 w 9131175"/>
              <a:gd name="connsiteY309" fmla="*/ 5411532 h 7010404"/>
              <a:gd name="connsiteX310" fmla="*/ 5020131 w 9131175"/>
              <a:gd name="connsiteY310" fmla="*/ 5399145 h 7010404"/>
              <a:gd name="connsiteX311" fmla="*/ 4965181 w 9131175"/>
              <a:gd name="connsiteY311" fmla="*/ 5370869 h 7010404"/>
              <a:gd name="connsiteX312" fmla="*/ 4936764 w 9131175"/>
              <a:gd name="connsiteY312" fmla="*/ 5349635 h 7010404"/>
              <a:gd name="connsiteX313" fmla="*/ 4930771 w 9131175"/>
              <a:gd name="connsiteY313" fmla="*/ 5336631 h 7010404"/>
              <a:gd name="connsiteX314" fmla="*/ 4930989 w 9131175"/>
              <a:gd name="connsiteY314" fmla="*/ 5303401 h 7010404"/>
              <a:gd name="connsiteX315" fmla="*/ 4928196 w 9131175"/>
              <a:gd name="connsiteY315" fmla="*/ 5250159 h 7010404"/>
              <a:gd name="connsiteX316" fmla="*/ 4936643 w 9131175"/>
              <a:gd name="connsiteY316" fmla="*/ 5228052 h 7010404"/>
              <a:gd name="connsiteX317" fmla="*/ 4954676 w 9131175"/>
              <a:gd name="connsiteY317" fmla="*/ 5203164 h 7010404"/>
              <a:gd name="connsiteX318" fmla="*/ 4973466 w 9131175"/>
              <a:gd name="connsiteY318" fmla="*/ 5186655 h 7010404"/>
              <a:gd name="connsiteX319" fmla="*/ 5007128 w 9131175"/>
              <a:gd name="connsiteY319" fmla="*/ 5158612 h 7010404"/>
              <a:gd name="connsiteX320" fmla="*/ 5007645 w 9131175"/>
              <a:gd name="connsiteY320" fmla="*/ 5158473 h 7010404"/>
              <a:gd name="connsiteX321" fmla="*/ 5007645 w 9131175"/>
              <a:gd name="connsiteY321" fmla="*/ 5114670 h 7010404"/>
              <a:gd name="connsiteX322" fmla="*/ 4999198 w 9131175"/>
              <a:gd name="connsiteY322" fmla="*/ 5000669 h 7010404"/>
              <a:gd name="connsiteX323" fmla="*/ 4898895 w 9131175"/>
              <a:gd name="connsiteY323" fmla="*/ 4868226 h 7010404"/>
              <a:gd name="connsiteX324" fmla="*/ 4867336 w 9131175"/>
              <a:gd name="connsiteY324" fmla="*/ 4861044 h 7010404"/>
              <a:gd name="connsiteX325" fmla="*/ 4863754 w 9131175"/>
              <a:gd name="connsiteY325" fmla="*/ 4869585 h 7010404"/>
              <a:gd name="connsiteX326" fmla="*/ 4694644 w 9131175"/>
              <a:gd name="connsiteY326" fmla="*/ 5175990 h 7010404"/>
              <a:gd name="connsiteX327" fmla="*/ 4598819 w 9131175"/>
              <a:gd name="connsiteY327" fmla="*/ 5313663 h 7010404"/>
              <a:gd name="connsiteX328" fmla="*/ 4634867 w 9131175"/>
              <a:gd name="connsiteY328" fmla="*/ 5335807 h 7010404"/>
              <a:gd name="connsiteX329" fmla="*/ 4724241 w 9131175"/>
              <a:gd name="connsiteY329" fmla="*/ 5411032 h 7010404"/>
              <a:gd name="connsiteX330" fmla="*/ 4756496 w 9131175"/>
              <a:gd name="connsiteY330" fmla="*/ 5530539 h 7010404"/>
              <a:gd name="connsiteX331" fmla="*/ 4654356 w 9131175"/>
              <a:gd name="connsiteY331" fmla="*/ 5658580 h 7010404"/>
              <a:gd name="connsiteX332" fmla="*/ 4648980 w 9131175"/>
              <a:gd name="connsiteY332" fmla="*/ 5688457 h 7010404"/>
              <a:gd name="connsiteX333" fmla="*/ 4675858 w 9131175"/>
              <a:gd name="connsiteY333" fmla="*/ 5833571 h 7010404"/>
              <a:gd name="connsiteX334" fmla="*/ 4541463 w 9131175"/>
              <a:gd name="connsiteY334" fmla="*/ 6029902 h 7010404"/>
              <a:gd name="connsiteX335" fmla="*/ 4412442 w 9131175"/>
              <a:gd name="connsiteY335" fmla="*/ 6076852 h 7010404"/>
              <a:gd name="connsiteX336" fmla="*/ 4149025 w 9131175"/>
              <a:gd name="connsiteY336" fmla="*/ 6046974 h 7010404"/>
              <a:gd name="connsiteX337" fmla="*/ 4074352 w 9131175"/>
              <a:gd name="connsiteY337" fmla="*/ 6000025 h 7010404"/>
              <a:gd name="connsiteX338" fmla="*/ 4028912 w 9131175"/>
              <a:gd name="connsiteY338" fmla="*/ 5958970 h 7010404"/>
              <a:gd name="connsiteX339" fmla="*/ 4003104 w 9131175"/>
              <a:gd name="connsiteY339" fmla="*/ 5983754 h 7010404"/>
              <a:gd name="connsiteX340" fmla="*/ 3888930 w 9131175"/>
              <a:gd name="connsiteY340" fmla="*/ 6074326 h 7010404"/>
              <a:gd name="connsiteX341" fmla="*/ 3891321 w 9131175"/>
              <a:gd name="connsiteY341" fmla="*/ 6076719 h 7010404"/>
              <a:gd name="connsiteX342" fmla="*/ 3901736 w 9131175"/>
              <a:gd name="connsiteY342" fmla="*/ 6081120 h 7010404"/>
              <a:gd name="connsiteX343" fmla="*/ 3944745 w 9131175"/>
              <a:gd name="connsiteY343" fmla="*/ 6098191 h 7010404"/>
              <a:gd name="connsiteX344" fmla="*/ 3890984 w 9131175"/>
              <a:gd name="connsiteY344" fmla="*/ 6128069 h 7010404"/>
              <a:gd name="connsiteX345" fmla="*/ 3853354 w 9131175"/>
              <a:gd name="connsiteY345" fmla="*/ 6115264 h 7010404"/>
              <a:gd name="connsiteX346" fmla="*/ 3842074 w 9131175"/>
              <a:gd name="connsiteY346" fmla="*/ 6111495 h 7010404"/>
              <a:gd name="connsiteX347" fmla="*/ 3717916 w 9131175"/>
              <a:gd name="connsiteY347" fmla="*/ 6209987 h 7010404"/>
              <a:gd name="connsiteX348" fmla="*/ 2544219 w 9131175"/>
              <a:gd name="connsiteY348" fmla="*/ 6797710 h 7010404"/>
              <a:gd name="connsiteX349" fmla="*/ 2460861 w 9131175"/>
              <a:gd name="connsiteY349" fmla="*/ 6820826 h 7010404"/>
              <a:gd name="connsiteX350" fmla="*/ 2460861 w 9131175"/>
              <a:gd name="connsiteY350" fmla="*/ 6858002 h 7010404"/>
              <a:gd name="connsiteX351" fmla="*/ 2326804 w 9131175"/>
              <a:gd name="connsiteY351" fmla="*/ 6858002 h 7010404"/>
              <a:gd name="connsiteX352" fmla="*/ 2215051 w 9131175"/>
              <a:gd name="connsiteY352" fmla="*/ 6888993 h 7010404"/>
              <a:gd name="connsiteX353" fmla="*/ 1163401 w 9131175"/>
              <a:gd name="connsiteY353" fmla="*/ 7010404 h 7010404"/>
              <a:gd name="connsiteX354" fmla="*/ 111752 w 9131175"/>
              <a:gd name="connsiteY354" fmla="*/ 6888993 h 7010404"/>
              <a:gd name="connsiteX355" fmla="*/ 0 w 9131175"/>
              <a:gd name="connsiteY355" fmla="*/ 6858002 h 7010404"/>
              <a:gd name="connsiteX0" fmla="*/ 6801784 w 9131175"/>
              <a:gd name="connsiteY0" fmla="*/ 867292 h 7010404"/>
              <a:gd name="connsiteX1" fmla="*/ 6745558 w 9131175"/>
              <a:gd name="connsiteY1" fmla="*/ 908210 h 7010404"/>
              <a:gd name="connsiteX2" fmla="*/ 6697175 w 9131175"/>
              <a:gd name="connsiteY2" fmla="*/ 967963 h 7010404"/>
              <a:gd name="connsiteX3" fmla="*/ 6713302 w 9131175"/>
              <a:gd name="connsiteY3" fmla="*/ 1006376 h 7010404"/>
              <a:gd name="connsiteX4" fmla="*/ 6753622 w 9131175"/>
              <a:gd name="connsiteY4" fmla="*/ 1006911 h 7010404"/>
              <a:gd name="connsiteX5" fmla="*/ 6770585 w 9131175"/>
              <a:gd name="connsiteY5" fmla="*/ 1003094 h 7010404"/>
              <a:gd name="connsiteX6" fmla="*/ 6792719 w 9131175"/>
              <a:gd name="connsiteY6" fmla="*/ 955148 h 7010404"/>
              <a:gd name="connsiteX7" fmla="*/ 6795173 w 9131175"/>
              <a:gd name="connsiteY7" fmla="*/ 887712 h 7010404"/>
              <a:gd name="connsiteX8" fmla="*/ 6801784 w 9131175"/>
              <a:gd name="connsiteY8" fmla="*/ 867292 h 7010404"/>
              <a:gd name="connsiteX9" fmla="*/ 0 w 9131175"/>
              <a:gd name="connsiteY9" fmla="*/ 6858002 h 7010404"/>
              <a:gd name="connsiteX10" fmla="*/ 239305 w 9131175"/>
              <a:gd name="connsiteY10" fmla="*/ 85060 h 7010404"/>
              <a:gd name="connsiteX11" fmla="*/ 2460861 w 9131175"/>
              <a:gd name="connsiteY11" fmla="*/ 0 h 7010404"/>
              <a:gd name="connsiteX12" fmla="*/ 3077640 w 9131175"/>
              <a:gd name="connsiteY12" fmla="*/ 423059 h 7010404"/>
              <a:gd name="connsiteX13" fmla="*/ 3254158 w 9131175"/>
              <a:gd name="connsiteY13" fmla="*/ 516658 h 7010404"/>
              <a:gd name="connsiteX14" fmla="*/ 3234461 w 9131175"/>
              <a:gd name="connsiteY14" fmla="*/ 491542 h 7010404"/>
              <a:gd name="connsiteX15" fmla="*/ 3208255 w 9131175"/>
              <a:gd name="connsiteY15" fmla="*/ 460064 h 7010404"/>
              <a:gd name="connsiteX16" fmla="*/ 3111489 w 9131175"/>
              <a:gd name="connsiteY16" fmla="*/ 387506 h 7010404"/>
              <a:gd name="connsiteX17" fmla="*/ 3063106 w 9131175"/>
              <a:gd name="connsiteY17" fmla="*/ 302144 h 7010404"/>
              <a:gd name="connsiteX18" fmla="*/ 3149119 w 9131175"/>
              <a:gd name="connsiteY18" fmla="*/ 203978 h 7010404"/>
              <a:gd name="connsiteX19" fmla="*/ 3202879 w 9131175"/>
              <a:gd name="connsiteY19" fmla="*/ 203978 h 7010404"/>
              <a:gd name="connsiteX20" fmla="*/ 3219006 w 9131175"/>
              <a:gd name="connsiteY20" fmla="*/ 233856 h 7010404"/>
              <a:gd name="connsiteX21" fmla="*/ 3278139 w 9131175"/>
              <a:gd name="connsiteY21" fmla="*/ 391774 h 7010404"/>
              <a:gd name="connsiteX22" fmla="*/ 3299644 w 9131175"/>
              <a:gd name="connsiteY22" fmla="*/ 434455 h 7010404"/>
              <a:gd name="connsiteX23" fmla="*/ 3385657 w 9131175"/>
              <a:gd name="connsiteY23" fmla="*/ 545425 h 7010404"/>
              <a:gd name="connsiteX24" fmla="*/ 3433152 w 9131175"/>
              <a:gd name="connsiteY24" fmla="*/ 614557 h 7010404"/>
              <a:gd name="connsiteX25" fmla="*/ 3693332 w 9131175"/>
              <a:gd name="connsiteY25" fmla="*/ 784372 h 7010404"/>
              <a:gd name="connsiteX26" fmla="*/ 3717615 w 9131175"/>
              <a:gd name="connsiteY26" fmla="*/ 760429 h 7010404"/>
              <a:gd name="connsiteX27" fmla="*/ 3751215 w 9131175"/>
              <a:gd name="connsiteY27" fmla="*/ 716148 h 7010404"/>
              <a:gd name="connsiteX28" fmla="*/ 3869482 w 9131175"/>
              <a:gd name="connsiteY28" fmla="*/ 703343 h 7010404"/>
              <a:gd name="connsiteX29" fmla="*/ 4095269 w 9131175"/>
              <a:gd name="connsiteY29" fmla="*/ 733221 h 7010404"/>
              <a:gd name="connsiteX30" fmla="*/ 4159777 w 9131175"/>
              <a:gd name="connsiteY30" fmla="*/ 686272 h 7010404"/>
              <a:gd name="connsiteX31" fmla="*/ 4175906 w 9131175"/>
              <a:gd name="connsiteY31" fmla="*/ 600910 h 7010404"/>
              <a:gd name="connsiteX32" fmla="*/ 4175906 w 9131175"/>
              <a:gd name="connsiteY32" fmla="*/ 545425 h 7010404"/>
              <a:gd name="connsiteX33" fmla="*/ 4278047 w 9131175"/>
              <a:gd name="connsiteY33" fmla="*/ 515549 h 7010404"/>
              <a:gd name="connsiteX34" fmla="*/ 4358685 w 9131175"/>
              <a:gd name="connsiteY34" fmla="*/ 579570 h 7010404"/>
              <a:gd name="connsiteX35" fmla="*/ 4407066 w 9131175"/>
              <a:gd name="connsiteY35" fmla="*/ 613714 h 7010404"/>
              <a:gd name="connsiteX36" fmla="*/ 4460826 w 9131175"/>
              <a:gd name="connsiteY36" fmla="*/ 583839 h 7010404"/>
              <a:gd name="connsiteX37" fmla="*/ 4503831 w 9131175"/>
              <a:gd name="connsiteY37" fmla="*/ 472869 h 7010404"/>
              <a:gd name="connsiteX38" fmla="*/ 4536087 w 9131175"/>
              <a:gd name="connsiteY38" fmla="*/ 438723 h 7010404"/>
              <a:gd name="connsiteX39" fmla="*/ 4589845 w 9131175"/>
              <a:gd name="connsiteY39" fmla="*/ 442991 h 7010404"/>
              <a:gd name="connsiteX40" fmla="*/ 4648980 w 9131175"/>
              <a:gd name="connsiteY40" fmla="*/ 485671 h 7010404"/>
              <a:gd name="connsiteX41" fmla="*/ 4734993 w 9131175"/>
              <a:gd name="connsiteY41" fmla="*/ 545425 h 7010404"/>
              <a:gd name="connsiteX42" fmla="*/ 4869388 w 9131175"/>
              <a:gd name="connsiteY42" fmla="*/ 481403 h 7010404"/>
              <a:gd name="connsiteX43" fmla="*/ 4955401 w 9131175"/>
              <a:gd name="connsiteY43" fmla="*/ 366167 h 7010404"/>
              <a:gd name="connsiteX44" fmla="*/ 5019912 w 9131175"/>
              <a:gd name="connsiteY44" fmla="*/ 349094 h 7010404"/>
              <a:gd name="connsiteX45" fmla="*/ 5079047 w 9131175"/>
              <a:gd name="connsiteY45" fmla="*/ 494208 h 7010404"/>
              <a:gd name="connsiteX46" fmla="*/ 5068297 w 9131175"/>
              <a:gd name="connsiteY46" fmla="*/ 507013 h 7010404"/>
              <a:gd name="connsiteX47" fmla="*/ 5175812 w 9131175"/>
              <a:gd name="connsiteY47" fmla="*/ 532622 h 7010404"/>
              <a:gd name="connsiteX48" fmla="*/ 5267201 w 9131175"/>
              <a:gd name="connsiteY48" fmla="*/ 498476 h 7010404"/>
              <a:gd name="connsiteX49" fmla="*/ 5283329 w 9131175"/>
              <a:gd name="connsiteY49" fmla="*/ 485671 h 7010404"/>
              <a:gd name="connsiteX50" fmla="*/ 5460731 w 9131175"/>
              <a:gd name="connsiteY50" fmla="*/ 477137 h 7010404"/>
              <a:gd name="connsiteX51" fmla="*/ 5562872 w 9131175"/>
              <a:gd name="connsiteY51" fmla="*/ 468600 h 7010404"/>
              <a:gd name="connsiteX52" fmla="*/ 5622007 w 9131175"/>
              <a:gd name="connsiteY52" fmla="*/ 357630 h 7010404"/>
              <a:gd name="connsiteX53" fmla="*/ 5713397 w 9131175"/>
              <a:gd name="connsiteY53" fmla="*/ 131422 h 7010404"/>
              <a:gd name="connsiteX54" fmla="*/ 5794034 w 9131175"/>
              <a:gd name="connsiteY54" fmla="*/ 33255 h 7010404"/>
              <a:gd name="connsiteX55" fmla="*/ 5851823 w 9131175"/>
              <a:gd name="connsiteY55" fmla="*/ 2846 h 7010404"/>
              <a:gd name="connsiteX56" fmla="*/ 5889286 w 9131175"/>
              <a:gd name="connsiteY56" fmla="*/ 245 h 7010404"/>
              <a:gd name="connsiteX57" fmla="*/ 5933805 w 9131175"/>
              <a:gd name="connsiteY57" fmla="*/ 7648 h 7010404"/>
              <a:gd name="connsiteX58" fmla="*/ 5880047 w 9131175"/>
              <a:gd name="connsiteY58" fmla="*/ 152762 h 7010404"/>
              <a:gd name="connsiteX59" fmla="*/ 5826288 w 9131175"/>
              <a:gd name="connsiteY59" fmla="*/ 323485 h 7010404"/>
              <a:gd name="connsiteX60" fmla="*/ 5767153 w 9131175"/>
              <a:gd name="connsiteY60" fmla="*/ 489940 h 7010404"/>
              <a:gd name="connsiteX61" fmla="*/ 5901551 w 9131175"/>
              <a:gd name="connsiteY61" fmla="*/ 613714 h 7010404"/>
              <a:gd name="connsiteX62" fmla="*/ 5933805 w 9131175"/>
              <a:gd name="connsiteY62" fmla="*/ 596641 h 7010404"/>
              <a:gd name="connsiteX63" fmla="*/ 5949931 w 9131175"/>
              <a:gd name="connsiteY63" fmla="*/ 566766 h 7010404"/>
              <a:gd name="connsiteX64" fmla="*/ 6057451 w 9131175"/>
              <a:gd name="connsiteY64" fmla="*/ 532622 h 7010404"/>
              <a:gd name="connsiteX65" fmla="*/ 6116583 w 9131175"/>
              <a:gd name="connsiteY65" fmla="*/ 600910 h 7010404"/>
              <a:gd name="connsiteX66" fmla="*/ 6116583 w 9131175"/>
              <a:gd name="connsiteY66" fmla="*/ 635055 h 7010404"/>
              <a:gd name="connsiteX67" fmla="*/ 6277859 w 9131175"/>
              <a:gd name="connsiteY67" fmla="*/ 801509 h 7010404"/>
              <a:gd name="connsiteX68" fmla="*/ 6353122 w 9131175"/>
              <a:gd name="connsiteY68" fmla="*/ 797240 h 7010404"/>
              <a:gd name="connsiteX69" fmla="*/ 6578906 w 9131175"/>
              <a:gd name="connsiteY69" fmla="*/ 754560 h 7010404"/>
              <a:gd name="connsiteX70" fmla="*/ 6627289 w 9131175"/>
              <a:gd name="connsiteY70" fmla="*/ 771633 h 7010404"/>
              <a:gd name="connsiteX71" fmla="*/ 6686424 w 9131175"/>
              <a:gd name="connsiteY71" fmla="*/ 831386 h 7010404"/>
              <a:gd name="connsiteX72" fmla="*/ 6750932 w 9131175"/>
              <a:gd name="connsiteY72" fmla="*/ 839921 h 7010404"/>
              <a:gd name="connsiteX73" fmla="*/ 6772438 w 9131175"/>
              <a:gd name="connsiteY73" fmla="*/ 822850 h 7010404"/>
              <a:gd name="connsiteX74" fmla="*/ 6798645 w 9131175"/>
              <a:gd name="connsiteY74" fmla="*/ 818048 h 7010404"/>
              <a:gd name="connsiteX75" fmla="*/ 6816469 w 9131175"/>
              <a:gd name="connsiteY75" fmla="*/ 821907 h 7010404"/>
              <a:gd name="connsiteX76" fmla="*/ 6820494 w 9131175"/>
              <a:gd name="connsiteY76" fmla="*/ 803062 h 7010404"/>
              <a:gd name="connsiteX77" fmla="*/ 6802481 w 9131175"/>
              <a:gd name="connsiteY77" fmla="*/ 789260 h 7010404"/>
              <a:gd name="connsiteX78" fmla="*/ 6801777 w 9131175"/>
              <a:gd name="connsiteY78" fmla="*/ 763084 h 7010404"/>
              <a:gd name="connsiteX79" fmla="*/ 6803224 w 9131175"/>
              <a:gd name="connsiteY79" fmla="*/ 732353 h 7010404"/>
              <a:gd name="connsiteX80" fmla="*/ 6848758 w 9131175"/>
              <a:gd name="connsiteY80" fmla="*/ 753698 h 7010404"/>
              <a:gd name="connsiteX81" fmla="*/ 6849462 w 9131175"/>
              <a:gd name="connsiteY81" fmla="*/ 779876 h 7010404"/>
              <a:gd name="connsiteX82" fmla="*/ 6834307 w 9131175"/>
              <a:gd name="connsiteY82" fmla="*/ 977913 h 7010404"/>
              <a:gd name="connsiteX83" fmla="*/ 6834587 w 9131175"/>
              <a:gd name="connsiteY83" fmla="*/ 988259 h 7010404"/>
              <a:gd name="connsiteX84" fmla="*/ 6836948 w 9131175"/>
              <a:gd name="connsiteY84" fmla="*/ 987703 h 7010404"/>
              <a:gd name="connsiteX85" fmla="*/ 6879953 w 9131175"/>
              <a:gd name="connsiteY85" fmla="*/ 1006376 h 7010404"/>
              <a:gd name="connsiteX86" fmla="*/ 6909146 w 9131175"/>
              <a:gd name="connsiteY86" fmla="*/ 1050670 h 7010404"/>
              <a:gd name="connsiteX87" fmla="*/ 6923923 w 9131175"/>
              <a:gd name="connsiteY87" fmla="*/ 1051331 h 7010404"/>
              <a:gd name="connsiteX88" fmla="*/ 6979158 w 9131175"/>
              <a:gd name="connsiteY88" fmla="*/ 1031420 h 7010404"/>
              <a:gd name="connsiteX89" fmla="*/ 7038337 w 9131175"/>
              <a:gd name="connsiteY89" fmla="*/ 1010084 h 7010404"/>
              <a:gd name="connsiteX90" fmla="*/ 7084916 w 9131175"/>
              <a:gd name="connsiteY90" fmla="*/ 1091465 h 7010404"/>
              <a:gd name="connsiteX91" fmla="*/ 7199654 w 9131175"/>
              <a:gd name="connsiteY91" fmla="*/ 1125620 h 7010404"/>
              <a:gd name="connsiteX92" fmla="*/ 7293236 w 9131175"/>
              <a:gd name="connsiteY92" fmla="*/ 1156072 h 7010404"/>
              <a:gd name="connsiteX93" fmla="*/ 7327636 w 9131175"/>
              <a:gd name="connsiteY93" fmla="*/ 1207863 h 7010404"/>
              <a:gd name="connsiteX94" fmla="*/ 7403263 w 9131175"/>
              <a:gd name="connsiteY94" fmla="*/ 1290100 h 7010404"/>
              <a:gd name="connsiteX95" fmla="*/ 7428363 w 9131175"/>
              <a:gd name="connsiteY95" fmla="*/ 1292379 h 7010404"/>
              <a:gd name="connsiteX96" fmla="*/ 7565726 w 9131175"/>
              <a:gd name="connsiteY96" fmla="*/ 1257963 h 7010404"/>
              <a:gd name="connsiteX97" fmla="*/ 7615928 w 9131175"/>
              <a:gd name="connsiteY97" fmla="*/ 1262519 h 7010404"/>
              <a:gd name="connsiteX98" fmla="*/ 7616996 w 9131175"/>
              <a:gd name="connsiteY98" fmla="*/ 1281014 h 7010404"/>
              <a:gd name="connsiteX99" fmla="*/ 7524101 w 9131175"/>
              <a:gd name="connsiteY99" fmla="*/ 1318280 h 7010404"/>
              <a:gd name="connsiteX100" fmla="*/ 7501133 w 9131175"/>
              <a:gd name="connsiteY100" fmla="*/ 1352992 h 7010404"/>
              <a:gd name="connsiteX101" fmla="*/ 7549885 w 9131175"/>
              <a:gd name="connsiteY101" fmla="*/ 1388279 h 7010404"/>
              <a:gd name="connsiteX102" fmla="*/ 7601517 w 9131175"/>
              <a:gd name="connsiteY102" fmla="*/ 1403649 h 7010404"/>
              <a:gd name="connsiteX103" fmla="*/ 7532293 w 9131175"/>
              <a:gd name="connsiteY103" fmla="*/ 1432382 h 7010404"/>
              <a:gd name="connsiteX104" fmla="*/ 7503952 w 9131175"/>
              <a:gd name="connsiteY104" fmla="*/ 1457701 h 7010404"/>
              <a:gd name="connsiteX105" fmla="*/ 7531911 w 9131175"/>
              <a:gd name="connsiteY105" fmla="*/ 1481607 h 7010404"/>
              <a:gd name="connsiteX106" fmla="*/ 7637708 w 9131175"/>
              <a:gd name="connsiteY106" fmla="*/ 1458567 h 7010404"/>
              <a:gd name="connsiteX107" fmla="*/ 7853252 w 9131175"/>
              <a:gd name="connsiteY107" fmla="*/ 1411069 h 7010404"/>
              <a:gd name="connsiteX108" fmla="*/ 7888763 w 9131175"/>
              <a:gd name="connsiteY108" fmla="*/ 1398266 h 7010404"/>
              <a:gd name="connsiteX109" fmla="*/ 7923544 w 9131175"/>
              <a:gd name="connsiteY109" fmla="*/ 1400830 h 7010404"/>
              <a:gd name="connsiteX110" fmla="*/ 7912413 w 9131175"/>
              <a:gd name="connsiteY110" fmla="*/ 1431274 h 7010404"/>
              <a:gd name="connsiteX111" fmla="*/ 7886588 w 9131175"/>
              <a:gd name="connsiteY111" fmla="*/ 1444362 h 7010404"/>
              <a:gd name="connsiteX112" fmla="*/ 7802669 w 9131175"/>
              <a:gd name="connsiteY112" fmla="*/ 1455735 h 7010404"/>
              <a:gd name="connsiteX113" fmla="*/ 7732017 w 9131175"/>
              <a:gd name="connsiteY113" fmla="*/ 1473656 h 7010404"/>
              <a:gd name="connsiteX114" fmla="*/ 7686827 w 9131175"/>
              <a:gd name="connsiteY114" fmla="*/ 1486173 h 7010404"/>
              <a:gd name="connsiteX115" fmla="*/ 7590346 w 9131175"/>
              <a:gd name="connsiteY115" fmla="*/ 1517179 h 7010404"/>
              <a:gd name="connsiteX116" fmla="*/ 7501739 w 9131175"/>
              <a:gd name="connsiteY116" fmla="*/ 1586884 h 7010404"/>
              <a:gd name="connsiteX117" fmla="*/ 7592461 w 9131175"/>
              <a:gd name="connsiteY117" fmla="*/ 1595712 h 7010404"/>
              <a:gd name="connsiteX118" fmla="*/ 7784334 w 9131175"/>
              <a:gd name="connsiteY118" fmla="*/ 1556747 h 7010404"/>
              <a:gd name="connsiteX119" fmla="*/ 7901243 w 9131175"/>
              <a:gd name="connsiteY119" fmla="*/ 1544806 h 7010404"/>
              <a:gd name="connsiteX120" fmla="*/ 7925258 w 9131175"/>
              <a:gd name="connsiteY120" fmla="*/ 1570131 h 7010404"/>
              <a:gd name="connsiteX121" fmla="*/ 7905168 w 9131175"/>
              <a:gd name="connsiteY121" fmla="*/ 1584926 h 7010404"/>
              <a:gd name="connsiteX122" fmla="*/ 7707923 w 9131175"/>
              <a:gd name="connsiteY122" fmla="*/ 1614502 h 7010404"/>
              <a:gd name="connsiteX123" fmla="*/ 7641578 w 9131175"/>
              <a:gd name="connsiteY123" fmla="*/ 1623317 h 7010404"/>
              <a:gd name="connsiteX124" fmla="*/ 7553694 w 9131175"/>
              <a:gd name="connsiteY124" fmla="*/ 1677656 h 7010404"/>
              <a:gd name="connsiteX125" fmla="*/ 7448962 w 9131175"/>
              <a:gd name="connsiteY125" fmla="*/ 1719189 h 7010404"/>
              <a:gd name="connsiteX126" fmla="*/ 7442129 w 9131175"/>
              <a:gd name="connsiteY126" fmla="*/ 1720608 h 7010404"/>
              <a:gd name="connsiteX127" fmla="*/ 7434389 w 9131175"/>
              <a:gd name="connsiteY127" fmla="*/ 1727395 h 7010404"/>
              <a:gd name="connsiteX128" fmla="*/ 7434389 w 9131175"/>
              <a:gd name="connsiteY128" fmla="*/ 1753945 h 7010404"/>
              <a:gd name="connsiteX129" fmla="*/ 7451210 w 9131175"/>
              <a:gd name="connsiteY129" fmla="*/ 1789340 h 7010404"/>
              <a:gd name="connsiteX130" fmla="*/ 7333466 w 9131175"/>
              <a:gd name="connsiteY130" fmla="*/ 1833590 h 7010404"/>
              <a:gd name="connsiteX131" fmla="*/ 7322567 w 9131175"/>
              <a:gd name="connsiteY131" fmla="*/ 1845056 h 7010404"/>
              <a:gd name="connsiteX132" fmla="*/ 7336900 w 9131175"/>
              <a:gd name="connsiteY132" fmla="*/ 1864261 h 7010404"/>
              <a:gd name="connsiteX133" fmla="*/ 7344403 w 9131175"/>
              <a:gd name="connsiteY133" fmla="*/ 1869997 h 7010404"/>
              <a:gd name="connsiteX134" fmla="*/ 7381635 w 9131175"/>
              <a:gd name="connsiteY134" fmla="*/ 1873441 h 7010404"/>
              <a:gd name="connsiteX135" fmla="*/ 7385283 w 9131175"/>
              <a:gd name="connsiteY135" fmla="*/ 1872797 h 7010404"/>
              <a:gd name="connsiteX136" fmla="*/ 7519678 w 9131175"/>
              <a:gd name="connsiteY136" fmla="*/ 1864261 h 7010404"/>
              <a:gd name="connsiteX137" fmla="*/ 7561007 w 9131175"/>
              <a:gd name="connsiteY137" fmla="*/ 1878132 h 7010404"/>
              <a:gd name="connsiteX138" fmla="*/ 7583706 w 9131175"/>
              <a:gd name="connsiteY138" fmla="*/ 1899836 h 7010404"/>
              <a:gd name="connsiteX139" fmla="*/ 7597336 w 9131175"/>
              <a:gd name="connsiteY139" fmla="*/ 1897743 h 7010404"/>
              <a:gd name="connsiteX140" fmla="*/ 7627822 w 9131175"/>
              <a:gd name="connsiteY140" fmla="*/ 1895534 h 7010404"/>
              <a:gd name="connsiteX141" fmla="*/ 7669871 w 9131175"/>
              <a:gd name="connsiteY141" fmla="*/ 1922083 h 7010404"/>
              <a:gd name="connsiteX142" fmla="*/ 7644642 w 9131175"/>
              <a:gd name="connsiteY142" fmla="*/ 1957479 h 7010404"/>
              <a:gd name="connsiteX143" fmla="*/ 7603757 w 9131175"/>
              <a:gd name="connsiteY143" fmla="*/ 1965299 h 7010404"/>
              <a:gd name="connsiteX144" fmla="*/ 7600317 w 9131175"/>
              <a:gd name="connsiteY144" fmla="*/ 1983767 h 7010404"/>
              <a:gd name="connsiteX145" fmla="*/ 7508925 w 9131175"/>
              <a:gd name="connsiteY145" fmla="*/ 2116076 h 7010404"/>
              <a:gd name="connsiteX146" fmla="*/ 7460543 w 9131175"/>
              <a:gd name="connsiteY146" fmla="*/ 2120344 h 7010404"/>
              <a:gd name="connsiteX147" fmla="*/ 7435010 w 9131175"/>
              <a:gd name="connsiteY147" fmla="*/ 2119278 h 7010404"/>
              <a:gd name="connsiteX148" fmla="*/ 7418675 w 9131175"/>
              <a:gd name="connsiteY148" fmla="*/ 2136237 h 7010404"/>
              <a:gd name="connsiteX149" fmla="*/ 7434389 w 9131175"/>
              <a:gd name="connsiteY149" fmla="*/ 2152158 h 7010404"/>
              <a:gd name="connsiteX150" fmla="*/ 7434389 w 9131175"/>
              <a:gd name="connsiteY150" fmla="*/ 2169860 h 7010404"/>
              <a:gd name="connsiteX151" fmla="*/ 7409159 w 9131175"/>
              <a:gd name="connsiteY151" fmla="*/ 2178706 h 7010404"/>
              <a:gd name="connsiteX152" fmla="*/ 7384499 w 9131175"/>
              <a:gd name="connsiteY152" fmla="*/ 2176761 h 7010404"/>
              <a:gd name="connsiteX153" fmla="*/ 7374530 w 9131175"/>
              <a:gd name="connsiteY153" fmla="*/ 2188634 h 7010404"/>
              <a:gd name="connsiteX154" fmla="*/ 7376899 w 9131175"/>
              <a:gd name="connsiteY154" fmla="*/ 2205255 h 7010404"/>
              <a:gd name="connsiteX155" fmla="*/ 7409159 w 9131175"/>
              <a:gd name="connsiteY155" fmla="*/ 2205255 h 7010404"/>
              <a:gd name="connsiteX156" fmla="*/ 7493259 w 9131175"/>
              <a:gd name="connsiteY156" fmla="*/ 2205255 h 7010404"/>
              <a:gd name="connsiteX157" fmla="*/ 7535311 w 9131175"/>
              <a:gd name="connsiteY157" fmla="*/ 2205255 h 7010404"/>
              <a:gd name="connsiteX158" fmla="*/ 7602592 w 9131175"/>
              <a:gd name="connsiteY158" fmla="*/ 2249505 h 7010404"/>
              <a:gd name="connsiteX159" fmla="*/ 7703511 w 9131175"/>
              <a:gd name="connsiteY159" fmla="*/ 2284901 h 7010404"/>
              <a:gd name="connsiteX160" fmla="*/ 7728742 w 9131175"/>
              <a:gd name="connsiteY160" fmla="*/ 2311449 h 7010404"/>
              <a:gd name="connsiteX161" fmla="*/ 7703511 w 9131175"/>
              <a:gd name="connsiteY161" fmla="*/ 2329142 h 7010404"/>
              <a:gd name="connsiteX162" fmla="*/ 7695104 w 9131175"/>
              <a:gd name="connsiteY162" fmla="*/ 2355692 h 7010404"/>
              <a:gd name="connsiteX163" fmla="*/ 7686693 w 9131175"/>
              <a:gd name="connsiteY163" fmla="*/ 2391087 h 7010404"/>
              <a:gd name="connsiteX164" fmla="*/ 7686693 w 9131175"/>
              <a:gd name="connsiteY164" fmla="*/ 2417635 h 7010404"/>
              <a:gd name="connsiteX165" fmla="*/ 7695104 w 9131175"/>
              <a:gd name="connsiteY165" fmla="*/ 2417635 h 7010404"/>
              <a:gd name="connsiteX166" fmla="*/ 7695104 w 9131175"/>
              <a:gd name="connsiteY166" fmla="*/ 2479580 h 7010404"/>
              <a:gd name="connsiteX167" fmla="*/ 7627822 w 9131175"/>
              <a:gd name="connsiteY167" fmla="*/ 2541532 h 7010404"/>
              <a:gd name="connsiteX168" fmla="*/ 7711923 w 9131175"/>
              <a:gd name="connsiteY168" fmla="*/ 2568073 h 7010404"/>
              <a:gd name="connsiteX169" fmla="*/ 7703511 w 9131175"/>
              <a:gd name="connsiteY169" fmla="*/ 2576928 h 7010404"/>
              <a:gd name="connsiteX170" fmla="*/ 7404253 w 9131175"/>
              <a:gd name="connsiteY170" fmla="*/ 2576928 h 7010404"/>
              <a:gd name="connsiteX171" fmla="*/ 7383266 w 9131175"/>
              <a:gd name="connsiteY171" fmla="*/ 2587165 h 7010404"/>
              <a:gd name="connsiteX172" fmla="*/ 7381897 w 9131175"/>
              <a:gd name="connsiteY172" fmla="*/ 2590655 h 7010404"/>
              <a:gd name="connsiteX173" fmla="*/ 7400748 w 9131175"/>
              <a:gd name="connsiteY173" fmla="*/ 2594621 h 7010404"/>
              <a:gd name="connsiteX174" fmla="*/ 7468030 w 9131175"/>
              <a:gd name="connsiteY174" fmla="*/ 2638871 h 7010404"/>
              <a:gd name="connsiteX175" fmla="*/ 7501670 w 9131175"/>
              <a:gd name="connsiteY175" fmla="*/ 2665420 h 7010404"/>
              <a:gd name="connsiteX176" fmla="*/ 7594181 w 9131175"/>
              <a:gd name="connsiteY176" fmla="*/ 2683114 h 7010404"/>
              <a:gd name="connsiteX177" fmla="*/ 7611001 w 9131175"/>
              <a:gd name="connsiteY177" fmla="*/ 2700816 h 7010404"/>
              <a:gd name="connsiteX178" fmla="*/ 7594181 w 9131175"/>
              <a:gd name="connsiteY178" fmla="*/ 2709662 h 7010404"/>
              <a:gd name="connsiteX179" fmla="*/ 7392339 w 9131175"/>
              <a:gd name="connsiteY179" fmla="*/ 2709662 h 7010404"/>
              <a:gd name="connsiteX180" fmla="*/ 7376568 w 9131175"/>
              <a:gd name="connsiteY180" fmla="*/ 2710767 h 7010404"/>
              <a:gd name="connsiteX181" fmla="*/ 7375657 w 9131175"/>
              <a:gd name="connsiteY181" fmla="*/ 2711514 h 7010404"/>
              <a:gd name="connsiteX182" fmla="*/ 7375873 w 9131175"/>
              <a:gd name="connsiteY182" fmla="*/ 2712006 h 7010404"/>
              <a:gd name="connsiteX183" fmla="*/ 7460543 w 9131175"/>
              <a:gd name="connsiteY183" fmla="*/ 2730679 h 7010404"/>
              <a:gd name="connsiteX184" fmla="*/ 7578813 w 9131175"/>
              <a:gd name="connsiteY184" fmla="*/ 2816042 h 7010404"/>
              <a:gd name="connsiteX185" fmla="*/ 7578813 w 9131175"/>
              <a:gd name="connsiteY185" fmla="*/ 2824702 h 7010404"/>
              <a:gd name="connsiteX186" fmla="*/ 7678282 w 9131175"/>
              <a:gd name="connsiteY186" fmla="*/ 2824702 h 7010404"/>
              <a:gd name="connsiteX187" fmla="*/ 7753975 w 9131175"/>
              <a:gd name="connsiteY187" fmla="*/ 2815857 h 7010404"/>
              <a:gd name="connsiteX188" fmla="*/ 7787615 w 9131175"/>
              <a:gd name="connsiteY188" fmla="*/ 2842405 h 7010404"/>
              <a:gd name="connsiteX189" fmla="*/ 7779204 w 9131175"/>
              <a:gd name="connsiteY189" fmla="*/ 2868954 h 7010404"/>
              <a:gd name="connsiteX190" fmla="*/ 7737152 w 9131175"/>
              <a:gd name="connsiteY190" fmla="*/ 2868954 h 7010404"/>
              <a:gd name="connsiteX191" fmla="*/ 7627822 w 9131175"/>
              <a:gd name="connsiteY191" fmla="*/ 2860098 h 7010404"/>
              <a:gd name="connsiteX192" fmla="*/ 7597729 w 9131175"/>
              <a:gd name="connsiteY192" fmla="*/ 2855261 h 7010404"/>
              <a:gd name="connsiteX193" fmla="*/ 7576437 w 9131175"/>
              <a:gd name="connsiteY193" fmla="*/ 2859828 h 7010404"/>
              <a:gd name="connsiteX194" fmla="*/ 7559327 w 9131175"/>
              <a:gd name="connsiteY194" fmla="*/ 2867792 h 7010404"/>
              <a:gd name="connsiteX195" fmla="*/ 7548232 w 9131175"/>
              <a:gd name="connsiteY195" fmla="*/ 2867539 h 7010404"/>
              <a:gd name="connsiteX196" fmla="*/ 7543852 w 9131175"/>
              <a:gd name="connsiteY196" fmla="*/ 2868814 h 7010404"/>
              <a:gd name="connsiteX197" fmla="*/ 7530842 w 9131175"/>
              <a:gd name="connsiteY197" fmla="*/ 2868887 h 7010404"/>
              <a:gd name="connsiteX198" fmla="*/ 7497880 w 9131175"/>
              <a:gd name="connsiteY198" fmla="*/ 2879700 h 7010404"/>
              <a:gd name="connsiteX199" fmla="*/ 7591028 w 9131175"/>
              <a:gd name="connsiteY199" fmla="*/ 2893285 h 7010404"/>
              <a:gd name="connsiteX200" fmla="*/ 7703511 w 9131175"/>
              <a:gd name="connsiteY200" fmla="*/ 2895495 h 7010404"/>
              <a:gd name="connsiteX201" fmla="*/ 7737152 w 9131175"/>
              <a:gd name="connsiteY201" fmla="*/ 2895495 h 7010404"/>
              <a:gd name="connsiteX202" fmla="*/ 7779204 w 9131175"/>
              <a:gd name="connsiteY202" fmla="*/ 2913195 h 7010404"/>
              <a:gd name="connsiteX203" fmla="*/ 7787615 w 9131175"/>
              <a:gd name="connsiteY203" fmla="*/ 2939745 h 7010404"/>
              <a:gd name="connsiteX204" fmla="*/ 7770793 w 9131175"/>
              <a:gd name="connsiteY204" fmla="*/ 2957445 h 7010404"/>
              <a:gd name="connsiteX205" fmla="*/ 7644642 w 9131175"/>
              <a:gd name="connsiteY205" fmla="*/ 2957445 h 7010404"/>
              <a:gd name="connsiteX206" fmla="*/ 7779204 w 9131175"/>
              <a:gd name="connsiteY206" fmla="*/ 2992841 h 7010404"/>
              <a:gd name="connsiteX207" fmla="*/ 7804434 w 9131175"/>
              <a:gd name="connsiteY207" fmla="*/ 3010536 h 7010404"/>
              <a:gd name="connsiteX208" fmla="*/ 7770793 w 9131175"/>
              <a:gd name="connsiteY208" fmla="*/ 3019391 h 7010404"/>
              <a:gd name="connsiteX209" fmla="*/ 7560540 w 9131175"/>
              <a:gd name="connsiteY209" fmla="*/ 3019391 h 7010404"/>
              <a:gd name="connsiteX210" fmla="*/ 7526899 w 9131175"/>
              <a:gd name="connsiteY210" fmla="*/ 3037084 h 7010404"/>
              <a:gd name="connsiteX211" fmla="*/ 7585771 w 9131175"/>
              <a:gd name="connsiteY211" fmla="*/ 3037084 h 7010404"/>
              <a:gd name="connsiteX212" fmla="*/ 7661463 w 9131175"/>
              <a:gd name="connsiteY212" fmla="*/ 3063633 h 7010404"/>
              <a:gd name="connsiteX213" fmla="*/ 7737152 w 9131175"/>
              <a:gd name="connsiteY213" fmla="*/ 3063633 h 7010404"/>
              <a:gd name="connsiteX214" fmla="*/ 7762383 w 9131175"/>
              <a:gd name="connsiteY214" fmla="*/ 3090181 h 7010404"/>
              <a:gd name="connsiteX215" fmla="*/ 7737152 w 9131175"/>
              <a:gd name="connsiteY215" fmla="*/ 3116729 h 7010404"/>
              <a:gd name="connsiteX216" fmla="*/ 7560540 w 9131175"/>
              <a:gd name="connsiteY216" fmla="*/ 3116729 h 7010404"/>
              <a:gd name="connsiteX217" fmla="*/ 7484848 w 9131175"/>
              <a:gd name="connsiteY217" fmla="*/ 3125577 h 7010404"/>
              <a:gd name="connsiteX218" fmla="*/ 7577360 w 9131175"/>
              <a:gd name="connsiteY218" fmla="*/ 3125577 h 7010404"/>
              <a:gd name="connsiteX219" fmla="*/ 7636232 w 9131175"/>
              <a:gd name="connsiteY219" fmla="*/ 3160972 h 7010404"/>
              <a:gd name="connsiteX220" fmla="*/ 7636232 w 9131175"/>
              <a:gd name="connsiteY220" fmla="*/ 3187520 h 7010404"/>
              <a:gd name="connsiteX221" fmla="*/ 7602592 w 9131175"/>
              <a:gd name="connsiteY221" fmla="*/ 3205222 h 7010404"/>
              <a:gd name="connsiteX222" fmla="*/ 7493259 w 9131175"/>
              <a:gd name="connsiteY222" fmla="*/ 3222925 h 7010404"/>
              <a:gd name="connsiteX223" fmla="*/ 7457408 w 9131175"/>
              <a:gd name="connsiteY223" fmla="*/ 3228471 h 7010404"/>
              <a:gd name="connsiteX224" fmla="*/ 7465626 w 9131175"/>
              <a:gd name="connsiteY224" fmla="*/ 3237002 h 7010404"/>
              <a:gd name="connsiteX225" fmla="*/ 7402275 w 9131175"/>
              <a:gd name="connsiteY225" fmla="*/ 3266341 h 7010404"/>
              <a:gd name="connsiteX226" fmla="*/ 7367938 w 9131175"/>
              <a:gd name="connsiteY226" fmla="*/ 3279517 h 7010404"/>
              <a:gd name="connsiteX227" fmla="*/ 7455167 w 9131175"/>
              <a:gd name="connsiteY227" fmla="*/ 3302602 h 7010404"/>
              <a:gd name="connsiteX228" fmla="*/ 7605693 w 9131175"/>
              <a:gd name="connsiteY228" fmla="*/ 3285529 h 7010404"/>
              <a:gd name="connsiteX229" fmla="*/ 7675577 w 9131175"/>
              <a:gd name="connsiteY229" fmla="*/ 3251385 h 7010404"/>
              <a:gd name="connsiteX230" fmla="*/ 7793847 w 9131175"/>
              <a:gd name="connsiteY230" fmla="*/ 3153218 h 7010404"/>
              <a:gd name="connsiteX231" fmla="*/ 7992751 w 9131175"/>
              <a:gd name="connsiteY231" fmla="*/ 2986763 h 7010404"/>
              <a:gd name="connsiteX232" fmla="*/ 8250792 w 9131175"/>
              <a:gd name="connsiteY232" fmla="*/ 2905671 h 7010404"/>
              <a:gd name="connsiteX233" fmla="*/ 8460452 w 9131175"/>
              <a:gd name="connsiteY233" fmla="*/ 2811774 h 7010404"/>
              <a:gd name="connsiteX234" fmla="*/ 8476578 w 9131175"/>
              <a:gd name="connsiteY234" fmla="*/ 2798969 h 7010404"/>
              <a:gd name="connsiteX235" fmla="*/ 8691612 w 9131175"/>
              <a:gd name="connsiteY235" fmla="*/ 2726411 h 7010404"/>
              <a:gd name="connsiteX236" fmla="*/ 8713493 w 9131175"/>
              <a:gd name="connsiteY236" fmla="*/ 2720593 h 7010404"/>
              <a:gd name="connsiteX237" fmla="*/ 8716434 w 9131175"/>
              <a:gd name="connsiteY237" fmla="*/ 2716533 h 7010404"/>
              <a:gd name="connsiteX238" fmla="*/ 8741072 w 9131175"/>
              <a:gd name="connsiteY238" fmla="*/ 2694886 h 7010404"/>
              <a:gd name="connsiteX239" fmla="*/ 8845046 w 9131175"/>
              <a:gd name="connsiteY239" fmla="*/ 2642160 h 7010404"/>
              <a:gd name="connsiteX240" fmla="*/ 8903166 w 9131175"/>
              <a:gd name="connsiteY240" fmla="*/ 2626902 h 7010404"/>
              <a:gd name="connsiteX241" fmla="*/ 9018490 w 9131175"/>
              <a:gd name="connsiteY241" fmla="*/ 2656253 h 7010404"/>
              <a:gd name="connsiteX242" fmla="*/ 9039587 w 9131175"/>
              <a:gd name="connsiteY242" fmla="*/ 2688788 h 7010404"/>
              <a:gd name="connsiteX243" fmla="*/ 9047932 w 9131175"/>
              <a:gd name="connsiteY243" fmla="*/ 2702474 h 7010404"/>
              <a:gd name="connsiteX244" fmla="*/ 9077294 w 9131175"/>
              <a:gd name="connsiteY244" fmla="*/ 2712074 h 7010404"/>
              <a:gd name="connsiteX245" fmla="*/ 9076179 w 9131175"/>
              <a:gd name="connsiteY245" fmla="*/ 2722859 h 7010404"/>
              <a:gd name="connsiteX246" fmla="*/ 9110926 w 9131175"/>
              <a:gd name="connsiteY246" fmla="*/ 2743484 h 7010404"/>
              <a:gd name="connsiteX247" fmla="*/ 9127055 w 9131175"/>
              <a:gd name="connsiteY247" fmla="*/ 2764823 h 7010404"/>
              <a:gd name="connsiteX248" fmla="*/ 9100174 w 9131175"/>
              <a:gd name="connsiteY248" fmla="*/ 2914207 h 7010404"/>
              <a:gd name="connsiteX249" fmla="*/ 8976531 w 9131175"/>
              <a:gd name="connsiteY249" fmla="*/ 3003836 h 7010404"/>
              <a:gd name="connsiteX250" fmla="*/ 8863638 w 9131175"/>
              <a:gd name="connsiteY250" fmla="*/ 3012372 h 7010404"/>
              <a:gd name="connsiteX251" fmla="*/ 8718490 w 9131175"/>
              <a:gd name="connsiteY251" fmla="*/ 3008104 h 7010404"/>
              <a:gd name="connsiteX252" fmla="*/ 8686236 w 9131175"/>
              <a:gd name="connsiteY252" fmla="*/ 3025177 h 7010404"/>
              <a:gd name="connsiteX253" fmla="*/ 8557214 w 9131175"/>
              <a:gd name="connsiteY253" fmla="*/ 3076394 h 7010404"/>
              <a:gd name="connsiteX254" fmla="*/ 8438947 w 9131175"/>
              <a:gd name="connsiteY254" fmla="*/ 3114806 h 7010404"/>
              <a:gd name="connsiteX255" fmla="*/ 8170155 w 9131175"/>
              <a:gd name="connsiteY255" fmla="*/ 3174559 h 7010404"/>
              <a:gd name="connsiteX256" fmla="*/ 7912116 w 9131175"/>
              <a:gd name="connsiteY256" fmla="*/ 3259920 h 7010404"/>
              <a:gd name="connsiteX257" fmla="*/ 7750841 w 9131175"/>
              <a:gd name="connsiteY257" fmla="*/ 3358087 h 7010404"/>
              <a:gd name="connsiteX258" fmla="*/ 7675577 w 9131175"/>
              <a:gd name="connsiteY258" fmla="*/ 3396499 h 7010404"/>
              <a:gd name="connsiteX259" fmla="*/ 7369154 w 9131175"/>
              <a:gd name="connsiteY259" fmla="*/ 3537345 h 7010404"/>
              <a:gd name="connsiteX260" fmla="*/ 7348086 w 9131175"/>
              <a:gd name="connsiteY260" fmla="*/ 3547150 h 7010404"/>
              <a:gd name="connsiteX261" fmla="*/ 7332987 w 9131175"/>
              <a:gd name="connsiteY261" fmla="*/ 3639988 h 7010404"/>
              <a:gd name="connsiteX262" fmla="*/ 7279799 w 9131175"/>
              <a:gd name="connsiteY262" fmla="*/ 3746654 h 7010404"/>
              <a:gd name="connsiteX263" fmla="*/ 7275361 w 9131175"/>
              <a:gd name="connsiteY263" fmla="*/ 3767789 h 7010404"/>
              <a:gd name="connsiteX264" fmla="*/ 7288517 w 9131175"/>
              <a:gd name="connsiteY264" fmla="*/ 3772089 h 7010404"/>
              <a:gd name="connsiteX265" fmla="*/ 7702457 w 9131175"/>
              <a:gd name="connsiteY265" fmla="*/ 3891595 h 7010404"/>
              <a:gd name="connsiteX266" fmla="*/ 7793847 w 9131175"/>
              <a:gd name="connsiteY266" fmla="*/ 3917205 h 7010404"/>
              <a:gd name="connsiteX267" fmla="*/ 7917492 w 9131175"/>
              <a:gd name="connsiteY267" fmla="*/ 3904400 h 7010404"/>
              <a:gd name="connsiteX268" fmla="*/ 7987376 w 9131175"/>
              <a:gd name="connsiteY268" fmla="*/ 3895864 h 7010404"/>
              <a:gd name="connsiteX269" fmla="*/ 8062638 w 9131175"/>
              <a:gd name="connsiteY269" fmla="*/ 3912937 h 7010404"/>
              <a:gd name="connsiteX270" fmla="*/ 8094894 w 9131175"/>
              <a:gd name="connsiteY270" fmla="*/ 3942812 h 7010404"/>
              <a:gd name="connsiteX271" fmla="*/ 7955122 w 9131175"/>
              <a:gd name="connsiteY271" fmla="*/ 4169020 h 7010404"/>
              <a:gd name="connsiteX272" fmla="*/ 7804598 w 9131175"/>
              <a:gd name="connsiteY272" fmla="*/ 4169020 h 7010404"/>
              <a:gd name="connsiteX273" fmla="*/ 7680953 w 9131175"/>
              <a:gd name="connsiteY273" fmla="*/ 4100731 h 7010404"/>
              <a:gd name="connsiteX274" fmla="*/ 7546558 w 9131175"/>
              <a:gd name="connsiteY274" fmla="*/ 4079391 h 7010404"/>
              <a:gd name="connsiteX275" fmla="*/ 7406787 w 9131175"/>
              <a:gd name="connsiteY275" fmla="*/ 4023907 h 7010404"/>
              <a:gd name="connsiteX276" fmla="*/ 7326147 w 9131175"/>
              <a:gd name="connsiteY276" fmla="*/ 3921471 h 7010404"/>
              <a:gd name="connsiteX277" fmla="*/ 7292356 w 9131175"/>
              <a:gd name="connsiteY277" fmla="*/ 3898797 h 7010404"/>
              <a:gd name="connsiteX278" fmla="*/ 7262906 w 9131175"/>
              <a:gd name="connsiteY278" fmla="*/ 3921009 h 7010404"/>
              <a:gd name="connsiteX279" fmla="*/ 7161547 w 9131175"/>
              <a:gd name="connsiteY279" fmla="*/ 3921009 h 7010404"/>
              <a:gd name="connsiteX280" fmla="*/ 7009507 w 9131175"/>
              <a:gd name="connsiteY280" fmla="*/ 3947832 h 7010404"/>
              <a:gd name="connsiteX281" fmla="*/ 6967273 w 9131175"/>
              <a:gd name="connsiteY281" fmla="*/ 4048423 h 7010404"/>
              <a:gd name="connsiteX282" fmla="*/ 6722320 w 9131175"/>
              <a:gd name="connsiteY282" fmla="*/ 4309956 h 7010404"/>
              <a:gd name="connsiteX283" fmla="*/ 6663192 w 9131175"/>
              <a:gd name="connsiteY283" fmla="*/ 4323367 h 7010404"/>
              <a:gd name="connsiteX284" fmla="*/ 6325327 w 9131175"/>
              <a:gd name="connsiteY284" fmla="*/ 4323367 h 7010404"/>
              <a:gd name="connsiteX285" fmla="*/ 6392899 w 9131175"/>
              <a:gd name="connsiteY285" fmla="*/ 4544663 h 7010404"/>
              <a:gd name="connsiteX286" fmla="*/ 6198625 w 9131175"/>
              <a:gd name="connsiteY286" fmla="*/ 4423957 h 7010404"/>
              <a:gd name="connsiteX287" fmla="*/ 5894546 w 9131175"/>
              <a:gd name="connsiteY287" fmla="*/ 4363603 h 7010404"/>
              <a:gd name="connsiteX288" fmla="*/ 5750952 w 9131175"/>
              <a:gd name="connsiteY288" fmla="*/ 4558076 h 7010404"/>
              <a:gd name="connsiteX289" fmla="*/ 5539785 w 9131175"/>
              <a:gd name="connsiteY289" fmla="*/ 4658664 h 7010404"/>
              <a:gd name="connsiteX290" fmla="*/ 5396192 w 9131175"/>
              <a:gd name="connsiteY290" fmla="*/ 4698900 h 7010404"/>
              <a:gd name="connsiteX291" fmla="*/ 5159686 w 9131175"/>
              <a:gd name="connsiteY291" fmla="*/ 4812901 h 7010404"/>
              <a:gd name="connsiteX292" fmla="*/ 5083666 w 9131175"/>
              <a:gd name="connsiteY292" fmla="*/ 4866550 h 7010404"/>
              <a:gd name="connsiteX293" fmla="*/ 5117452 w 9131175"/>
              <a:gd name="connsiteY293" fmla="*/ 5034199 h 7010404"/>
              <a:gd name="connsiteX294" fmla="*/ 5145995 w 9131175"/>
              <a:gd name="connsiteY294" fmla="*/ 5142809 h 7010404"/>
              <a:gd name="connsiteX295" fmla="*/ 5165276 w 9131175"/>
              <a:gd name="connsiteY295" fmla="*/ 5144903 h 7010404"/>
              <a:gd name="connsiteX296" fmla="*/ 5185034 w 9131175"/>
              <a:gd name="connsiteY296" fmla="*/ 5157192 h 7010404"/>
              <a:gd name="connsiteX297" fmla="*/ 5201125 w 9131175"/>
              <a:gd name="connsiteY297" fmla="*/ 5182005 h 7010404"/>
              <a:gd name="connsiteX298" fmla="*/ 5207489 w 9131175"/>
              <a:gd name="connsiteY298" fmla="*/ 5192443 h 7010404"/>
              <a:gd name="connsiteX299" fmla="*/ 5227816 w 9131175"/>
              <a:gd name="connsiteY299" fmla="*/ 5219711 h 7010404"/>
              <a:gd name="connsiteX300" fmla="*/ 5238415 w 9131175"/>
              <a:gd name="connsiteY300" fmla="*/ 5232605 h 7010404"/>
              <a:gd name="connsiteX301" fmla="*/ 5245533 w 9131175"/>
              <a:gd name="connsiteY301" fmla="*/ 5251423 h 7010404"/>
              <a:gd name="connsiteX302" fmla="*/ 5244433 w 9131175"/>
              <a:gd name="connsiteY302" fmla="*/ 5272625 h 7010404"/>
              <a:gd name="connsiteX303" fmla="*/ 5234771 w 9131175"/>
              <a:gd name="connsiteY303" fmla="*/ 5325796 h 7010404"/>
              <a:gd name="connsiteX304" fmla="*/ 5159997 w 9131175"/>
              <a:gd name="connsiteY304" fmla="*/ 5402777 h 7010404"/>
              <a:gd name="connsiteX305" fmla="*/ 5149413 w 9131175"/>
              <a:gd name="connsiteY305" fmla="*/ 5403392 h 7010404"/>
              <a:gd name="connsiteX306" fmla="*/ 5103589 w 9131175"/>
              <a:gd name="connsiteY306" fmla="*/ 5411777 h 7010404"/>
              <a:gd name="connsiteX307" fmla="*/ 5090634 w 9131175"/>
              <a:gd name="connsiteY307" fmla="*/ 5410623 h 7010404"/>
              <a:gd name="connsiteX308" fmla="*/ 5055641 w 9131175"/>
              <a:gd name="connsiteY308" fmla="*/ 5412181 h 7010404"/>
              <a:gd name="connsiteX309" fmla="*/ 5036709 w 9131175"/>
              <a:gd name="connsiteY309" fmla="*/ 5411532 h 7010404"/>
              <a:gd name="connsiteX310" fmla="*/ 5020131 w 9131175"/>
              <a:gd name="connsiteY310" fmla="*/ 5399145 h 7010404"/>
              <a:gd name="connsiteX311" fmla="*/ 4965181 w 9131175"/>
              <a:gd name="connsiteY311" fmla="*/ 5370869 h 7010404"/>
              <a:gd name="connsiteX312" fmla="*/ 4936764 w 9131175"/>
              <a:gd name="connsiteY312" fmla="*/ 5349635 h 7010404"/>
              <a:gd name="connsiteX313" fmla="*/ 4930771 w 9131175"/>
              <a:gd name="connsiteY313" fmla="*/ 5336631 h 7010404"/>
              <a:gd name="connsiteX314" fmla="*/ 4930989 w 9131175"/>
              <a:gd name="connsiteY314" fmla="*/ 5303401 h 7010404"/>
              <a:gd name="connsiteX315" fmla="*/ 4928196 w 9131175"/>
              <a:gd name="connsiteY315" fmla="*/ 5250159 h 7010404"/>
              <a:gd name="connsiteX316" fmla="*/ 4936643 w 9131175"/>
              <a:gd name="connsiteY316" fmla="*/ 5228052 h 7010404"/>
              <a:gd name="connsiteX317" fmla="*/ 4954676 w 9131175"/>
              <a:gd name="connsiteY317" fmla="*/ 5203164 h 7010404"/>
              <a:gd name="connsiteX318" fmla="*/ 4973466 w 9131175"/>
              <a:gd name="connsiteY318" fmla="*/ 5186655 h 7010404"/>
              <a:gd name="connsiteX319" fmla="*/ 5007128 w 9131175"/>
              <a:gd name="connsiteY319" fmla="*/ 5158612 h 7010404"/>
              <a:gd name="connsiteX320" fmla="*/ 5007645 w 9131175"/>
              <a:gd name="connsiteY320" fmla="*/ 5158473 h 7010404"/>
              <a:gd name="connsiteX321" fmla="*/ 5007645 w 9131175"/>
              <a:gd name="connsiteY321" fmla="*/ 5114670 h 7010404"/>
              <a:gd name="connsiteX322" fmla="*/ 4999198 w 9131175"/>
              <a:gd name="connsiteY322" fmla="*/ 5000669 h 7010404"/>
              <a:gd name="connsiteX323" fmla="*/ 4898895 w 9131175"/>
              <a:gd name="connsiteY323" fmla="*/ 4868226 h 7010404"/>
              <a:gd name="connsiteX324" fmla="*/ 4867336 w 9131175"/>
              <a:gd name="connsiteY324" fmla="*/ 4861044 h 7010404"/>
              <a:gd name="connsiteX325" fmla="*/ 4863754 w 9131175"/>
              <a:gd name="connsiteY325" fmla="*/ 4869585 h 7010404"/>
              <a:gd name="connsiteX326" fmla="*/ 4694644 w 9131175"/>
              <a:gd name="connsiteY326" fmla="*/ 5175990 h 7010404"/>
              <a:gd name="connsiteX327" fmla="*/ 4598819 w 9131175"/>
              <a:gd name="connsiteY327" fmla="*/ 5313663 h 7010404"/>
              <a:gd name="connsiteX328" fmla="*/ 4634867 w 9131175"/>
              <a:gd name="connsiteY328" fmla="*/ 5335807 h 7010404"/>
              <a:gd name="connsiteX329" fmla="*/ 4724241 w 9131175"/>
              <a:gd name="connsiteY329" fmla="*/ 5411032 h 7010404"/>
              <a:gd name="connsiteX330" fmla="*/ 4756496 w 9131175"/>
              <a:gd name="connsiteY330" fmla="*/ 5530539 h 7010404"/>
              <a:gd name="connsiteX331" fmla="*/ 4654356 w 9131175"/>
              <a:gd name="connsiteY331" fmla="*/ 5658580 h 7010404"/>
              <a:gd name="connsiteX332" fmla="*/ 4648980 w 9131175"/>
              <a:gd name="connsiteY332" fmla="*/ 5688457 h 7010404"/>
              <a:gd name="connsiteX333" fmla="*/ 4675858 w 9131175"/>
              <a:gd name="connsiteY333" fmla="*/ 5833571 h 7010404"/>
              <a:gd name="connsiteX334" fmla="*/ 4541463 w 9131175"/>
              <a:gd name="connsiteY334" fmla="*/ 6029902 h 7010404"/>
              <a:gd name="connsiteX335" fmla="*/ 4412442 w 9131175"/>
              <a:gd name="connsiteY335" fmla="*/ 6076852 h 7010404"/>
              <a:gd name="connsiteX336" fmla="*/ 4149025 w 9131175"/>
              <a:gd name="connsiteY336" fmla="*/ 6046974 h 7010404"/>
              <a:gd name="connsiteX337" fmla="*/ 4074352 w 9131175"/>
              <a:gd name="connsiteY337" fmla="*/ 6000025 h 7010404"/>
              <a:gd name="connsiteX338" fmla="*/ 4028912 w 9131175"/>
              <a:gd name="connsiteY338" fmla="*/ 5958970 h 7010404"/>
              <a:gd name="connsiteX339" fmla="*/ 4003104 w 9131175"/>
              <a:gd name="connsiteY339" fmla="*/ 5983754 h 7010404"/>
              <a:gd name="connsiteX340" fmla="*/ 3888930 w 9131175"/>
              <a:gd name="connsiteY340" fmla="*/ 6074326 h 7010404"/>
              <a:gd name="connsiteX341" fmla="*/ 3891321 w 9131175"/>
              <a:gd name="connsiteY341" fmla="*/ 6076719 h 7010404"/>
              <a:gd name="connsiteX342" fmla="*/ 3901736 w 9131175"/>
              <a:gd name="connsiteY342" fmla="*/ 6081120 h 7010404"/>
              <a:gd name="connsiteX343" fmla="*/ 3944745 w 9131175"/>
              <a:gd name="connsiteY343" fmla="*/ 6098191 h 7010404"/>
              <a:gd name="connsiteX344" fmla="*/ 3890984 w 9131175"/>
              <a:gd name="connsiteY344" fmla="*/ 6128069 h 7010404"/>
              <a:gd name="connsiteX345" fmla="*/ 3853354 w 9131175"/>
              <a:gd name="connsiteY345" fmla="*/ 6115264 h 7010404"/>
              <a:gd name="connsiteX346" fmla="*/ 3842074 w 9131175"/>
              <a:gd name="connsiteY346" fmla="*/ 6111495 h 7010404"/>
              <a:gd name="connsiteX347" fmla="*/ 3717916 w 9131175"/>
              <a:gd name="connsiteY347" fmla="*/ 6209987 h 7010404"/>
              <a:gd name="connsiteX348" fmla="*/ 2544219 w 9131175"/>
              <a:gd name="connsiteY348" fmla="*/ 6797710 h 7010404"/>
              <a:gd name="connsiteX349" fmla="*/ 2460861 w 9131175"/>
              <a:gd name="connsiteY349" fmla="*/ 6820826 h 7010404"/>
              <a:gd name="connsiteX350" fmla="*/ 2460861 w 9131175"/>
              <a:gd name="connsiteY350" fmla="*/ 6858002 h 7010404"/>
              <a:gd name="connsiteX351" fmla="*/ 2326804 w 9131175"/>
              <a:gd name="connsiteY351" fmla="*/ 6858002 h 7010404"/>
              <a:gd name="connsiteX352" fmla="*/ 2215051 w 9131175"/>
              <a:gd name="connsiteY352" fmla="*/ 6888993 h 7010404"/>
              <a:gd name="connsiteX353" fmla="*/ 1163401 w 9131175"/>
              <a:gd name="connsiteY353" fmla="*/ 7010404 h 7010404"/>
              <a:gd name="connsiteX354" fmla="*/ 111752 w 9131175"/>
              <a:gd name="connsiteY354" fmla="*/ 6888993 h 7010404"/>
              <a:gd name="connsiteX355" fmla="*/ 0 w 9131175"/>
              <a:gd name="connsiteY355" fmla="*/ 6858002 h 7010404"/>
              <a:gd name="connsiteX0" fmla="*/ 6801784 w 9131175"/>
              <a:gd name="connsiteY0" fmla="*/ 867292 h 7012541"/>
              <a:gd name="connsiteX1" fmla="*/ 6745558 w 9131175"/>
              <a:gd name="connsiteY1" fmla="*/ 908210 h 7012541"/>
              <a:gd name="connsiteX2" fmla="*/ 6697175 w 9131175"/>
              <a:gd name="connsiteY2" fmla="*/ 967963 h 7012541"/>
              <a:gd name="connsiteX3" fmla="*/ 6713302 w 9131175"/>
              <a:gd name="connsiteY3" fmla="*/ 1006376 h 7012541"/>
              <a:gd name="connsiteX4" fmla="*/ 6753622 w 9131175"/>
              <a:gd name="connsiteY4" fmla="*/ 1006911 h 7012541"/>
              <a:gd name="connsiteX5" fmla="*/ 6770585 w 9131175"/>
              <a:gd name="connsiteY5" fmla="*/ 1003094 h 7012541"/>
              <a:gd name="connsiteX6" fmla="*/ 6792719 w 9131175"/>
              <a:gd name="connsiteY6" fmla="*/ 955148 h 7012541"/>
              <a:gd name="connsiteX7" fmla="*/ 6795173 w 9131175"/>
              <a:gd name="connsiteY7" fmla="*/ 887712 h 7012541"/>
              <a:gd name="connsiteX8" fmla="*/ 6801784 w 9131175"/>
              <a:gd name="connsiteY8" fmla="*/ 867292 h 7012541"/>
              <a:gd name="connsiteX9" fmla="*/ 0 w 9131175"/>
              <a:gd name="connsiteY9" fmla="*/ 6858002 h 7012541"/>
              <a:gd name="connsiteX10" fmla="*/ 239305 w 9131175"/>
              <a:gd name="connsiteY10" fmla="*/ 85060 h 7012541"/>
              <a:gd name="connsiteX11" fmla="*/ 2460861 w 9131175"/>
              <a:gd name="connsiteY11" fmla="*/ 0 h 7012541"/>
              <a:gd name="connsiteX12" fmla="*/ 3077640 w 9131175"/>
              <a:gd name="connsiteY12" fmla="*/ 423059 h 7012541"/>
              <a:gd name="connsiteX13" fmla="*/ 3254158 w 9131175"/>
              <a:gd name="connsiteY13" fmla="*/ 516658 h 7012541"/>
              <a:gd name="connsiteX14" fmla="*/ 3234461 w 9131175"/>
              <a:gd name="connsiteY14" fmla="*/ 491542 h 7012541"/>
              <a:gd name="connsiteX15" fmla="*/ 3208255 w 9131175"/>
              <a:gd name="connsiteY15" fmla="*/ 460064 h 7012541"/>
              <a:gd name="connsiteX16" fmla="*/ 3111489 w 9131175"/>
              <a:gd name="connsiteY16" fmla="*/ 387506 h 7012541"/>
              <a:gd name="connsiteX17" fmla="*/ 3063106 w 9131175"/>
              <a:gd name="connsiteY17" fmla="*/ 302144 h 7012541"/>
              <a:gd name="connsiteX18" fmla="*/ 3149119 w 9131175"/>
              <a:gd name="connsiteY18" fmla="*/ 203978 h 7012541"/>
              <a:gd name="connsiteX19" fmla="*/ 3202879 w 9131175"/>
              <a:gd name="connsiteY19" fmla="*/ 203978 h 7012541"/>
              <a:gd name="connsiteX20" fmla="*/ 3219006 w 9131175"/>
              <a:gd name="connsiteY20" fmla="*/ 233856 h 7012541"/>
              <a:gd name="connsiteX21" fmla="*/ 3278139 w 9131175"/>
              <a:gd name="connsiteY21" fmla="*/ 391774 h 7012541"/>
              <a:gd name="connsiteX22" fmla="*/ 3299644 w 9131175"/>
              <a:gd name="connsiteY22" fmla="*/ 434455 h 7012541"/>
              <a:gd name="connsiteX23" fmla="*/ 3385657 w 9131175"/>
              <a:gd name="connsiteY23" fmla="*/ 545425 h 7012541"/>
              <a:gd name="connsiteX24" fmla="*/ 3433152 w 9131175"/>
              <a:gd name="connsiteY24" fmla="*/ 614557 h 7012541"/>
              <a:gd name="connsiteX25" fmla="*/ 3693332 w 9131175"/>
              <a:gd name="connsiteY25" fmla="*/ 784372 h 7012541"/>
              <a:gd name="connsiteX26" fmla="*/ 3717615 w 9131175"/>
              <a:gd name="connsiteY26" fmla="*/ 760429 h 7012541"/>
              <a:gd name="connsiteX27" fmla="*/ 3751215 w 9131175"/>
              <a:gd name="connsiteY27" fmla="*/ 716148 h 7012541"/>
              <a:gd name="connsiteX28" fmla="*/ 3869482 w 9131175"/>
              <a:gd name="connsiteY28" fmla="*/ 703343 h 7012541"/>
              <a:gd name="connsiteX29" fmla="*/ 4095269 w 9131175"/>
              <a:gd name="connsiteY29" fmla="*/ 733221 h 7012541"/>
              <a:gd name="connsiteX30" fmla="*/ 4159777 w 9131175"/>
              <a:gd name="connsiteY30" fmla="*/ 686272 h 7012541"/>
              <a:gd name="connsiteX31" fmla="*/ 4175906 w 9131175"/>
              <a:gd name="connsiteY31" fmla="*/ 600910 h 7012541"/>
              <a:gd name="connsiteX32" fmla="*/ 4175906 w 9131175"/>
              <a:gd name="connsiteY32" fmla="*/ 545425 h 7012541"/>
              <a:gd name="connsiteX33" fmla="*/ 4278047 w 9131175"/>
              <a:gd name="connsiteY33" fmla="*/ 515549 h 7012541"/>
              <a:gd name="connsiteX34" fmla="*/ 4358685 w 9131175"/>
              <a:gd name="connsiteY34" fmla="*/ 579570 h 7012541"/>
              <a:gd name="connsiteX35" fmla="*/ 4407066 w 9131175"/>
              <a:gd name="connsiteY35" fmla="*/ 613714 h 7012541"/>
              <a:gd name="connsiteX36" fmla="*/ 4460826 w 9131175"/>
              <a:gd name="connsiteY36" fmla="*/ 583839 h 7012541"/>
              <a:gd name="connsiteX37" fmla="*/ 4503831 w 9131175"/>
              <a:gd name="connsiteY37" fmla="*/ 472869 h 7012541"/>
              <a:gd name="connsiteX38" fmla="*/ 4536087 w 9131175"/>
              <a:gd name="connsiteY38" fmla="*/ 438723 h 7012541"/>
              <a:gd name="connsiteX39" fmla="*/ 4589845 w 9131175"/>
              <a:gd name="connsiteY39" fmla="*/ 442991 h 7012541"/>
              <a:gd name="connsiteX40" fmla="*/ 4648980 w 9131175"/>
              <a:gd name="connsiteY40" fmla="*/ 485671 h 7012541"/>
              <a:gd name="connsiteX41" fmla="*/ 4734993 w 9131175"/>
              <a:gd name="connsiteY41" fmla="*/ 545425 h 7012541"/>
              <a:gd name="connsiteX42" fmla="*/ 4869388 w 9131175"/>
              <a:gd name="connsiteY42" fmla="*/ 481403 h 7012541"/>
              <a:gd name="connsiteX43" fmla="*/ 4955401 w 9131175"/>
              <a:gd name="connsiteY43" fmla="*/ 366167 h 7012541"/>
              <a:gd name="connsiteX44" fmla="*/ 5019912 w 9131175"/>
              <a:gd name="connsiteY44" fmla="*/ 349094 h 7012541"/>
              <a:gd name="connsiteX45" fmla="*/ 5079047 w 9131175"/>
              <a:gd name="connsiteY45" fmla="*/ 494208 h 7012541"/>
              <a:gd name="connsiteX46" fmla="*/ 5068297 w 9131175"/>
              <a:gd name="connsiteY46" fmla="*/ 507013 h 7012541"/>
              <a:gd name="connsiteX47" fmla="*/ 5175812 w 9131175"/>
              <a:gd name="connsiteY47" fmla="*/ 532622 h 7012541"/>
              <a:gd name="connsiteX48" fmla="*/ 5267201 w 9131175"/>
              <a:gd name="connsiteY48" fmla="*/ 498476 h 7012541"/>
              <a:gd name="connsiteX49" fmla="*/ 5283329 w 9131175"/>
              <a:gd name="connsiteY49" fmla="*/ 485671 h 7012541"/>
              <a:gd name="connsiteX50" fmla="*/ 5460731 w 9131175"/>
              <a:gd name="connsiteY50" fmla="*/ 477137 h 7012541"/>
              <a:gd name="connsiteX51" fmla="*/ 5562872 w 9131175"/>
              <a:gd name="connsiteY51" fmla="*/ 468600 h 7012541"/>
              <a:gd name="connsiteX52" fmla="*/ 5622007 w 9131175"/>
              <a:gd name="connsiteY52" fmla="*/ 357630 h 7012541"/>
              <a:gd name="connsiteX53" fmla="*/ 5713397 w 9131175"/>
              <a:gd name="connsiteY53" fmla="*/ 131422 h 7012541"/>
              <a:gd name="connsiteX54" fmla="*/ 5794034 w 9131175"/>
              <a:gd name="connsiteY54" fmla="*/ 33255 h 7012541"/>
              <a:gd name="connsiteX55" fmla="*/ 5851823 w 9131175"/>
              <a:gd name="connsiteY55" fmla="*/ 2846 h 7012541"/>
              <a:gd name="connsiteX56" fmla="*/ 5889286 w 9131175"/>
              <a:gd name="connsiteY56" fmla="*/ 245 h 7012541"/>
              <a:gd name="connsiteX57" fmla="*/ 5933805 w 9131175"/>
              <a:gd name="connsiteY57" fmla="*/ 7648 h 7012541"/>
              <a:gd name="connsiteX58" fmla="*/ 5880047 w 9131175"/>
              <a:gd name="connsiteY58" fmla="*/ 152762 h 7012541"/>
              <a:gd name="connsiteX59" fmla="*/ 5826288 w 9131175"/>
              <a:gd name="connsiteY59" fmla="*/ 323485 h 7012541"/>
              <a:gd name="connsiteX60" fmla="*/ 5767153 w 9131175"/>
              <a:gd name="connsiteY60" fmla="*/ 489940 h 7012541"/>
              <a:gd name="connsiteX61" fmla="*/ 5901551 w 9131175"/>
              <a:gd name="connsiteY61" fmla="*/ 613714 h 7012541"/>
              <a:gd name="connsiteX62" fmla="*/ 5933805 w 9131175"/>
              <a:gd name="connsiteY62" fmla="*/ 596641 h 7012541"/>
              <a:gd name="connsiteX63" fmla="*/ 5949931 w 9131175"/>
              <a:gd name="connsiteY63" fmla="*/ 566766 h 7012541"/>
              <a:gd name="connsiteX64" fmla="*/ 6057451 w 9131175"/>
              <a:gd name="connsiteY64" fmla="*/ 532622 h 7012541"/>
              <a:gd name="connsiteX65" fmla="*/ 6116583 w 9131175"/>
              <a:gd name="connsiteY65" fmla="*/ 600910 h 7012541"/>
              <a:gd name="connsiteX66" fmla="*/ 6116583 w 9131175"/>
              <a:gd name="connsiteY66" fmla="*/ 635055 h 7012541"/>
              <a:gd name="connsiteX67" fmla="*/ 6277859 w 9131175"/>
              <a:gd name="connsiteY67" fmla="*/ 801509 h 7012541"/>
              <a:gd name="connsiteX68" fmla="*/ 6353122 w 9131175"/>
              <a:gd name="connsiteY68" fmla="*/ 797240 h 7012541"/>
              <a:gd name="connsiteX69" fmla="*/ 6578906 w 9131175"/>
              <a:gd name="connsiteY69" fmla="*/ 754560 h 7012541"/>
              <a:gd name="connsiteX70" fmla="*/ 6627289 w 9131175"/>
              <a:gd name="connsiteY70" fmla="*/ 771633 h 7012541"/>
              <a:gd name="connsiteX71" fmla="*/ 6686424 w 9131175"/>
              <a:gd name="connsiteY71" fmla="*/ 831386 h 7012541"/>
              <a:gd name="connsiteX72" fmla="*/ 6750932 w 9131175"/>
              <a:gd name="connsiteY72" fmla="*/ 839921 h 7012541"/>
              <a:gd name="connsiteX73" fmla="*/ 6772438 w 9131175"/>
              <a:gd name="connsiteY73" fmla="*/ 822850 h 7012541"/>
              <a:gd name="connsiteX74" fmla="*/ 6798645 w 9131175"/>
              <a:gd name="connsiteY74" fmla="*/ 818048 h 7012541"/>
              <a:gd name="connsiteX75" fmla="*/ 6816469 w 9131175"/>
              <a:gd name="connsiteY75" fmla="*/ 821907 h 7012541"/>
              <a:gd name="connsiteX76" fmla="*/ 6820494 w 9131175"/>
              <a:gd name="connsiteY76" fmla="*/ 803062 h 7012541"/>
              <a:gd name="connsiteX77" fmla="*/ 6802481 w 9131175"/>
              <a:gd name="connsiteY77" fmla="*/ 789260 h 7012541"/>
              <a:gd name="connsiteX78" fmla="*/ 6801777 w 9131175"/>
              <a:gd name="connsiteY78" fmla="*/ 763084 h 7012541"/>
              <a:gd name="connsiteX79" fmla="*/ 6803224 w 9131175"/>
              <a:gd name="connsiteY79" fmla="*/ 732353 h 7012541"/>
              <a:gd name="connsiteX80" fmla="*/ 6848758 w 9131175"/>
              <a:gd name="connsiteY80" fmla="*/ 753698 h 7012541"/>
              <a:gd name="connsiteX81" fmla="*/ 6849462 w 9131175"/>
              <a:gd name="connsiteY81" fmla="*/ 779876 h 7012541"/>
              <a:gd name="connsiteX82" fmla="*/ 6834307 w 9131175"/>
              <a:gd name="connsiteY82" fmla="*/ 977913 h 7012541"/>
              <a:gd name="connsiteX83" fmla="*/ 6834587 w 9131175"/>
              <a:gd name="connsiteY83" fmla="*/ 988259 h 7012541"/>
              <a:gd name="connsiteX84" fmla="*/ 6836948 w 9131175"/>
              <a:gd name="connsiteY84" fmla="*/ 987703 h 7012541"/>
              <a:gd name="connsiteX85" fmla="*/ 6879953 w 9131175"/>
              <a:gd name="connsiteY85" fmla="*/ 1006376 h 7012541"/>
              <a:gd name="connsiteX86" fmla="*/ 6909146 w 9131175"/>
              <a:gd name="connsiteY86" fmla="*/ 1050670 h 7012541"/>
              <a:gd name="connsiteX87" fmla="*/ 6923923 w 9131175"/>
              <a:gd name="connsiteY87" fmla="*/ 1051331 h 7012541"/>
              <a:gd name="connsiteX88" fmla="*/ 6979158 w 9131175"/>
              <a:gd name="connsiteY88" fmla="*/ 1031420 h 7012541"/>
              <a:gd name="connsiteX89" fmla="*/ 7038337 w 9131175"/>
              <a:gd name="connsiteY89" fmla="*/ 1010084 h 7012541"/>
              <a:gd name="connsiteX90" fmla="*/ 7084916 w 9131175"/>
              <a:gd name="connsiteY90" fmla="*/ 1091465 h 7012541"/>
              <a:gd name="connsiteX91" fmla="*/ 7199654 w 9131175"/>
              <a:gd name="connsiteY91" fmla="*/ 1125620 h 7012541"/>
              <a:gd name="connsiteX92" fmla="*/ 7293236 w 9131175"/>
              <a:gd name="connsiteY92" fmla="*/ 1156072 h 7012541"/>
              <a:gd name="connsiteX93" fmla="*/ 7327636 w 9131175"/>
              <a:gd name="connsiteY93" fmla="*/ 1207863 h 7012541"/>
              <a:gd name="connsiteX94" fmla="*/ 7403263 w 9131175"/>
              <a:gd name="connsiteY94" fmla="*/ 1290100 h 7012541"/>
              <a:gd name="connsiteX95" fmla="*/ 7428363 w 9131175"/>
              <a:gd name="connsiteY95" fmla="*/ 1292379 h 7012541"/>
              <a:gd name="connsiteX96" fmla="*/ 7565726 w 9131175"/>
              <a:gd name="connsiteY96" fmla="*/ 1257963 h 7012541"/>
              <a:gd name="connsiteX97" fmla="*/ 7615928 w 9131175"/>
              <a:gd name="connsiteY97" fmla="*/ 1262519 h 7012541"/>
              <a:gd name="connsiteX98" fmla="*/ 7616996 w 9131175"/>
              <a:gd name="connsiteY98" fmla="*/ 1281014 h 7012541"/>
              <a:gd name="connsiteX99" fmla="*/ 7524101 w 9131175"/>
              <a:gd name="connsiteY99" fmla="*/ 1318280 h 7012541"/>
              <a:gd name="connsiteX100" fmla="*/ 7501133 w 9131175"/>
              <a:gd name="connsiteY100" fmla="*/ 1352992 h 7012541"/>
              <a:gd name="connsiteX101" fmla="*/ 7549885 w 9131175"/>
              <a:gd name="connsiteY101" fmla="*/ 1388279 h 7012541"/>
              <a:gd name="connsiteX102" fmla="*/ 7601517 w 9131175"/>
              <a:gd name="connsiteY102" fmla="*/ 1403649 h 7012541"/>
              <a:gd name="connsiteX103" fmla="*/ 7532293 w 9131175"/>
              <a:gd name="connsiteY103" fmla="*/ 1432382 h 7012541"/>
              <a:gd name="connsiteX104" fmla="*/ 7503952 w 9131175"/>
              <a:gd name="connsiteY104" fmla="*/ 1457701 h 7012541"/>
              <a:gd name="connsiteX105" fmla="*/ 7531911 w 9131175"/>
              <a:gd name="connsiteY105" fmla="*/ 1481607 h 7012541"/>
              <a:gd name="connsiteX106" fmla="*/ 7637708 w 9131175"/>
              <a:gd name="connsiteY106" fmla="*/ 1458567 h 7012541"/>
              <a:gd name="connsiteX107" fmla="*/ 7853252 w 9131175"/>
              <a:gd name="connsiteY107" fmla="*/ 1411069 h 7012541"/>
              <a:gd name="connsiteX108" fmla="*/ 7888763 w 9131175"/>
              <a:gd name="connsiteY108" fmla="*/ 1398266 h 7012541"/>
              <a:gd name="connsiteX109" fmla="*/ 7923544 w 9131175"/>
              <a:gd name="connsiteY109" fmla="*/ 1400830 h 7012541"/>
              <a:gd name="connsiteX110" fmla="*/ 7912413 w 9131175"/>
              <a:gd name="connsiteY110" fmla="*/ 1431274 h 7012541"/>
              <a:gd name="connsiteX111" fmla="*/ 7886588 w 9131175"/>
              <a:gd name="connsiteY111" fmla="*/ 1444362 h 7012541"/>
              <a:gd name="connsiteX112" fmla="*/ 7802669 w 9131175"/>
              <a:gd name="connsiteY112" fmla="*/ 1455735 h 7012541"/>
              <a:gd name="connsiteX113" fmla="*/ 7732017 w 9131175"/>
              <a:gd name="connsiteY113" fmla="*/ 1473656 h 7012541"/>
              <a:gd name="connsiteX114" fmla="*/ 7686827 w 9131175"/>
              <a:gd name="connsiteY114" fmla="*/ 1486173 h 7012541"/>
              <a:gd name="connsiteX115" fmla="*/ 7590346 w 9131175"/>
              <a:gd name="connsiteY115" fmla="*/ 1517179 h 7012541"/>
              <a:gd name="connsiteX116" fmla="*/ 7501739 w 9131175"/>
              <a:gd name="connsiteY116" fmla="*/ 1586884 h 7012541"/>
              <a:gd name="connsiteX117" fmla="*/ 7592461 w 9131175"/>
              <a:gd name="connsiteY117" fmla="*/ 1595712 h 7012541"/>
              <a:gd name="connsiteX118" fmla="*/ 7784334 w 9131175"/>
              <a:gd name="connsiteY118" fmla="*/ 1556747 h 7012541"/>
              <a:gd name="connsiteX119" fmla="*/ 7901243 w 9131175"/>
              <a:gd name="connsiteY119" fmla="*/ 1544806 h 7012541"/>
              <a:gd name="connsiteX120" fmla="*/ 7925258 w 9131175"/>
              <a:gd name="connsiteY120" fmla="*/ 1570131 h 7012541"/>
              <a:gd name="connsiteX121" fmla="*/ 7905168 w 9131175"/>
              <a:gd name="connsiteY121" fmla="*/ 1584926 h 7012541"/>
              <a:gd name="connsiteX122" fmla="*/ 7707923 w 9131175"/>
              <a:gd name="connsiteY122" fmla="*/ 1614502 h 7012541"/>
              <a:gd name="connsiteX123" fmla="*/ 7641578 w 9131175"/>
              <a:gd name="connsiteY123" fmla="*/ 1623317 h 7012541"/>
              <a:gd name="connsiteX124" fmla="*/ 7553694 w 9131175"/>
              <a:gd name="connsiteY124" fmla="*/ 1677656 h 7012541"/>
              <a:gd name="connsiteX125" fmla="*/ 7448962 w 9131175"/>
              <a:gd name="connsiteY125" fmla="*/ 1719189 h 7012541"/>
              <a:gd name="connsiteX126" fmla="*/ 7442129 w 9131175"/>
              <a:gd name="connsiteY126" fmla="*/ 1720608 h 7012541"/>
              <a:gd name="connsiteX127" fmla="*/ 7434389 w 9131175"/>
              <a:gd name="connsiteY127" fmla="*/ 1727395 h 7012541"/>
              <a:gd name="connsiteX128" fmla="*/ 7434389 w 9131175"/>
              <a:gd name="connsiteY128" fmla="*/ 1753945 h 7012541"/>
              <a:gd name="connsiteX129" fmla="*/ 7451210 w 9131175"/>
              <a:gd name="connsiteY129" fmla="*/ 1789340 h 7012541"/>
              <a:gd name="connsiteX130" fmla="*/ 7333466 w 9131175"/>
              <a:gd name="connsiteY130" fmla="*/ 1833590 h 7012541"/>
              <a:gd name="connsiteX131" fmla="*/ 7322567 w 9131175"/>
              <a:gd name="connsiteY131" fmla="*/ 1845056 h 7012541"/>
              <a:gd name="connsiteX132" fmla="*/ 7336900 w 9131175"/>
              <a:gd name="connsiteY132" fmla="*/ 1864261 h 7012541"/>
              <a:gd name="connsiteX133" fmla="*/ 7344403 w 9131175"/>
              <a:gd name="connsiteY133" fmla="*/ 1869997 h 7012541"/>
              <a:gd name="connsiteX134" fmla="*/ 7381635 w 9131175"/>
              <a:gd name="connsiteY134" fmla="*/ 1873441 h 7012541"/>
              <a:gd name="connsiteX135" fmla="*/ 7385283 w 9131175"/>
              <a:gd name="connsiteY135" fmla="*/ 1872797 h 7012541"/>
              <a:gd name="connsiteX136" fmla="*/ 7519678 w 9131175"/>
              <a:gd name="connsiteY136" fmla="*/ 1864261 h 7012541"/>
              <a:gd name="connsiteX137" fmla="*/ 7561007 w 9131175"/>
              <a:gd name="connsiteY137" fmla="*/ 1878132 h 7012541"/>
              <a:gd name="connsiteX138" fmla="*/ 7583706 w 9131175"/>
              <a:gd name="connsiteY138" fmla="*/ 1899836 h 7012541"/>
              <a:gd name="connsiteX139" fmla="*/ 7597336 w 9131175"/>
              <a:gd name="connsiteY139" fmla="*/ 1897743 h 7012541"/>
              <a:gd name="connsiteX140" fmla="*/ 7627822 w 9131175"/>
              <a:gd name="connsiteY140" fmla="*/ 1895534 h 7012541"/>
              <a:gd name="connsiteX141" fmla="*/ 7669871 w 9131175"/>
              <a:gd name="connsiteY141" fmla="*/ 1922083 h 7012541"/>
              <a:gd name="connsiteX142" fmla="*/ 7644642 w 9131175"/>
              <a:gd name="connsiteY142" fmla="*/ 1957479 h 7012541"/>
              <a:gd name="connsiteX143" fmla="*/ 7603757 w 9131175"/>
              <a:gd name="connsiteY143" fmla="*/ 1965299 h 7012541"/>
              <a:gd name="connsiteX144" fmla="*/ 7600317 w 9131175"/>
              <a:gd name="connsiteY144" fmla="*/ 1983767 h 7012541"/>
              <a:gd name="connsiteX145" fmla="*/ 7508925 w 9131175"/>
              <a:gd name="connsiteY145" fmla="*/ 2116076 h 7012541"/>
              <a:gd name="connsiteX146" fmla="*/ 7460543 w 9131175"/>
              <a:gd name="connsiteY146" fmla="*/ 2120344 h 7012541"/>
              <a:gd name="connsiteX147" fmla="*/ 7435010 w 9131175"/>
              <a:gd name="connsiteY147" fmla="*/ 2119278 h 7012541"/>
              <a:gd name="connsiteX148" fmla="*/ 7418675 w 9131175"/>
              <a:gd name="connsiteY148" fmla="*/ 2136237 h 7012541"/>
              <a:gd name="connsiteX149" fmla="*/ 7434389 w 9131175"/>
              <a:gd name="connsiteY149" fmla="*/ 2152158 h 7012541"/>
              <a:gd name="connsiteX150" fmla="*/ 7434389 w 9131175"/>
              <a:gd name="connsiteY150" fmla="*/ 2169860 h 7012541"/>
              <a:gd name="connsiteX151" fmla="*/ 7409159 w 9131175"/>
              <a:gd name="connsiteY151" fmla="*/ 2178706 h 7012541"/>
              <a:gd name="connsiteX152" fmla="*/ 7384499 w 9131175"/>
              <a:gd name="connsiteY152" fmla="*/ 2176761 h 7012541"/>
              <a:gd name="connsiteX153" fmla="*/ 7374530 w 9131175"/>
              <a:gd name="connsiteY153" fmla="*/ 2188634 h 7012541"/>
              <a:gd name="connsiteX154" fmla="*/ 7376899 w 9131175"/>
              <a:gd name="connsiteY154" fmla="*/ 2205255 h 7012541"/>
              <a:gd name="connsiteX155" fmla="*/ 7409159 w 9131175"/>
              <a:gd name="connsiteY155" fmla="*/ 2205255 h 7012541"/>
              <a:gd name="connsiteX156" fmla="*/ 7493259 w 9131175"/>
              <a:gd name="connsiteY156" fmla="*/ 2205255 h 7012541"/>
              <a:gd name="connsiteX157" fmla="*/ 7535311 w 9131175"/>
              <a:gd name="connsiteY157" fmla="*/ 2205255 h 7012541"/>
              <a:gd name="connsiteX158" fmla="*/ 7602592 w 9131175"/>
              <a:gd name="connsiteY158" fmla="*/ 2249505 h 7012541"/>
              <a:gd name="connsiteX159" fmla="*/ 7703511 w 9131175"/>
              <a:gd name="connsiteY159" fmla="*/ 2284901 h 7012541"/>
              <a:gd name="connsiteX160" fmla="*/ 7728742 w 9131175"/>
              <a:gd name="connsiteY160" fmla="*/ 2311449 h 7012541"/>
              <a:gd name="connsiteX161" fmla="*/ 7703511 w 9131175"/>
              <a:gd name="connsiteY161" fmla="*/ 2329142 h 7012541"/>
              <a:gd name="connsiteX162" fmla="*/ 7695104 w 9131175"/>
              <a:gd name="connsiteY162" fmla="*/ 2355692 h 7012541"/>
              <a:gd name="connsiteX163" fmla="*/ 7686693 w 9131175"/>
              <a:gd name="connsiteY163" fmla="*/ 2391087 h 7012541"/>
              <a:gd name="connsiteX164" fmla="*/ 7686693 w 9131175"/>
              <a:gd name="connsiteY164" fmla="*/ 2417635 h 7012541"/>
              <a:gd name="connsiteX165" fmla="*/ 7695104 w 9131175"/>
              <a:gd name="connsiteY165" fmla="*/ 2417635 h 7012541"/>
              <a:gd name="connsiteX166" fmla="*/ 7695104 w 9131175"/>
              <a:gd name="connsiteY166" fmla="*/ 2479580 h 7012541"/>
              <a:gd name="connsiteX167" fmla="*/ 7627822 w 9131175"/>
              <a:gd name="connsiteY167" fmla="*/ 2541532 h 7012541"/>
              <a:gd name="connsiteX168" fmla="*/ 7711923 w 9131175"/>
              <a:gd name="connsiteY168" fmla="*/ 2568073 h 7012541"/>
              <a:gd name="connsiteX169" fmla="*/ 7703511 w 9131175"/>
              <a:gd name="connsiteY169" fmla="*/ 2576928 h 7012541"/>
              <a:gd name="connsiteX170" fmla="*/ 7404253 w 9131175"/>
              <a:gd name="connsiteY170" fmla="*/ 2576928 h 7012541"/>
              <a:gd name="connsiteX171" fmla="*/ 7383266 w 9131175"/>
              <a:gd name="connsiteY171" fmla="*/ 2587165 h 7012541"/>
              <a:gd name="connsiteX172" fmla="*/ 7381897 w 9131175"/>
              <a:gd name="connsiteY172" fmla="*/ 2590655 h 7012541"/>
              <a:gd name="connsiteX173" fmla="*/ 7400748 w 9131175"/>
              <a:gd name="connsiteY173" fmla="*/ 2594621 h 7012541"/>
              <a:gd name="connsiteX174" fmla="*/ 7468030 w 9131175"/>
              <a:gd name="connsiteY174" fmla="*/ 2638871 h 7012541"/>
              <a:gd name="connsiteX175" fmla="*/ 7501670 w 9131175"/>
              <a:gd name="connsiteY175" fmla="*/ 2665420 h 7012541"/>
              <a:gd name="connsiteX176" fmla="*/ 7594181 w 9131175"/>
              <a:gd name="connsiteY176" fmla="*/ 2683114 h 7012541"/>
              <a:gd name="connsiteX177" fmla="*/ 7611001 w 9131175"/>
              <a:gd name="connsiteY177" fmla="*/ 2700816 h 7012541"/>
              <a:gd name="connsiteX178" fmla="*/ 7594181 w 9131175"/>
              <a:gd name="connsiteY178" fmla="*/ 2709662 h 7012541"/>
              <a:gd name="connsiteX179" fmla="*/ 7392339 w 9131175"/>
              <a:gd name="connsiteY179" fmla="*/ 2709662 h 7012541"/>
              <a:gd name="connsiteX180" fmla="*/ 7376568 w 9131175"/>
              <a:gd name="connsiteY180" fmla="*/ 2710767 h 7012541"/>
              <a:gd name="connsiteX181" fmla="*/ 7375657 w 9131175"/>
              <a:gd name="connsiteY181" fmla="*/ 2711514 h 7012541"/>
              <a:gd name="connsiteX182" fmla="*/ 7375873 w 9131175"/>
              <a:gd name="connsiteY182" fmla="*/ 2712006 h 7012541"/>
              <a:gd name="connsiteX183" fmla="*/ 7460543 w 9131175"/>
              <a:gd name="connsiteY183" fmla="*/ 2730679 h 7012541"/>
              <a:gd name="connsiteX184" fmla="*/ 7578813 w 9131175"/>
              <a:gd name="connsiteY184" fmla="*/ 2816042 h 7012541"/>
              <a:gd name="connsiteX185" fmla="*/ 7578813 w 9131175"/>
              <a:gd name="connsiteY185" fmla="*/ 2824702 h 7012541"/>
              <a:gd name="connsiteX186" fmla="*/ 7678282 w 9131175"/>
              <a:gd name="connsiteY186" fmla="*/ 2824702 h 7012541"/>
              <a:gd name="connsiteX187" fmla="*/ 7753975 w 9131175"/>
              <a:gd name="connsiteY187" fmla="*/ 2815857 h 7012541"/>
              <a:gd name="connsiteX188" fmla="*/ 7787615 w 9131175"/>
              <a:gd name="connsiteY188" fmla="*/ 2842405 h 7012541"/>
              <a:gd name="connsiteX189" fmla="*/ 7779204 w 9131175"/>
              <a:gd name="connsiteY189" fmla="*/ 2868954 h 7012541"/>
              <a:gd name="connsiteX190" fmla="*/ 7737152 w 9131175"/>
              <a:gd name="connsiteY190" fmla="*/ 2868954 h 7012541"/>
              <a:gd name="connsiteX191" fmla="*/ 7627822 w 9131175"/>
              <a:gd name="connsiteY191" fmla="*/ 2860098 h 7012541"/>
              <a:gd name="connsiteX192" fmla="*/ 7597729 w 9131175"/>
              <a:gd name="connsiteY192" fmla="*/ 2855261 h 7012541"/>
              <a:gd name="connsiteX193" fmla="*/ 7576437 w 9131175"/>
              <a:gd name="connsiteY193" fmla="*/ 2859828 h 7012541"/>
              <a:gd name="connsiteX194" fmla="*/ 7559327 w 9131175"/>
              <a:gd name="connsiteY194" fmla="*/ 2867792 h 7012541"/>
              <a:gd name="connsiteX195" fmla="*/ 7548232 w 9131175"/>
              <a:gd name="connsiteY195" fmla="*/ 2867539 h 7012541"/>
              <a:gd name="connsiteX196" fmla="*/ 7543852 w 9131175"/>
              <a:gd name="connsiteY196" fmla="*/ 2868814 h 7012541"/>
              <a:gd name="connsiteX197" fmla="*/ 7530842 w 9131175"/>
              <a:gd name="connsiteY197" fmla="*/ 2868887 h 7012541"/>
              <a:gd name="connsiteX198" fmla="*/ 7497880 w 9131175"/>
              <a:gd name="connsiteY198" fmla="*/ 2879700 h 7012541"/>
              <a:gd name="connsiteX199" fmla="*/ 7591028 w 9131175"/>
              <a:gd name="connsiteY199" fmla="*/ 2893285 h 7012541"/>
              <a:gd name="connsiteX200" fmla="*/ 7703511 w 9131175"/>
              <a:gd name="connsiteY200" fmla="*/ 2895495 h 7012541"/>
              <a:gd name="connsiteX201" fmla="*/ 7737152 w 9131175"/>
              <a:gd name="connsiteY201" fmla="*/ 2895495 h 7012541"/>
              <a:gd name="connsiteX202" fmla="*/ 7779204 w 9131175"/>
              <a:gd name="connsiteY202" fmla="*/ 2913195 h 7012541"/>
              <a:gd name="connsiteX203" fmla="*/ 7787615 w 9131175"/>
              <a:gd name="connsiteY203" fmla="*/ 2939745 h 7012541"/>
              <a:gd name="connsiteX204" fmla="*/ 7770793 w 9131175"/>
              <a:gd name="connsiteY204" fmla="*/ 2957445 h 7012541"/>
              <a:gd name="connsiteX205" fmla="*/ 7644642 w 9131175"/>
              <a:gd name="connsiteY205" fmla="*/ 2957445 h 7012541"/>
              <a:gd name="connsiteX206" fmla="*/ 7779204 w 9131175"/>
              <a:gd name="connsiteY206" fmla="*/ 2992841 h 7012541"/>
              <a:gd name="connsiteX207" fmla="*/ 7804434 w 9131175"/>
              <a:gd name="connsiteY207" fmla="*/ 3010536 h 7012541"/>
              <a:gd name="connsiteX208" fmla="*/ 7770793 w 9131175"/>
              <a:gd name="connsiteY208" fmla="*/ 3019391 h 7012541"/>
              <a:gd name="connsiteX209" fmla="*/ 7560540 w 9131175"/>
              <a:gd name="connsiteY209" fmla="*/ 3019391 h 7012541"/>
              <a:gd name="connsiteX210" fmla="*/ 7526899 w 9131175"/>
              <a:gd name="connsiteY210" fmla="*/ 3037084 h 7012541"/>
              <a:gd name="connsiteX211" fmla="*/ 7585771 w 9131175"/>
              <a:gd name="connsiteY211" fmla="*/ 3037084 h 7012541"/>
              <a:gd name="connsiteX212" fmla="*/ 7661463 w 9131175"/>
              <a:gd name="connsiteY212" fmla="*/ 3063633 h 7012541"/>
              <a:gd name="connsiteX213" fmla="*/ 7737152 w 9131175"/>
              <a:gd name="connsiteY213" fmla="*/ 3063633 h 7012541"/>
              <a:gd name="connsiteX214" fmla="*/ 7762383 w 9131175"/>
              <a:gd name="connsiteY214" fmla="*/ 3090181 h 7012541"/>
              <a:gd name="connsiteX215" fmla="*/ 7737152 w 9131175"/>
              <a:gd name="connsiteY215" fmla="*/ 3116729 h 7012541"/>
              <a:gd name="connsiteX216" fmla="*/ 7560540 w 9131175"/>
              <a:gd name="connsiteY216" fmla="*/ 3116729 h 7012541"/>
              <a:gd name="connsiteX217" fmla="*/ 7484848 w 9131175"/>
              <a:gd name="connsiteY217" fmla="*/ 3125577 h 7012541"/>
              <a:gd name="connsiteX218" fmla="*/ 7577360 w 9131175"/>
              <a:gd name="connsiteY218" fmla="*/ 3125577 h 7012541"/>
              <a:gd name="connsiteX219" fmla="*/ 7636232 w 9131175"/>
              <a:gd name="connsiteY219" fmla="*/ 3160972 h 7012541"/>
              <a:gd name="connsiteX220" fmla="*/ 7636232 w 9131175"/>
              <a:gd name="connsiteY220" fmla="*/ 3187520 h 7012541"/>
              <a:gd name="connsiteX221" fmla="*/ 7602592 w 9131175"/>
              <a:gd name="connsiteY221" fmla="*/ 3205222 h 7012541"/>
              <a:gd name="connsiteX222" fmla="*/ 7493259 w 9131175"/>
              <a:gd name="connsiteY222" fmla="*/ 3222925 h 7012541"/>
              <a:gd name="connsiteX223" fmla="*/ 7457408 w 9131175"/>
              <a:gd name="connsiteY223" fmla="*/ 3228471 h 7012541"/>
              <a:gd name="connsiteX224" fmla="*/ 7465626 w 9131175"/>
              <a:gd name="connsiteY224" fmla="*/ 3237002 h 7012541"/>
              <a:gd name="connsiteX225" fmla="*/ 7402275 w 9131175"/>
              <a:gd name="connsiteY225" fmla="*/ 3266341 h 7012541"/>
              <a:gd name="connsiteX226" fmla="*/ 7367938 w 9131175"/>
              <a:gd name="connsiteY226" fmla="*/ 3279517 h 7012541"/>
              <a:gd name="connsiteX227" fmla="*/ 7455167 w 9131175"/>
              <a:gd name="connsiteY227" fmla="*/ 3302602 h 7012541"/>
              <a:gd name="connsiteX228" fmla="*/ 7605693 w 9131175"/>
              <a:gd name="connsiteY228" fmla="*/ 3285529 h 7012541"/>
              <a:gd name="connsiteX229" fmla="*/ 7675577 w 9131175"/>
              <a:gd name="connsiteY229" fmla="*/ 3251385 h 7012541"/>
              <a:gd name="connsiteX230" fmla="*/ 7793847 w 9131175"/>
              <a:gd name="connsiteY230" fmla="*/ 3153218 h 7012541"/>
              <a:gd name="connsiteX231" fmla="*/ 7992751 w 9131175"/>
              <a:gd name="connsiteY231" fmla="*/ 2986763 h 7012541"/>
              <a:gd name="connsiteX232" fmla="*/ 8250792 w 9131175"/>
              <a:gd name="connsiteY232" fmla="*/ 2905671 h 7012541"/>
              <a:gd name="connsiteX233" fmla="*/ 8460452 w 9131175"/>
              <a:gd name="connsiteY233" fmla="*/ 2811774 h 7012541"/>
              <a:gd name="connsiteX234" fmla="*/ 8476578 w 9131175"/>
              <a:gd name="connsiteY234" fmla="*/ 2798969 h 7012541"/>
              <a:gd name="connsiteX235" fmla="*/ 8691612 w 9131175"/>
              <a:gd name="connsiteY235" fmla="*/ 2726411 h 7012541"/>
              <a:gd name="connsiteX236" fmla="*/ 8713493 w 9131175"/>
              <a:gd name="connsiteY236" fmla="*/ 2720593 h 7012541"/>
              <a:gd name="connsiteX237" fmla="*/ 8716434 w 9131175"/>
              <a:gd name="connsiteY237" fmla="*/ 2716533 h 7012541"/>
              <a:gd name="connsiteX238" fmla="*/ 8741072 w 9131175"/>
              <a:gd name="connsiteY238" fmla="*/ 2694886 h 7012541"/>
              <a:gd name="connsiteX239" fmla="*/ 8845046 w 9131175"/>
              <a:gd name="connsiteY239" fmla="*/ 2642160 h 7012541"/>
              <a:gd name="connsiteX240" fmla="*/ 8903166 w 9131175"/>
              <a:gd name="connsiteY240" fmla="*/ 2626902 h 7012541"/>
              <a:gd name="connsiteX241" fmla="*/ 9018490 w 9131175"/>
              <a:gd name="connsiteY241" fmla="*/ 2656253 h 7012541"/>
              <a:gd name="connsiteX242" fmla="*/ 9039587 w 9131175"/>
              <a:gd name="connsiteY242" fmla="*/ 2688788 h 7012541"/>
              <a:gd name="connsiteX243" fmla="*/ 9047932 w 9131175"/>
              <a:gd name="connsiteY243" fmla="*/ 2702474 h 7012541"/>
              <a:gd name="connsiteX244" fmla="*/ 9077294 w 9131175"/>
              <a:gd name="connsiteY244" fmla="*/ 2712074 h 7012541"/>
              <a:gd name="connsiteX245" fmla="*/ 9076179 w 9131175"/>
              <a:gd name="connsiteY245" fmla="*/ 2722859 h 7012541"/>
              <a:gd name="connsiteX246" fmla="*/ 9110926 w 9131175"/>
              <a:gd name="connsiteY246" fmla="*/ 2743484 h 7012541"/>
              <a:gd name="connsiteX247" fmla="*/ 9127055 w 9131175"/>
              <a:gd name="connsiteY247" fmla="*/ 2764823 h 7012541"/>
              <a:gd name="connsiteX248" fmla="*/ 9100174 w 9131175"/>
              <a:gd name="connsiteY248" fmla="*/ 2914207 h 7012541"/>
              <a:gd name="connsiteX249" fmla="*/ 8976531 w 9131175"/>
              <a:gd name="connsiteY249" fmla="*/ 3003836 h 7012541"/>
              <a:gd name="connsiteX250" fmla="*/ 8863638 w 9131175"/>
              <a:gd name="connsiteY250" fmla="*/ 3012372 h 7012541"/>
              <a:gd name="connsiteX251" fmla="*/ 8718490 w 9131175"/>
              <a:gd name="connsiteY251" fmla="*/ 3008104 h 7012541"/>
              <a:gd name="connsiteX252" fmla="*/ 8686236 w 9131175"/>
              <a:gd name="connsiteY252" fmla="*/ 3025177 h 7012541"/>
              <a:gd name="connsiteX253" fmla="*/ 8557214 w 9131175"/>
              <a:gd name="connsiteY253" fmla="*/ 3076394 h 7012541"/>
              <a:gd name="connsiteX254" fmla="*/ 8438947 w 9131175"/>
              <a:gd name="connsiteY254" fmla="*/ 3114806 h 7012541"/>
              <a:gd name="connsiteX255" fmla="*/ 8170155 w 9131175"/>
              <a:gd name="connsiteY255" fmla="*/ 3174559 h 7012541"/>
              <a:gd name="connsiteX256" fmla="*/ 7912116 w 9131175"/>
              <a:gd name="connsiteY256" fmla="*/ 3259920 h 7012541"/>
              <a:gd name="connsiteX257" fmla="*/ 7750841 w 9131175"/>
              <a:gd name="connsiteY257" fmla="*/ 3358087 h 7012541"/>
              <a:gd name="connsiteX258" fmla="*/ 7675577 w 9131175"/>
              <a:gd name="connsiteY258" fmla="*/ 3396499 h 7012541"/>
              <a:gd name="connsiteX259" fmla="*/ 7369154 w 9131175"/>
              <a:gd name="connsiteY259" fmla="*/ 3537345 h 7012541"/>
              <a:gd name="connsiteX260" fmla="*/ 7348086 w 9131175"/>
              <a:gd name="connsiteY260" fmla="*/ 3547150 h 7012541"/>
              <a:gd name="connsiteX261" fmla="*/ 7332987 w 9131175"/>
              <a:gd name="connsiteY261" fmla="*/ 3639988 h 7012541"/>
              <a:gd name="connsiteX262" fmla="*/ 7279799 w 9131175"/>
              <a:gd name="connsiteY262" fmla="*/ 3746654 h 7012541"/>
              <a:gd name="connsiteX263" fmla="*/ 7275361 w 9131175"/>
              <a:gd name="connsiteY263" fmla="*/ 3767789 h 7012541"/>
              <a:gd name="connsiteX264" fmla="*/ 7288517 w 9131175"/>
              <a:gd name="connsiteY264" fmla="*/ 3772089 h 7012541"/>
              <a:gd name="connsiteX265" fmla="*/ 7702457 w 9131175"/>
              <a:gd name="connsiteY265" fmla="*/ 3891595 h 7012541"/>
              <a:gd name="connsiteX266" fmla="*/ 7793847 w 9131175"/>
              <a:gd name="connsiteY266" fmla="*/ 3917205 h 7012541"/>
              <a:gd name="connsiteX267" fmla="*/ 7917492 w 9131175"/>
              <a:gd name="connsiteY267" fmla="*/ 3904400 h 7012541"/>
              <a:gd name="connsiteX268" fmla="*/ 7987376 w 9131175"/>
              <a:gd name="connsiteY268" fmla="*/ 3895864 h 7012541"/>
              <a:gd name="connsiteX269" fmla="*/ 8062638 w 9131175"/>
              <a:gd name="connsiteY269" fmla="*/ 3912937 h 7012541"/>
              <a:gd name="connsiteX270" fmla="*/ 8094894 w 9131175"/>
              <a:gd name="connsiteY270" fmla="*/ 3942812 h 7012541"/>
              <a:gd name="connsiteX271" fmla="*/ 7955122 w 9131175"/>
              <a:gd name="connsiteY271" fmla="*/ 4169020 h 7012541"/>
              <a:gd name="connsiteX272" fmla="*/ 7804598 w 9131175"/>
              <a:gd name="connsiteY272" fmla="*/ 4169020 h 7012541"/>
              <a:gd name="connsiteX273" fmla="*/ 7680953 w 9131175"/>
              <a:gd name="connsiteY273" fmla="*/ 4100731 h 7012541"/>
              <a:gd name="connsiteX274" fmla="*/ 7546558 w 9131175"/>
              <a:gd name="connsiteY274" fmla="*/ 4079391 h 7012541"/>
              <a:gd name="connsiteX275" fmla="*/ 7406787 w 9131175"/>
              <a:gd name="connsiteY275" fmla="*/ 4023907 h 7012541"/>
              <a:gd name="connsiteX276" fmla="*/ 7326147 w 9131175"/>
              <a:gd name="connsiteY276" fmla="*/ 3921471 h 7012541"/>
              <a:gd name="connsiteX277" fmla="*/ 7292356 w 9131175"/>
              <a:gd name="connsiteY277" fmla="*/ 3898797 h 7012541"/>
              <a:gd name="connsiteX278" fmla="*/ 7262906 w 9131175"/>
              <a:gd name="connsiteY278" fmla="*/ 3921009 h 7012541"/>
              <a:gd name="connsiteX279" fmla="*/ 7161547 w 9131175"/>
              <a:gd name="connsiteY279" fmla="*/ 3921009 h 7012541"/>
              <a:gd name="connsiteX280" fmla="*/ 7009507 w 9131175"/>
              <a:gd name="connsiteY280" fmla="*/ 3947832 h 7012541"/>
              <a:gd name="connsiteX281" fmla="*/ 6967273 w 9131175"/>
              <a:gd name="connsiteY281" fmla="*/ 4048423 h 7012541"/>
              <a:gd name="connsiteX282" fmla="*/ 6722320 w 9131175"/>
              <a:gd name="connsiteY282" fmla="*/ 4309956 h 7012541"/>
              <a:gd name="connsiteX283" fmla="*/ 6663192 w 9131175"/>
              <a:gd name="connsiteY283" fmla="*/ 4323367 h 7012541"/>
              <a:gd name="connsiteX284" fmla="*/ 6325327 w 9131175"/>
              <a:gd name="connsiteY284" fmla="*/ 4323367 h 7012541"/>
              <a:gd name="connsiteX285" fmla="*/ 6392899 w 9131175"/>
              <a:gd name="connsiteY285" fmla="*/ 4544663 h 7012541"/>
              <a:gd name="connsiteX286" fmla="*/ 6198625 w 9131175"/>
              <a:gd name="connsiteY286" fmla="*/ 4423957 h 7012541"/>
              <a:gd name="connsiteX287" fmla="*/ 5894546 w 9131175"/>
              <a:gd name="connsiteY287" fmla="*/ 4363603 h 7012541"/>
              <a:gd name="connsiteX288" fmla="*/ 5750952 w 9131175"/>
              <a:gd name="connsiteY288" fmla="*/ 4558076 h 7012541"/>
              <a:gd name="connsiteX289" fmla="*/ 5539785 w 9131175"/>
              <a:gd name="connsiteY289" fmla="*/ 4658664 h 7012541"/>
              <a:gd name="connsiteX290" fmla="*/ 5396192 w 9131175"/>
              <a:gd name="connsiteY290" fmla="*/ 4698900 h 7012541"/>
              <a:gd name="connsiteX291" fmla="*/ 5159686 w 9131175"/>
              <a:gd name="connsiteY291" fmla="*/ 4812901 h 7012541"/>
              <a:gd name="connsiteX292" fmla="*/ 5083666 w 9131175"/>
              <a:gd name="connsiteY292" fmla="*/ 4866550 h 7012541"/>
              <a:gd name="connsiteX293" fmla="*/ 5117452 w 9131175"/>
              <a:gd name="connsiteY293" fmla="*/ 5034199 h 7012541"/>
              <a:gd name="connsiteX294" fmla="*/ 5145995 w 9131175"/>
              <a:gd name="connsiteY294" fmla="*/ 5142809 h 7012541"/>
              <a:gd name="connsiteX295" fmla="*/ 5165276 w 9131175"/>
              <a:gd name="connsiteY295" fmla="*/ 5144903 h 7012541"/>
              <a:gd name="connsiteX296" fmla="*/ 5185034 w 9131175"/>
              <a:gd name="connsiteY296" fmla="*/ 5157192 h 7012541"/>
              <a:gd name="connsiteX297" fmla="*/ 5201125 w 9131175"/>
              <a:gd name="connsiteY297" fmla="*/ 5182005 h 7012541"/>
              <a:gd name="connsiteX298" fmla="*/ 5207489 w 9131175"/>
              <a:gd name="connsiteY298" fmla="*/ 5192443 h 7012541"/>
              <a:gd name="connsiteX299" fmla="*/ 5227816 w 9131175"/>
              <a:gd name="connsiteY299" fmla="*/ 5219711 h 7012541"/>
              <a:gd name="connsiteX300" fmla="*/ 5238415 w 9131175"/>
              <a:gd name="connsiteY300" fmla="*/ 5232605 h 7012541"/>
              <a:gd name="connsiteX301" fmla="*/ 5245533 w 9131175"/>
              <a:gd name="connsiteY301" fmla="*/ 5251423 h 7012541"/>
              <a:gd name="connsiteX302" fmla="*/ 5244433 w 9131175"/>
              <a:gd name="connsiteY302" fmla="*/ 5272625 h 7012541"/>
              <a:gd name="connsiteX303" fmla="*/ 5234771 w 9131175"/>
              <a:gd name="connsiteY303" fmla="*/ 5325796 h 7012541"/>
              <a:gd name="connsiteX304" fmla="*/ 5159997 w 9131175"/>
              <a:gd name="connsiteY304" fmla="*/ 5402777 h 7012541"/>
              <a:gd name="connsiteX305" fmla="*/ 5149413 w 9131175"/>
              <a:gd name="connsiteY305" fmla="*/ 5403392 h 7012541"/>
              <a:gd name="connsiteX306" fmla="*/ 5103589 w 9131175"/>
              <a:gd name="connsiteY306" fmla="*/ 5411777 h 7012541"/>
              <a:gd name="connsiteX307" fmla="*/ 5090634 w 9131175"/>
              <a:gd name="connsiteY307" fmla="*/ 5410623 h 7012541"/>
              <a:gd name="connsiteX308" fmla="*/ 5055641 w 9131175"/>
              <a:gd name="connsiteY308" fmla="*/ 5412181 h 7012541"/>
              <a:gd name="connsiteX309" fmla="*/ 5036709 w 9131175"/>
              <a:gd name="connsiteY309" fmla="*/ 5411532 h 7012541"/>
              <a:gd name="connsiteX310" fmla="*/ 5020131 w 9131175"/>
              <a:gd name="connsiteY310" fmla="*/ 5399145 h 7012541"/>
              <a:gd name="connsiteX311" fmla="*/ 4965181 w 9131175"/>
              <a:gd name="connsiteY311" fmla="*/ 5370869 h 7012541"/>
              <a:gd name="connsiteX312" fmla="*/ 4936764 w 9131175"/>
              <a:gd name="connsiteY312" fmla="*/ 5349635 h 7012541"/>
              <a:gd name="connsiteX313" fmla="*/ 4930771 w 9131175"/>
              <a:gd name="connsiteY313" fmla="*/ 5336631 h 7012541"/>
              <a:gd name="connsiteX314" fmla="*/ 4930989 w 9131175"/>
              <a:gd name="connsiteY314" fmla="*/ 5303401 h 7012541"/>
              <a:gd name="connsiteX315" fmla="*/ 4928196 w 9131175"/>
              <a:gd name="connsiteY315" fmla="*/ 5250159 h 7012541"/>
              <a:gd name="connsiteX316" fmla="*/ 4936643 w 9131175"/>
              <a:gd name="connsiteY316" fmla="*/ 5228052 h 7012541"/>
              <a:gd name="connsiteX317" fmla="*/ 4954676 w 9131175"/>
              <a:gd name="connsiteY317" fmla="*/ 5203164 h 7012541"/>
              <a:gd name="connsiteX318" fmla="*/ 4973466 w 9131175"/>
              <a:gd name="connsiteY318" fmla="*/ 5186655 h 7012541"/>
              <a:gd name="connsiteX319" fmla="*/ 5007128 w 9131175"/>
              <a:gd name="connsiteY319" fmla="*/ 5158612 h 7012541"/>
              <a:gd name="connsiteX320" fmla="*/ 5007645 w 9131175"/>
              <a:gd name="connsiteY320" fmla="*/ 5158473 h 7012541"/>
              <a:gd name="connsiteX321" fmla="*/ 5007645 w 9131175"/>
              <a:gd name="connsiteY321" fmla="*/ 5114670 h 7012541"/>
              <a:gd name="connsiteX322" fmla="*/ 4999198 w 9131175"/>
              <a:gd name="connsiteY322" fmla="*/ 5000669 h 7012541"/>
              <a:gd name="connsiteX323" fmla="*/ 4898895 w 9131175"/>
              <a:gd name="connsiteY323" fmla="*/ 4868226 h 7012541"/>
              <a:gd name="connsiteX324" fmla="*/ 4867336 w 9131175"/>
              <a:gd name="connsiteY324" fmla="*/ 4861044 h 7012541"/>
              <a:gd name="connsiteX325" fmla="*/ 4863754 w 9131175"/>
              <a:gd name="connsiteY325" fmla="*/ 4869585 h 7012541"/>
              <a:gd name="connsiteX326" fmla="*/ 4694644 w 9131175"/>
              <a:gd name="connsiteY326" fmla="*/ 5175990 h 7012541"/>
              <a:gd name="connsiteX327" fmla="*/ 4598819 w 9131175"/>
              <a:gd name="connsiteY327" fmla="*/ 5313663 h 7012541"/>
              <a:gd name="connsiteX328" fmla="*/ 4634867 w 9131175"/>
              <a:gd name="connsiteY328" fmla="*/ 5335807 h 7012541"/>
              <a:gd name="connsiteX329" fmla="*/ 4724241 w 9131175"/>
              <a:gd name="connsiteY329" fmla="*/ 5411032 h 7012541"/>
              <a:gd name="connsiteX330" fmla="*/ 4756496 w 9131175"/>
              <a:gd name="connsiteY330" fmla="*/ 5530539 h 7012541"/>
              <a:gd name="connsiteX331" fmla="*/ 4654356 w 9131175"/>
              <a:gd name="connsiteY331" fmla="*/ 5658580 h 7012541"/>
              <a:gd name="connsiteX332" fmla="*/ 4648980 w 9131175"/>
              <a:gd name="connsiteY332" fmla="*/ 5688457 h 7012541"/>
              <a:gd name="connsiteX333" fmla="*/ 4675858 w 9131175"/>
              <a:gd name="connsiteY333" fmla="*/ 5833571 h 7012541"/>
              <a:gd name="connsiteX334" fmla="*/ 4541463 w 9131175"/>
              <a:gd name="connsiteY334" fmla="*/ 6029902 h 7012541"/>
              <a:gd name="connsiteX335" fmla="*/ 4412442 w 9131175"/>
              <a:gd name="connsiteY335" fmla="*/ 6076852 h 7012541"/>
              <a:gd name="connsiteX336" fmla="*/ 4149025 w 9131175"/>
              <a:gd name="connsiteY336" fmla="*/ 6046974 h 7012541"/>
              <a:gd name="connsiteX337" fmla="*/ 4074352 w 9131175"/>
              <a:gd name="connsiteY337" fmla="*/ 6000025 h 7012541"/>
              <a:gd name="connsiteX338" fmla="*/ 4028912 w 9131175"/>
              <a:gd name="connsiteY338" fmla="*/ 5958970 h 7012541"/>
              <a:gd name="connsiteX339" fmla="*/ 4003104 w 9131175"/>
              <a:gd name="connsiteY339" fmla="*/ 5983754 h 7012541"/>
              <a:gd name="connsiteX340" fmla="*/ 3888930 w 9131175"/>
              <a:gd name="connsiteY340" fmla="*/ 6074326 h 7012541"/>
              <a:gd name="connsiteX341" fmla="*/ 3891321 w 9131175"/>
              <a:gd name="connsiteY341" fmla="*/ 6076719 h 7012541"/>
              <a:gd name="connsiteX342" fmla="*/ 3901736 w 9131175"/>
              <a:gd name="connsiteY342" fmla="*/ 6081120 h 7012541"/>
              <a:gd name="connsiteX343" fmla="*/ 3944745 w 9131175"/>
              <a:gd name="connsiteY343" fmla="*/ 6098191 h 7012541"/>
              <a:gd name="connsiteX344" fmla="*/ 3890984 w 9131175"/>
              <a:gd name="connsiteY344" fmla="*/ 6128069 h 7012541"/>
              <a:gd name="connsiteX345" fmla="*/ 3853354 w 9131175"/>
              <a:gd name="connsiteY345" fmla="*/ 6115264 h 7012541"/>
              <a:gd name="connsiteX346" fmla="*/ 3842074 w 9131175"/>
              <a:gd name="connsiteY346" fmla="*/ 6111495 h 7012541"/>
              <a:gd name="connsiteX347" fmla="*/ 3717916 w 9131175"/>
              <a:gd name="connsiteY347" fmla="*/ 6209987 h 7012541"/>
              <a:gd name="connsiteX348" fmla="*/ 2544219 w 9131175"/>
              <a:gd name="connsiteY348" fmla="*/ 6797710 h 7012541"/>
              <a:gd name="connsiteX349" fmla="*/ 2460861 w 9131175"/>
              <a:gd name="connsiteY349" fmla="*/ 6820826 h 7012541"/>
              <a:gd name="connsiteX350" fmla="*/ 2460861 w 9131175"/>
              <a:gd name="connsiteY350" fmla="*/ 6858002 h 7012541"/>
              <a:gd name="connsiteX351" fmla="*/ 2326804 w 9131175"/>
              <a:gd name="connsiteY351" fmla="*/ 6858002 h 7012541"/>
              <a:gd name="connsiteX352" fmla="*/ 2215051 w 9131175"/>
              <a:gd name="connsiteY352" fmla="*/ 6888993 h 7012541"/>
              <a:gd name="connsiteX353" fmla="*/ 1163401 w 9131175"/>
              <a:gd name="connsiteY353" fmla="*/ 7010404 h 7012541"/>
              <a:gd name="connsiteX354" fmla="*/ 363779 w 9131175"/>
              <a:gd name="connsiteY354" fmla="*/ 6931523 h 7012541"/>
              <a:gd name="connsiteX355" fmla="*/ 0 w 9131175"/>
              <a:gd name="connsiteY355" fmla="*/ 6858002 h 7012541"/>
              <a:gd name="connsiteX0" fmla="*/ 6562479 w 8891870"/>
              <a:gd name="connsiteY0" fmla="*/ 867292 h 7012541"/>
              <a:gd name="connsiteX1" fmla="*/ 6506253 w 8891870"/>
              <a:gd name="connsiteY1" fmla="*/ 908210 h 7012541"/>
              <a:gd name="connsiteX2" fmla="*/ 6457870 w 8891870"/>
              <a:gd name="connsiteY2" fmla="*/ 967963 h 7012541"/>
              <a:gd name="connsiteX3" fmla="*/ 6473997 w 8891870"/>
              <a:gd name="connsiteY3" fmla="*/ 1006376 h 7012541"/>
              <a:gd name="connsiteX4" fmla="*/ 6514317 w 8891870"/>
              <a:gd name="connsiteY4" fmla="*/ 1006911 h 7012541"/>
              <a:gd name="connsiteX5" fmla="*/ 6531280 w 8891870"/>
              <a:gd name="connsiteY5" fmla="*/ 1003094 h 7012541"/>
              <a:gd name="connsiteX6" fmla="*/ 6553414 w 8891870"/>
              <a:gd name="connsiteY6" fmla="*/ 955148 h 7012541"/>
              <a:gd name="connsiteX7" fmla="*/ 6555868 w 8891870"/>
              <a:gd name="connsiteY7" fmla="*/ 887712 h 7012541"/>
              <a:gd name="connsiteX8" fmla="*/ 6562479 w 8891870"/>
              <a:gd name="connsiteY8" fmla="*/ 867292 h 7012541"/>
              <a:gd name="connsiteX9" fmla="*/ 320752 w 8891870"/>
              <a:gd name="connsiteY9" fmla="*/ 5816011 h 7012541"/>
              <a:gd name="connsiteX10" fmla="*/ 0 w 8891870"/>
              <a:gd name="connsiteY10" fmla="*/ 85060 h 7012541"/>
              <a:gd name="connsiteX11" fmla="*/ 2221556 w 8891870"/>
              <a:gd name="connsiteY11" fmla="*/ 0 h 7012541"/>
              <a:gd name="connsiteX12" fmla="*/ 2838335 w 8891870"/>
              <a:gd name="connsiteY12" fmla="*/ 423059 h 7012541"/>
              <a:gd name="connsiteX13" fmla="*/ 3014853 w 8891870"/>
              <a:gd name="connsiteY13" fmla="*/ 516658 h 7012541"/>
              <a:gd name="connsiteX14" fmla="*/ 2995156 w 8891870"/>
              <a:gd name="connsiteY14" fmla="*/ 491542 h 7012541"/>
              <a:gd name="connsiteX15" fmla="*/ 2968950 w 8891870"/>
              <a:gd name="connsiteY15" fmla="*/ 460064 h 7012541"/>
              <a:gd name="connsiteX16" fmla="*/ 2872184 w 8891870"/>
              <a:gd name="connsiteY16" fmla="*/ 387506 h 7012541"/>
              <a:gd name="connsiteX17" fmla="*/ 2823801 w 8891870"/>
              <a:gd name="connsiteY17" fmla="*/ 302144 h 7012541"/>
              <a:gd name="connsiteX18" fmla="*/ 2909814 w 8891870"/>
              <a:gd name="connsiteY18" fmla="*/ 203978 h 7012541"/>
              <a:gd name="connsiteX19" fmla="*/ 2963574 w 8891870"/>
              <a:gd name="connsiteY19" fmla="*/ 203978 h 7012541"/>
              <a:gd name="connsiteX20" fmla="*/ 2979701 w 8891870"/>
              <a:gd name="connsiteY20" fmla="*/ 233856 h 7012541"/>
              <a:gd name="connsiteX21" fmla="*/ 3038834 w 8891870"/>
              <a:gd name="connsiteY21" fmla="*/ 391774 h 7012541"/>
              <a:gd name="connsiteX22" fmla="*/ 3060339 w 8891870"/>
              <a:gd name="connsiteY22" fmla="*/ 434455 h 7012541"/>
              <a:gd name="connsiteX23" fmla="*/ 3146352 w 8891870"/>
              <a:gd name="connsiteY23" fmla="*/ 545425 h 7012541"/>
              <a:gd name="connsiteX24" fmla="*/ 3193847 w 8891870"/>
              <a:gd name="connsiteY24" fmla="*/ 614557 h 7012541"/>
              <a:gd name="connsiteX25" fmla="*/ 3454027 w 8891870"/>
              <a:gd name="connsiteY25" fmla="*/ 784372 h 7012541"/>
              <a:gd name="connsiteX26" fmla="*/ 3478310 w 8891870"/>
              <a:gd name="connsiteY26" fmla="*/ 760429 h 7012541"/>
              <a:gd name="connsiteX27" fmla="*/ 3511910 w 8891870"/>
              <a:gd name="connsiteY27" fmla="*/ 716148 h 7012541"/>
              <a:gd name="connsiteX28" fmla="*/ 3630177 w 8891870"/>
              <a:gd name="connsiteY28" fmla="*/ 703343 h 7012541"/>
              <a:gd name="connsiteX29" fmla="*/ 3855964 w 8891870"/>
              <a:gd name="connsiteY29" fmla="*/ 733221 h 7012541"/>
              <a:gd name="connsiteX30" fmla="*/ 3920472 w 8891870"/>
              <a:gd name="connsiteY30" fmla="*/ 686272 h 7012541"/>
              <a:gd name="connsiteX31" fmla="*/ 3936601 w 8891870"/>
              <a:gd name="connsiteY31" fmla="*/ 600910 h 7012541"/>
              <a:gd name="connsiteX32" fmla="*/ 3936601 w 8891870"/>
              <a:gd name="connsiteY32" fmla="*/ 545425 h 7012541"/>
              <a:gd name="connsiteX33" fmla="*/ 4038742 w 8891870"/>
              <a:gd name="connsiteY33" fmla="*/ 515549 h 7012541"/>
              <a:gd name="connsiteX34" fmla="*/ 4119380 w 8891870"/>
              <a:gd name="connsiteY34" fmla="*/ 579570 h 7012541"/>
              <a:gd name="connsiteX35" fmla="*/ 4167761 w 8891870"/>
              <a:gd name="connsiteY35" fmla="*/ 613714 h 7012541"/>
              <a:gd name="connsiteX36" fmla="*/ 4221521 w 8891870"/>
              <a:gd name="connsiteY36" fmla="*/ 583839 h 7012541"/>
              <a:gd name="connsiteX37" fmla="*/ 4264526 w 8891870"/>
              <a:gd name="connsiteY37" fmla="*/ 472869 h 7012541"/>
              <a:gd name="connsiteX38" fmla="*/ 4296782 w 8891870"/>
              <a:gd name="connsiteY38" fmla="*/ 438723 h 7012541"/>
              <a:gd name="connsiteX39" fmla="*/ 4350540 w 8891870"/>
              <a:gd name="connsiteY39" fmla="*/ 442991 h 7012541"/>
              <a:gd name="connsiteX40" fmla="*/ 4409675 w 8891870"/>
              <a:gd name="connsiteY40" fmla="*/ 485671 h 7012541"/>
              <a:gd name="connsiteX41" fmla="*/ 4495688 w 8891870"/>
              <a:gd name="connsiteY41" fmla="*/ 545425 h 7012541"/>
              <a:gd name="connsiteX42" fmla="*/ 4630083 w 8891870"/>
              <a:gd name="connsiteY42" fmla="*/ 481403 h 7012541"/>
              <a:gd name="connsiteX43" fmla="*/ 4716096 w 8891870"/>
              <a:gd name="connsiteY43" fmla="*/ 366167 h 7012541"/>
              <a:gd name="connsiteX44" fmla="*/ 4780607 w 8891870"/>
              <a:gd name="connsiteY44" fmla="*/ 349094 h 7012541"/>
              <a:gd name="connsiteX45" fmla="*/ 4839742 w 8891870"/>
              <a:gd name="connsiteY45" fmla="*/ 494208 h 7012541"/>
              <a:gd name="connsiteX46" fmla="*/ 4828992 w 8891870"/>
              <a:gd name="connsiteY46" fmla="*/ 507013 h 7012541"/>
              <a:gd name="connsiteX47" fmla="*/ 4936507 w 8891870"/>
              <a:gd name="connsiteY47" fmla="*/ 532622 h 7012541"/>
              <a:gd name="connsiteX48" fmla="*/ 5027896 w 8891870"/>
              <a:gd name="connsiteY48" fmla="*/ 498476 h 7012541"/>
              <a:gd name="connsiteX49" fmla="*/ 5044024 w 8891870"/>
              <a:gd name="connsiteY49" fmla="*/ 485671 h 7012541"/>
              <a:gd name="connsiteX50" fmla="*/ 5221426 w 8891870"/>
              <a:gd name="connsiteY50" fmla="*/ 477137 h 7012541"/>
              <a:gd name="connsiteX51" fmla="*/ 5323567 w 8891870"/>
              <a:gd name="connsiteY51" fmla="*/ 468600 h 7012541"/>
              <a:gd name="connsiteX52" fmla="*/ 5382702 w 8891870"/>
              <a:gd name="connsiteY52" fmla="*/ 357630 h 7012541"/>
              <a:gd name="connsiteX53" fmla="*/ 5474092 w 8891870"/>
              <a:gd name="connsiteY53" fmla="*/ 131422 h 7012541"/>
              <a:gd name="connsiteX54" fmla="*/ 5554729 w 8891870"/>
              <a:gd name="connsiteY54" fmla="*/ 33255 h 7012541"/>
              <a:gd name="connsiteX55" fmla="*/ 5612518 w 8891870"/>
              <a:gd name="connsiteY55" fmla="*/ 2846 h 7012541"/>
              <a:gd name="connsiteX56" fmla="*/ 5649981 w 8891870"/>
              <a:gd name="connsiteY56" fmla="*/ 245 h 7012541"/>
              <a:gd name="connsiteX57" fmla="*/ 5694500 w 8891870"/>
              <a:gd name="connsiteY57" fmla="*/ 7648 h 7012541"/>
              <a:gd name="connsiteX58" fmla="*/ 5640742 w 8891870"/>
              <a:gd name="connsiteY58" fmla="*/ 152762 h 7012541"/>
              <a:gd name="connsiteX59" fmla="*/ 5586983 w 8891870"/>
              <a:gd name="connsiteY59" fmla="*/ 323485 h 7012541"/>
              <a:gd name="connsiteX60" fmla="*/ 5527848 w 8891870"/>
              <a:gd name="connsiteY60" fmla="*/ 489940 h 7012541"/>
              <a:gd name="connsiteX61" fmla="*/ 5662246 w 8891870"/>
              <a:gd name="connsiteY61" fmla="*/ 613714 h 7012541"/>
              <a:gd name="connsiteX62" fmla="*/ 5694500 w 8891870"/>
              <a:gd name="connsiteY62" fmla="*/ 596641 h 7012541"/>
              <a:gd name="connsiteX63" fmla="*/ 5710626 w 8891870"/>
              <a:gd name="connsiteY63" fmla="*/ 566766 h 7012541"/>
              <a:gd name="connsiteX64" fmla="*/ 5818146 w 8891870"/>
              <a:gd name="connsiteY64" fmla="*/ 532622 h 7012541"/>
              <a:gd name="connsiteX65" fmla="*/ 5877278 w 8891870"/>
              <a:gd name="connsiteY65" fmla="*/ 600910 h 7012541"/>
              <a:gd name="connsiteX66" fmla="*/ 5877278 w 8891870"/>
              <a:gd name="connsiteY66" fmla="*/ 635055 h 7012541"/>
              <a:gd name="connsiteX67" fmla="*/ 6038554 w 8891870"/>
              <a:gd name="connsiteY67" fmla="*/ 801509 h 7012541"/>
              <a:gd name="connsiteX68" fmla="*/ 6113817 w 8891870"/>
              <a:gd name="connsiteY68" fmla="*/ 797240 h 7012541"/>
              <a:gd name="connsiteX69" fmla="*/ 6339601 w 8891870"/>
              <a:gd name="connsiteY69" fmla="*/ 754560 h 7012541"/>
              <a:gd name="connsiteX70" fmla="*/ 6387984 w 8891870"/>
              <a:gd name="connsiteY70" fmla="*/ 771633 h 7012541"/>
              <a:gd name="connsiteX71" fmla="*/ 6447119 w 8891870"/>
              <a:gd name="connsiteY71" fmla="*/ 831386 h 7012541"/>
              <a:gd name="connsiteX72" fmla="*/ 6511627 w 8891870"/>
              <a:gd name="connsiteY72" fmla="*/ 839921 h 7012541"/>
              <a:gd name="connsiteX73" fmla="*/ 6533133 w 8891870"/>
              <a:gd name="connsiteY73" fmla="*/ 822850 h 7012541"/>
              <a:gd name="connsiteX74" fmla="*/ 6559340 w 8891870"/>
              <a:gd name="connsiteY74" fmla="*/ 818048 h 7012541"/>
              <a:gd name="connsiteX75" fmla="*/ 6577164 w 8891870"/>
              <a:gd name="connsiteY75" fmla="*/ 821907 h 7012541"/>
              <a:gd name="connsiteX76" fmla="*/ 6581189 w 8891870"/>
              <a:gd name="connsiteY76" fmla="*/ 803062 h 7012541"/>
              <a:gd name="connsiteX77" fmla="*/ 6563176 w 8891870"/>
              <a:gd name="connsiteY77" fmla="*/ 789260 h 7012541"/>
              <a:gd name="connsiteX78" fmla="*/ 6562472 w 8891870"/>
              <a:gd name="connsiteY78" fmla="*/ 763084 h 7012541"/>
              <a:gd name="connsiteX79" fmla="*/ 6563919 w 8891870"/>
              <a:gd name="connsiteY79" fmla="*/ 732353 h 7012541"/>
              <a:gd name="connsiteX80" fmla="*/ 6609453 w 8891870"/>
              <a:gd name="connsiteY80" fmla="*/ 753698 h 7012541"/>
              <a:gd name="connsiteX81" fmla="*/ 6610157 w 8891870"/>
              <a:gd name="connsiteY81" fmla="*/ 779876 h 7012541"/>
              <a:gd name="connsiteX82" fmla="*/ 6595002 w 8891870"/>
              <a:gd name="connsiteY82" fmla="*/ 977913 h 7012541"/>
              <a:gd name="connsiteX83" fmla="*/ 6595282 w 8891870"/>
              <a:gd name="connsiteY83" fmla="*/ 988259 h 7012541"/>
              <a:gd name="connsiteX84" fmla="*/ 6597643 w 8891870"/>
              <a:gd name="connsiteY84" fmla="*/ 987703 h 7012541"/>
              <a:gd name="connsiteX85" fmla="*/ 6640648 w 8891870"/>
              <a:gd name="connsiteY85" fmla="*/ 1006376 h 7012541"/>
              <a:gd name="connsiteX86" fmla="*/ 6669841 w 8891870"/>
              <a:gd name="connsiteY86" fmla="*/ 1050670 h 7012541"/>
              <a:gd name="connsiteX87" fmla="*/ 6684618 w 8891870"/>
              <a:gd name="connsiteY87" fmla="*/ 1051331 h 7012541"/>
              <a:gd name="connsiteX88" fmla="*/ 6739853 w 8891870"/>
              <a:gd name="connsiteY88" fmla="*/ 1031420 h 7012541"/>
              <a:gd name="connsiteX89" fmla="*/ 6799032 w 8891870"/>
              <a:gd name="connsiteY89" fmla="*/ 1010084 h 7012541"/>
              <a:gd name="connsiteX90" fmla="*/ 6845611 w 8891870"/>
              <a:gd name="connsiteY90" fmla="*/ 1091465 h 7012541"/>
              <a:gd name="connsiteX91" fmla="*/ 6960349 w 8891870"/>
              <a:gd name="connsiteY91" fmla="*/ 1125620 h 7012541"/>
              <a:gd name="connsiteX92" fmla="*/ 7053931 w 8891870"/>
              <a:gd name="connsiteY92" fmla="*/ 1156072 h 7012541"/>
              <a:gd name="connsiteX93" fmla="*/ 7088331 w 8891870"/>
              <a:gd name="connsiteY93" fmla="*/ 1207863 h 7012541"/>
              <a:gd name="connsiteX94" fmla="*/ 7163958 w 8891870"/>
              <a:gd name="connsiteY94" fmla="*/ 1290100 h 7012541"/>
              <a:gd name="connsiteX95" fmla="*/ 7189058 w 8891870"/>
              <a:gd name="connsiteY95" fmla="*/ 1292379 h 7012541"/>
              <a:gd name="connsiteX96" fmla="*/ 7326421 w 8891870"/>
              <a:gd name="connsiteY96" fmla="*/ 1257963 h 7012541"/>
              <a:gd name="connsiteX97" fmla="*/ 7376623 w 8891870"/>
              <a:gd name="connsiteY97" fmla="*/ 1262519 h 7012541"/>
              <a:gd name="connsiteX98" fmla="*/ 7377691 w 8891870"/>
              <a:gd name="connsiteY98" fmla="*/ 1281014 h 7012541"/>
              <a:gd name="connsiteX99" fmla="*/ 7284796 w 8891870"/>
              <a:gd name="connsiteY99" fmla="*/ 1318280 h 7012541"/>
              <a:gd name="connsiteX100" fmla="*/ 7261828 w 8891870"/>
              <a:gd name="connsiteY100" fmla="*/ 1352992 h 7012541"/>
              <a:gd name="connsiteX101" fmla="*/ 7310580 w 8891870"/>
              <a:gd name="connsiteY101" fmla="*/ 1388279 h 7012541"/>
              <a:gd name="connsiteX102" fmla="*/ 7362212 w 8891870"/>
              <a:gd name="connsiteY102" fmla="*/ 1403649 h 7012541"/>
              <a:gd name="connsiteX103" fmla="*/ 7292988 w 8891870"/>
              <a:gd name="connsiteY103" fmla="*/ 1432382 h 7012541"/>
              <a:gd name="connsiteX104" fmla="*/ 7264647 w 8891870"/>
              <a:gd name="connsiteY104" fmla="*/ 1457701 h 7012541"/>
              <a:gd name="connsiteX105" fmla="*/ 7292606 w 8891870"/>
              <a:gd name="connsiteY105" fmla="*/ 1481607 h 7012541"/>
              <a:gd name="connsiteX106" fmla="*/ 7398403 w 8891870"/>
              <a:gd name="connsiteY106" fmla="*/ 1458567 h 7012541"/>
              <a:gd name="connsiteX107" fmla="*/ 7613947 w 8891870"/>
              <a:gd name="connsiteY107" fmla="*/ 1411069 h 7012541"/>
              <a:gd name="connsiteX108" fmla="*/ 7649458 w 8891870"/>
              <a:gd name="connsiteY108" fmla="*/ 1398266 h 7012541"/>
              <a:gd name="connsiteX109" fmla="*/ 7684239 w 8891870"/>
              <a:gd name="connsiteY109" fmla="*/ 1400830 h 7012541"/>
              <a:gd name="connsiteX110" fmla="*/ 7673108 w 8891870"/>
              <a:gd name="connsiteY110" fmla="*/ 1431274 h 7012541"/>
              <a:gd name="connsiteX111" fmla="*/ 7647283 w 8891870"/>
              <a:gd name="connsiteY111" fmla="*/ 1444362 h 7012541"/>
              <a:gd name="connsiteX112" fmla="*/ 7563364 w 8891870"/>
              <a:gd name="connsiteY112" fmla="*/ 1455735 h 7012541"/>
              <a:gd name="connsiteX113" fmla="*/ 7492712 w 8891870"/>
              <a:gd name="connsiteY113" fmla="*/ 1473656 h 7012541"/>
              <a:gd name="connsiteX114" fmla="*/ 7447522 w 8891870"/>
              <a:gd name="connsiteY114" fmla="*/ 1486173 h 7012541"/>
              <a:gd name="connsiteX115" fmla="*/ 7351041 w 8891870"/>
              <a:gd name="connsiteY115" fmla="*/ 1517179 h 7012541"/>
              <a:gd name="connsiteX116" fmla="*/ 7262434 w 8891870"/>
              <a:gd name="connsiteY116" fmla="*/ 1586884 h 7012541"/>
              <a:gd name="connsiteX117" fmla="*/ 7353156 w 8891870"/>
              <a:gd name="connsiteY117" fmla="*/ 1595712 h 7012541"/>
              <a:gd name="connsiteX118" fmla="*/ 7545029 w 8891870"/>
              <a:gd name="connsiteY118" fmla="*/ 1556747 h 7012541"/>
              <a:gd name="connsiteX119" fmla="*/ 7661938 w 8891870"/>
              <a:gd name="connsiteY119" fmla="*/ 1544806 h 7012541"/>
              <a:gd name="connsiteX120" fmla="*/ 7685953 w 8891870"/>
              <a:gd name="connsiteY120" fmla="*/ 1570131 h 7012541"/>
              <a:gd name="connsiteX121" fmla="*/ 7665863 w 8891870"/>
              <a:gd name="connsiteY121" fmla="*/ 1584926 h 7012541"/>
              <a:gd name="connsiteX122" fmla="*/ 7468618 w 8891870"/>
              <a:gd name="connsiteY122" fmla="*/ 1614502 h 7012541"/>
              <a:gd name="connsiteX123" fmla="*/ 7402273 w 8891870"/>
              <a:gd name="connsiteY123" fmla="*/ 1623317 h 7012541"/>
              <a:gd name="connsiteX124" fmla="*/ 7314389 w 8891870"/>
              <a:gd name="connsiteY124" fmla="*/ 1677656 h 7012541"/>
              <a:gd name="connsiteX125" fmla="*/ 7209657 w 8891870"/>
              <a:gd name="connsiteY125" fmla="*/ 1719189 h 7012541"/>
              <a:gd name="connsiteX126" fmla="*/ 7202824 w 8891870"/>
              <a:gd name="connsiteY126" fmla="*/ 1720608 h 7012541"/>
              <a:gd name="connsiteX127" fmla="*/ 7195084 w 8891870"/>
              <a:gd name="connsiteY127" fmla="*/ 1727395 h 7012541"/>
              <a:gd name="connsiteX128" fmla="*/ 7195084 w 8891870"/>
              <a:gd name="connsiteY128" fmla="*/ 1753945 h 7012541"/>
              <a:gd name="connsiteX129" fmla="*/ 7211905 w 8891870"/>
              <a:gd name="connsiteY129" fmla="*/ 1789340 h 7012541"/>
              <a:gd name="connsiteX130" fmla="*/ 7094161 w 8891870"/>
              <a:gd name="connsiteY130" fmla="*/ 1833590 h 7012541"/>
              <a:gd name="connsiteX131" fmla="*/ 7083262 w 8891870"/>
              <a:gd name="connsiteY131" fmla="*/ 1845056 h 7012541"/>
              <a:gd name="connsiteX132" fmla="*/ 7097595 w 8891870"/>
              <a:gd name="connsiteY132" fmla="*/ 1864261 h 7012541"/>
              <a:gd name="connsiteX133" fmla="*/ 7105098 w 8891870"/>
              <a:gd name="connsiteY133" fmla="*/ 1869997 h 7012541"/>
              <a:gd name="connsiteX134" fmla="*/ 7142330 w 8891870"/>
              <a:gd name="connsiteY134" fmla="*/ 1873441 h 7012541"/>
              <a:gd name="connsiteX135" fmla="*/ 7145978 w 8891870"/>
              <a:gd name="connsiteY135" fmla="*/ 1872797 h 7012541"/>
              <a:gd name="connsiteX136" fmla="*/ 7280373 w 8891870"/>
              <a:gd name="connsiteY136" fmla="*/ 1864261 h 7012541"/>
              <a:gd name="connsiteX137" fmla="*/ 7321702 w 8891870"/>
              <a:gd name="connsiteY137" fmla="*/ 1878132 h 7012541"/>
              <a:gd name="connsiteX138" fmla="*/ 7344401 w 8891870"/>
              <a:gd name="connsiteY138" fmla="*/ 1899836 h 7012541"/>
              <a:gd name="connsiteX139" fmla="*/ 7358031 w 8891870"/>
              <a:gd name="connsiteY139" fmla="*/ 1897743 h 7012541"/>
              <a:gd name="connsiteX140" fmla="*/ 7388517 w 8891870"/>
              <a:gd name="connsiteY140" fmla="*/ 1895534 h 7012541"/>
              <a:gd name="connsiteX141" fmla="*/ 7430566 w 8891870"/>
              <a:gd name="connsiteY141" fmla="*/ 1922083 h 7012541"/>
              <a:gd name="connsiteX142" fmla="*/ 7405337 w 8891870"/>
              <a:gd name="connsiteY142" fmla="*/ 1957479 h 7012541"/>
              <a:gd name="connsiteX143" fmla="*/ 7364452 w 8891870"/>
              <a:gd name="connsiteY143" fmla="*/ 1965299 h 7012541"/>
              <a:gd name="connsiteX144" fmla="*/ 7361012 w 8891870"/>
              <a:gd name="connsiteY144" fmla="*/ 1983767 h 7012541"/>
              <a:gd name="connsiteX145" fmla="*/ 7269620 w 8891870"/>
              <a:gd name="connsiteY145" fmla="*/ 2116076 h 7012541"/>
              <a:gd name="connsiteX146" fmla="*/ 7221238 w 8891870"/>
              <a:gd name="connsiteY146" fmla="*/ 2120344 h 7012541"/>
              <a:gd name="connsiteX147" fmla="*/ 7195705 w 8891870"/>
              <a:gd name="connsiteY147" fmla="*/ 2119278 h 7012541"/>
              <a:gd name="connsiteX148" fmla="*/ 7179370 w 8891870"/>
              <a:gd name="connsiteY148" fmla="*/ 2136237 h 7012541"/>
              <a:gd name="connsiteX149" fmla="*/ 7195084 w 8891870"/>
              <a:gd name="connsiteY149" fmla="*/ 2152158 h 7012541"/>
              <a:gd name="connsiteX150" fmla="*/ 7195084 w 8891870"/>
              <a:gd name="connsiteY150" fmla="*/ 2169860 h 7012541"/>
              <a:gd name="connsiteX151" fmla="*/ 7169854 w 8891870"/>
              <a:gd name="connsiteY151" fmla="*/ 2178706 h 7012541"/>
              <a:gd name="connsiteX152" fmla="*/ 7145194 w 8891870"/>
              <a:gd name="connsiteY152" fmla="*/ 2176761 h 7012541"/>
              <a:gd name="connsiteX153" fmla="*/ 7135225 w 8891870"/>
              <a:gd name="connsiteY153" fmla="*/ 2188634 h 7012541"/>
              <a:gd name="connsiteX154" fmla="*/ 7137594 w 8891870"/>
              <a:gd name="connsiteY154" fmla="*/ 2205255 h 7012541"/>
              <a:gd name="connsiteX155" fmla="*/ 7169854 w 8891870"/>
              <a:gd name="connsiteY155" fmla="*/ 2205255 h 7012541"/>
              <a:gd name="connsiteX156" fmla="*/ 7253954 w 8891870"/>
              <a:gd name="connsiteY156" fmla="*/ 2205255 h 7012541"/>
              <a:gd name="connsiteX157" fmla="*/ 7296006 w 8891870"/>
              <a:gd name="connsiteY157" fmla="*/ 2205255 h 7012541"/>
              <a:gd name="connsiteX158" fmla="*/ 7363287 w 8891870"/>
              <a:gd name="connsiteY158" fmla="*/ 2249505 h 7012541"/>
              <a:gd name="connsiteX159" fmla="*/ 7464206 w 8891870"/>
              <a:gd name="connsiteY159" fmla="*/ 2284901 h 7012541"/>
              <a:gd name="connsiteX160" fmla="*/ 7489437 w 8891870"/>
              <a:gd name="connsiteY160" fmla="*/ 2311449 h 7012541"/>
              <a:gd name="connsiteX161" fmla="*/ 7464206 w 8891870"/>
              <a:gd name="connsiteY161" fmla="*/ 2329142 h 7012541"/>
              <a:gd name="connsiteX162" fmla="*/ 7455799 w 8891870"/>
              <a:gd name="connsiteY162" fmla="*/ 2355692 h 7012541"/>
              <a:gd name="connsiteX163" fmla="*/ 7447388 w 8891870"/>
              <a:gd name="connsiteY163" fmla="*/ 2391087 h 7012541"/>
              <a:gd name="connsiteX164" fmla="*/ 7447388 w 8891870"/>
              <a:gd name="connsiteY164" fmla="*/ 2417635 h 7012541"/>
              <a:gd name="connsiteX165" fmla="*/ 7455799 w 8891870"/>
              <a:gd name="connsiteY165" fmla="*/ 2417635 h 7012541"/>
              <a:gd name="connsiteX166" fmla="*/ 7455799 w 8891870"/>
              <a:gd name="connsiteY166" fmla="*/ 2479580 h 7012541"/>
              <a:gd name="connsiteX167" fmla="*/ 7388517 w 8891870"/>
              <a:gd name="connsiteY167" fmla="*/ 2541532 h 7012541"/>
              <a:gd name="connsiteX168" fmla="*/ 7472618 w 8891870"/>
              <a:gd name="connsiteY168" fmla="*/ 2568073 h 7012541"/>
              <a:gd name="connsiteX169" fmla="*/ 7464206 w 8891870"/>
              <a:gd name="connsiteY169" fmla="*/ 2576928 h 7012541"/>
              <a:gd name="connsiteX170" fmla="*/ 7164948 w 8891870"/>
              <a:gd name="connsiteY170" fmla="*/ 2576928 h 7012541"/>
              <a:gd name="connsiteX171" fmla="*/ 7143961 w 8891870"/>
              <a:gd name="connsiteY171" fmla="*/ 2587165 h 7012541"/>
              <a:gd name="connsiteX172" fmla="*/ 7142592 w 8891870"/>
              <a:gd name="connsiteY172" fmla="*/ 2590655 h 7012541"/>
              <a:gd name="connsiteX173" fmla="*/ 7161443 w 8891870"/>
              <a:gd name="connsiteY173" fmla="*/ 2594621 h 7012541"/>
              <a:gd name="connsiteX174" fmla="*/ 7228725 w 8891870"/>
              <a:gd name="connsiteY174" fmla="*/ 2638871 h 7012541"/>
              <a:gd name="connsiteX175" fmla="*/ 7262365 w 8891870"/>
              <a:gd name="connsiteY175" fmla="*/ 2665420 h 7012541"/>
              <a:gd name="connsiteX176" fmla="*/ 7354876 w 8891870"/>
              <a:gd name="connsiteY176" fmla="*/ 2683114 h 7012541"/>
              <a:gd name="connsiteX177" fmla="*/ 7371696 w 8891870"/>
              <a:gd name="connsiteY177" fmla="*/ 2700816 h 7012541"/>
              <a:gd name="connsiteX178" fmla="*/ 7354876 w 8891870"/>
              <a:gd name="connsiteY178" fmla="*/ 2709662 h 7012541"/>
              <a:gd name="connsiteX179" fmla="*/ 7153034 w 8891870"/>
              <a:gd name="connsiteY179" fmla="*/ 2709662 h 7012541"/>
              <a:gd name="connsiteX180" fmla="*/ 7137263 w 8891870"/>
              <a:gd name="connsiteY180" fmla="*/ 2710767 h 7012541"/>
              <a:gd name="connsiteX181" fmla="*/ 7136352 w 8891870"/>
              <a:gd name="connsiteY181" fmla="*/ 2711514 h 7012541"/>
              <a:gd name="connsiteX182" fmla="*/ 7136568 w 8891870"/>
              <a:gd name="connsiteY182" fmla="*/ 2712006 h 7012541"/>
              <a:gd name="connsiteX183" fmla="*/ 7221238 w 8891870"/>
              <a:gd name="connsiteY183" fmla="*/ 2730679 h 7012541"/>
              <a:gd name="connsiteX184" fmla="*/ 7339508 w 8891870"/>
              <a:gd name="connsiteY184" fmla="*/ 2816042 h 7012541"/>
              <a:gd name="connsiteX185" fmla="*/ 7339508 w 8891870"/>
              <a:gd name="connsiteY185" fmla="*/ 2824702 h 7012541"/>
              <a:gd name="connsiteX186" fmla="*/ 7438977 w 8891870"/>
              <a:gd name="connsiteY186" fmla="*/ 2824702 h 7012541"/>
              <a:gd name="connsiteX187" fmla="*/ 7514670 w 8891870"/>
              <a:gd name="connsiteY187" fmla="*/ 2815857 h 7012541"/>
              <a:gd name="connsiteX188" fmla="*/ 7548310 w 8891870"/>
              <a:gd name="connsiteY188" fmla="*/ 2842405 h 7012541"/>
              <a:gd name="connsiteX189" fmla="*/ 7539899 w 8891870"/>
              <a:gd name="connsiteY189" fmla="*/ 2868954 h 7012541"/>
              <a:gd name="connsiteX190" fmla="*/ 7497847 w 8891870"/>
              <a:gd name="connsiteY190" fmla="*/ 2868954 h 7012541"/>
              <a:gd name="connsiteX191" fmla="*/ 7388517 w 8891870"/>
              <a:gd name="connsiteY191" fmla="*/ 2860098 h 7012541"/>
              <a:gd name="connsiteX192" fmla="*/ 7358424 w 8891870"/>
              <a:gd name="connsiteY192" fmla="*/ 2855261 h 7012541"/>
              <a:gd name="connsiteX193" fmla="*/ 7337132 w 8891870"/>
              <a:gd name="connsiteY193" fmla="*/ 2859828 h 7012541"/>
              <a:gd name="connsiteX194" fmla="*/ 7320022 w 8891870"/>
              <a:gd name="connsiteY194" fmla="*/ 2867792 h 7012541"/>
              <a:gd name="connsiteX195" fmla="*/ 7308927 w 8891870"/>
              <a:gd name="connsiteY195" fmla="*/ 2867539 h 7012541"/>
              <a:gd name="connsiteX196" fmla="*/ 7304547 w 8891870"/>
              <a:gd name="connsiteY196" fmla="*/ 2868814 h 7012541"/>
              <a:gd name="connsiteX197" fmla="*/ 7291537 w 8891870"/>
              <a:gd name="connsiteY197" fmla="*/ 2868887 h 7012541"/>
              <a:gd name="connsiteX198" fmla="*/ 7258575 w 8891870"/>
              <a:gd name="connsiteY198" fmla="*/ 2879700 h 7012541"/>
              <a:gd name="connsiteX199" fmla="*/ 7351723 w 8891870"/>
              <a:gd name="connsiteY199" fmla="*/ 2893285 h 7012541"/>
              <a:gd name="connsiteX200" fmla="*/ 7464206 w 8891870"/>
              <a:gd name="connsiteY200" fmla="*/ 2895495 h 7012541"/>
              <a:gd name="connsiteX201" fmla="*/ 7497847 w 8891870"/>
              <a:gd name="connsiteY201" fmla="*/ 2895495 h 7012541"/>
              <a:gd name="connsiteX202" fmla="*/ 7539899 w 8891870"/>
              <a:gd name="connsiteY202" fmla="*/ 2913195 h 7012541"/>
              <a:gd name="connsiteX203" fmla="*/ 7548310 w 8891870"/>
              <a:gd name="connsiteY203" fmla="*/ 2939745 h 7012541"/>
              <a:gd name="connsiteX204" fmla="*/ 7531488 w 8891870"/>
              <a:gd name="connsiteY204" fmla="*/ 2957445 h 7012541"/>
              <a:gd name="connsiteX205" fmla="*/ 7405337 w 8891870"/>
              <a:gd name="connsiteY205" fmla="*/ 2957445 h 7012541"/>
              <a:gd name="connsiteX206" fmla="*/ 7539899 w 8891870"/>
              <a:gd name="connsiteY206" fmla="*/ 2992841 h 7012541"/>
              <a:gd name="connsiteX207" fmla="*/ 7565129 w 8891870"/>
              <a:gd name="connsiteY207" fmla="*/ 3010536 h 7012541"/>
              <a:gd name="connsiteX208" fmla="*/ 7531488 w 8891870"/>
              <a:gd name="connsiteY208" fmla="*/ 3019391 h 7012541"/>
              <a:gd name="connsiteX209" fmla="*/ 7321235 w 8891870"/>
              <a:gd name="connsiteY209" fmla="*/ 3019391 h 7012541"/>
              <a:gd name="connsiteX210" fmla="*/ 7287594 w 8891870"/>
              <a:gd name="connsiteY210" fmla="*/ 3037084 h 7012541"/>
              <a:gd name="connsiteX211" fmla="*/ 7346466 w 8891870"/>
              <a:gd name="connsiteY211" fmla="*/ 3037084 h 7012541"/>
              <a:gd name="connsiteX212" fmla="*/ 7422158 w 8891870"/>
              <a:gd name="connsiteY212" fmla="*/ 3063633 h 7012541"/>
              <a:gd name="connsiteX213" fmla="*/ 7497847 w 8891870"/>
              <a:gd name="connsiteY213" fmla="*/ 3063633 h 7012541"/>
              <a:gd name="connsiteX214" fmla="*/ 7523078 w 8891870"/>
              <a:gd name="connsiteY214" fmla="*/ 3090181 h 7012541"/>
              <a:gd name="connsiteX215" fmla="*/ 7497847 w 8891870"/>
              <a:gd name="connsiteY215" fmla="*/ 3116729 h 7012541"/>
              <a:gd name="connsiteX216" fmla="*/ 7321235 w 8891870"/>
              <a:gd name="connsiteY216" fmla="*/ 3116729 h 7012541"/>
              <a:gd name="connsiteX217" fmla="*/ 7245543 w 8891870"/>
              <a:gd name="connsiteY217" fmla="*/ 3125577 h 7012541"/>
              <a:gd name="connsiteX218" fmla="*/ 7338055 w 8891870"/>
              <a:gd name="connsiteY218" fmla="*/ 3125577 h 7012541"/>
              <a:gd name="connsiteX219" fmla="*/ 7396927 w 8891870"/>
              <a:gd name="connsiteY219" fmla="*/ 3160972 h 7012541"/>
              <a:gd name="connsiteX220" fmla="*/ 7396927 w 8891870"/>
              <a:gd name="connsiteY220" fmla="*/ 3187520 h 7012541"/>
              <a:gd name="connsiteX221" fmla="*/ 7363287 w 8891870"/>
              <a:gd name="connsiteY221" fmla="*/ 3205222 h 7012541"/>
              <a:gd name="connsiteX222" fmla="*/ 7253954 w 8891870"/>
              <a:gd name="connsiteY222" fmla="*/ 3222925 h 7012541"/>
              <a:gd name="connsiteX223" fmla="*/ 7218103 w 8891870"/>
              <a:gd name="connsiteY223" fmla="*/ 3228471 h 7012541"/>
              <a:gd name="connsiteX224" fmla="*/ 7226321 w 8891870"/>
              <a:gd name="connsiteY224" fmla="*/ 3237002 h 7012541"/>
              <a:gd name="connsiteX225" fmla="*/ 7162970 w 8891870"/>
              <a:gd name="connsiteY225" fmla="*/ 3266341 h 7012541"/>
              <a:gd name="connsiteX226" fmla="*/ 7128633 w 8891870"/>
              <a:gd name="connsiteY226" fmla="*/ 3279517 h 7012541"/>
              <a:gd name="connsiteX227" fmla="*/ 7215862 w 8891870"/>
              <a:gd name="connsiteY227" fmla="*/ 3302602 h 7012541"/>
              <a:gd name="connsiteX228" fmla="*/ 7366388 w 8891870"/>
              <a:gd name="connsiteY228" fmla="*/ 3285529 h 7012541"/>
              <a:gd name="connsiteX229" fmla="*/ 7436272 w 8891870"/>
              <a:gd name="connsiteY229" fmla="*/ 3251385 h 7012541"/>
              <a:gd name="connsiteX230" fmla="*/ 7554542 w 8891870"/>
              <a:gd name="connsiteY230" fmla="*/ 3153218 h 7012541"/>
              <a:gd name="connsiteX231" fmla="*/ 7753446 w 8891870"/>
              <a:gd name="connsiteY231" fmla="*/ 2986763 h 7012541"/>
              <a:gd name="connsiteX232" fmla="*/ 8011487 w 8891870"/>
              <a:gd name="connsiteY232" fmla="*/ 2905671 h 7012541"/>
              <a:gd name="connsiteX233" fmla="*/ 8221147 w 8891870"/>
              <a:gd name="connsiteY233" fmla="*/ 2811774 h 7012541"/>
              <a:gd name="connsiteX234" fmla="*/ 8237273 w 8891870"/>
              <a:gd name="connsiteY234" fmla="*/ 2798969 h 7012541"/>
              <a:gd name="connsiteX235" fmla="*/ 8452307 w 8891870"/>
              <a:gd name="connsiteY235" fmla="*/ 2726411 h 7012541"/>
              <a:gd name="connsiteX236" fmla="*/ 8474188 w 8891870"/>
              <a:gd name="connsiteY236" fmla="*/ 2720593 h 7012541"/>
              <a:gd name="connsiteX237" fmla="*/ 8477129 w 8891870"/>
              <a:gd name="connsiteY237" fmla="*/ 2716533 h 7012541"/>
              <a:gd name="connsiteX238" fmla="*/ 8501767 w 8891870"/>
              <a:gd name="connsiteY238" fmla="*/ 2694886 h 7012541"/>
              <a:gd name="connsiteX239" fmla="*/ 8605741 w 8891870"/>
              <a:gd name="connsiteY239" fmla="*/ 2642160 h 7012541"/>
              <a:gd name="connsiteX240" fmla="*/ 8663861 w 8891870"/>
              <a:gd name="connsiteY240" fmla="*/ 2626902 h 7012541"/>
              <a:gd name="connsiteX241" fmla="*/ 8779185 w 8891870"/>
              <a:gd name="connsiteY241" fmla="*/ 2656253 h 7012541"/>
              <a:gd name="connsiteX242" fmla="*/ 8800282 w 8891870"/>
              <a:gd name="connsiteY242" fmla="*/ 2688788 h 7012541"/>
              <a:gd name="connsiteX243" fmla="*/ 8808627 w 8891870"/>
              <a:gd name="connsiteY243" fmla="*/ 2702474 h 7012541"/>
              <a:gd name="connsiteX244" fmla="*/ 8837989 w 8891870"/>
              <a:gd name="connsiteY244" fmla="*/ 2712074 h 7012541"/>
              <a:gd name="connsiteX245" fmla="*/ 8836874 w 8891870"/>
              <a:gd name="connsiteY245" fmla="*/ 2722859 h 7012541"/>
              <a:gd name="connsiteX246" fmla="*/ 8871621 w 8891870"/>
              <a:gd name="connsiteY246" fmla="*/ 2743484 h 7012541"/>
              <a:gd name="connsiteX247" fmla="*/ 8887750 w 8891870"/>
              <a:gd name="connsiteY247" fmla="*/ 2764823 h 7012541"/>
              <a:gd name="connsiteX248" fmla="*/ 8860869 w 8891870"/>
              <a:gd name="connsiteY248" fmla="*/ 2914207 h 7012541"/>
              <a:gd name="connsiteX249" fmla="*/ 8737226 w 8891870"/>
              <a:gd name="connsiteY249" fmla="*/ 3003836 h 7012541"/>
              <a:gd name="connsiteX250" fmla="*/ 8624333 w 8891870"/>
              <a:gd name="connsiteY250" fmla="*/ 3012372 h 7012541"/>
              <a:gd name="connsiteX251" fmla="*/ 8479185 w 8891870"/>
              <a:gd name="connsiteY251" fmla="*/ 3008104 h 7012541"/>
              <a:gd name="connsiteX252" fmla="*/ 8446931 w 8891870"/>
              <a:gd name="connsiteY252" fmla="*/ 3025177 h 7012541"/>
              <a:gd name="connsiteX253" fmla="*/ 8317909 w 8891870"/>
              <a:gd name="connsiteY253" fmla="*/ 3076394 h 7012541"/>
              <a:gd name="connsiteX254" fmla="*/ 8199642 w 8891870"/>
              <a:gd name="connsiteY254" fmla="*/ 3114806 h 7012541"/>
              <a:gd name="connsiteX255" fmla="*/ 7930850 w 8891870"/>
              <a:gd name="connsiteY255" fmla="*/ 3174559 h 7012541"/>
              <a:gd name="connsiteX256" fmla="*/ 7672811 w 8891870"/>
              <a:gd name="connsiteY256" fmla="*/ 3259920 h 7012541"/>
              <a:gd name="connsiteX257" fmla="*/ 7511536 w 8891870"/>
              <a:gd name="connsiteY257" fmla="*/ 3358087 h 7012541"/>
              <a:gd name="connsiteX258" fmla="*/ 7436272 w 8891870"/>
              <a:gd name="connsiteY258" fmla="*/ 3396499 h 7012541"/>
              <a:gd name="connsiteX259" fmla="*/ 7129849 w 8891870"/>
              <a:gd name="connsiteY259" fmla="*/ 3537345 h 7012541"/>
              <a:gd name="connsiteX260" fmla="*/ 7108781 w 8891870"/>
              <a:gd name="connsiteY260" fmla="*/ 3547150 h 7012541"/>
              <a:gd name="connsiteX261" fmla="*/ 7093682 w 8891870"/>
              <a:gd name="connsiteY261" fmla="*/ 3639988 h 7012541"/>
              <a:gd name="connsiteX262" fmla="*/ 7040494 w 8891870"/>
              <a:gd name="connsiteY262" fmla="*/ 3746654 h 7012541"/>
              <a:gd name="connsiteX263" fmla="*/ 7036056 w 8891870"/>
              <a:gd name="connsiteY263" fmla="*/ 3767789 h 7012541"/>
              <a:gd name="connsiteX264" fmla="*/ 7049212 w 8891870"/>
              <a:gd name="connsiteY264" fmla="*/ 3772089 h 7012541"/>
              <a:gd name="connsiteX265" fmla="*/ 7463152 w 8891870"/>
              <a:gd name="connsiteY265" fmla="*/ 3891595 h 7012541"/>
              <a:gd name="connsiteX266" fmla="*/ 7554542 w 8891870"/>
              <a:gd name="connsiteY266" fmla="*/ 3917205 h 7012541"/>
              <a:gd name="connsiteX267" fmla="*/ 7678187 w 8891870"/>
              <a:gd name="connsiteY267" fmla="*/ 3904400 h 7012541"/>
              <a:gd name="connsiteX268" fmla="*/ 7748071 w 8891870"/>
              <a:gd name="connsiteY268" fmla="*/ 3895864 h 7012541"/>
              <a:gd name="connsiteX269" fmla="*/ 7823333 w 8891870"/>
              <a:gd name="connsiteY269" fmla="*/ 3912937 h 7012541"/>
              <a:gd name="connsiteX270" fmla="*/ 7855589 w 8891870"/>
              <a:gd name="connsiteY270" fmla="*/ 3942812 h 7012541"/>
              <a:gd name="connsiteX271" fmla="*/ 7715817 w 8891870"/>
              <a:gd name="connsiteY271" fmla="*/ 4169020 h 7012541"/>
              <a:gd name="connsiteX272" fmla="*/ 7565293 w 8891870"/>
              <a:gd name="connsiteY272" fmla="*/ 4169020 h 7012541"/>
              <a:gd name="connsiteX273" fmla="*/ 7441648 w 8891870"/>
              <a:gd name="connsiteY273" fmla="*/ 4100731 h 7012541"/>
              <a:gd name="connsiteX274" fmla="*/ 7307253 w 8891870"/>
              <a:gd name="connsiteY274" fmla="*/ 4079391 h 7012541"/>
              <a:gd name="connsiteX275" fmla="*/ 7167482 w 8891870"/>
              <a:gd name="connsiteY275" fmla="*/ 4023907 h 7012541"/>
              <a:gd name="connsiteX276" fmla="*/ 7086842 w 8891870"/>
              <a:gd name="connsiteY276" fmla="*/ 3921471 h 7012541"/>
              <a:gd name="connsiteX277" fmla="*/ 7053051 w 8891870"/>
              <a:gd name="connsiteY277" fmla="*/ 3898797 h 7012541"/>
              <a:gd name="connsiteX278" fmla="*/ 7023601 w 8891870"/>
              <a:gd name="connsiteY278" fmla="*/ 3921009 h 7012541"/>
              <a:gd name="connsiteX279" fmla="*/ 6922242 w 8891870"/>
              <a:gd name="connsiteY279" fmla="*/ 3921009 h 7012541"/>
              <a:gd name="connsiteX280" fmla="*/ 6770202 w 8891870"/>
              <a:gd name="connsiteY280" fmla="*/ 3947832 h 7012541"/>
              <a:gd name="connsiteX281" fmla="*/ 6727968 w 8891870"/>
              <a:gd name="connsiteY281" fmla="*/ 4048423 h 7012541"/>
              <a:gd name="connsiteX282" fmla="*/ 6483015 w 8891870"/>
              <a:gd name="connsiteY282" fmla="*/ 4309956 h 7012541"/>
              <a:gd name="connsiteX283" fmla="*/ 6423887 w 8891870"/>
              <a:gd name="connsiteY283" fmla="*/ 4323367 h 7012541"/>
              <a:gd name="connsiteX284" fmla="*/ 6086022 w 8891870"/>
              <a:gd name="connsiteY284" fmla="*/ 4323367 h 7012541"/>
              <a:gd name="connsiteX285" fmla="*/ 6153594 w 8891870"/>
              <a:gd name="connsiteY285" fmla="*/ 4544663 h 7012541"/>
              <a:gd name="connsiteX286" fmla="*/ 5959320 w 8891870"/>
              <a:gd name="connsiteY286" fmla="*/ 4423957 h 7012541"/>
              <a:gd name="connsiteX287" fmla="*/ 5655241 w 8891870"/>
              <a:gd name="connsiteY287" fmla="*/ 4363603 h 7012541"/>
              <a:gd name="connsiteX288" fmla="*/ 5511647 w 8891870"/>
              <a:gd name="connsiteY288" fmla="*/ 4558076 h 7012541"/>
              <a:gd name="connsiteX289" fmla="*/ 5300480 w 8891870"/>
              <a:gd name="connsiteY289" fmla="*/ 4658664 h 7012541"/>
              <a:gd name="connsiteX290" fmla="*/ 5156887 w 8891870"/>
              <a:gd name="connsiteY290" fmla="*/ 4698900 h 7012541"/>
              <a:gd name="connsiteX291" fmla="*/ 4920381 w 8891870"/>
              <a:gd name="connsiteY291" fmla="*/ 4812901 h 7012541"/>
              <a:gd name="connsiteX292" fmla="*/ 4844361 w 8891870"/>
              <a:gd name="connsiteY292" fmla="*/ 4866550 h 7012541"/>
              <a:gd name="connsiteX293" fmla="*/ 4878147 w 8891870"/>
              <a:gd name="connsiteY293" fmla="*/ 5034199 h 7012541"/>
              <a:gd name="connsiteX294" fmla="*/ 4906690 w 8891870"/>
              <a:gd name="connsiteY294" fmla="*/ 5142809 h 7012541"/>
              <a:gd name="connsiteX295" fmla="*/ 4925971 w 8891870"/>
              <a:gd name="connsiteY295" fmla="*/ 5144903 h 7012541"/>
              <a:gd name="connsiteX296" fmla="*/ 4945729 w 8891870"/>
              <a:gd name="connsiteY296" fmla="*/ 5157192 h 7012541"/>
              <a:gd name="connsiteX297" fmla="*/ 4961820 w 8891870"/>
              <a:gd name="connsiteY297" fmla="*/ 5182005 h 7012541"/>
              <a:gd name="connsiteX298" fmla="*/ 4968184 w 8891870"/>
              <a:gd name="connsiteY298" fmla="*/ 5192443 h 7012541"/>
              <a:gd name="connsiteX299" fmla="*/ 4988511 w 8891870"/>
              <a:gd name="connsiteY299" fmla="*/ 5219711 h 7012541"/>
              <a:gd name="connsiteX300" fmla="*/ 4999110 w 8891870"/>
              <a:gd name="connsiteY300" fmla="*/ 5232605 h 7012541"/>
              <a:gd name="connsiteX301" fmla="*/ 5006228 w 8891870"/>
              <a:gd name="connsiteY301" fmla="*/ 5251423 h 7012541"/>
              <a:gd name="connsiteX302" fmla="*/ 5005128 w 8891870"/>
              <a:gd name="connsiteY302" fmla="*/ 5272625 h 7012541"/>
              <a:gd name="connsiteX303" fmla="*/ 4995466 w 8891870"/>
              <a:gd name="connsiteY303" fmla="*/ 5325796 h 7012541"/>
              <a:gd name="connsiteX304" fmla="*/ 4920692 w 8891870"/>
              <a:gd name="connsiteY304" fmla="*/ 5402777 h 7012541"/>
              <a:gd name="connsiteX305" fmla="*/ 4910108 w 8891870"/>
              <a:gd name="connsiteY305" fmla="*/ 5403392 h 7012541"/>
              <a:gd name="connsiteX306" fmla="*/ 4864284 w 8891870"/>
              <a:gd name="connsiteY306" fmla="*/ 5411777 h 7012541"/>
              <a:gd name="connsiteX307" fmla="*/ 4851329 w 8891870"/>
              <a:gd name="connsiteY307" fmla="*/ 5410623 h 7012541"/>
              <a:gd name="connsiteX308" fmla="*/ 4816336 w 8891870"/>
              <a:gd name="connsiteY308" fmla="*/ 5412181 h 7012541"/>
              <a:gd name="connsiteX309" fmla="*/ 4797404 w 8891870"/>
              <a:gd name="connsiteY309" fmla="*/ 5411532 h 7012541"/>
              <a:gd name="connsiteX310" fmla="*/ 4780826 w 8891870"/>
              <a:gd name="connsiteY310" fmla="*/ 5399145 h 7012541"/>
              <a:gd name="connsiteX311" fmla="*/ 4725876 w 8891870"/>
              <a:gd name="connsiteY311" fmla="*/ 5370869 h 7012541"/>
              <a:gd name="connsiteX312" fmla="*/ 4697459 w 8891870"/>
              <a:gd name="connsiteY312" fmla="*/ 5349635 h 7012541"/>
              <a:gd name="connsiteX313" fmla="*/ 4691466 w 8891870"/>
              <a:gd name="connsiteY313" fmla="*/ 5336631 h 7012541"/>
              <a:gd name="connsiteX314" fmla="*/ 4691684 w 8891870"/>
              <a:gd name="connsiteY314" fmla="*/ 5303401 h 7012541"/>
              <a:gd name="connsiteX315" fmla="*/ 4688891 w 8891870"/>
              <a:gd name="connsiteY315" fmla="*/ 5250159 h 7012541"/>
              <a:gd name="connsiteX316" fmla="*/ 4697338 w 8891870"/>
              <a:gd name="connsiteY316" fmla="*/ 5228052 h 7012541"/>
              <a:gd name="connsiteX317" fmla="*/ 4715371 w 8891870"/>
              <a:gd name="connsiteY317" fmla="*/ 5203164 h 7012541"/>
              <a:gd name="connsiteX318" fmla="*/ 4734161 w 8891870"/>
              <a:gd name="connsiteY318" fmla="*/ 5186655 h 7012541"/>
              <a:gd name="connsiteX319" fmla="*/ 4767823 w 8891870"/>
              <a:gd name="connsiteY319" fmla="*/ 5158612 h 7012541"/>
              <a:gd name="connsiteX320" fmla="*/ 4768340 w 8891870"/>
              <a:gd name="connsiteY320" fmla="*/ 5158473 h 7012541"/>
              <a:gd name="connsiteX321" fmla="*/ 4768340 w 8891870"/>
              <a:gd name="connsiteY321" fmla="*/ 5114670 h 7012541"/>
              <a:gd name="connsiteX322" fmla="*/ 4759893 w 8891870"/>
              <a:gd name="connsiteY322" fmla="*/ 5000669 h 7012541"/>
              <a:gd name="connsiteX323" fmla="*/ 4659590 w 8891870"/>
              <a:gd name="connsiteY323" fmla="*/ 4868226 h 7012541"/>
              <a:gd name="connsiteX324" fmla="*/ 4628031 w 8891870"/>
              <a:gd name="connsiteY324" fmla="*/ 4861044 h 7012541"/>
              <a:gd name="connsiteX325" fmla="*/ 4624449 w 8891870"/>
              <a:gd name="connsiteY325" fmla="*/ 4869585 h 7012541"/>
              <a:gd name="connsiteX326" fmla="*/ 4455339 w 8891870"/>
              <a:gd name="connsiteY326" fmla="*/ 5175990 h 7012541"/>
              <a:gd name="connsiteX327" fmla="*/ 4359514 w 8891870"/>
              <a:gd name="connsiteY327" fmla="*/ 5313663 h 7012541"/>
              <a:gd name="connsiteX328" fmla="*/ 4395562 w 8891870"/>
              <a:gd name="connsiteY328" fmla="*/ 5335807 h 7012541"/>
              <a:gd name="connsiteX329" fmla="*/ 4484936 w 8891870"/>
              <a:gd name="connsiteY329" fmla="*/ 5411032 h 7012541"/>
              <a:gd name="connsiteX330" fmla="*/ 4517191 w 8891870"/>
              <a:gd name="connsiteY330" fmla="*/ 5530539 h 7012541"/>
              <a:gd name="connsiteX331" fmla="*/ 4415051 w 8891870"/>
              <a:gd name="connsiteY331" fmla="*/ 5658580 h 7012541"/>
              <a:gd name="connsiteX332" fmla="*/ 4409675 w 8891870"/>
              <a:gd name="connsiteY332" fmla="*/ 5688457 h 7012541"/>
              <a:gd name="connsiteX333" fmla="*/ 4436553 w 8891870"/>
              <a:gd name="connsiteY333" fmla="*/ 5833571 h 7012541"/>
              <a:gd name="connsiteX334" fmla="*/ 4302158 w 8891870"/>
              <a:gd name="connsiteY334" fmla="*/ 6029902 h 7012541"/>
              <a:gd name="connsiteX335" fmla="*/ 4173137 w 8891870"/>
              <a:gd name="connsiteY335" fmla="*/ 6076852 h 7012541"/>
              <a:gd name="connsiteX336" fmla="*/ 3909720 w 8891870"/>
              <a:gd name="connsiteY336" fmla="*/ 6046974 h 7012541"/>
              <a:gd name="connsiteX337" fmla="*/ 3835047 w 8891870"/>
              <a:gd name="connsiteY337" fmla="*/ 6000025 h 7012541"/>
              <a:gd name="connsiteX338" fmla="*/ 3789607 w 8891870"/>
              <a:gd name="connsiteY338" fmla="*/ 5958970 h 7012541"/>
              <a:gd name="connsiteX339" fmla="*/ 3763799 w 8891870"/>
              <a:gd name="connsiteY339" fmla="*/ 5983754 h 7012541"/>
              <a:gd name="connsiteX340" fmla="*/ 3649625 w 8891870"/>
              <a:gd name="connsiteY340" fmla="*/ 6074326 h 7012541"/>
              <a:gd name="connsiteX341" fmla="*/ 3652016 w 8891870"/>
              <a:gd name="connsiteY341" fmla="*/ 6076719 h 7012541"/>
              <a:gd name="connsiteX342" fmla="*/ 3662431 w 8891870"/>
              <a:gd name="connsiteY342" fmla="*/ 6081120 h 7012541"/>
              <a:gd name="connsiteX343" fmla="*/ 3705440 w 8891870"/>
              <a:gd name="connsiteY343" fmla="*/ 6098191 h 7012541"/>
              <a:gd name="connsiteX344" fmla="*/ 3651679 w 8891870"/>
              <a:gd name="connsiteY344" fmla="*/ 6128069 h 7012541"/>
              <a:gd name="connsiteX345" fmla="*/ 3614049 w 8891870"/>
              <a:gd name="connsiteY345" fmla="*/ 6115264 h 7012541"/>
              <a:gd name="connsiteX346" fmla="*/ 3602769 w 8891870"/>
              <a:gd name="connsiteY346" fmla="*/ 6111495 h 7012541"/>
              <a:gd name="connsiteX347" fmla="*/ 3478611 w 8891870"/>
              <a:gd name="connsiteY347" fmla="*/ 6209987 h 7012541"/>
              <a:gd name="connsiteX348" fmla="*/ 2304914 w 8891870"/>
              <a:gd name="connsiteY348" fmla="*/ 6797710 h 7012541"/>
              <a:gd name="connsiteX349" fmla="*/ 2221556 w 8891870"/>
              <a:gd name="connsiteY349" fmla="*/ 6820826 h 7012541"/>
              <a:gd name="connsiteX350" fmla="*/ 2221556 w 8891870"/>
              <a:gd name="connsiteY350" fmla="*/ 6858002 h 7012541"/>
              <a:gd name="connsiteX351" fmla="*/ 2087499 w 8891870"/>
              <a:gd name="connsiteY351" fmla="*/ 6858002 h 7012541"/>
              <a:gd name="connsiteX352" fmla="*/ 1975746 w 8891870"/>
              <a:gd name="connsiteY352" fmla="*/ 6888993 h 7012541"/>
              <a:gd name="connsiteX353" fmla="*/ 924096 w 8891870"/>
              <a:gd name="connsiteY353" fmla="*/ 7010404 h 7012541"/>
              <a:gd name="connsiteX354" fmla="*/ 124474 w 8891870"/>
              <a:gd name="connsiteY354" fmla="*/ 6931523 h 7012541"/>
              <a:gd name="connsiteX355" fmla="*/ 320752 w 8891870"/>
              <a:gd name="connsiteY355" fmla="*/ 5816011 h 7012541"/>
              <a:gd name="connsiteX0" fmla="*/ 6562479 w 8891870"/>
              <a:gd name="connsiteY0" fmla="*/ 867292 h 7012541"/>
              <a:gd name="connsiteX1" fmla="*/ 6506253 w 8891870"/>
              <a:gd name="connsiteY1" fmla="*/ 908210 h 7012541"/>
              <a:gd name="connsiteX2" fmla="*/ 6457870 w 8891870"/>
              <a:gd name="connsiteY2" fmla="*/ 967963 h 7012541"/>
              <a:gd name="connsiteX3" fmla="*/ 6473997 w 8891870"/>
              <a:gd name="connsiteY3" fmla="*/ 1006376 h 7012541"/>
              <a:gd name="connsiteX4" fmla="*/ 6514317 w 8891870"/>
              <a:gd name="connsiteY4" fmla="*/ 1006911 h 7012541"/>
              <a:gd name="connsiteX5" fmla="*/ 6531280 w 8891870"/>
              <a:gd name="connsiteY5" fmla="*/ 1003094 h 7012541"/>
              <a:gd name="connsiteX6" fmla="*/ 6553414 w 8891870"/>
              <a:gd name="connsiteY6" fmla="*/ 955148 h 7012541"/>
              <a:gd name="connsiteX7" fmla="*/ 6555868 w 8891870"/>
              <a:gd name="connsiteY7" fmla="*/ 887712 h 7012541"/>
              <a:gd name="connsiteX8" fmla="*/ 6562479 w 8891870"/>
              <a:gd name="connsiteY8" fmla="*/ 867292 h 7012541"/>
              <a:gd name="connsiteX9" fmla="*/ 96729 w 8891870"/>
              <a:gd name="connsiteY9" fmla="*/ 5135527 h 7012541"/>
              <a:gd name="connsiteX10" fmla="*/ 0 w 8891870"/>
              <a:gd name="connsiteY10" fmla="*/ 85060 h 7012541"/>
              <a:gd name="connsiteX11" fmla="*/ 2221556 w 8891870"/>
              <a:gd name="connsiteY11" fmla="*/ 0 h 7012541"/>
              <a:gd name="connsiteX12" fmla="*/ 2838335 w 8891870"/>
              <a:gd name="connsiteY12" fmla="*/ 423059 h 7012541"/>
              <a:gd name="connsiteX13" fmla="*/ 3014853 w 8891870"/>
              <a:gd name="connsiteY13" fmla="*/ 516658 h 7012541"/>
              <a:gd name="connsiteX14" fmla="*/ 2995156 w 8891870"/>
              <a:gd name="connsiteY14" fmla="*/ 491542 h 7012541"/>
              <a:gd name="connsiteX15" fmla="*/ 2968950 w 8891870"/>
              <a:gd name="connsiteY15" fmla="*/ 460064 h 7012541"/>
              <a:gd name="connsiteX16" fmla="*/ 2872184 w 8891870"/>
              <a:gd name="connsiteY16" fmla="*/ 387506 h 7012541"/>
              <a:gd name="connsiteX17" fmla="*/ 2823801 w 8891870"/>
              <a:gd name="connsiteY17" fmla="*/ 302144 h 7012541"/>
              <a:gd name="connsiteX18" fmla="*/ 2909814 w 8891870"/>
              <a:gd name="connsiteY18" fmla="*/ 203978 h 7012541"/>
              <a:gd name="connsiteX19" fmla="*/ 2963574 w 8891870"/>
              <a:gd name="connsiteY19" fmla="*/ 203978 h 7012541"/>
              <a:gd name="connsiteX20" fmla="*/ 2979701 w 8891870"/>
              <a:gd name="connsiteY20" fmla="*/ 233856 h 7012541"/>
              <a:gd name="connsiteX21" fmla="*/ 3038834 w 8891870"/>
              <a:gd name="connsiteY21" fmla="*/ 391774 h 7012541"/>
              <a:gd name="connsiteX22" fmla="*/ 3060339 w 8891870"/>
              <a:gd name="connsiteY22" fmla="*/ 434455 h 7012541"/>
              <a:gd name="connsiteX23" fmla="*/ 3146352 w 8891870"/>
              <a:gd name="connsiteY23" fmla="*/ 545425 h 7012541"/>
              <a:gd name="connsiteX24" fmla="*/ 3193847 w 8891870"/>
              <a:gd name="connsiteY24" fmla="*/ 614557 h 7012541"/>
              <a:gd name="connsiteX25" fmla="*/ 3454027 w 8891870"/>
              <a:gd name="connsiteY25" fmla="*/ 784372 h 7012541"/>
              <a:gd name="connsiteX26" fmla="*/ 3478310 w 8891870"/>
              <a:gd name="connsiteY26" fmla="*/ 760429 h 7012541"/>
              <a:gd name="connsiteX27" fmla="*/ 3511910 w 8891870"/>
              <a:gd name="connsiteY27" fmla="*/ 716148 h 7012541"/>
              <a:gd name="connsiteX28" fmla="*/ 3630177 w 8891870"/>
              <a:gd name="connsiteY28" fmla="*/ 703343 h 7012541"/>
              <a:gd name="connsiteX29" fmla="*/ 3855964 w 8891870"/>
              <a:gd name="connsiteY29" fmla="*/ 733221 h 7012541"/>
              <a:gd name="connsiteX30" fmla="*/ 3920472 w 8891870"/>
              <a:gd name="connsiteY30" fmla="*/ 686272 h 7012541"/>
              <a:gd name="connsiteX31" fmla="*/ 3936601 w 8891870"/>
              <a:gd name="connsiteY31" fmla="*/ 600910 h 7012541"/>
              <a:gd name="connsiteX32" fmla="*/ 3936601 w 8891870"/>
              <a:gd name="connsiteY32" fmla="*/ 545425 h 7012541"/>
              <a:gd name="connsiteX33" fmla="*/ 4038742 w 8891870"/>
              <a:gd name="connsiteY33" fmla="*/ 515549 h 7012541"/>
              <a:gd name="connsiteX34" fmla="*/ 4119380 w 8891870"/>
              <a:gd name="connsiteY34" fmla="*/ 579570 h 7012541"/>
              <a:gd name="connsiteX35" fmla="*/ 4167761 w 8891870"/>
              <a:gd name="connsiteY35" fmla="*/ 613714 h 7012541"/>
              <a:gd name="connsiteX36" fmla="*/ 4221521 w 8891870"/>
              <a:gd name="connsiteY36" fmla="*/ 583839 h 7012541"/>
              <a:gd name="connsiteX37" fmla="*/ 4264526 w 8891870"/>
              <a:gd name="connsiteY37" fmla="*/ 472869 h 7012541"/>
              <a:gd name="connsiteX38" fmla="*/ 4296782 w 8891870"/>
              <a:gd name="connsiteY38" fmla="*/ 438723 h 7012541"/>
              <a:gd name="connsiteX39" fmla="*/ 4350540 w 8891870"/>
              <a:gd name="connsiteY39" fmla="*/ 442991 h 7012541"/>
              <a:gd name="connsiteX40" fmla="*/ 4409675 w 8891870"/>
              <a:gd name="connsiteY40" fmla="*/ 485671 h 7012541"/>
              <a:gd name="connsiteX41" fmla="*/ 4495688 w 8891870"/>
              <a:gd name="connsiteY41" fmla="*/ 545425 h 7012541"/>
              <a:gd name="connsiteX42" fmla="*/ 4630083 w 8891870"/>
              <a:gd name="connsiteY42" fmla="*/ 481403 h 7012541"/>
              <a:gd name="connsiteX43" fmla="*/ 4716096 w 8891870"/>
              <a:gd name="connsiteY43" fmla="*/ 366167 h 7012541"/>
              <a:gd name="connsiteX44" fmla="*/ 4780607 w 8891870"/>
              <a:gd name="connsiteY44" fmla="*/ 349094 h 7012541"/>
              <a:gd name="connsiteX45" fmla="*/ 4839742 w 8891870"/>
              <a:gd name="connsiteY45" fmla="*/ 494208 h 7012541"/>
              <a:gd name="connsiteX46" fmla="*/ 4828992 w 8891870"/>
              <a:gd name="connsiteY46" fmla="*/ 507013 h 7012541"/>
              <a:gd name="connsiteX47" fmla="*/ 4936507 w 8891870"/>
              <a:gd name="connsiteY47" fmla="*/ 532622 h 7012541"/>
              <a:gd name="connsiteX48" fmla="*/ 5027896 w 8891870"/>
              <a:gd name="connsiteY48" fmla="*/ 498476 h 7012541"/>
              <a:gd name="connsiteX49" fmla="*/ 5044024 w 8891870"/>
              <a:gd name="connsiteY49" fmla="*/ 485671 h 7012541"/>
              <a:gd name="connsiteX50" fmla="*/ 5221426 w 8891870"/>
              <a:gd name="connsiteY50" fmla="*/ 477137 h 7012541"/>
              <a:gd name="connsiteX51" fmla="*/ 5323567 w 8891870"/>
              <a:gd name="connsiteY51" fmla="*/ 468600 h 7012541"/>
              <a:gd name="connsiteX52" fmla="*/ 5382702 w 8891870"/>
              <a:gd name="connsiteY52" fmla="*/ 357630 h 7012541"/>
              <a:gd name="connsiteX53" fmla="*/ 5474092 w 8891870"/>
              <a:gd name="connsiteY53" fmla="*/ 131422 h 7012541"/>
              <a:gd name="connsiteX54" fmla="*/ 5554729 w 8891870"/>
              <a:gd name="connsiteY54" fmla="*/ 33255 h 7012541"/>
              <a:gd name="connsiteX55" fmla="*/ 5612518 w 8891870"/>
              <a:gd name="connsiteY55" fmla="*/ 2846 h 7012541"/>
              <a:gd name="connsiteX56" fmla="*/ 5649981 w 8891870"/>
              <a:gd name="connsiteY56" fmla="*/ 245 h 7012541"/>
              <a:gd name="connsiteX57" fmla="*/ 5694500 w 8891870"/>
              <a:gd name="connsiteY57" fmla="*/ 7648 h 7012541"/>
              <a:gd name="connsiteX58" fmla="*/ 5640742 w 8891870"/>
              <a:gd name="connsiteY58" fmla="*/ 152762 h 7012541"/>
              <a:gd name="connsiteX59" fmla="*/ 5586983 w 8891870"/>
              <a:gd name="connsiteY59" fmla="*/ 323485 h 7012541"/>
              <a:gd name="connsiteX60" fmla="*/ 5527848 w 8891870"/>
              <a:gd name="connsiteY60" fmla="*/ 489940 h 7012541"/>
              <a:gd name="connsiteX61" fmla="*/ 5662246 w 8891870"/>
              <a:gd name="connsiteY61" fmla="*/ 613714 h 7012541"/>
              <a:gd name="connsiteX62" fmla="*/ 5694500 w 8891870"/>
              <a:gd name="connsiteY62" fmla="*/ 596641 h 7012541"/>
              <a:gd name="connsiteX63" fmla="*/ 5710626 w 8891870"/>
              <a:gd name="connsiteY63" fmla="*/ 566766 h 7012541"/>
              <a:gd name="connsiteX64" fmla="*/ 5818146 w 8891870"/>
              <a:gd name="connsiteY64" fmla="*/ 532622 h 7012541"/>
              <a:gd name="connsiteX65" fmla="*/ 5877278 w 8891870"/>
              <a:gd name="connsiteY65" fmla="*/ 600910 h 7012541"/>
              <a:gd name="connsiteX66" fmla="*/ 5877278 w 8891870"/>
              <a:gd name="connsiteY66" fmla="*/ 635055 h 7012541"/>
              <a:gd name="connsiteX67" fmla="*/ 6038554 w 8891870"/>
              <a:gd name="connsiteY67" fmla="*/ 801509 h 7012541"/>
              <a:gd name="connsiteX68" fmla="*/ 6113817 w 8891870"/>
              <a:gd name="connsiteY68" fmla="*/ 797240 h 7012541"/>
              <a:gd name="connsiteX69" fmla="*/ 6339601 w 8891870"/>
              <a:gd name="connsiteY69" fmla="*/ 754560 h 7012541"/>
              <a:gd name="connsiteX70" fmla="*/ 6387984 w 8891870"/>
              <a:gd name="connsiteY70" fmla="*/ 771633 h 7012541"/>
              <a:gd name="connsiteX71" fmla="*/ 6447119 w 8891870"/>
              <a:gd name="connsiteY71" fmla="*/ 831386 h 7012541"/>
              <a:gd name="connsiteX72" fmla="*/ 6511627 w 8891870"/>
              <a:gd name="connsiteY72" fmla="*/ 839921 h 7012541"/>
              <a:gd name="connsiteX73" fmla="*/ 6533133 w 8891870"/>
              <a:gd name="connsiteY73" fmla="*/ 822850 h 7012541"/>
              <a:gd name="connsiteX74" fmla="*/ 6559340 w 8891870"/>
              <a:gd name="connsiteY74" fmla="*/ 818048 h 7012541"/>
              <a:gd name="connsiteX75" fmla="*/ 6577164 w 8891870"/>
              <a:gd name="connsiteY75" fmla="*/ 821907 h 7012541"/>
              <a:gd name="connsiteX76" fmla="*/ 6581189 w 8891870"/>
              <a:gd name="connsiteY76" fmla="*/ 803062 h 7012541"/>
              <a:gd name="connsiteX77" fmla="*/ 6563176 w 8891870"/>
              <a:gd name="connsiteY77" fmla="*/ 789260 h 7012541"/>
              <a:gd name="connsiteX78" fmla="*/ 6562472 w 8891870"/>
              <a:gd name="connsiteY78" fmla="*/ 763084 h 7012541"/>
              <a:gd name="connsiteX79" fmla="*/ 6563919 w 8891870"/>
              <a:gd name="connsiteY79" fmla="*/ 732353 h 7012541"/>
              <a:gd name="connsiteX80" fmla="*/ 6609453 w 8891870"/>
              <a:gd name="connsiteY80" fmla="*/ 753698 h 7012541"/>
              <a:gd name="connsiteX81" fmla="*/ 6610157 w 8891870"/>
              <a:gd name="connsiteY81" fmla="*/ 779876 h 7012541"/>
              <a:gd name="connsiteX82" fmla="*/ 6595002 w 8891870"/>
              <a:gd name="connsiteY82" fmla="*/ 977913 h 7012541"/>
              <a:gd name="connsiteX83" fmla="*/ 6595282 w 8891870"/>
              <a:gd name="connsiteY83" fmla="*/ 988259 h 7012541"/>
              <a:gd name="connsiteX84" fmla="*/ 6597643 w 8891870"/>
              <a:gd name="connsiteY84" fmla="*/ 987703 h 7012541"/>
              <a:gd name="connsiteX85" fmla="*/ 6640648 w 8891870"/>
              <a:gd name="connsiteY85" fmla="*/ 1006376 h 7012541"/>
              <a:gd name="connsiteX86" fmla="*/ 6669841 w 8891870"/>
              <a:gd name="connsiteY86" fmla="*/ 1050670 h 7012541"/>
              <a:gd name="connsiteX87" fmla="*/ 6684618 w 8891870"/>
              <a:gd name="connsiteY87" fmla="*/ 1051331 h 7012541"/>
              <a:gd name="connsiteX88" fmla="*/ 6739853 w 8891870"/>
              <a:gd name="connsiteY88" fmla="*/ 1031420 h 7012541"/>
              <a:gd name="connsiteX89" fmla="*/ 6799032 w 8891870"/>
              <a:gd name="connsiteY89" fmla="*/ 1010084 h 7012541"/>
              <a:gd name="connsiteX90" fmla="*/ 6845611 w 8891870"/>
              <a:gd name="connsiteY90" fmla="*/ 1091465 h 7012541"/>
              <a:gd name="connsiteX91" fmla="*/ 6960349 w 8891870"/>
              <a:gd name="connsiteY91" fmla="*/ 1125620 h 7012541"/>
              <a:gd name="connsiteX92" fmla="*/ 7053931 w 8891870"/>
              <a:gd name="connsiteY92" fmla="*/ 1156072 h 7012541"/>
              <a:gd name="connsiteX93" fmla="*/ 7088331 w 8891870"/>
              <a:gd name="connsiteY93" fmla="*/ 1207863 h 7012541"/>
              <a:gd name="connsiteX94" fmla="*/ 7163958 w 8891870"/>
              <a:gd name="connsiteY94" fmla="*/ 1290100 h 7012541"/>
              <a:gd name="connsiteX95" fmla="*/ 7189058 w 8891870"/>
              <a:gd name="connsiteY95" fmla="*/ 1292379 h 7012541"/>
              <a:gd name="connsiteX96" fmla="*/ 7326421 w 8891870"/>
              <a:gd name="connsiteY96" fmla="*/ 1257963 h 7012541"/>
              <a:gd name="connsiteX97" fmla="*/ 7376623 w 8891870"/>
              <a:gd name="connsiteY97" fmla="*/ 1262519 h 7012541"/>
              <a:gd name="connsiteX98" fmla="*/ 7377691 w 8891870"/>
              <a:gd name="connsiteY98" fmla="*/ 1281014 h 7012541"/>
              <a:gd name="connsiteX99" fmla="*/ 7284796 w 8891870"/>
              <a:gd name="connsiteY99" fmla="*/ 1318280 h 7012541"/>
              <a:gd name="connsiteX100" fmla="*/ 7261828 w 8891870"/>
              <a:gd name="connsiteY100" fmla="*/ 1352992 h 7012541"/>
              <a:gd name="connsiteX101" fmla="*/ 7310580 w 8891870"/>
              <a:gd name="connsiteY101" fmla="*/ 1388279 h 7012541"/>
              <a:gd name="connsiteX102" fmla="*/ 7362212 w 8891870"/>
              <a:gd name="connsiteY102" fmla="*/ 1403649 h 7012541"/>
              <a:gd name="connsiteX103" fmla="*/ 7292988 w 8891870"/>
              <a:gd name="connsiteY103" fmla="*/ 1432382 h 7012541"/>
              <a:gd name="connsiteX104" fmla="*/ 7264647 w 8891870"/>
              <a:gd name="connsiteY104" fmla="*/ 1457701 h 7012541"/>
              <a:gd name="connsiteX105" fmla="*/ 7292606 w 8891870"/>
              <a:gd name="connsiteY105" fmla="*/ 1481607 h 7012541"/>
              <a:gd name="connsiteX106" fmla="*/ 7398403 w 8891870"/>
              <a:gd name="connsiteY106" fmla="*/ 1458567 h 7012541"/>
              <a:gd name="connsiteX107" fmla="*/ 7613947 w 8891870"/>
              <a:gd name="connsiteY107" fmla="*/ 1411069 h 7012541"/>
              <a:gd name="connsiteX108" fmla="*/ 7649458 w 8891870"/>
              <a:gd name="connsiteY108" fmla="*/ 1398266 h 7012541"/>
              <a:gd name="connsiteX109" fmla="*/ 7684239 w 8891870"/>
              <a:gd name="connsiteY109" fmla="*/ 1400830 h 7012541"/>
              <a:gd name="connsiteX110" fmla="*/ 7673108 w 8891870"/>
              <a:gd name="connsiteY110" fmla="*/ 1431274 h 7012541"/>
              <a:gd name="connsiteX111" fmla="*/ 7647283 w 8891870"/>
              <a:gd name="connsiteY111" fmla="*/ 1444362 h 7012541"/>
              <a:gd name="connsiteX112" fmla="*/ 7563364 w 8891870"/>
              <a:gd name="connsiteY112" fmla="*/ 1455735 h 7012541"/>
              <a:gd name="connsiteX113" fmla="*/ 7492712 w 8891870"/>
              <a:gd name="connsiteY113" fmla="*/ 1473656 h 7012541"/>
              <a:gd name="connsiteX114" fmla="*/ 7447522 w 8891870"/>
              <a:gd name="connsiteY114" fmla="*/ 1486173 h 7012541"/>
              <a:gd name="connsiteX115" fmla="*/ 7351041 w 8891870"/>
              <a:gd name="connsiteY115" fmla="*/ 1517179 h 7012541"/>
              <a:gd name="connsiteX116" fmla="*/ 7262434 w 8891870"/>
              <a:gd name="connsiteY116" fmla="*/ 1586884 h 7012541"/>
              <a:gd name="connsiteX117" fmla="*/ 7353156 w 8891870"/>
              <a:gd name="connsiteY117" fmla="*/ 1595712 h 7012541"/>
              <a:gd name="connsiteX118" fmla="*/ 7545029 w 8891870"/>
              <a:gd name="connsiteY118" fmla="*/ 1556747 h 7012541"/>
              <a:gd name="connsiteX119" fmla="*/ 7661938 w 8891870"/>
              <a:gd name="connsiteY119" fmla="*/ 1544806 h 7012541"/>
              <a:gd name="connsiteX120" fmla="*/ 7685953 w 8891870"/>
              <a:gd name="connsiteY120" fmla="*/ 1570131 h 7012541"/>
              <a:gd name="connsiteX121" fmla="*/ 7665863 w 8891870"/>
              <a:gd name="connsiteY121" fmla="*/ 1584926 h 7012541"/>
              <a:gd name="connsiteX122" fmla="*/ 7468618 w 8891870"/>
              <a:gd name="connsiteY122" fmla="*/ 1614502 h 7012541"/>
              <a:gd name="connsiteX123" fmla="*/ 7402273 w 8891870"/>
              <a:gd name="connsiteY123" fmla="*/ 1623317 h 7012541"/>
              <a:gd name="connsiteX124" fmla="*/ 7314389 w 8891870"/>
              <a:gd name="connsiteY124" fmla="*/ 1677656 h 7012541"/>
              <a:gd name="connsiteX125" fmla="*/ 7209657 w 8891870"/>
              <a:gd name="connsiteY125" fmla="*/ 1719189 h 7012541"/>
              <a:gd name="connsiteX126" fmla="*/ 7202824 w 8891870"/>
              <a:gd name="connsiteY126" fmla="*/ 1720608 h 7012541"/>
              <a:gd name="connsiteX127" fmla="*/ 7195084 w 8891870"/>
              <a:gd name="connsiteY127" fmla="*/ 1727395 h 7012541"/>
              <a:gd name="connsiteX128" fmla="*/ 7195084 w 8891870"/>
              <a:gd name="connsiteY128" fmla="*/ 1753945 h 7012541"/>
              <a:gd name="connsiteX129" fmla="*/ 7211905 w 8891870"/>
              <a:gd name="connsiteY129" fmla="*/ 1789340 h 7012541"/>
              <a:gd name="connsiteX130" fmla="*/ 7094161 w 8891870"/>
              <a:gd name="connsiteY130" fmla="*/ 1833590 h 7012541"/>
              <a:gd name="connsiteX131" fmla="*/ 7083262 w 8891870"/>
              <a:gd name="connsiteY131" fmla="*/ 1845056 h 7012541"/>
              <a:gd name="connsiteX132" fmla="*/ 7097595 w 8891870"/>
              <a:gd name="connsiteY132" fmla="*/ 1864261 h 7012541"/>
              <a:gd name="connsiteX133" fmla="*/ 7105098 w 8891870"/>
              <a:gd name="connsiteY133" fmla="*/ 1869997 h 7012541"/>
              <a:gd name="connsiteX134" fmla="*/ 7142330 w 8891870"/>
              <a:gd name="connsiteY134" fmla="*/ 1873441 h 7012541"/>
              <a:gd name="connsiteX135" fmla="*/ 7145978 w 8891870"/>
              <a:gd name="connsiteY135" fmla="*/ 1872797 h 7012541"/>
              <a:gd name="connsiteX136" fmla="*/ 7280373 w 8891870"/>
              <a:gd name="connsiteY136" fmla="*/ 1864261 h 7012541"/>
              <a:gd name="connsiteX137" fmla="*/ 7321702 w 8891870"/>
              <a:gd name="connsiteY137" fmla="*/ 1878132 h 7012541"/>
              <a:gd name="connsiteX138" fmla="*/ 7344401 w 8891870"/>
              <a:gd name="connsiteY138" fmla="*/ 1899836 h 7012541"/>
              <a:gd name="connsiteX139" fmla="*/ 7358031 w 8891870"/>
              <a:gd name="connsiteY139" fmla="*/ 1897743 h 7012541"/>
              <a:gd name="connsiteX140" fmla="*/ 7388517 w 8891870"/>
              <a:gd name="connsiteY140" fmla="*/ 1895534 h 7012541"/>
              <a:gd name="connsiteX141" fmla="*/ 7430566 w 8891870"/>
              <a:gd name="connsiteY141" fmla="*/ 1922083 h 7012541"/>
              <a:gd name="connsiteX142" fmla="*/ 7405337 w 8891870"/>
              <a:gd name="connsiteY142" fmla="*/ 1957479 h 7012541"/>
              <a:gd name="connsiteX143" fmla="*/ 7364452 w 8891870"/>
              <a:gd name="connsiteY143" fmla="*/ 1965299 h 7012541"/>
              <a:gd name="connsiteX144" fmla="*/ 7361012 w 8891870"/>
              <a:gd name="connsiteY144" fmla="*/ 1983767 h 7012541"/>
              <a:gd name="connsiteX145" fmla="*/ 7269620 w 8891870"/>
              <a:gd name="connsiteY145" fmla="*/ 2116076 h 7012541"/>
              <a:gd name="connsiteX146" fmla="*/ 7221238 w 8891870"/>
              <a:gd name="connsiteY146" fmla="*/ 2120344 h 7012541"/>
              <a:gd name="connsiteX147" fmla="*/ 7195705 w 8891870"/>
              <a:gd name="connsiteY147" fmla="*/ 2119278 h 7012541"/>
              <a:gd name="connsiteX148" fmla="*/ 7179370 w 8891870"/>
              <a:gd name="connsiteY148" fmla="*/ 2136237 h 7012541"/>
              <a:gd name="connsiteX149" fmla="*/ 7195084 w 8891870"/>
              <a:gd name="connsiteY149" fmla="*/ 2152158 h 7012541"/>
              <a:gd name="connsiteX150" fmla="*/ 7195084 w 8891870"/>
              <a:gd name="connsiteY150" fmla="*/ 2169860 h 7012541"/>
              <a:gd name="connsiteX151" fmla="*/ 7169854 w 8891870"/>
              <a:gd name="connsiteY151" fmla="*/ 2178706 h 7012541"/>
              <a:gd name="connsiteX152" fmla="*/ 7145194 w 8891870"/>
              <a:gd name="connsiteY152" fmla="*/ 2176761 h 7012541"/>
              <a:gd name="connsiteX153" fmla="*/ 7135225 w 8891870"/>
              <a:gd name="connsiteY153" fmla="*/ 2188634 h 7012541"/>
              <a:gd name="connsiteX154" fmla="*/ 7137594 w 8891870"/>
              <a:gd name="connsiteY154" fmla="*/ 2205255 h 7012541"/>
              <a:gd name="connsiteX155" fmla="*/ 7169854 w 8891870"/>
              <a:gd name="connsiteY155" fmla="*/ 2205255 h 7012541"/>
              <a:gd name="connsiteX156" fmla="*/ 7253954 w 8891870"/>
              <a:gd name="connsiteY156" fmla="*/ 2205255 h 7012541"/>
              <a:gd name="connsiteX157" fmla="*/ 7296006 w 8891870"/>
              <a:gd name="connsiteY157" fmla="*/ 2205255 h 7012541"/>
              <a:gd name="connsiteX158" fmla="*/ 7363287 w 8891870"/>
              <a:gd name="connsiteY158" fmla="*/ 2249505 h 7012541"/>
              <a:gd name="connsiteX159" fmla="*/ 7464206 w 8891870"/>
              <a:gd name="connsiteY159" fmla="*/ 2284901 h 7012541"/>
              <a:gd name="connsiteX160" fmla="*/ 7489437 w 8891870"/>
              <a:gd name="connsiteY160" fmla="*/ 2311449 h 7012541"/>
              <a:gd name="connsiteX161" fmla="*/ 7464206 w 8891870"/>
              <a:gd name="connsiteY161" fmla="*/ 2329142 h 7012541"/>
              <a:gd name="connsiteX162" fmla="*/ 7455799 w 8891870"/>
              <a:gd name="connsiteY162" fmla="*/ 2355692 h 7012541"/>
              <a:gd name="connsiteX163" fmla="*/ 7447388 w 8891870"/>
              <a:gd name="connsiteY163" fmla="*/ 2391087 h 7012541"/>
              <a:gd name="connsiteX164" fmla="*/ 7447388 w 8891870"/>
              <a:gd name="connsiteY164" fmla="*/ 2417635 h 7012541"/>
              <a:gd name="connsiteX165" fmla="*/ 7455799 w 8891870"/>
              <a:gd name="connsiteY165" fmla="*/ 2417635 h 7012541"/>
              <a:gd name="connsiteX166" fmla="*/ 7455799 w 8891870"/>
              <a:gd name="connsiteY166" fmla="*/ 2479580 h 7012541"/>
              <a:gd name="connsiteX167" fmla="*/ 7388517 w 8891870"/>
              <a:gd name="connsiteY167" fmla="*/ 2541532 h 7012541"/>
              <a:gd name="connsiteX168" fmla="*/ 7472618 w 8891870"/>
              <a:gd name="connsiteY168" fmla="*/ 2568073 h 7012541"/>
              <a:gd name="connsiteX169" fmla="*/ 7464206 w 8891870"/>
              <a:gd name="connsiteY169" fmla="*/ 2576928 h 7012541"/>
              <a:gd name="connsiteX170" fmla="*/ 7164948 w 8891870"/>
              <a:gd name="connsiteY170" fmla="*/ 2576928 h 7012541"/>
              <a:gd name="connsiteX171" fmla="*/ 7143961 w 8891870"/>
              <a:gd name="connsiteY171" fmla="*/ 2587165 h 7012541"/>
              <a:gd name="connsiteX172" fmla="*/ 7142592 w 8891870"/>
              <a:gd name="connsiteY172" fmla="*/ 2590655 h 7012541"/>
              <a:gd name="connsiteX173" fmla="*/ 7161443 w 8891870"/>
              <a:gd name="connsiteY173" fmla="*/ 2594621 h 7012541"/>
              <a:gd name="connsiteX174" fmla="*/ 7228725 w 8891870"/>
              <a:gd name="connsiteY174" fmla="*/ 2638871 h 7012541"/>
              <a:gd name="connsiteX175" fmla="*/ 7262365 w 8891870"/>
              <a:gd name="connsiteY175" fmla="*/ 2665420 h 7012541"/>
              <a:gd name="connsiteX176" fmla="*/ 7354876 w 8891870"/>
              <a:gd name="connsiteY176" fmla="*/ 2683114 h 7012541"/>
              <a:gd name="connsiteX177" fmla="*/ 7371696 w 8891870"/>
              <a:gd name="connsiteY177" fmla="*/ 2700816 h 7012541"/>
              <a:gd name="connsiteX178" fmla="*/ 7354876 w 8891870"/>
              <a:gd name="connsiteY178" fmla="*/ 2709662 h 7012541"/>
              <a:gd name="connsiteX179" fmla="*/ 7153034 w 8891870"/>
              <a:gd name="connsiteY179" fmla="*/ 2709662 h 7012541"/>
              <a:gd name="connsiteX180" fmla="*/ 7137263 w 8891870"/>
              <a:gd name="connsiteY180" fmla="*/ 2710767 h 7012541"/>
              <a:gd name="connsiteX181" fmla="*/ 7136352 w 8891870"/>
              <a:gd name="connsiteY181" fmla="*/ 2711514 h 7012541"/>
              <a:gd name="connsiteX182" fmla="*/ 7136568 w 8891870"/>
              <a:gd name="connsiteY182" fmla="*/ 2712006 h 7012541"/>
              <a:gd name="connsiteX183" fmla="*/ 7221238 w 8891870"/>
              <a:gd name="connsiteY183" fmla="*/ 2730679 h 7012541"/>
              <a:gd name="connsiteX184" fmla="*/ 7339508 w 8891870"/>
              <a:gd name="connsiteY184" fmla="*/ 2816042 h 7012541"/>
              <a:gd name="connsiteX185" fmla="*/ 7339508 w 8891870"/>
              <a:gd name="connsiteY185" fmla="*/ 2824702 h 7012541"/>
              <a:gd name="connsiteX186" fmla="*/ 7438977 w 8891870"/>
              <a:gd name="connsiteY186" fmla="*/ 2824702 h 7012541"/>
              <a:gd name="connsiteX187" fmla="*/ 7514670 w 8891870"/>
              <a:gd name="connsiteY187" fmla="*/ 2815857 h 7012541"/>
              <a:gd name="connsiteX188" fmla="*/ 7548310 w 8891870"/>
              <a:gd name="connsiteY188" fmla="*/ 2842405 h 7012541"/>
              <a:gd name="connsiteX189" fmla="*/ 7539899 w 8891870"/>
              <a:gd name="connsiteY189" fmla="*/ 2868954 h 7012541"/>
              <a:gd name="connsiteX190" fmla="*/ 7497847 w 8891870"/>
              <a:gd name="connsiteY190" fmla="*/ 2868954 h 7012541"/>
              <a:gd name="connsiteX191" fmla="*/ 7388517 w 8891870"/>
              <a:gd name="connsiteY191" fmla="*/ 2860098 h 7012541"/>
              <a:gd name="connsiteX192" fmla="*/ 7358424 w 8891870"/>
              <a:gd name="connsiteY192" fmla="*/ 2855261 h 7012541"/>
              <a:gd name="connsiteX193" fmla="*/ 7337132 w 8891870"/>
              <a:gd name="connsiteY193" fmla="*/ 2859828 h 7012541"/>
              <a:gd name="connsiteX194" fmla="*/ 7320022 w 8891870"/>
              <a:gd name="connsiteY194" fmla="*/ 2867792 h 7012541"/>
              <a:gd name="connsiteX195" fmla="*/ 7308927 w 8891870"/>
              <a:gd name="connsiteY195" fmla="*/ 2867539 h 7012541"/>
              <a:gd name="connsiteX196" fmla="*/ 7304547 w 8891870"/>
              <a:gd name="connsiteY196" fmla="*/ 2868814 h 7012541"/>
              <a:gd name="connsiteX197" fmla="*/ 7291537 w 8891870"/>
              <a:gd name="connsiteY197" fmla="*/ 2868887 h 7012541"/>
              <a:gd name="connsiteX198" fmla="*/ 7258575 w 8891870"/>
              <a:gd name="connsiteY198" fmla="*/ 2879700 h 7012541"/>
              <a:gd name="connsiteX199" fmla="*/ 7351723 w 8891870"/>
              <a:gd name="connsiteY199" fmla="*/ 2893285 h 7012541"/>
              <a:gd name="connsiteX200" fmla="*/ 7464206 w 8891870"/>
              <a:gd name="connsiteY200" fmla="*/ 2895495 h 7012541"/>
              <a:gd name="connsiteX201" fmla="*/ 7497847 w 8891870"/>
              <a:gd name="connsiteY201" fmla="*/ 2895495 h 7012541"/>
              <a:gd name="connsiteX202" fmla="*/ 7539899 w 8891870"/>
              <a:gd name="connsiteY202" fmla="*/ 2913195 h 7012541"/>
              <a:gd name="connsiteX203" fmla="*/ 7548310 w 8891870"/>
              <a:gd name="connsiteY203" fmla="*/ 2939745 h 7012541"/>
              <a:gd name="connsiteX204" fmla="*/ 7531488 w 8891870"/>
              <a:gd name="connsiteY204" fmla="*/ 2957445 h 7012541"/>
              <a:gd name="connsiteX205" fmla="*/ 7405337 w 8891870"/>
              <a:gd name="connsiteY205" fmla="*/ 2957445 h 7012541"/>
              <a:gd name="connsiteX206" fmla="*/ 7539899 w 8891870"/>
              <a:gd name="connsiteY206" fmla="*/ 2992841 h 7012541"/>
              <a:gd name="connsiteX207" fmla="*/ 7565129 w 8891870"/>
              <a:gd name="connsiteY207" fmla="*/ 3010536 h 7012541"/>
              <a:gd name="connsiteX208" fmla="*/ 7531488 w 8891870"/>
              <a:gd name="connsiteY208" fmla="*/ 3019391 h 7012541"/>
              <a:gd name="connsiteX209" fmla="*/ 7321235 w 8891870"/>
              <a:gd name="connsiteY209" fmla="*/ 3019391 h 7012541"/>
              <a:gd name="connsiteX210" fmla="*/ 7287594 w 8891870"/>
              <a:gd name="connsiteY210" fmla="*/ 3037084 h 7012541"/>
              <a:gd name="connsiteX211" fmla="*/ 7346466 w 8891870"/>
              <a:gd name="connsiteY211" fmla="*/ 3037084 h 7012541"/>
              <a:gd name="connsiteX212" fmla="*/ 7422158 w 8891870"/>
              <a:gd name="connsiteY212" fmla="*/ 3063633 h 7012541"/>
              <a:gd name="connsiteX213" fmla="*/ 7497847 w 8891870"/>
              <a:gd name="connsiteY213" fmla="*/ 3063633 h 7012541"/>
              <a:gd name="connsiteX214" fmla="*/ 7523078 w 8891870"/>
              <a:gd name="connsiteY214" fmla="*/ 3090181 h 7012541"/>
              <a:gd name="connsiteX215" fmla="*/ 7497847 w 8891870"/>
              <a:gd name="connsiteY215" fmla="*/ 3116729 h 7012541"/>
              <a:gd name="connsiteX216" fmla="*/ 7321235 w 8891870"/>
              <a:gd name="connsiteY216" fmla="*/ 3116729 h 7012541"/>
              <a:gd name="connsiteX217" fmla="*/ 7245543 w 8891870"/>
              <a:gd name="connsiteY217" fmla="*/ 3125577 h 7012541"/>
              <a:gd name="connsiteX218" fmla="*/ 7338055 w 8891870"/>
              <a:gd name="connsiteY218" fmla="*/ 3125577 h 7012541"/>
              <a:gd name="connsiteX219" fmla="*/ 7396927 w 8891870"/>
              <a:gd name="connsiteY219" fmla="*/ 3160972 h 7012541"/>
              <a:gd name="connsiteX220" fmla="*/ 7396927 w 8891870"/>
              <a:gd name="connsiteY220" fmla="*/ 3187520 h 7012541"/>
              <a:gd name="connsiteX221" fmla="*/ 7363287 w 8891870"/>
              <a:gd name="connsiteY221" fmla="*/ 3205222 h 7012541"/>
              <a:gd name="connsiteX222" fmla="*/ 7253954 w 8891870"/>
              <a:gd name="connsiteY222" fmla="*/ 3222925 h 7012541"/>
              <a:gd name="connsiteX223" fmla="*/ 7218103 w 8891870"/>
              <a:gd name="connsiteY223" fmla="*/ 3228471 h 7012541"/>
              <a:gd name="connsiteX224" fmla="*/ 7226321 w 8891870"/>
              <a:gd name="connsiteY224" fmla="*/ 3237002 h 7012541"/>
              <a:gd name="connsiteX225" fmla="*/ 7162970 w 8891870"/>
              <a:gd name="connsiteY225" fmla="*/ 3266341 h 7012541"/>
              <a:gd name="connsiteX226" fmla="*/ 7128633 w 8891870"/>
              <a:gd name="connsiteY226" fmla="*/ 3279517 h 7012541"/>
              <a:gd name="connsiteX227" fmla="*/ 7215862 w 8891870"/>
              <a:gd name="connsiteY227" fmla="*/ 3302602 h 7012541"/>
              <a:gd name="connsiteX228" fmla="*/ 7366388 w 8891870"/>
              <a:gd name="connsiteY228" fmla="*/ 3285529 h 7012541"/>
              <a:gd name="connsiteX229" fmla="*/ 7436272 w 8891870"/>
              <a:gd name="connsiteY229" fmla="*/ 3251385 h 7012541"/>
              <a:gd name="connsiteX230" fmla="*/ 7554542 w 8891870"/>
              <a:gd name="connsiteY230" fmla="*/ 3153218 h 7012541"/>
              <a:gd name="connsiteX231" fmla="*/ 7753446 w 8891870"/>
              <a:gd name="connsiteY231" fmla="*/ 2986763 h 7012541"/>
              <a:gd name="connsiteX232" fmla="*/ 8011487 w 8891870"/>
              <a:gd name="connsiteY232" fmla="*/ 2905671 h 7012541"/>
              <a:gd name="connsiteX233" fmla="*/ 8221147 w 8891870"/>
              <a:gd name="connsiteY233" fmla="*/ 2811774 h 7012541"/>
              <a:gd name="connsiteX234" fmla="*/ 8237273 w 8891870"/>
              <a:gd name="connsiteY234" fmla="*/ 2798969 h 7012541"/>
              <a:gd name="connsiteX235" fmla="*/ 8452307 w 8891870"/>
              <a:gd name="connsiteY235" fmla="*/ 2726411 h 7012541"/>
              <a:gd name="connsiteX236" fmla="*/ 8474188 w 8891870"/>
              <a:gd name="connsiteY236" fmla="*/ 2720593 h 7012541"/>
              <a:gd name="connsiteX237" fmla="*/ 8477129 w 8891870"/>
              <a:gd name="connsiteY237" fmla="*/ 2716533 h 7012541"/>
              <a:gd name="connsiteX238" fmla="*/ 8501767 w 8891870"/>
              <a:gd name="connsiteY238" fmla="*/ 2694886 h 7012541"/>
              <a:gd name="connsiteX239" fmla="*/ 8605741 w 8891870"/>
              <a:gd name="connsiteY239" fmla="*/ 2642160 h 7012541"/>
              <a:gd name="connsiteX240" fmla="*/ 8663861 w 8891870"/>
              <a:gd name="connsiteY240" fmla="*/ 2626902 h 7012541"/>
              <a:gd name="connsiteX241" fmla="*/ 8779185 w 8891870"/>
              <a:gd name="connsiteY241" fmla="*/ 2656253 h 7012541"/>
              <a:gd name="connsiteX242" fmla="*/ 8800282 w 8891870"/>
              <a:gd name="connsiteY242" fmla="*/ 2688788 h 7012541"/>
              <a:gd name="connsiteX243" fmla="*/ 8808627 w 8891870"/>
              <a:gd name="connsiteY243" fmla="*/ 2702474 h 7012541"/>
              <a:gd name="connsiteX244" fmla="*/ 8837989 w 8891870"/>
              <a:gd name="connsiteY244" fmla="*/ 2712074 h 7012541"/>
              <a:gd name="connsiteX245" fmla="*/ 8836874 w 8891870"/>
              <a:gd name="connsiteY245" fmla="*/ 2722859 h 7012541"/>
              <a:gd name="connsiteX246" fmla="*/ 8871621 w 8891870"/>
              <a:gd name="connsiteY246" fmla="*/ 2743484 h 7012541"/>
              <a:gd name="connsiteX247" fmla="*/ 8887750 w 8891870"/>
              <a:gd name="connsiteY247" fmla="*/ 2764823 h 7012541"/>
              <a:gd name="connsiteX248" fmla="*/ 8860869 w 8891870"/>
              <a:gd name="connsiteY248" fmla="*/ 2914207 h 7012541"/>
              <a:gd name="connsiteX249" fmla="*/ 8737226 w 8891870"/>
              <a:gd name="connsiteY249" fmla="*/ 3003836 h 7012541"/>
              <a:gd name="connsiteX250" fmla="*/ 8624333 w 8891870"/>
              <a:gd name="connsiteY250" fmla="*/ 3012372 h 7012541"/>
              <a:gd name="connsiteX251" fmla="*/ 8479185 w 8891870"/>
              <a:gd name="connsiteY251" fmla="*/ 3008104 h 7012541"/>
              <a:gd name="connsiteX252" fmla="*/ 8446931 w 8891870"/>
              <a:gd name="connsiteY252" fmla="*/ 3025177 h 7012541"/>
              <a:gd name="connsiteX253" fmla="*/ 8317909 w 8891870"/>
              <a:gd name="connsiteY253" fmla="*/ 3076394 h 7012541"/>
              <a:gd name="connsiteX254" fmla="*/ 8199642 w 8891870"/>
              <a:gd name="connsiteY254" fmla="*/ 3114806 h 7012541"/>
              <a:gd name="connsiteX255" fmla="*/ 7930850 w 8891870"/>
              <a:gd name="connsiteY255" fmla="*/ 3174559 h 7012541"/>
              <a:gd name="connsiteX256" fmla="*/ 7672811 w 8891870"/>
              <a:gd name="connsiteY256" fmla="*/ 3259920 h 7012541"/>
              <a:gd name="connsiteX257" fmla="*/ 7511536 w 8891870"/>
              <a:gd name="connsiteY257" fmla="*/ 3358087 h 7012541"/>
              <a:gd name="connsiteX258" fmla="*/ 7436272 w 8891870"/>
              <a:gd name="connsiteY258" fmla="*/ 3396499 h 7012541"/>
              <a:gd name="connsiteX259" fmla="*/ 7129849 w 8891870"/>
              <a:gd name="connsiteY259" fmla="*/ 3537345 h 7012541"/>
              <a:gd name="connsiteX260" fmla="*/ 7108781 w 8891870"/>
              <a:gd name="connsiteY260" fmla="*/ 3547150 h 7012541"/>
              <a:gd name="connsiteX261" fmla="*/ 7093682 w 8891870"/>
              <a:gd name="connsiteY261" fmla="*/ 3639988 h 7012541"/>
              <a:gd name="connsiteX262" fmla="*/ 7040494 w 8891870"/>
              <a:gd name="connsiteY262" fmla="*/ 3746654 h 7012541"/>
              <a:gd name="connsiteX263" fmla="*/ 7036056 w 8891870"/>
              <a:gd name="connsiteY263" fmla="*/ 3767789 h 7012541"/>
              <a:gd name="connsiteX264" fmla="*/ 7049212 w 8891870"/>
              <a:gd name="connsiteY264" fmla="*/ 3772089 h 7012541"/>
              <a:gd name="connsiteX265" fmla="*/ 7463152 w 8891870"/>
              <a:gd name="connsiteY265" fmla="*/ 3891595 h 7012541"/>
              <a:gd name="connsiteX266" fmla="*/ 7554542 w 8891870"/>
              <a:gd name="connsiteY266" fmla="*/ 3917205 h 7012541"/>
              <a:gd name="connsiteX267" fmla="*/ 7678187 w 8891870"/>
              <a:gd name="connsiteY267" fmla="*/ 3904400 h 7012541"/>
              <a:gd name="connsiteX268" fmla="*/ 7748071 w 8891870"/>
              <a:gd name="connsiteY268" fmla="*/ 3895864 h 7012541"/>
              <a:gd name="connsiteX269" fmla="*/ 7823333 w 8891870"/>
              <a:gd name="connsiteY269" fmla="*/ 3912937 h 7012541"/>
              <a:gd name="connsiteX270" fmla="*/ 7855589 w 8891870"/>
              <a:gd name="connsiteY270" fmla="*/ 3942812 h 7012541"/>
              <a:gd name="connsiteX271" fmla="*/ 7715817 w 8891870"/>
              <a:gd name="connsiteY271" fmla="*/ 4169020 h 7012541"/>
              <a:gd name="connsiteX272" fmla="*/ 7565293 w 8891870"/>
              <a:gd name="connsiteY272" fmla="*/ 4169020 h 7012541"/>
              <a:gd name="connsiteX273" fmla="*/ 7441648 w 8891870"/>
              <a:gd name="connsiteY273" fmla="*/ 4100731 h 7012541"/>
              <a:gd name="connsiteX274" fmla="*/ 7307253 w 8891870"/>
              <a:gd name="connsiteY274" fmla="*/ 4079391 h 7012541"/>
              <a:gd name="connsiteX275" fmla="*/ 7167482 w 8891870"/>
              <a:gd name="connsiteY275" fmla="*/ 4023907 h 7012541"/>
              <a:gd name="connsiteX276" fmla="*/ 7086842 w 8891870"/>
              <a:gd name="connsiteY276" fmla="*/ 3921471 h 7012541"/>
              <a:gd name="connsiteX277" fmla="*/ 7053051 w 8891870"/>
              <a:gd name="connsiteY277" fmla="*/ 3898797 h 7012541"/>
              <a:gd name="connsiteX278" fmla="*/ 7023601 w 8891870"/>
              <a:gd name="connsiteY278" fmla="*/ 3921009 h 7012541"/>
              <a:gd name="connsiteX279" fmla="*/ 6922242 w 8891870"/>
              <a:gd name="connsiteY279" fmla="*/ 3921009 h 7012541"/>
              <a:gd name="connsiteX280" fmla="*/ 6770202 w 8891870"/>
              <a:gd name="connsiteY280" fmla="*/ 3947832 h 7012541"/>
              <a:gd name="connsiteX281" fmla="*/ 6727968 w 8891870"/>
              <a:gd name="connsiteY281" fmla="*/ 4048423 h 7012541"/>
              <a:gd name="connsiteX282" fmla="*/ 6483015 w 8891870"/>
              <a:gd name="connsiteY282" fmla="*/ 4309956 h 7012541"/>
              <a:gd name="connsiteX283" fmla="*/ 6423887 w 8891870"/>
              <a:gd name="connsiteY283" fmla="*/ 4323367 h 7012541"/>
              <a:gd name="connsiteX284" fmla="*/ 6086022 w 8891870"/>
              <a:gd name="connsiteY284" fmla="*/ 4323367 h 7012541"/>
              <a:gd name="connsiteX285" fmla="*/ 6153594 w 8891870"/>
              <a:gd name="connsiteY285" fmla="*/ 4544663 h 7012541"/>
              <a:gd name="connsiteX286" fmla="*/ 5959320 w 8891870"/>
              <a:gd name="connsiteY286" fmla="*/ 4423957 h 7012541"/>
              <a:gd name="connsiteX287" fmla="*/ 5655241 w 8891870"/>
              <a:gd name="connsiteY287" fmla="*/ 4363603 h 7012541"/>
              <a:gd name="connsiteX288" fmla="*/ 5511647 w 8891870"/>
              <a:gd name="connsiteY288" fmla="*/ 4558076 h 7012541"/>
              <a:gd name="connsiteX289" fmla="*/ 5300480 w 8891870"/>
              <a:gd name="connsiteY289" fmla="*/ 4658664 h 7012541"/>
              <a:gd name="connsiteX290" fmla="*/ 5156887 w 8891870"/>
              <a:gd name="connsiteY290" fmla="*/ 4698900 h 7012541"/>
              <a:gd name="connsiteX291" fmla="*/ 4920381 w 8891870"/>
              <a:gd name="connsiteY291" fmla="*/ 4812901 h 7012541"/>
              <a:gd name="connsiteX292" fmla="*/ 4844361 w 8891870"/>
              <a:gd name="connsiteY292" fmla="*/ 4866550 h 7012541"/>
              <a:gd name="connsiteX293" fmla="*/ 4878147 w 8891870"/>
              <a:gd name="connsiteY293" fmla="*/ 5034199 h 7012541"/>
              <a:gd name="connsiteX294" fmla="*/ 4906690 w 8891870"/>
              <a:gd name="connsiteY294" fmla="*/ 5142809 h 7012541"/>
              <a:gd name="connsiteX295" fmla="*/ 4925971 w 8891870"/>
              <a:gd name="connsiteY295" fmla="*/ 5144903 h 7012541"/>
              <a:gd name="connsiteX296" fmla="*/ 4945729 w 8891870"/>
              <a:gd name="connsiteY296" fmla="*/ 5157192 h 7012541"/>
              <a:gd name="connsiteX297" fmla="*/ 4961820 w 8891870"/>
              <a:gd name="connsiteY297" fmla="*/ 5182005 h 7012541"/>
              <a:gd name="connsiteX298" fmla="*/ 4968184 w 8891870"/>
              <a:gd name="connsiteY298" fmla="*/ 5192443 h 7012541"/>
              <a:gd name="connsiteX299" fmla="*/ 4988511 w 8891870"/>
              <a:gd name="connsiteY299" fmla="*/ 5219711 h 7012541"/>
              <a:gd name="connsiteX300" fmla="*/ 4999110 w 8891870"/>
              <a:gd name="connsiteY300" fmla="*/ 5232605 h 7012541"/>
              <a:gd name="connsiteX301" fmla="*/ 5006228 w 8891870"/>
              <a:gd name="connsiteY301" fmla="*/ 5251423 h 7012541"/>
              <a:gd name="connsiteX302" fmla="*/ 5005128 w 8891870"/>
              <a:gd name="connsiteY302" fmla="*/ 5272625 h 7012541"/>
              <a:gd name="connsiteX303" fmla="*/ 4995466 w 8891870"/>
              <a:gd name="connsiteY303" fmla="*/ 5325796 h 7012541"/>
              <a:gd name="connsiteX304" fmla="*/ 4920692 w 8891870"/>
              <a:gd name="connsiteY304" fmla="*/ 5402777 h 7012541"/>
              <a:gd name="connsiteX305" fmla="*/ 4910108 w 8891870"/>
              <a:gd name="connsiteY305" fmla="*/ 5403392 h 7012541"/>
              <a:gd name="connsiteX306" fmla="*/ 4864284 w 8891870"/>
              <a:gd name="connsiteY306" fmla="*/ 5411777 h 7012541"/>
              <a:gd name="connsiteX307" fmla="*/ 4851329 w 8891870"/>
              <a:gd name="connsiteY307" fmla="*/ 5410623 h 7012541"/>
              <a:gd name="connsiteX308" fmla="*/ 4816336 w 8891870"/>
              <a:gd name="connsiteY308" fmla="*/ 5412181 h 7012541"/>
              <a:gd name="connsiteX309" fmla="*/ 4797404 w 8891870"/>
              <a:gd name="connsiteY309" fmla="*/ 5411532 h 7012541"/>
              <a:gd name="connsiteX310" fmla="*/ 4780826 w 8891870"/>
              <a:gd name="connsiteY310" fmla="*/ 5399145 h 7012541"/>
              <a:gd name="connsiteX311" fmla="*/ 4725876 w 8891870"/>
              <a:gd name="connsiteY311" fmla="*/ 5370869 h 7012541"/>
              <a:gd name="connsiteX312" fmla="*/ 4697459 w 8891870"/>
              <a:gd name="connsiteY312" fmla="*/ 5349635 h 7012541"/>
              <a:gd name="connsiteX313" fmla="*/ 4691466 w 8891870"/>
              <a:gd name="connsiteY313" fmla="*/ 5336631 h 7012541"/>
              <a:gd name="connsiteX314" fmla="*/ 4691684 w 8891870"/>
              <a:gd name="connsiteY314" fmla="*/ 5303401 h 7012541"/>
              <a:gd name="connsiteX315" fmla="*/ 4688891 w 8891870"/>
              <a:gd name="connsiteY315" fmla="*/ 5250159 h 7012541"/>
              <a:gd name="connsiteX316" fmla="*/ 4697338 w 8891870"/>
              <a:gd name="connsiteY316" fmla="*/ 5228052 h 7012541"/>
              <a:gd name="connsiteX317" fmla="*/ 4715371 w 8891870"/>
              <a:gd name="connsiteY317" fmla="*/ 5203164 h 7012541"/>
              <a:gd name="connsiteX318" fmla="*/ 4734161 w 8891870"/>
              <a:gd name="connsiteY318" fmla="*/ 5186655 h 7012541"/>
              <a:gd name="connsiteX319" fmla="*/ 4767823 w 8891870"/>
              <a:gd name="connsiteY319" fmla="*/ 5158612 h 7012541"/>
              <a:gd name="connsiteX320" fmla="*/ 4768340 w 8891870"/>
              <a:gd name="connsiteY320" fmla="*/ 5158473 h 7012541"/>
              <a:gd name="connsiteX321" fmla="*/ 4768340 w 8891870"/>
              <a:gd name="connsiteY321" fmla="*/ 5114670 h 7012541"/>
              <a:gd name="connsiteX322" fmla="*/ 4759893 w 8891870"/>
              <a:gd name="connsiteY322" fmla="*/ 5000669 h 7012541"/>
              <a:gd name="connsiteX323" fmla="*/ 4659590 w 8891870"/>
              <a:gd name="connsiteY323" fmla="*/ 4868226 h 7012541"/>
              <a:gd name="connsiteX324" fmla="*/ 4628031 w 8891870"/>
              <a:gd name="connsiteY324" fmla="*/ 4861044 h 7012541"/>
              <a:gd name="connsiteX325" fmla="*/ 4624449 w 8891870"/>
              <a:gd name="connsiteY325" fmla="*/ 4869585 h 7012541"/>
              <a:gd name="connsiteX326" fmla="*/ 4455339 w 8891870"/>
              <a:gd name="connsiteY326" fmla="*/ 5175990 h 7012541"/>
              <a:gd name="connsiteX327" fmla="*/ 4359514 w 8891870"/>
              <a:gd name="connsiteY327" fmla="*/ 5313663 h 7012541"/>
              <a:gd name="connsiteX328" fmla="*/ 4395562 w 8891870"/>
              <a:gd name="connsiteY328" fmla="*/ 5335807 h 7012541"/>
              <a:gd name="connsiteX329" fmla="*/ 4484936 w 8891870"/>
              <a:gd name="connsiteY329" fmla="*/ 5411032 h 7012541"/>
              <a:gd name="connsiteX330" fmla="*/ 4517191 w 8891870"/>
              <a:gd name="connsiteY330" fmla="*/ 5530539 h 7012541"/>
              <a:gd name="connsiteX331" fmla="*/ 4415051 w 8891870"/>
              <a:gd name="connsiteY331" fmla="*/ 5658580 h 7012541"/>
              <a:gd name="connsiteX332" fmla="*/ 4409675 w 8891870"/>
              <a:gd name="connsiteY332" fmla="*/ 5688457 h 7012541"/>
              <a:gd name="connsiteX333" fmla="*/ 4436553 w 8891870"/>
              <a:gd name="connsiteY333" fmla="*/ 5833571 h 7012541"/>
              <a:gd name="connsiteX334" fmla="*/ 4302158 w 8891870"/>
              <a:gd name="connsiteY334" fmla="*/ 6029902 h 7012541"/>
              <a:gd name="connsiteX335" fmla="*/ 4173137 w 8891870"/>
              <a:gd name="connsiteY335" fmla="*/ 6076852 h 7012541"/>
              <a:gd name="connsiteX336" fmla="*/ 3909720 w 8891870"/>
              <a:gd name="connsiteY336" fmla="*/ 6046974 h 7012541"/>
              <a:gd name="connsiteX337" fmla="*/ 3835047 w 8891870"/>
              <a:gd name="connsiteY337" fmla="*/ 6000025 h 7012541"/>
              <a:gd name="connsiteX338" fmla="*/ 3789607 w 8891870"/>
              <a:gd name="connsiteY338" fmla="*/ 5958970 h 7012541"/>
              <a:gd name="connsiteX339" fmla="*/ 3763799 w 8891870"/>
              <a:gd name="connsiteY339" fmla="*/ 5983754 h 7012541"/>
              <a:gd name="connsiteX340" fmla="*/ 3649625 w 8891870"/>
              <a:gd name="connsiteY340" fmla="*/ 6074326 h 7012541"/>
              <a:gd name="connsiteX341" fmla="*/ 3652016 w 8891870"/>
              <a:gd name="connsiteY341" fmla="*/ 6076719 h 7012541"/>
              <a:gd name="connsiteX342" fmla="*/ 3662431 w 8891870"/>
              <a:gd name="connsiteY342" fmla="*/ 6081120 h 7012541"/>
              <a:gd name="connsiteX343" fmla="*/ 3705440 w 8891870"/>
              <a:gd name="connsiteY343" fmla="*/ 6098191 h 7012541"/>
              <a:gd name="connsiteX344" fmla="*/ 3651679 w 8891870"/>
              <a:gd name="connsiteY344" fmla="*/ 6128069 h 7012541"/>
              <a:gd name="connsiteX345" fmla="*/ 3614049 w 8891870"/>
              <a:gd name="connsiteY345" fmla="*/ 6115264 h 7012541"/>
              <a:gd name="connsiteX346" fmla="*/ 3602769 w 8891870"/>
              <a:gd name="connsiteY346" fmla="*/ 6111495 h 7012541"/>
              <a:gd name="connsiteX347" fmla="*/ 3478611 w 8891870"/>
              <a:gd name="connsiteY347" fmla="*/ 6209987 h 7012541"/>
              <a:gd name="connsiteX348" fmla="*/ 2304914 w 8891870"/>
              <a:gd name="connsiteY348" fmla="*/ 6797710 h 7012541"/>
              <a:gd name="connsiteX349" fmla="*/ 2221556 w 8891870"/>
              <a:gd name="connsiteY349" fmla="*/ 6820826 h 7012541"/>
              <a:gd name="connsiteX350" fmla="*/ 2221556 w 8891870"/>
              <a:gd name="connsiteY350" fmla="*/ 6858002 h 7012541"/>
              <a:gd name="connsiteX351" fmla="*/ 2087499 w 8891870"/>
              <a:gd name="connsiteY351" fmla="*/ 6858002 h 7012541"/>
              <a:gd name="connsiteX352" fmla="*/ 1975746 w 8891870"/>
              <a:gd name="connsiteY352" fmla="*/ 6888993 h 7012541"/>
              <a:gd name="connsiteX353" fmla="*/ 924096 w 8891870"/>
              <a:gd name="connsiteY353" fmla="*/ 7010404 h 7012541"/>
              <a:gd name="connsiteX354" fmla="*/ 124474 w 8891870"/>
              <a:gd name="connsiteY354" fmla="*/ 6931523 h 7012541"/>
              <a:gd name="connsiteX355" fmla="*/ 96729 w 8891870"/>
              <a:gd name="connsiteY355" fmla="*/ 5135527 h 7012541"/>
              <a:gd name="connsiteX0" fmla="*/ 6634026 w 8963417"/>
              <a:gd name="connsiteY0" fmla="*/ 867292 h 7012541"/>
              <a:gd name="connsiteX1" fmla="*/ 6577800 w 8963417"/>
              <a:gd name="connsiteY1" fmla="*/ 908210 h 7012541"/>
              <a:gd name="connsiteX2" fmla="*/ 6529417 w 8963417"/>
              <a:gd name="connsiteY2" fmla="*/ 967963 h 7012541"/>
              <a:gd name="connsiteX3" fmla="*/ 6545544 w 8963417"/>
              <a:gd name="connsiteY3" fmla="*/ 1006376 h 7012541"/>
              <a:gd name="connsiteX4" fmla="*/ 6585864 w 8963417"/>
              <a:gd name="connsiteY4" fmla="*/ 1006911 h 7012541"/>
              <a:gd name="connsiteX5" fmla="*/ 6602827 w 8963417"/>
              <a:gd name="connsiteY5" fmla="*/ 1003094 h 7012541"/>
              <a:gd name="connsiteX6" fmla="*/ 6624961 w 8963417"/>
              <a:gd name="connsiteY6" fmla="*/ 955148 h 7012541"/>
              <a:gd name="connsiteX7" fmla="*/ 6627415 w 8963417"/>
              <a:gd name="connsiteY7" fmla="*/ 887712 h 7012541"/>
              <a:gd name="connsiteX8" fmla="*/ 6634026 w 8963417"/>
              <a:gd name="connsiteY8" fmla="*/ 867292 h 7012541"/>
              <a:gd name="connsiteX9" fmla="*/ 168276 w 8963417"/>
              <a:gd name="connsiteY9" fmla="*/ 5135527 h 7012541"/>
              <a:gd name="connsiteX10" fmla="*/ 71547 w 8963417"/>
              <a:gd name="connsiteY10" fmla="*/ 85060 h 7012541"/>
              <a:gd name="connsiteX11" fmla="*/ 2293103 w 8963417"/>
              <a:gd name="connsiteY11" fmla="*/ 0 h 7012541"/>
              <a:gd name="connsiteX12" fmla="*/ 2909882 w 8963417"/>
              <a:gd name="connsiteY12" fmla="*/ 423059 h 7012541"/>
              <a:gd name="connsiteX13" fmla="*/ 3086400 w 8963417"/>
              <a:gd name="connsiteY13" fmla="*/ 516658 h 7012541"/>
              <a:gd name="connsiteX14" fmla="*/ 3066703 w 8963417"/>
              <a:gd name="connsiteY14" fmla="*/ 491542 h 7012541"/>
              <a:gd name="connsiteX15" fmla="*/ 3040497 w 8963417"/>
              <a:gd name="connsiteY15" fmla="*/ 460064 h 7012541"/>
              <a:gd name="connsiteX16" fmla="*/ 2943731 w 8963417"/>
              <a:gd name="connsiteY16" fmla="*/ 387506 h 7012541"/>
              <a:gd name="connsiteX17" fmla="*/ 2895348 w 8963417"/>
              <a:gd name="connsiteY17" fmla="*/ 302144 h 7012541"/>
              <a:gd name="connsiteX18" fmla="*/ 2981361 w 8963417"/>
              <a:gd name="connsiteY18" fmla="*/ 203978 h 7012541"/>
              <a:gd name="connsiteX19" fmla="*/ 3035121 w 8963417"/>
              <a:gd name="connsiteY19" fmla="*/ 203978 h 7012541"/>
              <a:gd name="connsiteX20" fmla="*/ 3051248 w 8963417"/>
              <a:gd name="connsiteY20" fmla="*/ 233856 h 7012541"/>
              <a:gd name="connsiteX21" fmla="*/ 3110381 w 8963417"/>
              <a:gd name="connsiteY21" fmla="*/ 391774 h 7012541"/>
              <a:gd name="connsiteX22" fmla="*/ 3131886 w 8963417"/>
              <a:gd name="connsiteY22" fmla="*/ 434455 h 7012541"/>
              <a:gd name="connsiteX23" fmla="*/ 3217899 w 8963417"/>
              <a:gd name="connsiteY23" fmla="*/ 545425 h 7012541"/>
              <a:gd name="connsiteX24" fmla="*/ 3265394 w 8963417"/>
              <a:gd name="connsiteY24" fmla="*/ 614557 h 7012541"/>
              <a:gd name="connsiteX25" fmla="*/ 3525574 w 8963417"/>
              <a:gd name="connsiteY25" fmla="*/ 784372 h 7012541"/>
              <a:gd name="connsiteX26" fmla="*/ 3549857 w 8963417"/>
              <a:gd name="connsiteY26" fmla="*/ 760429 h 7012541"/>
              <a:gd name="connsiteX27" fmla="*/ 3583457 w 8963417"/>
              <a:gd name="connsiteY27" fmla="*/ 716148 h 7012541"/>
              <a:gd name="connsiteX28" fmla="*/ 3701724 w 8963417"/>
              <a:gd name="connsiteY28" fmla="*/ 703343 h 7012541"/>
              <a:gd name="connsiteX29" fmla="*/ 3927511 w 8963417"/>
              <a:gd name="connsiteY29" fmla="*/ 733221 h 7012541"/>
              <a:gd name="connsiteX30" fmla="*/ 3992019 w 8963417"/>
              <a:gd name="connsiteY30" fmla="*/ 686272 h 7012541"/>
              <a:gd name="connsiteX31" fmla="*/ 4008148 w 8963417"/>
              <a:gd name="connsiteY31" fmla="*/ 600910 h 7012541"/>
              <a:gd name="connsiteX32" fmla="*/ 4008148 w 8963417"/>
              <a:gd name="connsiteY32" fmla="*/ 545425 h 7012541"/>
              <a:gd name="connsiteX33" fmla="*/ 4110289 w 8963417"/>
              <a:gd name="connsiteY33" fmla="*/ 515549 h 7012541"/>
              <a:gd name="connsiteX34" fmla="*/ 4190927 w 8963417"/>
              <a:gd name="connsiteY34" fmla="*/ 579570 h 7012541"/>
              <a:gd name="connsiteX35" fmla="*/ 4239308 w 8963417"/>
              <a:gd name="connsiteY35" fmla="*/ 613714 h 7012541"/>
              <a:gd name="connsiteX36" fmla="*/ 4293068 w 8963417"/>
              <a:gd name="connsiteY36" fmla="*/ 583839 h 7012541"/>
              <a:gd name="connsiteX37" fmla="*/ 4336073 w 8963417"/>
              <a:gd name="connsiteY37" fmla="*/ 472869 h 7012541"/>
              <a:gd name="connsiteX38" fmla="*/ 4368329 w 8963417"/>
              <a:gd name="connsiteY38" fmla="*/ 438723 h 7012541"/>
              <a:gd name="connsiteX39" fmla="*/ 4422087 w 8963417"/>
              <a:gd name="connsiteY39" fmla="*/ 442991 h 7012541"/>
              <a:gd name="connsiteX40" fmla="*/ 4481222 w 8963417"/>
              <a:gd name="connsiteY40" fmla="*/ 485671 h 7012541"/>
              <a:gd name="connsiteX41" fmla="*/ 4567235 w 8963417"/>
              <a:gd name="connsiteY41" fmla="*/ 545425 h 7012541"/>
              <a:gd name="connsiteX42" fmla="*/ 4701630 w 8963417"/>
              <a:gd name="connsiteY42" fmla="*/ 481403 h 7012541"/>
              <a:gd name="connsiteX43" fmla="*/ 4787643 w 8963417"/>
              <a:gd name="connsiteY43" fmla="*/ 366167 h 7012541"/>
              <a:gd name="connsiteX44" fmla="*/ 4852154 w 8963417"/>
              <a:gd name="connsiteY44" fmla="*/ 349094 h 7012541"/>
              <a:gd name="connsiteX45" fmla="*/ 4911289 w 8963417"/>
              <a:gd name="connsiteY45" fmla="*/ 494208 h 7012541"/>
              <a:gd name="connsiteX46" fmla="*/ 4900539 w 8963417"/>
              <a:gd name="connsiteY46" fmla="*/ 507013 h 7012541"/>
              <a:gd name="connsiteX47" fmla="*/ 5008054 w 8963417"/>
              <a:gd name="connsiteY47" fmla="*/ 532622 h 7012541"/>
              <a:gd name="connsiteX48" fmla="*/ 5099443 w 8963417"/>
              <a:gd name="connsiteY48" fmla="*/ 498476 h 7012541"/>
              <a:gd name="connsiteX49" fmla="*/ 5115571 w 8963417"/>
              <a:gd name="connsiteY49" fmla="*/ 485671 h 7012541"/>
              <a:gd name="connsiteX50" fmla="*/ 5292973 w 8963417"/>
              <a:gd name="connsiteY50" fmla="*/ 477137 h 7012541"/>
              <a:gd name="connsiteX51" fmla="*/ 5395114 w 8963417"/>
              <a:gd name="connsiteY51" fmla="*/ 468600 h 7012541"/>
              <a:gd name="connsiteX52" fmla="*/ 5454249 w 8963417"/>
              <a:gd name="connsiteY52" fmla="*/ 357630 h 7012541"/>
              <a:gd name="connsiteX53" fmla="*/ 5545639 w 8963417"/>
              <a:gd name="connsiteY53" fmla="*/ 131422 h 7012541"/>
              <a:gd name="connsiteX54" fmla="*/ 5626276 w 8963417"/>
              <a:gd name="connsiteY54" fmla="*/ 33255 h 7012541"/>
              <a:gd name="connsiteX55" fmla="*/ 5684065 w 8963417"/>
              <a:gd name="connsiteY55" fmla="*/ 2846 h 7012541"/>
              <a:gd name="connsiteX56" fmla="*/ 5721528 w 8963417"/>
              <a:gd name="connsiteY56" fmla="*/ 245 h 7012541"/>
              <a:gd name="connsiteX57" fmla="*/ 5766047 w 8963417"/>
              <a:gd name="connsiteY57" fmla="*/ 7648 h 7012541"/>
              <a:gd name="connsiteX58" fmla="*/ 5712289 w 8963417"/>
              <a:gd name="connsiteY58" fmla="*/ 152762 h 7012541"/>
              <a:gd name="connsiteX59" fmla="*/ 5658530 w 8963417"/>
              <a:gd name="connsiteY59" fmla="*/ 323485 h 7012541"/>
              <a:gd name="connsiteX60" fmla="*/ 5599395 w 8963417"/>
              <a:gd name="connsiteY60" fmla="*/ 489940 h 7012541"/>
              <a:gd name="connsiteX61" fmla="*/ 5733793 w 8963417"/>
              <a:gd name="connsiteY61" fmla="*/ 613714 h 7012541"/>
              <a:gd name="connsiteX62" fmla="*/ 5766047 w 8963417"/>
              <a:gd name="connsiteY62" fmla="*/ 596641 h 7012541"/>
              <a:gd name="connsiteX63" fmla="*/ 5782173 w 8963417"/>
              <a:gd name="connsiteY63" fmla="*/ 566766 h 7012541"/>
              <a:gd name="connsiteX64" fmla="*/ 5889693 w 8963417"/>
              <a:gd name="connsiteY64" fmla="*/ 532622 h 7012541"/>
              <a:gd name="connsiteX65" fmla="*/ 5948825 w 8963417"/>
              <a:gd name="connsiteY65" fmla="*/ 600910 h 7012541"/>
              <a:gd name="connsiteX66" fmla="*/ 5948825 w 8963417"/>
              <a:gd name="connsiteY66" fmla="*/ 635055 h 7012541"/>
              <a:gd name="connsiteX67" fmla="*/ 6110101 w 8963417"/>
              <a:gd name="connsiteY67" fmla="*/ 801509 h 7012541"/>
              <a:gd name="connsiteX68" fmla="*/ 6185364 w 8963417"/>
              <a:gd name="connsiteY68" fmla="*/ 797240 h 7012541"/>
              <a:gd name="connsiteX69" fmla="*/ 6411148 w 8963417"/>
              <a:gd name="connsiteY69" fmla="*/ 754560 h 7012541"/>
              <a:gd name="connsiteX70" fmla="*/ 6459531 w 8963417"/>
              <a:gd name="connsiteY70" fmla="*/ 771633 h 7012541"/>
              <a:gd name="connsiteX71" fmla="*/ 6518666 w 8963417"/>
              <a:gd name="connsiteY71" fmla="*/ 831386 h 7012541"/>
              <a:gd name="connsiteX72" fmla="*/ 6583174 w 8963417"/>
              <a:gd name="connsiteY72" fmla="*/ 839921 h 7012541"/>
              <a:gd name="connsiteX73" fmla="*/ 6604680 w 8963417"/>
              <a:gd name="connsiteY73" fmla="*/ 822850 h 7012541"/>
              <a:gd name="connsiteX74" fmla="*/ 6630887 w 8963417"/>
              <a:gd name="connsiteY74" fmla="*/ 818048 h 7012541"/>
              <a:gd name="connsiteX75" fmla="*/ 6648711 w 8963417"/>
              <a:gd name="connsiteY75" fmla="*/ 821907 h 7012541"/>
              <a:gd name="connsiteX76" fmla="*/ 6652736 w 8963417"/>
              <a:gd name="connsiteY76" fmla="*/ 803062 h 7012541"/>
              <a:gd name="connsiteX77" fmla="*/ 6634723 w 8963417"/>
              <a:gd name="connsiteY77" fmla="*/ 789260 h 7012541"/>
              <a:gd name="connsiteX78" fmla="*/ 6634019 w 8963417"/>
              <a:gd name="connsiteY78" fmla="*/ 763084 h 7012541"/>
              <a:gd name="connsiteX79" fmla="*/ 6635466 w 8963417"/>
              <a:gd name="connsiteY79" fmla="*/ 732353 h 7012541"/>
              <a:gd name="connsiteX80" fmla="*/ 6681000 w 8963417"/>
              <a:gd name="connsiteY80" fmla="*/ 753698 h 7012541"/>
              <a:gd name="connsiteX81" fmla="*/ 6681704 w 8963417"/>
              <a:gd name="connsiteY81" fmla="*/ 779876 h 7012541"/>
              <a:gd name="connsiteX82" fmla="*/ 6666549 w 8963417"/>
              <a:gd name="connsiteY82" fmla="*/ 977913 h 7012541"/>
              <a:gd name="connsiteX83" fmla="*/ 6666829 w 8963417"/>
              <a:gd name="connsiteY83" fmla="*/ 988259 h 7012541"/>
              <a:gd name="connsiteX84" fmla="*/ 6669190 w 8963417"/>
              <a:gd name="connsiteY84" fmla="*/ 987703 h 7012541"/>
              <a:gd name="connsiteX85" fmla="*/ 6712195 w 8963417"/>
              <a:gd name="connsiteY85" fmla="*/ 1006376 h 7012541"/>
              <a:gd name="connsiteX86" fmla="*/ 6741388 w 8963417"/>
              <a:gd name="connsiteY86" fmla="*/ 1050670 h 7012541"/>
              <a:gd name="connsiteX87" fmla="*/ 6756165 w 8963417"/>
              <a:gd name="connsiteY87" fmla="*/ 1051331 h 7012541"/>
              <a:gd name="connsiteX88" fmla="*/ 6811400 w 8963417"/>
              <a:gd name="connsiteY88" fmla="*/ 1031420 h 7012541"/>
              <a:gd name="connsiteX89" fmla="*/ 6870579 w 8963417"/>
              <a:gd name="connsiteY89" fmla="*/ 1010084 h 7012541"/>
              <a:gd name="connsiteX90" fmla="*/ 6917158 w 8963417"/>
              <a:gd name="connsiteY90" fmla="*/ 1091465 h 7012541"/>
              <a:gd name="connsiteX91" fmla="*/ 7031896 w 8963417"/>
              <a:gd name="connsiteY91" fmla="*/ 1125620 h 7012541"/>
              <a:gd name="connsiteX92" fmla="*/ 7125478 w 8963417"/>
              <a:gd name="connsiteY92" fmla="*/ 1156072 h 7012541"/>
              <a:gd name="connsiteX93" fmla="*/ 7159878 w 8963417"/>
              <a:gd name="connsiteY93" fmla="*/ 1207863 h 7012541"/>
              <a:gd name="connsiteX94" fmla="*/ 7235505 w 8963417"/>
              <a:gd name="connsiteY94" fmla="*/ 1290100 h 7012541"/>
              <a:gd name="connsiteX95" fmla="*/ 7260605 w 8963417"/>
              <a:gd name="connsiteY95" fmla="*/ 1292379 h 7012541"/>
              <a:gd name="connsiteX96" fmla="*/ 7397968 w 8963417"/>
              <a:gd name="connsiteY96" fmla="*/ 1257963 h 7012541"/>
              <a:gd name="connsiteX97" fmla="*/ 7448170 w 8963417"/>
              <a:gd name="connsiteY97" fmla="*/ 1262519 h 7012541"/>
              <a:gd name="connsiteX98" fmla="*/ 7449238 w 8963417"/>
              <a:gd name="connsiteY98" fmla="*/ 1281014 h 7012541"/>
              <a:gd name="connsiteX99" fmla="*/ 7356343 w 8963417"/>
              <a:gd name="connsiteY99" fmla="*/ 1318280 h 7012541"/>
              <a:gd name="connsiteX100" fmla="*/ 7333375 w 8963417"/>
              <a:gd name="connsiteY100" fmla="*/ 1352992 h 7012541"/>
              <a:gd name="connsiteX101" fmla="*/ 7382127 w 8963417"/>
              <a:gd name="connsiteY101" fmla="*/ 1388279 h 7012541"/>
              <a:gd name="connsiteX102" fmla="*/ 7433759 w 8963417"/>
              <a:gd name="connsiteY102" fmla="*/ 1403649 h 7012541"/>
              <a:gd name="connsiteX103" fmla="*/ 7364535 w 8963417"/>
              <a:gd name="connsiteY103" fmla="*/ 1432382 h 7012541"/>
              <a:gd name="connsiteX104" fmla="*/ 7336194 w 8963417"/>
              <a:gd name="connsiteY104" fmla="*/ 1457701 h 7012541"/>
              <a:gd name="connsiteX105" fmla="*/ 7364153 w 8963417"/>
              <a:gd name="connsiteY105" fmla="*/ 1481607 h 7012541"/>
              <a:gd name="connsiteX106" fmla="*/ 7469950 w 8963417"/>
              <a:gd name="connsiteY106" fmla="*/ 1458567 h 7012541"/>
              <a:gd name="connsiteX107" fmla="*/ 7685494 w 8963417"/>
              <a:gd name="connsiteY107" fmla="*/ 1411069 h 7012541"/>
              <a:gd name="connsiteX108" fmla="*/ 7721005 w 8963417"/>
              <a:gd name="connsiteY108" fmla="*/ 1398266 h 7012541"/>
              <a:gd name="connsiteX109" fmla="*/ 7755786 w 8963417"/>
              <a:gd name="connsiteY109" fmla="*/ 1400830 h 7012541"/>
              <a:gd name="connsiteX110" fmla="*/ 7744655 w 8963417"/>
              <a:gd name="connsiteY110" fmla="*/ 1431274 h 7012541"/>
              <a:gd name="connsiteX111" fmla="*/ 7718830 w 8963417"/>
              <a:gd name="connsiteY111" fmla="*/ 1444362 h 7012541"/>
              <a:gd name="connsiteX112" fmla="*/ 7634911 w 8963417"/>
              <a:gd name="connsiteY112" fmla="*/ 1455735 h 7012541"/>
              <a:gd name="connsiteX113" fmla="*/ 7564259 w 8963417"/>
              <a:gd name="connsiteY113" fmla="*/ 1473656 h 7012541"/>
              <a:gd name="connsiteX114" fmla="*/ 7519069 w 8963417"/>
              <a:gd name="connsiteY114" fmla="*/ 1486173 h 7012541"/>
              <a:gd name="connsiteX115" fmla="*/ 7422588 w 8963417"/>
              <a:gd name="connsiteY115" fmla="*/ 1517179 h 7012541"/>
              <a:gd name="connsiteX116" fmla="*/ 7333981 w 8963417"/>
              <a:gd name="connsiteY116" fmla="*/ 1586884 h 7012541"/>
              <a:gd name="connsiteX117" fmla="*/ 7424703 w 8963417"/>
              <a:gd name="connsiteY117" fmla="*/ 1595712 h 7012541"/>
              <a:gd name="connsiteX118" fmla="*/ 7616576 w 8963417"/>
              <a:gd name="connsiteY118" fmla="*/ 1556747 h 7012541"/>
              <a:gd name="connsiteX119" fmla="*/ 7733485 w 8963417"/>
              <a:gd name="connsiteY119" fmla="*/ 1544806 h 7012541"/>
              <a:gd name="connsiteX120" fmla="*/ 7757500 w 8963417"/>
              <a:gd name="connsiteY120" fmla="*/ 1570131 h 7012541"/>
              <a:gd name="connsiteX121" fmla="*/ 7737410 w 8963417"/>
              <a:gd name="connsiteY121" fmla="*/ 1584926 h 7012541"/>
              <a:gd name="connsiteX122" fmla="*/ 7540165 w 8963417"/>
              <a:gd name="connsiteY122" fmla="*/ 1614502 h 7012541"/>
              <a:gd name="connsiteX123" fmla="*/ 7473820 w 8963417"/>
              <a:gd name="connsiteY123" fmla="*/ 1623317 h 7012541"/>
              <a:gd name="connsiteX124" fmla="*/ 7385936 w 8963417"/>
              <a:gd name="connsiteY124" fmla="*/ 1677656 h 7012541"/>
              <a:gd name="connsiteX125" fmla="*/ 7281204 w 8963417"/>
              <a:gd name="connsiteY125" fmla="*/ 1719189 h 7012541"/>
              <a:gd name="connsiteX126" fmla="*/ 7274371 w 8963417"/>
              <a:gd name="connsiteY126" fmla="*/ 1720608 h 7012541"/>
              <a:gd name="connsiteX127" fmla="*/ 7266631 w 8963417"/>
              <a:gd name="connsiteY127" fmla="*/ 1727395 h 7012541"/>
              <a:gd name="connsiteX128" fmla="*/ 7266631 w 8963417"/>
              <a:gd name="connsiteY128" fmla="*/ 1753945 h 7012541"/>
              <a:gd name="connsiteX129" fmla="*/ 7283452 w 8963417"/>
              <a:gd name="connsiteY129" fmla="*/ 1789340 h 7012541"/>
              <a:gd name="connsiteX130" fmla="*/ 7165708 w 8963417"/>
              <a:gd name="connsiteY130" fmla="*/ 1833590 h 7012541"/>
              <a:gd name="connsiteX131" fmla="*/ 7154809 w 8963417"/>
              <a:gd name="connsiteY131" fmla="*/ 1845056 h 7012541"/>
              <a:gd name="connsiteX132" fmla="*/ 7169142 w 8963417"/>
              <a:gd name="connsiteY132" fmla="*/ 1864261 h 7012541"/>
              <a:gd name="connsiteX133" fmla="*/ 7176645 w 8963417"/>
              <a:gd name="connsiteY133" fmla="*/ 1869997 h 7012541"/>
              <a:gd name="connsiteX134" fmla="*/ 7213877 w 8963417"/>
              <a:gd name="connsiteY134" fmla="*/ 1873441 h 7012541"/>
              <a:gd name="connsiteX135" fmla="*/ 7217525 w 8963417"/>
              <a:gd name="connsiteY135" fmla="*/ 1872797 h 7012541"/>
              <a:gd name="connsiteX136" fmla="*/ 7351920 w 8963417"/>
              <a:gd name="connsiteY136" fmla="*/ 1864261 h 7012541"/>
              <a:gd name="connsiteX137" fmla="*/ 7393249 w 8963417"/>
              <a:gd name="connsiteY137" fmla="*/ 1878132 h 7012541"/>
              <a:gd name="connsiteX138" fmla="*/ 7415948 w 8963417"/>
              <a:gd name="connsiteY138" fmla="*/ 1899836 h 7012541"/>
              <a:gd name="connsiteX139" fmla="*/ 7429578 w 8963417"/>
              <a:gd name="connsiteY139" fmla="*/ 1897743 h 7012541"/>
              <a:gd name="connsiteX140" fmla="*/ 7460064 w 8963417"/>
              <a:gd name="connsiteY140" fmla="*/ 1895534 h 7012541"/>
              <a:gd name="connsiteX141" fmla="*/ 7502113 w 8963417"/>
              <a:gd name="connsiteY141" fmla="*/ 1922083 h 7012541"/>
              <a:gd name="connsiteX142" fmla="*/ 7476884 w 8963417"/>
              <a:gd name="connsiteY142" fmla="*/ 1957479 h 7012541"/>
              <a:gd name="connsiteX143" fmla="*/ 7435999 w 8963417"/>
              <a:gd name="connsiteY143" fmla="*/ 1965299 h 7012541"/>
              <a:gd name="connsiteX144" fmla="*/ 7432559 w 8963417"/>
              <a:gd name="connsiteY144" fmla="*/ 1983767 h 7012541"/>
              <a:gd name="connsiteX145" fmla="*/ 7341167 w 8963417"/>
              <a:gd name="connsiteY145" fmla="*/ 2116076 h 7012541"/>
              <a:gd name="connsiteX146" fmla="*/ 7292785 w 8963417"/>
              <a:gd name="connsiteY146" fmla="*/ 2120344 h 7012541"/>
              <a:gd name="connsiteX147" fmla="*/ 7267252 w 8963417"/>
              <a:gd name="connsiteY147" fmla="*/ 2119278 h 7012541"/>
              <a:gd name="connsiteX148" fmla="*/ 7250917 w 8963417"/>
              <a:gd name="connsiteY148" fmla="*/ 2136237 h 7012541"/>
              <a:gd name="connsiteX149" fmla="*/ 7266631 w 8963417"/>
              <a:gd name="connsiteY149" fmla="*/ 2152158 h 7012541"/>
              <a:gd name="connsiteX150" fmla="*/ 7266631 w 8963417"/>
              <a:gd name="connsiteY150" fmla="*/ 2169860 h 7012541"/>
              <a:gd name="connsiteX151" fmla="*/ 7241401 w 8963417"/>
              <a:gd name="connsiteY151" fmla="*/ 2178706 h 7012541"/>
              <a:gd name="connsiteX152" fmla="*/ 7216741 w 8963417"/>
              <a:gd name="connsiteY152" fmla="*/ 2176761 h 7012541"/>
              <a:gd name="connsiteX153" fmla="*/ 7206772 w 8963417"/>
              <a:gd name="connsiteY153" fmla="*/ 2188634 h 7012541"/>
              <a:gd name="connsiteX154" fmla="*/ 7209141 w 8963417"/>
              <a:gd name="connsiteY154" fmla="*/ 2205255 h 7012541"/>
              <a:gd name="connsiteX155" fmla="*/ 7241401 w 8963417"/>
              <a:gd name="connsiteY155" fmla="*/ 2205255 h 7012541"/>
              <a:gd name="connsiteX156" fmla="*/ 7325501 w 8963417"/>
              <a:gd name="connsiteY156" fmla="*/ 2205255 h 7012541"/>
              <a:gd name="connsiteX157" fmla="*/ 7367553 w 8963417"/>
              <a:gd name="connsiteY157" fmla="*/ 2205255 h 7012541"/>
              <a:gd name="connsiteX158" fmla="*/ 7434834 w 8963417"/>
              <a:gd name="connsiteY158" fmla="*/ 2249505 h 7012541"/>
              <a:gd name="connsiteX159" fmla="*/ 7535753 w 8963417"/>
              <a:gd name="connsiteY159" fmla="*/ 2284901 h 7012541"/>
              <a:gd name="connsiteX160" fmla="*/ 7560984 w 8963417"/>
              <a:gd name="connsiteY160" fmla="*/ 2311449 h 7012541"/>
              <a:gd name="connsiteX161" fmla="*/ 7535753 w 8963417"/>
              <a:gd name="connsiteY161" fmla="*/ 2329142 h 7012541"/>
              <a:gd name="connsiteX162" fmla="*/ 7527346 w 8963417"/>
              <a:gd name="connsiteY162" fmla="*/ 2355692 h 7012541"/>
              <a:gd name="connsiteX163" fmla="*/ 7518935 w 8963417"/>
              <a:gd name="connsiteY163" fmla="*/ 2391087 h 7012541"/>
              <a:gd name="connsiteX164" fmla="*/ 7518935 w 8963417"/>
              <a:gd name="connsiteY164" fmla="*/ 2417635 h 7012541"/>
              <a:gd name="connsiteX165" fmla="*/ 7527346 w 8963417"/>
              <a:gd name="connsiteY165" fmla="*/ 2417635 h 7012541"/>
              <a:gd name="connsiteX166" fmla="*/ 7527346 w 8963417"/>
              <a:gd name="connsiteY166" fmla="*/ 2479580 h 7012541"/>
              <a:gd name="connsiteX167" fmla="*/ 7460064 w 8963417"/>
              <a:gd name="connsiteY167" fmla="*/ 2541532 h 7012541"/>
              <a:gd name="connsiteX168" fmla="*/ 7544165 w 8963417"/>
              <a:gd name="connsiteY168" fmla="*/ 2568073 h 7012541"/>
              <a:gd name="connsiteX169" fmla="*/ 7535753 w 8963417"/>
              <a:gd name="connsiteY169" fmla="*/ 2576928 h 7012541"/>
              <a:gd name="connsiteX170" fmla="*/ 7236495 w 8963417"/>
              <a:gd name="connsiteY170" fmla="*/ 2576928 h 7012541"/>
              <a:gd name="connsiteX171" fmla="*/ 7215508 w 8963417"/>
              <a:gd name="connsiteY171" fmla="*/ 2587165 h 7012541"/>
              <a:gd name="connsiteX172" fmla="*/ 7214139 w 8963417"/>
              <a:gd name="connsiteY172" fmla="*/ 2590655 h 7012541"/>
              <a:gd name="connsiteX173" fmla="*/ 7232990 w 8963417"/>
              <a:gd name="connsiteY173" fmla="*/ 2594621 h 7012541"/>
              <a:gd name="connsiteX174" fmla="*/ 7300272 w 8963417"/>
              <a:gd name="connsiteY174" fmla="*/ 2638871 h 7012541"/>
              <a:gd name="connsiteX175" fmla="*/ 7333912 w 8963417"/>
              <a:gd name="connsiteY175" fmla="*/ 2665420 h 7012541"/>
              <a:gd name="connsiteX176" fmla="*/ 7426423 w 8963417"/>
              <a:gd name="connsiteY176" fmla="*/ 2683114 h 7012541"/>
              <a:gd name="connsiteX177" fmla="*/ 7443243 w 8963417"/>
              <a:gd name="connsiteY177" fmla="*/ 2700816 h 7012541"/>
              <a:gd name="connsiteX178" fmla="*/ 7426423 w 8963417"/>
              <a:gd name="connsiteY178" fmla="*/ 2709662 h 7012541"/>
              <a:gd name="connsiteX179" fmla="*/ 7224581 w 8963417"/>
              <a:gd name="connsiteY179" fmla="*/ 2709662 h 7012541"/>
              <a:gd name="connsiteX180" fmla="*/ 7208810 w 8963417"/>
              <a:gd name="connsiteY180" fmla="*/ 2710767 h 7012541"/>
              <a:gd name="connsiteX181" fmla="*/ 7207899 w 8963417"/>
              <a:gd name="connsiteY181" fmla="*/ 2711514 h 7012541"/>
              <a:gd name="connsiteX182" fmla="*/ 7208115 w 8963417"/>
              <a:gd name="connsiteY182" fmla="*/ 2712006 h 7012541"/>
              <a:gd name="connsiteX183" fmla="*/ 7292785 w 8963417"/>
              <a:gd name="connsiteY183" fmla="*/ 2730679 h 7012541"/>
              <a:gd name="connsiteX184" fmla="*/ 7411055 w 8963417"/>
              <a:gd name="connsiteY184" fmla="*/ 2816042 h 7012541"/>
              <a:gd name="connsiteX185" fmla="*/ 7411055 w 8963417"/>
              <a:gd name="connsiteY185" fmla="*/ 2824702 h 7012541"/>
              <a:gd name="connsiteX186" fmla="*/ 7510524 w 8963417"/>
              <a:gd name="connsiteY186" fmla="*/ 2824702 h 7012541"/>
              <a:gd name="connsiteX187" fmla="*/ 7586217 w 8963417"/>
              <a:gd name="connsiteY187" fmla="*/ 2815857 h 7012541"/>
              <a:gd name="connsiteX188" fmla="*/ 7619857 w 8963417"/>
              <a:gd name="connsiteY188" fmla="*/ 2842405 h 7012541"/>
              <a:gd name="connsiteX189" fmla="*/ 7611446 w 8963417"/>
              <a:gd name="connsiteY189" fmla="*/ 2868954 h 7012541"/>
              <a:gd name="connsiteX190" fmla="*/ 7569394 w 8963417"/>
              <a:gd name="connsiteY190" fmla="*/ 2868954 h 7012541"/>
              <a:gd name="connsiteX191" fmla="*/ 7460064 w 8963417"/>
              <a:gd name="connsiteY191" fmla="*/ 2860098 h 7012541"/>
              <a:gd name="connsiteX192" fmla="*/ 7429971 w 8963417"/>
              <a:gd name="connsiteY192" fmla="*/ 2855261 h 7012541"/>
              <a:gd name="connsiteX193" fmla="*/ 7408679 w 8963417"/>
              <a:gd name="connsiteY193" fmla="*/ 2859828 h 7012541"/>
              <a:gd name="connsiteX194" fmla="*/ 7391569 w 8963417"/>
              <a:gd name="connsiteY194" fmla="*/ 2867792 h 7012541"/>
              <a:gd name="connsiteX195" fmla="*/ 7380474 w 8963417"/>
              <a:gd name="connsiteY195" fmla="*/ 2867539 h 7012541"/>
              <a:gd name="connsiteX196" fmla="*/ 7376094 w 8963417"/>
              <a:gd name="connsiteY196" fmla="*/ 2868814 h 7012541"/>
              <a:gd name="connsiteX197" fmla="*/ 7363084 w 8963417"/>
              <a:gd name="connsiteY197" fmla="*/ 2868887 h 7012541"/>
              <a:gd name="connsiteX198" fmla="*/ 7330122 w 8963417"/>
              <a:gd name="connsiteY198" fmla="*/ 2879700 h 7012541"/>
              <a:gd name="connsiteX199" fmla="*/ 7423270 w 8963417"/>
              <a:gd name="connsiteY199" fmla="*/ 2893285 h 7012541"/>
              <a:gd name="connsiteX200" fmla="*/ 7535753 w 8963417"/>
              <a:gd name="connsiteY200" fmla="*/ 2895495 h 7012541"/>
              <a:gd name="connsiteX201" fmla="*/ 7569394 w 8963417"/>
              <a:gd name="connsiteY201" fmla="*/ 2895495 h 7012541"/>
              <a:gd name="connsiteX202" fmla="*/ 7611446 w 8963417"/>
              <a:gd name="connsiteY202" fmla="*/ 2913195 h 7012541"/>
              <a:gd name="connsiteX203" fmla="*/ 7619857 w 8963417"/>
              <a:gd name="connsiteY203" fmla="*/ 2939745 h 7012541"/>
              <a:gd name="connsiteX204" fmla="*/ 7603035 w 8963417"/>
              <a:gd name="connsiteY204" fmla="*/ 2957445 h 7012541"/>
              <a:gd name="connsiteX205" fmla="*/ 7476884 w 8963417"/>
              <a:gd name="connsiteY205" fmla="*/ 2957445 h 7012541"/>
              <a:gd name="connsiteX206" fmla="*/ 7611446 w 8963417"/>
              <a:gd name="connsiteY206" fmla="*/ 2992841 h 7012541"/>
              <a:gd name="connsiteX207" fmla="*/ 7636676 w 8963417"/>
              <a:gd name="connsiteY207" fmla="*/ 3010536 h 7012541"/>
              <a:gd name="connsiteX208" fmla="*/ 7603035 w 8963417"/>
              <a:gd name="connsiteY208" fmla="*/ 3019391 h 7012541"/>
              <a:gd name="connsiteX209" fmla="*/ 7392782 w 8963417"/>
              <a:gd name="connsiteY209" fmla="*/ 3019391 h 7012541"/>
              <a:gd name="connsiteX210" fmla="*/ 7359141 w 8963417"/>
              <a:gd name="connsiteY210" fmla="*/ 3037084 h 7012541"/>
              <a:gd name="connsiteX211" fmla="*/ 7418013 w 8963417"/>
              <a:gd name="connsiteY211" fmla="*/ 3037084 h 7012541"/>
              <a:gd name="connsiteX212" fmla="*/ 7493705 w 8963417"/>
              <a:gd name="connsiteY212" fmla="*/ 3063633 h 7012541"/>
              <a:gd name="connsiteX213" fmla="*/ 7569394 w 8963417"/>
              <a:gd name="connsiteY213" fmla="*/ 3063633 h 7012541"/>
              <a:gd name="connsiteX214" fmla="*/ 7594625 w 8963417"/>
              <a:gd name="connsiteY214" fmla="*/ 3090181 h 7012541"/>
              <a:gd name="connsiteX215" fmla="*/ 7569394 w 8963417"/>
              <a:gd name="connsiteY215" fmla="*/ 3116729 h 7012541"/>
              <a:gd name="connsiteX216" fmla="*/ 7392782 w 8963417"/>
              <a:gd name="connsiteY216" fmla="*/ 3116729 h 7012541"/>
              <a:gd name="connsiteX217" fmla="*/ 7317090 w 8963417"/>
              <a:gd name="connsiteY217" fmla="*/ 3125577 h 7012541"/>
              <a:gd name="connsiteX218" fmla="*/ 7409602 w 8963417"/>
              <a:gd name="connsiteY218" fmla="*/ 3125577 h 7012541"/>
              <a:gd name="connsiteX219" fmla="*/ 7468474 w 8963417"/>
              <a:gd name="connsiteY219" fmla="*/ 3160972 h 7012541"/>
              <a:gd name="connsiteX220" fmla="*/ 7468474 w 8963417"/>
              <a:gd name="connsiteY220" fmla="*/ 3187520 h 7012541"/>
              <a:gd name="connsiteX221" fmla="*/ 7434834 w 8963417"/>
              <a:gd name="connsiteY221" fmla="*/ 3205222 h 7012541"/>
              <a:gd name="connsiteX222" fmla="*/ 7325501 w 8963417"/>
              <a:gd name="connsiteY222" fmla="*/ 3222925 h 7012541"/>
              <a:gd name="connsiteX223" fmla="*/ 7289650 w 8963417"/>
              <a:gd name="connsiteY223" fmla="*/ 3228471 h 7012541"/>
              <a:gd name="connsiteX224" fmla="*/ 7297868 w 8963417"/>
              <a:gd name="connsiteY224" fmla="*/ 3237002 h 7012541"/>
              <a:gd name="connsiteX225" fmla="*/ 7234517 w 8963417"/>
              <a:gd name="connsiteY225" fmla="*/ 3266341 h 7012541"/>
              <a:gd name="connsiteX226" fmla="*/ 7200180 w 8963417"/>
              <a:gd name="connsiteY226" fmla="*/ 3279517 h 7012541"/>
              <a:gd name="connsiteX227" fmla="*/ 7287409 w 8963417"/>
              <a:gd name="connsiteY227" fmla="*/ 3302602 h 7012541"/>
              <a:gd name="connsiteX228" fmla="*/ 7437935 w 8963417"/>
              <a:gd name="connsiteY228" fmla="*/ 3285529 h 7012541"/>
              <a:gd name="connsiteX229" fmla="*/ 7507819 w 8963417"/>
              <a:gd name="connsiteY229" fmla="*/ 3251385 h 7012541"/>
              <a:gd name="connsiteX230" fmla="*/ 7626089 w 8963417"/>
              <a:gd name="connsiteY230" fmla="*/ 3153218 h 7012541"/>
              <a:gd name="connsiteX231" fmla="*/ 7824993 w 8963417"/>
              <a:gd name="connsiteY231" fmla="*/ 2986763 h 7012541"/>
              <a:gd name="connsiteX232" fmla="*/ 8083034 w 8963417"/>
              <a:gd name="connsiteY232" fmla="*/ 2905671 h 7012541"/>
              <a:gd name="connsiteX233" fmla="*/ 8292694 w 8963417"/>
              <a:gd name="connsiteY233" fmla="*/ 2811774 h 7012541"/>
              <a:gd name="connsiteX234" fmla="*/ 8308820 w 8963417"/>
              <a:gd name="connsiteY234" fmla="*/ 2798969 h 7012541"/>
              <a:gd name="connsiteX235" fmla="*/ 8523854 w 8963417"/>
              <a:gd name="connsiteY235" fmla="*/ 2726411 h 7012541"/>
              <a:gd name="connsiteX236" fmla="*/ 8545735 w 8963417"/>
              <a:gd name="connsiteY236" fmla="*/ 2720593 h 7012541"/>
              <a:gd name="connsiteX237" fmla="*/ 8548676 w 8963417"/>
              <a:gd name="connsiteY237" fmla="*/ 2716533 h 7012541"/>
              <a:gd name="connsiteX238" fmla="*/ 8573314 w 8963417"/>
              <a:gd name="connsiteY238" fmla="*/ 2694886 h 7012541"/>
              <a:gd name="connsiteX239" fmla="*/ 8677288 w 8963417"/>
              <a:gd name="connsiteY239" fmla="*/ 2642160 h 7012541"/>
              <a:gd name="connsiteX240" fmla="*/ 8735408 w 8963417"/>
              <a:gd name="connsiteY240" fmla="*/ 2626902 h 7012541"/>
              <a:gd name="connsiteX241" fmla="*/ 8850732 w 8963417"/>
              <a:gd name="connsiteY241" fmla="*/ 2656253 h 7012541"/>
              <a:gd name="connsiteX242" fmla="*/ 8871829 w 8963417"/>
              <a:gd name="connsiteY242" fmla="*/ 2688788 h 7012541"/>
              <a:gd name="connsiteX243" fmla="*/ 8880174 w 8963417"/>
              <a:gd name="connsiteY243" fmla="*/ 2702474 h 7012541"/>
              <a:gd name="connsiteX244" fmla="*/ 8909536 w 8963417"/>
              <a:gd name="connsiteY244" fmla="*/ 2712074 h 7012541"/>
              <a:gd name="connsiteX245" fmla="*/ 8908421 w 8963417"/>
              <a:gd name="connsiteY245" fmla="*/ 2722859 h 7012541"/>
              <a:gd name="connsiteX246" fmla="*/ 8943168 w 8963417"/>
              <a:gd name="connsiteY246" fmla="*/ 2743484 h 7012541"/>
              <a:gd name="connsiteX247" fmla="*/ 8959297 w 8963417"/>
              <a:gd name="connsiteY247" fmla="*/ 2764823 h 7012541"/>
              <a:gd name="connsiteX248" fmla="*/ 8932416 w 8963417"/>
              <a:gd name="connsiteY248" fmla="*/ 2914207 h 7012541"/>
              <a:gd name="connsiteX249" fmla="*/ 8808773 w 8963417"/>
              <a:gd name="connsiteY249" fmla="*/ 3003836 h 7012541"/>
              <a:gd name="connsiteX250" fmla="*/ 8695880 w 8963417"/>
              <a:gd name="connsiteY250" fmla="*/ 3012372 h 7012541"/>
              <a:gd name="connsiteX251" fmla="*/ 8550732 w 8963417"/>
              <a:gd name="connsiteY251" fmla="*/ 3008104 h 7012541"/>
              <a:gd name="connsiteX252" fmla="*/ 8518478 w 8963417"/>
              <a:gd name="connsiteY252" fmla="*/ 3025177 h 7012541"/>
              <a:gd name="connsiteX253" fmla="*/ 8389456 w 8963417"/>
              <a:gd name="connsiteY253" fmla="*/ 3076394 h 7012541"/>
              <a:gd name="connsiteX254" fmla="*/ 8271189 w 8963417"/>
              <a:gd name="connsiteY254" fmla="*/ 3114806 h 7012541"/>
              <a:gd name="connsiteX255" fmla="*/ 8002397 w 8963417"/>
              <a:gd name="connsiteY255" fmla="*/ 3174559 h 7012541"/>
              <a:gd name="connsiteX256" fmla="*/ 7744358 w 8963417"/>
              <a:gd name="connsiteY256" fmla="*/ 3259920 h 7012541"/>
              <a:gd name="connsiteX257" fmla="*/ 7583083 w 8963417"/>
              <a:gd name="connsiteY257" fmla="*/ 3358087 h 7012541"/>
              <a:gd name="connsiteX258" fmla="*/ 7507819 w 8963417"/>
              <a:gd name="connsiteY258" fmla="*/ 3396499 h 7012541"/>
              <a:gd name="connsiteX259" fmla="*/ 7201396 w 8963417"/>
              <a:gd name="connsiteY259" fmla="*/ 3537345 h 7012541"/>
              <a:gd name="connsiteX260" fmla="*/ 7180328 w 8963417"/>
              <a:gd name="connsiteY260" fmla="*/ 3547150 h 7012541"/>
              <a:gd name="connsiteX261" fmla="*/ 7165229 w 8963417"/>
              <a:gd name="connsiteY261" fmla="*/ 3639988 h 7012541"/>
              <a:gd name="connsiteX262" fmla="*/ 7112041 w 8963417"/>
              <a:gd name="connsiteY262" fmla="*/ 3746654 h 7012541"/>
              <a:gd name="connsiteX263" fmla="*/ 7107603 w 8963417"/>
              <a:gd name="connsiteY263" fmla="*/ 3767789 h 7012541"/>
              <a:gd name="connsiteX264" fmla="*/ 7120759 w 8963417"/>
              <a:gd name="connsiteY264" fmla="*/ 3772089 h 7012541"/>
              <a:gd name="connsiteX265" fmla="*/ 7534699 w 8963417"/>
              <a:gd name="connsiteY265" fmla="*/ 3891595 h 7012541"/>
              <a:gd name="connsiteX266" fmla="*/ 7626089 w 8963417"/>
              <a:gd name="connsiteY266" fmla="*/ 3917205 h 7012541"/>
              <a:gd name="connsiteX267" fmla="*/ 7749734 w 8963417"/>
              <a:gd name="connsiteY267" fmla="*/ 3904400 h 7012541"/>
              <a:gd name="connsiteX268" fmla="*/ 7819618 w 8963417"/>
              <a:gd name="connsiteY268" fmla="*/ 3895864 h 7012541"/>
              <a:gd name="connsiteX269" fmla="*/ 7894880 w 8963417"/>
              <a:gd name="connsiteY269" fmla="*/ 3912937 h 7012541"/>
              <a:gd name="connsiteX270" fmla="*/ 7927136 w 8963417"/>
              <a:gd name="connsiteY270" fmla="*/ 3942812 h 7012541"/>
              <a:gd name="connsiteX271" fmla="*/ 7787364 w 8963417"/>
              <a:gd name="connsiteY271" fmla="*/ 4169020 h 7012541"/>
              <a:gd name="connsiteX272" fmla="*/ 7636840 w 8963417"/>
              <a:gd name="connsiteY272" fmla="*/ 4169020 h 7012541"/>
              <a:gd name="connsiteX273" fmla="*/ 7513195 w 8963417"/>
              <a:gd name="connsiteY273" fmla="*/ 4100731 h 7012541"/>
              <a:gd name="connsiteX274" fmla="*/ 7378800 w 8963417"/>
              <a:gd name="connsiteY274" fmla="*/ 4079391 h 7012541"/>
              <a:gd name="connsiteX275" fmla="*/ 7239029 w 8963417"/>
              <a:gd name="connsiteY275" fmla="*/ 4023907 h 7012541"/>
              <a:gd name="connsiteX276" fmla="*/ 7158389 w 8963417"/>
              <a:gd name="connsiteY276" fmla="*/ 3921471 h 7012541"/>
              <a:gd name="connsiteX277" fmla="*/ 7124598 w 8963417"/>
              <a:gd name="connsiteY277" fmla="*/ 3898797 h 7012541"/>
              <a:gd name="connsiteX278" fmla="*/ 7095148 w 8963417"/>
              <a:gd name="connsiteY278" fmla="*/ 3921009 h 7012541"/>
              <a:gd name="connsiteX279" fmla="*/ 6993789 w 8963417"/>
              <a:gd name="connsiteY279" fmla="*/ 3921009 h 7012541"/>
              <a:gd name="connsiteX280" fmla="*/ 6841749 w 8963417"/>
              <a:gd name="connsiteY280" fmla="*/ 3947832 h 7012541"/>
              <a:gd name="connsiteX281" fmla="*/ 6799515 w 8963417"/>
              <a:gd name="connsiteY281" fmla="*/ 4048423 h 7012541"/>
              <a:gd name="connsiteX282" fmla="*/ 6554562 w 8963417"/>
              <a:gd name="connsiteY282" fmla="*/ 4309956 h 7012541"/>
              <a:gd name="connsiteX283" fmla="*/ 6495434 w 8963417"/>
              <a:gd name="connsiteY283" fmla="*/ 4323367 h 7012541"/>
              <a:gd name="connsiteX284" fmla="*/ 6157569 w 8963417"/>
              <a:gd name="connsiteY284" fmla="*/ 4323367 h 7012541"/>
              <a:gd name="connsiteX285" fmla="*/ 6225141 w 8963417"/>
              <a:gd name="connsiteY285" fmla="*/ 4544663 h 7012541"/>
              <a:gd name="connsiteX286" fmla="*/ 6030867 w 8963417"/>
              <a:gd name="connsiteY286" fmla="*/ 4423957 h 7012541"/>
              <a:gd name="connsiteX287" fmla="*/ 5726788 w 8963417"/>
              <a:gd name="connsiteY287" fmla="*/ 4363603 h 7012541"/>
              <a:gd name="connsiteX288" fmla="*/ 5583194 w 8963417"/>
              <a:gd name="connsiteY288" fmla="*/ 4558076 h 7012541"/>
              <a:gd name="connsiteX289" fmla="*/ 5372027 w 8963417"/>
              <a:gd name="connsiteY289" fmla="*/ 4658664 h 7012541"/>
              <a:gd name="connsiteX290" fmla="*/ 5228434 w 8963417"/>
              <a:gd name="connsiteY290" fmla="*/ 4698900 h 7012541"/>
              <a:gd name="connsiteX291" fmla="*/ 4991928 w 8963417"/>
              <a:gd name="connsiteY291" fmla="*/ 4812901 h 7012541"/>
              <a:gd name="connsiteX292" fmla="*/ 4915908 w 8963417"/>
              <a:gd name="connsiteY292" fmla="*/ 4866550 h 7012541"/>
              <a:gd name="connsiteX293" fmla="*/ 4949694 w 8963417"/>
              <a:gd name="connsiteY293" fmla="*/ 5034199 h 7012541"/>
              <a:gd name="connsiteX294" fmla="*/ 4978237 w 8963417"/>
              <a:gd name="connsiteY294" fmla="*/ 5142809 h 7012541"/>
              <a:gd name="connsiteX295" fmla="*/ 4997518 w 8963417"/>
              <a:gd name="connsiteY295" fmla="*/ 5144903 h 7012541"/>
              <a:gd name="connsiteX296" fmla="*/ 5017276 w 8963417"/>
              <a:gd name="connsiteY296" fmla="*/ 5157192 h 7012541"/>
              <a:gd name="connsiteX297" fmla="*/ 5033367 w 8963417"/>
              <a:gd name="connsiteY297" fmla="*/ 5182005 h 7012541"/>
              <a:gd name="connsiteX298" fmla="*/ 5039731 w 8963417"/>
              <a:gd name="connsiteY298" fmla="*/ 5192443 h 7012541"/>
              <a:gd name="connsiteX299" fmla="*/ 5060058 w 8963417"/>
              <a:gd name="connsiteY299" fmla="*/ 5219711 h 7012541"/>
              <a:gd name="connsiteX300" fmla="*/ 5070657 w 8963417"/>
              <a:gd name="connsiteY300" fmla="*/ 5232605 h 7012541"/>
              <a:gd name="connsiteX301" fmla="*/ 5077775 w 8963417"/>
              <a:gd name="connsiteY301" fmla="*/ 5251423 h 7012541"/>
              <a:gd name="connsiteX302" fmla="*/ 5076675 w 8963417"/>
              <a:gd name="connsiteY302" fmla="*/ 5272625 h 7012541"/>
              <a:gd name="connsiteX303" fmla="*/ 5067013 w 8963417"/>
              <a:gd name="connsiteY303" fmla="*/ 5325796 h 7012541"/>
              <a:gd name="connsiteX304" fmla="*/ 4992239 w 8963417"/>
              <a:gd name="connsiteY304" fmla="*/ 5402777 h 7012541"/>
              <a:gd name="connsiteX305" fmla="*/ 4981655 w 8963417"/>
              <a:gd name="connsiteY305" fmla="*/ 5403392 h 7012541"/>
              <a:gd name="connsiteX306" fmla="*/ 4935831 w 8963417"/>
              <a:gd name="connsiteY306" fmla="*/ 5411777 h 7012541"/>
              <a:gd name="connsiteX307" fmla="*/ 4922876 w 8963417"/>
              <a:gd name="connsiteY307" fmla="*/ 5410623 h 7012541"/>
              <a:gd name="connsiteX308" fmla="*/ 4887883 w 8963417"/>
              <a:gd name="connsiteY308" fmla="*/ 5412181 h 7012541"/>
              <a:gd name="connsiteX309" fmla="*/ 4868951 w 8963417"/>
              <a:gd name="connsiteY309" fmla="*/ 5411532 h 7012541"/>
              <a:gd name="connsiteX310" fmla="*/ 4852373 w 8963417"/>
              <a:gd name="connsiteY310" fmla="*/ 5399145 h 7012541"/>
              <a:gd name="connsiteX311" fmla="*/ 4797423 w 8963417"/>
              <a:gd name="connsiteY311" fmla="*/ 5370869 h 7012541"/>
              <a:gd name="connsiteX312" fmla="*/ 4769006 w 8963417"/>
              <a:gd name="connsiteY312" fmla="*/ 5349635 h 7012541"/>
              <a:gd name="connsiteX313" fmla="*/ 4763013 w 8963417"/>
              <a:gd name="connsiteY313" fmla="*/ 5336631 h 7012541"/>
              <a:gd name="connsiteX314" fmla="*/ 4763231 w 8963417"/>
              <a:gd name="connsiteY314" fmla="*/ 5303401 h 7012541"/>
              <a:gd name="connsiteX315" fmla="*/ 4760438 w 8963417"/>
              <a:gd name="connsiteY315" fmla="*/ 5250159 h 7012541"/>
              <a:gd name="connsiteX316" fmla="*/ 4768885 w 8963417"/>
              <a:gd name="connsiteY316" fmla="*/ 5228052 h 7012541"/>
              <a:gd name="connsiteX317" fmla="*/ 4786918 w 8963417"/>
              <a:gd name="connsiteY317" fmla="*/ 5203164 h 7012541"/>
              <a:gd name="connsiteX318" fmla="*/ 4805708 w 8963417"/>
              <a:gd name="connsiteY318" fmla="*/ 5186655 h 7012541"/>
              <a:gd name="connsiteX319" fmla="*/ 4839370 w 8963417"/>
              <a:gd name="connsiteY319" fmla="*/ 5158612 h 7012541"/>
              <a:gd name="connsiteX320" fmla="*/ 4839887 w 8963417"/>
              <a:gd name="connsiteY320" fmla="*/ 5158473 h 7012541"/>
              <a:gd name="connsiteX321" fmla="*/ 4839887 w 8963417"/>
              <a:gd name="connsiteY321" fmla="*/ 5114670 h 7012541"/>
              <a:gd name="connsiteX322" fmla="*/ 4831440 w 8963417"/>
              <a:gd name="connsiteY322" fmla="*/ 5000669 h 7012541"/>
              <a:gd name="connsiteX323" fmla="*/ 4731137 w 8963417"/>
              <a:gd name="connsiteY323" fmla="*/ 4868226 h 7012541"/>
              <a:gd name="connsiteX324" fmla="*/ 4699578 w 8963417"/>
              <a:gd name="connsiteY324" fmla="*/ 4861044 h 7012541"/>
              <a:gd name="connsiteX325" fmla="*/ 4695996 w 8963417"/>
              <a:gd name="connsiteY325" fmla="*/ 4869585 h 7012541"/>
              <a:gd name="connsiteX326" fmla="*/ 4526886 w 8963417"/>
              <a:gd name="connsiteY326" fmla="*/ 5175990 h 7012541"/>
              <a:gd name="connsiteX327" fmla="*/ 4431061 w 8963417"/>
              <a:gd name="connsiteY327" fmla="*/ 5313663 h 7012541"/>
              <a:gd name="connsiteX328" fmla="*/ 4467109 w 8963417"/>
              <a:gd name="connsiteY328" fmla="*/ 5335807 h 7012541"/>
              <a:gd name="connsiteX329" fmla="*/ 4556483 w 8963417"/>
              <a:gd name="connsiteY329" fmla="*/ 5411032 h 7012541"/>
              <a:gd name="connsiteX330" fmla="*/ 4588738 w 8963417"/>
              <a:gd name="connsiteY330" fmla="*/ 5530539 h 7012541"/>
              <a:gd name="connsiteX331" fmla="*/ 4486598 w 8963417"/>
              <a:gd name="connsiteY331" fmla="*/ 5658580 h 7012541"/>
              <a:gd name="connsiteX332" fmla="*/ 4481222 w 8963417"/>
              <a:gd name="connsiteY332" fmla="*/ 5688457 h 7012541"/>
              <a:gd name="connsiteX333" fmla="*/ 4508100 w 8963417"/>
              <a:gd name="connsiteY333" fmla="*/ 5833571 h 7012541"/>
              <a:gd name="connsiteX334" fmla="*/ 4373705 w 8963417"/>
              <a:gd name="connsiteY334" fmla="*/ 6029902 h 7012541"/>
              <a:gd name="connsiteX335" fmla="*/ 4244684 w 8963417"/>
              <a:gd name="connsiteY335" fmla="*/ 6076852 h 7012541"/>
              <a:gd name="connsiteX336" fmla="*/ 3981267 w 8963417"/>
              <a:gd name="connsiteY336" fmla="*/ 6046974 h 7012541"/>
              <a:gd name="connsiteX337" fmla="*/ 3906594 w 8963417"/>
              <a:gd name="connsiteY337" fmla="*/ 6000025 h 7012541"/>
              <a:gd name="connsiteX338" fmla="*/ 3861154 w 8963417"/>
              <a:gd name="connsiteY338" fmla="*/ 5958970 h 7012541"/>
              <a:gd name="connsiteX339" fmla="*/ 3835346 w 8963417"/>
              <a:gd name="connsiteY339" fmla="*/ 5983754 h 7012541"/>
              <a:gd name="connsiteX340" fmla="*/ 3721172 w 8963417"/>
              <a:gd name="connsiteY340" fmla="*/ 6074326 h 7012541"/>
              <a:gd name="connsiteX341" fmla="*/ 3723563 w 8963417"/>
              <a:gd name="connsiteY341" fmla="*/ 6076719 h 7012541"/>
              <a:gd name="connsiteX342" fmla="*/ 3733978 w 8963417"/>
              <a:gd name="connsiteY342" fmla="*/ 6081120 h 7012541"/>
              <a:gd name="connsiteX343" fmla="*/ 3776987 w 8963417"/>
              <a:gd name="connsiteY343" fmla="*/ 6098191 h 7012541"/>
              <a:gd name="connsiteX344" fmla="*/ 3723226 w 8963417"/>
              <a:gd name="connsiteY344" fmla="*/ 6128069 h 7012541"/>
              <a:gd name="connsiteX345" fmla="*/ 3685596 w 8963417"/>
              <a:gd name="connsiteY345" fmla="*/ 6115264 h 7012541"/>
              <a:gd name="connsiteX346" fmla="*/ 3674316 w 8963417"/>
              <a:gd name="connsiteY346" fmla="*/ 6111495 h 7012541"/>
              <a:gd name="connsiteX347" fmla="*/ 3550158 w 8963417"/>
              <a:gd name="connsiteY347" fmla="*/ 6209987 h 7012541"/>
              <a:gd name="connsiteX348" fmla="*/ 2376461 w 8963417"/>
              <a:gd name="connsiteY348" fmla="*/ 6797710 h 7012541"/>
              <a:gd name="connsiteX349" fmla="*/ 2293103 w 8963417"/>
              <a:gd name="connsiteY349" fmla="*/ 6820826 h 7012541"/>
              <a:gd name="connsiteX350" fmla="*/ 2293103 w 8963417"/>
              <a:gd name="connsiteY350" fmla="*/ 6858002 h 7012541"/>
              <a:gd name="connsiteX351" fmla="*/ 2159046 w 8963417"/>
              <a:gd name="connsiteY351" fmla="*/ 6858002 h 7012541"/>
              <a:gd name="connsiteX352" fmla="*/ 2047293 w 8963417"/>
              <a:gd name="connsiteY352" fmla="*/ 6888993 h 7012541"/>
              <a:gd name="connsiteX353" fmla="*/ 995643 w 8963417"/>
              <a:gd name="connsiteY353" fmla="*/ 7010404 h 7012541"/>
              <a:gd name="connsiteX354" fmla="*/ 0 w 8963417"/>
              <a:gd name="connsiteY354" fmla="*/ 6931523 h 7012541"/>
              <a:gd name="connsiteX355" fmla="*/ 168276 w 8963417"/>
              <a:gd name="connsiteY355" fmla="*/ 5135527 h 7012541"/>
              <a:gd name="connsiteX0" fmla="*/ 6634026 w 8963417"/>
              <a:gd name="connsiteY0" fmla="*/ 867292 h 7012541"/>
              <a:gd name="connsiteX1" fmla="*/ 6577800 w 8963417"/>
              <a:gd name="connsiteY1" fmla="*/ 908210 h 7012541"/>
              <a:gd name="connsiteX2" fmla="*/ 6529417 w 8963417"/>
              <a:gd name="connsiteY2" fmla="*/ 967963 h 7012541"/>
              <a:gd name="connsiteX3" fmla="*/ 6545544 w 8963417"/>
              <a:gd name="connsiteY3" fmla="*/ 1006376 h 7012541"/>
              <a:gd name="connsiteX4" fmla="*/ 6585864 w 8963417"/>
              <a:gd name="connsiteY4" fmla="*/ 1006911 h 7012541"/>
              <a:gd name="connsiteX5" fmla="*/ 6602827 w 8963417"/>
              <a:gd name="connsiteY5" fmla="*/ 1003094 h 7012541"/>
              <a:gd name="connsiteX6" fmla="*/ 6624961 w 8963417"/>
              <a:gd name="connsiteY6" fmla="*/ 955148 h 7012541"/>
              <a:gd name="connsiteX7" fmla="*/ 6627415 w 8963417"/>
              <a:gd name="connsiteY7" fmla="*/ 887712 h 7012541"/>
              <a:gd name="connsiteX8" fmla="*/ 6634026 w 8963417"/>
              <a:gd name="connsiteY8" fmla="*/ 867292 h 7012541"/>
              <a:gd name="connsiteX9" fmla="*/ 28261 w 8963417"/>
              <a:gd name="connsiteY9" fmla="*/ 5029202 h 7012541"/>
              <a:gd name="connsiteX10" fmla="*/ 71547 w 8963417"/>
              <a:gd name="connsiteY10" fmla="*/ 85060 h 7012541"/>
              <a:gd name="connsiteX11" fmla="*/ 2293103 w 8963417"/>
              <a:gd name="connsiteY11" fmla="*/ 0 h 7012541"/>
              <a:gd name="connsiteX12" fmla="*/ 2909882 w 8963417"/>
              <a:gd name="connsiteY12" fmla="*/ 423059 h 7012541"/>
              <a:gd name="connsiteX13" fmla="*/ 3086400 w 8963417"/>
              <a:gd name="connsiteY13" fmla="*/ 516658 h 7012541"/>
              <a:gd name="connsiteX14" fmla="*/ 3066703 w 8963417"/>
              <a:gd name="connsiteY14" fmla="*/ 491542 h 7012541"/>
              <a:gd name="connsiteX15" fmla="*/ 3040497 w 8963417"/>
              <a:gd name="connsiteY15" fmla="*/ 460064 h 7012541"/>
              <a:gd name="connsiteX16" fmla="*/ 2943731 w 8963417"/>
              <a:gd name="connsiteY16" fmla="*/ 387506 h 7012541"/>
              <a:gd name="connsiteX17" fmla="*/ 2895348 w 8963417"/>
              <a:gd name="connsiteY17" fmla="*/ 302144 h 7012541"/>
              <a:gd name="connsiteX18" fmla="*/ 2981361 w 8963417"/>
              <a:gd name="connsiteY18" fmla="*/ 203978 h 7012541"/>
              <a:gd name="connsiteX19" fmla="*/ 3035121 w 8963417"/>
              <a:gd name="connsiteY19" fmla="*/ 203978 h 7012541"/>
              <a:gd name="connsiteX20" fmla="*/ 3051248 w 8963417"/>
              <a:gd name="connsiteY20" fmla="*/ 233856 h 7012541"/>
              <a:gd name="connsiteX21" fmla="*/ 3110381 w 8963417"/>
              <a:gd name="connsiteY21" fmla="*/ 391774 h 7012541"/>
              <a:gd name="connsiteX22" fmla="*/ 3131886 w 8963417"/>
              <a:gd name="connsiteY22" fmla="*/ 434455 h 7012541"/>
              <a:gd name="connsiteX23" fmla="*/ 3217899 w 8963417"/>
              <a:gd name="connsiteY23" fmla="*/ 545425 h 7012541"/>
              <a:gd name="connsiteX24" fmla="*/ 3265394 w 8963417"/>
              <a:gd name="connsiteY24" fmla="*/ 614557 h 7012541"/>
              <a:gd name="connsiteX25" fmla="*/ 3525574 w 8963417"/>
              <a:gd name="connsiteY25" fmla="*/ 784372 h 7012541"/>
              <a:gd name="connsiteX26" fmla="*/ 3549857 w 8963417"/>
              <a:gd name="connsiteY26" fmla="*/ 760429 h 7012541"/>
              <a:gd name="connsiteX27" fmla="*/ 3583457 w 8963417"/>
              <a:gd name="connsiteY27" fmla="*/ 716148 h 7012541"/>
              <a:gd name="connsiteX28" fmla="*/ 3701724 w 8963417"/>
              <a:gd name="connsiteY28" fmla="*/ 703343 h 7012541"/>
              <a:gd name="connsiteX29" fmla="*/ 3927511 w 8963417"/>
              <a:gd name="connsiteY29" fmla="*/ 733221 h 7012541"/>
              <a:gd name="connsiteX30" fmla="*/ 3992019 w 8963417"/>
              <a:gd name="connsiteY30" fmla="*/ 686272 h 7012541"/>
              <a:gd name="connsiteX31" fmla="*/ 4008148 w 8963417"/>
              <a:gd name="connsiteY31" fmla="*/ 600910 h 7012541"/>
              <a:gd name="connsiteX32" fmla="*/ 4008148 w 8963417"/>
              <a:gd name="connsiteY32" fmla="*/ 545425 h 7012541"/>
              <a:gd name="connsiteX33" fmla="*/ 4110289 w 8963417"/>
              <a:gd name="connsiteY33" fmla="*/ 515549 h 7012541"/>
              <a:gd name="connsiteX34" fmla="*/ 4190927 w 8963417"/>
              <a:gd name="connsiteY34" fmla="*/ 579570 h 7012541"/>
              <a:gd name="connsiteX35" fmla="*/ 4239308 w 8963417"/>
              <a:gd name="connsiteY35" fmla="*/ 613714 h 7012541"/>
              <a:gd name="connsiteX36" fmla="*/ 4293068 w 8963417"/>
              <a:gd name="connsiteY36" fmla="*/ 583839 h 7012541"/>
              <a:gd name="connsiteX37" fmla="*/ 4336073 w 8963417"/>
              <a:gd name="connsiteY37" fmla="*/ 472869 h 7012541"/>
              <a:gd name="connsiteX38" fmla="*/ 4368329 w 8963417"/>
              <a:gd name="connsiteY38" fmla="*/ 438723 h 7012541"/>
              <a:gd name="connsiteX39" fmla="*/ 4422087 w 8963417"/>
              <a:gd name="connsiteY39" fmla="*/ 442991 h 7012541"/>
              <a:gd name="connsiteX40" fmla="*/ 4481222 w 8963417"/>
              <a:gd name="connsiteY40" fmla="*/ 485671 h 7012541"/>
              <a:gd name="connsiteX41" fmla="*/ 4567235 w 8963417"/>
              <a:gd name="connsiteY41" fmla="*/ 545425 h 7012541"/>
              <a:gd name="connsiteX42" fmla="*/ 4701630 w 8963417"/>
              <a:gd name="connsiteY42" fmla="*/ 481403 h 7012541"/>
              <a:gd name="connsiteX43" fmla="*/ 4787643 w 8963417"/>
              <a:gd name="connsiteY43" fmla="*/ 366167 h 7012541"/>
              <a:gd name="connsiteX44" fmla="*/ 4852154 w 8963417"/>
              <a:gd name="connsiteY44" fmla="*/ 349094 h 7012541"/>
              <a:gd name="connsiteX45" fmla="*/ 4911289 w 8963417"/>
              <a:gd name="connsiteY45" fmla="*/ 494208 h 7012541"/>
              <a:gd name="connsiteX46" fmla="*/ 4900539 w 8963417"/>
              <a:gd name="connsiteY46" fmla="*/ 507013 h 7012541"/>
              <a:gd name="connsiteX47" fmla="*/ 5008054 w 8963417"/>
              <a:gd name="connsiteY47" fmla="*/ 532622 h 7012541"/>
              <a:gd name="connsiteX48" fmla="*/ 5099443 w 8963417"/>
              <a:gd name="connsiteY48" fmla="*/ 498476 h 7012541"/>
              <a:gd name="connsiteX49" fmla="*/ 5115571 w 8963417"/>
              <a:gd name="connsiteY49" fmla="*/ 485671 h 7012541"/>
              <a:gd name="connsiteX50" fmla="*/ 5292973 w 8963417"/>
              <a:gd name="connsiteY50" fmla="*/ 477137 h 7012541"/>
              <a:gd name="connsiteX51" fmla="*/ 5395114 w 8963417"/>
              <a:gd name="connsiteY51" fmla="*/ 468600 h 7012541"/>
              <a:gd name="connsiteX52" fmla="*/ 5454249 w 8963417"/>
              <a:gd name="connsiteY52" fmla="*/ 357630 h 7012541"/>
              <a:gd name="connsiteX53" fmla="*/ 5545639 w 8963417"/>
              <a:gd name="connsiteY53" fmla="*/ 131422 h 7012541"/>
              <a:gd name="connsiteX54" fmla="*/ 5626276 w 8963417"/>
              <a:gd name="connsiteY54" fmla="*/ 33255 h 7012541"/>
              <a:gd name="connsiteX55" fmla="*/ 5684065 w 8963417"/>
              <a:gd name="connsiteY55" fmla="*/ 2846 h 7012541"/>
              <a:gd name="connsiteX56" fmla="*/ 5721528 w 8963417"/>
              <a:gd name="connsiteY56" fmla="*/ 245 h 7012541"/>
              <a:gd name="connsiteX57" fmla="*/ 5766047 w 8963417"/>
              <a:gd name="connsiteY57" fmla="*/ 7648 h 7012541"/>
              <a:gd name="connsiteX58" fmla="*/ 5712289 w 8963417"/>
              <a:gd name="connsiteY58" fmla="*/ 152762 h 7012541"/>
              <a:gd name="connsiteX59" fmla="*/ 5658530 w 8963417"/>
              <a:gd name="connsiteY59" fmla="*/ 323485 h 7012541"/>
              <a:gd name="connsiteX60" fmla="*/ 5599395 w 8963417"/>
              <a:gd name="connsiteY60" fmla="*/ 489940 h 7012541"/>
              <a:gd name="connsiteX61" fmla="*/ 5733793 w 8963417"/>
              <a:gd name="connsiteY61" fmla="*/ 613714 h 7012541"/>
              <a:gd name="connsiteX62" fmla="*/ 5766047 w 8963417"/>
              <a:gd name="connsiteY62" fmla="*/ 596641 h 7012541"/>
              <a:gd name="connsiteX63" fmla="*/ 5782173 w 8963417"/>
              <a:gd name="connsiteY63" fmla="*/ 566766 h 7012541"/>
              <a:gd name="connsiteX64" fmla="*/ 5889693 w 8963417"/>
              <a:gd name="connsiteY64" fmla="*/ 532622 h 7012541"/>
              <a:gd name="connsiteX65" fmla="*/ 5948825 w 8963417"/>
              <a:gd name="connsiteY65" fmla="*/ 600910 h 7012541"/>
              <a:gd name="connsiteX66" fmla="*/ 5948825 w 8963417"/>
              <a:gd name="connsiteY66" fmla="*/ 635055 h 7012541"/>
              <a:gd name="connsiteX67" fmla="*/ 6110101 w 8963417"/>
              <a:gd name="connsiteY67" fmla="*/ 801509 h 7012541"/>
              <a:gd name="connsiteX68" fmla="*/ 6185364 w 8963417"/>
              <a:gd name="connsiteY68" fmla="*/ 797240 h 7012541"/>
              <a:gd name="connsiteX69" fmla="*/ 6411148 w 8963417"/>
              <a:gd name="connsiteY69" fmla="*/ 754560 h 7012541"/>
              <a:gd name="connsiteX70" fmla="*/ 6459531 w 8963417"/>
              <a:gd name="connsiteY70" fmla="*/ 771633 h 7012541"/>
              <a:gd name="connsiteX71" fmla="*/ 6518666 w 8963417"/>
              <a:gd name="connsiteY71" fmla="*/ 831386 h 7012541"/>
              <a:gd name="connsiteX72" fmla="*/ 6583174 w 8963417"/>
              <a:gd name="connsiteY72" fmla="*/ 839921 h 7012541"/>
              <a:gd name="connsiteX73" fmla="*/ 6604680 w 8963417"/>
              <a:gd name="connsiteY73" fmla="*/ 822850 h 7012541"/>
              <a:gd name="connsiteX74" fmla="*/ 6630887 w 8963417"/>
              <a:gd name="connsiteY74" fmla="*/ 818048 h 7012541"/>
              <a:gd name="connsiteX75" fmla="*/ 6648711 w 8963417"/>
              <a:gd name="connsiteY75" fmla="*/ 821907 h 7012541"/>
              <a:gd name="connsiteX76" fmla="*/ 6652736 w 8963417"/>
              <a:gd name="connsiteY76" fmla="*/ 803062 h 7012541"/>
              <a:gd name="connsiteX77" fmla="*/ 6634723 w 8963417"/>
              <a:gd name="connsiteY77" fmla="*/ 789260 h 7012541"/>
              <a:gd name="connsiteX78" fmla="*/ 6634019 w 8963417"/>
              <a:gd name="connsiteY78" fmla="*/ 763084 h 7012541"/>
              <a:gd name="connsiteX79" fmla="*/ 6635466 w 8963417"/>
              <a:gd name="connsiteY79" fmla="*/ 732353 h 7012541"/>
              <a:gd name="connsiteX80" fmla="*/ 6681000 w 8963417"/>
              <a:gd name="connsiteY80" fmla="*/ 753698 h 7012541"/>
              <a:gd name="connsiteX81" fmla="*/ 6681704 w 8963417"/>
              <a:gd name="connsiteY81" fmla="*/ 779876 h 7012541"/>
              <a:gd name="connsiteX82" fmla="*/ 6666549 w 8963417"/>
              <a:gd name="connsiteY82" fmla="*/ 977913 h 7012541"/>
              <a:gd name="connsiteX83" fmla="*/ 6666829 w 8963417"/>
              <a:gd name="connsiteY83" fmla="*/ 988259 h 7012541"/>
              <a:gd name="connsiteX84" fmla="*/ 6669190 w 8963417"/>
              <a:gd name="connsiteY84" fmla="*/ 987703 h 7012541"/>
              <a:gd name="connsiteX85" fmla="*/ 6712195 w 8963417"/>
              <a:gd name="connsiteY85" fmla="*/ 1006376 h 7012541"/>
              <a:gd name="connsiteX86" fmla="*/ 6741388 w 8963417"/>
              <a:gd name="connsiteY86" fmla="*/ 1050670 h 7012541"/>
              <a:gd name="connsiteX87" fmla="*/ 6756165 w 8963417"/>
              <a:gd name="connsiteY87" fmla="*/ 1051331 h 7012541"/>
              <a:gd name="connsiteX88" fmla="*/ 6811400 w 8963417"/>
              <a:gd name="connsiteY88" fmla="*/ 1031420 h 7012541"/>
              <a:gd name="connsiteX89" fmla="*/ 6870579 w 8963417"/>
              <a:gd name="connsiteY89" fmla="*/ 1010084 h 7012541"/>
              <a:gd name="connsiteX90" fmla="*/ 6917158 w 8963417"/>
              <a:gd name="connsiteY90" fmla="*/ 1091465 h 7012541"/>
              <a:gd name="connsiteX91" fmla="*/ 7031896 w 8963417"/>
              <a:gd name="connsiteY91" fmla="*/ 1125620 h 7012541"/>
              <a:gd name="connsiteX92" fmla="*/ 7125478 w 8963417"/>
              <a:gd name="connsiteY92" fmla="*/ 1156072 h 7012541"/>
              <a:gd name="connsiteX93" fmla="*/ 7159878 w 8963417"/>
              <a:gd name="connsiteY93" fmla="*/ 1207863 h 7012541"/>
              <a:gd name="connsiteX94" fmla="*/ 7235505 w 8963417"/>
              <a:gd name="connsiteY94" fmla="*/ 1290100 h 7012541"/>
              <a:gd name="connsiteX95" fmla="*/ 7260605 w 8963417"/>
              <a:gd name="connsiteY95" fmla="*/ 1292379 h 7012541"/>
              <a:gd name="connsiteX96" fmla="*/ 7397968 w 8963417"/>
              <a:gd name="connsiteY96" fmla="*/ 1257963 h 7012541"/>
              <a:gd name="connsiteX97" fmla="*/ 7448170 w 8963417"/>
              <a:gd name="connsiteY97" fmla="*/ 1262519 h 7012541"/>
              <a:gd name="connsiteX98" fmla="*/ 7449238 w 8963417"/>
              <a:gd name="connsiteY98" fmla="*/ 1281014 h 7012541"/>
              <a:gd name="connsiteX99" fmla="*/ 7356343 w 8963417"/>
              <a:gd name="connsiteY99" fmla="*/ 1318280 h 7012541"/>
              <a:gd name="connsiteX100" fmla="*/ 7333375 w 8963417"/>
              <a:gd name="connsiteY100" fmla="*/ 1352992 h 7012541"/>
              <a:gd name="connsiteX101" fmla="*/ 7382127 w 8963417"/>
              <a:gd name="connsiteY101" fmla="*/ 1388279 h 7012541"/>
              <a:gd name="connsiteX102" fmla="*/ 7433759 w 8963417"/>
              <a:gd name="connsiteY102" fmla="*/ 1403649 h 7012541"/>
              <a:gd name="connsiteX103" fmla="*/ 7364535 w 8963417"/>
              <a:gd name="connsiteY103" fmla="*/ 1432382 h 7012541"/>
              <a:gd name="connsiteX104" fmla="*/ 7336194 w 8963417"/>
              <a:gd name="connsiteY104" fmla="*/ 1457701 h 7012541"/>
              <a:gd name="connsiteX105" fmla="*/ 7364153 w 8963417"/>
              <a:gd name="connsiteY105" fmla="*/ 1481607 h 7012541"/>
              <a:gd name="connsiteX106" fmla="*/ 7469950 w 8963417"/>
              <a:gd name="connsiteY106" fmla="*/ 1458567 h 7012541"/>
              <a:gd name="connsiteX107" fmla="*/ 7685494 w 8963417"/>
              <a:gd name="connsiteY107" fmla="*/ 1411069 h 7012541"/>
              <a:gd name="connsiteX108" fmla="*/ 7721005 w 8963417"/>
              <a:gd name="connsiteY108" fmla="*/ 1398266 h 7012541"/>
              <a:gd name="connsiteX109" fmla="*/ 7755786 w 8963417"/>
              <a:gd name="connsiteY109" fmla="*/ 1400830 h 7012541"/>
              <a:gd name="connsiteX110" fmla="*/ 7744655 w 8963417"/>
              <a:gd name="connsiteY110" fmla="*/ 1431274 h 7012541"/>
              <a:gd name="connsiteX111" fmla="*/ 7718830 w 8963417"/>
              <a:gd name="connsiteY111" fmla="*/ 1444362 h 7012541"/>
              <a:gd name="connsiteX112" fmla="*/ 7634911 w 8963417"/>
              <a:gd name="connsiteY112" fmla="*/ 1455735 h 7012541"/>
              <a:gd name="connsiteX113" fmla="*/ 7564259 w 8963417"/>
              <a:gd name="connsiteY113" fmla="*/ 1473656 h 7012541"/>
              <a:gd name="connsiteX114" fmla="*/ 7519069 w 8963417"/>
              <a:gd name="connsiteY114" fmla="*/ 1486173 h 7012541"/>
              <a:gd name="connsiteX115" fmla="*/ 7422588 w 8963417"/>
              <a:gd name="connsiteY115" fmla="*/ 1517179 h 7012541"/>
              <a:gd name="connsiteX116" fmla="*/ 7333981 w 8963417"/>
              <a:gd name="connsiteY116" fmla="*/ 1586884 h 7012541"/>
              <a:gd name="connsiteX117" fmla="*/ 7424703 w 8963417"/>
              <a:gd name="connsiteY117" fmla="*/ 1595712 h 7012541"/>
              <a:gd name="connsiteX118" fmla="*/ 7616576 w 8963417"/>
              <a:gd name="connsiteY118" fmla="*/ 1556747 h 7012541"/>
              <a:gd name="connsiteX119" fmla="*/ 7733485 w 8963417"/>
              <a:gd name="connsiteY119" fmla="*/ 1544806 h 7012541"/>
              <a:gd name="connsiteX120" fmla="*/ 7757500 w 8963417"/>
              <a:gd name="connsiteY120" fmla="*/ 1570131 h 7012541"/>
              <a:gd name="connsiteX121" fmla="*/ 7737410 w 8963417"/>
              <a:gd name="connsiteY121" fmla="*/ 1584926 h 7012541"/>
              <a:gd name="connsiteX122" fmla="*/ 7540165 w 8963417"/>
              <a:gd name="connsiteY122" fmla="*/ 1614502 h 7012541"/>
              <a:gd name="connsiteX123" fmla="*/ 7473820 w 8963417"/>
              <a:gd name="connsiteY123" fmla="*/ 1623317 h 7012541"/>
              <a:gd name="connsiteX124" fmla="*/ 7385936 w 8963417"/>
              <a:gd name="connsiteY124" fmla="*/ 1677656 h 7012541"/>
              <a:gd name="connsiteX125" fmla="*/ 7281204 w 8963417"/>
              <a:gd name="connsiteY125" fmla="*/ 1719189 h 7012541"/>
              <a:gd name="connsiteX126" fmla="*/ 7274371 w 8963417"/>
              <a:gd name="connsiteY126" fmla="*/ 1720608 h 7012541"/>
              <a:gd name="connsiteX127" fmla="*/ 7266631 w 8963417"/>
              <a:gd name="connsiteY127" fmla="*/ 1727395 h 7012541"/>
              <a:gd name="connsiteX128" fmla="*/ 7266631 w 8963417"/>
              <a:gd name="connsiteY128" fmla="*/ 1753945 h 7012541"/>
              <a:gd name="connsiteX129" fmla="*/ 7283452 w 8963417"/>
              <a:gd name="connsiteY129" fmla="*/ 1789340 h 7012541"/>
              <a:gd name="connsiteX130" fmla="*/ 7165708 w 8963417"/>
              <a:gd name="connsiteY130" fmla="*/ 1833590 h 7012541"/>
              <a:gd name="connsiteX131" fmla="*/ 7154809 w 8963417"/>
              <a:gd name="connsiteY131" fmla="*/ 1845056 h 7012541"/>
              <a:gd name="connsiteX132" fmla="*/ 7169142 w 8963417"/>
              <a:gd name="connsiteY132" fmla="*/ 1864261 h 7012541"/>
              <a:gd name="connsiteX133" fmla="*/ 7176645 w 8963417"/>
              <a:gd name="connsiteY133" fmla="*/ 1869997 h 7012541"/>
              <a:gd name="connsiteX134" fmla="*/ 7213877 w 8963417"/>
              <a:gd name="connsiteY134" fmla="*/ 1873441 h 7012541"/>
              <a:gd name="connsiteX135" fmla="*/ 7217525 w 8963417"/>
              <a:gd name="connsiteY135" fmla="*/ 1872797 h 7012541"/>
              <a:gd name="connsiteX136" fmla="*/ 7351920 w 8963417"/>
              <a:gd name="connsiteY136" fmla="*/ 1864261 h 7012541"/>
              <a:gd name="connsiteX137" fmla="*/ 7393249 w 8963417"/>
              <a:gd name="connsiteY137" fmla="*/ 1878132 h 7012541"/>
              <a:gd name="connsiteX138" fmla="*/ 7415948 w 8963417"/>
              <a:gd name="connsiteY138" fmla="*/ 1899836 h 7012541"/>
              <a:gd name="connsiteX139" fmla="*/ 7429578 w 8963417"/>
              <a:gd name="connsiteY139" fmla="*/ 1897743 h 7012541"/>
              <a:gd name="connsiteX140" fmla="*/ 7460064 w 8963417"/>
              <a:gd name="connsiteY140" fmla="*/ 1895534 h 7012541"/>
              <a:gd name="connsiteX141" fmla="*/ 7502113 w 8963417"/>
              <a:gd name="connsiteY141" fmla="*/ 1922083 h 7012541"/>
              <a:gd name="connsiteX142" fmla="*/ 7476884 w 8963417"/>
              <a:gd name="connsiteY142" fmla="*/ 1957479 h 7012541"/>
              <a:gd name="connsiteX143" fmla="*/ 7435999 w 8963417"/>
              <a:gd name="connsiteY143" fmla="*/ 1965299 h 7012541"/>
              <a:gd name="connsiteX144" fmla="*/ 7432559 w 8963417"/>
              <a:gd name="connsiteY144" fmla="*/ 1983767 h 7012541"/>
              <a:gd name="connsiteX145" fmla="*/ 7341167 w 8963417"/>
              <a:gd name="connsiteY145" fmla="*/ 2116076 h 7012541"/>
              <a:gd name="connsiteX146" fmla="*/ 7292785 w 8963417"/>
              <a:gd name="connsiteY146" fmla="*/ 2120344 h 7012541"/>
              <a:gd name="connsiteX147" fmla="*/ 7267252 w 8963417"/>
              <a:gd name="connsiteY147" fmla="*/ 2119278 h 7012541"/>
              <a:gd name="connsiteX148" fmla="*/ 7250917 w 8963417"/>
              <a:gd name="connsiteY148" fmla="*/ 2136237 h 7012541"/>
              <a:gd name="connsiteX149" fmla="*/ 7266631 w 8963417"/>
              <a:gd name="connsiteY149" fmla="*/ 2152158 h 7012541"/>
              <a:gd name="connsiteX150" fmla="*/ 7266631 w 8963417"/>
              <a:gd name="connsiteY150" fmla="*/ 2169860 h 7012541"/>
              <a:gd name="connsiteX151" fmla="*/ 7241401 w 8963417"/>
              <a:gd name="connsiteY151" fmla="*/ 2178706 h 7012541"/>
              <a:gd name="connsiteX152" fmla="*/ 7216741 w 8963417"/>
              <a:gd name="connsiteY152" fmla="*/ 2176761 h 7012541"/>
              <a:gd name="connsiteX153" fmla="*/ 7206772 w 8963417"/>
              <a:gd name="connsiteY153" fmla="*/ 2188634 h 7012541"/>
              <a:gd name="connsiteX154" fmla="*/ 7209141 w 8963417"/>
              <a:gd name="connsiteY154" fmla="*/ 2205255 h 7012541"/>
              <a:gd name="connsiteX155" fmla="*/ 7241401 w 8963417"/>
              <a:gd name="connsiteY155" fmla="*/ 2205255 h 7012541"/>
              <a:gd name="connsiteX156" fmla="*/ 7325501 w 8963417"/>
              <a:gd name="connsiteY156" fmla="*/ 2205255 h 7012541"/>
              <a:gd name="connsiteX157" fmla="*/ 7367553 w 8963417"/>
              <a:gd name="connsiteY157" fmla="*/ 2205255 h 7012541"/>
              <a:gd name="connsiteX158" fmla="*/ 7434834 w 8963417"/>
              <a:gd name="connsiteY158" fmla="*/ 2249505 h 7012541"/>
              <a:gd name="connsiteX159" fmla="*/ 7535753 w 8963417"/>
              <a:gd name="connsiteY159" fmla="*/ 2284901 h 7012541"/>
              <a:gd name="connsiteX160" fmla="*/ 7560984 w 8963417"/>
              <a:gd name="connsiteY160" fmla="*/ 2311449 h 7012541"/>
              <a:gd name="connsiteX161" fmla="*/ 7535753 w 8963417"/>
              <a:gd name="connsiteY161" fmla="*/ 2329142 h 7012541"/>
              <a:gd name="connsiteX162" fmla="*/ 7527346 w 8963417"/>
              <a:gd name="connsiteY162" fmla="*/ 2355692 h 7012541"/>
              <a:gd name="connsiteX163" fmla="*/ 7518935 w 8963417"/>
              <a:gd name="connsiteY163" fmla="*/ 2391087 h 7012541"/>
              <a:gd name="connsiteX164" fmla="*/ 7518935 w 8963417"/>
              <a:gd name="connsiteY164" fmla="*/ 2417635 h 7012541"/>
              <a:gd name="connsiteX165" fmla="*/ 7527346 w 8963417"/>
              <a:gd name="connsiteY165" fmla="*/ 2417635 h 7012541"/>
              <a:gd name="connsiteX166" fmla="*/ 7527346 w 8963417"/>
              <a:gd name="connsiteY166" fmla="*/ 2479580 h 7012541"/>
              <a:gd name="connsiteX167" fmla="*/ 7460064 w 8963417"/>
              <a:gd name="connsiteY167" fmla="*/ 2541532 h 7012541"/>
              <a:gd name="connsiteX168" fmla="*/ 7544165 w 8963417"/>
              <a:gd name="connsiteY168" fmla="*/ 2568073 h 7012541"/>
              <a:gd name="connsiteX169" fmla="*/ 7535753 w 8963417"/>
              <a:gd name="connsiteY169" fmla="*/ 2576928 h 7012541"/>
              <a:gd name="connsiteX170" fmla="*/ 7236495 w 8963417"/>
              <a:gd name="connsiteY170" fmla="*/ 2576928 h 7012541"/>
              <a:gd name="connsiteX171" fmla="*/ 7215508 w 8963417"/>
              <a:gd name="connsiteY171" fmla="*/ 2587165 h 7012541"/>
              <a:gd name="connsiteX172" fmla="*/ 7214139 w 8963417"/>
              <a:gd name="connsiteY172" fmla="*/ 2590655 h 7012541"/>
              <a:gd name="connsiteX173" fmla="*/ 7232990 w 8963417"/>
              <a:gd name="connsiteY173" fmla="*/ 2594621 h 7012541"/>
              <a:gd name="connsiteX174" fmla="*/ 7300272 w 8963417"/>
              <a:gd name="connsiteY174" fmla="*/ 2638871 h 7012541"/>
              <a:gd name="connsiteX175" fmla="*/ 7333912 w 8963417"/>
              <a:gd name="connsiteY175" fmla="*/ 2665420 h 7012541"/>
              <a:gd name="connsiteX176" fmla="*/ 7426423 w 8963417"/>
              <a:gd name="connsiteY176" fmla="*/ 2683114 h 7012541"/>
              <a:gd name="connsiteX177" fmla="*/ 7443243 w 8963417"/>
              <a:gd name="connsiteY177" fmla="*/ 2700816 h 7012541"/>
              <a:gd name="connsiteX178" fmla="*/ 7426423 w 8963417"/>
              <a:gd name="connsiteY178" fmla="*/ 2709662 h 7012541"/>
              <a:gd name="connsiteX179" fmla="*/ 7224581 w 8963417"/>
              <a:gd name="connsiteY179" fmla="*/ 2709662 h 7012541"/>
              <a:gd name="connsiteX180" fmla="*/ 7208810 w 8963417"/>
              <a:gd name="connsiteY180" fmla="*/ 2710767 h 7012541"/>
              <a:gd name="connsiteX181" fmla="*/ 7207899 w 8963417"/>
              <a:gd name="connsiteY181" fmla="*/ 2711514 h 7012541"/>
              <a:gd name="connsiteX182" fmla="*/ 7208115 w 8963417"/>
              <a:gd name="connsiteY182" fmla="*/ 2712006 h 7012541"/>
              <a:gd name="connsiteX183" fmla="*/ 7292785 w 8963417"/>
              <a:gd name="connsiteY183" fmla="*/ 2730679 h 7012541"/>
              <a:gd name="connsiteX184" fmla="*/ 7411055 w 8963417"/>
              <a:gd name="connsiteY184" fmla="*/ 2816042 h 7012541"/>
              <a:gd name="connsiteX185" fmla="*/ 7411055 w 8963417"/>
              <a:gd name="connsiteY185" fmla="*/ 2824702 h 7012541"/>
              <a:gd name="connsiteX186" fmla="*/ 7510524 w 8963417"/>
              <a:gd name="connsiteY186" fmla="*/ 2824702 h 7012541"/>
              <a:gd name="connsiteX187" fmla="*/ 7586217 w 8963417"/>
              <a:gd name="connsiteY187" fmla="*/ 2815857 h 7012541"/>
              <a:gd name="connsiteX188" fmla="*/ 7619857 w 8963417"/>
              <a:gd name="connsiteY188" fmla="*/ 2842405 h 7012541"/>
              <a:gd name="connsiteX189" fmla="*/ 7611446 w 8963417"/>
              <a:gd name="connsiteY189" fmla="*/ 2868954 h 7012541"/>
              <a:gd name="connsiteX190" fmla="*/ 7569394 w 8963417"/>
              <a:gd name="connsiteY190" fmla="*/ 2868954 h 7012541"/>
              <a:gd name="connsiteX191" fmla="*/ 7460064 w 8963417"/>
              <a:gd name="connsiteY191" fmla="*/ 2860098 h 7012541"/>
              <a:gd name="connsiteX192" fmla="*/ 7429971 w 8963417"/>
              <a:gd name="connsiteY192" fmla="*/ 2855261 h 7012541"/>
              <a:gd name="connsiteX193" fmla="*/ 7408679 w 8963417"/>
              <a:gd name="connsiteY193" fmla="*/ 2859828 h 7012541"/>
              <a:gd name="connsiteX194" fmla="*/ 7391569 w 8963417"/>
              <a:gd name="connsiteY194" fmla="*/ 2867792 h 7012541"/>
              <a:gd name="connsiteX195" fmla="*/ 7380474 w 8963417"/>
              <a:gd name="connsiteY195" fmla="*/ 2867539 h 7012541"/>
              <a:gd name="connsiteX196" fmla="*/ 7376094 w 8963417"/>
              <a:gd name="connsiteY196" fmla="*/ 2868814 h 7012541"/>
              <a:gd name="connsiteX197" fmla="*/ 7363084 w 8963417"/>
              <a:gd name="connsiteY197" fmla="*/ 2868887 h 7012541"/>
              <a:gd name="connsiteX198" fmla="*/ 7330122 w 8963417"/>
              <a:gd name="connsiteY198" fmla="*/ 2879700 h 7012541"/>
              <a:gd name="connsiteX199" fmla="*/ 7423270 w 8963417"/>
              <a:gd name="connsiteY199" fmla="*/ 2893285 h 7012541"/>
              <a:gd name="connsiteX200" fmla="*/ 7535753 w 8963417"/>
              <a:gd name="connsiteY200" fmla="*/ 2895495 h 7012541"/>
              <a:gd name="connsiteX201" fmla="*/ 7569394 w 8963417"/>
              <a:gd name="connsiteY201" fmla="*/ 2895495 h 7012541"/>
              <a:gd name="connsiteX202" fmla="*/ 7611446 w 8963417"/>
              <a:gd name="connsiteY202" fmla="*/ 2913195 h 7012541"/>
              <a:gd name="connsiteX203" fmla="*/ 7619857 w 8963417"/>
              <a:gd name="connsiteY203" fmla="*/ 2939745 h 7012541"/>
              <a:gd name="connsiteX204" fmla="*/ 7603035 w 8963417"/>
              <a:gd name="connsiteY204" fmla="*/ 2957445 h 7012541"/>
              <a:gd name="connsiteX205" fmla="*/ 7476884 w 8963417"/>
              <a:gd name="connsiteY205" fmla="*/ 2957445 h 7012541"/>
              <a:gd name="connsiteX206" fmla="*/ 7611446 w 8963417"/>
              <a:gd name="connsiteY206" fmla="*/ 2992841 h 7012541"/>
              <a:gd name="connsiteX207" fmla="*/ 7636676 w 8963417"/>
              <a:gd name="connsiteY207" fmla="*/ 3010536 h 7012541"/>
              <a:gd name="connsiteX208" fmla="*/ 7603035 w 8963417"/>
              <a:gd name="connsiteY208" fmla="*/ 3019391 h 7012541"/>
              <a:gd name="connsiteX209" fmla="*/ 7392782 w 8963417"/>
              <a:gd name="connsiteY209" fmla="*/ 3019391 h 7012541"/>
              <a:gd name="connsiteX210" fmla="*/ 7359141 w 8963417"/>
              <a:gd name="connsiteY210" fmla="*/ 3037084 h 7012541"/>
              <a:gd name="connsiteX211" fmla="*/ 7418013 w 8963417"/>
              <a:gd name="connsiteY211" fmla="*/ 3037084 h 7012541"/>
              <a:gd name="connsiteX212" fmla="*/ 7493705 w 8963417"/>
              <a:gd name="connsiteY212" fmla="*/ 3063633 h 7012541"/>
              <a:gd name="connsiteX213" fmla="*/ 7569394 w 8963417"/>
              <a:gd name="connsiteY213" fmla="*/ 3063633 h 7012541"/>
              <a:gd name="connsiteX214" fmla="*/ 7594625 w 8963417"/>
              <a:gd name="connsiteY214" fmla="*/ 3090181 h 7012541"/>
              <a:gd name="connsiteX215" fmla="*/ 7569394 w 8963417"/>
              <a:gd name="connsiteY215" fmla="*/ 3116729 h 7012541"/>
              <a:gd name="connsiteX216" fmla="*/ 7392782 w 8963417"/>
              <a:gd name="connsiteY216" fmla="*/ 3116729 h 7012541"/>
              <a:gd name="connsiteX217" fmla="*/ 7317090 w 8963417"/>
              <a:gd name="connsiteY217" fmla="*/ 3125577 h 7012541"/>
              <a:gd name="connsiteX218" fmla="*/ 7409602 w 8963417"/>
              <a:gd name="connsiteY218" fmla="*/ 3125577 h 7012541"/>
              <a:gd name="connsiteX219" fmla="*/ 7468474 w 8963417"/>
              <a:gd name="connsiteY219" fmla="*/ 3160972 h 7012541"/>
              <a:gd name="connsiteX220" fmla="*/ 7468474 w 8963417"/>
              <a:gd name="connsiteY220" fmla="*/ 3187520 h 7012541"/>
              <a:gd name="connsiteX221" fmla="*/ 7434834 w 8963417"/>
              <a:gd name="connsiteY221" fmla="*/ 3205222 h 7012541"/>
              <a:gd name="connsiteX222" fmla="*/ 7325501 w 8963417"/>
              <a:gd name="connsiteY222" fmla="*/ 3222925 h 7012541"/>
              <a:gd name="connsiteX223" fmla="*/ 7289650 w 8963417"/>
              <a:gd name="connsiteY223" fmla="*/ 3228471 h 7012541"/>
              <a:gd name="connsiteX224" fmla="*/ 7297868 w 8963417"/>
              <a:gd name="connsiteY224" fmla="*/ 3237002 h 7012541"/>
              <a:gd name="connsiteX225" fmla="*/ 7234517 w 8963417"/>
              <a:gd name="connsiteY225" fmla="*/ 3266341 h 7012541"/>
              <a:gd name="connsiteX226" fmla="*/ 7200180 w 8963417"/>
              <a:gd name="connsiteY226" fmla="*/ 3279517 h 7012541"/>
              <a:gd name="connsiteX227" fmla="*/ 7287409 w 8963417"/>
              <a:gd name="connsiteY227" fmla="*/ 3302602 h 7012541"/>
              <a:gd name="connsiteX228" fmla="*/ 7437935 w 8963417"/>
              <a:gd name="connsiteY228" fmla="*/ 3285529 h 7012541"/>
              <a:gd name="connsiteX229" fmla="*/ 7507819 w 8963417"/>
              <a:gd name="connsiteY229" fmla="*/ 3251385 h 7012541"/>
              <a:gd name="connsiteX230" fmla="*/ 7626089 w 8963417"/>
              <a:gd name="connsiteY230" fmla="*/ 3153218 h 7012541"/>
              <a:gd name="connsiteX231" fmla="*/ 7824993 w 8963417"/>
              <a:gd name="connsiteY231" fmla="*/ 2986763 h 7012541"/>
              <a:gd name="connsiteX232" fmla="*/ 8083034 w 8963417"/>
              <a:gd name="connsiteY232" fmla="*/ 2905671 h 7012541"/>
              <a:gd name="connsiteX233" fmla="*/ 8292694 w 8963417"/>
              <a:gd name="connsiteY233" fmla="*/ 2811774 h 7012541"/>
              <a:gd name="connsiteX234" fmla="*/ 8308820 w 8963417"/>
              <a:gd name="connsiteY234" fmla="*/ 2798969 h 7012541"/>
              <a:gd name="connsiteX235" fmla="*/ 8523854 w 8963417"/>
              <a:gd name="connsiteY235" fmla="*/ 2726411 h 7012541"/>
              <a:gd name="connsiteX236" fmla="*/ 8545735 w 8963417"/>
              <a:gd name="connsiteY236" fmla="*/ 2720593 h 7012541"/>
              <a:gd name="connsiteX237" fmla="*/ 8548676 w 8963417"/>
              <a:gd name="connsiteY237" fmla="*/ 2716533 h 7012541"/>
              <a:gd name="connsiteX238" fmla="*/ 8573314 w 8963417"/>
              <a:gd name="connsiteY238" fmla="*/ 2694886 h 7012541"/>
              <a:gd name="connsiteX239" fmla="*/ 8677288 w 8963417"/>
              <a:gd name="connsiteY239" fmla="*/ 2642160 h 7012541"/>
              <a:gd name="connsiteX240" fmla="*/ 8735408 w 8963417"/>
              <a:gd name="connsiteY240" fmla="*/ 2626902 h 7012541"/>
              <a:gd name="connsiteX241" fmla="*/ 8850732 w 8963417"/>
              <a:gd name="connsiteY241" fmla="*/ 2656253 h 7012541"/>
              <a:gd name="connsiteX242" fmla="*/ 8871829 w 8963417"/>
              <a:gd name="connsiteY242" fmla="*/ 2688788 h 7012541"/>
              <a:gd name="connsiteX243" fmla="*/ 8880174 w 8963417"/>
              <a:gd name="connsiteY243" fmla="*/ 2702474 h 7012541"/>
              <a:gd name="connsiteX244" fmla="*/ 8909536 w 8963417"/>
              <a:gd name="connsiteY244" fmla="*/ 2712074 h 7012541"/>
              <a:gd name="connsiteX245" fmla="*/ 8908421 w 8963417"/>
              <a:gd name="connsiteY245" fmla="*/ 2722859 h 7012541"/>
              <a:gd name="connsiteX246" fmla="*/ 8943168 w 8963417"/>
              <a:gd name="connsiteY246" fmla="*/ 2743484 h 7012541"/>
              <a:gd name="connsiteX247" fmla="*/ 8959297 w 8963417"/>
              <a:gd name="connsiteY247" fmla="*/ 2764823 h 7012541"/>
              <a:gd name="connsiteX248" fmla="*/ 8932416 w 8963417"/>
              <a:gd name="connsiteY248" fmla="*/ 2914207 h 7012541"/>
              <a:gd name="connsiteX249" fmla="*/ 8808773 w 8963417"/>
              <a:gd name="connsiteY249" fmla="*/ 3003836 h 7012541"/>
              <a:gd name="connsiteX250" fmla="*/ 8695880 w 8963417"/>
              <a:gd name="connsiteY250" fmla="*/ 3012372 h 7012541"/>
              <a:gd name="connsiteX251" fmla="*/ 8550732 w 8963417"/>
              <a:gd name="connsiteY251" fmla="*/ 3008104 h 7012541"/>
              <a:gd name="connsiteX252" fmla="*/ 8518478 w 8963417"/>
              <a:gd name="connsiteY252" fmla="*/ 3025177 h 7012541"/>
              <a:gd name="connsiteX253" fmla="*/ 8389456 w 8963417"/>
              <a:gd name="connsiteY253" fmla="*/ 3076394 h 7012541"/>
              <a:gd name="connsiteX254" fmla="*/ 8271189 w 8963417"/>
              <a:gd name="connsiteY254" fmla="*/ 3114806 h 7012541"/>
              <a:gd name="connsiteX255" fmla="*/ 8002397 w 8963417"/>
              <a:gd name="connsiteY255" fmla="*/ 3174559 h 7012541"/>
              <a:gd name="connsiteX256" fmla="*/ 7744358 w 8963417"/>
              <a:gd name="connsiteY256" fmla="*/ 3259920 h 7012541"/>
              <a:gd name="connsiteX257" fmla="*/ 7583083 w 8963417"/>
              <a:gd name="connsiteY257" fmla="*/ 3358087 h 7012541"/>
              <a:gd name="connsiteX258" fmla="*/ 7507819 w 8963417"/>
              <a:gd name="connsiteY258" fmla="*/ 3396499 h 7012541"/>
              <a:gd name="connsiteX259" fmla="*/ 7201396 w 8963417"/>
              <a:gd name="connsiteY259" fmla="*/ 3537345 h 7012541"/>
              <a:gd name="connsiteX260" fmla="*/ 7180328 w 8963417"/>
              <a:gd name="connsiteY260" fmla="*/ 3547150 h 7012541"/>
              <a:gd name="connsiteX261" fmla="*/ 7165229 w 8963417"/>
              <a:gd name="connsiteY261" fmla="*/ 3639988 h 7012541"/>
              <a:gd name="connsiteX262" fmla="*/ 7112041 w 8963417"/>
              <a:gd name="connsiteY262" fmla="*/ 3746654 h 7012541"/>
              <a:gd name="connsiteX263" fmla="*/ 7107603 w 8963417"/>
              <a:gd name="connsiteY263" fmla="*/ 3767789 h 7012541"/>
              <a:gd name="connsiteX264" fmla="*/ 7120759 w 8963417"/>
              <a:gd name="connsiteY264" fmla="*/ 3772089 h 7012541"/>
              <a:gd name="connsiteX265" fmla="*/ 7534699 w 8963417"/>
              <a:gd name="connsiteY265" fmla="*/ 3891595 h 7012541"/>
              <a:gd name="connsiteX266" fmla="*/ 7626089 w 8963417"/>
              <a:gd name="connsiteY266" fmla="*/ 3917205 h 7012541"/>
              <a:gd name="connsiteX267" fmla="*/ 7749734 w 8963417"/>
              <a:gd name="connsiteY267" fmla="*/ 3904400 h 7012541"/>
              <a:gd name="connsiteX268" fmla="*/ 7819618 w 8963417"/>
              <a:gd name="connsiteY268" fmla="*/ 3895864 h 7012541"/>
              <a:gd name="connsiteX269" fmla="*/ 7894880 w 8963417"/>
              <a:gd name="connsiteY269" fmla="*/ 3912937 h 7012541"/>
              <a:gd name="connsiteX270" fmla="*/ 7927136 w 8963417"/>
              <a:gd name="connsiteY270" fmla="*/ 3942812 h 7012541"/>
              <a:gd name="connsiteX271" fmla="*/ 7787364 w 8963417"/>
              <a:gd name="connsiteY271" fmla="*/ 4169020 h 7012541"/>
              <a:gd name="connsiteX272" fmla="*/ 7636840 w 8963417"/>
              <a:gd name="connsiteY272" fmla="*/ 4169020 h 7012541"/>
              <a:gd name="connsiteX273" fmla="*/ 7513195 w 8963417"/>
              <a:gd name="connsiteY273" fmla="*/ 4100731 h 7012541"/>
              <a:gd name="connsiteX274" fmla="*/ 7378800 w 8963417"/>
              <a:gd name="connsiteY274" fmla="*/ 4079391 h 7012541"/>
              <a:gd name="connsiteX275" fmla="*/ 7239029 w 8963417"/>
              <a:gd name="connsiteY275" fmla="*/ 4023907 h 7012541"/>
              <a:gd name="connsiteX276" fmla="*/ 7158389 w 8963417"/>
              <a:gd name="connsiteY276" fmla="*/ 3921471 h 7012541"/>
              <a:gd name="connsiteX277" fmla="*/ 7124598 w 8963417"/>
              <a:gd name="connsiteY277" fmla="*/ 3898797 h 7012541"/>
              <a:gd name="connsiteX278" fmla="*/ 7095148 w 8963417"/>
              <a:gd name="connsiteY278" fmla="*/ 3921009 h 7012541"/>
              <a:gd name="connsiteX279" fmla="*/ 6993789 w 8963417"/>
              <a:gd name="connsiteY279" fmla="*/ 3921009 h 7012541"/>
              <a:gd name="connsiteX280" fmla="*/ 6841749 w 8963417"/>
              <a:gd name="connsiteY280" fmla="*/ 3947832 h 7012541"/>
              <a:gd name="connsiteX281" fmla="*/ 6799515 w 8963417"/>
              <a:gd name="connsiteY281" fmla="*/ 4048423 h 7012541"/>
              <a:gd name="connsiteX282" fmla="*/ 6554562 w 8963417"/>
              <a:gd name="connsiteY282" fmla="*/ 4309956 h 7012541"/>
              <a:gd name="connsiteX283" fmla="*/ 6495434 w 8963417"/>
              <a:gd name="connsiteY283" fmla="*/ 4323367 h 7012541"/>
              <a:gd name="connsiteX284" fmla="*/ 6157569 w 8963417"/>
              <a:gd name="connsiteY284" fmla="*/ 4323367 h 7012541"/>
              <a:gd name="connsiteX285" fmla="*/ 6225141 w 8963417"/>
              <a:gd name="connsiteY285" fmla="*/ 4544663 h 7012541"/>
              <a:gd name="connsiteX286" fmla="*/ 6030867 w 8963417"/>
              <a:gd name="connsiteY286" fmla="*/ 4423957 h 7012541"/>
              <a:gd name="connsiteX287" fmla="*/ 5726788 w 8963417"/>
              <a:gd name="connsiteY287" fmla="*/ 4363603 h 7012541"/>
              <a:gd name="connsiteX288" fmla="*/ 5583194 w 8963417"/>
              <a:gd name="connsiteY288" fmla="*/ 4558076 h 7012541"/>
              <a:gd name="connsiteX289" fmla="*/ 5372027 w 8963417"/>
              <a:gd name="connsiteY289" fmla="*/ 4658664 h 7012541"/>
              <a:gd name="connsiteX290" fmla="*/ 5228434 w 8963417"/>
              <a:gd name="connsiteY290" fmla="*/ 4698900 h 7012541"/>
              <a:gd name="connsiteX291" fmla="*/ 4991928 w 8963417"/>
              <a:gd name="connsiteY291" fmla="*/ 4812901 h 7012541"/>
              <a:gd name="connsiteX292" fmla="*/ 4915908 w 8963417"/>
              <a:gd name="connsiteY292" fmla="*/ 4866550 h 7012541"/>
              <a:gd name="connsiteX293" fmla="*/ 4949694 w 8963417"/>
              <a:gd name="connsiteY293" fmla="*/ 5034199 h 7012541"/>
              <a:gd name="connsiteX294" fmla="*/ 4978237 w 8963417"/>
              <a:gd name="connsiteY294" fmla="*/ 5142809 h 7012541"/>
              <a:gd name="connsiteX295" fmla="*/ 4997518 w 8963417"/>
              <a:gd name="connsiteY295" fmla="*/ 5144903 h 7012541"/>
              <a:gd name="connsiteX296" fmla="*/ 5017276 w 8963417"/>
              <a:gd name="connsiteY296" fmla="*/ 5157192 h 7012541"/>
              <a:gd name="connsiteX297" fmla="*/ 5033367 w 8963417"/>
              <a:gd name="connsiteY297" fmla="*/ 5182005 h 7012541"/>
              <a:gd name="connsiteX298" fmla="*/ 5039731 w 8963417"/>
              <a:gd name="connsiteY298" fmla="*/ 5192443 h 7012541"/>
              <a:gd name="connsiteX299" fmla="*/ 5060058 w 8963417"/>
              <a:gd name="connsiteY299" fmla="*/ 5219711 h 7012541"/>
              <a:gd name="connsiteX300" fmla="*/ 5070657 w 8963417"/>
              <a:gd name="connsiteY300" fmla="*/ 5232605 h 7012541"/>
              <a:gd name="connsiteX301" fmla="*/ 5077775 w 8963417"/>
              <a:gd name="connsiteY301" fmla="*/ 5251423 h 7012541"/>
              <a:gd name="connsiteX302" fmla="*/ 5076675 w 8963417"/>
              <a:gd name="connsiteY302" fmla="*/ 5272625 h 7012541"/>
              <a:gd name="connsiteX303" fmla="*/ 5067013 w 8963417"/>
              <a:gd name="connsiteY303" fmla="*/ 5325796 h 7012541"/>
              <a:gd name="connsiteX304" fmla="*/ 4992239 w 8963417"/>
              <a:gd name="connsiteY304" fmla="*/ 5402777 h 7012541"/>
              <a:gd name="connsiteX305" fmla="*/ 4981655 w 8963417"/>
              <a:gd name="connsiteY305" fmla="*/ 5403392 h 7012541"/>
              <a:gd name="connsiteX306" fmla="*/ 4935831 w 8963417"/>
              <a:gd name="connsiteY306" fmla="*/ 5411777 h 7012541"/>
              <a:gd name="connsiteX307" fmla="*/ 4922876 w 8963417"/>
              <a:gd name="connsiteY307" fmla="*/ 5410623 h 7012541"/>
              <a:gd name="connsiteX308" fmla="*/ 4887883 w 8963417"/>
              <a:gd name="connsiteY308" fmla="*/ 5412181 h 7012541"/>
              <a:gd name="connsiteX309" fmla="*/ 4868951 w 8963417"/>
              <a:gd name="connsiteY309" fmla="*/ 5411532 h 7012541"/>
              <a:gd name="connsiteX310" fmla="*/ 4852373 w 8963417"/>
              <a:gd name="connsiteY310" fmla="*/ 5399145 h 7012541"/>
              <a:gd name="connsiteX311" fmla="*/ 4797423 w 8963417"/>
              <a:gd name="connsiteY311" fmla="*/ 5370869 h 7012541"/>
              <a:gd name="connsiteX312" fmla="*/ 4769006 w 8963417"/>
              <a:gd name="connsiteY312" fmla="*/ 5349635 h 7012541"/>
              <a:gd name="connsiteX313" fmla="*/ 4763013 w 8963417"/>
              <a:gd name="connsiteY313" fmla="*/ 5336631 h 7012541"/>
              <a:gd name="connsiteX314" fmla="*/ 4763231 w 8963417"/>
              <a:gd name="connsiteY314" fmla="*/ 5303401 h 7012541"/>
              <a:gd name="connsiteX315" fmla="*/ 4760438 w 8963417"/>
              <a:gd name="connsiteY315" fmla="*/ 5250159 h 7012541"/>
              <a:gd name="connsiteX316" fmla="*/ 4768885 w 8963417"/>
              <a:gd name="connsiteY316" fmla="*/ 5228052 h 7012541"/>
              <a:gd name="connsiteX317" fmla="*/ 4786918 w 8963417"/>
              <a:gd name="connsiteY317" fmla="*/ 5203164 h 7012541"/>
              <a:gd name="connsiteX318" fmla="*/ 4805708 w 8963417"/>
              <a:gd name="connsiteY318" fmla="*/ 5186655 h 7012541"/>
              <a:gd name="connsiteX319" fmla="*/ 4839370 w 8963417"/>
              <a:gd name="connsiteY319" fmla="*/ 5158612 h 7012541"/>
              <a:gd name="connsiteX320" fmla="*/ 4839887 w 8963417"/>
              <a:gd name="connsiteY320" fmla="*/ 5158473 h 7012541"/>
              <a:gd name="connsiteX321" fmla="*/ 4839887 w 8963417"/>
              <a:gd name="connsiteY321" fmla="*/ 5114670 h 7012541"/>
              <a:gd name="connsiteX322" fmla="*/ 4831440 w 8963417"/>
              <a:gd name="connsiteY322" fmla="*/ 5000669 h 7012541"/>
              <a:gd name="connsiteX323" fmla="*/ 4731137 w 8963417"/>
              <a:gd name="connsiteY323" fmla="*/ 4868226 h 7012541"/>
              <a:gd name="connsiteX324" fmla="*/ 4699578 w 8963417"/>
              <a:gd name="connsiteY324" fmla="*/ 4861044 h 7012541"/>
              <a:gd name="connsiteX325" fmla="*/ 4695996 w 8963417"/>
              <a:gd name="connsiteY325" fmla="*/ 4869585 h 7012541"/>
              <a:gd name="connsiteX326" fmla="*/ 4526886 w 8963417"/>
              <a:gd name="connsiteY326" fmla="*/ 5175990 h 7012541"/>
              <a:gd name="connsiteX327" fmla="*/ 4431061 w 8963417"/>
              <a:gd name="connsiteY327" fmla="*/ 5313663 h 7012541"/>
              <a:gd name="connsiteX328" fmla="*/ 4467109 w 8963417"/>
              <a:gd name="connsiteY328" fmla="*/ 5335807 h 7012541"/>
              <a:gd name="connsiteX329" fmla="*/ 4556483 w 8963417"/>
              <a:gd name="connsiteY329" fmla="*/ 5411032 h 7012541"/>
              <a:gd name="connsiteX330" fmla="*/ 4588738 w 8963417"/>
              <a:gd name="connsiteY330" fmla="*/ 5530539 h 7012541"/>
              <a:gd name="connsiteX331" fmla="*/ 4486598 w 8963417"/>
              <a:gd name="connsiteY331" fmla="*/ 5658580 h 7012541"/>
              <a:gd name="connsiteX332" fmla="*/ 4481222 w 8963417"/>
              <a:gd name="connsiteY332" fmla="*/ 5688457 h 7012541"/>
              <a:gd name="connsiteX333" fmla="*/ 4508100 w 8963417"/>
              <a:gd name="connsiteY333" fmla="*/ 5833571 h 7012541"/>
              <a:gd name="connsiteX334" fmla="*/ 4373705 w 8963417"/>
              <a:gd name="connsiteY334" fmla="*/ 6029902 h 7012541"/>
              <a:gd name="connsiteX335" fmla="*/ 4244684 w 8963417"/>
              <a:gd name="connsiteY335" fmla="*/ 6076852 h 7012541"/>
              <a:gd name="connsiteX336" fmla="*/ 3981267 w 8963417"/>
              <a:gd name="connsiteY336" fmla="*/ 6046974 h 7012541"/>
              <a:gd name="connsiteX337" fmla="*/ 3906594 w 8963417"/>
              <a:gd name="connsiteY337" fmla="*/ 6000025 h 7012541"/>
              <a:gd name="connsiteX338" fmla="*/ 3861154 w 8963417"/>
              <a:gd name="connsiteY338" fmla="*/ 5958970 h 7012541"/>
              <a:gd name="connsiteX339" fmla="*/ 3835346 w 8963417"/>
              <a:gd name="connsiteY339" fmla="*/ 5983754 h 7012541"/>
              <a:gd name="connsiteX340" fmla="*/ 3721172 w 8963417"/>
              <a:gd name="connsiteY340" fmla="*/ 6074326 h 7012541"/>
              <a:gd name="connsiteX341" fmla="*/ 3723563 w 8963417"/>
              <a:gd name="connsiteY341" fmla="*/ 6076719 h 7012541"/>
              <a:gd name="connsiteX342" fmla="*/ 3733978 w 8963417"/>
              <a:gd name="connsiteY342" fmla="*/ 6081120 h 7012541"/>
              <a:gd name="connsiteX343" fmla="*/ 3776987 w 8963417"/>
              <a:gd name="connsiteY343" fmla="*/ 6098191 h 7012541"/>
              <a:gd name="connsiteX344" fmla="*/ 3723226 w 8963417"/>
              <a:gd name="connsiteY344" fmla="*/ 6128069 h 7012541"/>
              <a:gd name="connsiteX345" fmla="*/ 3685596 w 8963417"/>
              <a:gd name="connsiteY345" fmla="*/ 6115264 h 7012541"/>
              <a:gd name="connsiteX346" fmla="*/ 3674316 w 8963417"/>
              <a:gd name="connsiteY346" fmla="*/ 6111495 h 7012541"/>
              <a:gd name="connsiteX347" fmla="*/ 3550158 w 8963417"/>
              <a:gd name="connsiteY347" fmla="*/ 6209987 h 7012541"/>
              <a:gd name="connsiteX348" fmla="*/ 2376461 w 8963417"/>
              <a:gd name="connsiteY348" fmla="*/ 6797710 h 7012541"/>
              <a:gd name="connsiteX349" fmla="*/ 2293103 w 8963417"/>
              <a:gd name="connsiteY349" fmla="*/ 6820826 h 7012541"/>
              <a:gd name="connsiteX350" fmla="*/ 2293103 w 8963417"/>
              <a:gd name="connsiteY350" fmla="*/ 6858002 h 7012541"/>
              <a:gd name="connsiteX351" fmla="*/ 2159046 w 8963417"/>
              <a:gd name="connsiteY351" fmla="*/ 6858002 h 7012541"/>
              <a:gd name="connsiteX352" fmla="*/ 2047293 w 8963417"/>
              <a:gd name="connsiteY352" fmla="*/ 6888993 h 7012541"/>
              <a:gd name="connsiteX353" fmla="*/ 995643 w 8963417"/>
              <a:gd name="connsiteY353" fmla="*/ 7010404 h 7012541"/>
              <a:gd name="connsiteX354" fmla="*/ 0 w 8963417"/>
              <a:gd name="connsiteY354" fmla="*/ 6931523 h 7012541"/>
              <a:gd name="connsiteX355" fmla="*/ 28261 w 8963417"/>
              <a:gd name="connsiteY355" fmla="*/ 5029202 h 7012541"/>
              <a:gd name="connsiteX0" fmla="*/ 6634026 w 8959297"/>
              <a:gd name="connsiteY0" fmla="*/ 867292 h 7012541"/>
              <a:gd name="connsiteX1" fmla="*/ 6577800 w 8959297"/>
              <a:gd name="connsiteY1" fmla="*/ 908210 h 7012541"/>
              <a:gd name="connsiteX2" fmla="*/ 6529417 w 8959297"/>
              <a:gd name="connsiteY2" fmla="*/ 967963 h 7012541"/>
              <a:gd name="connsiteX3" fmla="*/ 6545544 w 8959297"/>
              <a:gd name="connsiteY3" fmla="*/ 1006376 h 7012541"/>
              <a:gd name="connsiteX4" fmla="*/ 6585864 w 8959297"/>
              <a:gd name="connsiteY4" fmla="*/ 1006911 h 7012541"/>
              <a:gd name="connsiteX5" fmla="*/ 6602827 w 8959297"/>
              <a:gd name="connsiteY5" fmla="*/ 1003094 h 7012541"/>
              <a:gd name="connsiteX6" fmla="*/ 6624961 w 8959297"/>
              <a:gd name="connsiteY6" fmla="*/ 955148 h 7012541"/>
              <a:gd name="connsiteX7" fmla="*/ 6627415 w 8959297"/>
              <a:gd name="connsiteY7" fmla="*/ 887712 h 7012541"/>
              <a:gd name="connsiteX8" fmla="*/ 6634026 w 8959297"/>
              <a:gd name="connsiteY8" fmla="*/ 867292 h 7012541"/>
              <a:gd name="connsiteX9" fmla="*/ 28261 w 8959297"/>
              <a:gd name="connsiteY9" fmla="*/ 5029202 h 7012541"/>
              <a:gd name="connsiteX10" fmla="*/ 71547 w 8959297"/>
              <a:gd name="connsiteY10" fmla="*/ 85060 h 7012541"/>
              <a:gd name="connsiteX11" fmla="*/ 2293103 w 8959297"/>
              <a:gd name="connsiteY11" fmla="*/ 0 h 7012541"/>
              <a:gd name="connsiteX12" fmla="*/ 2909882 w 8959297"/>
              <a:gd name="connsiteY12" fmla="*/ 423059 h 7012541"/>
              <a:gd name="connsiteX13" fmla="*/ 3086400 w 8959297"/>
              <a:gd name="connsiteY13" fmla="*/ 516658 h 7012541"/>
              <a:gd name="connsiteX14" fmla="*/ 3066703 w 8959297"/>
              <a:gd name="connsiteY14" fmla="*/ 491542 h 7012541"/>
              <a:gd name="connsiteX15" fmla="*/ 3040497 w 8959297"/>
              <a:gd name="connsiteY15" fmla="*/ 460064 h 7012541"/>
              <a:gd name="connsiteX16" fmla="*/ 2943731 w 8959297"/>
              <a:gd name="connsiteY16" fmla="*/ 387506 h 7012541"/>
              <a:gd name="connsiteX17" fmla="*/ 2895348 w 8959297"/>
              <a:gd name="connsiteY17" fmla="*/ 302144 h 7012541"/>
              <a:gd name="connsiteX18" fmla="*/ 2981361 w 8959297"/>
              <a:gd name="connsiteY18" fmla="*/ 203978 h 7012541"/>
              <a:gd name="connsiteX19" fmla="*/ 3035121 w 8959297"/>
              <a:gd name="connsiteY19" fmla="*/ 203978 h 7012541"/>
              <a:gd name="connsiteX20" fmla="*/ 3051248 w 8959297"/>
              <a:gd name="connsiteY20" fmla="*/ 233856 h 7012541"/>
              <a:gd name="connsiteX21" fmla="*/ 3110381 w 8959297"/>
              <a:gd name="connsiteY21" fmla="*/ 391774 h 7012541"/>
              <a:gd name="connsiteX22" fmla="*/ 3131886 w 8959297"/>
              <a:gd name="connsiteY22" fmla="*/ 434455 h 7012541"/>
              <a:gd name="connsiteX23" fmla="*/ 3217899 w 8959297"/>
              <a:gd name="connsiteY23" fmla="*/ 545425 h 7012541"/>
              <a:gd name="connsiteX24" fmla="*/ 3265394 w 8959297"/>
              <a:gd name="connsiteY24" fmla="*/ 614557 h 7012541"/>
              <a:gd name="connsiteX25" fmla="*/ 3525574 w 8959297"/>
              <a:gd name="connsiteY25" fmla="*/ 784372 h 7012541"/>
              <a:gd name="connsiteX26" fmla="*/ 3549857 w 8959297"/>
              <a:gd name="connsiteY26" fmla="*/ 760429 h 7012541"/>
              <a:gd name="connsiteX27" fmla="*/ 3583457 w 8959297"/>
              <a:gd name="connsiteY27" fmla="*/ 716148 h 7012541"/>
              <a:gd name="connsiteX28" fmla="*/ 3701724 w 8959297"/>
              <a:gd name="connsiteY28" fmla="*/ 703343 h 7012541"/>
              <a:gd name="connsiteX29" fmla="*/ 3927511 w 8959297"/>
              <a:gd name="connsiteY29" fmla="*/ 733221 h 7012541"/>
              <a:gd name="connsiteX30" fmla="*/ 3992019 w 8959297"/>
              <a:gd name="connsiteY30" fmla="*/ 686272 h 7012541"/>
              <a:gd name="connsiteX31" fmla="*/ 4008148 w 8959297"/>
              <a:gd name="connsiteY31" fmla="*/ 600910 h 7012541"/>
              <a:gd name="connsiteX32" fmla="*/ 4008148 w 8959297"/>
              <a:gd name="connsiteY32" fmla="*/ 545425 h 7012541"/>
              <a:gd name="connsiteX33" fmla="*/ 4110289 w 8959297"/>
              <a:gd name="connsiteY33" fmla="*/ 515549 h 7012541"/>
              <a:gd name="connsiteX34" fmla="*/ 4190927 w 8959297"/>
              <a:gd name="connsiteY34" fmla="*/ 579570 h 7012541"/>
              <a:gd name="connsiteX35" fmla="*/ 4239308 w 8959297"/>
              <a:gd name="connsiteY35" fmla="*/ 613714 h 7012541"/>
              <a:gd name="connsiteX36" fmla="*/ 4293068 w 8959297"/>
              <a:gd name="connsiteY36" fmla="*/ 583839 h 7012541"/>
              <a:gd name="connsiteX37" fmla="*/ 4336073 w 8959297"/>
              <a:gd name="connsiteY37" fmla="*/ 472869 h 7012541"/>
              <a:gd name="connsiteX38" fmla="*/ 4368329 w 8959297"/>
              <a:gd name="connsiteY38" fmla="*/ 438723 h 7012541"/>
              <a:gd name="connsiteX39" fmla="*/ 4422087 w 8959297"/>
              <a:gd name="connsiteY39" fmla="*/ 442991 h 7012541"/>
              <a:gd name="connsiteX40" fmla="*/ 4481222 w 8959297"/>
              <a:gd name="connsiteY40" fmla="*/ 485671 h 7012541"/>
              <a:gd name="connsiteX41" fmla="*/ 4567235 w 8959297"/>
              <a:gd name="connsiteY41" fmla="*/ 545425 h 7012541"/>
              <a:gd name="connsiteX42" fmla="*/ 4701630 w 8959297"/>
              <a:gd name="connsiteY42" fmla="*/ 481403 h 7012541"/>
              <a:gd name="connsiteX43" fmla="*/ 4787643 w 8959297"/>
              <a:gd name="connsiteY43" fmla="*/ 366167 h 7012541"/>
              <a:gd name="connsiteX44" fmla="*/ 4852154 w 8959297"/>
              <a:gd name="connsiteY44" fmla="*/ 349094 h 7012541"/>
              <a:gd name="connsiteX45" fmla="*/ 4911289 w 8959297"/>
              <a:gd name="connsiteY45" fmla="*/ 494208 h 7012541"/>
              <a:gd name="connsiteX46" fmla="*/ 4900539 w 8959297"/>
              <a:gd name="connsiteY46" fmla="*/ 507013 h 7012541"/>
              <a:gd name="connsiteX47" fmla="*/ 5008054 w 8959297"/>
              <a:gd name="connsiteY47" fmla="*/ 532622 h 7012541"/>
              <a:gd name="connsiteX48" fmla="*/ 5099443 w 8959297"/>
              <a:gd name="connsiteY48" fmla="*/ 498476 h 7012541"/>
              <a:gd name="connsiteX49" fmla="*/ 5115571 w 8959297"/>
              <a:gd name="connsiteY49" fmla="*/ 485671 h 7012541"/>
              <a:gd name="connsiteX50" fmla="*/ 5292973 w 8959297"/>
              <a:gd name="connsiteY50" fmla="*/ 477137 h 7012541"/>
              <a:gd name="connsiteX51" fmla="*/ 5395114 w 8959297"/>
              <a:gd name="connsiteY51" fmla="*/ 468600 h 7012541"/>
              <a:gd name="connsiteX52" fmla="*/ 5454249 w 8959297"/>
              <a:gd name="connsiteY52" fmla="*/ 357630 h 7012541"/>
              <a:gd name="connsiteX53" fmla="*/ 5545639 w 8959297"/>
              <a:gd name="connsiteY53" fmla="*/ 131422 h 7012541"/>
              <a:gd name="connsiteX54" fmla="*/ 5626276 w 8959297"/>
              <a:gd name="connsiteY54" fmla="*/ 33255 h 7012541"/>
              <a:gd name="connsiteX55" fmla="*/ 5684065 w 8959297"/>
              <a:gd name="connsiteY55" fmla="*/ 2846 h 7012541"/>
              <a:gd name="connsiteX56" fmla="*/ 5721528 w 8959297"/>
              <a:gd name="connsiteY56" fmla="*/ 245 h 7012541"/>
              <a:gd name="connsiteX57" fmla="*/ 5766047 w 8959297"/>
              <a:gd name="connsiteY57" fmla="*/ 7648 h 7012541"/>
              <a:gd name="connsiteX58" fmla="*/ 5712289 w 8959297"/>
              <a:gd name="connsiteY58" fmla="*/ 152762 h 7012541"/>
              <a:gd name="connsiteX59" fmla="*/ 5658530 w 8959297"/>
              <a:gd name="connsiteY59" fmla="*/ 323485 h 7012541"/>
              <a:gd name="connsiteX60" fmla="*/ 5599395 w 8959297"/>
              <a:gd name="connsiteY60" fmla="*/ 489940 h 7012541"/>
              <a:gd name="connsiteX61" fmla="*/ 5733793 w 8959297"/>
              <a:gd name="connsiteY61" fmla="*/ 613714 h 7012541"/>
              <a:gd name="connsiteX62" fmla="*/ 5766047 w 8959297"/>
              <a:gd name="connsiteY62" fmla="*/ 596641 h 7012541"/>
              <a:gd name="connsiteX63" fmla="*/ 5782173 w 8959297"/>
              <a:gd name="connsiteY63" fmla="*/ 566766 h 7012541"/>
              <a:gd name="connsiteX64" fmla="*/ 5889693 w 8959297"/>
              <a:gd name="connsiteY64" fmla="*/ 532622 h 7012541"/>
              <a:gd name="connsiteX65" fmla="*/ 5948825 w 8959297"/>
              <a:gd name="connsiteY65" fmla="*/ 600910 h 7012541"/>
              <a:gd name="connsiteX66" fmla="*/ 5948825 w 8959297"/>
              <a:gd name="connsiteY66" fmla="*/ 635055 h 7012541"/>
              <a:gd name="connsiteX67" fmla="*/ 6110101 w 8959297"/>
              <a:gd name="connsiteY67" fmla="*/ 801509 h 7012541"/>
              <a:gd name="connsiteX68" fmla="*/ 6185364 w 8959297"/>
              <a:gd name="connsiteY68" fmla="*/ 797240 h 7012541"/>
              <a:gd name="connsiteX69" fmla="*/ 6411148 w 8959297"/>
              <a:gd name="connsiteY69" fmla="*/ 754560 h 7012541"/>
              <a:gd name="connsiteX70" fmla="*/ 6459531 w 8959297"/>
              <a:gd name="connsiteY70" fmla="*/ 771633 h 7012541"/>
              <a:gd name="connsiteX71" fmla="*/ 6518666 w 8959297"/>
              <a:gd name="connsiteY71" fmla="*/ 831386 h 7012541"/>
              <a:gd name="connsiteX72" fmla="*/ 6583174 w 8959297"/>
              <a:gd name="connsiteY72" fmla="*/ 839921 h 7012541"/>
              <a:gd name="connsiteX73" fmla="*/ 6604680 w 8959297"/>
              <a:gd name="connsiteY73" fmla="*/ 822850 h 7012541"/>
              <a:gd name="connsiteX74" fmla="*/ 6630887 w 8959297"/>
              <a:gd name="connsiteY74" fmla="*/ 818048 h 7012541"/>
              <a:gd name="connsiteX75" fmla="*/ 6648711 w 8959297"/>
              <a:gd name="connsiteY75" fmla="*/ 821907 h 7012541"/>
              <a:gd name="connsiteX76" fmla="*/ 6652736 w 8959297"/>
              <a:gd name="connsiteY76" fmla="*/ 803062 h 7012541"/>
              <a:gd name="connsiteX77" fmla="*/ 6634723 w 8959297"/>
              <a:gd name="connsiteY77" fmla="*/ 789260 h 7012541"/>
              <a:gd name="connsiteX78" fmla="*/ 6634019 w 8959297"/>
              <a:gd name="connsiteY78" fmla="*/ 763084 h 7012541"/>
              <a:gd name="connsiteX79" fmla="*/ 6635466 w 8959297"/>
              <a:gd name="connsiteY79" fmla="*/ 732353 h 7012541"/>
              <a:gd name="connsiteX80" fmla="*/ 6681000 w 8959297"/>
              <a:gd name="connsiteY80" fmla="*/ 753698 h 7012541"/>
              <a:gd name="connsiteX81" fmla="*/ 6681704 w 8959297"/>
              <a:gd name="connsiteY81" fmla="*/ 779876 h 7012541"/>
              <a:gd name="connsiteX82" fmla="*/ 6666549 w 8959297"/>
              <a:gd name="connsiteY82" fmla="*/ 977913 h 7012541"/>
              <a:gd name="connsiteX83" fmla="*/ 6666829 w 8959297"/>
              <a:gd name="connsiteY83" fmla="*/ 988259 h 7012541"/>
              <a:gd name="connsiteX84" fmla="*/ 6669190 w 8959297"/>
              <a:gd name="connsiteY84" fmla="*/ 987703 h 7012541"/>
              <a:gd name="connsiteX85" fmla="*/ 6712195 w 8959297"/>
              <a:gd name="connsiteY85" fmla="*/ 1006376 h 7012541"/>
              <a:gd name="connsiteX86" fmla="*/ 6741388 w 8959297"/>
              <a:gd name="connsiteY86" fmla="*/ 1050670 h 7012541"/>
              <a:gd name="connsiteX87" fmla="*/ 6756165 w 8959297"/>
              <a:gd name="connsiteY87" fmla="*/ 1051331 h 7012541"/>
              <a:gd name="connsiteX88" fmla="*/ 6811400 w 8959297"/>
              <a:gd name="connsiteY88" fmla="*/ 1031420 h 7012541"/>
              <a:gd name="connsiteX89" fmla="*/ 6870579 w 8959297"/>
              <a:gd name="connsiteY89" fmla="*/ 1010084 h 7012541"/>
              <a:gd name="connsiteX90" fmla="*/ 6917158 w 8959297"/>
              <a:gd name="connsiteY90" fmla="*/ 1091465 h 7012541"/>
              <a:gd name="connsiteX91" fmla="*/ 7031896 w 8959297"/>
              <a:gd name="connsiteY91" fmla="*/ 1125620 h 7012541"/>
              <a:gd name="connsiteX92" fmla="*/ 7125478 w 8959297"/>
              <a:gd name="connsiteY92" fmla="*/ 1156072 h 7012541"/>
              <a:gd name="connsiteX93" fmla="*/ 7159878 w 8959297"/>
              <a:gd name="connsiteY93" fmla="*/ 1207863 h 7012541"/>
              <a:gd name="connsiteX94" fmla="*/ 7235505 w 8959297"/>
              <a:gd name="connsiteY94" fmla="*/ 1290100 h 7012541"/>
              <a:gd name="connsiteX95" fmla="*/ 7260605 w 8959297"/>
              <a:gd name="connsiteY95" fmla="*/ 1292379 h 7012541"/>
              <a:gd name="connsiteX96" fmla="*/ 7397968 w 8959297"/>
              <a:gd name="connsiteY96" fmla="*/ 1257963 h 7012541"/>
              <a:gd name="connsiteX97" fmla="*/ 7448170 w 8959297"/>
              <a:gd name="connsiteY97" fmla="*/ 1262519 h 7012541"/>
              <a:gd name="connsiteX98" fmla="*/ 7449238 w 8959297"/>
              <a:gd name="connsiteY98" fmla="*/ 1281014 h 7012541"/>
              <a:gd name="connsiteX99" fmla="*/ 7356343 w 8959297"/>
              <a:gd name="connsiteY99" fmla="*/ 1318280 h 7012541"/>
              <a:gd name="connsiteX100" fmla="*/ 7333375 w 8959297"/>
              <a:gd name="connsiteY100" fmla="*/ 1352992 h 7012541"/>
              <a:gd name="connsiteX101" fmla="*/ 7382127 w 8959297"/>
              <a:gd name="connsiteY101" fmla="*/ 1388279 h 7012541"/>
              <a:gd name="connsiteX102" fmla="*/ 7433759 w 8959297"/>
              <a:gd name="connsiteY102" fmla="*/ 1403649 h 7012541"/>
              <a:gd name="connsiteX103" fmla="*/ 7364535 w 8959297"/>
              <a:gd name="connsiteY103" fmla="*/ 1432382 h 7012541"/>
              <a:gd name="connsiteX104" fmla="*/ 7336194 w 8959297"/>
              <a:gd name="connsiteY104" fmla="*/ 1457701 h 7012541"/>
              <a:gd name="connsiteX105" fmla="*/ 7364153 w 8959297"/>
              <a:gd name="connsiteY105" fmla="*/ 1481607 h 7012541"/>
              <a:gd name="connsiteX106" fmla="*/ 7469950 w 8959297"/>
              <a:gd name="connsiteY106" fmla="*/ 1458567 h 7012541"/>
              <a:gd name="connsiteX107" fmla="*/ 7685494 w 8959297"/>
              <a:gd name="connsiteY107" fmla="*/ 1411069 h 7012541"/>
              <a:gd name="connsiteX108" fmla="*/ 7721005 w 8959297"/>
              <a:gd name="connsiteY108" fmla="*/ 1398266 h 7012541"/>
              <a:gd name="connsiteX109" fmla="*/ 7755786 w 8959297"/>
              <a:gd name="connsiteY109" fmla="*/ 1400830 h 7012541"/>
              <a:gd name="connsiteX110" fmla="*/ 7744655 w 8959297"/>
              <a:gd name="connsiteY110" fmla="*/ 1431274 h 7012541"/>
              <a:gd name="connsiteX111" fmla="*/ 7718830 w 8959297"/>
              <a:gd name="connsiteY111" fmla="*/ 1444362 h 7012541"/>
              <a:gd name="connsiteX112" fmla="*/ 7634911 w 8959297"/>
              <a:gd name="connsiteY112" fmla="*/ 1455735 h 7012541"/>
              <a:gd name="connsiteX113" fmla="*/ 7564259 w 8959297"/>
              <a:gd name="connsiteY113" fmla="*/ 1473656 h 7012541"/>
              <a:gd name="connsiteX114" fmla="*/ 7519069 w 8959297"/>
              <a:gd name="connsiteY114" fmla="*/ 1486173 h 7012541"/>
              <a:gd name="connsiteX115" fmla="*/ 7422588 w 8959297"/>
              <a:gd name="connsiteY115" fmla="*/ 1517179 h 7012541"/>
              <a:gd name="connsiteX116" fmla="*/ 7333981 w 8959297"/>
              <a:gd name="connsiteY116" fmla="*/ 1586884 h 7012541"/>
              <a:gd name="connsiteX117" fmla="*/ 7424703 w 8959297"/>
              <a:gd name="connsiteY117" fmla="*/ 1595712 h 7012541"/>
              <a:gd name="connsiteX118" fmla="*/ 7616576 w 8959297"/>
              <a:gd name="connsiteY118" fmla="*/ 1556747 h 7012541"/>
              <a:gd name="connsiteX119" fmla="*/ 7733485 w 8959297"/>
              <a:gd name="connsiteY119" fmla="*/ 1544806 h 7012541"/>
              <a:gd name="connsiteX120" fmla="*/ 7757500 w 8959297"/>
              <a:gd name="connsiteY120" fmla="*/ 1570131 h 7012541"/>
              <a:gd name="connsiteX121" fmla="*/ 7737410 w 8959297"/>
              <a:gd name="connsiteY121" fmla="*/ 1584926 h 7012541"/>
              <a:gd name="connsiteX122" fmla="*/ 7540165 w 8959297"/>
              <a:gd name="connsiteY122" fmla="*/ 1614502 h 7012541"/>
              <a:gd name="connsiteX123" fmla="*/ 7473820 w 8959297"/>
              <a:gd name="connsiteY123" fmla="*/ 1623317 h 7012541"/>
              <a:gd name="connsiteX124" fmla="*/ 7385936 w 8959297"/>
              <a:gd name="connsiteY124" fmla="*/ 1677656 h 7012541"/>
              <a:gd name="connsiteX125" fmla="*/ 7281204 w 8959297"/>
              <a:gd name="connsiteY125" fmla="*/ 1719189 h 7012541"/>
              <a:gd name="connsiteX126" fmla="*/ 7274371 w 8959297"/>
              <a:gd name="connsiteY126" fmla="*/ 1720608 h 7012541"/>
              <a:gd name="connsiteX127" fmla="*/ 7266631 w 8959297"/>
              <a:gd name="connsiteY127" fmla="*/ 1727395 h 7012541"/>
              <a:gd name="connsiteX128" fmla="*/ 7266631 w 8959297"/>
              <a:gd name="connsiteY128" fmla="*/ 1753945 h 7012541"/>
              <a:gd name="connsiteX129" fmla="*/ 7283452 w 8959297"/>
              <a:gd name="connsiteY129" fmla="*/ 1789340 h 7012541"/>
              <a:gd name="connsiteX130" fmla="*/ 7165708 w 8959297"/>
              <a:gd name="connsiteY130" fmla="*/ 1833590 h 7012541"/>
              <a:gd name="connsiteX131" fmla="*/ 7154809 w 8959297"/>
              <a:gd name="connsiteY131" fmla="*/ 1845056 h 7012541"/>
              <a:gd name="connsiteX132" fmla="*/ 7169142 w 8959297"/>
              <a:gd name="connsiteY132" fmla="*/ 1864261 h 7012541"/>
              <a:gd name="connsiteX133" fmla="*/ 7176645 w 8959297"/>
              <a:gd name="connsiteY133" fmla="*/ 1869997 h 7012541"/>
              <a:gd name="connsiteX134" fmla="*/ 7213877 w 8959297"/>
              <a:gd name="connsiteY134" fmla="*/ 1873441 h 7012541"/>
              <a:gd name="connsiteX135" fmla="*/ 7217525 w 8959297"/>
              <a:gd name="connsiteY135" fmla="*/ 1872797 h 7012541"/>
              <a:gd name="connsiteX136" fmla="*/ 7351920 w 8959297"/>
              <a:gd name="connsiteY136" fmla="*/ 1864261 h 7012541"/>
              <a:gd name="connsiteX137" fmla="*/ 7393249 w 8959297"/>
              <a:gd name="connsiteY137" fmla="*/ 1878132 h 7012541"/>
              <a:gd name="connsiteX138" fmla="*/ 7415948 w 8959297"/>
              <a:gd name="connsiteY138" fmla="*/ 1899836 h 7012541"/>
              <a:gd name="connsiteX139" fmla="*/ 7429578 w 8959297"/>
              <a:gd name="connsiteY139" fmla="*/ 1897743 h 7012541"/>
              <a:gd name="connsiteX140" fmla="*/ 7460064 w 8959297"/>
              <a:gd name="connsiteY140" fmla="*/ 1895534 h 7012541"/>
              <a:gd name="connsiteX141" fmla="*/ 7502113 w 8959297"/>
              <a:gd name="connsiteY141" fmla="*/ 1922083 h 7012541"/>
              <a:gd name="connsiteX142" fmla="*/ 7476884 w 8959297"/>
              <a:gd name="connsiteY142" fmla="*/ 1957479 h 7012541"/>
              <a:gd name="connsiteX143" fmla="*/ 7435999 w 8959297"/>
              <a:gd name="connsiteY143" fmla="*/ 1965299 h 7012541"/>
              <a:gd name="connsiteX144" fmla="*/ 7432559 w 8959297"/>
              <a:gd name="connsiteY144" fmla="*/ 1983767 h 7012541"/>
              <a:gd name="connsiteX145" fmla="*/ 7341167 w 8959297"/>
              <a:gd name="connsiteY145" fmla="*/ 2116076 h 7012541"/>
              <a:gd name="connsiteX146" fmla="*/ 7292785 w 8959297"/>
              <a:gd name="connsiteY146" fmla="*/ 2120344 h 7012541"/>
              <a:gd name="connsiteX147" fmla="*/ 7267252 w 8959297"/>
              <a:gd name="connsiteY147" fmla="*/ 2119278 h 7012541"/>
              <a:gd name="connsiteX148" fmla="*/ 7250917 w 8959297"/>
              <a:gd name="connsiteY148" fmla="*/ 2136237 h 7012541"/>
              <a:gd name="connsiteX149" fmla="*/ 7266631 w 8959297"/>
              <a:gd name="connsiteY149" fmla="*/ 2152158 h 7012541"/>
              <a:gd name="connsiteX150" fmla="*/ 7266631 w 8959297"/>
              <a:gd name="connsiteY150" fmla="*/ 2169860 h 7012541"/>
              <a:gd name="connsiteX151" fmla="*/ 7241401 w 8959297"/>
              <a:gd name="connsiteY151" fmla="*/ 2178706 h 7012541"/>
              <a:gd name="connsiteX152" fmla="*/ 7216741 w 8959297"/>
              <a:gd name="connsiteY152" fmla="*/ 2176761 h 7012541"/>
              <a:gd name="connsiteX153" fmla="*/ 7206772 w 8959297"/>
              <a:gd name="connsiteY153" fmla="*/ 2188634 h 7012541"/>
              <a:gd name="connsiteX154" fmla="*/ 7209141 w 8959297"/>
              <a:gd name="connsiteY154" fmla="*/ 2205255 h 7012541"/>
              <a:gd name="connsiteX155" fmla="*/ 7241401 w 8959297"/>
              <a:gd name="connsiteY155" fmla="*/ 2205255 h 7012541"/>
              <a:gd name="connsiteX156" fmla="*/ 7325501 w 8959297"/>
              <a:gd name="connsiteY156" fmla="*/ 2205255 h 7012541"/>
              <a:gd name="connsiteX157" fmla="*/ 7367553 w 8959297"/>
              <a:gd name="connsiteY157" fmla="*/ 2205255 h 7012541"/>
              <a:gd name="connsiteX158" fmla="*/ 7434834 w 8959297"/>
              <a:gd name="connsiteY158" fmla="*/ 2249505 h 7012541"/>
              <a:gd name="connsiteX159" fmla="*/ 7535753 w 8959297"/>
              <a:gd name="connsiteY159" fmla="*/ 2284901 h 7012541"/>
              <a:gd name="connsiteX160" fmla="*/ 7560984 w 8959297"/>
              <a:gd name="connsiteY160" fmla="*/ 2311449 h 7012541"/>
              <a:gd name="connsiteX161" fmla="*/ 7535753 w 8959297"/>
              <a:gd name="connsiteY161" fmla="*/ 2329142 h 7012541"/>
              <a:gd name="connsiteX162" fmla="*/ 7527346 w 8959297"/>
              <a:gd name="connsiteY162" fmla="*/ 2355692 h 7012541"/>
              <a:gd name="connsiteX163" fmla="*/ 7518935 w 8959297"/>
              <a:gd name="connsiteY163" fmla="*/ 2391087 h 7012541"/>
              <a:gd name="connsiteX164" fmla="*/ 7518935 w 8959297"/>
              <a:gd name="connsiteY164" fmla="*/ 2417635 h 7012541"/>
              <a:gd name="connsiteX165" fmla="*/ 7527346 w 8959297"/>
              <a:gd name="connsiteY165" fmla="*/ 2417635 h 7012541"/>
              <a:gd name="connsiteX166" fmla="*/ 7527346 w 8959297"/>
              <a:gd name="connsiteY166" fmla="*/ 2479580 h 7012541"/>
              <a:gd name="connsiteX167" fmla="*/ 7460064 w 8959297"/>
              <a:gd name="connsiteY167" fmla="*/ 2541532 h 7012541"/>
              <a:gd name="connsiteX168" fmla="*/ 7544165 w 8959297"/>
              <a:gd name="connsiteY168" fmla="*/ 2568073 h 7012541"/>
              <a:gd name="connsiteX169" fmla="*/ 7535753 w 8959297"/>
              <a:gd name="connsiteY169" fmla="*/ 2576928 h 7012541"/>
              <a:gd name="connsiteX170" fmla="*/ 7236495 w 8959297"/>
              <a:gd name="connsiteY170" fmla="*/ 2576928 h 7012541"/>
              <a:gd name="connsiteX171" fmla="*/ 7215508 w 8959297"/>
              <a:gd name="connsiteY171" fmla="*/ 2587165 h 7012541"/>
              <a:gd name="connsiteX172" fmla="*/ 7214139 w 8959297"/>
              <a:gd name="connsiteY172" fmla="*/ 2590655 h 7012541"/>
              <a:gd name="connsiteX173" fmla="*/ 7232990 w 8959297"/>
              <a:gd name="connsiteY173" fmla="*/ 2594621 h 7012541"/>
              <a:gd name="connsiteX174" fmla="*/ 7300272 w 8959297"/>
              <a:gd name="connsiteY174" fmla="*/ 2638871 h 7012541"/>
              <a:gd name="connsiteX175" fmla="*/ 7333912 w 8959297"/>
              <a:gd name="connsiteY175" fmla="*/ 2665420 h 7012541"/>
              <a:gd name="connsiteX176" fmla="*/ 7426423 w 8959297"/>
              <a:gd name="connsiteY176" fmla="*/ 2683114 h 7012541"/>
              <a:gd name="connsiteX177" fmla="*/ 7443243 w 8959297"/>
              <a:gd name="connsiteY177" fmla="*/ 2700816 h 7012541"/>
              <a:gd name="connsiteX178" fmla="*/ 7426423 w 8959297"/>
              <a:gd name="connsiteY178" fmla="*/ 2709662 h 7012541"/>
              <a:gd name="connsiteX179" fmla="*/ 7224581 w 8959297"/>
              <a:gd name="connsiteY179" fmla="*/ 2709662 h 7012541"/>
              <a:gd name="connsiteX180" fmla="*/ 7208810 w 8959297"/>
              <a:gd name="connsiteY180" fmla="*/ 2710767 h 7012541"/>
              <a:gd name="connsiteX181" fmla="*/ 7207899 w 8959297"/>
              <a:gd name="connsiteY181" fmla="*/ 2711514 h 7012541"/>
              <a:gd name="connsiteX182" fmla="*/ 7208115 w 8959297"/>
              <a:gd name="connsiteY182" fmla="*/ 2712006 h 7012541"/>
              <a:gd name="connsiteX183" fmla="*/ 7292785 w 8959297"/>
              <a:gd name="connsiteY183" fmla="*/ 2730679 h 7012541"/>
              <a:gd name="connsiteX184" fmla="*/ 7411055 w 8959297"/>
              <a:gd name="connsiteY184" fmla="*/ 2816042 h 7012541"/>
              <a:gd name="connsiteX185" fmla="*/ 7411055 w 8959297"/>
              <a:gd name="connsiteY185" fmla="*/ 2824702 h 7012541"/>
              <a:gd name="connsiteX186" fmla="*/ 7510524 w 8959297"/>
              <a:gd name="connsiteY186" fmla="*/ 2824702 h 7012541"/>
              <a:gd name="connsiteX187" fmla="*/ 7586217 w 8959297"/>
              <a:gd name="connsiteY187" fmla="*/ 2815857 h 7012541"/>
              <a:gd name="connsiteX188" fmla="*/ 7619857 w 8959297"/>
              <a:gd name="connsiteY188" fmla="*/ 2842405 h 7012541"/>
              <a:gd name="connsiteX189" fmla="*/ 7611446 w 8959297"/>
              <a:gd name="connsiteY189" fmla="*/ 2868954 h 7012541"/>
              <a:gd name="connsiteX190" fmla="*/ 7569394 w 8959297"/>
              <a:gd name="connsiteY190" fmla="*/ 2868954 h 7012541"/>
              <a:gd name="connsiteX191" fmla="*/ 7460064 w 8959297"/>
              <a:gd name="connsiteY191" fmla="*/ 2860098 h 7012541"/>
              <a:gd name="connsiteX192" fmla="*/ 7429971 w 8959297"/>
              <a:gd name="connsiteY192" fmla="*/ 2855261 h 7012541"/>
              <a:gd name="connsiteX193" fmla="*/ 7408679 w 8959297"/>
              <a:gd name="connsiteY193" fmla="*/ 2859828 h 7012541"/>
              <a:gd name="connsiteX194" fmla="*/ 7391569 w 8959297"/>
              <a:gd name="connsiteY194" fmla="*/ 2867792 h 7012541"/>
              <a:gd name="connsiteX195" fmla="*/ 7380474 w 8959297"/>
              <a:gd name="connsiteY195" fmla="*/ 2867539 h 7012541"/>
              <a:gd name="connsiteX196" fmla="*/ 7376094 w 8959297"/>
              <a:gd name="connsiteY196" fmla="*/ 2868814 h 7012541"/>
              <a:gd name="connsiteX197" fmla="*/ 7363084 w 8959297"/>
              <a:gd name="connsiteY197" fmla="*/ 2868887 h 7012541"/>
              <a:gd name="connsiteX198" fmla="*/ 7330122 w 8959297"/>
              <a:gd name="connsiteY198" fmla="*/ 2879700 h 7012541"/>
              <a:gd name="connsiteX199" fmla="*/ 7423270 w 8959297"/>
              <a:gd name="connsiteY199" fmla="*/ 2893285 h 7012541"/>
              <a:gd name="connsiteX200" fmla="*/ 7535753 w 8959297"/>
              <a:gd name="connsiteY200" fmla="*/ 2895495 h 7012541"/>
              <a:gd name="connsiteX201" fmla="*/ 7569394 w 8959297"/>
              <a:gd name="connsiteY201" fmla="*/ 2895495 h 7012541"/>
              <a:gd name="connsiteX202" fmla="*/ 7611446 w 8959297"/>
              <a:gd name="connsiteY202" fmla="*/ 2913195 h 7012541"/>
              <a:gd name="connsiteX203" fmla="*/ 7619857 w 8959297"/>
              <a:gd name="connsiteY203" fmla="*/ 2939745 h 7012541"/>
              <a:gd name="connsiteX204" fmla="*/ 7603035 w 8959297"/>
              <a:gd name="connsiteY204" fmla="*/ 2957445 h 7012541"/>
              <a:gd name="connsiteX205" fmla="*/ 7476884 w 8959297"/>
              <a:gd name="connsiteY205" fmla="*/ 2957445 h 7012541"/>
              <a:gd name="connsiteX206" fmla="*/ 7611446 w 8959297"/>
              <a:gd name="connsiteY206" fmla="*/ 2992841 h 7012541"/>
              <a:gd name="connsiteX207" fmla="*/ 7636676 w 8959297"/>
              <a:gd name="connsiteY207" fmla="*/ 3010536 h 7012541"/>
              <a:gd name="connsiteX208" fmla="*/ 7603035 w 8959297"/>
              <a:gd name="connsiteY208" fmla="*/ 3019391 h 7012541"/>
              <a:gd name="connsiteX209" fmla="*/ 7392782 w 8959297"/>
              <a:gd name="connsiteY209" fmla="*/ 3019391 h 7012541"/>
              <a:gd name="connsiteX210" fmla="*/ 7359141 w 8959297"/>
              <a:gd name="connsiteY210" fmla="*/ 3037084 h 7012541"/>
              <a:gd name="connsiteX211" fmla="*/ 7418013 w 8959297"/>
              <a:gd name="connsiteY211" fmla="*/ 3037084 h 7012541"/>
              <a:gd name="connsiteX212" fmla="*/ 7493705 w 8959297"/>
              <a:gd name="connsiteY212" fmla="*/ 3063633 h 7012541"/>
              <a:gd name="connsiteX213" fmla="*/ 7569394 w 8959297"/>
              <a:gd name="connsiteY213" fmla="*/ 3063633 h 7012541"/>
              <a:gd name="connsiteX214" fmla="*/ 7594625 w 8959297"/>
              <a:gd name="connsiteY214" fmla="*/ 3090181 h 7012541"/>
              <a:gd name="connsiteX215" fmla="*/ 7569394 w 8959297"/>
              <a:gd name="connsiteY215" fmla="*/ 3116729 h 7012541"/>
              <a:gd name="connsiteX216" fmla="*/ 7392782 w 8959297"/>
              <a:gd name="connsiteY216" fmla="*/ 3116729 h 7012541"/>
              <a:gd name="connsiteX217" fmla="*/ 7317090 w 8959297"/>
              <a:gd name="connsiteY217" fmla="*/ 3125577 h 7012541"/>
              <a:gd name="connsiteX218" fmla="*/ 7409602 w 8959297"/>
              <a:gd name="connsiteY218" fmla="*/ 3125577 h 7012541"/>
              <a:gd name="connsiteX219" fmla="*/ 7468474 w 8959297"/>
              <a:gd name="connsiteY219" fmla="*/ 3160972 h 7012541"/>
              <a:gd name="connsiteX220" fmla="*/ 7468474 w 8959297"/>
              <a:gd name="connsiteY220" fmla="*/ 3187520 h 7012541"/>
              <a:gd name="connsiteX221" fmla="*/ 7434834 w 8959297"/>
              <a:gd name="connsiteY221" fmla="*/ 3205222 h 7012541"/>
              <a:gd name="connsiteX222" fmla="*/ 7325501 w 8959297"/>
              <a:gd name="connsiteY222" fmla="*/ 3222925 h 7012541"/>
              <a:gd name="connsiteX223" fmla="*/ 7289650 w 8959297"/>
              <a:gd name="connsiteY223" fmla="*/ 3228471 h 7012541"/>
              <a:gd name="connsiteX224" fmla="*/ 7297868 w 8959297"/>
              <a:gd name="connsiteY224" fmla="*/ 3237002 h 7012541"/>
              <a:gd name="connsiteX225" fmla="*/ 7234517 w 8959297"/>
              <a:gd name="connsiteY225" fmla="*/ 3266341 h 7012541"/>
              <a:gd name="connsiteX226" fmla="*/ 7200180 w 8959297"/>
              <a:gd name="connsiteY226" fmla="*/ 3279517 h 7012541"/>
              <a:gd name="connsiteX227" fmla="*/ 7287409 w 8959297"/>
              <a:gd name="connsiteY227" fmla="*/ 3302602 h 7012541"/>
              <a:gd name="connsiteX228" fmla="*/ 7437935 w 8959297"/>
              <a:gd name="connsiteY228" fmla="*/ 3285529 h 7012541"/>
              <a:gd name="connsiteX229" fmla="*/ 7507819 w 8959297"/>
              <a:gd name="connsiteY229" fmla="*/ 3251385 h 7012541"/>
              <a:gd name="connsiteX230" fmla="*/ 7626089 w 8959297"/>
              <a:gd name="connsiteY230" fmla="*/ 3153218 h 7012541"/>
              <a:gd name="connsiteX231" fmla="*/ 7824993 w 8959297"/>
              <a:gd name="connsiteY231" fmla="*/ 2986763 h 7012541"/>
              <a:gd name="connsiteX232" fmla="*/ 8083034 w 8959297"/>
              <a:gd name="connsiteY232" fmla="*/ 2905671 h 7012541"/>
              <a:gd name="connsiteX233" fmla="*/ 8292694 w 8959297"/>
              <a:gd name="connsiteY233" fmla="*/ 2811774 h 7012541"/>
              <a:gd name="connsiteX234" fmla="*/ 8308820 w 8959297"/>
              <a:gd name="connsiteY234" fmla="*/ 2798969 h 7012541"/>
              <a:gd name="connsiteX235" fmla="*/ 8523854 w 8959297"/>
              <a:gd name="connsiteY235" fmla="*/ 2726411 h 7012541"/>
              <a:gd name="connsiteX236" fmla="*/ 8545735 w 8959297"/>
              <a:gd name="connsiteY236" fmla="*/ 2720593 h 7012541"/>
              <a:gd name="connsiteX237" fmla="*/ 8548676 w 8959297"/>
              <a:gd name="connsiteY237" fmla="*/ 2716533 h 7012541"/>
              <a:gd name="connsiteX238" fmla="*/ 8573314 w 8959297"/>
              <a:gd name="connsiteY238" fmla="*/ 2694886 h 7012541"/>
              <a:gd name="connsiteX239" fmla="*/ 8677288 w 8959297"/>
              <a:gd name="connsiteY239" fmla="*/ 2642160 h 7012541"/>
              <a:gd name="connsiteX240" fmla="*/ 8735408 w 8959297"/>
              <a:gd name="connsiteY240" fmla="*/ 2626902 h 7012541"/>
              <a:gd name="connsiteX241" fmla="*/ 8850732 w 8959297"/>
              <a:gd name="connsiteY241" fmla="*/ 2656253 h 7012541"/>
              <a:gd name="connsiteX242" fmla="*/ 8871829 w 8959297"/>
              <a:gd name="connsiteY242" fmla="*/ 2688788 h 7012541"/>
              <a:gd name="connsiteX243" fmla="*/ 8880174 w 8959297"/>
              <a:gd name="connsiteY243" fmla="*/ 2702474 h 7012541"/>
              <a:gd name="connsiteX244" fmla="*/ 8909536 w 8959297"/>
              <a:gd name="connsiteY244" fmla="*/ 2712074 h 7012541"/>
              <a:gd name="connsiteX245" fmla="*/ 8908421 w 8959297"/>
              <a:gd name="connsiteY245" fmla="*/ 2722859 h 7012541"/>
              <a:gd name="connsiteX246" fmla="*/ 8943168 w 8959297"/>
              <a:gd name="connsiteY246" fmla="*/ 2743484 h 7012541"/>
              <a:gd name="connsiteX247" fmla="*/ 8959297 w 8959297"/>
              <a:gd name="connsiteY247" fmla="*/ 2764823 h 7012541"/>
              <a:gd name="connsiteX248" fmla="*/ 8808773 w 8959297"/>
              <a:gd name="connsiteY248" fmla="*/ 3003836 h 7012541"/>
              <a:gd name="connsiteX249" fmla="*/ 8695880 w 8959297"/>
              <a:gd name="connsiteY249" fmla="*/ 3012372 h 7012541"/>
              <a:gd name="connsiteX250" fmla="*/ 8550732 w 8959297"/>
              <a:gd name="connsiteY250" fmla="*/ 3008104 h 7012541"/>
              <a:gd name="connsiteX251" fmla="*/ 8518478 w 8959297"/>
              <a:gd name="connsiteY251" fmla="*/ 3025177 h 7012541"/>
              <a:gd name="connsiteX252" fmla="*/ 8389456 w 8959297"/>
              <a:gd name="connsiteY252" fmla="*/ 3076394 h 7012541"/>
              <a:gd name="connsiteX253" fmla="*/ 8271189 w 8959297"/>
              <a:gd name="connsiteY253" fmla="*/ 3114806 h 7012541"/>
              <a:gd name="connsiteX254" fmla="*/ 8002397 w 8959297"/>
              <a:gd name="connsiteY254" fmla="*/ 3174559 h 7012541"/>
              <a:gd name="connsiteX255" fmla="*/ 7744358 w 8959297"/>
              <a:gd name="connsiteY255" fmla="*/ 3259920 h 7012541"/>
              <a:gd name="connsiteX256" fmla="*/ 7583083 w 8959297"/>
              <a:gd name="connsiteY256" fmla="*/ 3358087 h 7012541"/>
              <a:gd name="connsiteX257" fmla="*/ 7507819 w 8959297"/>
              <a:gd name="connsiteY257" fmla="*/ 3396499 h 7012541"/>
              <a:gd name="connsiteX258" fmla="*/ 7201396 w 8959297"/>
              <a:gd name="connsiteY258" fmla="*/ 3537345 h 7012541"/>
              <a:gd name="connsiteX259" fmla="*/ 7180328 w 8959297"/>
              <a:gd name="connsiteY259" fmla="*/ 3547150 h 7012541"/>
              <a:gd name="connsiteX260" fmla="*/ 7165229 w 8959297"/>
              <a:gd name="connsiteY260" fmla="*/ 3639988 h 7012541"/>
              <a:gd name="connsiteX261" fmla="*/ 7112041 w 8959297"/>
              <a:gd name="connsiteY261" fmla="*/ 3746654 h 7012541"/>
              <a:gd name="connsiteX262" fmla="*/ 7107603 w 8959297"/>
              <a:gd name="connsiteY262" fmla="*/ 3767789 h 7012541"/>
              <a:gd name="connsiteX263" fmla="*/ 7120759 w 8959297"/>
              <a:gd name="connsiteY263" fmla="*/ 3772089 h 7012541"/>
              <a:gd name="connsiteX264" fmla="*/ 7534699 w 8959297"/>
              <a:gd name="connsiteY264" fmla="*/ 3891595 h 7012541"/>
              <a:gd name="connsiteX265" fmla="*/ 7626089 w 8959297"/>
              <a:gd name="connsiteY265" fmla="*/ 3917205 h 7012541"/>
              <a:gd name="connsiteX266" fmla="*/ 7749734 w 8959297"/>
              <a:gd name="connsiteY266" fmla="*/ 3904400 h 7012541"/>
              <a:gd name="connsiteX267" fmla="*/ 7819618 w 8959297"/>
              <a:gd name="connsiteY267" fmla="*/ 3895864 h 7012541"/>
              <a:gd name="connsiteX268" fmla="*/ 7894880 w 8959297"/>
              <a:gd name="connsiteY268" fmla="*/ 3912937 h 7012541"/>
              <a:gd name="connsiteX269" fmla="*/ 7927136 w 8959297"/>
              <a:gd name="connsiteY269" fmla="*/ 3942812 h 7012541"/>
              <a:gd name="connsiteX270" fmla="*/ 7787364 w 8959297"/>
              <a:gd name="connsiteY270" fmla="*/ 4169020 h 7012541"/>
              <a:gd name="connsiteX271" fmla="*/ 7636840 w 8959297"/>
              <a:gd name="connsiteY271" fmla="*/ 4169020 h 7012541"/>
              <a:gd name="connsiteX272" fmla="*/ 7513195 w 8959297"/>
              <a:gd name="connsiteY272" fmla="*/ 4100731 h 7012541"/>
              <a:gd name="connsiteX273" fmla="*/ 7378800 w 8959297"/>
              <a:gd name="connsiteY273" fmla="*/ 4079391 h 7012541"/>
              <a:gd name="connsiteX274" fmla="*/ 7239029 w 8959297"/>
              <a:gd name="connsiteY274" fmla="*/ 4023907 h 7012541"/>
              <a:gd name="connsiteX275" fmla="*/ 7158389 w 8959297"/>
              <a:gd name="connsiteY275" fmla="*/ 3921471 h 7012541"/>
              <a:gd name="connsiteX276" fmla="*/ 7124598 w 8959297"/>
              <a:gd name="connsiteY276" fmla="*/ 3898797 h 7012541"/>
              <a:gd name="connsiteX277" fmla="*/ 7095148 w 8959297"/>
              <a:gd name="connsiteY277" fmla="*/ 3921009 h 7012541"/>
              <a:gd name="connsiteX278" fmla="*/ 6993789 w 8959297"/>
              <a:gd name="connsiteY278" fmla="*/ 3921009 h 7012541"/>
              <a:gd name="connsiteX279" fmla="*/ 6841749 w 8959297"/>
              <a:gd name="connsiteY279" fmla="*/ 3947832 h 7012541"/>
              <a:gd name="connsiteX280" fmla="*/ 6799515 w 8959297"/>
              <a:gd name="connsiteY280" fmla="*/ 4048423 h 7012541"/>
              <a:gd name="connsiteX281" fmla="*/ 6554562 w 8959297"/>
              <a:gd name="connsiteY281" fmla="*/ 4309956 h 7012541"/>
              <a:gd name="connsiteX282" fmla="*/ 6495434 w 8959297"/>
              <a:gd name="connsiteY282" fmla="*/ 4323367 h 7012541"/>
              <a:gd name="connsiteX283" fmla="*/ 6157569 w 8959297"/>
              <a:gd name="connsiteY283" fmla="*/ 4323367 h 7012541"/>
              <a:gd name="connsiteX284" fmla="*/ 6225141 w 8959297"/>
              <a:gd name="connsiteY284" fmla="*/ 4544663 h 7012541"/>
              <a:gd name="connsiteX285" fmla="*/ 6030867 w 8959297"/>
              <a:gd name="connsiteY285" fmla="*/ 4423957 h 7012541"/>
              <a:gd name="connsiteX286" fmla="*/ 5726788 w 8959297"/>
              <a:gd name="connsiteY286" fmla="*/ 4363603 h 7012541"/>
              <a:gd name="connsiteX287" fmla="*/ 5583194 w 8959297"/>
              <a:gd name="connsiteY287" fmla="*/ 4558076 h 7012541"/>
              <a:gd name="connsiteX288" fmla="*/ 5372027 w 8959297"/>
              <a:gd name="connsiteY288" fmla="*/ 4658664 h 7012541"/>
              <a:gd name="connsiteX289" fmla="*/ 5228434 w 8959297"/>
              <a:gd name="connsiteY289" fmla="*/ 4698900 h 7012541"/>
              <a:gd name="connsiteX290" fmla="*/ 4991928 w 8959297"/>
              <a:gd name="connsiteY290" fmla="*/ 4812901 h 7012541"/>
              <a:gd name="connsiteX291" fmla="*/ 4915908 w 8959297"/>
              <a:gd name="connsiteY291" fmla="*/ 4866550 h 7012541"/>
              <a:gd name="connsiteX292" fmla="*/ 4949694 w 8959297"/>
              <a:gd name="connsiteY292" fmla="*/ 5034199 h 7012541"/>
              <a:gd name="connsiteX293" fmla="*/ 4978237 w 8959297"/>
              <a:gd name="connsiteY293" fmla="*/ 5142809 h 7012541"/>
              <a:gd name="connsiteX294" fmla="*/ 4997518 w 8959297"/>
              <a:gd name="connsiteY294" fmla="*/ 5144903 h 7012541"/>
              <a:gd name="connsiteX295" fmla="*/ 5017276 w 8959297"/>
              <a:gd name="connsiteY295" fmla="*/ 5157192 h 7012541"/>
              <a:gd name="connsiteX296" fmla="*/ 5033367 w 8959297"/>
              <a:gd name="connsiteY296" fmla="*/ 5182005 h 7012541"/>
              <a:gd name="connsiteX297" fmla="*/ 5039731 w 8959297"/>
              <a:gd name="connsiteY297" fmla="*/ 5192443 h 7012541"/>
              <a:gd name="connsiteX298" fmla="*/ 5060058 w 8959297"/>
              <a:gd name="connsiteY298" fmla="*/ 5219711 h 7012541"/>
              <a:gd name="connsiteX299" fmla="*/ 5070657 w 8959297"/>
              <a:gd name="connsiteY299" fmla="*/ 5232605 h 7012541"/>
              <a:gd name="connsiteX300" fmla="*/ 5077775 w 8959297"/>
              <a:gd name="connsiteY300" fmla="*/ 5251423 h 7012541"/>
              <a:gd name="connsiteX301" fmla="*/ 5076675 w 8959297"/>
              <a:gd name="connsiteY301" fmla="*/ 5272625 h 7012541"/>
              <a:gd name="connsiteX302" fmla="*/ 5067013 w 8959297"/>
              <a:gd name="connsiteY302" fmla="*/ 5325796 h 7012541"/>
              <a:gd name="connsiteX303" fmla="*/ 4992239 w 8959297"/>
              <a:gd name="connsiteY303" fmla="*/ 5402777 h 7012541"/>
              <a:gd name="connsiteX304" fmla="*/ 4981655 w 8959297"/>
              <a:gd name="connsiteY304" fmla="*/ 5403392 h 7012541"/>
              <a:gd name="connsiteX305" fmla="*/ 4935831 w 8959297"/>
              <a:gd name="connsiteY305" fmla="*/ 5411777 h 7012541"/>
              <a:gd name="connsiteX306" fmla="*/ 4922876 w 8959297"/>
              <a:gd name="connsiteY306" fmla="*/ 5410623 h 7012541"/>
              <a:gd name="connsiteX307" fmla="*/ 4887883 w 8959297"/>
              <a:gd name="connsiteY307" fmla="*/ 5412181 h 7012541"/>
              <a:gd name="connsiteX308" fmla="*/ 4868951 w 8959297"/>
              <a:gd name="connsiteY308" fmla="*/ 5411532 h 7012541"/>
              <a:gd name="connsiteX309" fmla="*/ 4852373 w 8959297"/>
              <a:gd name="connsiteY309" fmla="*/ 5399145 h 7012541"/>
              <a:gd name="connsiteX310" fmla="*/ 4797423 w 8959297"/>
              <a:gd name="connsiteY310" fmla="*/ 5370869 h 7012541"/>
              <a:gd name="connsiteX311" fmla="*/ 4769006 w 8959297"/>
              <a:gd name="connsiteY311" fmla="*/ 5349635 h 7012541"/>
              <a:gd name="connsiteX312" fmla="*/ 4763013 w 8959297"/>
              <a:gd name="connsiteY312" fmla="*/ 5336631 h 7012541"/>
              <a:gd name="connsiteX313" fmla="*/ 4763231 w 8959297"/>
              <a:gd name="connsiteY313" fmla="*/ 5303401 h 7012541"/>
              <a:gd name="connsiteX314" fmla="*/ 4760438 w 8959297"/>
              <a:gd name="connsiteY314" fmla="*/ 5250159 h 7012541"/>
              <a:gd name="connsiteX315" fmla="*/ 4768885 w 8959297"/>
              <a:gd name="connsiteY315" fmla="*/ 5228052 h 7012541"/>
              <a:gd name="connsiteX316" fmla="*/ 4786918 w 8959297"/>
              <a:gd name="connsiteY316" fmla="*/ 5203164 h 7012541"/>
              <a:gd name="connsiteX317" fmla="*/ 4805708 w 8959297"/>
              <a:gd name="connsiteY317" fmla="*/ 5186655 h 7012541"/>
              <a:gd name="connsiteX318" fmla="*/ 4839370 w 8959297"/>
              <a:gd name="connsiteY318" fmla="*/ 5158612 h 7012541"/>
              <a:gd name="connsiteX319" fmla="*/ 4839887 w 8959297"/>
              <a:gd name="connsiteY319" fmla="*/ 5158473 h 7012541"/>
              <a:gd name="connsiteX320" fmla="*/ 4839887 w 8959297"/>
              <a:gd name="connsiteY320" fmla="*/ 5114670 h 7012541"/>
              <a:gd name="connsiteX321" fmla="*/ 4831440 w 8959297"/>
              <a:gd name="connsiteY321" fmla="*/ 5000669 h 7012541"/>
              <a:gd name="connsiteX322" fmla="*/ 4731137 w 8959297"/>
              <a:gd name="connsiteY322" fmla="*/ 4868226 h 7012541"/>
              <a:gd name="connsiteX323" fmla="*/ 4699578 w 8959297"/>
              <a:gd name="connsiteY323" fmla="*/ 4861044 h 7012541"/>
              <a:gd name="connsiteX324" fmla="*/ 4695996 w 8959297"/>
              <a:gd name="connsiteY324" fmla="*/ 4869585 h 7012541"/>
              <a:gd name="connsiteX325" fmla="*/ 4526886 w 8959297"/>
              <a:gd name="connsiteY325" fmla="*/ 5175990 h 7012541"/>
              <a:gd name="connsiteX326" fmla="*/ 4431061 w 8959297"/>
              <a:gd name="connsiteY326" fmla="*/ 5313663 h 7012541"/>
              <a:gd name="connsiteX327" fmla="*/ 4467109 w 8959297"/>
              <a:gd name="connsiteY327" fmla="*/ 5335807 h 7012541"/>
              <a:gd name="connsiteX328" fmla="*/ 4556483 w 8959297"/>
              <a:gd name="connsiteY328" fmla="*/ 5411032 h 7012541"/>
              <a:gd name="connsiteX329" fmla="*/ 4588738 w 8959297"/>
              <a:gd name="connsiteY329" fmla="*/ 5530539 h 7012541"/>
              <a:gd name="connsiteX330" fmla="*/ 4486598 w 8959297"/>
              <a:gd name="connsiteY330" fmla="*/ 5658580 h 7012541"/>
              <a:gd name="connsiteX331" fmla="*/ 4481222 w 8959297"/>
              <a:gd name="connsiteY331" fmla="*/ 5688457 h 7012541"/>
              <a:gd name="connsiteX332" fmla="*/ 4508100 w 8959297"/>
              <a:gd name="connsiteY332" fmla="*/ 5833571 h 7012541"/>
              <a:gd name="connsiteX333" fmla="*/ 4373705 w 8959297"/>
              <a:gd name="connsiteY333" fmla="*/ 6029902 h 7012541"/>
              <a:gd name="connsiteX334" fmla="*/ 4244684 w 8959297"/>
              <a:gd name="connsiteY334" fmla="*/ 6076852 h 7012541"/>
              <a:gd name="connsiteX335" fmla="*/ 3981267 w 8959297"/>
              <a:gd name="connsiteY335" fmla="*/ 6046974 h 7012541"/>
              <a:gd name="connsiteX336" fmla="*/ 3906594 w 8959297"/>
              <a:gd name="connsiteY336" fmla="*/ 6000025 h 7012541"/>
              <a:gd name="connsiteX337" fmla="*/ 3861154 w 8959297"/>
              <a:gd name="connsiteY337" fmla="*/ 5958970 h 7012541"/>
              <a:gd name="connsiteX338" fmla="*/ 3835346 w 8959297"/>
              <a:gd name="connsiteY338" fmla="*/ 5983754 h 7012541"/>
              <a:gd name="connsiteX339" fmla="*/ 3721172 w 8959297"/>
              <a:gd name="connsiteY339" fmla="*/ 6074326 h 7012541"/>
              <a:gd name="connsiteX340" fmla="*/ 3723563 w 8959297"/>
              <a:gd name="connsiteY340" fmla="*/ 6076719 h 7012541"/>
              <a:gd name="connsiteX341" fmla="*/ 3733978 w 8959297"/>
              <a:gd name="connsiteY341" fmla="*/ 6081120 h 7012541"/>
              <a:gd name="connsiteX342" fmla="*/ 3776987 w 8959297"/>
              <a:gd name="connsiteY342" fmla="*/ 6098191 h 7012541"/>
              <a:gd name="connsiteX343" fmla="*/ 3723226 w 8959297"/>
              <a:gd name="connsiteY343" fmla="*/ 6128069 h 7012541"/>
              <a:gd name="connsiteX344" fmla="*/ 3685596 w 8959297"/>
              <a:gd name="connsiteY344" fmla="*/ 6115264 h 7012541"/>
              <a:gd name="connsiteX345" fmla="*/ 3674316 w 8959297"/>
              <a:gd name="connsiteY345" fmla="*/ 6111495 h 7012541"/>
              <a:gd name="connsiteX346" fmla="*/ 3550158 w 8959297"/>
              <a:gd name="connsiteY346" fmla="*/ 6209987 h 7012541"/>
              <a:gd name="connsiteX347" fmla="*/ 2376461 w 8959297"/>
              <a:gd name="connsiteY347" fmla="*/ 6797710 h 7012541"/>
              <a:gd name="connsiteX348" fmla="*/ 2293103 w 8959297"/>
              <a:gd name="connsiteY348" fmla="*/ 6820826 h 7012541"/>
              <a:gd name="connsiteX349" fmla="*/ 2293103 w 8959297"/>
              <a:gd name="connsiteY349" fmla="*/ 6858002 h 7012541"/>
              <a:gd name="connsiteX350" fmla="*/ 2159046 w 8959297"/>
              <a:gd name="connsiteY350" fmla="*/ 6858002 h 7012541"/>
              <a:gd name="connsiteX351" fmla="*/ 2047293 w 8959297"/>
              <a:gd name="connsiteY351" fmla="*/ 6888993 h 7012541"/>
              <a:gd name="connsiteX352" fmla="*/ 995643 w 8959297"/>
              <a:gd name="connsiteY352" fmla="*/ 7010404 h 7012541"/>
              <a:gd name="connsiteX353" fmla="*/ 0 w 8959297"/>
              <a:gd name="connsiteY353" fmla="*/ 6931523 h 7012541"/>
              <a:gd name="connsiteX354" fmla="*/ 28261 w 8959297"/>
              <a:gd name="connsiteY354" fmla="*/ 5029202 h 7012541"/>
              <a:gd name="connsiteX0" fmla="*/ 6634026 w 8943168"/>
              <a:gd name="connsiteY0" fmla="*/ 867292 h 7012541"/>
              <a:gd name="connsiteX1" fmla="*/ 6577800 w 8943168"/>
              <a:gd name="connsiteY1" fmla="*/ 908210 h 7012541"/>
              <a:gd name="connsiteX2" fmla="*/ 6529417 w 8943168"/>
              <a:gd name="connsiteY2" fmla="*/ 967963 h 7012541"/>
              <a:gd name="connsiteX3" fmla="*/ 6545544 w 8943168"/>
              <a:gd name="connsiteY3" fmla="*/ 1006376 h 7012541"/>
              <a:gd name="connsiteX4" fmla="*/ 6585864 w 8943168"/>
              <a:gd name="connsiteY4" fmla="*/ 1006911 h 7012541"/>
              <a:gd name="connsiteX5" fmla="*/ 6602827 w 8943168"/>
              <a:gd name="connsiteY5" fmla="*/ 1003094 h 7012541"/>
              <a:gd name="connsiteX6" fmla="*/ 6624961 w 8943168"/>
              <a:gd name="connsiteY6" fmla="*/ 955148 h 7012541"/>
              <a:gd name="connsiteX7" fmla="*/ 6627415 w 8943168"/>
              <a:gd name="connsiteY7" fmla="*/ 887712 h 7012541"/>
              <a:gd name="connsiteX8" fmla="*/ 6634026 w 8943168"/>
              <a:gd name="connsiteY8" fmla="*/ 867292 h 7012541"/>
              <a:gd name="connsiteX9" fmla="*/ 28261 w 8943168"/>
              <a:gd name="connsiteY9" fmla="*/ 5029202 h 7012541"/>
              <a:gd name="connsiteX10" fmla="*/ 71547 w 8943168"/>
              <a:gd name="connsiteY10" fmla="*/ 85060 h 7012541"/>
              <a:gd name="connsiteX11" fmla="*/ 2293103 w 8943168"/>
              <a:gd name="connsiteY11" fmla="*/ 0 h 7012541"/>
              <a:gd name="connsiteX12" fmla="*/ 2909882 w 8943168"/>
              <a:gd name="connsiteY12" fmla="*/ 423059 h 7012541"/>
              <a:gd name="connsiteX13" fmla="*/ 3086400 w 8943168"/>
              <a:gd name="connsiteY13" fmla="*/ 516658 h 7012541"/>
              <a:gd name="connsiteX14" fmla="*/ 3066703 w 8943168"/>
              <a:gd name="connsiteY14" fmla="*/ 491542 h 7012541"/>
              <a:gd name="connsiteX15" fmla="*/ 3040497 w 8943168"/>
              <a:gd name="connsiteY15" fmla="*/ 460064 h 7012541"/>
              <a:gd name="connsiteX16" fmla="*/ 2943731 w 8943168"/>
              <a:gd name="connsiteY16" fmla="*/ 387506 h 7012541"/>
              <a:gd name="connsiteX17" fmla="*/ 2895348 w 8943168"/>
              <a:gd name="connsiteY17" fmla="*/ 302144 h 7012541"/>
              <a:gd name="connsiteX18" fmla="*/ 2981361 w 8943168"/>
              <a:gd name="connsiteY18" fmla="*/ 203978 h 7012541"/>
              <a:gd name="connsiteX19" fmla="*/ 3035121 w 8943168"/>
              <a:gd name="connsiteY19" fmla="*/ 203978 h 7012541"/>
              <a:gd name="connsiteX20" fmla="*/ 3051248 w 8943168"/>
              <a:gd name="connsiteY20" fmla="*/ 233856 h 7012541"/>
              <a:gd name="connsiteX21" fmla="*/ 3110381 w 8943168"/>
              <a:gd name="connsiteY21" fmla="*/ 391774 h 7012541"/>
              <a:gd name="connsiteX22" fmla="*/ 3131886 w 8943168"/>
              <a:gd name="connsiteY22" fmla="*/ 434455 h 7012541"/>
              <a:gd name="connsiteX23" fmla="*/ 3217899 w 8943168"/>
              <a:gd name="connsiteY23" fmla="*/ 545425 h 7012541"/>
              <a:gd name="connsiteX24" fmla="*/ 3265394 w 8943168"/>
              <a:gd name="connsiteY24" fmla="*/ 614557 h 7012541"/>
              <a:gd name="connsiteX25" fmla="*/ 3525574 w 8943168"/>
              <a:gd name="connsiteY25" fmla="*/ 784372 h 7012541"/>
              <a:gd name="connsiteX26" fmla="*/ 3549857 w 8943168"/>
              <a:gd name="connsiteY26" fmla="*/ 760429 h 7012541"/>
              <a:gd name="connsiteX27" fmla="*/ 3583457 w 8943168"/>
              <a:gd name="connsiteY27" fmla="*/ 716148 h 7012541"/>
              <a:gd name="connsiteX28" fmla="*/ 3701724 w 8943168"/>
              <a:gd name="connsiteY28" fmla="*/ 703343 h 7012541"/>
              <a:gd name="connsiteX29" fmla="*/ 3927511 w 8943168"/>
              <a:gd name="connsiteY29" fmla="*/ 733221 h 7012541"/>
              <a:gd name="connsiteX30" fmla="*/ 3992019 w 8943168"/>
              <a:gd name="connsiteY30" fmla="*/ 686272 h 7012541"/>
              <a:gd name="connsiteX31" fmla="*/ 4008148 w 8943168"/>
              <a:gd name="connsiteY31" fmla="*/ 600910 h 7012541"/>
              <a:gd name="connsiteX32" fmla="*/ 4008148 w 8943168"/>
              <a:gd name="connsiteY32" fmla="*/ 545425 h 7012541"/>
              <a:gd name="connsiteX33" fmla="*/ 4110289 w 8943168"/>
              <a:gd name="connsiteY33" fmla="*/ 515549 h 7012541"/>
              <a:gd name="connsiteX34" fmla="*/ 4190927 w 8943168"/>
              <a:gd name="connsiteY34" fmla="*/ 579570 h 7012541"/>
              <a:gd name="connsiteX35" fmla="*/ 4239308 w 8943168"/>
              <a:gd name="connsiteY35" fmla="*/ 613714 h 7012541"/>
              <a:gd name="connsiteX36" fmla="*/ 4293068 w 8943168"/>
              <a:gd name="connsiteY36" fmla="*/ 583839 h 7012541"/>
              <a:gd name="connsiteX37" fmla="*/ 4336073 w 8943168"/>
              <a:gd name="connsiteY37" fmla="*/ 472869 h 7012541"/>
              <a:gd name="connsiteX38" fmla="*/ 4368329 w 8943168"/>
              <a:gd name="connsiteY38" fmla="*/ 438723 h 7012541"/>
              <a:gd name="connsiteX39" fmla="*/ 4422087 w 8943168"/>
              <a:gd name="connsiteY39" fmla="*/ 442991 h 7012541"/>
              <a:gd name="connsiteX40" fmla="*/ 4481222 w 8943168"/>
              <a:gd name="connsiteY40" fmla="*/ 485671 h 7012541"/>
              <a:gd name="connsiteX41" fmla="*/ 4567235 w 8943168"/>
              <a:gd name="connsiteY41" fmla="*/ 545425 h 7012541"/>
              <a:gd name="connsiteX42" fmla="*/ 4701630 w 8943168"/>
              <a:gd name="connsiteY42" fmla="*/ 481403 h 7012541"/>
              <a:gd name="connsiteX43" fmla="*/ 4787643 w 8943168"/>
              <a:gd name="connsiteY43" fmla="*/ 366167 h 7012541"/>
              <a:gd name="connsiteX44" fmla="*/ 4852154 w 8943168"/>
              <a:gd name="connsiteY44" fmla="*/ 349094 h 7012541"/>
              <a:gd name="connsiteX45" fmla="*/ 4911289 w 8943168"/>
              <a:gd name="connsiteY45" fmla="*/ 494208 h 7012541"/>
              <a:gd name="connsiteX46" fmla="*/ 4900539 w 8943168"/>
              <a:gd name="connsiteY46" fmla="*/ 507013 h 7012541"/>
              <a:gd name="connsiteX47" fmla="*/ 5008054 w 8943168"/>
              <a:gd name="connsiteY47" fmla="*/ 532622 h 7012541"/>
              <a:gd name="connsiteX48" fmla="*/ 5099443 w 8943168"/>
              <a:gd name="connsiteY48" fmla="*/ 498476 h 7012541"/>
              <a:gd name="connsiteX49" fmla="*/ 5115571 w 8943168"/>
              <a:gd name="connsiteY49" fmla="*/ 485671 h 7012541"/>
              <a:gd name="connsiteX50" fmla="*/ 5292973 w 8943168"/>
              <a:gd name="connsiteY50" fmla="*/ 477137 h 7012541"/>
              <a:gd name="connsiteX51" fmla="*/ 5395114 w 8943168"/>
              <a:gd name="connsiteY51" fmla="*/ 468600 h 7012541"/>
              <a:gd name="connsiteX52" fmla="*/ 5454249 w 8943168"/>
              <a:gd name="connsiteY52" fmla="*/ 357630 h 7012541"/>
              <a:gd name="connsiteX53" fmla="*/ 5545639 w 8943168"/>
              <a:gd name="connsiteY53" fmla="*/ 131422 h 7012541"/>
              <a:gd name="connsiteX54" fmla="*/ 5626276 w 8943168"/>
              <a:gd name="connsiteY54" fmla="*/ 33255 h 7012541"/>
              <a:gd name="connsiteX55" fmla="*/ 5684065 w 8943168"/>
              <a:gd name="connsiteY55" fmla="*/ 2846 h 7012541"/>
              <a:gd name="connsiteX56" fmla="*/ 5721528 w 8943168"/>
              <a:gd name="connsiteY56" fmla="*/ 245 h 7012541"/>
              <a:gd name="connsiteX57" fmla="*/ 5766047 w 8943168"/>
              <a:gd name="connsiteY57" fmla="*/ 7648 h 7012541"/>
              <a:gd name="connsiteX58" fmla="*/ 5712289 w 8943168"/>
              <a:gd name="connsiteY58" fmla="*/ 152762 h 7012541"/>
              <a:gd name="connsiteX59" fmla="*/ 5658530 w 8943168"/>
              <a:gd name="connsiteY59" fmla="*/ 323485 h 7012541"/>
              <a:gd name="connsiteX60" fmla="*/ 5599395 w 8943168"/>
              <a:gd name="connsiteY60" fmla="*/ 489940 h 7012541"/>
              <a:gd name="connsiteX61" fmla="*/ 5733793 w 8943168"/>
              <a:gd name="connsiteY61" fmla="*/ 613714 h 7012541"/>
              <a:gd name="connsiteX62" fmla="*/ 5766047 w 8943168"/>
              <a:gd name="connsiteY62" fmla="*/ 596641 h 7012541"/>
              <a:gd name="connsiteX63" fmla="*/ 5782173 w 8943168"/>
              <a:gd name="connsiteY63" fmla="*/ 566766 h 7012541"/>
              <a:gd name="connsiteX64" fmla="*/ 5889693 w 8943168"/>
              <a:gd name="connsiteY64" fmla="*/ 532622 h 7012541"/>
              <a:gd name="connsiteX65" fmla="*/ 5948825 w 8943168"/>
              <a:gd name="connsiteY65" fmla="*/ 600910 h 7012541"/>
              <a:gd name="connsiteX66" fmla="*/ 5948825 w 8943168"/>
              <a:gd name="connsiteY66" fmla="*/ 635055 h 7012541"/>
              <a:gd name="connsiteX67" fmla="*/ 6110101 w 8943168"/>
              <a:gd name="connsiteY67" fmla="*/ 801509 h 7012541"/>
              <a:gd name="connsiteX68" fmla="*/ 6185364 w 8943168"/>
              <a:gd name="connsiteY68" fmla="*/ 797240 h 7012541"/>
              <a:gd name="connsiteX69" fmla="*/ 6411148 w 8943168"/>
              <a:gd name="connsiteY69" fmla="*/ 754560 h 7012541"/>
              <a:gd name="connsiteX70" fmla="*/ 6459531 w 8943168"/>
              <a:gd name="connsiteY70" fmla="*/ 771633 h 7012541"/>
              <a:gd name="connsiteX71" fmla="*/ 6518666 w 8943168"/>
              <a:gd name="connsiteY71" fmla="*/ 831386 h 7012541"/>
              <a:gd name="connsiteX72" fmla="*/ 6583174 w 8943168"/>
              <a:gd name="connsiteY72" fmla="*/ 839921 h 7012541"/>
              <a:gd name="connsiteX73" fmla="*/ 6604680 w 8943168"/>
              <a:gd name="connsiteY73" fmla="*/ 822850 h 7012541"/>
              <a:gd name="connsiteX74" fmla="*/ 6630887 w 8943168"/>
              <a:gd name="connsiteY74" fmla="*/ 818048 h 7012541"/>
              <a:gd name="connsiteX75" fmla="*/ 6648711 w 8943168"/>
              <a:gd name="connsiteY75" fmla="*/ 821907 h 7012541"/>
              <a:gd name="connsiteX76" fmla="*/ 6652736 w 8943168"/>
              <a:gd name="connsiteY76" fmla="*/ 803062 h 7012541"/>
              <a:gd name="connsiteX77" fmla="*/ 6634723 w 8943168"/>
              <a:gd name="connsiteY77" fmla="*/ 789260 h 7012541"/>
              <a:gd name="connsiteX78" fmla="*/ 6634019 w 8943168"/>
              <a:gd name="connsiteY78" fmla="*/ 763084 h 7012541"/>
              <a:gd name="connsiteX79" fmla="*/ 6635466 w 8943168"/>
              <a:gd name="connsiteY79" fmla="*/ 732353 h 7012541"/>
              <a:gd name="connsiteX80" fmla="*/ 6681000 w 8943168"/>
              <a:gd name="connsiteY80" fmla="*/ 753698 h 7012541"/>
              <a:gd name="connsiteX81" fmla="*/ 6681704 w 8943168"/>
              <a:gd name="connsiteY81" fmla="*/ 779876 h 7012541"/>
              <a:gd name="connsiteX82" fmla="*/ 6666549 w 8943168"/>
              <a:gd name="connsiteY82" fmla="*/ 977913 h 7012541"/>
              <a:gd name="connsiteX83" fmla="*/ 6666829 w 8943168"/>
              <a:gd name="connsiteY83" fmla="*/ 988259 h 7012541"/>
              <a:gd name="connsiteX84" fmla="*/ 6669190 w 8943168"/>
              <a:gd name="connsiteY84" fmla="*/ 987703 h 7012541"/>
              <a:gd name="connsiteX85" fmla="*/ 6712195 w 8943168"/>
              <a:gd name="connsiteY85" fmla="*/ 1006376 h 7012541"/>
              <a:gd name="connsiteX86" fmla="*/ 6741388 w 8943168"/>
              <a:gd name="connsiteY86" fmla="*/ 1050670 h 7012541"/>
              <a:gd name="connsiteX87" fmla="*/ 6756165 w 8943168"/>
              <a:gd name="connsiteY87" fmla="*/ 1051331 h 7012541"/>
              <a:gd name="connsiteX88" fmla="*/ 6811400 w 8943168"/>
              <a:gd name="connsiteY88" fmla="*/ 1031420 h 7012541"/>
              <a:gd name="connsiteX89" fmla="*/ 6870579 w 8943168"/>
              <a:gd name="connsiteY89" fmla="*/ 1010084 h 7012541"/>
              <a:gd name="connsiteX90" fmla="*/ 6917158 w 8943168"/>
              <a:gd name="connsiteY90" fmla="*/ 1091465 h 7012541"/>
              <a:gd name="connsiteX91" fmla="*/ 7031896 w 8943168"/>
              <a:gd name="connsiteY91" fmla="*/ 1125620 h 7012541"/>
              <a:gd name="connsiteX92" fmla="*/ 7125478 w 8943168"/>
              <a:gd name="connsiteY92" fmla="*/ 1156072 h 7012541"/>
              <a:gd name="connsiteX93" fmla="*/ 7159878 w 8943168"/>
              <a:gd name="connsiteY93" fmla="*/ 1207863 h 7012541"/>
              <a:gd name="connsiteX94" fmla="*/ 7235505 w 8943168"/>
              <a:gd name="connsiteY94" fmla="*/ 1290100 h 7012541"/>
              <a:gd name="connsiteX95" fmla="*/ 7260605 w 8943168"/>
              <a:gd name="connsiteY95" fmla="*/ 1292379 h 7012541"/>
              <a:gd name="connsiteX96" fmla="*/ 7397968 w 8943168"/>
              <a:gd name="connsiteY96" fmla="*/ 1257963 h 7012541"/>
              <a:gd name="connsiteX97" fmla="*/ 7448170 w 8943168"/>
              <a:gd name="connsiteY97" fmla="*/ 1262519 h 7012541"/>
              <a:gd name="connsiteX98" fmla="*/ 7449238 w 8943168"/>
              <a:gd name="connsiteY98" fmla="*/ 1281014 h 7012541"/>
              <a:gd name="connsiteX99" fmla="*/ 7356343 w 8943168"/>
              <a:gd name="connsiteY99" fmla="*/ 1318280 h 7012541"/>
              <a:gd name="connsiteX100" fmla="*/ 7333375 w 8943168"/>
              <a:gd name="connsiteY100" fmla="*/ 1352992 h 7012541"/>
              <a:gd name="connsiteX101" fmla="*/ 7382127 w 8943168"/>
              <a:gd name="connsiteY101" fmla="*/ 1388279 h 7012541"/>
              <a:gd name="connsiteX102" fmla="*/ 7433759 w 8943168"/>
              <a:gd name="connsiteY102" fmla="*/ 1403649 h 7012541"/>
              <a:gd name="connsiteX103" fmla="*/ 7364535 w 8943168"/>
              <a:gd name="connsiteY103" fmla="*/ 1432382 h 7012541"/>
              <a:gd name="connsiteX104" fmla="*/ 7336194 w 8943168"/>
              <a:gd name="connsiteY104" fmla="*/ 1457701 h 7012541"/>
              <a:gd name="connsiteX105" fmla="*/ 7364153 w 8943168"/>
              <a:gd name="connsiteY105" fmla="*/ 1481607 h 7012541"/>
              <a:gd name="connsiteX106" fmla="*/ 7469950 w 8943168"/>
              <a:gd name="connsiteY106" fmla="*/ 1458567 h 7012541"/>
              <a:gd name="connsiteX107" fmla="*/ 7685494 w 8943168"/>
              <a:gd name="connsiteY107" fmla="*/ 1411069 h 7012541"/>
              <a:gd name="connsiteX108" fmla="*/ 7721005 w 8943168"/>
              <a:gd name="connsiteY108" fmla="*/ 1398266 h 7012541"/>
              <a:gd name="connsiteX109" fmla="*/ 7755786 w 8943168"/>
              <a:gd name="connsiteY109" fmla="*/ 1400830 h 7012541"/>
              <a:gd name="connsiteX110" fmla="*/ 7744655 w 8943168"/>
              <a:gd name="connsiteY110" fmla="*/ 1431274 h 7012541"/>
              <a:gd name="connsiteX111" fmla="*/ 7718830 w 8943168"/>
              <a:gd name="connsiteY111" fmla="*/ 1444362 h 7012541"/>
              <a:gd name="connsiteX112" fmla="*/ 7634911 w 8943168"/>
              <a:gd name="connsiteY112" fmla="*/ 1455735 h 7012541"/>
              <a:gd name="connsiteX113" fmla="*/ 7564259 w 8943168"/>
              <a:gd name="connsiteY113" fmla="*/ 1473656 h 7012541"/>
              <a:gd name="connsiteX114" fmla="*/ 7519069 w 8943168"/>
              <a:gd name="connsiteY114" fmla="*/ 1486173 h 7012541"/>
              <a:gd name="connsiteX115" fmla="*/ 7422588 w 8943168"/>
              <a:gd name="connsiteY115" fmla="*/ 1517179 h 7012541"/>
              <a:gd name="connsiteX116" fmla="*/ 7333981 w 8943168"/>
              <a:gd name="connsiteY116" fmla="*/ 1586884 h 7012541"/>
              <a:gd name="connsiteX117" fmla="*/ 7424703 w 8943168"/>
              <a:gd name="connsiteY117" fmla="*/ 1595712 h 7012541"/>
              <a:gd name="connsiteX118" fmla="*/ 7616576 w 8943168"/>
              <a:gd name="connsiteY118" fmla="*/ 1556747 h 7012541"/>
              <a:gd name="connsiteX119" fmla="*/ 7733485 w 8943168"/>
              <a:gd name="connsiteY119" fmla="*/ 1544806 h 7012541"/>
              <a:gd name="connsiteX120" fmla="*/ 7757500 w 8943168"/>
              <a:gd name="connsiteY120" fmla="*/ 1570131 h 7012541"/>
              <a:gd name="connsiteX121" fmla="*/ 7737410 w 8943168"/>
              <a:gd name="connsiteY121" fmla="*/ 1584926 h 7012541"/>
              <a:gd name="connsiteX122" fmla="*/ 7540165 w 8943168"/>
              <a:gd name="connsiteY122" fmla="*/ 1614502 h 7012541"/>
              <a:gd name="connsiteX123" fmla="*/ 7473820 w 8943168"/>
              <a:gd name="connsiteY123" fmla="*/ 1623317 h 7012541"/>
              <a:gd name="connsiteX124" fmla="*/ 7385936 w 8943168"/>
              <a:gd name="connsiteY124" fmla="*/ 1677656 h 7012541"/>
              <a:gd name="connsiteX125" fmla="*/ 7281204 w 8943168"/>
              <a:gd name="connsiteY125" fmla="*/ 1719189 h 7012541"/>
              <a:gd name="connsiteX126" fmla="*/ 7274371 w 8943168"/>
              <a:gd name="connsiteY126" fmla="*/ 1720608 h 7012541"/>
              <a:gd name="connsiteX127" fmla="*/ 7266631 w 8943168"/>
              <a:gd name="connsiteY127" fmla="*/ 1727395 h 7012541"/>
              <a:gd name="connsiteX128" fmla="*/ 7266631 w 8943168"/>
              <a:gd name="connsiteY128" fmla="*/ 1753945 h 7012541"/>
              <a:gd name="connsiteX129" fmla="*/ 7283452 w 8943168"/>
              <a:gd name="connsiteY129" fmla="*/ 1789340 h 7012541"/>
              <a:gd name="connsiteX130" fmla="*/ 7165708 w 8943168"/>
              <a:gd name="connsiteY130" fmla="*/ 1833590 h 7012541"/>
              <a:gd name="connsiteX131" fmla="*/ 7154809 w 8943168"/>
              <a:gd name="connsiteY131" fmla="*/ 1845056 h 7012541"/>
              <a:gd name="connsiteX132" fmla="*/ 7169142 w 8943168"/>
              <a:gd name="connsiteY132" fmla="*/ 1864261 h 7012541"/>
              <a:gd name="connsiteX133" fmla="*/ 7176645 w 8943168"/>
              <a:gd name="connsiteY133" fmla="*/ 1869997 h 7012541"/>
              <a:gd name="connsiteX134" fmla="*/ 7213877 w 8943168"/>
              <a:gd name="connsiteY134" fmla="*/ 1873441 h 7012541"/>
              <a:gd name="connsiteX135" fmla="*/ 7217525 w 8943168"/>
              <a:gd name="connsiteY135" fmla="*/ 1872797 h 7012541"/>
              <a:gd name="connsiteX136" fmla="*/ 7351920 w 8943168"/>
              <a:gd name="connsiteY136" fmla="*/ 1864261 h 7012541"/>
              <a:gd name="connsiteX137" fmla="*/ 7393249 w 8943168"/>
              <a:gd name="connsiteY137" fmla="*/ 1878132 h 7012541"/>
              <a:gd name="connsiteX138" fmla="*/ 7415948 w 8943168"/>
              <a:gd name="connsiteY138" fmla="*/ 1899836 h 7012541"/>
              <a:gd name="connsiteX139" fmla="*/ 7429578 w 8943168"/>
              <a:gd name="connsiteY139" fmla="*/ 1897743 h 7012541"/>
              <a:gd name="connsiteX140" fmla="*/ 7460064 w 8943168"/>
              <a:gd name="connsiteY140" fmla="*/ 1895534 h 7012541"/>
              <a:gd name="connsiteX141" fmla="*/ 7502113 w 8943168"/>
              <a:gd name="connsiteY141" fmla="*/ 1922083 h 7012541"/>
              <a:gd name="connsiteX142" fmla="*/ 7476884 w 8943168"/>
              <a:gd name="connsiteY142" fmla="*/ 1957479 h 7012541"/>
              <a:gd name="connsiteX143" fmla="*/ 7435999 w 8943168"/>
              <a:gd name="connsiteY143" fmla="*/ 1965299 h 7012541"/>
              <a:gd name="connsiteX144" fmla="*/ 7432559 w 8943168"/>
              <a:gd name="connsiteY144" fmla="*/ 1983767 h 7012541"/>
              <a:gd name="connsiteX145" fmla="*/ 7341167 w 8943168"/>
              <a:gd name="connsiteY145" fmla="*/ 2116076 h 7012541"/>
              <a:gd name="connsiteX146" fmla="*/ 7292785 w 8943168"/>
              <a:gd name="connsiteY146" fmla="*/ 2120344 h 7012541"/>
              <a:gd name="connsiteX147" fmla="*/ 7267252 w 8943168"/>
              <a:gd name="connsiteY147" fmla="*/ 2119278 h 7012541"/>
              <a:gd name="connsiteX148" fmla="*/ 7250917 w 8943168"/>
              <a:gd name="connsiteY148" fmla="*/ 2136237 h 7012541"/>
              <a:gd name="connsiteX149" fmla="*/ 7266631 w 8943168"/>
              <a:gd name="connsiteY149" fmla="*/ 2152158 h 7012541"/>
              <a:gd name="connsiteX150" fmla="*/ 7266631 w 8943168"/>
              <a:gd name="connsiteY150" fmla="*/ 2169860 h 7012541"/>
              <a:gd name="connsiteX151" fmla="*/ 7241401 w 8943168"/>
              <a:gd name="connsiteY151" fmla="*/ 2178706 h 7012541"/>
              <a:gd name="connsiteX152" fmla="*/ 7216741 w 8943168"/>
              <a:gd name="connsiteY152" fmla="*/ 2176761 h 7012541"/>
              <a:gd name="connsiteX153" fmla="*/ 7206772 w 8943168"/>
              <a:gd name="connsiteY153" fmla="*/ 2188634 h 7012541"/>
              <a:gd name="connsiteX154" fmla="*/ 7209141 w 8943168"/>
              <a:gd name="connsiteY154" fmla="*/ 2205255 h 7012541"/>
              <a:gd name="connsiteX155" fmla="*/ 7241401 w 8943168"/>
              <a:gd name="connsiteY155" fmla="*/ 2205255 h 7012541"/>
              <a:gd name="connsiteX156" fmla="*/ 7325501 w 8943168"/>
              <a:gd name="connsiteY156" fmla="*/ 2205255 h 7012541"/>
              <a:gd name="connsiteX157" fmla="*/ 7367553 w 8943168"/>
              <a:gd name="connsiteY157" fmla="*/ 2205255 h 7012541"/>
              <a:gd name="connsiteX158" fmla="*/ 7434834 w 8943168"/>
              <a:gd name="connsiteY158" fmla="*/ 2249505 h 7012541"/>
              <a:gd name="connsiteX159" fmla="*/ 7535753 w 8943168"/>
              <a:gd name="connsiteY159" fmla="*/ 2284901 h 7012541"/>
              <a:gd name="connsiteX160" fmla="*/ 7560984 w 8943168"/>
              <a:gd name="connsiteY160" fmla="*/ 2311449 h 7012541"/>
              <a:gd name="connsiteX161" fmla="*/ 7535753 w 8943168"/>
              <a:gd name="connsiteY161" fmla="*/ 2329142 h 7012541"/>
              <a:gd name="connsiteX162" fmla="*/ 7527346 w 8943168"/>
              <a:gd name="connsiteY162" fmla="*/ 2355692 h 7012541"/>
              <a:gd name="connsiteX163" fmla="*/ 7518935 w 8943168"/>
              <a:gd name="connsiteY163" fmla="*/ 2391087 h 7012541"/>
              <a:gd name="connsiteX164" fmla="*/ 7518935 w 8943168"/>
              <a:gd name="connsiteY164" fmla="*/ 2417635 h 7012541"/>
              <a:gd name="connsiteX165" fmla="*/ 7527346 w 8943168"/>
              <a:gd name="connsiteY165" fmla="*/ 2417635 h 7012541"/>
              <a:gd name="connsiteX166" fmla="*/ 7527346 w 8943168"/>
              <a:gd name="connsiteY166" fmla="*/ 2479580 h 7012541"/>
              <a:gd name="connsiteX167" fmla="*/ 7460064 w 8943168"/>
              <a:gd name="connsiteY167" fmla="*/ 2541532 h 7012541"/>
              <a:gd name="connsiteX168" fmla="*/ 7544165 w 8943168"/>
              <a:gd name="connsiteY168" fmla="*/ 2568073 h 7012541"/>
              <a:gd name="connsiteX169" fmla="*/ 7535753 w 8943168"/>
              <a:gd name="connsiteY169" fmla="*/ 2576928 h 7012541"/>
              <a:gd name="connsiteX170" fmla="*/ 7236495 w 8943168"/>
              <a:gd name="connsiteY170" fmla="*/ 2576928 h 7012541"/>
              <a:gd name="connsiteX171" fmla="*/ 7215508 w 8943168"/>
              <a:gd name="connsiteY171" fmla="*/ 2587165 h 7012541"/>
              <a:gd name="connsiteX172" fmla="*/ 7214139 w 8943168"/>
              <a:gd name="connsiteY172" fmla="*/ 2590655 h 7012541"/>
              <a:gd name="connsiteX173" fmla="*/ 7232990 w 8943168"/>
              <a:gd name="connsiteY173" fmla="*/ 2594621 h 7012541"/>
              <a:gd name="connsiteX174" fmla="*/ 7300272 w 8943168"/>
              <a:gd name="connsiteY174" fmla="*/ 2638871 h 7012541"/>
              <a:gd name="connsiteX175" fmla="*/ 7333912 w 8943168"/>
              <a:gd name="connsiteY175" fmla="*/ 2665420 h 7012541"/>
              <a:gd name="connsiteX176" fmla="*/ 7426423 w 8943168"/>
              <a:gd name="connsiteY176" fmla="*/ 2683114 h 7012541"/>
              <a:gd name="connsiteX177" fmla="*/ 7443243 w 8943168"/>
              <a:gd name="connsiteY177" fmla="*/ 2700816 h 7012541"/>
              <a:gd name="connsiteX178" fmla="*/ 7426423 w 8943168"/>
              <a:gd name="connsiteY178" fmla="*/ 2709662 h 7012541"/>
              <a:gd name="connsiteX179" fmla="*/ 7224581 w 8943168"/>
              <a:gd name="connsiteY179" fmla="*/ 2709662 h 7012541"/>
              <a:gd name="connsiteX180" fmla="*/ 7208810 w 8943168"/>
              <a:gd name="connsiteY180" fmla="*/ 2710767 h 7012541"/>
              <a:gd name="connsiteX181" fmla="*/ 7207899 w 8943168"/>
              <a:gd name="connsiteY181" fmla="*/ 2711514 h 7012541"/>
              <a:gd name="connsiteX182" fmla="*/ 7208115 w 8943168"/>
              <a:gd name="connsiteY182" fmla="*/ 2712006 h 7012541"/>
              <a:gd name="connsiteX183" fmla="*/ 7292785 w 8943168"/>
              <a:gd name="connsiteY183" fmla="*/ 2730679 h 7012541"/>
              <a:gd name="connsiteX184" fmla="*/ 7411055 w 8943168"/>
              <a:gd name="connsiteY184" fmla="*/ 2816042 h 7012541"/>
              <a:gd name="connsiteX185" fmla="*/ 7411055 w 8943168"/>
              <a:gd name="connsiteY185" fmla="*/ 2824702 h 7012541"/>
              <a:gd name="connsiteX186" fmla="*/ 7510524 w 8943168"/>
              <a:gd name="connsiteY186" fmla="*/ 2824702 h 7012541"/>
              <a:gd name="connsiteX187" fmla="*/ 7586217 w 8943168"/>
              <a:gd name="connsiteY187" fmla="*/ 2815857 h 7012541"/>
              <a:gd name="connsiteX188" fmla="*/ 7619857 w 8943168"/>
              <a:gd name="connsiteY188" fmla="*/ 2842405 h 7012541"/>
              <a:gd name="connsiteX189" fmla="*/ 7611446 w 8943168"/>
              <a:gd name="connsiteY189" fmla="*/ 2868954 h 7012541"/>
              <a:gd name="connsiteX190" fmla="*/ 7569394 w 8943168"/>
              <a:gd name="connsiteY190" fmla="*/ 2868954 h 7012541"/>
              <a:gd name="connsiteX191" fmla="*/ 7460064 w 8943168"/>
              <a:gd name="connsiteY191" fmla="*/ 2860098 h 7012541"/>
              <a:gd name="connsiteX192" fmla="*/ 7429971 w 8943168"/>
              <a:gd name="connsiteY192" fmla="*/ 2855261 h 7012541"/>
              <a:gd name="connsiteX193" fmla="*/ 7408679 w 8943168"/>
              <a:gd name="connsiteY193" fmla="*/ 2859828 h 7012541"/>
              <a:gd name="connsiteX194" fmla="*/ 7391569 w 8943168"/>
              <a:gd name="connsiteY194" fmla="*/ 2867792 h 7012541"/>
              <a:gd name="connsiteX195" fmla="*/ 7380474 w 8943168"/>
              <a:gd name="connsiteY195" fmla="*/ 2867539 h 7012541"/>
              <a:gd name="connsiteX196" fmla="*/ 7376094 w 8943168"/>
              <a:gd name="connsiteY196" fmla="*/ 2868814 h 7012541"/>
              <a:gd name="connsiteX197" fmla="*/ 7363084 w 8943168"/>
              <a:gd name="connsiteY197" fmla="*/ 2868887 h 7012541"/>
              <a:gd name="connsiteX198" fmla="*/ 7330122 w 8943168"/>
              <a:gd name="connsiteY198" fmla="*/ 2879700 h 7012541"/>
              <a:gd name="connsiteX199" fmla="*/ 7423270 w 8943168"/>
              <a:gd name="connsiteY199" fmla="*/ 2893285 h 7012541"/>
              <a:gd name="connsiteX200" fmla="*/ 7535753 w 8943168"/>
              <a:gd name="connsiteY200" fmla="*/ 2895495 h 7012541"/>
              <a:gd name="connsiteX201" fmla="*/ 7569394 w 8943168"/>
              <a:gd name="connsiteY201" fmla="*/ 2895495 h 7012541"/>
              <a:gd name="connsiteX202" fmla="*/ 7611446 w 8943168"/>
              <a:gd name="connsiteY202" fmla="*/ 2913195 h 7012541"/>
              <a:gd name="connsiteX203" fmla="*/ 7619857 w 8943168"/>
              <a:gd name="connsiteY203" fmla="*/ 2939745 h 7012541"/>
              <a:gd name="connsiteX204" fmla="*/ 7603035 w 8943168"/>
              <a:gd name="connsiteY204" fmla="*/ 2957445 h 7012541"/>
              <a:gd name="connsiteX205" fmla="*/ 7476884 w 8943168"/>
              <a:gd name="connsiteY205" fmla="*/ 2957445 h 7012541"/>
              <a:gd name="connsiteX206" fmla="*/ 7611446 w 8943168"/>
              <a:gd name="connsiteY206" fmla="*/ 2992841 h 7012541"/>
              <a:gd name="connsiteX207" fmla="*/ 7636676 w 8943168"/>
              <a:gd name="connsiteY207" fmla="*/ 3010536 h 7012541"/>
              <a:gd name="connsiteX208" fmla="*/ 7603035 w 8943168"/>
              <a:gd name="connsiteY208" fmla="*/ 3019391 h 7012541"/>
              <a:gd name="connsiteX209" fmla="*/ 7392782 w 8943168"/>
              <a:gd name="connsiteY209" fmla="*/ 3019391 h 7012541"/>
              <a:gd name="connsiteX210" fmla="*/ 7359141 w 8943168"/>
              <a:gd name="connsiteY210" fmla="*/ 3037084 h 7012541"/>
              <a:gd name="connsiteX211" fmla="*/ 7418013 w 8943168"/>
              <a:gd name="connsiteY211" fmla="*/ 3037084 h 7012541"/>
              <a:gd name="connsiteX212" fmla="*/ 7493705 w 8943168"/>
              <a:gd name="connsiteY212" fmla="*/ 3063633 h 7012541"/>
              <a:gd name="connsiteX213" fmla="*/ 7569394 w 8943168"/>
              <a:gd name="connsiteY213" fmla="*/ 3063633 h 7012541"/>
              <a:gd name="connsiteX214" fmla="*/ 7594625 w 8943168"/>
              <a:gd name="connsiteY214" fmla="*/ 3090181 h 7012541"/>
              <a:gd name="connsiteX215" fmla="*/ 7569394 w 8943168"/>
              <a:gd name="connsiteY215" fmla="*/ 3116729 h 7012541"/>
              <a:gd name="connsiteX216" fmla="*/ 7392782 w 8943168"/>
              <a:gd name="connsiteY216" fmla="*/ 3116729 h 7012541"/>
              <a:gd name="connsiteX217" fmla="*/ 7317090 w 8943168"/>
              <a:gd name="connsiteY217" fmla="*/ 3125577 h 7012541"/>
              <a:gd name="connsiteX218" fmla="*/ 7409602 w 8943168"/>
              <a:gd name="connsiteY218" fmla="*/ 3125577 h 7012541"/>
              <a:gd name="connsiteX219" fmla="*/ 7468474 w 8943168"/>
              <a:gd name="connsiteY219" fmla="*/ 3160972 h 7012541"/>
              <a:gd name="connsiteX220" fmla="*/ 7468474 w 8943168"/>
              <a:gd name="connsiteY220" fmla="*/ 3187520 h 7012541"/>
              <a:gd name="connsiteX221" fmla="*/ 7434834 w 8943168"/>
              <a:gd name="connsiteY221" fmla="*/ 3205222 h 7012541"/>
              <a:gd name="connsiteX222" fmla="*/ 7325501 w 8943168"/>
              <a:gd name="connsiteY222" fmla="*/ 3222925 h 7012541"/>
              <a:gd name="connsiteX223" fmla="*/ 7289650 w 8943168"/>
              <a:gd name="connsiteY223" fmla="*/ 3228471 h 7012541"/>
              <a:gd name="connsiteX224" fmla="*/ 7297868 w 8943168"/>
              <a:gd name="connsiteY224" fmla="*/ 3237002 h 7012541"/>
              <a:gd name="connsiteX225" fmla="*/ 7234517 w 8943168"/>
              <a:gd name="connsiteY225" fmla="*/ 3266341 h 7012541"/>
              <a:gd name="connsiteX226" fmla="*/ 7200180 w 8943168"/>
              <a:gd name="connsiteY226" fmla="*/ 3279517 h 7012541"/>
              <a:gd name="connsiteX227" fmla="*/ 7287409 w 8943168"/>
              <a:gd name="connsiteY227" fmla="*/ 3302602 h 7012541"/>
              <a:gd name="connsiteX228" fmla="*/ 7437935 w 8943168"/>
              <a:gd name="connsiteY228" fmla="*/ 3285529 h 7012541"/>
              <a:gd name="connsiteX229" fmla="*/ 7507819 w 8943168"/>
              <a:gd name="connsiteY229" fmla="*/ 3251385 h 7012541"/>
              <a:gd name="connsiteX230" fmla="*/ 7626089 w 8943168"/>
              <a:gd name="connsiteY230" fmla="*/ 3153218 h 7012541"/>
              <a:gd name="connsiteX231" fmla="*/ 7824993 w 8943168"/>
              <a:gd name="connsiteY231" fmla="*/ 2986763 h 7012541"/>
              <a:gd name="connsiteX232" fmla="*/ 8083034 w 8943168"/>
              <a:gd name="connsiteY232" fmla="*/ 2905671 h 7012541"/>
              <a:gd name="connsiteX233" fmla="*/ 8292694 w 8943168"/>
              <a:gd name="connsiteY233" fmla="*/ 2811774 h 7012541"/>
              <a:gd name="connsiteX234" fmla="*/ 8308820 w 8943168"/>
              <a:gd name="connsiteY234" fmla="*/ 2798969 h 7012541"/>
              <a:gd name="connsiteX235" fmla="*/ 8523854 w 8943168"/>
              <a:gd name="connsiteY235" fmla="*/ 2726411 h 7012541"/>
              <a:gd name="connsiteX236" fmla="*/ 8545735 w 8943168"/>
              <a:gd name="connsiteY236" fmla="*/ 2720593 h 7012541"/>
              <a:gd name="connsiteX237" fmla="*/ 8548676 w 8943168"/>
              <a:gd name="connsiteY237" fmla="*/ 2716533 h 7012541"/>
              <a:gd name="connsiteX238" fmla="*/ 8573314 w 8943168"/>
              <a:gd name="connsiteY238" fmla="*/ 2694886 h 7012541"/>
              <a:gd name="connsiteX239" fmla="*/ 8677288 w 8943168"/>
              <a:gd name="connsiteY239" fmla="*/ 2642160 h 7012541"/>
              <a:gd name="connsiteX240" fmla="*/ 8735408 w 8943168"/>
              <a:gd name="connsiteY240" fmla="*/ 2626902 h 7012541"/>
              <a:gd name="connsiteX241" fmla="*/ 8850732 w 8943168"/>
              <a:gd name="connsiteY241" fmla="*/ 2656253 h 7012541"/>
              <a:gd name="connsiteX242" fmla="*/ 8871829 w 8943168"/>
              <a:gd name="connsiteY242" fmla="*/ 2688788 h 7012541"/>
              <a:gd name="connsiteX243" fmla="*/ 8880174 w 8943168"/>
              <a:gd name="connsiteY243" fmla="*/ 2702474 h 7012541"/>
              <a:gd name="connsiteX244" fmla="*/ 8909536 w 8943168"/>
              <a:gd name="connsiteY244" fmla="*/ 2712074 h 7012541"/>
              <a:gd name="connsiteX245" fmla="*/ 8908421 w 8943168"/>
              <a:gd name="connsiteY245" fmla="*/ 2722859 h 7012541"/>
              <a:gd name="connsiteX246" fmla="*/ 8943168 w 8943168"/>
              <a:gd name="connsiteY246" fmla="*/ 2743484 h 7012541"/>
              <a:gd name="connsiteX247" fmla="*/ 8808773 w 8943168"/>
              <a:gd name="connsiteY247" fmla="*/ 3003836 h 7012541"/>
              <a:gd name="connsiteX248" fmla="*/ 8695880 w 8943168"/>
              <a:gd name="connsiteY248" fmla="*/ 3012372 h 7012541"/>
              <a:gd name="connsiteX249" fmla="*/ 8550732 w 8943168"/>
              <a:gd name="connsiteY249" fmla="*/ 3008104 h 7012541"/>
              <a:gd name="connsiteX250" fmla="*/ 8518478 w 8943168"/>
              <a:gd name="connsiteY250" fmla="*/ 3025177 h 7012541"/>
              <a:gd name="connsiteX251" fmla="*/ 8389456 w 8943168"/>
              <a:gd name="connsiteY251" fmla="*/ 3076394 h 7012541"/>
              <a:gd name="connsiteX252" fmla="*/ 8271189 w 8943168"/>
              <a:gd name="connsiteY252" fmla="*/ 3114806 h 7012541"/>
              <a:gd name="connsiteX253" fmla="*/ 8002397 w 8943168"/>
              <a:gd name="connsiteY253" fmla="*/ 3174559 h 7012541"/>
              <a:gd name="connsiteX254" fmla="*/ 7744358 w 8943168"/>
              <a:gd name="connsiteY254" fmla="*/ 3259920 h 7012541"/>
              <a:gd name="connsiteX255" fmla="*/ 7583083 w 8943168"/>
              <a:gd name="connsiteY255" fmla="*/ 3358087 h 7012541"/>
              <a:gd name="connsiteX256" fmla="*/ 7507819 w 8943168"/>
              <a:gd name="connsiteY256" fmla="*/ 3396499 h 7012541"/>
              <a:gd name="connsiteX257" fmla="*/ 7201396 w 8943168"/>
              <a:gd name="connsiteY257" fmla="*/ 3537345 h 7012541"/>
              <a:gd name="connsiteX258" fmla="*/ 7180328 w 8943168"/>
              <a:gd name="connsiteY258" fmla="*/ 3547150 h 7012541"/>
              <a:gd name="connsiteX259" fmla="*/ 7165229 w 8943168"/>
              <a:gd name="connsiteY259" fmla="*/ 3639988 h 7012541"/>
              <a:gd name="connsiteX260" fmla="*/ 7112041 w 8943168"/>
              <a:gd name="connsiteY260" fmla="*/ 3746654 h 7012541"/>
              <a:gd name="connsiteX261" fmla="*/ 7107603 w 8943168"/>
              <a:gd name="connsiteY261" fmla="*/ 3767789 h 7012541"/>
              <a:gd name="connsiteX262" fmla="*/ 7120759 w 8943168"/>
              <a:gd name="connsiteY262" fmla="*/ 3772089 h 7012541"/>
              <a:gd name="connsiteX263" fmla="*/ 7534699 w 8943168"/>
              <a:gd name="connsiteY263" fmla="*/ 3891595 h 7012541"/>
              <a:gd name="connsiteX264" fmla="*/ 7626089 w 8943168"/>
              <a:gd name="connsiteY264" fmla="*/ 3917205 h 7012541"/>
              <a:gd name="connsiteX265" fmla="*/ 7749734 w 8943168"/>
              <a:gd name="connsiteY265" fmla="*/ 3904400 h 7012541"/>
              <a:gd name="connsiteX266" fmla="*/ 7819618 w 8943168"/>
              <a:gd name="connsiteY266" fmla="*/ 3895864 h 7012541"/>
              <a:gd name="connsiteX267" fmla="*/ 7894880 w 8943168"/>
              <a:gd name="connsiteY267" fmla="*/ 3912937 h 7012541"/>
              <a:gd name="connsiteX268" fmla="*/ 7927136 w 8943168"/>
              <a:gd name="connsiteY268" fmla="*/ 3942812 h 7012541"/>
              <a:gd name="connsiteX269" fmla="*/ 7787364 w 8943168"/>
              <a:gd name="connsiteY269" fmla="*/ 4169020 h 7012541"/>
              <a:gd name="connsiteX270" fmla="*/ 7636840 w 8943168"/>
              <a:gd name="connsiteY270" fmla="*/ 4169020 h 7012541"/>
              <a:gd name="connsiteX271" fmla="*/ 7513195 w 8943168"/>
              <a:gd name="connsiteY271" fmla="*/ 4100731 h 7012541"/>
              <a:gd name="connsiteX272" fmla="*/ 7378800 w 8943168"/>
              <a:gd name="connsiteY272" fmla="*/ 4079391 h 7012541"/>
              <a:gd name="connsiteX273" fmla="*/ 7239029 w 8943168"/>
              <a:gd name="connsiteY273" fmla="*/ 4023907 h 7012541"/>
              <a:gd name="connsiteX274" fmla="*/ 7158389 w 8943168"/>
              <a:gd name="connsiteY274" fmla="*/ 3921471 h 7012541"/>
              <a:gd name="connsiteX275" fmla="*/ 7124598 w 8943168"/>
              <a:gd name="connsiteY275" fmla="*/ 3898797 h 7012541"/>
              <a:gd name="connsiteX276" fmla="*/ 7095148 w 8943168"/>
              <a:gd name="connsiteY276" fmla="*/ 3921009 h 7012541"/>
              <a:gd name="connsiteX277" fmla="*/ 6993789 w 8943168"/>
              <a:gd name="connsiteY277" fmla="*/ 3921009 h 7012541"/>
              <a:gd name="connsiteX278" fmla="*/ 6841749 w 8943168"/>
              <a:gd name="connsiteY278" fmla="*/ 3947832 h 7012541"/>
              <a:gd name="connsiteX279" fmla="*/ 6799515 w 8943168"/>
              <a:gd name="connsiteY279" fmla="*/ 4048423 h 7012541"/>
              <a:gd name="connsiteX280" fmla="*/ 6554562 w 8943168"/>
              <a:gd name="connsiteY280" fmla="*/ 4309956 h 7012541"/>
              <a:gd name="connsiteX281" fmla="*/ 6495434 w 8943168"/>
              <a:gd name="connsiteY281" fmla="*/ 4323367 h 7012541"/>
              <a:gd name="connsiteX282" fmla="*/ 6157569 w 8943168"/>
              <a:gd name="connsiteY282" fmla="*/ 4323367 h 7012541"/>
              <a:gd name="connsiteX283" fmla="*/ 6225141 w 8943168"/>
              <a:gd name="connsiteY283" fmla="*/ 4544663 h 7012541"/>
              <a:gd name="connsiteX284" fmla="*/ 6030867 w 8943168"/>
              <a:gd name="connsiteY284" fmla="*/ 4423957 h 7012541"/>
              <a:gd name="connsiteX285" fmla="*/ 5726788 w 8943168"/>
              <a:gd name="connsiteY285" fmla="*/ 4363603 h 7012541"/>
              <a:gd name="connsiteX286" fmla="*/ 5583194 w 8943168"/>
              <a:gd name="connsiteY286" fmla="*/ 4558076 h 7012541"/>
              <a:gd name="connsiteX287" fmla="*/ 5372027 w 8943168"/>
              <a:gd name="connsiteY287" fmla="*/ 4658664 h 7012541"/>
              <a:gd name="connsiteX288" fmla="*/ 5228434 w 8943168"/>
              <a:gd name="connsiteY288" fmla="*/ 4698900 h 7012541"/>
              <a:gd name="connsiteX289" fmla="*/ 4991928 w 8943168"/>
              <a:gd name="connsiteY289" fmla="*/ 4812901 h 7012541"/>
              <a:gd name="connsiteX290" fmla="*/ 4915908 w 8943168"/>
              <a:gd name="connsiteY290" fmla="*/ 4866550 h 7012541"/>
              <a:gd name="connsiteX291" fmla="*/ 4949694 w 8943168"/>
              <a:gd name="connsiteY291" fmla="*/ 5034199 h 7012541"/>
              <a:gd name="connsiteX292" fmla="*/ 4978237 w 8943168"/>
              <a:gd name="connsiteY292" fmla="*/ 5142809 h 7012541"/>
              <a:gd name="connsiteX293" fmla="*/ 4997518 w 8943168"/>
              <a:gd name="connsiteY293" fmla="*/ 5144903 h 7012541"/>
              <a:gd name="connsiteX294" fmla="*/ 5017276 w 8943168"/>
              <a:gd name="connsiteY294" fmla="*/ 5157192 h 7012541"/>
              <a:gd name="connsiteX295" fmla="*/ 5033367 w 8943168"/>
              <a:gd name="connsiteY295" fmla="*/ 5182005 h 7012541"/>
              <a:gd name="connsiteX296" fmla="*/ 5039731 w 8943168"/>
              <a:gd name="connsiteY296" fmla="*/ 5192443 h 7012541"/>
              <a:gd name="connsiteX297" fmla="*/ 5060058 w 8943168"/>
              <a:gd name="connsiteY297" fmla="*/ 5219711 h 7012541"/>
              <a:gd name="connsiteX298" fmla="*/ 5070657 w 8943168"/>
              <a:gd name="connsiteY298" fmla="*/ 5232605 h 7012541"/>
              <a:gd name="connsiteX299" fmla="*/ 5077775 w 8943168"/>
              <a:gd name="connsiteY299" fmla="*/ 5251423 h 7012541"/>
              <a:gd name="connsiteX300" fmla="*/ 5076675 w 8943168"/>
              <a:gd name="connsiteY300" fmla="*/ 5272625 h 7012541"/>
              <a:gd name="connsiteX301" fmla="*/ 5067013 w 8943168"/>
              <a:gd name="connsiteY301" fmla="*/ 5325796 h 7012541"/>
              <a:gd name="connsiteX302" fmla="*/ 4992239 w 8943168"/>
              <a:gd name="connsiteY302" fmla="*/ 5402777 h 7012541"/>
              <a:gd name="connsiteX303" fmla="*/ 4981655 w 8943168"/>
              <a:gd name="connsiteY303" fmla="*/ 5403392 h 7012541"/>
              <a:gd name="connsiteX304" fmla="*/ 4935831 w 8943168"/>
              <a:gd name="connsiteY304" fmla="*/ 5411777 h 7012541"/>
              <a:gd name="connsiteX305" fmla="*/ 4922876 w 8943168"/>
              <a:gd name="connsiteY305" fmla="*/ 5410623 h 7012541"/>
              <a:gd name="connsiteX306" fmla="*/ 4887883 w 8943168"/>
              <a:gd name="connsiteY306" fmla="*/ 5412181 h 7012541"/>
              <a:gd name="connsiteX307" fmla="*/ 4868951 w 8943168"/>
              <a:gd name="connsiteY307" fmla="*/ 5411532 h 7012541"/>
              <a:gd name="connsiteX308" fmla="*/ 4852373 w 8943168"/>
              <a:gd name="connsiteY308" fmla="*/ 5399145 h 7012541"/>
              <a:gd name="connsiteX309" fmla="*/ 4797423 w 8943168"/>
              <a:gd name="connsiteY309" fmla="*/ 5370869 h 7012541"/>
              <a:gd name="connsiteX310" fmla="*/ 4769006 w 8943168"/>
              <a:gd name="connsiteY310" fmla="*/ 5349635 h 7012541"/>
              <a:gd name="connsiteX311" fmla="*/ 4763013 w 8943168"/>
              <a:gd name="connsiteY311" fmla="*/ 5336631 h 7012541"/>
              <a:gd name="connsiteX312" fmla="*/ 4763231 w 8943168"/>
              <a:gd name="connsiteY312" fmla="*/ 5303401 h 7012541"/>
              <a:gd name="connsiteX313" fmla="*/ 4760438 w 8943168"/>
              <a:gd name="connsiteY313" fmla="*/ 5250159 h 7012541"/>
              <a:gd name="connsiteX314" fmla="*/ 4768885 w 8943168"/>
              <a:gd name="connsiteY314" fmla="*/ 5228052 h 7012541"/>
              <a:gd name="connsiteX315" fmla="*/ 4786918 w 8943168"/>
              <a:gd name="connsiteY315" fmla="*/ 5203164 h 7012541"/>
              <a:gd name="connsiteX316" fmla="*/ 4805708 w 8943168"/>
              <a:gd name="connsiteY316" fmla="*/ 5186655 h 7012541"/>
              <a:gd name="connsiteX317" fmla="*/ 4839370 w 8943168"/>
              <a:gd name="connsiteY317" fmla="*/ 5158612 h 7012541"/>
              <a:gd name="connsiteX318" fmla="*/ 4839887 w 8943168"/>
              <a:gd name="connsiteY318" fmla="*/ 5158473 h 7012541"/>
              <a:gd name="connsiteX319" fmla="*/ 4839887 w 8943168"/>
              <a:gd name="connsiteY319" fmla="*/ 5114670 h 7012541"/>
              <a:gd name="connsiteX320" fmla="*/ 4831440 w 8943168"/>
              <a:gd name="connsiteY320" fmla="*/ 5000669 h 7012541"/>
              <a:gd name="connsiteX321" fmla="*/ 4731137 w 8943168"/>
              <a:gd name="connsiteY321" fmla="*/ 4868226 h 7012541"/>
              <a:gd name="connsiteX322" fmla="*/ 4699578 w 8943168"/>
              <a:gd name="connsiteY322" fmla="*/ 4861044 h 7012541"/>
              <a:gd name="connsiteX323" fmla="*/ 4695996 w 8943168"/>
              <a:gd name="connsiteY323" fmla="*/ 4869585 h 7012541"/>
              <a:gd name="connsiteX324" fmla="*/ 4526886 w 8943168"/>
              <a:gd name="connsiteY324" fmla="*/ 5175990 h 7012541"/>
              <a:gd name="connsiteX325" fmla="*/ 4431061 w 8943168"/>
              <a:gd name="connsiteY325" fmla="*/ 5313663 h 7012541"/>
              <a:gd name="connsiteX326" fmla="*/ 4467109 w 8943168"/>
              <a:gd name="connsiteY326" fmla="*/ 5335807 h 7012541"/>
              <a:gd name="connsiteX327" fmla="*/ 4556483 w 8943168"/>
              <a:gd name="connsiteY327" fmla="*/ 5411032 h 7012541"/>
              <a:gd name="connsiteX328" fmla="*/ 4588738 w 8943168"/>
              <a:gd name="connsiteY328" fmla="*/ 5530539 h 7012541"/>
              <a:gd name="connsiteX329" fmla="*/ 4486598 w 8943168"/>
              <a:gd name="connsiteY329" fmla="*/ 5658580 h 7012541"/>
              <a:gd name="connsiteX330" fmla="*/ 4481222 w 8943168"/>
              <a:gd name="connsiteY330" fmla="*/ 5688457 h 7012541"/>
              <a:gd name="connsiteX331" fmla="*/ 4508100 w 8943168"/>
              <a:gd name="connsiteY331" fmla="*/ 5833571 h 7012541"/>
              <a:gd name="connsiteX332" fmla="*/ 4373705 w 8943168"/>
              <a:gd name="connsiteY332" fmla="*/ 6029902 h 7012541"/>
              <a:gd name="connsiteX333" fmla="*/ 4244684 w 8943168"/>
              <a:gd name="connsiteY333" fmla="*/ 6076852 h 7012541"/>
              <a:gd name="connsiteX334" fmla="*/ 3981267 w 8943168"/>
              <a:gd name="connsiteY334" fmla="*/ 6046974 h 7012541"/>
              <a:gd name="connsiteX335" fmla="*/ 3906594 w 8943168"/>
              <a:gd name="connsiteY335" fmla="*/ 6000025 h 7012541"/>
              <a:gd name="connsiteX336" fmla="*/ 3861154 w 8943168"/>
              <a:gd name="connsiteY336" fmla="*/ 5958970 h 7012541"/>
              <a:gd name="connsiteX337" fmla="*/ 3835346 w 8943168"/>
              <a:gd name="connsiteY337" fmla="*/ 5983754 h 7012541"/>
              <a:gd name="connsiteX338" fmla="*/ 3721172 w 8943168"/>
              <a:gd name="connsiteY338" fmla="*/ 6074326 h 7012541"/>
              <a:gd name="connsiteX339" fmla="*/ 3723563 w 8943168"/>
              <a:gd name="connsiteY339" fmla="*/ 6076719 h 7012541"/>
              <a:gd name="connsiteX340" fmla="*/ 3733978 w 8943168"/>
              <a:gd name="connsiteY340" fmla="*/ 6081120 h 7012541"/>
              <a:gd name="connsiteX341" fmla="*/ 3776987 w 8943168"/>
              <a:gd name="connsiteY341" fmla="*/ 6098191 h 7012541"/>
              <a:gd name="connsiteX342" fmla="*/ 3723226 w 8943168"/>
              <a:gd name="connsiteY342" fmla="*/ 6128069 h 7012541"/>
              <a:gd name="connsiteX343" fmla="*/ 3685596 w 8943168"/>
              <a:gd name="connsiteY343" fmla="*/ 6115264 h 7012541"/>
              <a:gd name="connsiteX344" fmla="*/ 3674316 w 8943168"/>
              <a:gd name="connsiteY344" fmla="*/ 6111495 h 7012541"/>
              <a:gd name="connsiteX345" fmla="*/ 3550158 w 8943168"/>
              <a:gd name="connsiteY345" fmla="*/ 6209987 h 7012541"/>
              <a:gd name="connsiteX346" fmla="*/ 2376461 w 8943168"/>
              <a:gd name="connsiteY346" fmla="*/ 6797710 h 7012541"/>
              <a:gd name="connsiteX347" fmla="*/ 2293103 w 8943168"/>
              <a:gd name="connsiteY347" fmla="*/ 6820826 h 7012541"/>
              <a:gd name="connsiteX348" fmla="*/ 2293103 w 8943168"/>
              <a:gd name="connsiteY348" fmla="*/ 6858002 h 7012541"/>
              <a:gd name="connsiteX349" fmla="*/ 2159046 w 8943168"/>
              <a:gd name="connsiteY349" fmla="*/ 6858002 h 7012541"/>
              <a:gd name="connsiteX350" fmla="*/ 2047293 w 8943168"/>
              <a:gd name="connsiteY350" fmla="*/ 6888993 h 7012541"/>
              <a:gd name="connsiteX351" fmla="*/ 995643 w 8943168"/>
              <a:gd name="connsiteY351" fmla="*/ 7010404 h 7012541"/>
              <a:gd name="connsiteX352" fmla="*/ 0 w 8943168"/>
              <a:gd name="connsiteY352" fmla="*/ 6931523 h 7012541"/>
              <a:gd name="connsiteX353" fmla="*/ 28261 w 8943168"/>
              <a:gd name="connsiteY353" fmla="*/ 5029202 h 7012541"/>
              <a:gd name="connsiteX0" fmla="*/ 6634026 w 8909536"/>
              <a:gd name="connsiteY0" fmla="*/ 867292 h 7012541"/>
              <a:gd name="connsiteX1" fmla="*/ 6577800 w 8909536"/>
              <a:gd name="connsiteY1" fmla="*/ 908210 h 7012541"/>
              <a:gd name="connsiteX2" fmla="*/ 6529417 w 8909536"/>
              <a:gd name="connsiteY2" fmla="*/ 967963 h 7012541"/>
              <a:gd name="connsiteX3" fmla="*/ 6545544 w 8909536"/>
              <a:gd name="connsiteY3" fmla="*/ 1006376 h 7012541"/>
              <a:gd name="connsiteX4" fmla="*/ 6585864 w 8909536"/>
              <a:gd name="connsiteY4" fmla="*/ 1006911 h 7012541"/>
              <a:gd name="connsiteX5" fmla="*/ 6602827 w 8909536"/>
              <a:gd name="connsiteY5" fmla="*/ 1003094 h 7012541"/>
              <a:gd name="connsiteX6" fmla="*/ 6624961 w 8909536"/>
              <a:gd name="connsiteY6" fmla="*/ 955148 h 7012541"/>
              <a:gd name="connsiteX7" fmla="*/ 6627415 w 8909536"/>
              <a:gd name="connsiteY7" fmla="*/ 887712 h 7012541"/>
              <a:gd name="connsiteX8" fmla="*/ 6634026 w 8909536"/>
              <a:gd name="connsiteY8" fmla="*/ 867292 h 7012541"/>
              <a:gd name="connsiteX9" fmla="*/ 28261 w 8909536"/>
              <a:gd name="connsiteY9" fmla="*/ 5029202 h 7012541"/>
              <a:gd name="connsiteX10" fmla="*/ 71547 w 8909536"/>
              <a:gd name="connsiteY10" fmla="*/ 85060 h 7012541"/>
              <a:gd name="connsiteX11" fmla="*/ 2293103 w 8909536"/>
              <a:gd name="connsiteY11" fmla="*/ 0 h 7012541"/>
              <a:gd name="connsiteX12" fmla="*/ 2909882 w 8909536"/>
              <a:gd name="connsiteY12" fmla="*/ 423059 h 7012541"/>
              <a:gd name="connsiteX13" fmla="*/ 3086400 w 8909536"/>
              <a:gd name="connsiteY13" fmla="*/ 516658 h 7012541"/>
              <a:gd name="connsiteX14" fmla="*/ 3066703 w 8909536"/>
              <a:gd name="connsiteY14" fmla="*/ 491542 h 7012541"/>
              <a:gd name="connsiteX15" fmla="*/ 3040497 w 8909536"/>
              <a:gd name="connsiteY15" fmla="*/ 460064 h 7012541"/>
              <a:gd name="connsiteX16" fmla="*/ 2943731 w 8909536"/>
              <a:gd name="connsiteY16" fmla="*/ 387506 h 7012541"/>
              <a:gd name="connsiteX17" fmla="*/ 2895348 w 8909536"/>
              <a:gd name="connsiteY17" fmla="*/ 302144 h 7012541"/>
              <a:gd name="connsiteX18" fmla="*/ 2981361 w 8909536"/>
              <a:gd name="connsiteY18" fmla="*/ 203978 h 7012541"/>
              <a:gd name="connsiteX19" fmla="*/ 3035121 w 8909536"/>
              <a:gd name="connsiteY19" fmla="*/ 203978 h 7012541"/>
              <a:gd name="connsiteX20" fmla="*/ 3051248 w 8909536"/>
              <a:gd name="connsiteY20" fmla="*/ 233856 h 7012541"/>
              <a:gd name="connsiteX21" fmla="*/ 3110381 w 8909536"/>
              <a:gd name="connsiteY21" fmla="*/ 391774 h 7012541"/>
              <a:gd name="connsiteX22" fmla="*/ 3131886 w 8909536"/>
              <a:gd name="connsiteY22" fmla="*/ 434455 h 7012541"/>
              <a:gd name="connsiteX23" fmla="*/ 3217899 w 8909536"/>
              <a:gd name="connsiteY23" fmla="*/ 545425 h 7012541"/>
              <a:gd name="connsiteX24" fmla="*/ 3265394 w 8909536"/>
              <a:gd name="connsiteY24" fmla="*/ 614557 h 7012541"/>
              <a:gd name="connsiteX25" fmla="*/ 3525574 w 8909536"/>
              <a:gd name="connsiteY25" fmla="*/ 784372 h 7012541"/>
              <a:gd name="connsiteX26" fmla="*/ 3549857 w 8909536"/>
              <a:gd name="connsiteY26" fmla="*/ 760429 h 7012541"/>
              <a:gd name="connsiteX27" fmla="*/ 3583457 w 8909536"/>
              <a:gd name="connsiteY27" fmla="*/ 716148 h 7012541"/>
              <a:gd name="connsiteX28" fmla="*/ 3701724 w 8909536"/>
              <a:gd name="connsiteY28" fmla="*/ 703343 h 7012541"/>
              <a:gd name="connsiteX29" fmla="*/ 3927511 w 8909536"/>
              <a:gd name="connsiteY29" fmla="*/ 733221 h 7012541"/>
              <a:gd name="connsiteX30" fmla="*/ 3992019 w 8909536"/>
              <a:gd name="connsiteY30" fmla="*/ 686272 h 7012541"/>
              <a:gd name="connsiteX31" fmla="*/ 4008148 w 8909536"/>
              <a:gd name="connsiteY31" fmla="*/ 600910 h 7012541"/>
              <a:gd name="connsiteX32" fmla="*/ 4008148 w 8909536"/>
              <a:gd name="connsiteY32" fmla="*/ 545425 h 7012541"/>
              <a:gd name="connsiteX33" fmla="*/ 4110289 w 8909536"/>
              <a:gd name="connsiteY33" fmla="*/ 515549 h 7012541"/>
              <a:gd name="connsiteX34" fmla="*/ 4190927 w 8909536"/>
              <a:gd name="connsiteY34" fmla="*/ 579570 h 7012541"/>
              <a:gd name="connsiteX35" fmla="*/ 4239308 w 8909536"/>
              <a:gd name="connsiteY35" fmla="*/ 613714 h 7012541"/>
              <a:gd name="connsiteX36" fmla="*/ 4293068 w 8909536"/>
              <a:gd name="connsiteY36" fmla="*/ 583839 h 7012541"/>
              <a:gd name="connsiteX37" fmla="*/ 4336073 w 8909536"/>
              <a:gd name="connsiteY37" fmla="*/ 472869 h 7012541"/>
              <a:gd name="connsiteX38" fmla="*/ 4368329 w 8909536"/>
              <a:gd name="connsiteY38" fmla="*/ 438723 h 7012541"/>
              <a:gd name="connsiteX39" fmla="*/ 4422087 w 8909536"/>
              <a:gd name="connsiteY39" fmla="*/ 442991 h 7012541"/>
              <a:gd name="connsiteX40" fmla="*/ 4481222 w 8909536"/>
              <a:gd name="connsiteY40" fmla="*/ 485671 h 7012541"/>
              <a:gd name="connsiteX41" fmla="*/ 4567235 w 8909536"/>
              <a:gd name="connsiteY41" fmla="*/ 545425 h 7012541"/>
              <a:gd name="connsiteX42" fmla="*/ 4701630 w 8909536"/>
              <a:gd name="connsiteY42" fmla="*/ 481403 h 7012541"/>
              <a:gd name="connsiteX43" fmla="*/ 4787643 w 8909536"/>
              <a:gd name="connsiteY43" fmla="*/ 366167 h 7012541"/>
              <a:gd name="connsiteX44" fmla="*/ 4852154 w 8909536"/>
              <a:gd name="connsiteY44" fmla="*/ 349094 h 7012541"/>
              <a:gd name="connsiteX45" fmla="*/ 4911289 w 8909536"/>
              <a:gd name="connsiteY45" fmla="*/ 494208 h 7012541"/>
              <a:gd name="connsiteX46" fmla="*/ 4900539 w 8909536"/>
              <a:gd name="connsiteY46" fmla="*/ 507013 h 7012541"/>
              <a:gd name="connsiteX47" fmla="*/ 5008054 w 8909536"/>
              <a:gd name="connsiteY47" fmla="*/ 532622 h 7012541"/>
              <a:gd name="connsiteX48" fmla="*/ 5099443 w 8909536"/>
              <a:gd name="connsiteY48" fmla="*/ 498476 h 7012541"/>
              <a:gd name="connsiteX49" fmla="*/ 5115571 w 8909536"/>
              <a:gd name="connsiteY49" fmla="*/ 485671 h 7012541"/>
              <a:gd name="connsiteX50" fmla="*/ 5292973 w 8909536"/>
              <a:gd name="connsiteY50" fmla="*/ 477137 h 7012541"/>
              <a:gd name="connsiteX51" fmla="*/ 5395114 w 8909536"/>
              <a:gd name="connsiteY51" fmla="*/ 468600 h 7012541"/>
              <a:gd name="connsiteX52" fmla="*/ 5454249 w 8909536"/>
              <a:gd name="connsiteY52" fmla="*/ 357630 h 7012541"/>
              <a:gd name="connsiteX53" fmla="*/ 5545639 w 8909536"/>
              <a:gd name="connsiteY53" fmla="*/ 131422 h 7012541"/>
              <a:gd name="connsiteX54" fmla="*/ 5626276 w 8909536"/>
              <a:gd name="connsiteY54" fmla="*/ 33255 h 7012541"/>
              <a:gd name="connsiteX55" fmla="*/ 5684065 w 8909536"/>
              <a:gd name="connsiteY55" fmla="*/ 2846 h 7012541"/>
              <a:gd name="connsiteX56" fmla="*/ 5721528 w 8909536"/>
              <a:gd name="connsiteY56" fmla="*/ 245 h 7012541"/>
              <a:gd name="connsiteX57" fmla="*/ 5766047 w 8909536"/>
              <a:gd name="connsiteY57" fmla="*/ 7648 h 7012541"/>
              <a:gd name="connsiteX58" fmla="*/ 5712289 w 8909536"/>
              <a:gd name="connsiteY58" fmla="*/ 152762 h 7012541"/>
              <a:gd name="connsiteX59" fmla="*/ 5658530 w 8909536"/>
              <a:gd name="connsiteY59" fmla="*/ 323485 h 7012541"/>
              <a:gd name="connsiteX60" fmla="*/ 5599395 w 8909536"/>
              <a:gd name="connsiteY60" fmla="*/ 489940 h 7012541"/>
              <a:gd name="connsiteX61" fmla="*/ 5733793 w 8909536"/>
              <a:gd name="connsiteY61" fmla="*/ 613714 h 7012541"/>
              <a:gd name="connsiteX62" fmla="*/ 5766047 w 8909536"/>
              <a:gd name="connsiteY62" fmla="*/ 596641 h 7012541"/>
              <a:gd name="connsiteX63" fmla="*/ 5782173 w 8909536"/>
              <a:gd name="connsiteY63" fmla="*/ 566766 h 7012541"/>
              <a:gd name="connsiteX64" fmla="*/ 5889693 w 8909536"/>
              <a:gd name="connsiteY64" fmla="*/ 532622 h 7012541"/>
              <a:gd name="connsiteX65" fmla="*/ 5948825 w 8909536"/>
              <a:gd name="connsiteY65" fmla="*/ 600910 h 7012541"/>
              <a:gd name="connsiteX66" fmla="*/ 5948825 w 8909536"/>
              <a:gd name="connsiteY66" fmla="*/ 635055 h 7012541"/>
              <a:gd name="connsiteX67" fmla="*/ 6110101 w 8909536"/>
              <a:gd name="connsiteY67" fmla="*/ 801509 h 7012541"/>
              <a:gd name="connsiteX68" fmla="*/ 6185364 w 8909536"/>
              <a:gd name="connsiteY68" fmla="*/ 797240 h 7012541"/>
              <a:gd name="connsiteX69" fmla="*/ 6411148 w 8909536"/>
              <a:gd name="connsiteY69" fmla="*/ 754560 h 7012541"/>
              <a:gd name="connsiteX70" fmla="*/ 6459531 w 8909536"/>
              <a:gd name="connsiteY70" fmla="*/ 771633 h 7012541"/>
              <a:gd name="connsiteX71" fmla="*/ 6518666 w 8909536"/>
              <a:gd name="connsiteY71" fmla="*/ 831386 h 7012541"/>
              <a:gd name="connsiteX72" fmla="*/ 6583174 w 8909536"/>
              <a:gd name="connsiteY72" fmla="*/ 839921 h 7012541"/>
              <a:gd name="connsiteX73" fmla="*/ 6604680 w 8909536"/>
              <a:gd name="connsiteY73" fmla="*/ 822850 h 7012541"/>
              <a:gd name="connsiteX74" fmla="*/ 6630887 w 8909536"/>
              <a:gd name="connsiteY74" fmla="*/ 818048 h 7012541"/>
              <a:gd name="connsiteX75" fmla="*/ 6648711 w 8909536"/>
              <a:gd name="connsiteY75" fmla="*/ 821907 h 7012541"/>
              <a:gd name="connsiteX76" fmla="*/ 6652736 w 8909536"/>
              <a:gd name="connsiteY76" fmla="*/ 803062 h 7012541"/>
              <a:gd name="connsiteX77" fmla="*/ 6634723 w 8909536"/>
              <a:gd name="connsiteY77" fmla="*/ 789260 h 7012541"/>
              <a:gd name="connsiteX78" fmla="*/ 6634019 w 8909536"/>
              <a:gd name="connsiteY78" fmla="*/ 763084 h 7012541"/>
              <a:gd name="connsiteX79" fmla="*/ 6635466 w 8909536"/>
              <a:gd name="connsiteY79" fmla="*/ 732353 h 7012541"/>
              <a:gd name="connsiteX80" fmla="*/ 6681000 w 8909536"/>
              <a:gd name="connsiteY80" fmla="*/ 753698 h 7012541"/>
              <a:gd name="connsiteX81" fmla="*/ 6681704 w 8909536"/>
              <a:gd name="connsiteY81" fmla="*/ 779876 h 7012541"/>
              <a:gd name="connsiteX82" fmla="*/ 6666549 w 8909536"/>
              <a:gd name="connsiteY82" fmla="*/ 977913 h 7012541"/>
              <a:gd name="connsiteX83" fmla="*/ 6666829 w 8909536"/>
              <a:gd name="connsiteY83" fmla="*/ 988259 h 7012541"/>
              <a:gd name="connsiteX84" fmla="*/ 6669190 w 8909536"/>
              <a:gd name="connsiteY84" fmla="*/ 987703 h 7012541"/>
              <a:gd name="connsiteX85" fmla="*/ 6712195 w 8909536"/>
              <a:gd name="connsiteY85" fmla="*/ 1006376 h 7012541"/>
              <a:gd name="connsiteX86" fmla="*/ 6741388 w 8909536"/>
              <a:gd name="connsiteY86" fmla="*/ 1050670 h 7012541"/>
              <a:gd name="connsiteX87" fmla="*/ 6756165 w 8909536"/>
              <a:gd name="connsiteY87" fmla="*/ 1051331 h 7012541"/>
              <a:gd name="connsiteX88" fmla="*/ 6811400 w 8909536"/>
              <a:gd name="connsiteY88" fmla="*/ 1031420 h 7012541"/>
              <a:gd name="connsiteX89" fmla="*/ 6870579 w 8909536"/>
              <a:gd name="connsiteY89" fmla="*/ 1010084 h 7012541"/>
              <a:gd name="connsiteX90" fmla="*/ 6917158 w 8909536"/>
              <a:gd name="connsiteY90" fmla="*/ 1091465 h 7012541"/>
              <a:gd name="connsiteX91" fmla="*/ 7031896 w 8909536"/>
              <a:gd name="connsiteY91" fmla="*/ 1125620 h 7012541"/>
              <a:gd name="connsiteX92" fmla="*/ 7125478 w 8909536"/>
              <a:gd name="connsiteY92" fmla="*/ 1156072 h 7012541"/>
              <a:gd name="connsiteX93" fmla="*/ 7159878 w 8909536"/>
              <a:gd name="connsiteY93" fmla="*/ 1207863 h 7012541"/>
              <a:gd name="connsiteX94" fmla="*/ 7235505 w 8909536"/>
              <a:gd name="connsiteY94" fmla="*/ 1290100 h 7012541"/>
              <a:gd name="connsiteX95" fmla="*/ 7260605 w 8909536"/>
              <a:gd name="connsiteY95" fmla="*/ 1292379 h 7012541"/>
              <a:gd name="connsiteX96" fmla="*/ 7397968 w 8909536"/>
              <a:gd name="connsiteY96" fmla="*/ 1257963 h 7012541"/>
              <a:gd name="connsiteX97" fmla="*/ 7448170 w 8909536"/>
              <a:gd name="connsiteY97" fmla="*/ 1262519 h 7012541"/>
              <a:gd name="connsiteX98" fmla="*/ 7449238 w 8909536"/>
              <a:gd name="connsiteY98" fmla="*/ 1281014 h 7012541"/>
              <a:gd name="connsiteX99" fmla="*/ 7356343 w 8909536"/>
              <a:gd name="connsiteY99" fmla="*/ 1318280 h 7012541"/>
              <a:gd name="connsiteX100" fmla="*/ 7333375 w 8909536"/>
              <a:gd name="connsiteY100" fmla="*/ 1352992 h 7012541"/>
              <a:gd name="connsiteX101" fmla="*/ 7382127 w 8909536"/>
              <a:gd name="connsiteY101" fmla="*/ 1388279 h 7012541"/>
              <a:gd name="connsiteX102" fmla="*/ 7433759 w 8909536"/>
              <a:gd name="connsiteY102" fmla="*/ 1403649 h 7012541"/>
              <a:gd name="connsiteX103" fmla="*/ 7364535 w 8909536"/>
              <a:gd name="connsiteY103" fmla="*/ 1432382 h 7012541"/>
              <a:gd name="connsiteX104" fmla="*/ 7336194 w 8909536"/>
              <a:gd name="connsiteY104" fmla="*/ 1457701 h 7012541"/>
              <a:gd name="connsiteX105" fmla="*/ 7364153 w 8909536"/>
              <a:gd name="connsiteY105" fmla="*/ 1481607 h 7012541"/>
              <a:gd name="connsiteX106" fmla="*/ 7469950 w 8909536"/>
              <a:gd name="connsiteY106" fmla="*/ 1458567 h 7012541"/>
              <a:gd name="connsiteX107" fmla="*/ 7685494 w 8909536"/>
              <a:gd name="connsiteY107" fmla="*/ 1411069 h 7012541"/>
              <a:gd name="connsiteX108" fmla="*/ 7721005 w 8909536"/>
              <a:gd name="connsiteY108" fmla="*/ 1398266 h 7012541"/>
              <a:gd name="connsiteX109" fmla="*/ 7755786 w 8909536"/>
              <a:gd name="connsiteY109" fmla="*/ 1400830 h 7012541"/>
              <a:gd name="connsiteX110" fmla="*/ 7744655 w 8909536"/>
              <a:gd name="connsiteY110" fmla="*/ 1431274 h 7012541"/>
              <a:gd name="connsiteX111" fmla="*/ 7718830 w 8909536"/>
              <a:gd name="connsiteY111" fmla="*/ 1444362 h 7012541"/>
              <a:gd name="connsiteX112" fmla="*/ 7634911 w 8909536"/>
              <a:gd name="connsiteY112" fmla="*/ 1455735 h 7012541"/>
              <a:gd name="connsiteX113" fmla="*/ 7564259 w 8909536"/>
              <a:gd name="connsiteY113" fmla="*/ 1473656 h 7012541"/>
              <a:gd name="connsiteX114" fmla="*/ 7519069 w 8909536"/>
              <a:gd name="connsiteY114" fmla="*/ 1486173 h 7012541"/>
              <a:gd name="connsiteX115" fmla="*/ 7422588 w 8909536"/>
              <a:gd name="connsiteY115" fmla="*/ 1517179 h 7012541"/>
              <a:gd name="connsiteX116" fmla="*/ 7333981 w 8909536"/>
              <a:gd name="connsiteY116" fmla="*/ 1586884 h 7012541"/>
              <a:gd name="connsiteX117" fmla="*/ 7424703 w 8909536"/>
              <a:gd name="connsiteY117" fmla="*/ 1595712 h 7012541"/>
              <a:gd name="connsiteX118" fmla="*/ 7616576 w 8909536"/>
              <a:gd name="connsiteY118" fmla="*/ 1556747 h 7012541"/>
              <a:gd name="connsiteX119" fmla="*/ 7733485 w 8909536"/>
              <a:gd name="connsiteY119" fmla="*/ 1544806 h 7012541"/>
              <a:gd name="connsiteX120" fmla="*/ 7757500 w 8909536"/>
              <a:gd name="connsiteY120" fmla="*/ 1570131 h 7012541"/>
              <a:gd name="connsiteX121" fmla="*/ 7737410 w 8909536"/>
              <a:gd name="connsiteY121" fmla="*/ 1584926 h 7012541"/>
              <a:gd name="connsiteX122" fmla="*/ 7540165 w 8909536"/>
              <a:gd name="connsiteY122" fmla="*/ 1614502 h 7012541"/>
              <a:gd name="connsiteX123" fmla="*/ 7473820 w 8909536"/>
              <a:gd name="connsiteY123" fmla="*/ 1623317 h 7012541"/>
              <a:gd name="connsiteX124" fmla="*/ 7385936 w 8909536"/>
              <a:gd name="connsiteY124" fmla="*/ 1677656 h 7012541"/>
              <a:gd name="connsiteX125" fmla="*/ 7281204 w 8909536"/>
              <a:gd name="connsiteY125" fmla="*/ 1719189 h 7012541"/>
              <a:gd name="connsiteX126" fmla="*/ 7274371 w 8909536"/>
              <a:gd name="connsiteY126" fmla="*/ 1720608 h 7012541"/>
              <a:gd name="connsiteX127" fmla="*/ 7266631 w 8909536"/>
              <a:gd name="connsiteY127" fmla="*/ 1727395 h 7012541"/>
              <a:gd name="connsiteX128" fmla="*/ 7266631 w 8909536"/>
              <a:gd name="connsiteY128" fmla="*/ 1753945 h 7012541"/>
              <a:gd name="connsiteX129" fmla="*/ 7283452 w 8909536"/>
              <a:gd name="connsiteY129" fmla="*/ 1789340 h 7012541"/>
              <a:gd name="connsiteX130" fmla="*/ 7165708 w 8909536"/>
              <a:gd name="connsiteY130" fmla="*/ 1833590 h 7012541"/>
              <a:gd name="connsiteX131" fmla="*/ 7154809 w 8909536"/>
              <a:gd name="connsiteY131" fmla="*/ 1845056 h 7012541"/>
              <a:gd name="connsiteX132" fmla="*/ 7169142 w 8909536"/>
              <a:gd name="connsiteY132" fmla="*/ 1864261 h 7012541"/>
              <a:gd name="connsiteX133" fmla="*/ 7176645 w 8909536"/>
              <a:gd name="connsiteY133" fmla="*/ 1869997 h 7012541"/>
              <a:gd name="connsiteX134" fmla="*/ 7213877 w 8909536"/>
              <a:gd name="connsiteY134" fmla="*/ 1873441 h 7012541"/>
              <a:gd name="connsiteX135" fmla="*/ 7217525 w 8909536"/>
              <a:gd name="connsiteY135" fmla="*/ 1872797 h 7012541"/>
              <a:gd name="connsiteX136" fmla="*/ 7351920 w 8909536"/>
              <a:gd name="connsiteY136" fmla="*/ 1864261 h 7012541"/>
              <a:gd name="connsiteX137" fmla="*/ 7393249 w 8909536"/>
              <a:gd name="connsiteY137" fmla="*/ 1878132 h 7012541"/>
              <a:gd name="connsiteX138" fmla="*/ 7415948 w 8909536"/>
              <a:gd name="connsiteY138" fmla="*/ 1899836 h 7012541"/>
              <a:gd name="connsiteX139" fmla="*/ 7429578 w 8909536"/>
              <a:gd name="connsiteY139" fmla="*/ 1897743 h 7012541"/>
              <a:gd name="connsiteX140" fmla="*/ 7460064 w 8909536"/>
              <a:gd name="connsiteY140" fmla="*/ 1895534 h 7012541"/>
              <a:gd name="connsiteX141" fmla="*/ 7502113 w 8909536"/>
              <a:gd name="connsiteY141" fmla="*/ 1922083 h 7012541"/>
              <a:gd name="connsiteX142" fmla="*/ 7476884 w 8909536"/>
              <a:gd name="connsiteY142" fmla="*/ 1957479 h 7012541"/>
              <a:gd name="connsiteX143" fmla="*/ 7435999 w 8909536"/>
              <a:gd name="connsiteY143" fmla="*/ 1965299 h 7012541"/>
              <a:gd name="connsiteX144" fmla="*/ 7432559 w 8909536"/>
              <a:gd name="connsiteY144" fmla="*/ 1983767 h 7012541"/>
              <a:gd name="connsiteX145" fmla="*/ 7341167 w 8909536"/>
              <a:gd name="connsiteY145" fmla="*/ 2116076 h 7012541"/>
              <a:gd name="connsiteX146" fmla="*/ 7292785 w 8909536"/>
              <a:gd name="connsiteY146" fmla="*/ 2120344 h 7012541"/>
              <a:gd name="connsiteX147" fmla="*/ 7267252 w 8909536"/>
              <a:gd name="connsiteY147" fmla="*/ 2119278 h 7012541"/>
              <a:gd name="connsiteX148" fmla="*/ 7250917 w 8909536"/>
              <a:gd name="connsiteY148" fmla="*/ 2136237 h 7012541"/>
              <a:gd name="connsiteX149" fmla="*/ 7266631 w 8909536"/>
              <a:gd name="connsiteY149" fmla="*/ 2152158 h 7012541"/>
              <a:gd name="connsiteX150" fmla="*/ 7266631 w 8909536"/>
              <a:gd name="connsiteY150" fmla="*/ 2169860 h 7012541"/>
              <a:gd name="connsiteX151" fmla="*/ 7241401 w 8909536"/>
              <a:gd name="connsiteY151" fmla="*/ 2178706 h 7012541"/>
              <a:gd name="connsiteX152" fmla="*/ 7216741 w 8909536"/>
              <a:gd name="connsiteY152" fmla="*/ 2176761 h 7012541"/>
              <a:gd name="connsiteX153" fmla="*/ 7206772 w 8909536"/>
              <a:gd name="connsiteY153" fmla="*/ 2188634 h 7012541"/>
              <a:gd name="connsiteX154" fmla="*/ 7209141 w 8909536"/>
              <a:gd name="connsiteY154" fmla="*/ 2205255 h 7012541"/>
              <a:gd name="connsiteX155" fmla="*/ 7241401 w 8909536"/>
              <a:gd name="connsiteY155" fmla="*/ 2205255 h 7012541"/>
              <a:gd name="connsiteX156" fmla="*/ 7325501 w 8909536"/>
              <a:gd name="connsiteY156" fmla="*/ 2205255 h 7012541"/>
              <a:gd name="connsiteX157" fmla="*/ 7367553 w 8909536"/>
              <a:gd name="connsiteY157" fmla="*/ 2205255 h 7012541"/>
              <a:gd name="connsiteX158" fmla="*/ 7434834 w 8909536"/>
              <a:gd name="connsiteY158" fmla="*/ 2249505 h 7012541"/>
              <a:gd name="connsiteX159" fmla="*/ 7535753 w 8909536"/>
              <a:gd name="connsiteY159" fmla="*/ 2284901 h 7012541"/>
              <a:gd name="connsiteX160" fmla="*/ 7560984 w 8909536"/>
              <a:gd name="connsiteY160" fmla="*/ 2311449 h 7012541"/>
              <a:gd name="connsiteX161" fmla="*/ 7535753 w 8909536"/>
              <a:gd name="connsiteY161" fmla="*/ 2329142 h 7012541"/>
              <a:gd name="connsiteX162" fmla="*/ 7527346 w 8909536"/>
              <a:gd name="connsiteY162" fmla="*/ 2355692 h 7012541"/>
              <a:gd name="connsiteX163" fmla="*/ 7518935 w 8909536"/>
              <a:gd name="connsiteY163" fmla="*/ 2391087 h 7012541"/>
              <a:gd name="connsiteX164" fmla="*/ 7518935 w 8909536"/>
              <a:gd name="connsiteY164" fmla="*/ 2417635 h 7012541"/>
              <a:gd name="connsiteX165" fmla="*/ 7527346 w 8909536"/>
              <a:gd name="connsiteY165" fmla="*/ 2417635 h 7012541"/>
              <a:gd name="connsiteX166" fmla="*/ 7527346 w 8909536"/>
              <a:gd name="connsiteY166" fmla="*/ 2479580 h 7012541"/>
              <a:gd name="connsiteX167" fmla="*/ 7460064 w 8909536"/>
              <a:gd name="connsiteY167" fmla="*/ 2541532 h 7012541"/>
              <a:gd name="connsiteX168" fmla="*/ 7544165 w 8909536"/>
              <a:gd name="connsiteY168" fmla="*/ 2568073 h 7012541"/>
              <a:gd name="connsiteX169" fmla="*/ 7535753 w 8909536"/>
              <a:gd name="connsiteY169" fmla="*/ 2576928 h 7012541"/>
              <a:gd name="connsiteX170" fmla="*/ 7236495 w 8909536"/>
              <a:gd name="connsiteY170" fmla="*/ 2576928 h 7012541"/>
              <a:gd name="connsiteX171" fmla="*/ 7215508 w 8909536"/>
              <a:gd name="connsiteY171" fmla="*/ 2587165 h 7012541"/>
              <a:gd name="connsiteX172" fmla="*/ 7214139 w 8909536"/>
              <a:gd name="connsiteY172" fmla="*/ 2590655 h 7012541"/>
              <a:gd name="connsiteX173" fmla="*/ 7232990 w 8909536"/>
              <a:gd name="connsiteY173" fmla="*/ 2594621 h 7012541"/>
              <a:gd name="connsiteX174" fmla="*/ 7300272 w 8909536"/>
              <a:gd name="connsiteY174" fmla="*/ 2638871 h 7012541"/>
              <a:gd name="connsiteX175" fmla="*/ 7333912 w 8909536"/>
              <a:gd name="connsiteY175" fmla="*/ 2665420 h 7012541"/>
              <a:gd name="connsiteX176" fmla="*/ 7426423 w 8909536"/>
              <a:gd name="connsiteY176" fmla="*/ 2683114 h 7012541"/>
              <a:gd name="connsiteX177" fmla="*/ 7443243 w 8909536"/>
              <a:gd name="connsiteY177" fmla="*/ 2700816 h 7012541"/>
              <a:gd name="connsiteX178" fmla="*/ 7426423 w 8909536"/>
              <a:gd name="connsiteY178" fmla="*/ 2709662 h 7012541"/>
              <a:gd name="connsiteX179" fmla="*/ 7224581 w 8909536"/>
              <a:gd name="connsiteY179" fmla="*/ 2709662 h 7012541"/>
              <a:gd name="connsiteX180" fmla="*/ 7208810 w 8909536"/>
              <a:gd name="connsiteY180" fmla="*/ 2710767 h 7012541"/>
              <a:gd name="connsiteX181" fmla="*/ 7207899 w 8909536"/>
              <a:gd name="connsiteY181" fmla="*/ 2711514 h 7012541"/>
              <a:gd name="connsiteX182" fmla="*/ 7208115 w 8909536"/>
              <a:gd name="connsiteY182" fmla="*/ 2712006 h 7012541"/>
              <a:gd name="connsiteX183" fmla="*/ 7292785 w 8909536"/>
              <a:gd name="connsiteY183" fmla="*/ 2730679 h 7012541"/>
              <a:gd name="connsiteX184" fmla="*/ 7411055 w 8909536"/>
              <a:gd name="connsiteY184" fmla="*/ 2816042 h 7012541"/>
              <a:gd name="connsiteX185" fmla="*/ 7411055 w 8909536"/>
              <a:gd name="connsiteY185" fmla="*/ 2824702 h 7012541"/>
              <a:gd name="connsiteX186" fmla="*/ 7510524 w 8909536"/>
              <a:gd name="connsiteY186" fmla="*/ 2824702 h 7012541"/>
              <a:gd name="connsiteX187" fmla="*/ 7586217 w 8909536"/>
              <a:gd name="connsiteY187" fmla="*/ 2815857 h 7012541"/>
              <a:gd name="connsiteX188" fmla="*/ 7619857 w 8909536"/>
              <a:gd name="connsiteY188" fmla="*/ 2842405 h 7012541"/>
              <a:gd name="connsiteX189" fmla="*/ 7611446 w 8909536"/>
              <a:gd name="connsiteY189" fmla="*/ 2868954 h 7012541"/>
              <a:gd name="connsiteX190" fmla="*/ 7569394 w 8909536"/>
              <a:gd name="connsiteY190" fmla="*/ 2868954 h 7012541"/>
              <a:gd name="connsiteX191" fmla="*/ 7460064 w 8909536"/>
              <a:gd name="connsiteY191" fmla="*/ 2860098 h 7012541"/>
              <a:gd name="connsiteX192" fmla="*/ 7429971 w 8909536"/>
              <a:gd name="connsiteY192" fmla="*/ 2855261 h 7012541"/>
              <a:gd name="connsiteX193" fmla="*/ 7408679 w 8909536"/>
              <a:gd name="connsiteY193" fmla="*/ 2859828 h 7012541"/>
              <a:gd name="connsiteX194" fmla="*/ 7391569 w 8909536"/>
              <a:gd name="connsiteY194" fmla="*/ 2867792 h 7012541"/>
              <a:gd name="connsiteX195" fmla="*/ 7380474 w 8909536"/>
              <a:gd name="connsiteY195" fmla="*/ 2867539 h 7012541"/>
              <a:gd name="connsiteX196" fmla="*/ 7376094 w 8909536"/>
              <a:gd name="connsiteY196" fmla="*/ 2868814 h 7012541"/>
              <a:gd name="connsiteX197" fmla="*/ 7363084 w 8909536"/>
              <a:gd name="connsiteY197" fmla="*/ 2868887 h 7012541"/>
              <a:gd name="connsiteX198" fmla="*/ 7330122 w 8909536"/>
              <a:gd name="connsiteY198" fmla="*/ 2879700 h 7012541"/>
              <a:gd name="connsiteX199" fmla="*/ 7423270 w 8909536"/>
              <a:gd name="connsiteY199" fmla="*/ 2893285 h 7012541"/>
              <a:gd name="connsiteX200" fmla="*/ 7535753 w 8909536"/>
              <a:gd name="connsiteY200" fmla="*/ 2895495 h 7012541"/>
              <a:gd name="connsiteX201" fmla="*/ 7569394 w 8909536"/>
              <a:gd name="connsiteY201" fmla="*/ 2895495 h 7012541"/>
              <a:gd name="connsiteX202" fmla="*/ 7611446 w 8909536"/>
              <a:gd name="connsiteY202" fmla="*/ 2913195 h 7012541"/>
              <a:gd name="connsiteX203" fmla="*/ 7619857 w 8909536"/>
              <a:gd name="connsiteY203" fmla="*/ 2939745 h 7012541"/>
              <a:gd name="connsiteX204" fmla="*/ 7603035 w 8909536"/>
              <a:gd name="connsiteY204" fmla="*/ 2957445 h 7012541"/>
              <a:gd name="connsiteX205" fmla="*/ 7476884 w 8909536"/>
              <a:gd name="connsiteY205" fmla="*/ 2957445 h 7012541"/>
              <a:gd name="connsiteX206" fmla="*/ 7611446 w 8909536"/>
              <a:gd name="connsiteY206" fmla="*/ 2992841 h 7012541"/>
              <a:gd name="connsiteX207" fmla="*/ 7636676 w 8909536"/>
              <a:gd name="connsiteY207" fmla="*/ 3010536 h 7012541"/>
              <a:gd name="connsiteX208" fmla="*/ 7603035 w 8909536"/>
              <a:gd name="connsiteY208" fmla="*/ 3019391 h 7012541"/>
              <a:gd name="connsiteX209" fmla="*/ 7392782 w 8909536"/>
              <a:gd name="connsiteY209" fmla="*/ 3019391 h 7012541"/>
              <a:gd name="connsiteX210" fmla="*/ 7359141 w 8909536"/>
              <a:gd name="connsiteY210" fmla="*/ 3037084 h 7012541"/>
              <a:gd name="connsiteX211" fmla="*/ 7418013 w 8909536"/>
              <a:gd name="connsiteY211" fmla="*/ 3037084 h 7012541"/>
              <a:gd name="connsiteX212" fmla="*/ 7493705 w 8909536"/>
              <a:gd name="connsiteY212" fmla="*/ 3063633 h 7012541"/>
              <a:gd name="connsiteX213" fmla="*/ 7569394 w 8909536"/>
              <a:gd name="connsiteY213" fmla="*/ 3063633 h 7012541"/>
              <a:gd name="connsiteX214" fmla="*/ 7594625 w 8909536"/>
              <a:gd name="connsiteY214" fmla="*/ 3090181 h 7012541"/>
              <a:gd name="connsiteX215" fmla="*/ 7569394 w 8909536"/>
              <a:gd name="connsiteY215" fmla="*/ 3116729 h 7012541"/>
              <a:gd name="connsiteX216" fmla="*/ 7392782 w 8909536"/>
              <a:gd name="connsiteY216" fmla="*/ 3116729 h 7012541"/>
              <a:gd name="connsiteX217" fmla="*/ 7317090 w 8909536"/>
              <a:gd name="connsiteY217" fmla="*/ 3125577 h 7012541"/>
              <a:gd name="connsiteX218" fmla="*/ 7409602 w 8909536"/>
              <a:gd name="connsiteY218" fmla="*/ 3125577 h 7012541"/>
              <a:gd name="connsiteX219" fmla="*/ 7468474 w 8909536"/>
              <a:gd name="connsiteY219" fmla="*/ 3160972 h 7012541"/>
              <a:gd name="connsiteX220" fmla="*/ 7468474 w 8909536"/>
              <a:gd name="connsiteY220" fmla="*/ 3187520 h 7012541"/>
              <a:gd name="connsiteX221" fmla="*/ 7434834 w 8909536"/>
              <a:gd name="connsiteY221" fmla="*/ 3205222 h 7012541"/>
              <a:gd name="connsiteX222" fmla="*/ 7325501 w 8909536"/>
              <a:gd name="connsiteY222" fmla="*/ 3222925 h 7012541"/>
              <a:gd name="connsiteX223" fmla="*/ 7289650 w 8909536"/>
              <a:gd name="connsiteY223" fmla="*/ 3228471 h 7012541"/>
              <a:gd name="connsiteX224" fmla="*/ 7297868 w 8909536"/>
              <a:gd name="connsiteY224" fmla="*/ 3237002 h 7012541"/>
              <a:gd name="connsiteX225" fmla="*/ 7234517 w 8909536"/>
              <a:gd name="connsiteY225" fmla="*/ 3266341 h 7012541"/>
              <a:gd name="connsiteX226" fmla="*/ 7200180 w 8909536"/>
              <a:gd name="connsiteY226" fmla="*/ 3279517 h 7012541"/>
              <a:gd name="connsiteX227" fmla="*/ 7287409 w 8909536"/>
              <a:gd name="connsiteY227" fmla="*/ 3302602 h 7012541"/>
              <a:gd name="connsiteX228" fmla="*/ 7437935 w 8909536"/>
              <a:gd name="connsiteY228" fmla="*/ 3285529 h 7012541"/>
              <a:gd name="connsiteX229" fmla="*/ 7507819 w 8909536"/>
              <a:gd name="connsiteY229" fmla="*/ 3251385 h 7012541"/>
              <a:gd name="connsiteX230" fmla="*/ 7626089 w 8909536"/>
              <a:gd name="connsiteY230" fmla="*/ 3153218 h 7012541"/>
              <a:gd name="connsiteX231" fmla="*/ 7824993 w 8909536"/>
              <a:gd name="connsiteY231" fmla="*/ 2986763 h 7012541"/>
              <a:gd name="connsiteX232" fmla="*/ 8083034 w 8909536"/>
              <a:gd name="connsiteY232" fmla="*/ 2905671 h 7012541"/>
              <a:gd name="connsiteX233" fmla="*/ 8292694 w 8909536"/>
              <a:gd name="connsiteY233" fmla="*/ 2811774 h 7012541"/>
              <a:gd name="connsiteX234" fmla="*/ 8308820 w 8909536"/>
              <a:gd name="connsiteY234" fmla="*/ 2798969 h 7012541"/>
              <a:gd name="connsiteX235" fmla="*/ 8523854 w 8909536"/>
              <a:gd name="connsiteY235" fmla="*/ 2726411 h 7012541"/>
              <a:gd name="connsiteX236" fmla="*/ 8545735 w 8909536"/>
              <a:gd name="connsiteY236" fmla="*/ 2720593 h 7012541"/>
              <a:gd name="connsiteX237" fmla="*/ 8548676 w 8909536"/>
              <a:gd name="connsiteY237" fmla="*/ 2716533 h 7012541"/>
              <a:gd name="connsiteX238" fmla="*/ 8573314 w 8909536"/>
              <a:gd name="connsiteY238" fmla="*/ 2694886 h 7012541"/>
              <a:gd name="connsiteX239" fmla="*/ 8677288 w 8909536"/>
              <a:gd name="connsiteY239" fmla="*/ 2642160 h 7012541"/>
              <a:gd name="connsiteX240" fmla="*/ 8735408 w 8909536"/>
              <a:gd name="connsiteY240" fmla="*/ 2626902 h 7012541"/>
              <a:gd name="connsiteX241" fmla="*/ 8850732 w 8909536"/>
              <a:gd name="connsiteY241" fmla="*/ 2656253 h 7012541"/>
              <a:gd name="connsiteX242" fmla="*/ 8871829 w 8909536"/>
              <a:gd name="connsiteY242" fmla="*/ 2688788 h 7012541"/>
              <a:gd name="connsiteX243" fmla="*/ 8880174 w 8909536"/>
              <a:gd name="connsiteY243" fmla="*/ 2702474 h 7012541"/>
              <a:gd name="connsiteX244" fmla="*/ 8909536 w 8909536"/>
              <a:gd name="connsiteY244" fmla="*/ 2712074 h 7012541"/>
              <a:gd name="connsiteX245" fmla="*/ 8908421 w 8909536"/>
              <a:gd name="connsiteY245" fmla="*/ 2722859 h 7012541"/>
              <a:gd name="connsiteX246" fmla="*/ 8808773 w 8909536"/>
              <a:gd name="connsiteY246" fmla="*/ 3003836 h 7012541"/>
              <a:gd name="connsiteX247" fmla="*/ 8695880 w 8909536"/>
              <a:gd name="connsiteY247" fmla="*/ 3012372 h 7012541"/>
              <a:gd name="connsiteX248" fmla="*/ 8550732 w 8909536"/>
              <a:gd name="connsiteY248" fmla="*/ 3008104 h 7012541"/>
              <a:gd name="connsiteX249" fmla="*/ 8518478 w 8909536"/>
              <a:gd name="connsiteY249" fmla="*/ 3025177 h 7012541"/>
              <a:gd name="connsiteX250" fmla="*/ 8389456 w 8909536"/>
              <a:gd name="connsiteY250" fmla="*/ 3076394 h 7012541"/>
              <a:gd name="connsiteX251" fmla="*/ 8271189 w 8909536"/>
              <a:gd name="connsiteY251" fmla="*/ 3114806 h 7012541"/>
              <a:gd name="connsiteX252" fmla="*/ 8002397 w 8909536"/>
              <a:gd name="connsiteY252" fmla="*/ 3174559 h 7012541"/>
              <a:gd name="connsiteX253" fmla="*/ 7744358 w 8909536"/>
              <a:gd name="connsiteY253" fmla="*/ 3259920 h 7012541"/>
              <a:gd name="connsiteX254" fmla="*/ 7583083 w 8909536"/>
              <a:gd name="connsiteY254" fmla="*/ 3358087 h 7012541"/>
              <a:gd name="connsiteX255" fmla="*/ 7507819 w 8909536"/>
              <a:gd name="connsiteY255" fmla="*/ 3396499 h 7012541"/>
              <a:gd name="connsiteX256" fmla="*/ 7201396 w 8909536"/>
              <a:gd name="connsiteY256" fmla="*/ 3537345 h 7012541"/>
              <a:gd name="connsiteX257" fmla="*/ 7180328 w 8909536"/>
              <a:gd name="connsiteY257" fmla="*/ 3547150 h 7012541"/>
              <a:gd name="connsiteX258" fmla="*/ 7165229 w 8909536"/>
              <a:gd name="connsiteY258" fmla="*/ 3639988 h 7012541"/>
              <a:gd name="connsiteX259" fmla="*/ 7112041 w 8909536"/>
              <a:gd name="connsiteY259" fmla="*/ 3746654 h 7012541"/>
              <a:gd name="connsiteX260" fmla="*/ 7107603 w 8909536"/>
              <a:gd name="connsiteY260" fmla="*/ 3767789 h 7012541"/>
              <a:gd name="connsiteX261" fmla="*/ 7120759 w 8909536"/>
              <a:gd name="connsiteY261" fmla="*/ 3772089 h 7012541"/>
              <a:gd name="connsiteX262" fmla="*/ 7534699 w 8909536"/>
              <a:gd name="connsiteY262" fmla="*/ 3891595 h 7012541"/>
              <a:gd name="connsiteX263" fmla="*/ 7626089 w 8909536"/>
              <a:gd name="connsiteY263" fmla="*/ 3917205 h 7012541"/>
              <a:gd name="connsiteX264" fmla="*/ 7749734 w 8909536"/>
              <a:gd name="connsiteY264" fmla="*/ 3904400 h 7012541"/>
              <a:gd name="connsiteX265" fmla="*/ 7819618 w 8909536"/>
              <a:gd name="connsiteY265" fmla="*/ 3895864 h 7012541"/>
              <a:gd name="connsiteX266" fmla="*/ 7894880 w 8909536"/>
              <a:gd name="connsiteY266" fmla="*/ 3912937 h 7012541"/>
              <a:gd name="connsiteX267" fmla="*/ 7927136 w 8909536"/>
              <a:gd name="connsiteY267" fmla="*/ 3942812 h 7012541"/>
              <a:gd name="connsiteX268" fmla="*/ 7787364 w 8909536"/>
              <a:gd name="connsiteY268" fmla="*/ 4169020 h 7012541"/>
              <a:gd name="connsiteX269" fmla="*/ 7636840 w 8909536"/>
              <a:gd name="connsiteY269" fmla="*/ 4169020 h 7012541"/>
              <a:gd name="connsiteX270" fmla="*/ 7513195 w 8909536"/>
              <a:gd name="connsiteY270" fmla="*/ 4100731 h 7012541"/>
              <a:gd name="connsiteX271" fmla="*/ 7378800 w 8909536"/>
              <a:gd name="connsiteY271" fmla="*/ 4079391 h 7012541"/>
              <a:gd name="connsiteX272" fmla="*/ 7239029 w 8909536"/>
              <a:gd name="connsiteY272" fmla="*/ 4023907 h 7012541"/>
              <a:gd name="connsiteX273" fmla="*/ 7158389 w 8909536"/>
              <a:gd name="connsiteY273" fmla="*/ 3921471 h 7012541"/>
              <a:gd name="connsiteX274" fmla="*/ 7124598 w 8909536"/>
              <a:gd name="connsiteY274" fmla="*/ 3898797 h 7012541"/>
              <a:gd name="connsiteX275" fmla="*/ 7095148 w 8909536"/>
              <a:gd name="connsiteY275" fmla="*/ 3921009 h 7012541"/>
              <a:gd name="connsiteX276" fmla="*/ 6993789 w 8909536"/>
              <a:gd name="connsiteY276" fmla="*/ 3921009 h 7012541"/>
              <a:gd name="connsiteX277" fmla="*/ 6841749 w 8909536"/>
              <a:gd name="connsiteY277" fmla="*/ 3947832 h 7012541"/>
              <a:gd name="connsiteX278" fmla="*/ 6799515 w 8909536"/>
              <a:gd name="connsiteY278" fmla="*/ 4048423 h 7012541"/>
              <a:gd name="connsiteX279" fmla="*/ 6554562 w 8909536"/>
              <a:gd name="connsiteY279" fmla="*/ 4309956 h 7012541"/>
              <a:gd name="connsiteX280" fmla="*/ 6495434 w 8909536"/>
              <a:gd name="connsiteY280" fmla="*/ 4323367 h 7012541"/>
              <a:gd name="connsiteX281" fmla="*/ 6157569 w 8909536"/>
              <a:gd name="connsiteY281" fmla="*/ 4323367 h 7012541"/>
              <a:gd name="connsiteX282" fmla="*/ 6225141 w 8909536"/>
              <a:gd name="connsiteY282" fmla="*/ 4544663 h 7012541"/>
              <a:gd name="connsiteX283" fmla="*/ 6030867 w 8909536"/>
              <a:gd name="connsiteY283" fmla="*/ 4423957 h 7012541"/>
              <a:gd name="connsiteX284" fmla="*/ 5726788 w 8909536"/>
              <a:gd name="connsiteY284" fmla="*/ 4363603 h 7012541"/>
              <a:gd name="connsiteX285" fmla="*/ 5583194 w 8909536"/>
              <a:gd name="connsiteY285" fmla="*/ 4558076 h 7012541"/>
              <a:gd name="connsiteX286" fmla="*/ 5372027 w 8909536"/>
              <a:gd name="connsiteY286" fmla="*/ 4658664 h 7012541"/>
              <a:gd name="connsiteX287" fmla="*/ 5228434 w 8909536"/>
              <a:gd name="connsiteY287" fmla="*/ 4698900 h 7012541"/>
              <a:gd name="connsiteX288" fmla="*/ 4991928 w 8909536"/>
              <a:gd name="connsiteY288" fmla="*/ 4812901 h 7012541"/>
              <a:gd name="connsiteX289" fmla="*/ 4915908 w 8909536"/>
              <a:gd name="connsiteY289" fmla="*/ 4866550 h 7012541"/>
              <a:gd name="connsiteX290" fmla="*/ 4949694 w 8909536"/>
              <a:gd name="connsiteY290" fmla="*/ 5034199 h 7012541"/>
              <a:gd name="connsiteX291" fmla="*/ 4978237 w 8909536"/>
              <a:gd name="connsiteY291" fmla="*/ 5142809 h 7012541"/>
              <a:gd name="connsiteX292" fmla="*/ 4997518 w 8909536"/>
              <a:gd name="connsiteY292" fmla="*/ 5144903 h 7012541"/>
              <a:gd name="connsiteX293" fmla="*/ 5017276 w 8909536"/>
              <a:gd name="connsiteY293" fmla="*/ 5157192 h 7012541"/>
              <a:gd name="connsiteX294" fmla="*/ 5033367 w 8909536"/>
              <a:gd name="connsiteY294" fmla="*/ 5182005 h 7012541"/>
              <a:gd name="connsiteX295" fmla="*/ 5039731 w 8909536"/>
              <a:gd name="connsiteY295" fmla="*/ 5192443 h 7012541"/>
              <a:gd name="connsiteX296" fmla="*/ 5060058 w 8909536"/>
              <a:gd name="connsiteY296" fmla="*/ 5219711 h 7012541"/>
              <a:gd name="connsiteX297" fmla="*/ 5070657 w 8909536"/>
              <a:gd name="connsiteY297" fmla="*/ 5232605 h 7012541"/>
              <a:gd name="connsiteX298" fmla="*/ 5077775 w 8909536"/>
              <a:gd name="connsiteY298" fmla="*/ 5251423 h 7012541"/>
              <a:gd name="connsiteX299" fmla="*/ 5076675 w 8909536"/>
              <a:gd name="connsiteY299" fmla="*/ 5272625 h 7012541"/>
              <a:gd name="connsiteX300" fmla="*/ 5067013 w 8909536"/>
              <a:gd name="connsiteY300" fmla="*/ 5325796 h 7012541"/>
              <a:gd name="connsiteX301" fmla="*/ 4992239 w 8909536"/>
              <a:gd name="connsiteY301" fmla="*/ 5402777 h 7012541"/>
              <a:gd name="connsiteX302" fmla="*/ 4981655 w 8909536"/>
              <a:gd name="connsiteY302" fmla="*/ 5403392 h 7012541"/>
              <a:gd name="connsiteX303" fmla="*/ 4935831 w 8909536"/>
              <a:gd name="connsiteY303" fmla="*/ 5411777 h 7012541"/>
              <a:gd name="connsiteX304" fmla="*/ 4922876 w 8909536"/>
              <a:gd name="connsiteY304" fmla="*/ 5410623 h 7012541"/>
              <a:gd name="connsiteX305" fmla="*/ 4887883 w 8909536"/>
              <a:gd name="connsiteY305" fmla="*/ 5412181 h 7012541"/>
              <a:gd name="connsiteX306" fmla="*/ 4868951 w 8909536"/>
              <a:gd name="connsiteY306" fmla="*/ 5411532 h 7012541"/>
              <a:gd name="connsiteX307" fmla="*/ 4852373 w 8909536"/>
              <a:gd name="connsiteY307" fmla="*/ 5399145 h 7012541"/>
              <a:gd name="connsiteX308" fmla="*/ 4797423 w 8909536"/>
              <a:gd name="connsiteY308" fmla="*/ 5370869 h 7012541"/>
              <a:gd name="connsiteX309" fmla="*/ 4769006 w 8909536"/>
              <a:gd name="connsiteY309" fmla="*/ 5349635 h 7012541"/>
              <a:gd name="connsiteX310" fmla="*/ 4763013 w 8909536"/>
              <a:gd name="connsiteY310" fmla="*/ 5336631 h 7012541"/>
              <a:gd name="connsiteX311" fmla="*/ 4763231 w 8909536"/>
              <a:gd name="connsiteY311" fmla="*/ 5303401 h 7012541"/>
              <a:gd name="connsiteX312" fmla="*/ 4760438 w 8909536"/>
              <a:gd name="connsiteY312" fmla="*/ 5250159 h 7012541"/>
              <a:gd name="connsiteX313" fmla="*/ 4768885 w 8909536"/>
              <a:gd name="connsiteY313" fmla="*/ 5228052 h 7012541"/>
              <a:gd name="connsiteX314" fmla="*/ 4786918 w 8909536"/>
              <a:gd name="connsiteY314" fmla="*/ 5203164 h 7012541"/>
              <a:gd name="connsiteX315" fmla="*/ 4805708 w 8909536"/>
              <a:gd name="connsiteY315" fmla="*/ 5186655 h 7012541"/>
              <a:gd name="connsiteX316" fmla="*/ 4839370 w 8909536"/>
              <a:gd name="connsiteY316" fmla="*/ 5158612 h 7012541"/>
              <a:gd name="connsiteX317" fmla="*/ 4839887 w 8909536"/>
              <a:gd name="connsiteY317" fmla="*/ 5158473 h 7012541"/>
              <a:gd name="connsiteX318" fmla="*/ 4839887 w 8909536"/>
              <a:gd name="connsiteY318" fmla="*/ 5114670 h 7012541"/>
              <a:gd name="connsiteX319" fmla="*/ 4831440 w 8909536"/>
              <a:gd name="connsiteY319" fmla="*/ 5000669 h 7012541"/>
              <a:gd name="connsiteX320" fmla="*/ 4731137 w 8909536"/>
              <a:gd name="connsiteY320" fmla="*/ 4868226 h 7012541"/>
              <a:gd name="connsiteX321" fmla="*/ 4699578 w 8909536"/>
              <a:gd name="connsiteY321" fmla="*/ 4861044 h 7012541"/>
              <a:gd name="connsiteX322" fmla="*/ 4695996 w 8909536"/>
              <a:gd name="connsiteY322" fmla="*/ 4869585 h 7012541"/>
              <a:gd name="connsiteX323" fmla="*/ 4526886 w 8909536"/>
              <a:gd name="connsiteY323" fmla="*/ 5175990 h 7012541"/>
              <a:gd name="connsiteX324" fmla="*/ 4431061 w 8909536"/>
              <a:gd name="connsiteY324" fmla="*/ 5313663 h 7012541"/>
              <a:gd name="connsiteX325" fmla="*/ 4467109 w 8909536"/>
              <a:gd name="connsiteY325" fmla="*/ 5335807 h 7012541"/>
              <a:gd name="connsiteX326" fmla="*/ 4556483 w 8909536"/>
              <a:gd name="connsiteY326" fmla="*/ 5411032 h 7012541"/>
              <a:gd name="connsiteX327" fmla="*/ 4588738 w 8909536"/>
              <a:gd name="connsiteY327" fmla="*/ 5530539 h 7012541"/>
              <a:gd name="connsiteX328" fmla="*/ 4486598 w 8909536"/>
              <a:gd name="connsiteY328" fmla="*/ 5658580 h 7012541"/>
              <a:gd name="connsiteX329" fmla="*/ 4481222 w 8909536"/>
              <a:gd name="connsiteY329" fmla="*/ 5688457 h 7012541"/>
              <a:gd name="connsiteX330" fmla="*/ 4508100 w 8909536"/>
              <a:gd name="connsiteY330" fmla="*/ 5833571 h 7012541"/>
              <a:gd name="connsiteX331" fmla="*/ 4373705 w 8909536"/>
              <a:gd name="connsiteY331" fmla="*/ 6029902 h 7012541"/>
              <a:gd name="connsiteX332" fmla="*/ 4244684 w 8909536"/>
              <a:gd name="connsiteY332" fmla="*/ 6076852 h 7012541"/>
              <a:gd name="connsiteX333" fmla="*/ 3981267 w 8909536"/>
              <a:gd name="connsiteY333" fmla="*/ 6046974 h 7012541"/>
              <a:gd name="connsiteX334" fmla="*/ 3906594 w 8909536"/>
              <a:gd name="connsiteY334" fmla="*/ 6000025 h 7012541"/>
              <a:gd name="connsiteX335" fmla="*/ 3861154 w 8909536"/>
              <a:gd name="connsiteY335" fmla="*/ 5958970 h 7012541"/>
              <a:gd name="connsiteX336" fmla="*/ 3835346 w 8909536"/>
              <a:gd name="connsiteY336" fmla="*/ 5983754 h 7012541"/>
              <a:gd name="connsiteX337" fmla="*/ 3721172 w 8909536"/>
              <a:gd name="connsiteY337" fmla="*/ 6074326 h 7012541"/>
              <a:gd name="connsiteX338" fmla="*/ 3723563 w 8909536"/>
              <a:gd name="connsiteY338" fmla="*/ 6076719 h 7012541"/>
              <a:gd name="connsiteX339" fmla="*/ 3733978 w 8909536"/>
              <a:gd name="connsiteY339" fmla="*/ 6081120 h 7012541"/>
              <a:gd name="connsiteX340" fmla="*/ 3776987 w 8909536"/>
              <a:gd name="connsiteY340" fmla="*/ 6098191 h 7012541"/>
              <a:gd name="connsiteX341" fmla="*/ 3723226 w 8909536"/>
              <a:gd name="connsiteY341" fmla="*/ 6128069 h 7012541"/>
              <a:gd name="connsiteX342" fmla="*/ 3685596 w 8909536"/>
              <a:gd name="connsiteY342" fmla="*/ 6115264 h 7012541"/>
              <a:gd name="connsiteX343" fmla="*/ 3674316 w 8909536"/>
              <a:gd name="connsiteY343" fmla="*/ 6111495 h 7012541"/>
              <a:gd name="connsiteX344" fmla="*/ 3550158 w 8909536"/>
              <a:gd name="connsiteY344" fmla="*/ 6209987 h 7012541"/>
              <a:gd name="connsiteX345" fmla="*/ 2376461 w 8909536"/>
              <a:gd name="connsiteY345" fmla="*/ 6797710 h 7012541"/>
              <a:gd name="connsiteX346" fmla="*/ 2293103 w 8909536"/>
              <a:gd name="connsiteY346" fmla="*/ 6820826 h 7012541"/>
              <a:gd name="connsiteX347" fmla="*/ 2293103 w 8909536"/>
              <a:gd name="connsiteY347" fmla="*/ 6858002 h 7012541"/>
              <a:gd name="connsiteX348" fmla="*/ 2159046 w 8909536"/>
              <a:gd name="connsiteY348" fmla="*/ 6858002 h 7012541"/>
              <a:gd name="connsiteX349" fmla="*/ 2047293 w 8909536"/>
              <a:gd name="connsiteY349" fmla="*/ 6888993 h 7012541"/>
              <a:gd name="connsiteX350" fmla="*/ 995643 w 8909536"/>
              <a:gd name="connsiteY350" fmla="*/ 7010404 h 7012541"/>
              <a:gd name="connsiteX351" fmla="*/ 0 w 8909536"/>
              <a:gd name="connsiteY351" fmla="*/ 6931523 h 7012541"/>
              <a:gd name="connsiteX352" fmla="*/ 28261 w 8909536"/>
              <a:gd name="connsiteY352" fmla="*/ 5029202 h 7012541"/>
              <a:gd name="connsiteX0" fmla="*/ 6634026 w 8909536"/>
              <a:gd name="connsiteY0" fmla="*/ 867292 h 7012541"/>
              <a:gd name="connsiteX1" fmla="*/ 6577800 w 8909536"/>
              <a:gd name="connsiteY1" fmla="*/ 908210 h 7012541"/>
              <a:gd name="connsiteX2" fmla="*/ 6529417 w 8909536"/>
              <a:gd name="connsiteY2" fmla="*/ 967963 h 7012541"/>
              <a:gd name="connsiteX3" fmla="*/ 6545544 w 8909536"/>
              <a:gd name="connsiteY3" fmla="*/ 1006376 h 7012541"/>
              <a:gd name="connsiteX4" fmla="*/ 6585864 w 8909536"/>
              <a:gd name="connsiteY4" fmla="*/ 1006911 h 7012541"/>
              <a:gd name="connsiteX5" fmla="*/ 6602827 w 8909536"/>
              <a:gd name="connsiteY5" fmla="*/ 1003094 h 7012541"/>
              <a:gd name="connsiteX6" fmla="*/ 6624961 w 8909536"/>
              <a:gd name="connsiteY6" fmla="*/ 955148 h 7012541"/>
              <a:gd name="connsiteX7" fmla="*/ 6627415 w 8909536"/>
              <a:gd name="connsiteY7" fmla="*/ 887712 h 7012541"/>
              <a:gd name="connsiteX8" fmla="*/ 6634026 w 8909536"/>
              <a:gd name="connsiteY8" fmla="*/ 867292 h 7012541"/>
              <a:gd name="connsiteX9" fmla="*/ 28261 w 8909536"/>
              <a:gd name="connsiteY9" fmla="*/ 5029202 h 7012541"/>
              <a:gd name="connsiteX10" fmla="*/ 71547 w 8909536"/>
              <a:gd name="connsiteY10" fmla="*/ 85060 h 7012541"/>
              <a:gd name="connsiteX11" fmla="*/ 2293103 w 8909536"/>
              <a:gd name="connsiteY11" fmla="*/ 0 h 7012541"/>
              <a:gd name="connsiteX12" fmla="*/ 2909882 w 8909536"/>
              <a:gd name="connsiteY12" fmla="*/ 423059 h 7012541"/>
              <a:gd name="connsiteX13" fmla="*/ 3086400 w 8909536"/>
              <a:gd name="connsiteY13" fmla="*/ 516658 h 7012541"/>
              <a:gd name="connsiteX14" fmla="*/ 3066703 w 8909536"/>
              <a:gd name="connsiteY14" fmla="*/ 491542 h 7012541"/>
              <a:gd name="connsiteX15" fmla="*/ 3040497 w 8909536"/>
              <a:gd name="connsiteY15" fmla="*/ 460064 h 7012541"/>
              <a:gd name="connsiteX16" fmla="*/ 2943731 w 8909536"/>
              <a:gd name="connsiteY16" fmla="*/ 387506 h 7012541"/>
              <a:gd name="connsiteX17" fmla="*/ 2895348 w 8909536"/>
              <a:gd name="connsiteY17" fmla="*/ 302144 h 7012541"/>
              <a:gd name="connsiteX18" fmla="*/ 2981361 w 8909536"/>
              <a:gd name="connsiteY18" fmla="*/ 203978 h 7012541"/>
              <a:gd name="connsiteX19" fmla="*/ 3035121 w 8909536"/>
              <a:gd name="connsiteY19" fmla="*/ 203978 h 7012541"/>
              <a:gd name="connsiteX20" fmla="*/ 3051248 w 8909536"/>
              <a:gd name="connsiteY20" fmla="*/ 233856 h 7012541"/>
              <a:gd name="connsiteX21" fmla="*/ 3110381 w 8909536"/>
              <a:gd name="connsiteY21" fmla="*/ 391774 h 7012541"/>
              <a:gd name="connsiteX22" fmla="*/ 3131886 w 8909536"/>
              <a:gd name="connsiteY22" fmla="*/ 434455 h 7012541"/>
              <a:gd name="connsiteX23" fmla="*/ 3217899 w 8909536"/>
              <a:gd name="connsiteY23" fmla="*/ 545425 h 7012541"/>
              <a:gd name="connsiteX24" fmla="*/ 3265394 w 8909536"/>
              <a:gd name="connsiteY24" fmla="*/ 614557 h 7012541"/>
              <a:gd name="connsiteX25" fmla="*/ 3525574 w 8909536"/>
              <a:gd name="connsiteY25" fmla="*/ 784372 h 7012541"/>
              <a:gd name="connsiteX26" fmla="*/ 3549857 w 8909536"/>
              <a:gd name="connsiteY26" fmla="*/ 760429 h 7012541"/>
              <a:gd name="connsiteX27" fmla="*/ 3583457 w 8909536"/>
              <a:gd name="connsiteY27" fmla="*/ 716148 h 7012541"/>
              <a:gd name="connsiteX28" fmla="*/ 3701724 w 8909536"/>
              <a:gd name="connsiteY28" fmla="*/ 703343 h 7012541"/>
              <a:gd name="connsiteX29" fmla="*/ 3927511 w 8909536"/>
              <a:gd name="connsiteY29" fmla="*/ 733221 h 7012541"/>
              <a:gd name="connsiteX30" fmla="*/ 3992019 w 8909536"/>
              <a:gd name="connsiteY30" fmla="*/ 686272 h 7012541"/>
              <a:gd name="connsiteX31" fmla="*/ 4008148 w 8909536"/>
              <a:gd name="connsiteY31" fmla="*/ 600910 h 7012541"/>
              <a:gd name="connsiteX32" fmla="*/ 4008148 w 8909536"/>
              <a:gd name="connsiteY32" fmla="*/ 545425 h 7012541"/>
              <a:gd name="connsiteX33" fmla="*/ 4110289 w 8909536"/>
              <a:gd name="connsiteY33" fmla="*/ 515549 h 7012541"/>
              <a:gd name="connsiteX34" fmla="*/ 4190927 w 8909536"/>
              <a:gd name="connsiteY34" fmla="*/ 579570 h 7012541"/>
              <a:gd name="connsiteX35" fmla="*/ 4239308 w 8909536"/>
              <a:gd name="connsiteY35" fmla="*/ 613714 h 7012541"/>
              <a:gd name="connsiteX36" fmla="*/ 4293068 w 8909536"/>
              <a:gd name="connsiteY36" fmla="*/ 583839 h 7012541"/>
              <a:gd name="connsiteX37" fmla="*/ 4336073 w 8909536"/>
              <a:gd name="connsiteY37" fmla="*/ 472869 h 7012541"/>
              <a:gd name="connsiteX38" fmla="*/ 4368329 w 8909536"/>
              <a:gd name="connsiteY38" fmla="*/ 438723 h 7012541"/>
              <a:gd name="connsiteX39" fmla="*/ 4422087 w 8909536"/>
              <a:gd name="connsiteY39" fmla="*/ 442991 h 7012541"/>
              <a:gd name="connsiteX40" fmla="*/ 4481222 w 8909536"/>
              <a:gd name="connsiteY40" fmla="*/ 485671 h 7012541"/>
              <a:gd name="connsiteX41" fmla="*/ 4567235 w 8909536"/>
              <a:gd name="connsiteY41" fmla="*/ 545425 h 7012541"/>
              <a:gd name="connsiteX42" fmla="*/ 4701630 w 8909536"/>
              <a:gd name="connsiteY42" fmla="*/ 481403 h 7012541"/>
              <a:gd name="connsiteX43" fmla="*/ 4787643 w 8909536"/>
              <a:gd name="connsiteY43" fmla="*/ 366167 h 7012541"/>
              <a:gd name="connsiteX44" fmla="*/ 4852154 w 8909536"/>
              <a:gd name="connsiteY44" fmla="*/ 349094 h 7012541"/>
              <a:gd name="connsiteX45" fmla="*/ 4911289 w 8909536"/>
              <a:gd name="connsiteY45" fmla="*/ 494208 h 7012541"/>
              <a:gd name="connsiteX46" fmla="*/ 4900539 w 8909536"/>
              <a:gd name="connsiteY46" fmla="*/ 507013 h 7012541"/>
              <a:gd name="connsiteX47" fmla="*/ 5008054 w 8909536"/>
              <a:gd name="connsiteY47" fmla="*/ 532622 h 7012541"/>
              <a:gd name="connsiteX48" fmla="*/ 5099443 w 8909536"/>
              <a:gd name="connsiteY48" fmla="*/ 498476 h 7012541"/>
              <a:gd name="connsiteX49" fmla="*/ 5115571 w 8909536"/>
              <a:gd name="connsiteY49" fmla="*/ 485671 h 7012541"/>
              <a:gd name="connsiteX50" fmla="*/ 5292973 w 8909536"/>
              <a:gd name="connsiteY50" fmla="*/ 477137 h 7012541"/>
              <a:gd name="connsiteX51" fmla="*/ 5395114 w 8909536"/>
              <a:gd name="connsiteY51" fmla="*/ 468600 h 7012541"/>
              <a:gd name="connsiteX52" fmla="*/ 5454249 w 8909536"/>
              <a:gd name="connsiteY52" fmla="*/ 357630 h 7012541"/>
              <a:gd name="connsiteX53" fmla="*/ 5545639 w 8909536"/>
              <a:gd name="connsiteY53" fmla="*/ 131422 h 7012541"/>
              <a:gd name="connsiteX54" fmla="*/ 5626276 w 8909536"/>
              <a:gd name="connsiteY54" fmla="*/ 33255 h 7012541"/>
              <a:gd name="connsiteX55" fmla="*/ 5684065 w 8909536"/>
              <a:gd name="connsiteY55" fmla="*/ 2846 h 7012541"/>
              <a:gd name="connsiteX56" fmla="*/ 5721528 w 8909536"/>
              <a:gd name="connsiteY56" fmla="*/ 245 h 7012541"/>
              <a:gd name="connsiteX57" fmla="*/ 5766047 w 8909536"/>
              <a:gd name="connsiteY57" fmla="*/ 7648 h 7012541"/>
              <a:gd name="connsiteX58" fmla="*/ 5712289 w 8909536"/>
              <a:gd name="connsiteY58" fmla="*/ 152762 h 7012541"/>
              <a:gd name="connsiteX59" fmla="*/ 5658530 w 8909536"/>
              <a:gd name="connsiteY59" fmla="*/ 323485 h 7012541"/>
              <a:gd name="connsiteX60" fmla="*/ 5599395 w 8909536"/>
              <a:gd name="connsiteY60" fmla="*/ 489940 h 7012541"/>
              <a:gd name="connsiteX61" fmla="*/ 5733793 w 8909536"/>
              <a:gd name="connsiteY61" fmla="*/ 613714 h 7012541"/>
              <a:gd name="connsiteX62" fmla="*/ 5766047 w 8909536"/>
              <a:gd name="connsiteY62" fmla="*/ 596641 h 7012541"/>
              <a:gd name="connsiteX63" fmla="*/ 5782173 w 8909536"/>
              <a:gd name="connsiteY63" fmla="*/ 566766 h 7012541"/>
              <a:gd name="connsiteX64" fmla="*/ 5889693 w 8909536"/>
              <a:gd name="connsiteY64" fmla="*/ 532622 h 7012541"/>
              <a:gd name="connsiteX65" fmla="*/ 5948825 w 8909536"/>
              <a:gd name="connsiteY65" fmla="*/ 600910 h 7012541"/>
              <a:gd name="connsiteX66" fmla="*/ 5948825 w 8909536"/>
              <a:gd name="connsiteY66" fmla="*/ 635055 h 7012541"/>
              <a:gd name="connsiteX67" fmla="*/ 6110101 w 8909536"/>
              <a:gd name="connsiteY67" fmla="*/ 801509 h 7012541"/>
              <a:gd name="connsiteX68" fmla="*/ 6185364 w 8909536"/>
              <a:gd name="connsiteY68" fmla="*/ 797240 h 7012541"/>
              <a:gd name="connsiteX69" fmla="*/ 6411148 w 8909536"/>
              <a:gd name="connsiteY69" fmla="*/ 754560 h 7012541"/>
              <a:gd name="connsiteX70" fmla="*/ 6459531 w 8909536"/>
              <a:gd name="connsiteY70" fmla="*/ 771633 h 7012541"/>
              <a:gd name="connsiteX71" fmla="*/ 6518666 w 8909536"/>
              <a:gd name="connsiteY71" fmla="*/ 831386 h 7012541"/>
              <a:gd name="connsiteX72" fmla="*/ 6583174 w 8909536"/>
              <a:gd name="connsiteY72" fmla="*/ 839921 h 7012541"/>
              <a:gd name="connsiteX73" fmla="*/ 6604680 w 8909536"/>
              <a:gd name="connsiteY73" fmla="*/ 822850 h 7012541"/>
              <a:gd name="connsiteX74" fmla="*/ 6630887 w 8909536"/>
              <a:gd name="connsiteY74" fmla="*/ 818048 h 7012541"/>
              <a:gd name="connsiteX75" fmla="*/ 6648711 w 8909536"/>
              <a:gd name="connsiteY75" fmla="*/ 821907 h 7012541"/>
              <a:gd name="connsiteX76" fmla="*/ 6652736 w 8909536"/>
              <a:gd name="connsiteY76" fmla="*/ 803062 h 7012541"/>
              <a:gd name="connsiteX77" fmla="*/ 6634723 w 8909536"/>
              <a:gd name="connsiteY77" fmla="*/ 789260 h 7012541"/>
              <a:gd name="connsiteX78" fmla="*/ 6634019 w 8909536"/>
              <a:gd name="connsiteY78" fmla="*/ 763084 h 7012541"/>
              <a:gd name="connsiteX79" fmla="*/ 6635466 w 8909536"/>
              <a:gd name="connsiteY79" fmla="*/ 732353 h 7012541"/>
              <a:gd name="connsiteX80" fmla="*/ 6681000 w 8909536"/>
              <a:gd name="connsiteY80" fmla="*/ 753698 h 7012541"/>
              <a:gd name="connsiteX81" fmla="*/ 6681704 w 8909536"/>
              <a:gd name="connsiteY81" fmla="*/ 779876 h 7012541"/>
              <a:gd name="connsiteX82" fmla="*/ 6666549 w 8909536"/>
              <a:gd name="connsiteY82" fmla="*/ 977913 h 7012541"/>
              <a:gd name="connsiteX83" fmla="*/ 6666829 w 8909536"/>
              <a:gd name="connsiteY83" fmla="*/ 988259 h 7012541"/>
              <a:gd name="connsiteX84" fmla="*/ 6669190 w 8909536"/>
              <a:gd name="connsiteY84" fmla="*/ 987703 h 7012541"/>
              <a:gd name="connsiteX85" fmla="*/ 6712195 w 8909536"/>
              <a:gd name="connsiteY85" fmla="*/ 1006376 h 7012541"/>
              <a:gd name="connsiteX86" fmla="*/ 6741388 w 8909536"/>
              <a:gd name="connsiteY86" fmla="*/ 1050670 h 7012541"/>
              <a:gd name="connsiteX87" fmla="*/ 6756165 w 8909536"/>
              <a:gd name="connsiteY87" fmla="*/ 1051331 h 7012541"/>
              <a:gd name="connsiteX88" fmla="*/ 6811400 w 8909536"/>
              <a:gd name="connsiteY88" fmla="*/ 1031420 h 7012541"/>
              <a:gd name="connsiteX89" fmla="*/ 6870579 w 8909536"/>
              <a:gd name="connsiteY89" fmla="*/ 1010084 h 7012541"/>
              <a:gd name="connsiteX90" fmla="*/ 6917158 w 8909536"/>
              <a:gd name="connsiteY90" fmla="*/ 1091465 h 7012541"/>
              <a:gd name="connsiteX91" fmla="*/ 7031896 w 8909536"/>
              <a:gd name="connsiteY91" fmla="*/ 1125620 h 7012541"/>
              <a:gd name="connsiteX92" fmla="*/ 7125478 w 8909536"/>
              <a:gd name="connsiteY92" fmla="*/ 1156072 h 7012541"/>
              <a:gd name="connsiteX93" fmla="*/ 7159878 w 8909536"/>
              <a:gd name="connsiteY93" fmla="*/ 1207863 h 7012541"/>
              <a:gd name="connsiteX94" fmla="*/ 7235505 w 8909536"/>
              <a:gd name="connsiteY94" fmla="*/ 1290100 h 7012541"/>
              <a:gd name="connsiteX95" fmla="*/ 7260605 w 8909536"/>
              <a:gd name="connsiteY95" fmla="*/ 1292379 h 7012541"/>
              <a:gd name="connsiteX96" fmla="*/ 7397968 w 8909536"/>
              <a:gd name="connsiteY96" fmla="*/ 1257963 h 7012541"/>
              <a:gd name="connsiteX97" fmla="*/ 7448170 w 8909536"/>
              <a:gd name="connsiteY97" fmla="*/ 1262519 h 7012541"/>
              <a:gd name="connsiteX98" fmla="*/ 7449238 w 8909536"/>
              <a:gd name="connsiteY98" fmla="*/ 1281014 h 7012541"/>
              <a:gd name="connsiteX99" fmla="*/ 7356343 w 8909536"/>
              <a:gd name="connsiteY99" fmla="*/ 1318280 h 7012541"/>
              <a:gd name="connsiteX100" fmla="*/ 7333375 w 8909536"/>
              <a:gd name="connsiteY100" fmla="*/ 1352992 h 7012541"/>
              <a:gd name="connsiteX101" fmla="*/ 7382127 w 8909536"/>
              <a:gd name="connsiteY101" fmla="*/ 1388279 h 7012541"/>
              <a:gd name="connsiteX102" fmla="*/ 7433759 w 8909536"/>
              <a:gd name="connsiteY102" fmla="*/ 1403649 h 7012541"/>
              <a:gd name="connsiteX103" fmla="*/ 7364535 w 8909536"/>
              <a:gd name="connsiteY103" fmla="*/ 1432382 h 7012541"/>
              <a:gd name="connsiteX104" fmla="*/ 7336194 w 8909536"/>
              <a:gd name="connsiteY104" fmla="*/ 1457701 h 7012541"/>
              <a:gd name="connsiteX105" fmla="*/ 7364153 w 8909536"/>
              <a:gd name="connsiteY105" fmla="*/ 1481607 h 7012541"/>
              <a:gd name="connsiteX106" fmla="*/ 7469950 w 8909536"/>
              <a:gd name="connsiteY106" fmla="*/ 1458567 h 7012541"/>
              <a:gd name="connsiteX107" fmla="*/ 7685494 w 8909536"/>
              <a:gd name="connsiteY107" fmla="*/ 1411069 h 7012541"/>
              <a:gd name="connsiteX108" fmla="*/ 7721005 w 8909536"/>
              <a:gd name="connsiteY108" fmla="*/ 1398266 h 7012541"/>
              <a:gd name="connsiteX109" fmla="*/ 7755786 w 8909536"/>
              <a:gd name="connsiteY109" fmla="*/ 1400830 h 7012541"/>
              <a:gd name="connsiteX110" fmla="*/ 7744655 w 8909536"/>
              <a:gd name="connsiteY110" fmla="*/ 1431274 h 7012541"/>
              <a:gd name="connsiteX111" fmla="*/ 7718830 w 8909536"/>
              <a:gd name="connsiteY111" fmla="*/ 1444362 h 7012541"/>
              <a:gd name="connsiteX112" fmla="*/ 7634911 w 8909536"/>
              <a:gd name="connsiteY112" fmla="*/ 1455735 h 7012541"/>
              <a:gd name="connsiteX113" fmla="*/ 7564259 w 8909536"/>
              <a:gd name="connsiteY113" fmla="*/ 1473656 h 7012541"/>
              <a:gd name="connsiteX114" fmla="*/ 7519069 w 8909536"/>
              <a:gd name="connsiteY114" fmla="*/ 1486173 h 7012541"/>
              <a:gd name="connsiteX115" fmla="*/ 7422588 w 8909536"/>
              <a:gd name="connsiteY115" fmla="*/ 1517179 h 7012541"/>
              <a:gd name="connsiteX116" fmla="*/ 7333981 w 8909536"/>
              <a:gd name="connsiteY116" fmla="*/ 1586884 h 7012541"/>
              <a:gd name="connsiteX117" fmla="*/ 7424703 w 8909536"/>
              <a:gd name="connsiteY117" fmla="*/ 1595712 h 7012541"/>
              <a:gd name="connsiteX118" fmla="*/ 7616576 w 8909536"/>
              <a:gd name="connsiteY118" fmla="*/ 1556747 h 7012541"/>
              <a:gd name="connsiteX119" fmla="*/ 7733485 w 8909536"/>
              <a:gd name="connsiteY119" fmla="*/ 1544806 h 7012541"/>
              <a:gd name="connsiteX120" fmla="*/ 7757500 w 8909536"/>
              <a:gd name="connsiteY120" fmla="*/ 1570131 h 7012541"/>
              <a:gd name="connsiteX121" fmla="*/ 7737410 w 8909536"/>
              <a:gd name="connsiteY121" fmla="*/ 1584926 h 7012541"/>
              <a:gd name="connsiteX122" fmla="*/ 7540165 w 8909536"/>
              <a:gd name="connsiteY122" fmla="*/ 1614502 h 7012541"/>
              <a:gd name="connsiteX123" fmla="*/ 7473820 w 8909536"/>
              <a:gd name="connsiteY123" fmla="*/ 1623317 h 7012541"/>
              <a:gd name="connsiteX124" fmla="*/ 7385936 w 8909536"/>
              <a:gd name="connsiteY124" fmla="*/ 1677656 h 7012541"/>
              <a:gd name="connsiteX125" fmla="*/ 7281204 w 8909536"/>
              <a:gd name="connsiteY125" fmla="*/ 1719189 h 7012541"/>
              <a:gd name="connsiteX126" fmla="*/ 7274371 w 8909536"/>
              <a:gd name="connsiteY126" fmla="*/ 1720608 h 7012541"/>
              <a:gd name="connsiteX127" fmla="*/ 7266631 w 8909536"/>
              <a:gd name="connsiteY127" fmla="*/ 1727395 h 7012541"/>
              <a:gd name="connsiteX128" fmla="*/ 7266631 w 8909536"/>
              <a:gd name="connsiteY128" fmla="*/ 1753945 h 7012541"/>
              <a:gd name="connsiteX129" fmla="*/ 7283452 w 8909536"/>
              <a:gd name="connsiteY129" fmla="*/ 1789340 h 7012541"/>
              <a:gd name="connsiteX130" fmla="*/ 7165708 w 8909536"/>
              <a:gd name="connsiteY130" fmla="*/ 1833590 h 7012541"/>
              <a:gd name="connsiteX131" fmla="*/ 7154809 w 8909536"/>
              <a:gd name="connsiteY131" fmla="*/ 1845056 h 7012541"/>
              <a:gd name="connsiteX132" fmla="*/ 7169142 w 8909536"/>
              <a:gd name="connsiteY132" fmla="*/ 1864261 h 7012541"/>
              <a:gd name="connsiteX133" fmla="*/ 7176645 w 8909536"/>
              <a:gd name="connsiteY133" fmla="*/ 1869997 h 7012541"/>
              <a:gd name="connsiteX134" fmla="*/ 7213877 w 8909536"/>
              <a:gd name="connsiteY134" fmla="*/ 1873441 h 7012541"/>
              <a:gd name="connsiteX135" fmla="*/ 7217525 w 8909536"/>
              <a:gd name="connsiteY135" fmla="*/ 1872797 h 7012541"/>
              <a:gd name="connsiteX136" fmla="*/ 7351920 w 8909536"/>
              <a:gd name="connsiteY136" fmla="*/ 1864261 h 7012541"/>
              <a:gd name="connsiteX137" fmla="*/ 7393249 w 8909536"/>
              <a:gd name="connsiteY137" fmla="*/ 1878132 h 7012541"/>
              <a:gd name="connsiteX138" fmla="*/ 7415948 w 8909536"/>
              <a:gd name="connsiteY138" fmla="*/ 1899836 h 7012541"/>
              <a:gd name="connsiteX139" fmla="*/ 7429578 w 8909536"/>
              <a:gd name="connsiteY139" fmla="*/ 1897743 h 7012541"/>
              <a:gd name="connsiteX140" fmla="*/ 7460064 w 8909536"/>
              <a:gd name="connsiteY140" fmla="*/ 1895534 h 7012541"/>
              <a:gd name="connsiteX141" fmla="*/ 7502113 w 8909536"/>
              <a:gd name="connsiteY141" fmla="*/ 1922083 h 7012541"/>
              <a:gd name="connsiteX142" fmla="*/ 7476884 w 8909536"/>
              <a:gd name="connsiteY142" fmla="*/ 1957479 h 7012541"/>
              <a:gd name="connsiteX143" fmla="*/ 7435999 w 8909536"/>
              <a:gd name="connsiteY143" fmla="*/ 1965299 h 7012541"/>
              <a:gd name="connsiteX144" fmla="*/ 7432559 w 8909536"/>
              <a:gd name="connsiteY144" fmla="*/ 1983767 h 7012541"/>
              <a:gd name="connsiteX145" fmla="*/ 7341167 w 8909536"/>
              <a:gd name="connsiteY145" fmla="*/ 2116076 h 7012541"/>
              <a:gd name="connsiteX146" fmla="*/ 7292785 w 8909536"/>
              <a:gd name="connsiteY146" fmla="*/ 2120344 h 7012541"/>
              <a:gd name="connsiteX147" fmla="*/ 7267252 w 8909536"/>
              <a:gd name="connsiteY147" fmla="*/ 2119278 h 7012541"/>
              <a:gd name="connsiteX148" fmla="*/ 7250917 w 8909536"/>
              <a:gd name="connsiteY148" fmla="*/ 2136237 h 7012541"/>
              <a:gd name="connsiteX149" fmla="*/ 7266631 w 8909536"/>
              <a:gd name="connsiteY149" fmla="*/ 2152158 h 7012541"/>
              <a:gd name="connsiteX150" fmla="*/ 7266631 w 8909536"/>
              <a:gd name="connsiteY150" fmla="*/ 2169860 h 7012541"/>
              <a:gd name="connsiteX151" fmla="*/ 7241401 w 8909536"/>
              <a:gd name="connsiteY151" fmla="*/ 2178706 h 7012541"/>
              <a:gd name="connsiteX152" fmla="*/ 7216741 w 8909536"/>
              <a:gd name="connsiteY152" fmla="*/ 2176761 h 7012541"/>
              <a:gd name="connsiteX153" fmla="*/ 7206772 w 8909536"/>
              <a:gd name="connsiteY153" fmla="*/ 2188634 h 7012541"/>
              <a:gd name="connsiteX154" fmla="*/ 7209141 w 8909536"/>
              <a:gd name="connsiteY154" fmla="*/ 2205255 h 7012541"/>
              <a:gd name="connsiteX155" fmla="*/ 7241401 w 8909536"/>
              <a:gd name="connsiteY155" fmla="*/ 2205255 h 7012541"/>
              <a:gd name="connsiteX156" fmla="*/ 7325501 w 8909536"/>
              <a:gd name="connsiteY156" fmla="*/ 2205255 h 7012541"/>
              <a:gd name="connsiteX157" fmla="*/ 7367553 w 8909536"/>
              <a:gd name="connsiteY157" fmla="*/ 2205255 h 7012541"/>
              <a:gd name="connsiteX158" fmla="*/ 7434834 w 8909536"/>
              <a:gd name="connsiteY158" fmla="*/ 2249505 h 7012541"/>
              <a:gd name="connsiteX159" fmla="*/ 7535753 w 8909536"/>
              <a:gd name="connsiteY159" fmla="*/ 2284901 h 7012541"/>
              <a:gd name="connsiteX160" fmla="*/ 7560984 w 8909536"/>
              <a:gd name="connsiteY160" fmla="*/ 2311449 h 7012541"/>
              <a:gd name="connsiteX161" fmla="*/ 7535753 w 8909536"/>
              <a:gd name="connsiteY161" fmla="*/ 2329142 h 7012541"/>
              <a:gd name="connsiteX162" fmla="*/ 7527346 w 8909536"/>
              <a:gd name="connsiteY162" fmla="*/ 2355692 h 7012541"/>
              <a:gd name="connsiteX163" fmla="*/ 7518935 w 8909536"/>
              <a:gd name="connsiteY163" fmla="*/ 2391087 h 7012541"/>
              <a:gd name="connsiteX164" fmla="*/ 7518935 w 8909536"/>
              <a:gd name="connsiteY164" fmla="*/ 2417635 h 7012541"/>
              <a:gd name="connsiteX165" fmla="*/ 7527346 w 8909536"/>
              <a:gd name="connsiteY165" fmla="*/ 2417635 h 7012541"/>
              <a:gd name="connsiteX166" fmla="*/ 7527346 w 8909536"/>
              <a:gd name="connsiteY166" fmla="*/ 2479580 h 7012541"/>
              <a:gd name="connsiteX167" fmla="*/ 7460064 w 8909536"/>
              <a:gd name="connsiteY167" fmla="*/ 2541532 h 7012541"/>
              <a:gd name="connsiteX168" fmla="*/ 7544165 w 8909536"/>
              <a:gd name="connsiteY168" fmla="*/ 2568073 h 7012541"/>
              <a:gd name="connsiteX169" fmla="*/ 7535753 w 8909536"/>
              <a:gd name="connsiteY169" fmla="*/ 2576928 h 7012541"/>
              <a:gd name="connsiteX170" fmla="*/ 7236495 w 8909536"/>
              <a:gd name="connsiteY170" fmla="*/ 2576928 h 7012541"/>
              <a:gd name="connsiteX171" fmla="*/ 7215508 w 8909536"/>
              <a:gd name="connsiteY171" fmla="*/ 2587165 h 7012541"/>
              <a:gd name="connsiteX172" fmla="*/ 7214139 w 8909536"/>
              <a:gd name="connsiteY172" fmla="*/ 2590655 h 7012541"/>
              <a:gd name="connsiteX173" fmla="*/ 7232990 w 8909536"/>
              <a:gd name="connsiteY173" fmla="*/ 2594621 h 7012541"/>
              <a:gd name="connsiteX174" fmla="*/ 7300272 w 8909536"/>
              <a:gd name="connsiteY174" fmla="*/ 2638871 h 7012541"/>
              <a:gd name="connsiteX175" fmla="*/ 7333912 w 8909536"/>
              <a:gd name="connsiteY175" fmla="*/ 2665420 h 7012541"/>
              <a:gd name="connsiteX176" fmla="*/ 7426423 w 8909536"/>
              <a:gd name="connsiteY176" fmla="*/ 2683114 h 7012541"/>
              <a:gd name="connsiteX177" fmla="*/ 7443243 w 8909536"/>
              <a:gd name="connsiteY177" fmla="*/ 2700816 h 7012541"/>
              <a:gd name="connsiteX178" fmla="*/ 7426423 w 8909536"/>
              <a:gd name="connsiteY178" fmla="*/ 2709662 h 7012541"/>
              <a:gd name="connsiteX179" fmla="*/ 7224581 w 8909536"/>
              <a:gd name="connsiteY179" fmla="*/ 2709662 h 7012541"/>
              <a:gd name="connsiteX180" fmla="*/ 7208810 w 8909536"/>
              <a:gd name="connsiteY180" fmla="*/ 2710767 h 7012541"/>
              <a:gd name="connsiteX181" fmla="*/ 7207899 w 8909536"/>
              <a:gd name="connsiteY181" fmla="*/ 2711514 h 7012541"/>
              <a:gd name="connsiteX182" fmla="*/ 7208115 w 8909536"/>
              <a:gd name="connsiteY182" fmla="*/ 2712006 h 7012541"/>
              <a:gd name="connsiteX183" fmla="*/ 7292785 w 8909536"/>
              <a:gd name="connsiteY183" fmla="*/ 2730679 h 7012541"/>
              <a:gd name="connsiteX184" fmla="*/ 7411055 w 8909536"/>
              <a:gd name="connsiteY184" fmla="*/ 2816042 h 7012541"/>
              <a:gd name="connsiteX185" fmla="*/ 7411055 w 8909536"/>
              <a:gd name="connsiteY185" fmla="*/ 2824702 h 7012541"/>
              <a:gd name="connsiteX186" fmla="*/ 7510524 w 8909536"/>
              <a:gd name="connsiteY186" fmla="*/ 2824702 h 7012541"/>
              <a:gd name="connsiteX187" fmla="*/ 7586217 w 8909536"/>
              <a:gd name="connsiteY187" fmla="*/ 2815857 h 7012541"/>
              <a:gd name="connsiteX188" fmla="*/ 7619857 w 8909536"/>
              <a:gd name="connsiteY188" fmla="*/ 2842405 h 7012541"/>
              <a:gd name="connsiteX189" fmla="*/ 7611446 w 8909536"/>
              <a:gd name="connsiteY189" fmla="*/ 2868954 h 7012541"/>
              <a:gd name="connsiteX190" fmla="*/ 7569394 w 8909536"/>
              <a:gd name="connsiteY190" fmla="*/ 2868954 h 7012541"/>
              <a:gd name="connsiteX191" fmla="*/ 7460064 w 8909536"/>
              <a:gd name="connsiteY191" fmla="*/ 2860098 h 7012541"/>
              <a:gd name="connsiteX192" fmla="*/ 7429971 w 8909536"/>
              <a:gd name="connsiteY192" fmla="*/ 2855261 h 7012541"/>
              <a:gd name="connsiteX193" fmla="*/ 7408679 w 8909536"/>
              <a:gd name="connsiteY193" fmla="*/ 2859828 h 7012541"/>
              <a:gd name="connsiteX194" fmla="*/ 7391569 w 8909536"/>
              <a:gd name="connsiteY194" fmla="*/ 2867792 h 7012541"/>
              <a:gd name="connsiteX195" fmla="*/ 7380474 w 8909536"/>
              <a:gd name="connsiteY195" fmla="*/ 2867539 h 7012541"/>
              <a:gd name="connsiteX196" fmla="*/ 7376094 w 8909536"/>
              <a:gd name="connsiteY196" fmla="*/ 2868814 h 7012541"/>
              <a:gd name="connsiteX197" fmla="*/ 7363084 w 8909536"/>
              <a:gd name="connsiteY197" fmla="*/ 2868887 h 7012541"/>
              <a:gd name="connsiteX198" fmla="*/ 7330122 w 8909536"/>
              <a:gd name="connsiteY198" fmla="*/ 2879700 h 7012541"/>
              <a:gd name="connsiteX199" fmla="*/ 7423270 w 8909536"/>
              <a:gd name="connsiteY199" fmla="*/ 2893285 h 7012541"/>
              <a:gd name="connsiteX200" fmla="*/ 7535753 w 8909536"/>
              <a:gd name="connsiteY200" fmla="*/ 2895495 h 7012541"/>
              <a:gd name="connsiteX201" fmla="*/ 7569394 w 8909536"/>
              <a:gd name="connsiteY201" fmla="*/ 2895495 h 7012541"/>
              <a:gd name="connsiteX202" fmla="*/ 7611446 w 8909536"/>
              <a:gd name="connsiteY202" fmla="*/ 2913195 h 7012541"/>
              <a:gd name="connsiteX203" fmla="*/ 7619857 w 8909536"/>
              <a:gd name="connsiteY203" fmla="*/ 2939745 h 7012541"/>
              <a:gd name="connsiteX204" fmla="*/ 7603035 w 8909536"/>
              <a:gd name="connsiteY204" fmla="*/ 2957445 h 7012541"/>
              <a:gd name="connsiteX205" fmla="*/ 7476884 w 8909536"/>
              <a:gd name="connsiteY205" fmla="*/ 2957445 h 7012541"/>
              <a:gd name="connsiteX206" fmla="*/ 7611446 w 8909536"/>
              <a:gd name="connsiteY206" fmla="*/ 2992841 h 7012541"/>
              <a:gd name="connsiteX207" fmla="*/ 7636676 w 8909536"/>
              <a:gd name="connsiteY207" fmla="*/ 3010536 h 7012541"/>
              <a:gd name="connsiteX208" fmla="*/ 7603035 w 8909536"/>
              <a:gd name="connsiteY208" fmla="*/ 3019391 h 7012541"/>
              <a:gd name="connsiteX209" fmla="*/ 7392782 w 8909536"/>
              <a:gd name="connsiteY209" fmla="*/ 3019391 h 7012541"/>
              <a:gd name="connsiteX210" fmla="*/ 7359141 w 8909536"/>
              <a:gd name="connsiteY210" fmla="*/ 3037084 h 7012541"/>
              <a:gd name="connsiteX211" fmla="*/ 7418013 w 8909536"/>
              <a:gd name="connsiteY211" fmla="*/ 3037084 h 7012541"/>
              <a:gd name="connsiteX212" fmla="*/ 7493705 w 8909536"/>
              <a:gd name="connsiteY212" fmla="*/ 3063633 h 7012541"/>
              <a:gd name="connsiteX213" fmla="*/ 7569394 w 8909536"/>
              <a:gd name="connsiteY213" fmla="*/ 3063633 h 7012541"/>
              <a:gd name="connsiteX214" fmla="*/ 7594625 w 8909536"/>
              <a:gd name="connsiteY214" fmla="*/ 3090181 h 7012541"/>
              <a:gd name="connsiteX215" fmla="*/ 7569394 w 8909536"/>
              <a:gd name="connsiteY215" fmla="*/ 3116729 h 7012541"/>
              <a:gd name="connsiteX216" fmla="*/ 7392782 w 8909536"/>
              <a:gd name="connsiteY216" fmla="*/ 3116729 h 7012541"/>
              <a:gd name="connsiteX217" fmla="*/ 7317090 w 8909536"/>
              <a:gd name="connsiteY217" fmla="*/ 3125577 h 7012541"/>
              <a:gd name="connsiteX218" fmla="*/ 7409602 w 8909536"/>
              <a:gd name="connsiteY218" fmla="*/ 3125577 h 7012541"/>
              <a:gd name="connsiteX219" fmla="*/ 7468474 w 8909536"/>
              <a:gd name="connsiteY219" fmla="*/ 3160972 h 7012541"/>
              <a:gd name="connsiteX220" fmla="*/ 7468474 w 8909536"/>
              <a:gd name="connsiteY220" fmla="*/ 3187520 h 7012541"/>
              <a:gd name="connsiteX221" fmla="*/ 7434834 w 8909536"/>
              <a:gd name="connsiteY221" fmla="*/ 3205222 h 7012541"/>
              <a:gd name="connsiteX222" fmla="*/ 7325501 w 8909536"/>
              <a:gd name="connsiteY222" fmla="*/ 3222925 h 7012541"/>
              <a:gd name="connsiteX223" fmla="*/ 7289650 w 8909536"/>
              <a:gd name="connsiteY223" fmla="*/ 3228471 h 7012541"/>
              <a:gd name="connsiteX224" fmla="*/ 7297868 w 8909536"/>
              <a:gd name="connsiteY224" fmla="*/ 3237002 h 7012541"/>
              <a:gd name="connsiteX225" fmla="*/ 7234517 w 8909536"/>
              <a:gd name="connsiteY225" fmla="*/ 3266341 h 7012541"/>
              <a:gd name="connsiteX226" fmla="*/ 7200180 w 8909536"/>
              <a:gd name="connsiteY226" fmla="*/ 3279517 h 7012541"/>
              <a:gd name="connsiteX227" fmla="*/ 7287409 w 8909536"/>
              <a:gd name="connsiteY227" fmla="*/ 3302602 h 7012541"/>
              <a:gd name="connsiteX228" fmla="*/ 7437935 w 8909536"/>
              <a:gd name="connsiteY228" fmla="*/ 3285529 h 7012541"/>
              <a:gd name="connsiteX229" fmla="*/ 7507819 w 8909536"/>
              <a:gd name="connsiteY229" fmla="*/ 3251385 h 7012541"/>
              <a:gd name="connsiteX230" fmla="*/ 7626089 w 8909536"/>
              <a:gd name="connsiteY230" fmla="*/ 3153218 h 7012541"/>
              <a:gd name="connsiteX231" fmla="*/ 7824993 w 8909536"/>
              <a:gd name="connsiteY231" fmla="*/ 2986763 h 7012541"/>
              <a:gd name="connsiteX232" fmla="*/ 8083034 w 8909536"/>
              <a:gd name="connsiteY232" fmla="*/ 2905671 h 7012541"/>
              <a:gd name="connsiteX233" fmla="*/ 8292694 w 8909536"/>
              <a:gd name="connsiteY233" fmla="*/ 2811774 h 7012541"/>
              <a:gd name="connsiteX234" fmla="*/ 8308820 w 8909536"/>
              <a:gd name="connsiteY234" fmla="*/ 2798969 h 7012541"/>
              <a:gd name="connsiteX235" fmla="*/ 8523854 w 8909536"/>
              <a:gd name="connsiteY235" fmla="*/ 2726411 h 7012541"/>
              <a:gd name="connsiteX236" fmla="*/ 8545735 w 8909536"/>
              <a:gd name="connsiteY236" fmla="*/ 2720593 h 7012541"/>
              <a:gd name="connsiteX237" fmla="*/ 8548676 w 8909536"/>
              <a:gd name="connsiteY237" fmla="*/ 2716533 h 7012541"/>
              <a:gd name="connsiteX238" fmla="*/ 8573314 w 8909536"/>
              <a:gd name="connsiteY238" fmla="*/ 2694886 h 7012541"/>
              <a:gd name="connsiteX239" fmla="*/ 8677288 w 8909536"/>
              <a:gd name="connsiteY239" fmla="*/ 2642160 h 7012541"/>
              <a:gd name="connsiteX240" fmla="*/ 8735408 w 8909536"/>
              <a:gd name="connsiteY240" fmla="*/ 2626902 h 7012541"/>
              <a:gd name="connsiteX241" fmla="*/ 8850732 w 8909536"/>
              <a:gd name="connsiteY241" fmla="*/ 2656253 h 7012541"/>
              <a:gd name="connsiteX242" fmla="*/ 8871829 w 8909536"/>
              <a:gd name="connsiteY242" fmla="*/ 2688788 h 7012541"/>
              <a:gd name="connsiteX243" fmla="*/ 8880174 w 8909536"/>
              <a:gd name="connsiteY243" fmla="*/ 2702474 h 7012541"/>
              <a:gd name="connsiteX244" fmla="*/ 8909536 w 8909536"/>
              <a:gd name="connsiteY244" fmla="*/ 2712074 h 7012541"/>
              <a:gd name="connsiteX245" fmla="*/ 8808773 w 8909536"/>
              <a:gd name="connsiteY245" fmla="*/ 3003836 h 7012541"/>
              <a:gd name="connsiteX246" fmla="*/ 8695880 w 8909536"/>
              <a:gd name="connsiteY246" fmla="*/ 3012372 h 7012541"/>
              <a:gd name="connsiteX247" fmla="*/ 8550732 w 8909536"/>
              <a:gd name="connsiteY247" fmla="*/ 3008104 h 7012541"/>
              <a:gd name="connsiteX248" fmla="*/ 8518478 w 8909536"/>
              <a:gd name="connsiteY248" fmla="*/ 3025177 h 7012541"/>
              <a:gd name="connsiteX249" fmla="*/ 8389456 w 8909536"/>
              <a:gd name="connsiteY249" fmla="*/ 3076394 h 7012541"/>
              <a:gd name="connsiteX250" fmla="*/ 8271189 w 8909536"/>
              <a:gd name="connsiteY250" fmla="*/ 3114806 h 7012541"/>
              <a:gd name="connsiteX251" fmla="*/ 8002397 w 8909536"/>
              <a:gd name="connsiteY251" fmla="*/ 3174559 h 7012541"/>
              <a:gd name="connsiteX252" fmla="*/ 7744358 w 8909536"/>
              <a:gd name="connsiteY252" fmla="*/ 3259920 h 7012541"/>
              <a:gd name="connsiteX253" fmla="*/ 7583083 w 8909536"/>
              <a:gd name="connsiteY253" fmla="*/ 3358087 h 7012541"/>
              <a:gd name="connsiteX254" fmla="*/ 7507819 w 8909536"/>
              <a:gd name="connsiteY254" fmla="*/ 3396499 h 7012541"/>
              <a:gd name="connsiteX255" fmla="*/ 7201396 w 8909536"/>
              <a:gd name="connsiteY255" fmla="*/ 3537345 h 7012541"/>
              <a:gd name="connsiteX256" fmla="*/ 7180328 w 8909536"/>
              <a:gd name="connsiteY256" fmla="*/ 3547150 h 7012541"/>
              <a:gd name="connsiteX257" fmla="*/ 7165229 w 8909536"/>
              <a:gd name="connsiteY257" fmla="*/ 3639988 h 7012541"/>
              <a:gd name="connsiteX258" fmla="*/ 7112041 w 8909536"/>
              <a:gd name="connsiteY258" fmla="*/ 3746654 h 7012541"/>
              <a:gd name="connsiteX259" fmla="*/ 7107603 w 8909536"/>
              <a:gd name="connsiteY259" fmla="*/ 3767789 h 7012541"/>
              <a:gd name="connsiteX260" fmla="*/ 7120759 w 8909536"/>
              <a:gd name="connsiteY260" fmla="*/ 3772089 h 7012541"/>
              <a:gd name="connsiteX261" fmla="*/ 7534699 w 8909536"/>
              <a:gd name="connsiteY261" fmla="*/ 3891595 h 7012541"/>
              <a:gd name="connsiteX262" fmla="*/ 7626089 w 8909536"/>
              <a:gd name="connsiteY262" fmla="*/ 3917205 h 7012541"/>
              <a:gd name="connsiteX263" fmla="*/ 7749734 w 8909536"/>
              <a:gd name="connsiteY263" fmla="*/ 3904400 h 7012541"/>
              <a:gd name="connsiteX264" fmla="*/ 7819618 w 8909536"/>
              <a:gd name="connsiteY264" fmla="*/ 3895864 h 7012541"/>
              <a:gd name="connsiteX265" fmla="*/ 7894880 w 8909536"/>
              <a:gd name="connsiteY265" fmla="*/ 3912937 h 7012541"/>
              <a:gd name="connsiteX266" fmla="*/ 7927136 w 8909536"/>
              <a:gd name="connsiteY266" fmla="*/ 3942812 h 7012541"/>
              <a:gd name="connsiteX267" fmla="*/ 7787364 w 8909536"/>
              <a:gd name="connsiteY267" fmla="*/ 4169020 h 7012541"/>
              <a:gd name="connsiteX268" fmla="*/ 7636840 w 8909536"/>
              <a:gd name="connsiteY268" fmla="*/ 4169020 h 7012541"/>
              <a:gd name="connsiteX269" fmla="*/ 7513195 w 8909536"/>
              <a:gd name="connsiteY269" fmla="*/ 4100731 h 7012541"/>
              <a:gd name="connsiteX270" fmla="*/ 7378800 w 8909536"/>
              <a:gd name="connsiteY270" fmla="*/ 4079391 h 7012541"/>
              <a:gd name="connsiteX271" fmla="*/ 7239029 w 8909536"/>
              <a:gd name="connsiteY271" fmla="*/ 4023907 h 7012541"/>
              <a:gd name="connsiteX272" fmla="*/ 7158389 w 8909536"/>
              <a:gd name="connsiteY272" fmla="*/ 3921471 h 7012541"/>
              <a:gd name="connsiteX273" fmla="*/ 7124598 w 8909536"/>
              <a:gd name="connsiteY273" fmla="*/ 3898797 h 7012541"/>
              <a:gd name="connsiteX274" fmla="*/ 7095148 w 8909536"/>
              <a:gd name="connsiteY274" fmla="*/ 3921009 h 7012541"/>
              <a:gd name="connsiteX275" fmla="*/ 6993789 w 8909536"/>
              <a:gd name="connsiteY275" fmla="*/ 3921009 h 7012541"/>
              <a:gd name="connsiteX276" fmla="*/ 6841749 w 8909536"/>
              <a:gd name="connsiteY276" fmla="*/ 3947832 h 7012541"/>
              <a:gd name="connsiteX277" fmla="*/ 6799515 w 8909536"/>
              <a:gd name="connsiteY277" fmla="*/ 4048423 h 7012541"/>
              <a:gd name="connsiteX278" fmla="*/ 6554562 w 8909536"/>
              <a:gd name="connsiteY278" fmla="*/ 4309956 h 7012541"/>
              <a:gd name="connsiteX279" fmla="*/ 6495434 w 8909536"/>
              <a:gd name="connsiteY279" fmla="*/ 4323367 h 7012541"/>
              <a:gd name="connsiteX280" fmla="*/ 6157569 w 8909536"/>
              <a:gd name="connsiteY280" fmla="*/ 4323367 h 7012541"/>
              <a:gd name="connsiteX281" fmla="*/ 6225141 w 8909536"/>
              <a:gd name="connsiteY281" fmla="*/ 4544663 h 7012541"/>
              <a:gd name="connsiteX282" fmla="*/ 6030867 w 8909536"/>
              <a:gd name="connsiteY282" fmla="*/ 4423957 h 7012541"/>
              <a:gd name="connsiteX283" fmla="*/ 5726788 w 8909536"/>
              <a:gd name="connsiteY283" fmla="*/ 4363603 h 7012541"/>
              <a:gd name="connsiteX284" fmla="*/ 5583194 w 8909536"/>
              <a:gd name="connsiteY284" fmla="*/ 4558076 h 7012541"/>
              <a:gd name="connsiteX285" fmla="*/ 5372027 w 8909536"/>
              <a:gd name="connsiteY285" fmla="*/ 4658664 h 7012541"/>
              <a:gd name="connsiteX286" fmla="*/ 5228434 w 8909536"/>
              <a:gd name="connsiteY286" fmla="*/ 4698900 h 7012541"/>
              <a:gd name="connsiteX287" fmla="*/ 4991928 w 8909536"/>
              <a:gd name="connsiteY287" fmla="*/ 4812901 h 7012541"/>
              <a:gd name="connsiteX288" fmla="*/ 4915908 w 8909536"/>
              <a:gd name="connsiteY288" fmla="*/ 4866550 h 7012541"/>
              <a:gd name="connsiteX289" fmla="*/ 4949694 w 8909536"/>
              <a:gd name="connsiteY289" fmla="*/ 5034199 h 7012541"/>
              <a:gd name="connsiteX290" fmla="*/ 4978237 w 8909536"/>
              <a:gd name="connsiteY290" fmla="*/ 5142809 h 7012541"/>
              <a:gd name="connsiteX291" fmla="*/ 4997518 w 8909536"/>
              <a:gd name="connsiteY291" fmla="*/ 5144903 h 7012541"/>
              <a:gd name="connsiteX292" fmla="*/ 5017276 w 8909536"/>
              <a:gd name="connsiteY292" fmla="*/ 5157192 h 7012541"/>
              <a:gd name="connsiteX293" fmla="*/ 5033367 w 8909536"/>
              <a:gd name="connsiteY293" fmla="*/ 5182005 h 7012541"/>
              <a:gd name="connsiteX294" fmla="*/ 5039731 w 8909536"/>
              <a:gd name="connsiteY294" fmla="*/ 5192443 h 7012541"/>
              <a:gd name="connsiteX295" fmla="*/ 5060058 w 8909536"/>
              <a:gd name="connsiteY295" fmla="*/ 5219711 h 7012541"/>
              <a:gd name="connsiteX296" fmla="*/ 5070657 w 8909536"/>
              <a:gd name="connsiteY296" fmla="*/ 5232605 h 7012541"/>
              <a:gd name="connsiteX297" fmla="*/ 5077775 w 8909536"/>
              <a:gd name="connsiteY297" fmla="*/ 5251423 h 7012541"/>
              <a:gd name="connsiteX298" fmla="*/ 5076675 w 8909536"/>
              <a:gd name="connsiteY298" fmla="*/ 5272625 h 7012541"/>
              <a:gd name="connsiteX299" fmla="*/ 5067013 w 8909536"/>
              <a:gd name="connsiteY299" fmla="*/ 5325796 h 7012541"/>
              <a:gd name="connsiteX300" fmla="*/ 4992239 w 8909536"/>
              <a:gd name="connsiteY300" fmla="*/ 5402777 h 7012541"/>
              <a:gd name="connsiteX301" fmla="*/ 4981655 w 8909536"/>
              <a:gd name="connsiteY301" fmla="*/ 5403392 h 7012541"/>
              <a:gd name="connsiteX302" fmla="*/ 4935831 w 8909536"/>
              <a:gd name="connsiteY302" fmla="*/ 5411777 h 7012541"/>
              <a:gd name="connsiteX303" fmla="*/ 4922876 w 8909536"/>
              <a:gd name="connsiteY303" fmla="*/ 5410623 h 7012541"/>
              <a:gd name="connsiteX304" fmla="*/ 4887883 w 8909536"/>
              <a:gd name="connsiteY304" fmla="*/ 5412181 h 7012541"/>
              <a:gd name="connsiteX305" fmla="*/ 4868951 w 8909536"/>
              <a:gd name="connsiteY305" fmla="*/ 5411532 h 7012541"/>
              <a:gd name="connsiteX306" fmla="*/ 4852373 w 8909536"/>
              <a:gd name="connsiteY306" fmla="*/ 5399145 h 7012541"/>
              <a:gd name="connsiteX307" fmla="*/ 4797423 w 8909536"/>
              <a:gd name="connsiteY307" fmla="*/ 5370869 h 7012541"/>
              <a:gd name="connsiteX308" fmla="*/ 4769006 w 8909536"/>
              <a:gd name="connsiteY308" fmla="*/ 5349635 h 7012541"/>
              <a:gd name="connsiteX309" fmla="*/ 4763013 w 8909536"/>
              <a:gd name="connsiteY309" fmla="*/ 5336631 h 7012541"/>
              <a:gd name="connsiteX310" fmla="*/ 4763231 w 8909536"/>
              <a:gd name="connsiteY310" fmla="*/ 5303401 h 7012541"/>
              <a:gd name="connsiteX311" fmla="*/ 4760438 w 8909536"/>
              <a:gd name="connsiteY311" fmla="*/ 5250159 h 7012541"/>
              <a:gd name="connsiteX312" fmla="*/ 4768885 w 8909536"/>
              <a:gd name="connsiteY312" fmla="*/ 5228052 h 7012541"/>
              <a:gd name="connsiteX313" fmla="*/ 4786918 w 8909536"/>
              <a:gd name="connsiteY313" fmla="*/ 5203164 h 7012541"/>
              <a:gd name="connsiteX314" fmla="*/ 4805708 w 8909536"/>
              <a:gd name="connsiteY314" fmla="*/ 5186655 h 7012541"/>
              <a:gd name="connsiteX315" fmla="*/ 4839370 w 8909536"/>
              <a:gd name="connsiteY315" fmla="*/ 5158612 h 7012541"/>
              <a:gd name="connsiteX316" fmla="*/ 4839887 w 8909536"/>
              <a:gd name="connsiteY316" fmla="*/ 5158473 h 7012541"/>
              <a:gd name="connsiteX317" fmla="*/ 4839887 w 8909536"/>
              <a:gd name="connsiteY317" fmla="*/ 5114670 h 7012541"/>
              <a:gd name="connsiteX318" fmla="*/ 4831440 w 8909536"/>
              <a:gd name="connsiteY318" fmla="*/ 5000669 h 7012541"/>
              <a:gd name="connsiteX319" fmla="*/ 4731137 w 8909536"/>
              <a:gd name="connsiteY319" fmla="*/ 4868226 h 7012541"/>
              <a:gd name="connsiteX320" fmla="*/ 4699578 w 8909536"/>
              <a:gd name="connsiteY320" fmla="*/ 4861044 h 7012541"/>
              <a:gd name="connsiteX321" fmla="*/ 4695996 w 8909536"/>
              <a:gd name="connsiteY321" fmla="*/ 4869585 h 7012541"/>
              <a:gd name="connsiteX322" fmla="*/ 4526886 w 8909536"/>
              <a:gd name="connsiteY322" fmla="*/ 5175990 h 7012541"/>
              <a:gd name="connsiteX323" fmla="*/ 4431061 w 8909536"/>
              <a:gd name="connsiteY323" fmla="*/ 5313663 h 7012541"/>
              <a:gd name="connsiteX324" fmla="*/ 4467109 w 8909536"/>
              <a:gd name="connsiteY324" fmla="*/ 5335807 h 7012541"/>
              <a:gd name="connsiteX325" fmla="*/ 4556483 w 8909536"/>
              <a:gd name="connsiteY325" fmla="*/ 5411032 h 7012541"/>
              <a:gd name="connsiteX326" fmla="*/ 4588738 w 8909536"/>
              <a:gd name="connsiteY326" fmla="*/ 5530539 h 7012541"/>
              <a:gd name="connsiteX327" fmla="*/ 4486598 w 8909536"/>
              <a:gd name="connsiteY327" fmla="*/ 5658580 h 7012541"/>
              <a:gd name="connsiteX328" fmla="*/ 4481222 w 8909536"/>
              <a:gd name="connsiteY328" fmla="*/ 5688457 h 7012541"/>
              <a:gd name="connsiteX329" fmla="*/ 4508100 w 8909536"/>
              <a:gd name="connsiteY329" fmla="*/ 5833571 h 7012541"/>
              <a:gd name="connsiteX330" fmla="*/ 4373705 w 8909536"/>
              <a:gd name="connsiteY330" fmla="*/ 6029902 h 7012541"/>
              <a:gd name="connsiteX331" fmla="*/ 4244684 w 8909536"/>
              <a:gd name="connsiteY331" fmla="*/ 6076852 h 7012541"/>
              <a:gd name="connsiteX332" fmla="*/ 3981267 w 8909536"/>
              <a:gd name="connsiteY332" fmla="*/ 6046974 h 7012541"/>
              <a:gd name="connsiteX333" fmla="*/ 3906594 w 8909536"/>
              <a:gd name="connsiteY333" fmla="*/ 6000025 h 7012541"/>
              <a:gd name="connsiteX334" fmla="*/ 3861154 w 8909536"/>
              <a:gd name="connsiteY334" fmla="*/ 5958970 h 7012541"/>
              <a:gd name="connsiteX335" fmla="*/ 3835346 w 8909536"/>
              <a:gd name="connsiteY335" fmla="*/ 5983754 h 7012541"/>
              <a:gd name="connsiteX336" fmla="*/ 3721172 w 8909536"/>
              <a:gd name="connsiteY336" fmla="*/ 6074326 h 7012541"/>
              <a:gd name="connsiteX337" fmla="*/ 3723563 w 8909536"/>
              <a:gd name="connsiteY337" fmla="*/ 6076719 h 7012541"/>
              <a:gd name="connsiteX338" fmla="*/ 3733978 w 8909536"/>
              <a:gd name="connsiteY338" fmla="*/ 6081120 h 7012541"/>
              <a:gd name="connsiteX339" fmla="*/ 3776987 w 8909536"/>
              <a:gd name="connsiteY339" fmla="*/ 6098191 h 7012541"/>
              <a:gd name="connsiteX340" fmla="*/ 3723226 w 8909536"/>
              <a:gd name="connsiteY340" fmla="*/ 6128069 h 7012541"/>
              <a:gd name="connsiteX341" fmla="*/ 3685596 w 8909536"/>
              <a:gd name="connsiteY341" fmla="*/ 6115264 h 7012541"/>
              <a:gd name="connsiteX342" fmla="*/ 3674316 w 8909536"/>
              <a:gd name="connsiteY342" fmla="*/ 6111495 h 7012541"/>
              <a:gd name="connsiteX343" fmla="*/ 3550158 w 8909536"/>
              <a:gd name="connsiteY343" fmla="*/ 6209987 h 7012541"/>
              <a:gd name="connsiteX344" fmla="*/ 2376461 w 8909536"/>
              <a:gd name="connsiteY344" fmla="*/ 6797710 h 7012541"/>
              <a:gd name="connsiteX345" fmla="*/ 2293103 w 8909536"/>
              <a:gd name="connsiteY345" fmla="*/ 6820826 h 7012541"/>
              <a:gd name="connsiteX346" fmla="*/ 2293103 w 8909536"/>
              <a:gd name="connsiteY346" fmla="*/ 6858002 h 7012541"/>
              <a:gd name="connsiteX347" fmla="*/ 2159046 w 8909536"/>
              <a:gd name="connsiteY347" fmla="*/ 6858002 h 7012541"/>
              <a:gd name="connsiteX348" fmla="*/ 2047293 w 8909536"/>
              <a:gd name="connsiteY348" fmla="*/ 6888993 h 7012541"/>
              <a:gd name="connsiteX349" fmla="*/ 995643 w 8909536"/>
              <a:gd name="connsiteY349" fmla="*/ 7010404 h 7012541"/>
              <a:gd name="connsiteX350" fmla="*/ 0 w 8909536"/>
              <a:gd name="connsiteY350" fmla="*/ 6931523 h 7012541"/>
              <a:gd name="connsiteX351" fmla="*/ 28261 w 8909536"/>
              <a:gd name="connsiteY351" fmla="*/ 5029202 h 7012541"/>
              <a:gd name="connsiteX0" fmla="*/ 6634026 w 8880174"/>
              <a:gd name="connsiteY0" fmla="*/ 867292 h 7012541"/>
              <a:gd name="connsiteX1" fmla="*/ 6577800 w 8880174"/>
              <a:gd name="connsiteY1" fmla="*/ 908210 h 7012541"/>
              <a:gd name="connsiteX2" fmla="*/ 6529417 w 8880174"/>
              <a:gd name="connsiteY2" fmla="*/ 967963 h 7012541"/>
              <a:gd name="connsiteX3" fmla="*/ 6545544 w 8880174"/>
              <a:gd name="connsiteY3" fmla="*/ 1006376 h 7012541"/>
              <a:gd name="connsiteX4" fmla="*/ 6585864 w 8880174"/>
              <a:gd name="connsiteY4" fmla="*/ 1006911 h 7012541"/>
              <a:gd name="connsiteX5" fmla="*/ 6602827 w 8880174"/>
              <a:gd name="connsiteY5" fmla="*/ 1003094 h 7012541"/>
              <a:gd name="connsiteX6" fmla="*/ 6624961 w 8880174"/>
              <a:gd name="connsiteY6" fmla="*/ 955148 h 7012541"/>
              <a:gd name="connsiteX7" fmla="*/ 6627415 w 8880174"/>
              <a:gd name="connsiteY7" fmla="*/ 887712 h 7012541"/>
              <a:gd name="connsiteX8" fmla="*/ 6634026 w 8880174"/>
              <a:gd name="connsiteY8" fmla="*/ 867292 h 7012541"/>
              <a:gd name="connsiteX9" fmla="*/ 28261 w 8880174"/>
              <a:gd name="connsiteY9" fmla="*/ 5029202 h 7012541"/>
              <a:gd name="connsiteX10" fmla="*/ 71547 w 8880174"/>
              <a:gd name="connsiteY10" fmla="*/ 85060 h 7012541"/>
              <a:gd name="connsiteX11" fmla="*/ 2293103 w 8880174"/>
              <a:gd name="connsiteY11" fmla="*/ 0 h 7012541"/>
              <a:gd name="connsiteX12" fmla="*/ 2909882 w 8880174"/>
              <a:gd name="connsiteY12" fmla="*/ 423059 h 7012541"/>
              <a:gd name="connsiteX13" fmla="*/ 3086400 w 8880174"/>
              <a:gd name="connsiteY13" fmla="*/ 516658 h 7012541"/>
              <a:gd name="connsiteX14" fmla="*/ 3066703 w 8880174"/>
              <a:gd name="connsiteY14" fmla="*/ 491542 h 7012541"/>
              <a:gd name="connsiteX15" fmla="*/ 3040497 w 8880174"/>
              <a:gd name="connsiteY15" fmla="*/ 460064 h 7012541"/>
              <a:gd name="connsiteX16" fmla="*/ 2943731 w 8880174"/>
              <a:gd name="connsiteY16" fmla="*/ 387506 h 7012541"/>
              <a:gd name="connsiteX17" fmla="*/ 2895348 w 8880174"/>
              <a:gd name="connsiteY17" fmla="*/ 302144 h 7012541"/>
              <a:gd name="connsiteX18" fmla="*/ 2981361 w 8880174"/>
              <a:gd name="connsiteY18" fmla="*/ 203978 h 7012541"/>
              <a:gd name="connsiteX19" fmla="*/ 3035121 w 8880174"/>
              <a:gd name="connsiteY19" fmla="*/ 203978 h 7012541"/>
              <a:gd name="connsiteX20" fmla="*/ 3051248 w 8880174"/>
              <a:gd name="connsiteY20" fmla="*/ 233856 h 7012541"/>
              <a:gd name="connsiteX21" fmla="*/ 3110381 w 8880174"/>
              <a:gd name="connsiteY21" fmla="*/ 391774 h 7012541"/>
              <a:gd name="connsiteX22" fmla="*/ 3131886 w 8880174"/>
              <a:gd name="connsiteY22" fmla="*/ 434455 h 7012541"/>
              <a:gd name="connsiteX23" fmla="*/ 3217899 w 8880174"/>
              <a:gd name="connsiteY23" fmla="*/ 545425 h 7012541"/>
              <a:gd name="connsiteX24" fmla="*/ 3265394 w 8880174"/>
              <a:gd name="connsiteY24" fmla="*/ 614557 h 7012541"/>
              <a:gd name="connsiteX25" fmla="*/ 3525574 w 8880174"/>
              <a:gd name="connsiteY25" fmla="*/ 784372 h 7012541"/>
              <a:gd name="connsiteX26" fmla="*/ 3549857 w 8880174"/>
              <a:gd name="connsiteY26" fmla="*/ 760429 h 7012541"/>
              <a:gd name="connsiteX27" fmla="*/ 3583457 w 8880174"/>
              <a:gd name="connsiteY27" fmla="*/ 716148 h 7012541"/>
              <a:gd name="connsiteX28" fmla="*/ 3701724 w 8880174"/>
              <a:gd name="connsiteY28" fmla="*/ 703343 h 7012541"/>
              <a:gd name="connsiteX29" fmla="*/ 3927511 w 8880174"/>
              <a:gd name="connsiteY29" fmla="*/ 733221 h 7012541"/>
              <a:gd name="connsiteX30" fmla="*/ 3992019 w 8880174"/>
              <a:gd name="connsiteY30" fmla="*/ 686272 h 7012541"/>
              <a:gd name="connsiteX31" fmla="*/ 4008148 w 8880174"/>
              <a:gd name="connsiteY31" fmla="*/ 600910 h 7012541"/>
              <a:gd name="connsiteX32" fmla="*/ 4008148 w 8880174"/>
              <a:gd name="connsiteY32" fmla="*/ 545425 h 7012541"/>
              <a:gd name="connsiteX33" fmla="*/ 4110289 w 8880174"/>
              <a:gd name="connsiteY33" fmla="*/ 515549 h 7012541"/>
              <a:gd name="connsiteX34" fmla="*/ 4190927 w 8880174"/>
              <a:gd name="connsiteY34" fmla="*/ 579570 h 7012541"/>
              <a:gd name="connsiteX35" fmla="*/ 4239308 w 8880174"/>
              <a:gd name="connsiteY35" fmla="*/ 613714 h 7012541"/>
              <a:gd name="connsiteX36" fmla="*/ 4293068 w 8880174"/>
              <a:gd name="connsiteY36" fmla="*/ 583839 h 7012541"/>
              <a:gd name="connsiteX37" fmla="*/ 4336073 w 8880174"/>
              <a:gd name="connsiteY37" fmla="*/ 472869 h 7012541"/>
              <a:gd name="connsiteX38" fmla="*/ 4368329 w 8880174"/>
              <a:gd name="connsiteY38" fmla="*/ 438723 h 7012541"/>
              <a:gd name="connsiteX39" fmla="*/ 4422087 w 8880174"/>
              <a:gd name="connsiteY39" fmla="*/ 442991 h 7012541"/>
              <a:gd name="connsiteX40" fmla="*/ 4481222 w 8880174"/>
              <a:gd name="connsiteY40" fmla="*/ 485671 h 7012541"/>
              <a:gd name="connsiteX41" fmla="*/ 4567235 w 8880174"/>
              <a:gd name="connsiteY41" fmla="*/ 545425 h 7012541"/>
              <a:gd name="connsiteX42" fmla="*/ 4701630 w 8880174"/>
              <a:gd name="connsiteY42" fmla="*/ 481403 h 7012541"/>
              <a:gd name="connsiteX43" fmla="*/ 4787643 w 8880174"/>
              <a:gd name="connsiteY43" fmla="*/ 366167 h 7012541"/>
              <a:gd name="connsiteX44" fmla="*/ 4852154 w 8880174"/>
              <a:gd name="connsiteY44" fmla="*/ 349094 h 7012541"/>
              <a:gd name="connsiteX45" fmla="*/ 4911289 w 8880174"/>
              <a:gd name="connsiteY45" fmla="*/ 494208 h 7012541"/>
              <a:gd name="connsiteX46" fmla="*/ 4900539 w 8880174"/>
              <a:gd name="connsiteY46" fmla="*/ 507013 h 7012541"/>
              <a:gd name="connsiteX47" fmla="*/ 5008054 w 8880174"/>
              <a:gd name="connsiteY47" fmla="*/ 532622 h 7012541"/>
              <a:gd name="connsiteX48" fmla="*/ 5099443 w 8880174"/>
              <a:gd name="connsiteY48" fmla="*/ 498476 h 7012541"/>
              <a:gd name="connsiteX49" fmla="*/ 5115571 w 8880174"/>
              <a:gd name="connsiteY49" fmla="*/ 485671 h 7012541"/>
              <a:gd name="connsiteX50" fmla="*/ 5292973 w 8880174"/>
              <a:gd name="connsiteY50" fmla="*/ 477137 h 7012541"/>
              <a:gd name="connsiteX51" fmla="*/ 5395114 w 8880174"/>
              <a:gd name="connsiteY51" fmla="*/ 468600 h 7012541"/>
              <a:gd name="connsiteX52" fmla="*/ 5454249 w 8880174"/>
              <a:gd name="connsiteY52" fmla="*/ 357630 h 7012541"/>
              <a:gd name="connsiteX53" fmla="*/ 5545639 w 8880174"/>
              <a:gd name="connsiteY53" fmla="*/ 131422 h 7012541"/>
              <a:gd name="connsiteX54" fmla="*/ 5626276 w 8880174"/>
              <a:gd name="connsiteY54" fmla="*/ 33255 h 7012541"/>
              <a:gd name="connsiteX55" fmla="*/ 5684065 w 8880174"/>
              <a:gd name="connsiteY55" fmla="*/ 2846 h 7012541"/>
              <a:gd name="connsiteX56" fmla="*/ 5721528 w 8880174"/>
              <a:gd name="connsiteY56" fmla="*/ 245 h 7012541"/>
              <a:gd name="connsiteX57" fmla="*/ 5766047 w 8880174"/>
              <a:gd name="connsiteY57" fmla="*/ 7648 h 7012541"/>
              <a:gd name="connsiteX58" fmla="*/ 5712289 w 8880174"/>
              <a:gd name="connsiteY58" fmla="*/ 152762 h 7012541"/>
              <a:gd name="connsiteX59" fmla="*/ 5658530 w 8880174"/>
              <a:gd name="connsiteY59" fmla="*/ 323485 h 7012541"/>
              <a:gd name="connsiteX60" fmla="*/ 5599395 w 8880174"/>
              <a:gd name="connsiteY60" fmla="*/ 489940 h 7012541"/>
              <a:gd name="connsiteX61" fmla="*/ 5733793 w 8880174"/>
              <a:gd name="connsiteY61" fmla="*/ 613714 h 7012541"/>
              <a:gd name="connsiteX62" fmla="*/ 5766047 w 8880174"/>
              <a:gd name="connsiteY62" fmla="*/ 596641 h 7012541"/>
              <a:gd name="connsiteX63" fmla="*/ 5782173 w 8880174"/>
              <a:gd name="connsiteY63" fmla="*/ 566766 h 7012541"/>
              <a:gd name="connsiteX64" fmla="*/ 5889693 w 8880174"/>
              <a:gd name="connsiteY64" fmla="*/ 532622 h 7012541"/>
              <a:gd name="connsiteX65" fmla="*/ 5948825 w 8880174"/>
              <a:gd name="connsiteY65" fmla="*/ 600910 h 7012541"/>
              <a:gd name="connsiteX66" fmla="*/ 5948825 w 8880174"/>
              <a:gd name="connsiteY66" fmla="*/ 635055 h 7012541"/>
              <a:gd name="connsiteX67" fmla="*/ 6110101 w 8880174"/>
              <a:gd name="connsiteY67" fmla="*/ 801509 h 7012541"/>
              <a:gd name="connsiteX68" fmla="*/ 6185364 w 8880174"/>
              <a:gd name="connsiteY68" fmla="*/ 797240 h 7012541"/>
              <a:gd name="connsiteX69" fmla="*/ 6411148 w 8880174"/>
              <a:gd name="connsiteY69" fmla="*/ 754560 h 7012541"/>
              <a:gd name="connsiteX70" fmla="*/ 6459531 w 8880174"/>
              <a:gd name="connsiteY70" fmla="*/ 771633 h 7012541"/>
              <a:gd name="connsiteX71" fmla="*/ 6518666 w 8880174"/>
              <a:gd name="connsiteY71" fmla="*/ 831386 h 7012541"/>
              <a:gd name="connsiteX72" fmla="*/ 6583174 w 8880174"/>
              <a:gd name="connsiteY72" fmla="*/ 839921 h 7012541"/>
              <a:gd name="connsiteX73" fmla="*/ 6604680 w 8880174"/>
              <a:gd name="connsiteY73" fmla="*/ 822850 h 7012541"/>
              <a:gd name="connsiteX74" fmla="*/ 6630887 w 8880174"/>
              <a:gd name="connsiteY74" fmla="*/ 818048 h 7012541"/>
              <a:gd name="connsiteX75" fmla="*/ 6648711 w 8880174"/>
              <a:gd name="connsiteY75" fmla="*/ 821907 h 7012541"/>
              <a:gd name="connsiteX76" fmla="*/ 6652736 w 8880174"/>
              <a:gd name="connsiteY76" fmla="*/ 803062 h 7012541"/>
              <a:gd name="connsiteX77" fmla="*/ 6634723 w 8880174"/>
              <a:gd name="connsiteY77" fmla="*/ 789260 h 7012541"/>
              <a:gd name="connsiteX78" fmla="*/ 6634019 w 8880174"/>
              <a:gd name="connsiteY78" fmla="*/ 763084 h 7012541"/>
              <a:gd name="connsiteX79" fmla="*/ 6635466 w 8880174"/>
              <a:gd name="connsiteY79" fmla="*/ 732353 h 7012541"/>
              <a:gd name="connsiteX80" fmla="*/ 6681000 w 8880174"/>
              <a:gd name="connsiteY80" fmla="*/ 753698 h 7012541"/>
              <a:gd name="connsiteX81" fmla="*/ 6681704 w 8880174"/>
              <a:gd name="connsiteY81" fmla="*/ 779876 h 7012541"/>
              <a:gd name="connsiteX82" fmla="*/ 6666549 w 8880174"/>
              <a:gd name="connsiteY82" fmla="*/ 977913 h 7012541"/>
              <a:gd name="connsiteX83" fmla="*/ 6666829 w 8880174"/>
              <a:gd name="connsiteY83" fmla="*/ 988259 h 7012541"/>
              <a:gd name="connsiteX84" fmla="*/ 6669190 w 8880174"/>
              <a:gd name="connsiteY84" fmla="*/ 987703 h 7012541"/>
              <a:gd name="connsiteX85" fmla="*/ 6712195 w 8880174"/>
              <a:gd name="connsiteY85" fmla="*/ 1006376 h 7012541"/>
              <a:gd name="connsiteX86" fmla="*/ 6741388 w 8880174"/>
              <a:gd name="connsiteY86" fmla="*/ 1050670 h 7012541"/>
              <a:gd name="connsiteX87" fmla="*/ 6756165 w 8880174"/>
              <a:gd name="connsiteY87" fmla="*/ 1051331 h 7012541"/>
              <a:gd name="connsiteX88" fmla="*/ 6811400 w 8880174"/>
              <a:gd name="connsiteY88" fmla="*/ 1031420 h 7012541"/>
              <a:gd name="connsiteX89" fmla="*/ 6870579 w 8880174"/>
              <a:gd name="connsiteY89" fmla="*/ 1010084 h 7012541"/>
              <a:gd name="connsiteX90" fmla="*/ 6917158 w 8880174"/>
              <a:gd name="connsiteY90" fmla="*/ 1091465 h 7012541"/>
              <a:gd name="connsiteX91" fmla="*/ 7031896 w 8880174"/>
              <a:gd name="connsiteY91" fmla="*/ 1125620 h 7012541"/>
              <a:gd name="connsiteX92" fmla="*/ 7125478 w 8880174"/>
              <a:gd name="connsiteY92" fmla="*/ 1156072 h 7012541"/>
              <a:gd name="connsiteX93" fmla="*/ 7159878 w 8880174"/>
              <a:gd name="connsiteY93" fmla="*/ 1207863 h 7012541"/>
              <a:gd name="connsiteX94" fmla="*/ 7235505 w 8880174"/>
              <a:gd name="connsiteY94" fmla="*/ 1290100 h 7012541"/>
              <a:gd name="connsiteX95" fmla="*/ 7260605 w 8880174"/>
              <a:gd name="connsiteY95" fmla="*/ 1292379 h 7012541"/>
              <a:gd name="connsiteX96" fmla="*/ 7397968 w 8880174"/>
              <a:gd name="connsiteY96" fmla="*/ 1257963 h 7012541"/>
              <a:gd name="connsiteX97" fmla="*/ 7448170 w 8880174"/>
              <a:gd name="connsiteY97" fmla="*/ 1262519 h 7012541"/>
              <a:gd name="connsiteX98" fmla="*/ 7449238 w 8880174"/>
              <a:gd name="connsiteY98" fmla="*/ 1281014 h 7012541"/>
              <a:gd name="connsiteX99" fmla="*/ 7356343 w 8880174"/>
              <a:gd name="connsiteY99" fmla="*/ 1318280 h 7012541"/>
              <a:gd name="connsiteX100" fmla="*/ 7333375 w 8880174"/>
              <a:gd name="connsiteY100" fmla="*/ 1352992 h 7012541"/>
              <a:gd name="connsiteX101" fmla="*/ 7382127 w 8880174"/>
              <a:gd name="connsiteY101" fmla="*/ 1388279 h 7012541"/>
              <a:gd name="connsiteX102" fmla="*/ 7433759 w 8880174"/>
              <a:gd name="connsiteY102" fmla="*/ 1403649 h 7012541"/>
              <a:gd name="connsiteX103" fmla="*/ 7364535 w 8880174"/>
              <a:gd name="connsiteY103" fmla="*/ 1432382 h 7012541"/>
              <a:gd name="connsiteX104" fmla="*/ 7336194 w 8880174"/>
              <a:gd name="connsiteY104" fmla="*/ 1457701 h 7012541"/>
              <a:gd name="connsiteX105" fmla="*/ 7364153 w 8880174"/>
              <a:gd name="connsiteY105" fmla="*/ 1481607 h 7012541"/>
              <a:gd name="connsiteX106" fmla="*/ 7469950 w 8880174"/>
              <a:gd name="connsiteY106" fmla="*/ 1458567 h 7012541"/>
              <a:gd name="connsiteX107" fmla="*/ 7685494 w 8880174"/>
              <a:gd name="connsiteY107" fmla="*/ 1411069 h 7012541"/>
              <a:gd name="connsiteX108" fmla="*/ 7721005 w 8880174"/>
              <a:gd name="connsiteY108" fmla="*/ 1398266 h 7012541"/>
              <a:gd name="connsiteX109" fmla="*/ 7755786 w 8880174"/>
              <a:gd name="connsiteY109" fmla="*/ 1400830 h 7012541"/>
              <a:gd name="connsiteX110" fmla="*/ 7744655 w 8880174"/>
              <a:gd name="connsiteY110" fmla="*/ 1431274 h 7012541"/>
              <a:gd name="connsiteX111" fmla="*/ 7718830 w 8880174"/>
              <a:gd name="connsiteY111" fmla="*/ 1444362 h 7012541"/>
              <a:gd name="connsiteX112" fmla="*/ 7634911 w 8880174"/>
              <a:gd name="connsiteY112" fmla="*/ 1455735 h 7012541"/>
              <a:gd name="connsiteX113" fmla="*/ 7564259 w 8880174"/>
              <a:gd name="connsiteY113" fmla="*/ 1473656 h 7012541"/>
              <a:gd name="connsiteX114" fmla="*/ 7519069 w 8880174"/>
              <a:gd name="connsiteY114" fmla="*/ 1486173 h 7012541"/>
              <a:gd name="connsiteX115" fmla="*/ 7422588 w 8880174"/>
              <a:gd name="connsiteY115" fmla="*/ 1517179 h 7012541"/>
              <a:gd name="connsiteX116" fmla="*/ 7333981 w 8880174"/>
              <a:gd name="connsiteY116" fmla="*/ 1586884 h 7012541"/>
              <a:gd name="connsiteX117" fmla="*/ 7424703 w 8880174"/>
              <a:gd name="connsiteY117" fmla="*/ 1595712 h 7012541"/>
              <a:gd name="connsiteX118" fmla="*/ 7616576 w 8880174"/>
              <a:gd name="connsiteY118" fmla="*/ 1556747 h 7012541"/>
              <a:gd name="connsiteX119" fmla="*/ 7733485 w 8880174"/>
              <a:gd name="connsiteY119" fmla="*/ 1544806 h 7012541"/>
              <a:gd name="connsiteX120" fmla="*/ 7757500 w 8880174"/>
              <a:gd name="connsiteY120" fmla="*/ 1570131 h 7012541"/>
              <a:gd name="connsiteX121" fmla="*/ 7737410 w 8880174"/>
              <a:gd name="connsiteY121" fmla="*/ 1584926 h 7012541"/>
              <a:gd name="connsiteX122" fmla="*/ 7540165 w 8880174"/>
              <a:gd name="connsiteY122" fmla="*/ 1614502 h 7012541"/>
              <a:gd name="connsiteX123" fmla="*/ 7473820 w 8880174"/>
              <a:gd name="connsiteY123" fmla="*/ 1623317 h 7012541"/>
              <a:gd name="connsiteX124" fmla="*/ 7385936 w 8880174"/>
              <a:gd name="connsiteY124" fmla="*/ 1677656 h 7012541"/>
              <a:gd name="connsiteX125" fmla="*/ 7281204 w 8880174"/>
              <a:gd name="connsiteY125" fmla="*/ 1719189 h 7012541"/>
              <a:gd name="connsiteX126" fmla="*/ 7274371 w 8880174"/>
              <a:gd name="connsiteY126" fmla="*/ 1720608 h 7012541"/>
              <a:gd name="connsiteX127" fmla="*/ 7266631 w 8880174"/>
              <a:gd name="connsiteY127" fmla="*/ 1727395 h 7012541"/>
              <a:gd name="connsiteX128" fmla="*/ 7266631 w 8880174"/>
              <a:gd name="connsiteY128" fmla="*/ 1753945 h 7012541"/>
              <a:gd name="connsiteX129" fmla="*/ 7283452 w 8880174"/>
              <a:gd name="connsiteY129" fmla="*/ 1789340 h 7012541"/>
              <a:gd name="connsiteX130" fmla="*/ 7165708 w 8880174"/>
              <a:gd name="connsiteY130" fmla="*/ 1833590 h 7012541"/>
              <a:gd name="connsiteX131" fmla="*/ 7154809 w 8880174"/>
              <a:gd name="connsiteY131" fmla="*/ 1845056 h 7012541"/>
              <a:gd name="connsiteX132" fmla="*/ 7169142 w 8880174"/>
              <a:gd name="connsiteY132" fmla="*/ 1864261 h 7012541"/>
              <a:gd name="connsiteX133" fmla="*/ 7176645 w 8880174"/>
              <a:gd name="connsiteY133" fmla="*/ 1869997 h 7012541"/>
              <a:gd name="connsiteX134" fmla="*/ 7213877 w 8880174"/>
              <a:gd name="connsiteY134" fmla="*/ 1873441 h 7012541"/>
              <a:gd name="connsiteX135" fmla="*/ 7217525 w 8880174"/>
              <a:gd name="connsiteY135" fmla="*/ 1872797 h 7012541"/>
              <a:gd name="connsiteX136" fmla="*/ 7351920 w 8880174"/>
              <a:gd name="connsiteY136" fmla="*/ 1864261 h 7012541"/>
              <a:gd name="connsiteX137" fmla="*/ 7393249 w 8880174"/>
              <a:gd name="connsiteY137" fmla="*/ 1878132 h 7012541"/>
              <a:gd name="connsiteX138" fmla="*/ 7415948 w 8880174"/>
              <a:gd name="connsiteY138" fmla="*/ 1899836 h 7012541"/>
              <a:gd name="connsiteX139" fmla="*/ 7429578 w 8880174"/>
              <a:gd name="connsiteY139" fmla="*/ 1897743 h 7012541"/>
              <a:gd name="connsiteX140" fmla="*/ 7460064 w 8880174"/>
              <a:gd name="connsiteY140" fmla="*/ 1895534 h 7012541"/>
              <a:gd name="connsiteX141" fmla="*/ 7502113 w 8880174"/>
              <a:gd name="connsiteY141" fmla="*/ 1922083 h 7012541"/>
              <a:gd name="connsiteX142" fmla="*/ 7476884 w 8880174"/>
              <a:gd name="connsiteY142" fmla="*/ 1957479 h 7012541"/>
              <a:gd name="connsiteX143" fmla="*/ 7435999 w 8880174"/>
              <a:gd name="connsiteY143" fmla="*/ 1965299 h 7012541"/>
              <a:gd name="connsiteX144" fmla="*/ 7432559 w 8880174"/>
              <a:gd name="connsiteY144" fmla="*/ 1983767 h 7012541"/>
              <a:gd name="connsiteX145" fmla="*/ 7341167 w 8880174"/>
              <a:gd name="connsiteY145" fmla="*/ 2116076 h 7012541"/>
              <a:gd name="connsiteX146" fmla="*/ 7292785 w 8880174"/>
              <a:gd name="connsiteY146" fmla="*/ 2120344 h 7012541"/>
              <a:gd name="connsiteX147" fmla="*/ 7267252 w 8880174"/>
              <a:gd name="connsiteY147" fmla="*/ 2119278 h 7012541"/>
              <a:gd name="connsiteX148" fmla="*/ 7250917 w 8880174"/>
              <a:gd name="connsiteY148" fmla="*/ 2136237 h 7012541"/>
              <a:gd name="connsiteX149" fmla="*/ 7266631 w 8880174"/>
              <a:gd name="connsiteY149" fmla="*/ 2152158 h 7012541"/>
              <a:gd name="connsiteX150" fmla="*/ 7266631 w 8880174"/>
              <a:gd name="connsiteY150" fmla="*/ 2169860 h 7012541"/>
              <a:gd name="connsiteX151" fmla="*/ 7241401 w 8880174"/>
              <a:gd name="connsiteY151" fmla="*/ 2178706 h 7012541"/>
              <a:gd name="connsiteX152" fmla="*/ 7216741 w 8880174"/>
              <a:gd name="connsiteY152" fmla="*/ 2176761 h 7012541"/>
              <a:gd name="connsiteX153" fmla="*/ 7206772 w 8880174"/>
              <a:gd name="connsiteY153" fmla="*/ 2188634 h 7012541"/>
              <a:gd name="connsiteX154" fmla="*/ 7209141 w 8880174"/>
              <a:gd name="connsiteY154" fmla="*/ 2205255 h 7012541"/>
              <a:gd name="connsiteX155" fmla="*/ 7241401 w 8880174"/>
              <a:gd name="connsiteY155" fmla="*/ 2205255 h 7012541"/>
              <a:gd name="connsiteX156" fmla="*/ 7325501 w 8880174"/>
              <a:gd name="connsiteY156" fmla="*/ 2205255 h 7012541"/>
              <a:gd name="connsiteX157" fmla="*/ 7367553 w 8880174"/>
              <a:gd name="connsiteY157" fmla="*/ 2205255 h 7012541"/>
              <a:gd name="connsiteX158" fmla="*/ 7434834 w 8880174"/>
              <a:gd name="connsiteY158" fmla="*/ 2249505 h 7012541"/>
              <a:gd name="connsiteX159" fmla="*/ 7535753 w 8880174"/>
              <a:gd name="connsiteY159" fmla="*/ 2284901 h 7012541"/>
              <a:gd name="connsiteX160" fmla="*/ 7560984 w 8880174"/>
              <a:gd name="connsiteY160" fmla="*/ 2311449 h 7012541"/>
              <a:gd name="connsiteX161" fmla="*/ 7535753 w 8880174"/>
              <a:gd name="connsiteY161" fmla="*/ 2329142 h 7012541"/>
              <a:gd name="connsiteX162" fmla="*/ 7527346 w 8880174"/>
              <a:gd name="connsiteY162" fmla="*/ 2355692 h 7012541"/>
              <a:gd name="connsiteX163" fmla="*/ 7518935 w 8880174"/>
              <a:gd name="connsiteY163" fmla="*/ 2391087 h 7012541"/>
              <a:gd name="connsiteX164" fmla="*/ 7518935 w 8880174"/>
              <a:gd name="connsiteY164" fmla="*/ 2417635 h 7012541"/>
              <a:gd name="connsiteX165" fmla="*/ 7527346 w 8880174"/>
              <a:gd name="connsiteY165" fmla="*/ 2417635 h 7012541"/>
              <a:gd name="connsiteX166" fmla="*/ 7527346 w 8880174"/>
              <a:gd name="connsiteY166" fmla="*/ 2479580 h 7012541"/>
              <a:gd name="connsiteX167" fmla="*/ 7460064 w 8880174"/>
              <a:gd name="connsiteY167" fmla="*/ 2541532 h 7012541"/>
              <a:gd name="connsiteX168" fmla="*/ 7544165 w 8880174"/>
              <a:gd name="connsiteY168" fmla="*/ 2568073 h 7012541"/>
              <a:gd name="connsiteX169" fmla="*/ 7535753 w 8880174"/>
              <a:gd name="connsiteY169" fmla="*/ 2576928 h 7012541"/>
              <a:gd name="connsiteX170" fmla="*/ 7236495 w 8880174"/>
              <a:gd name="connsiteY170" fmla="*/ 2576928 h 7012541"/>
              <a:gd name="connsiteX171" fmla="*/ 7215508 w 8880174"/>
              <a:gd name="connsiteY171" fmla="*/ 2587165 h 7012541"/>
              <a:gd name="connsiteX172" fmla="*/ 7214139 w 8880174"/>
              <a:gd name="connsiteY172" fmla="*/ 2590655 h 7012541"/>
              <a:gd name="connsiteX173" fmla="*/ 7232990 w 8880174"/>
              <a:gd name="connsiteY173" fmla="*/ 2594621 h 7012541"/>
              <a:gd name="connsiteX174" fmla="*/ 7300272 w 8880174"/>
              <a:gd name="connsiteY174" fmla="*/ 2638871 h 7012541"/>
              <a:gd name="connsiteX175" fmla="*/ 7333912 w 8880174"/>
              <a:gd name="connsiteY175" fmla="*/ 2665420 h 7012541"/>
              <a:gd name="connsiteX176" fmla="*/ 7426423 w 8880174"/>
              <a:gd name="connsiteY176" fmla="*/ 2683114 h 7012541"/>
              <a:gd name="connsiteX177" fmla="*/ 7443243 w 8880174"/>
              <a:gd name="connsiteY177" fmla="*/ 2700816 h 7012541"/>
              <a:gd name="connsiteX178" fmla="*/ 7426423 w 8880174"/>
              <a:gd name="connsiteY178" fmla="*/ 2709662 h 7012541"/>
              <a:gd name="connsiteX179" fmla="*/ 7224581 w 8880174"/>
              <a:gd name="connsiteY179" fmla="*/ 2709662 h 7012541"/>
              <a:gd name="connsiteX180" fmla="*/ 7208810 w 8880174"/>
              <a:gd name="connsiteY180" fmla="*/ 2710767 h 7012541"/>
              <a:gd name="connsiteX181" fmla="*/ 7207899 w 8880174"/>
              <a:gd name="connsiteY181" fmla="*/ 2711514 h 7012541"/>
              <a:gd name="connsiteX182" fmla="*/ 7208115 w 8880174"/>
              <a:gd name="connsiteY182" fmla="*/ 2712006 h 7012541"/>
              <a:gd name="connsiteX183" fmla="*/ 7292785 w 8880174"/>
              <a:gd name="connsiteY183" fmla="*/ 2730679 h 7012541"/>
              <a:gd name="connsiteX184" fmla="*/ 7411055 w 8880174"/>
              <a:gd name="connsiteY184" fmla="*/ 2816042 h 7012541"/>
              <a:gd name="connsiteX185" fmla="*/ 7411055 w 8880174"/>
              <a:gd name="connsiteY185" fmla="*/ 2824702 h 7012541"/>
              <a:gd name="connsiteX186" fmla="*/ 7510524 w 8880174"/>
              <a:gd name="connsiteY186" fmla="*/ 2824702 h 7012541"/>
              <a:gd name="connsiteX187" fmla="*/ 7586217 w 8880174"/>
              <a:gd name="connsiteY187" fmla="*/ 2815857 h 7012541"/>
              <a:gd name="connsiteX188" fmla="*/ 7619857 w 8880174"/>
              <a:gd name="connsiteY188" fmla="*/ 2842405 h 7012541"/>
              <a:gd name="connsiteX189" fmla="*/ 7611446 w 8880174"/>
              <a:gd name="connsiteY189" fmla="*/ 2868954 h 7012541"/>
              <a:gd name="connsiteX190" fmla="*/ 7569394 w 8880174"/>
              <a:gd name="connsiteY190" fmla="*/ 2868954 h 7012541"/>
              <a:gd name="connsiteX191" fmla="*/ 7460064 w 8880174"/>
              <a:gd name="connsiteY191" fmla="*/ 2860098 h 7012541"/>
              <a:gd name="connsiteX192" fmla="*/ 7429971 w 8880174"/>
              <a:gd name="connsiteY192" fmla="*/ 2855261 h 7012541"/>
              <a:gd name="connsiteX193" fmla="*/ 7408679 w 8880174"/>
              <a:gd name="connsiteY193" fmla="*/ 2859828 h 7012541"/>
              <a:gd name="connsiteX194" fmla="*/ 7391569 w 8880174"/>
              <a:gd name="connsiteY194" fmla="*/ 2867792 h 7012541"/>
              <a:gd name="connsiteX195" fmla="*/ 7380474 w 8880174"/>
              <a:gd name="connsiteY195" fmla="*/ 2867539 h 7012541"/>
              <a:gd name="connsiteX196" fmla="*/ 7376094 w 8880174"/>
              <a:gd name="connsiteY196" fmla="*/ 2868814 h 7012541"/>
              <a:gd name="connsiteX197" fmla="*/ 7363084 w 8880174"/>
              <a:gd name="connsiteY197" fmla="*/ 2868887 h 7012541"/>
              <a:gd name="connsiteX198" fmla="*/ 7330122 w 8880174"/>
              <a:gd name="connsiteY198" fmla="*/ 2879700 h 7012541"/>
              <a:gd name="connsiteX199" fmla="*/ 7423270 w 8880174"/>
              <a:gd name="connsiteY199" fmla="*/ 2893285 h 7012541"/>
              <a:gd name="connsiteX200" fmla="*/ 7535753 w 8880174"/>
              <a:gd name="connsiteY200" fmla="*/ 2895495 h 7012541"/>
              <a:gd name="connsiteX201" fmla="*/ 7569394 w 8880174"/>
              <a:gd name="connsiteY201" fmla="*/ 2895495 h 7012541"/>
              <a:gd name="connsiteX202" fmla="*/ 7611446 w 8880174"/>
              <a:gd name="connsiteY202" fmla="*/ 2913195 h 7012541"/>
              <a:gd name="connsiteX203" fmla="*/ 7619857 w 8880174"/>
              <a:gd name="connsiteY203" fmla="*/ 2939745 h 7012541"/>
              <a:gd name="connsiteX204" fmla="*/ 7603035 w 8880174"/>
              <a:gd name="connsiteY204" fmla="*/ 2957445 h 7012541"/>
              <a:gd name="connsiteX205" fmla="*/ 7476884 w 8880174"/>
              <a:gd name="connsiteY205" fmla="*/ 2957445 h 7012541"/>
              <a:gd name="connsiteX206" fmla="*/ 7611446 w 8880174"/>
              <a:gd name="connsiteY206" fmla="*/ 2992841 h 7012541"/>
              <a:gd name="connsiteX207" fmla="*/ 7636676 w 8880174"/>
              <a:gd name="connsiteY207" fmla="*/ 3010536 h 7012541"/>
              <a:gd name="connsiteX208" fmla="*/ 7603035 w 8880174"/>
              <a:gd name="connsiteY208" fmla="*/ 3019391 h 7012541"/>
              <a:gd name="connsiteX209" fmla="*/ 7392782 w 8880174"/>
              <a:gd name="connsiteY209" fmla="*/ 3019391 h 7012541"/>
              <a:gd name="connsiteX210" fmla="*/ 7359141 w 8880174"/>
              <a:gd name="connsiteY210" fmla="*/ 3037084 h 7012541"/>
              <a:gd name="connsiteX211" fmla="*/ 7418013 w 8880174"/>
              <a:gd name="connsiteY211" fmla="*/ 3037084 h 7012541"/>
              <a:gd name="connsiteX212" fmla="*/ 7493705 w 8880174"/>
              <a:gd name="connsiteY212" fmla="*/ 3063633 h 7012541"/>
              <a:gd name="connsiteX213" fmla="*/ 7569394 w 8880174"/>
              <a:gd name="connsiteY213" fmla="*/ 3063633 h 7012541"/>
              <a:gd name="connsiteX214" fmla="*/ 7594625 w 8880174"/>
              <a:gd name="connsiteY214" fmla="*/ 3090181 h 7012541"/>
              <a:gd name="connsiteX215" fmla="*/ 7569394 w 8880174"/>
              <a:gd name="connsiteY215" fmla="*/ 3116729 h 7012541"/>
              <a:gd name="connsiteX216" fmla="*/ 7392782 w 8880174"/>
              <a:gd name="connsiteY216" fmla="*/ 3116729 h 7012541"/>
              <a:gd name="connsiteX217" fmla="*/ 7317090 w 8880174"/>
              <a:gd name="connsiteY217" fmla="*/ 3125577 h 7012541"/>
              <a:gd name="connsiteX218" fmla="*/ 7409602 w 8880174"/>
              <a:gd name="connsiteY218" fmla="*/ 3125577 h 7012541"/>
              <a:gd name="connsiteX219" fmla="*/ 7468474 w 8880174"/>
              <a:gd name="connsiteY219" fmla="*/ 3160972 h 7012541"/>
              <a:gd name="connsiteX220" fmla="*/ 7468474 w 8880174"/>
              <a:gd name="connsiteY220" fmla="*/ 3187520 h 7012541"/>
              <a:gd name="connsiteX221" fmla="*/ 7434834 w 8880174"/>
              <a:gd name="connsiteY221" fmla="*/ 3205222 h 7012541"/>
              <a:gd name="connsiteX222" fmla="*/ 7325501 w 8880174"/>
              <a:gd name="connsiteY222" fmla="*/ 3222925 h 7012541"/>
              <a:gd name="connsiteX223" fmla="*/ 7289650 w 8880174"/>
              <a:gd name="connsiteY223" fmla="*/ 3228471 h 7012541"/>
              <a:gd name="connsiteX224" fmla="*/ 7297868 w 8880174"/>
              <a:gd name="connsiteY224" fmla="*/ 3237002 h 7012541"/>
              <a:gd name="connsiteX225" fmla="*/ 7234517 w 8880174"/>
              <a:gd name="connsiteY225" fmla="*/ 3266341 h 7012541"/>
              <a:gd name="connsiteX226" fmla="*/ 7200180 w 8880174"/>
              <a:gd name="connsiteY226" fmla="*/ 3279517 h 7012541"/>
              <a:gd name="connsiteX227" fmla="*/ 7287409 w 8880174"/>
              <a:gd name="connsiteY227" fmla="*/ 3302602 h 7012541"/>
              <a:gd name="connsiteX228" fmla="*/ 7437935 w 8880174"/>
              <a:gd name="connsiteY228" fmla="*/ 3285529 h 7012541"/>
              <a:gd name="connsiteX229" fmla="*/ 7507819 w 8880174"/>
              <a:gd name="connsiteY229" fmla="*/ 3251385 h 7012541"/>
              <a:gd name="connsiteX230" fmla="*/ 7626089 w 8880174"/>
              <a:gd name="connsiteY230" fmla="*/ 3153218 h 7012541"/>
              <a:gd name="connsiteX231" fmla="*/ 7824993 w 8880174"/>
              <a:gd name="connsiteY231" fmla="*/ 2986763 h 7012541"/>
              <a:gd name="connsiteX232" fmla="*/ 8083034 w 8880174"/>
              <a:gd name="connsiteY232" fmla="*/ 2905671 h 7012541"/>
              <a:gd name="connsiteX233" fmla="*/ 8292694 w 8880174"/>
              <a:gd name="connsiteY233" fmla="*/ 2811774 h 7012541"/>
              <a:gd name="connsiteX234" fmla="*/ 8308820 w 8880174"/>
              <a:gd name="connsiteY234" fmla="*/ 2798969 h 7012541"/>
              <a:gd name="connsiteX235" fmla="*/ 8523854 w 8880174"/>
              <a:gd name="connsiteY235" fmla="*/ 2726411 h 7012541"/>
              <a:gd name="connsiteX236" fmla="*/ 8545735 w 8880174"/>
              <a:gd name="connsiteY236" fmla="*/ 2720593 h 7012541"/>
              <a:gd name="connsiteX237" fmla="*/ 8548676 w 8880174"/>
              <a:gd name="connsiteY237" fmla="*/ 2716533 h 7012541"/>
              <a:gd name="connsiteX238" fmla="*/ 8573314 w 8880174"/>
              <a:gd name="connsiteY238" fmla="*/ 2694886 h 7012541"/>
              <a:gd name="connsiteX239" fmla="*/ 8677288 w 8880174"/>
              <a:gd name="connsiteY239" fmla="*/ 2642160 h 7012541"/>
              <a:gd name="connsiteX240" fmla="*/ 8735408 w 8880174"/>
              <a:gd name="connsiteY240" fmla="*/ 2626902 h 7012541"/>
              <a:gd name="connsiteX241" fmla="*/ 8850732 w 8880174"/>
              <a:gd name="connsiteY241" fmla="*/ 2656253 h 7012541"/>
              <a:gd name="connsiteX242" fmla="*/ 8871829 w 8880174"/>
              <a:gd name="connsiteY242" fmla="*/ 2688788 h 7012541"/>
              <a:gd name="connsiteX243" fmla="*/ 8880174 w 8880174"/>
              <a:gd name="connsiteY243" fmla="*/ 2702474 h 7012541"/>
              <a:gd name="connsiteX244" fmla="*/ 8808773 w 8880174"/>
              <a:gd name="connsiteY244" fmla="*/ 3003836 h 7012541"/>
              <a:gd name="connsiteX245" fmla="*/ 8695880 w 8880174"/>
              <a:gd name="connsiteY245" fmla="*/ 3012372 h 7012541"/>
              <a:gd name="connsiteX246" fmla="*/ 8550732 w 8880174"/>
              <a:gd name="connsiteY246" fmla="*/ 3008104 h 7012541"/>
              <a:gd name="connsiteX247" fmla="*/ 8518478 w 8880174"/>
              <a:gd name="connsiteY247" fmla="*/ 3025177 h 7012541"/>
              <a:gd name="connsiteX248" fmla="*/ 8389456 w 8880174"/>
              <a:gd name="connsiteY248" fmla="*/ 3076394 h 7012541"/>
              <a:gd name="connsiteX249" fmla="*/ 8271189 w 8880174"/>
              <a:gd name="connsiteY249" fmla="*/ 3114806 h 7012541"/>
              <a:gd name="connsiteX250" fmla="*/ 8002397 w 8880174"/>
              <a:gd name="connsiteY250" fmla="*/ 3174559 h 7012541"/>
              <a:gd name="connsiteX251" fmla="*/ 7744358 w 8880174"/>
              <a:gd name="connsiteY251" fmla="*/ 3259920 h 7012541"/>
              <a:gd name="connsiteX252" fmla="*/ 7583083 w 8880174"/>
              <a:gd name="connsiteY252" fmla="*/ 3358087 h 7012541"/>
              <a:gd name="connsiteX253" fmla="*/ 7507819 w 8880174"/>
              <a:gd name="connsiteY253" fmla="*/ 3396499 h 7012541"/>
              <a:gd name="connsiteX254" fmla="*/ 7201396 w 8880174"/>
              <a:gd name="connsiteY254" fmla="*/ 3537345 h 7012541"/>
              <a:gd name="connsiteX255" fmla="*/ 7180328 w 8880174"/>
              <a:gd name="connsiteY255" fmla="*/ 3547150 h 7012541"/>
              <a:gd name="connsiteX256" fmla="*/ 7165229 w 8880174"/>
              <a:gd name="connsiteY256" fmla="*/ 3639988 h 7012541"/>
              <a:gd name="connsiteX257" fmla="*/ 7112041 w 8880174"/>
              <a:gd name="connsiteY257" fmla="*/ 3746654 h 7012541"/>
              <a:gd name="connsiteX258" fmla="*/ 7107603 w 8880174"/>
              <a:gd name="connsiteY258" fmla="*/ 3767789 h 7012541"/>
              <a:gd name="connsiteX259" fmla="*/ 7120759 w 8880174"/>
              <a:gd name="connsiteY259" fmla="*/ 3772089 h 7012541"/>
              <a:gd name="connsiteX260" fmla="*/ 7534699 w 8880174"/>
              <a:gd name="connsiteY260" fmla="*/ 3891595 h 7012541"/>
              <a:gd name="connsiteX261" fmla="*/ 7626089 w 8880174"/>
              <a:gd name="connsiteY261" fmla="*/ 3917205 h 7012541"/>
              <a:gd name="connsiteX262" fmla="*/ 7749734 w 8880174"/>
              <a:gd name="connsiteY262" fmla="*/ 3904400 h 7012541"/>
              <a:gd name="connsiteX263" fmla="*/ 7819618 w 8880174"/>
              <a:gd name="connsiteY263" fmla="*/ 3895864 h 7012541"/>
              <a:gd name="connsiteX264" fmla="*/ 7894880 w 8880174"/>
              <a:gd name="connsiteY264" fmla="*/ 3912937 h 7012541"/>
              <a:gd name="connsiteX265" fmla="*/ 7927136 w 8880174"/>
              <a:gd name="connsiteY265" fmla="*/ 3942812 h 7012541"/>
              <a:gd name="connsiteX266" fmla="*/ 7787364 w 8880174"/>
              <a:gd name="connsiteY266" fmla="*/ 4169020 h 7012541"/>
              <a:gd name="connsiteX267" fmla="*/ 7636840 w 8880174"/>
              <a:gd name="connsiteY267" fmla="*/ 4169020 h 7012541"/>
              <a:gd name="connsiteX268" fmla="*/ 7513195 w 8880174"/>
              <a:gd name="connsiteY268" fmla="*/ 4100731 h 7012541"/>
              <a:gd name="connsiteX269" fmla="*/ 7378800 w 8880174"/>
              <a:gd name="connsiteY269" fmla="*/ 4079391 h 7012541"/>
              <a:gd name="connsiteX270" fmla="*/ 7239029 w 8880174"/>
              <a:gd name="connsiteY270" fmla="*/ 4023907 h 7012541"/>
              <a:gd name="connsiteX271" fmla="*/ 7158389 w 8880174"/>
              <a:gd name="connsiteY271" fmla="*/ 3921471 h 7012541"/>
              <a:gd name="connsiteX272" fmla="*/ 7124598 w 8880174"/>
              <a:gd name="connsiteY272" fmla="*/ 3898797 h 7012541"/>
              <a:gd name="connsiteX273" fmla="*/ 7095148 w 8880174"/>
              <a:gd name="connsiteY273" fmla="*/ 3921009 h 7012541"/>
              <a:gd name="connsiteX274" fmla="*/ 6993789 w 8880174"/>
              <a:gd name="connsiteY274" fmla="*/ 3921009 h 7012541"/>
              <a:gd name="connsiteX275" fmla="*/ 6841749 w 8880174"/>
              <a:gd name="connsiteY275" fmla="*/ 3947832 h 7012541"/>
              <a:gd name="connsiteX276" fmla="*/ 6799515 w 8880174"/>
              <a:gd name="connsiteY276" fmla="*/ 4048423 h 7012541"/>
              <a:gd name="connsiteX277" fmla="*/ 6554562 w 8880174"/>
              <a:gd name="connsiteY277" fmla="*/ 4309956 h 7012541"/>
              <a:gd name="connsiteX278" fmla="*/ 6495434 w 8880174"/>
              <a:gd name="connsiteY278" fmla="*/ 4323367 h 7012541"/>
              <a:gd name="connsiteX279" fmla="*/ 6157569 w 8880174"/>
              <a:gd name="connsiteY279" fmla="*/ 4323367 h 7012541"/>
              <a:gd name="connsiteX280" fmla="*/ 6225141 w 8880174"/>
              <a:gd name="connsiteY280" fmla="*/ 4544663 h 7012541"/>
              <a:gd name="connsiteX281" fmla="*/ 6030867 w 8880174"/>
              <a:gd name="connsiteY281" fmla="*/ 4423957 h 7012541"/>
              <a:gd name="connsiteX282" fmla="*/ 5726788 w 8880174"/>
              <a:gd name="connsiteY282" fmla="*/ 4363603 h 7012541"/>
              <a:gd name="connsiteX283" fmla="*/ 5583194 w 8880174"/>
              <a:gd name="connsiteY283" fmla="*/ 4558076 h 7012541"/>
              <a:gd name="connsiteX284" fmla="*/ 5372027 w 8880174"/>
              <a:gd name="connsiteY284" fmla="*/ 4658664 h 7012541"/>
              <a:gd name="connsiteX285" fmla="*/ 5228434 w 8880174"/>
              <a:gd name="connsiteY285" fmla="*/ 4698900 h 7012541"/>
              <a:gd name="connsiteX286" fmla="*/ 4991928 w 8880174"/>
              <a:gd name="connsiteY286" fmla="*/ 4812901 h 7012541"/>
              <a:gd name="connsiteX287" fmla="*/ 4915908 w 8880174"/>
              <a:gd name="connsiteY287" fmla="*/ 4866550 h 7012541"/>
              <a:gd name="connsiteX288" fmla="*/ 4949694 w 8880174"/>
              <a:gd name="connsiteY288" fmla="*/ 5034199 h 7012541"/>
              <a:gd name="connsiteX289" fmla="*/ 4978237 w 8880174"/>
              <a:gd name="connsiteY289" fmla="*/ 5142809 h 7012541"/>
              <a:gd name="connsiteX290" fmla="*/ 4997518 w 8880174"/>
              <a:gd name="connsiteY290" fmla="*/ 5144903 h 7012541"/>
              <a:gd name="connsiteX291" fmla="*/ 5017276 w 8880174"/>
              <a:gd name="connsiteY291" fmla="*/ 5157192 h 7012541"/>
              <a:gd name="connsiteX292" fmla="*/ 5033367 w 8880174"/>
              <a:gd name="connsiteY292" fmla="*/ 5182005 h 7012541"/>
              <a:gd name="connsiteX293" fmla="*/ 5039731 w 8880174"/>
              <a:gd name="connsiteY293" fmla="*/ 5192443 h 7012541"/>
              <a:gd name="connsiteX294" fmla="*/ 5060058 w 8880174"/>
              <a:gd name="connsiteY294" fmla="*/ 5219711 h 7012541"/>
              <a:gd name="connsiteX295" fmla="*/ 5070657 w 8880174"/>
              <a:gd name="connsiteY295" fmla="*/ 5232605 h 7012541"/>
              <a:gd name="connsiteX296" fmla="*/ 5077775 w 8880174"/>
              <a:gd name="connsiteY296" fmla="*/ 5251423 h 7012541"/>
              <a:gd name="connsiteX297" fmla="*/ 5076675 w 8880174"/>
              <a:gd name="connsiteY297" fmla="*/ 5272625 h 7012541"/>
              <a:gd name="connsiteX298" fmla="*/ 5067013 w 8880174"/>
              <a:gd name="connsiteY298" fmla="*/ 5325796 h 7012541"/>
              <a:gd name="connsiteX299" fmla="*/ 4992239 w 8880174"/>
              <a:gd name="connsiteY299" fmla="*/ 5402777 h 7012541"/>
              <a:gd name="connsiteX300" fmla="*/ 4981655 w 8880174"/>
              <a:gd name="connsiteY300" fmla="*/ 5403392 h 7012541"/>
              <a:gd name="connsiteX301" fmla="*/ 4935831 w 8880174"/>
              <a:gd name="connsiteY301" fmla="*/ 5411777 h 7012541"/>
              <a:gd name="connsiteX302" fmla="*/ 4922876 w 8880174"/>
              <a:gd name="connsiteY302" fmla="*/ 5410623 h 7012541"/>
              <a:gd name="connsiteX303" fmla="*/ 4887883 w 8880174"/>
              <a:gd name="connsiteY303" fmla="*/ 5412181 h 7012541"/>
              <a:gd name="connsiteX304" fmla="*/ 4868951 w 8880174"/>
              <a:gd name="connsiteY304" fmla="*/ 5411532 h 7012541"/>
              <a:gd name="connsiteX305" fmla="*/ 4852373 w 8880174"/>
              <a:gd name="connsiteY305" fmla="*/ 5399145 h 7012541"/>
              <a:gd name="connsiteX306" fmla="*/ 4797423 w 8880174"/>
              <a:gd name="connsiteY306" fmla="*/ 5370869 h 7012541"/>
              <a:gd name="connsiteX307" fmla="*/ 4769006 w 8880174"/>
              <a:gd name="connsiteY307" fmla="*/ 5349635 h 7012541"/>
              <a:gd name="connsiteX308" fmla="*/ 4763013 w 8880174"/>
              <a:gd name="connsiteY308" fmla="*/ 5336631 h 7012541"/>
              <a:gd name="connsiteX309" fmla="*/ 4763231 w 8880174"/>
              <a:gd name="connsiteY309" fmla="*/ 5303401 h 7012541"/>
              <a:gd name="connsiteX310" fmla="*/ 4760438 w 8880174"/>
              <a:gd name="connsiteY310" fmla="*/ 5250159 h 7012541"/>
              <a:gd name="connsiteX311" fmla="*/ 4768885 w 8880174"/>
              <a:gd name="connsiteY311" fmla="*/ 5228052 h 7012541"/>
              <a:gd name="connsiteX312" fmla="*/ 4786918 w 8880174"/>
              <a:gd name="connsiteY312" fmla="*/ 5203164 h 7012541"/>
              <a:gd name="connsiteX313" fmla="*/ 4805708 w 8880174"/>
              <a:gd name="connsiteY313" fmla="*/ 5186655 h 7012541"/>
              <a:gd name="connsiteX314" fmla="*/ 4839370 w 8880174"/>
              <a:gd name="connsiteY314" fmla="*/ 5158612 h 7012541"/>
              <a:gd name="connsiteX315" fmla="*/ 4839887 w 8880174"/>
              <a:gd name="connsiteY315" fmla="*/ 5158473 h 7012541"/>
              <a:gd name="connsiteX316" fmla="*/ 4839887 w 8880174"/>
              <a:gd name="connsiteY316" fmla="*/ 5114670 h 7012541"/>
              <a:gd name="connsiteX317" fmla="*/ 4831440 w 8880174"/>
              <a:gd name="connsiteY317" fmla="*/ 5000669 h 7012541"/>
              <a:gd name="connsiteX318" fmla="*/ 4731137 w 8880174"/>
              <a:gd name="connsiteY318" fmla="*/ 4868226 h 7012541"/>
              <a:gd name="connsiteX319" fmla="*/ 4699578 w 8880174"/>
              <a:gd name="connsiteY319" fmla="*/ 4861044 h 7012541"/>
              <a:gd name="connsiteX320" fmla="*/ 4695996 w 8880174"/>
              <a:gd name="connsiteY320" fmla="*/ 4869585 h 7012541"/>
              <a:gd name="connsiteX321" fmla="*/ 4526886 w 8880174"/>
              <a:gd name="connsiteY321" fmla="*/ 5175990 h 7012541"/>
              <a:gd name="connsiteX322" fmla="*/ 4431061 w 8880174"/>
              <a:gd name="connsiteY322" fmla="*/ 5313663 h 7012541"/>
              <a:gd name="connsiteX323" fmla="*/ 4467109 w 8880174"/>
              <a:gd name="connsiteY323" fmla="*/ 5335807 h 7012541"/>
              <a:gd name="connsiteX324" fmla="*/ 4556483 w 8880174"/>
              <a:gd name="connsiteY324" fmla="*/ 5411032 h 7012541"/>
              <a:gd name="connsiteX325" fmla="*/ 4588738 w 8880174"/>
              <a:gd name="connsiteY325" fmla="*/ 5530539 h 7012541"/>
              <a:gd name="connsiteX326" fmla="*/ 4486598 w 8880174"/>
              <a:gd name="connsiteY326" fmla="*/ 5658580 h 7012541"/>
              <a:gd name="connsiteX327" fmla="*/ 4481222 w 8880174"/>
              <a:gd name="connsiteY327" fmla="*/ 5688457 h 7012541"/>
              <a:gd name="connsiteX328" fmla="*/ 4508100 w 8880174"/>
              <a:gd name="connsiteY328" fmla="*/ 5833571 h 7012541"/>
              <a:gd name="connsiteX329" fmla="*/ 4373705 w 8880174"/>
              <a:gd name="connsiteY329" fmla="*/ 6029902 h 7012541"/>
              <a:gd name="connsiteX330" fmla="*/ 4244684 w 8880174"/>
              <a:gd name="connsiteY330" fmla="*/ 6076852 h 7012541"/>
              <a:gd name="connsiteX331" fmla="*/ 3981267 w 8880174"/>
              <a:gd name="connsiteY331" fmla="*/ 6046974 h 7012541"/>
              <a:gd name="connsiteX332" fmla="*/ 3906594 w 8880174"/>
              <a:gd name="connsiteY332" fmla="*/ 6000025 h 7012541"/>
              <a:gd name="connsiteX333" fmla="*/ 3861154 w 8880174"/>
              <a:gd name="connsiteY333" fmla="*/ 5958970 h 7012541"/>
              <a:gd name="connsiteX334" fmla="*/ 3835346 w 8880174"/>
              <a:gd name="connsiteY334" fmla="*/ 5983754 h 7012541"/>
              <a:gd name="connsiteX335" fmla="*/ 3721172 w 8880174"/>
              <a:gd name="connsiteY335" fmla="*/ 6074326 h 7012541"/>
              <a:gd name="connsiteX336" fmla="*/ 3723563 w 8880174"/>
              <a:gd name="connsiteY336" fmla="*/ 6076719 h 7012541"/>
              <a:gd name="connsiteX337" fmla="*/ 3733978 w 8880174"/>
              <a:gd name="connsiteY337" fmla="*/ 6081120 h 7012541"/>
              <a:gd name="connsiteX338" fmla="*/ 3776987 w 8880174"/>
              <a:gd name="connsiteY338" fmla="*/ 6098191 h 7012541"/>
              <a:gd name="connsiteX339" fmla="*/ 3723226 w 8880174"/>
              <a:gd name="connsiteY339" fmla="*/ 6128069 h 7012541"/>
              <a:gd name="connsiteX340" fmla="*/ 3685596 w 8880174"/>
              <a:gd name="connsiteY340" fmla="*/ 6115264 h 7012541"/>
              <a:gd name="connsiteX341" fmla="*/ 3674316 w 8880174"/>
              <a:gd name="connsiteY341" fmla="*/ 6111495 h 7012541"/>
              <a:gd name="connsiteX342" fmla="*/ 3550158 w 8880174"/>
              <a:gd name="connsiteY342" fmla="*/ 6209987 h 7012541"/>
              <a:gd name="connsiteX343" fmla="*/ 2376461 w 8880174"/>
              <a:gd name="connsiteY343" fmla="*/ 6797710 h 7012541"/>
              <a:gd name="connsiteX344" fmla="*/ 2293103 w 8880174"/>
              <a:gd name="connsiteY344" fmla="*/ 6820826 h 7012541"/>
              <a:gd name="connsiteX345" fmla="*/ 2293103 w 8880174"/>
              <a:gd name="connsiteY345" fmla="*/ 6858002 h 7012541"/>
              <a:gd name="connsiteX346" fmla="*/ 2159046 w 8880174"/>
              <a:gd name="connsiteY346" fmla="*/ 6858002 h 7012541"/>
              <a:gd name="connsiteX347" fmla="*/ 2047293 w 8880174"/>
              <a:gd name="connsiteY347" fmla="*/ 6888993 h 7012541"/>
              <a:gd name="connsiteX348" fmla="*/ 995643 w 8880174"/>
              <a:gd name="connsiteY348" fmla="*/ 7010404 h 7012541"/>
              <a:gd name="connsiteX349" fmla="*/ 0 w 8880174"/>
              <a:gd name="connsiteY349" fmla="*/ 6931523 h 7012541"/>
              <a:gd name="connsiteX350" fmla="*/ 28261 w 8880174"/>
              <a:gd name="connsiteY350" fmla="*/ 5029202 h 7012541"/>
              <a:gd name="connsiteX0" fmla="*/ 6634026 w 8876701"/>
              <a:gd name="connsiteY0" fmla="*/ 867292 h 7012541"/>
              <a:gd name="connsiteX1" fmla="*/ 6577800 w 8876701"/>
              <a:gd name="connsiteY1" fmla="*/ 908210 h 7012541"/>
              <a:gd name="connsiteX2" fmla="*/ 6529417 w 8876701"/>
              <a:gd name="connsiteY2" fmla="*/ 967963 h 7012541"/>
              <a:gd name="connsiteX3" fmla="*/ 6545544 w 8876701"/>
              <a:gd name="connsiteY3" fmla="*/ 1006376 h 7012541"/>
              <a:gd name="connsiteX4" fmla="*/ 6585864 w 8876701"/>
              <a:gd name="connsiteY4" fmla="*/ 1006911 h 7012541"/>
              <a:gd name="connsiteX5" fmla="*/ 6602827 w 8876701"/>
              <a:gd name="connsiteY5" fmla="*/ 1003094 h 7012541"/>
              <a:gd name="connsiteX6" fmla="*/ 6624961 w 8876701"/>
              <a:gd name="connsiteY6" fmla="*/ 955148 h 7012541"/>
              <a:gd name="connsiteX7" fmla="*/ 6627415 w 8876701"/>
              <a:gd name="connsiteY7" fmla="*/ 887712 h 7012541"/>
              <a:gd name="connsiteX8" fmla="*/ 6634026 w 8876701"/>
              <a:gd name="connsiteY8" fmla="*/ 867292 h 7012541"/>
              <a:gd name="connsiteX9" fmla="*/ 28261 w 8876701"/>
              <a:gd name="connsiteY9" fmla="*/ 5029202 h 7012541"/>
              <a:gd name="connsiteX10" fmla="*/ 71547 w 8876701"/>
              <a:gd name="connsiteY10" fmla="*/ 85060 h 7012541"/>
              <a:gd name="connsiteX11" fmla="*/ 2293103 w 8876701"/>
              <a:gd name="connsiteY11" fmla="*/ 0 h 7012541"/>
              <a:gd name="connsiteX12" fmla="*/ 2909882 w 8876701"/>
              <a:gd name="connsiteY12" fmla="*/ 423059 h 7012541"/>
              <a:gd name="connsiteX13" fmla="*/ 3086400 w 8876701"/>
              <a:gd name="connsiteY13" fmla="*/ 516658 h 7012541"/>
              <a:gd name="connsiteX14" fmla="*/ 3066703 w 8876701"/>
              <a:gd name="connsiteY14" fmla="*/ 491542 h 7012541"/>
              <a:gd name="connsiteX15" fmla="*/ 3040497 w 8876701"/>
              <a:gd name="connsiteY15" fmla="*/ 460064 h 7012541"/>
              <a:gd name="connsiteX16" fmla="*/ 2943731 w 8876701"/>
              <a:gd name="connsiteY16" fmla="*/ 387506 h 7012541"/>
              <a:gd name="connsiteX17" fmla="*/ 2895348 w 8876701"/>
              <a:gd name="connsiteY17" fmla="*/ 302144 h 7012541"/>
              <a:gd name="connsiteX18" fmla="*/ 2981361 w 8876701"/>
              <a:gd name="connsiteY18" fmla="*/ 203978 h 7012541"/>
              <a:gd name="connsiteX19" fmla="*/ 3035121 w 8876701"/>
              <a:gd name="connsiteY19" fmla="*/ 203978 h 7012541"/>
              <a:gd name="connsiteX20" fmla="*/ 3051248 w 8876701"/>
              <a:gd name="connsiteY20" fmla="*/ 233856 h 7012541"/>
              <a:gd name="connsiteX21" fmla="*/ 3110381 w 8876701"/>
              <a:gd name="connsiteY21" fmla="*/ 391774 h 7012541"/>
              <a:gd name="connsiteX22" fmla="*/ 3131886 w 8876701"/>
              <a:gd name="connsiteY22" fmla="*/ 434455 h 7012541"/>
              <a:gd name="connsiteX23" fmla="*/ 3217899 w 8876701"/>
              <a:gd name="connsiteY23" fmla="*/ 545425 h 7012541"/>
              <a:gd name="connsiteX24" fmla="*/ 3265394 w 8876701"/>
              <a:gd name="connsiteY24" fmla="*/ 614557 h 7012541"/>
              <a:gd name="connsiteX25" fmla="*/ 3525574 w 8876701"/>
              <a:gd name="connsiteY25" fmla="*/ 784372 h 7012541"/>
              <a:gd name="connsiteX26" fmla="*/ 3549857 w 8876701"/>
              <a:gd name="connsiteY26" fmla="*/ 760429 h 7012541"/>
              <a:gd name="connsiteX27" fmla="*/ 3583457 w 8876701"/>
              <a:gd name="connsiteY27" fmla="*/ 716148 h 7012541"/>
              <a:gd name="connsiteX28" fmla="*/ 3701724 w 8876701"/>
              <a:gd name="connsiteY28" fmla="*/ 703343 h 7012541"/>
              <a:gd name="connsiteX29" fmla="*/ 3927511 w 8876701"/>
              <a:gd name="connsiteY29" fmla="*/ 733221 h 7012541"/>
              <a:gd name="connsiteX30" fmla="*/ 3992019 w 8876701"/>
              <a:gd name="connsiteY30" fmla="*/ 686272 h 7012541"/>
              <a:gd name="connsiteX31" fmla="*/ 4008148 w 8876701"/>
              <a:gd name="connsiteY31" fmla="*/ 600910 h 7012541"/>
              <a:gd name="connsiteX32" fmla="*/ 4008148 w 8876701"/>
              <a:gd name="connsiteY32" fmla="*/ 545425 h 7012541"/>
              <a:gd name="connsiteX33" fmla="*/ 4110289 w 8876701"/>
              <a:gd name="connsiteY33" fmla="*/ 515549 h 7012541"/>
              <a:gd name="connsiteX34" fmla="*/ 4190927 w 8876701"/>
              <a:gd name="connsiteY34" fmla="*/ 579570 h 7012541"/>
              <a:gd name="connsiteX35" fmla="*/ 4239308 w 8876701"/>
              <a:gd name="connsiteY35" fmla="*/ 613714 h 7012541"/>
              <a:gd name="connsiteX36" fmla="*/ 4293068 w 8876701"/>
              <a:gd name="connsiteY36" fmla="*/ 583839 h 7012541"/>
              <a:gd name="connsiteX37" fmla="*/ 4336073 w 8876701"/>
              <a:gd name="connsiteY37" fmla="*/ 472869 h 7012541"/>
              <a:gd name="connsiteX38" fmla="*/ 4368329 w 8876701"/>
              <a:gd name="connsiteY38" fmla="*/ 438723 h 7012541"/>
              <a:gd name="connsiteX39" fmla="*/ 4422087 w 8876701"/>
              <a:gd name="connsiteY39" fmla="*/ 442991 h 7012541"/>
              <a:gd name="connsiteX40" fmla="*/ 4481222 w 8876701"/>
              <a:gd name="connsiteY40" fmla="*/ 485671 h 7012541"/>
              <a:gd name="connsiteX41" fmla="*/ 4567235 w 8876701"/>
              <a:gd name="connsiteY41" fmla="*/ 545425 h 7012541"/>
              <a:gd name="connsiteX42" fmla="*/ 4701630 w 8876701"/>
              <a:gd name="connsiteY42" fmla="*/ 481403 h 7012541"/>
              <a:gd name="connsiteX43" fmla="*/ 4787643 w 8876701"/>
              <a:gd name="connsiteY43" fmla="*/ 366167 h 7012541"/>
              <a:gd name="connsiteX44" fmla="*/ 4852154 w 8876701"/>
              <a:gd name="connsiteY44" fmla="*/ 349094 h 7012541"/>
              <a:gd name="connsiteX45" fmla="*/ 4911289 w 8876701"/>
              <a:gd name="connsiteY45" fmla="*/ 494208 h 7012541"/>
              <a:gd name="connsiteX46" fmla="*/ 4900539 w 8876701"/>
              <a:gd name="connsiteY46" fmla="*/ 507013 h 7012541"/>
              <a:gd name="connsiteX47" fmla="*/ 5008054 w 8876701"/>
              <a:gd name="connsiteY47" fmla="*/ 532622 h 7012541"/>
              <a:gd name="connsiteX48" fmla="*/ 5099443 w 8876701"/>
              <a:gd name="connsiteY48" fmla="*/ 498476 h 7012541"/>
              <a:gd name="connsiteX49" fmla="*/ 5115571 w 8876701"/>
              <a:gd name="connsiteY49" fmla="*/ 485671 h 7012541"/>
              <a:gd name="connsiteX50" fmla="*/ 5292973 w 8876701"/>
              <a:gd name="connsiteY50" fmla="*/ 477137 h 7012541"/>
              <a:gd name="connsiteX51" fmla="*/ 5395114 w 8876701"/>
              <a:gd name="connsiteY51" fmla="*/ 468600 h 7012541"/>
              <a:gd name="connsiteX52" fmla="*/ 5454249 w 8876701"/>
              <a:gd name="connsiteY52" fmla="*/ 357630 h 7012541"/>
              <a:gd name="connsiteX53" fmla="*/ 5545639 w 8876701"/>
              <a:gd name="connsiteY53" fmla="*/ 131422 h 7012541"/>
              <a:gd name="connsiteX54" fmla="*/ 5626276 w 8876701"/>
              <a:gd name="connsiteY54" fmla="*/ 33255 h 7012541"/>
              <a:gd name="connsiteX55" fmla="*/ 5684065 w 8876701"/>
              <a:gd name="connsiteY55" fmla="*/ 2846 h 7012541"/>
              <a:gd name="connsiteX56" fmla="*/ 5721528 w 8876701"/>
              <a:gd name="connsiteY56" fmla="*/ 245 h 7012541"/>
              <a:gd name="connsiteX57" fmla="*/ 5766047 w 8876701"/>
              <a:gd name="connsiteY57" fmla="*/ 7648 h 7012541"/>
              <a:gd name="connsiteX58" fmla="*/ 5712289 w 8876701"/>
              <a:gd name="connsiteY58" fmla="*/ 152762 h 7012541"/>
              <a:gd name="connsiteX59" fmla="*/ 5658530 w 8876701"/>
              <a:gd name="connsiteY59" fmla="*/ 323485 h 7012541"/>
              <a:gd name="connsiteX60" fmla="*/ 5599395 w 8876701"/>
              <a:gd name="connsiteY60" fmla="*/ 489940 h 7012541"/>
              <a:gd name="connsiteX61" fmla="*/ 5733793 w 8876701"/>
              <a:gd name="connsiteY61" fmla="*/ 613714 h 7012541"/>
              <a:gd name="connsiteX62" fmla="*/ 5766047 w 8876701"/>
              <a:gd name="connsiteY62" fmla="*/ 596641 h 7012541"/>
              <a:gd name="connsiteX63" fmla="*/ 5782173 w 8876701"/>
              <a:gd name="connsiteY63" fmla="*/ 566766 h 7012541"/>
              <a:gd name="connsiteX64" fmla="*/ 5889693 w 8876701"/>
              <a:gd name="connsiteY64" fmla="*/ 532622 h 7012541"/>
              <a:gd name="connsiteX65" fmla="*/ 5948825 w 8876701"/>
              <a:gd name="connsiteY65" fmla="*/ 600910 h 7012541"/>
              <a:gd name="connsiteX66" fmla="*/ 5948825 w 8876701"/>
              <a:gd name="connsiteY66" fmla="*/ 635055 h 7012541"/>
              <a:gd name="connsiteX67" fmla="*/ 6110101 w 8876701"/>
              <a:gd name="connsiteY67" fmla="*/ 801509 h 7012541"/>
              <a:gd name="connsiteX68" fmla="*/ 6185364 w 8876701"/>
              <a:gd name="connsiteY68" fmla="*/ 797240 h 7012541"/>
              <a:gd name="connsiteX69" fmla="*/ 6411148 w 8876701"/>
              <a:gd name="connsiteY69" fmla="*/ 754560 h 7012541"/>
              <a:gd name="connsiteX70" fmla="*/ 6459531 w 8876701"/>
              <a:gd name="connsiteY70" fmla="*/ 771633 h 7012541"/>
              <a:gd name="connsiteX71" fmla="*/ 6518666 w 8876701"/>
              <a:gd name="connsiteY71" fmla="*/ 831386 h 7012541"/>
              <a:gd name="connsiteX72" fmla="*/ 6583174 w 8876701"/>
              <a:gd name="connsiteY72" fmla="*/ 839921 h 7012541"/>
              <a:gd name="connsiteX73" fmla="*/ 6604680 w 8876701"/>
              <a:gd name="connsiteY73" fmla="*/ 822850 h 7012541"/>
              <a:gd name="connsiteX74" fmla="*/ 6630887 w 8876701"/>
              <a:gd name="connsiteY74" fmla="*/ 818048 h 7012541"/>
              <a:gd name="connsiteX75" fmla="*/ 6648711 w 8876701"/>
              <a:gd name="connsiteY75" fmla="*/ 821907 h 7012541"/>
              <a:gd name="connsiteX76" fmla="*/ 6652736 w 8876701"/>
              <a:gd name="connsiteY76" fmla="*/ 803062 h 7012541"/>
              <a:gd name="connsiteX77" fmla="*/ 6634723 w 8876701"/>
              <a:gd name="connsiteY77" fmla="*/ 789260 h 7012541"/>
              <a:gd name="connsiteX78" fmla="*/ 6634019 w 8876701"/>
              <a:gd name="connsiteY78" fmla="*/ 763084 h 7012541"/>
              <a:gd name="connsiteX79" fmla="*/ 6635466 w 8876701"/>
              <a:gd name="connsiteY79" fmla="*/ 732353 h 7012541"/>
              <a:gd name="connsiteX80" fmla="*/ 6681000 w 8876701"/>
              <a:gd name="connsiteY80" fmla="*/ 753698 h 7012541"/>
              <a:gd name="connsiteX81" fmla="*/ 6681704 w 8876701"/>
              <a:gd name="connsiteY81" fmla="*/ 779876 h 7012541"/>
              <a:gd name="connsiteX82" fmla="*/ 6666549 w 8876701"/>
              <a:gd name="connsiteY82" fmla="*/ 977913 h 7012541"/>
              <a:gd name="connsiteX83" fmla="*/ 6666829 w 8876701"/>
              <a:gd name="connsiteY83" fmla="*/ 988259 h 7012541"/>
              <a:gd name="connsiteX84" fmla="*/ 6669190 w 8876701"/>
              <a:gd name="connsiteY84" fmla="*/ 987703 h 7012541"/>
              <a:gd name="connsiteX85" fmla="*/ 6712195 w 8876701"/>
              <a:gd name="connsiteY85" fmla="*/ 1006376 h 7012541"/>
              <a:gd name="connsiteX86" fmla="*/ 6741388 w 8876701"/>
              <a:gd name="connsiteY86" fmla="*/ 1050670 h 7012541"/>
              <a:gd name="connsiteX87" fmla="*/ 6756165 w 8876701"/>
              <a:gd name="connsiteY87" fmla="*/ 1051331 h 7012541"/>
              <a:gd name="connsiteX88" fmla="*/ 6811400 w 8876701"/>
              <a:gd name="connsiteY88" fmla="*/ 1031420 h 7012541"/>
              <a:gd name="connsiteX89" fmla="*/ 6870579 w 8876701"/>
              <a:gd name="connsiteY89" fmla="*/ 1010084 h 7012541"/>
              <a:gd name="connsiteX90" fmla="*/ 6917158 w 8876701"/>
              <a:gd name="connsiteY90" fmla="*/ 1091465 h 7012541"/>
              <a:gd name="connsiteX91" fmla="*/ 7031896 w 8876701"/>
              <a:gd name="connsiteY91" fmla="*/ 1125620 h 7012541"/>
              <a:gd name="connsiteX92" fmla="*/ 7125478 w 8876701"/>
              <a:gd name="connsiteY92" fmla="*/ 1156072 h 7012541"/>
              <a:gd name="connsiteX93" fmla="*/ 7159878 w 8876701"/>
              <a:gd name="connsiteY93" fmla="*/ 1207863 h 7012541"/>
              <a:gd name="connsiteX94" fmla="*/ 7235505 w 8876701"/>
              <a:gd name="connsiteY94" fmla="*/ 1290100 h 7012541"/>
              <a:gd name="connsiteX95" fmla="*/ 7260605 w 8876701"/>
              <a:gd name="connsiteY95" fmla="*/ 1292379 h 7012541"/>
              <a:gd name="connsiteX96" fmla="*/ 7397968 w 8876701"/>
              <a:gd name="connsiteY96" fmla="*/ 1257963 h 7012541"/>
              <a:gd name="connsiteX97" fmla="*/ 7448170 w 8876701"/>
              <a:gd name="connsiteY97" fmla="*/ 1262519 h 7012541"/>
              <a:gd name="connsiteX98" fmla="*/ 7449238 w 8876701"/>
              <a:gd name="connsiteY98" fmla="*/ 1281014 h 7012541"/>
              <a:gd name="connsiteX99" fmla="*/ 7356343 w 8876701"/>
              <a:gd name="connsiteY99" fmla="*/ 1318280 h 7012541"/>
              <a:gd name="connsiteX100" fmla="*/ 7333375 w 8876701"/>
              <a:gd name="connsiteY100" fmla="*/ 1352992 h 7012541"/>
              <a:gd name="connsiteX101" fmla="*/ 7382127 w 8876701"/>
              <a:gd name="connsiteY101" fmla="*/ 1388279 h 7012541"/>
              <a:gd name="connsiteX102" fmla="*/ 7433759 w 8876701"/>
              <a:gd name="connsiteY102" fmla="*/ 1403649 h 7012541"/>
              <a:gd name="connsiteX103" fmla="*/ 7364535 w 8876701"/>
              <a:gd name="connsiteY103" fmla="*/ 1432382 h 7012541"/>
              <a:gd name="connsiteX104" fmla="*/ 7336194 w 8876701"/>
              <a:gd name="connsiteY104" fmla="*/ 1457701 h 7012541"/>
              <a:gd name="connsiteX105" fmla="*/ 7364153 w 8876701"/>
              <a:gd name="connsiteY105" fmla="*/ 1481607 h 7012541"/>
              <a:gd name="connsiteX106" fmla="*/ 7469950 w 8876701"/>
              <a:gd name="connsiteY106" fmla="*/ 1458567 h 7012541"/>
              <a:gd name="connsiteX107" fmla="*/ 7685494 w 8876701"/>
              <a:gd name="connsiteY107" fmla="*/ 1411069 h 7012541"/>
              <a:gd name="connsiteX108" fmla="*/ 7721005 w 8876701"/>
              <a:gd name="connsiteY108" fmla="*/ 1398266 h 7012541"/>
              <a:gd name="connsiteX109" fmla="*/ 7755786 w 8876701"/>
              <a:gd name="connsiteY109" fmla="*/ 1400830 h 7012541"/>
              <a:gd name="connsiteX110" fmla="*/ 7744655 w 8876701"/>
              <a:gd name="connsiteY110" fmla="*/ 1431274 h 7012541"/>
              <a:gd name="connsiteX111" fmla="*/ 7718830 w 8876701"/>
              <a:gd name="connsiteY111" fmla="*/ 1444362 h 7012541"/>
              <a:gd name="connsiteX112" fmla="*/ 7634911 w 8876701"/>
              <a:gd name="connsiteY112" fmla="*/ 1455735 h 7012541"/>
              <a:gd name="connsiteX113" fmla="*/ 7564259 w 8876701"/>
              <a:gd name="connsiteY113" fmla="*/ 1473656 h 7012541"/>
              <a:gd name="connsiteX114" fmla="*/ 7519069 w 8876701"/>
              <a:gd name="connsiteY114" fmla="*/ 1486173 h 7012541"/>
              <a:gd name="connsiteX115" fmla="*/ 7422588 w 8876701"/>
              <a:gd name="connsiteY115" fmla="*/ 1517179 h 7012541"/>
              <a:gd name="connsiteX116" fmla="*/ 7333981 w 8876701"/>
              <a:gd name="connsiteY116" fmla="*/ 1586884 h 7012541"/>
              <a:gd name="connsiteX117" fmla="*/ 7424703 w 8876701"/>
              <a:gd name="connsiteY117" fmla="*/ 1595712 h 7012541"/>
              <a:gd name="connsiteX118" fmla="*/ 7616576 w 8876701"/>
              <a:gd name="connsiteY118" fmla="*/ 1556747 h 7012541"/>
              <a:gd name="connsiteX119" fmla="*/ 7733485 w 8876701"/>
              <a:gd name="connsiteY119" fmla="*/ 1544806 h 7012541"/>
              <a:gd name="connsiteX120" fmla="*/ 7757500 w 8876701"/>
              <a:gd name="connsiteY120" fmla="*/ 1570131 h 7012541"/>
              <a:gd name="connsiteX121" fmla="*/ 7737410 w 8876701"/>
              <a:gd name="connsiteY121" fmla="*/ 1584926 h 7012541"/>
              <a:gd name="connsiteX122" fmla="*/ 7540165 w 8876701"/>
              <a:gd name="connsiteY122" fmla="*/ 1614502 h 7012541"/>
              <a:gd name="connsiteX123" fmla="*/ 7473820 w 8876701"/>
              <a:gd name="connsiteY123" fmla="*/ 1623317 h 7012541"/>
              <a:gd name="connsiteX124" fmla="*/ 7385936 w 8876701"/>
              <a:gd name="connsiteY124" fmla="*/ 1677656 h 7012541"/>
              <a:gd name="connsiteX125" fmla="*/ 7281204 w 8876701"/>
              <a:gd name="connsiteY125" fmla="*/ 1719189 h 7012541"/>
              <a:gd name="connsiteX126" fmla="*/ 7274371 w 8876701"/>
              <a:gd name="connsiteY126" fmla="*/ 1720608 h 7012541"/>
              <a:gd name="connsiteX127" fmla="*/ 7266631 w 8876701"/>
              <a:gd name="connsiteY127" fmla="*/ 1727395 h 7012541"/>
              <a:gd name="connsiteX128" fmla="*/ 7266631 w 8876701"/>
              <a:gd name="connsiteY128" fmla="*/ 1753945 h 7012541"/>
              <a:gd name="connsiteX129" fmla="*/ 7283452 w 8876701"/>
              <a:gd name="connsiteY129" fmla="*/ 1789340 h 7012541"/>
              <a:gd name="connsiteX130" fmla="*/ 7165708 w 8876701"/>
              <a:gd name="connsiteY130" fmla="*/ 1833590 h 7012541"/>
              <a:gd name="connsiteX131" fmla="*/ 7154809 w 8876701"/>
              <a:gd name="connsiteY131" fmla="*/ 1845056 h 7012541"/>
              <a:gd name="connsiteX132" fmla="*/ 7169142 w 8876701"/>
              <a:gd name="connsiteY132" fmla="*/ 1864261 h 7012541"/>
              <a:gd name="connsiteX133" fmla="*/ 7176645 w 8876701"/>
              <a:gd name="connsiteY133" fmla="*/ 1869997 h 7012541"/>
              <a:gd name="connsiteX134" fmla="*/ 7213877 w 8876701"/>
              <a:gd name="connsiteY134" fmla="*/ 1873441 h 7012541"/>
              <a:gd name="connsiteX135" fmla="*/ 7217525 w 8876701"/>
              <a:gd name="connsiteY135" fmla="*/ 1872797 h 7012541"/>
              <a:gd name="connsiteX136" fmla="*/ 7351920 w 8876701"/>
              <a:gd name="connsiteY136" fmla="*/ 1864261 h 7012541"/>
              <a:gd name="connsiteX137" fmla="*/ 7393249 w 8876701"/>
              <a:gd name="connsiteY137" fmla="*/ 1878132 h 7012541"/>
              <a:gd name="connsiteX138" fmla="*/ 7415948 w 8876701"/>
              <a:gd name="connsiteY138" fmla="*/ 1899836 h 7012541"/>
              <a:gd name="connsiteX139" fmla="*/ 7429578 w 8876701"/>
              <a:gd name="connsiteY139" fmla="*/ 1897743 h 7012541"/>
              <a:gd name="connsiteX140" fmla="*/ 7460064 w 8876701"/>
              <a:gd name="connsiteY140" fmla="*/ 1895534 h 7012541"/>
              <a:gd name="connsiteX141" fmla="*/ 7502113 w 8876701"/>
              <a:gd name="connsiteY141" fmla="*/ 1922083 h 7012541"/>
              <a:gd name="connsiteX142" fmla="*/ 7476884 w 8876701"/>
              <a:gd name="connsiteY142" fmla="*/ 1957479 h 7012541"/>
              <a:gd name="connsiteX143" fmla="*/ 7435999 w 8876701"/>
              <a:gd name="connsiteY143" fmla="*/ 1965299 h 7012541"/>
              <a:gd name="connsiteX144" fmla="*/ 7432559 w 8876701"/>
              <a:gd name="connsiteY144" fmla="*/ 1983767 h 7012541"/>
              <a:gd name="connsiteX145" fmla="*/ 7341167 w 8876701"/>
              <a:gd name="connsiteY145" fmla="*/ 2116076 h 7012541"/>
              <a:gd name="connsiteX146" fmla="*/ 7292785 w 8876701"/>
              <a:gd name="connsiteY146" fmla="*/ 2120344 h 7012541"/>
              <a:gd name="connsiteX147" fmla="*/ 7267252 w 8876701"/>
              <a:gd name="connsiteY147" fmla="*/ 2119278 h 7012541"/>
              <a:gd name="connsiteX148" fmla="*/ 7250917 w 8876701"/>
              <a:gd name="connsiteY148" fmla="*/ 2136237 h 7012541"/>
              <a:gd name="connsiteX149" fmla="*/ 7266631 w 8876701"/>
              <a:gd name="connsiteY149" fmla="*/ 2152158 h 7012541"/>
              <a:gd name="connsiteX150" fmla="*/ 7266631 w 8876701"/>
              <a:gd name="connsiteY150" fmla="*/ 2169860 h 7012541"/>
              <a:gd name="connsiteX151" fmla="*/ 7241401 w 8876701"/>
              <a:gd name="connsiteY151" fmla="*/ 2178706 h 7012541"/>
              <a:gd name="connsiteX152" fmla="*/ 7216741 w 8876701"/>
              <a:gd name="connsiteY152" fmla="*/ 2176761 h 7012541"/>
              <a:gd name="connsiteX153" fmla="*/ 7206772 w 8876701"/>
              <a:gd name="connsiteY153" fmla="*/ 2188634 h 7012541"/>
              <a:gd name="connsiteX154" fmla="*/ 7209141 w 8876701"/>
              <a:gd name="connsiteY154" fmla="*/ 2205255 h 7012541"/>
              <a:gd name="connsiteX155" fmla="*/ 7241401 w 8876701"/>
              <a:gd name="connsiteY155" fmla="*/ 2205255 h 7012541"/>
              <a:gd name="connsiteX156" fmla="*/ 7325501 w 8876701"/>
              <a:gd name="connsiteY156" fmla="*/ 2205255 h 7012541"/>
              <a:gd name="connsiteX157" fmla="*/ 7367553 w 8876701"/>
              <a:gd name="connsiteY157" fmla="*/ 2205255 h 7012541"/>
              <a:gd name="connsiteX158" fmla="*/ 7434834 w 8876701"/>
              <a:gd name="connsiteY158" fmla="*/ 2249505 h 7012541"/>
              <a:gd name="connsiteX159" fmla="*/ 7535753 w 8876701"/>
              <a:gd name="connsiteY159" fmla="*/ 2284901 h 7012541"/>
              <a:gd name="connsiteX160" fmla="*/ 7560984 w 8876701"/>
              <a:gd name="connsiteY160" fmla="*/ 2311449 h 7012541"/>
              <a:gd name="connsiteX161" fmla="*/ 7535753 w 8876701"/>
              <a:gd name="connsiteY161" fmla="*/ 2329142 h 7012541"/>
              <a:gd name="connsiteX162" fmla="*/ 7527346 w 8876701"/>
              <a:gd name="connsiteY162" fmla="*/ 2355692 h 7012541"/>
              <a:gd name="connsiteX163" fmla="*/ 7518935 w 8876701"/>
              <a:gd name="connsiteY163" fmla="*/ 2391087 h 7012541"/>
              <a:gd name="connsiteX164" fmla="*/ 7518935 w 8876701"/>
              <a:gd name="connsiteY164" fmla="*/ 2417635 h 7012541"/>
              <a:gd name="connsiteX165" fmla="*/ 7527346 w 8876701"/>
              <a:gd name="connsiteY165" fmla="*/ 2417635 h 7012541"/>
              <a:gd name="connsiteX166" fmla="*/ 7527346 w 8876701"/>
              <a:gd name="connsiteY166" fmla="*/ 2479580 h 7012541"/>
              <a:gd name="connsiteX167" fmla="*/ 7460064 w 8876701"/>
              <a:gd name="connsiteY167" fmla="*/ 2541532 h 7012541"/>
              <a:gd name="connsiteX168" fmla="*/ 7544165 w 8876701"/>
              <a:gd name="connsiteY168" fmla="*/ 2568073 h 7012541"/>
              <a:gd name="connsiteX169" fmla="*/ 7535753 w 8876701"/>
              <a:gd name="connsiteY169" fmla="*/ 2576928 h 7012541"/>
              <a:gd name="connsiteX170" fmla="*/ 7236495 w 8876701"/>
              <a:gd name="connsiteY170" fmla="*/ 2576928 h 7012541"/>
              <a:gd name="connsiteX171" fmla="*/ 7215508 w 8876701"/>
              <a:gd name="connsiteY171" fmla="*/ 2587165 h 7012541"/>
              <a:gd name="connsiteX172" fmla="*/ 7214139 w 8876701"/>
              <a:gd name="connsiteY172" fmla="*/ 2590655 h 7012541"/>
              <a:gd name="connsiteX173" fmla="*/ 7232990 w 8876701"/>
              <a:gd name="connsiteY173" fmla="*/ 2594621 h 7012541"/>
              <a:gd name="connsiteX174" fmla="*/ 7300272 w 8876701"/>
              <a:gd name="connsiteY174" fmla="*/ 2638871 h 7012541"/>
              <a:gd name="connsiteX175" fmla="*/ 7333912 w 8876701"/>
              <a:gd name="connsiteY175" fmla="*/ 2665420 h 7012541"/>
              <a:gd name="connsiteX176" fmla="*/ 7426423 w 8876701"/>
              <a:gd name="connsiteY176" fmla="*/ 2683114 h 7012541"/>
              <a:gd name="connsiteX177" fmla="*/ 7443243 w 8876701"/>
              <a:gd name="connsiteY177" fmla="*/ 2700816 h 7012541"/>
              <a:gd name="connsiteX178" fmla="*/ 7426423 w 8876701"/>
              <a:gd name="connsiteY178" fmla="*/ 2709662 h 7012541"/>
              <a:gd name="connsiteX179" fmla="*/ 7224581 w 8876701"/>
              <a:gd name="connsiteY179" fmla="*/ 2709662 h 7012541"/>
              <a:gd name="connsiteX180" fmla="*/ 7208810 w 8876701"/>
              <a:gd name="connsiteY180" fmla="*/ 2710767 h 7012541"/>
              <a:gd name="connsiteX181" fmla="*/ 7207899 w 8876701"/>
              <a:gd name="connsiteY181" fmla="*/ 2711514 h 7012541"/>
              <a:gd name="connsiteX182" fmla="*/ 7208115 w 8876701"/>
              <a:gd name="connsiteY182" fmla="*/ 2712006 h 7012541"/>
              <a:gd name="connsiteX183" fmla="*/ 7292785 w 8876701"/>
              <a:gd name="connsiteY183" fmla="*/ 2730679 h 7012541"/>
              <a:gd name="connsiteX184" fmla="*/ 7411055 w 8876701"/>
              <a:gd name="connsiteY184" fmla="*/ 2816042 h 7012541"/>
              <a:gd name="connsiteX185" fmla="*/ 7411055 w 8876701"/>
              <a:gd name="connsiteY185" fmla="*/ 2824702 h 7012541"/>
              <a:gd name="connsiteX186" fmla="*/ 7510524 w 8876701"/>
              <a:gd name="connsiteY186" fmla="*/ 2824702 h 7012541"/>
              <a:gd name="connsiteX187" fmla="*/ 7586217 w 8876701"/>
              <a:gd name="connsiteY187" fmla="*/ 2815857 h 7012541"/>
              <a:gd name="connsiteX188" fmla="*/ 7619857 w 8876701"/>
              <a:gd name="connsiteY188" fmla="*/ 2842405 h 7012541"/>
              <a:gd name="connsiteX189" fmla="*/ 7611446 w 8876701"/>
              <a:gd name="connsiteY189" fmla="*/ 2868954 h 7012541"/>
              <a:gd name="connsiteX190" fmla="*/ 7569394 w 8876701"/>
              <a:gd name="connsiteY190" fmla="*/ 2868954 h 7012541"/>
              <a:gd name="connsiteX191" fmla="*/ 7460064 w 8876701"/>
              <a:gd name="connsiteY191" fmla="*/ 2860098 h 7012541"/>
              <a:gd name="connsiteX192" fmla="*/ 7429971 w 8876701"/>
              <a:gd name="connsiteY192" fmla="*/ 2855261 h 7012541"/>
              <a:gd name="connsiteX193" fmla="*/ 7408679 w 8876701"/>
              <a:gd name="connsiteY193" fmla="*/ 2859828 h 7012541"/>
              <a:gd name="connsiteX194" fmla="*/ 7391569 w 8876701"/>
              <a:gd name="connsiteY194" fmla="*/ 2867792 h 7012541"/>
              <a:gd name="connsiteX195" fmla="*/ 7380474 w 8876701"/>
              <a:gd name="connsiteY195" fmla="*/ 2867539 h 7012541"/>
              <a:gd name="connsiteX196" fmla="*/ 7376094 w 8876701"/>
              <a:gd name="connsiteY196" fmla="*/ 2868814 h 7012541"/>
              <a:gd name="connsiteX197" fmla="*/ 7363084 w 8876701"/>
              <a:gd name="connsiteY197" fmla="*/ 2868887 h 7012541"/>
              <a:gd name="connsiteX198" fmla="*/ 7330122 w 8876701"/>
              <a:gd name="connsiteY198" fmla="*/ 2879700 h 7012541"/>
              <a:gd name="connsiteX199" fmla="*/ 7423270 w 8876701"/>
              <a:gd name="connsiteY199" fmla="*/ 2893285 h 7012541"/>
              <a:gd name="connsiteX200" fmla="*/ 7535753 w 8876701"/>
              <a:gd name="connsiteY200" fmla="*/ 2895495 h 7012541"/>
              <a:gd name="connsiteX201" fmla="*/ 7569394 w 8876701"/>
              <a:gd name="connsiteY201" fmla="*/ 2895495 h 7012541"/>
              <a:gd name="connsiteX202" fmla="*/ 7611446 w 8876701"/>
              <a:gd name="connsiteY202" fmla="*/ 2913195 h 7012541"/>
              <a:gd name="connsiteX203" fmla="*/ 7619857 w 8876701"/>
              <a:gd name="connsiteY203" fmla="*/ 2939745 h 7012541"/>
              <a:gd name="connsiteX204" fmla="*/ 7603035 w 8876701"/>
              <a:gd name="connsiteY204" fmla="*/ 2957445 h 7012541"/>
              <a:gd name="connsiteX205" fmla="*/ 7476884 w 8876701"/>
              <a:gd name="connsiteY205" fmla="*/ 2957445 h 7012541"/>
              <a:gd name="connsiteX206" fmla="*/ 7611446 w 8876701"/>
              <a:gd name="connsiteY206" fmla="*/ 2992841 h 7012541"/>
              <a:gd name="connsiteX207" fmla="*/ 7636676 w 8876701"/>
              <a:gd name="connsiteY207" fmla="*/ 3010536 h 7012541"/>
              <a:gd name="connsiteX208" fmla="*/ 7603035 w 8876701"/>
              <a:gd name="connsiteY208" fmla="*/ 3019391 h 7012541"/>
              <a:gd name="connsiteX209" fmla="*/ 7392782 w 8876701"/>
              <a:gd name="connsiteY209" fmla="*/ 3019391 h 7012541"/>
              <a:gd name="connsiteX210" fmla="*/ 7359141 w 8876701"/>
              <a:gd name="connsiteY210" fmla="*/ 3037084 h 7012541"/>
              <a:gd name="connsiteX211" fmla="*/ 7418013 w 8876701"/>
              <a:gd name="connsiteY211" fmla="*/ 3037084 h 7012541"/>
              <a:gd name="connsiteX212" fmla="*/ 7493705 w 8876701"/>
              <a:gd name="connsiteY212" fmla="*/ 3063633 h 7012541"/>
              <a:gd name="connsiteX213" fmla="*/ 7569394 w 8876701"/>
              <a:gd name="connsiteY213" fmla="*/ 3063633 h 7012541"/>
              <a:gd name="connsiteX214" fmla="*/ 7594625 w 8876701"/>
              <a:gd name="connsiteY214" fmla="*/ 3090181 h 7012541"/>
              <a:gd name="connsiteX215" fmla="*/ 7569394 w 8876701"/>
              <a:gd name="connsiteY215" fmla="*/ 3116729 h 7012541"/>
              <a:gd name="connsiteX216" fmla="*/ 7392782 w 8876701"/>
              <a:gd name="connsiteY216" fmla="*/ 3116729 h 7012541"/>
              <a:gd name="connsiteX217" fmla="*/ 7317090 w 8876701"/>
              <a:gd name="connsiteY217" fmla="*/ 3125577 h 7012541"/>
              <a:gd name="connsiteX218" fmla="*/ 7409602 w 8876701"/>
              <a:gd name="connsiteY218" fmla="*/ 3125577 h 7012541"/>
              <a:gd name="connsiteX219" fmla="*/ 7468474 w 8876701"/>
              <a:gd name="connsiteY219" fmla="*/ 3160972 h 7012541"/>
              <a:gd name="connsiteX220" fmla="*/ 7468474 w 8876701"/>
              <a:gd name="connsiteY220" fmla="*/ 3187520 h 7012541"/>
              <a:gd name="connsiteX221" fmla="*/ 7434834 w 8876701"/>
              <a:gd name="connsiteY221" fmla="*/ 3205222 h 7012541"/>
              <a:gd name="connsiteX222" fmla="*/ 7325501 w 8876701"/>
              <a:gd name="connsiteY222" fmla="*/ 3222925 h 7012541"/>
              <a:gd name="connsiteX223" fmla="*/ 7289650 w 8876701"/>
              <a:gd name="connsiteY223" fmla="*/ 3228471 h 7012541"/>
              <a:gd name="connsiteX224" fmla="*/ 7297868 w 8876701"/>
              <a:gd name="connsiteY224" fmla="*/ 3237002 h 7012541"/>
              <a:gd name="connsiteX225" fmla="*/ 7234517 w 8876701"/>
              <a:gd name="connsiteY225" fmla="*/ 3266341 h 7012541"/>
              <a:gd name="connsiteX226" fmla="*/ 7200180 w 8876701"/>
              <a:gd name="connsiteY226" fmla="*/ 3279517 h 7012541"/>
              <a:gd name="connsiteX227" fmla="*/ 7287409 w 8876701"/>
              <a:gd name="connsiteY227" fmla="*/ 3302602 h 7012541"/>
              <a:gd name="connsiteX228" fmla="*/ 7437935 w 8876701"/>
              <a:gd name="connsiteY228" fmla="*/ 3285529 h 7012541"/>
              <a:gd name="connsiteX229" fmla="*/ 7507819 w 8876701"/>
              <a:gd name="connsiteY229" fmla="*/ 3251385 h 7012541"/>
              <a:gd name="connsiteX230" fmla="*/ 7626089 w 8876701"/>
              <a:gd name="connsiteY230" fmla="*/ 3153218 h 7012541"/>
              <a:gd name="connsiteX231" fmla="*/ 7824993 w 8876701"/>
              <a:gd name="connsiteY231" fmla="*/ 2986763 h 7012541"/>
              <a:gd name="connsiteX232" fmla="*/ 8083034 w 8876701"/>
              <a:gd name="connsiteY232" fmla="*/ 2905671 h 7012541"/>
              <a:gd name="connsiteX233" fmla="*/ 8292694 w 8876701"/>
              <a:gd name="connsiteY233" fmla="*/ 2811774 h 7012541"/>
              <a:gd name="connsiteX234" fmla="*/ 8308820 w 8876701"/>
              <a:gd name="connsiteY234" fmla="*/ 2798969 h 7012541"/>
              <a:gd name="connsiteX235" fmla="*/ 8523854 w 8876701"/>
              <a:gd name="connsiteY235" fmla="*/ 2726411 h 7012541"/>
              <a:gd name="connsiteX236" fmla="*/ 8545735 w 8876701"/>
              <a:gd name="connsiteY236" fmla="*/ 2720593 h 7012541"/>
              <a:gd name="connsiteX237" fmla="*/ 8548676 w 8876701"/>
              <a:gd name="connsiteY237" fmla="*/ 2716533 h 7012541"/>
              <a:gd name="connsiteX238" fmla="*/ 8573314 w 8876701"/>
              <a:gd name="connsiteY238" fmla="*/ 2694886 h 7012541"/>
              <a:gd name="connsiteX239" fmla="*/ 8677288 w 8876701"/>
              <a:gd name="connsiteY239" fmla="*/ 2642160 h 7012541"/>
              <a:gd name="connsiteX240" fmla="*/ 8735408 w 8876701"/>
              <a:gd name="connsiteY240" fmla="*/ 2626902 h 7012541"/>
              <a:gd name="connsiteX241" fmla="*/ 8850732 w 8876701"/>
              <a:gd name="connsiteY241" fmla="*/ 2656253 h 7012541"/>
              <a:gd name="connsiteX242" fmla="*/ 8871829 w 8876701"/>
              <a:gd name="connsiteY242" fmla="*/ 2688788 h 7012541"/>
              <a:gd name="connsiteX243" fmla="*/ 8808773 w 8876701"/>
              <a:gd name="connsiteY243" fmla="*/ 3003836 h 7012541"/>
              <a:gd name="connsiteX244" fmla="*/ 8695880 w 8876701"/>
              <a:gd name="connsiteY244" fmla="*/ 3012372 h 7012541"/>
              <a:gd name="connsiteX245" fmla="*/ 8550732 w 8876701"/>
              <a:gd name="connsiteY245" fmla="*/ 3008104 h 7012541"/>
              <a:gd name="connsiteX246" fmla="*/ 8518478 w 8876701"/>
              <a:gd name="connsiteY246" fmla="*/ 3025177 h 7012541"/>
              <a:gd name="connsiteX247" fmla="*/ 8389456 w 8876701"/>
              <a:gd name="connsiteY247" fmla="*/ 3076394 h 7012541"/>
              <a:gd name="connsiteX248" fmla="*/ 8271189 w 8876701"/>
              <a:gd name="connsiteY248" fmla="*/ 3114806 h 7012541"/>
              <a:gd name="connsiteX249" fmla="*/ 8002397 w 8876701"/>
              <a:gd name="connsiteY249" fmla="*/ 3174559 h 7012541"/>
              <a:gd name="connsiteX250" fmla="*/ 7744358 w 8876701"/>
              <a:gd name="connsiteY250" fmla="*/ 3259920 h 7012541"/>
              <a:gd name="connsiteX251" fmla="*/ 7583083 w 8876701"/>
              <a:gd name="connsiteY251" fmla="*/ 3358087 h 7012541"/>
              <a:gd name="connsiteX252" fmla="*/ 7507819 w 8876701"/>
              <a:gd name="connsiteY252" fmla="*/ 3396499 h 7012541"/>
              <a:gd name="connsiteX253" fmla="*/ 7201396 w 8876701"/>
              <a:gd name="connsiteY253" fmla="*/ 3537345 h 7012541"/>
              <a:gd name="connsiteX254" fmla="*/ 7180328 w 8876701"/>
              <a:gd name="connsiteY254" fmla="*/ 3547150 h 7012541"/>
              <a:gd name="connsiteX255" fmla="*/ 7165229 w 8876701"/>
              <a:gd name="connsiteY255" fmla="*/ 3639988 h 7012541"/>
              <a:gd name="connsiteX256" fmla="*/ 7112041 w 8876701"/>
              <a:gd name="connsiteY256" fmla="*/ 3746654 h 7012541"/>
              <a:gd name="connsiteX257" fmla="*/ 7107603 w 8876701"/>
              <a:gd name="connsiteY257" fmla="*/ 3767789 h 7012541"/>
              <a:gd name="connsiteX258" fmla="*/ 7120759 w 8876701"/>
              <a:gd name="connsiteY258" fmla="*/ 3772089 h 7012541"/>
              <a:gd name="connsiteX259" fmla="*/ 7534699 w 8876701"/>
              <a:gd name="connsiteY259" fmla="*/ 3891595 h 7012541"/>
              <a:gd name="connsiteX260" fmla="*/ 7626089 w 8876701"/>
              <a:gd name="connsiteY260" fmla="*/ 3917205 h 7012541"/>
              <a:gd name="connsiteX261" fmla="*/ 7749734 w 8876701"/>
              <a:gd name="connsiteY261" fmla="*/ 3904400 h 7012541"/>
              <a:gd name="connsiteX262" fmla="*/ 7819618 w 8876701"/>
              <a:gd name="connsiteY262" fmla="*/ 3895864 h 7012541"/>
              <a:gd name="connsiteX263" fmla="*/ 7894880 w 8876701"/>
              <a:gd name="connsiteY263" fmla="*/ 3912937 h 7012541"/>
              <a:gd name="connsiteX264" fmla="*/ 7927136 w 8876701"/>
              <a:gd name="connsiteY264" fmla="*/ 3942812 h 7012541"/>
              <a:gd name="connsiteX265" fmla="*/ 7787364 w 8876701"/>
              <a:gd name="connsiteY265" fmla="*/ 4169020 h 7012541"/>
              <a:gd name="connsiteX266" fmla="*/ 7636840 w 8876701"/>
              <a:gd name="connsiteY266" fmla="*/ 4169020 h 7012541"/>
              <a:gd name="connsiteX267" fmla="*/ 7513195 w 8876701"/>
              <a:gd name="connsiteY267" fmla="*/ 4100731 h 7012541"/>
              <a:gd name="connsiteX268" fmla="*/ 7378800 w 8876701"/>
              <a:gd name="connsiteY268" fmla="*/ 4079391 h 7012541"/>
              <a:gd name="connsiteX269" fmla="*/ 7239029 w 8876701"/>
              <a:gd name="connsiteY269" fmla="*/ 4023907 h 7012541"/>
              <a:gd name="connsiteX270" fmla="*/ 7158389 w 8876701"/>
              <a:gd name="connsiteY270" fmla="*/ 3921471 h 7012541"/>
              <a:gd name="connsiteX271" fmla="*/ 7124598 w 8876701"/>
              <a:gd name="connsiteY271" fmla="*/ 3898797 h 7012541"/>
              <a:gd name="connsiteX272" fmla="*/ 7095148 w 8876701"/>
              <a:gd name="connsiteY272" fmla="*/ 3921009 h 7012541"/>
              <a:gd name="connsiteX273" fmla="*/ 6993789 w 8876701"/>
              <a:gd name="connsiteY273" fmla="*/ 3921009 h 7012541"/>
              <a:gd name="connsiteX274" fmla="*/ 6841749 w 8876701"/>
              <a:gd name="connsiteY274" fmla="*/ 3947832 h 7012541"/>
              <a:gd name="connsiteX275" fmla="*/ 6799515 w 8876701"/>
              <a:gd name="connsiteY275" fmla="*/ 4048423 h 7012541"/>
              <a:gd name="connsiteX276" fmla="*/ 6554562 w 8876701"/>
              <a:gd name="connsiteY276" fmla="*/ 4309956 h 7012541"/>
              <a:gd name="connsiteX277" fmla="*/ 6495434 w 8876701"/>
              <a:gd name="connsiteY277" fmla="*/ 4323367 h 7012541"/>
              <a:gd name="connsiteX278" fmla="*/ 6157569 w 8876701"/>
              <a:gd name="connsiteY278" fmla="*/ 4323367 h 7012541"/>
              <a:gd name="connsiteX279" fmla="*/ 6225141 w 8876701"/>
              <a:gd name="connsiteY279" fmla="*/ 4544663 h 7012541"/>
              <a:gd name="connsiteX280" fmla="*/ 6030867 w 8876701"/>
              <a:gd name="connsiteY280" fmla="*/ 4423957 h 7012541"/>
              <a:gd name="connsiteX281" fmla="*/ 5726788 w 8876701"/>
              <a:gd name="connsiteY281" fmla="*/ 4363603 h 7012541"/>
              <a:gd name="connsiteX282" fmla="*/ 5583194 w 8876701"/>
              <a:gd name="connsiteY282" fmla="*/ 4558076 h 7012541"/>
              <a:gd name="connsiteX283" fmla="*/ 5372027 w 8876701"/>
              <a:gd name="connsiteY283" fmla="*/ 4658664 h 7012541"/>
              <a:gd name="connsiteX284" fmla="*/ 5228434 w 8876701"/>
              <a:gd name="connsiteY284" fmla="*/ 4698900 h 7012541"/>
              <a:gd name="connsiteX285" fmla="*/ 4991928 w 8876701"/>
              <a:gd name="connsiteY285" fmla="*/ 4812901 h 7012541"/>
              <a:gd name="connsiteX286" fmla="*/ 4915908 w 8876701"/>
              <a:gd name="connsiteY286" fmla="*/ 4866550 h 7012541"/>
              <a:gd name="connsiteX287" fmla="*/ 4949694 w 8876701"/>
              <a:gd name="connsiteY287" fmla="*/ 5034199 h 7012541"/>
              <a:gd name="connsiteX288" fmla="*/ 4978237 w 8876701"/>
              <a:gd name="connsiteY288" fmla="*/ 5142809 h 7012541"/>
              <a:gd name="connsiteX289" fmla="*/ 4997518 w 8876701"/>
              <a:gd name="connsiteY289" fmla="*/ 5144903 h 7012541"/>
              <a:gd name="connsiteX290" fmla="*/ 5017276 w 8876701"/>
              <a:gd name="connsiteY290" fmla="*/ 5157192 h 7012541"/>
              <a:gd name="connsiteX291" fmla="*/ 5033367 w 8876701"/>
              <a:gd name="connsiteY291" fmla="*/ 5182005 h 7012541"/>
              <a:gd name="connsiteX292" fmla="*/ 5039731 w 8876701"/>
              <a:gd name="connsiteY292" fmla="*/ 5192443 h 7012541"/>
              <a:gd name="connsiteX293" fmla="*/ 5060058 w 8876701"/>
              <a:gd name="connsiteY293" fmla="*/ 5219711 h 7012541"/>
              <a:gd name="connsiteX294" fmla="*/ 5070657 w 8876701"/>
              <a:gd name="connsiteY294" fmla="*/ 5232605 h 7012541"/>
              <a:gd name="connsiteX295" fmla="*/ 5077775 w 8876701"/>
              <a:gd name="connsiteY295" fmla="*/ 5251423 h 7012541"/>
              <a:gd name="connsiteX296" fmla="*/ 5076675 w 8876701"/>
              <a:gd name="connsiteY296" fmla="*/ 5272625 h 7012541"/>
              <a:gd name="connsiteX297" fmla="*/ 5067013 w 8876701"/>
              <a:gd name="connsiteY297" fmla="*/ 5325796 h 7012541"/>
              <a:gd name="connsiteX298" fmla="*/ 4992239 w 8876701"/>
              <a:gd name="connsiteY298" fmla="*/ 5402777 h 7012541"/>
              <a:gd name="connsiteX299" fmla="*/ 4981655 w 8876701"/>
              <a:gd name="connsiteY299" fmla="*/ 5403392 h 7012541"/>
              <a:gd name="connsiteX300" fmla="*/ 4935831 w 8876701"/>
              <a:gd name="connsiteY300" fmla="*/ 5411777 h 7012541"/>
              <a:gd name="connsiteX301" fmla="*/ 4922876 w 8876701"/>
              <a:gd name="connsiteY301" fmla="*/ 5410623 h 7012541"/>
              <a:gd name="connsiteX302" fmla="*/ 4887883 w 8876701"/>
              <a:gd name="connsiteY302" fmla="*/ 5412181 h 7012541"/>
              <a:gd name="connsiteX303" fmla="*/ 4868951 w 8876701"/>
              <a:gd name="connsiteY303" fmla="*/ 5411532 h 7012541"/>
              <a:gd name="connsiteX304" fmla="*/ 4852373 w 8876701"/>
              <a:gd name="connsiteY304" fmla="*/ 5399145 h 7012541"/>
              <a:gd name="connsiteX305" fmla="*/ 4797423 w 8876701"/>
              <a:gd name="connsiteY305" fmla="*/ 5370869 h 7012541"/>
              <a:gd name="connsiteX306" fmla="*/ 4769006 w 8876701"/>
              <a:gd name="connsiteY306" fmla="*/ 5349635 h 7012541"/>
              <a:gd name="connsiteX307" fmla="*/ 4763013 w 8876701"/>
              <a:gd name="connsiteY307" fmla="*/ 5336631 h 7012541"/>
              <a:gd name="connsiteX308" fmla="*/ 4763231 w 8876701"/>
              <a:gd name="connsiteY308" fmla="*/ 5303401 h 7012541"/>
              <a:gd name="connsiteX309" fmla="*/ 4760438 w 8876701"/>
              <a:gd name="connsiteY309" fmla="*/ 5250159 h 7012541"/>
              <a:gd name="connsiteX310" fmla="*/ 4768885 w 8876701"/>
              <a:gd name="connsiteY310" fmla="*/ 5228052 h 7012541"/>
              <a:gd name="connsiteX311" fmla="*/ 4786918 w 8876701"/>
              <a:gd name="connsiteY311" fmla="*/ 5203164 h 7012541"/>
              <a:gd name="connsiteX312" fmla="*/ 4805708 w 8876701"/>
              <a:gd name="connsiteY312" fmla="*/ 5186655 h 7012541"/>
              <a:gd name="connsiteX313" fmla="*/ 4839370 w 8876701"/>
              <a:gd name="connsiteY313" fmla="*/ 5158612 h 7012541"/>
              <a:gd name="connsiteX314" fmla="*/ 4839887 w 8876701"/>
              <a:gd name="connsiteY314" fmla="*/ 5158473 h 7012541"/>
              <a:gd name="connsiteX315" fmla="*/ 4839887 w 8876701"/>
              <a:gd name="connsiteY315" fmla="*/ 5114670 h 7012541"/>
              <a:gd name="connsiteX316" fmla="*/ 4831440 w 8876701"/>
              <a:gd name="connsiteY316" fmla="*/ 5000669 h 7012541"/>
              <a:gd name="connsiteX317" fmla="*/ 4731137 w 8876701"/>
              <a:gd name="connsiteY317" fmla="*/ 4868226 h 7012541"/>
              <a:gd name="connsiteX318" fmla="*/ 4699578 w 8876701"/>
              <a:gd name="connsiteY318" fmla="*/ 4861044 h 7012541"/>
              <a:gd name="connsiteX319" fmla="*/ 4695996 w 8876701"/>
              <a:gd name="connsiteY319" fmla="*/ 4869585 h 7012541"/>
              <a:gd name="connsiteX320" fmla="*/ 4526886 w 8876701"/>
              <a:gd name="connsiteY320" fmla="*/ 5175990 h 7012541"/>
              <a:gd name="connsiteX321" fmla="*/ 4431061 w 8876701"/>
              <a:gd name="connsiteY321" fmla="*/ 5313663 h 7012541"/>
              <a:gd name="connsiteX322" fmla="*/ 4467109 w 8876701"/>
              <a:gd name="connsiteY322" fmla="*/ 5335807 h 7012541"/>
              <a:gd name="connsiteX323" fmla="*/ 4556483 w 8876701"/>
              <a:gd name="connsiteY323" fmla="*/ 5411032 h 7012541"/>
              <a:gd name="connsiteX324" fmla="*/ 4588738 w 8876701"/>
              <a:gd name="connsiteY324" fmla="*/ 5530539 h 7012541"/>
              <a:gd name="connsiteX325" fmla="*/ 4486598 w 8876701"/>
              <a:gd name="connsiteY325" fmla="*/ 5658580 h 7012541"/>
              <a:gd name="connsiteX326" fmla="*/ 4481222 w 8876701"/>
              <a:gd name="connsiteY326" fmla="*/ 5688457 h 7012541"/>
              <a:gd name="connsiteX327" fmla="*/ 4508100 w 8876701"/>
              <a:gd name="connsiteY327" fmla="*/ 5833571 h 7012541"/>
              <a:gd name="connsiteX328" fmla="*/ 4373705 w 8876701"/>
              <a:gd name="connsiteY328" fmla="*/ 6029902 h 7012541"/>
              <a:gd name="connsiteX329" fmla="*/ 4244684 w 8876701"/>
              <a:gd name="connsiteY329" fmla="*/ 6076852 h 7012541"/>
              <a:gd name="connsiteX330" fmla="*/ 3981267 w 8876701"/>
              <a:gd name="connsiteY330" fmla="*/ 6046974 h 7012541"/>
              <a:gd name="connsiteX331" fmla="*/ 3906594 w 8876701"/>
              <a:gd name="connsiteY331" fmla="*/ 6000025 h 7012541"/>
              <a:gd name="connsiteX332" fmla="*/ 3861154 w 8876701"/>
              <a:gd name="connsiteY332" fmla="*/ 5958970 h 7012541"/>
              <a:gd name="connsiteX333" fmla="*/ 3835346 w 8876701"/>
              <a:gd name="connsiteY333" fmla="*/ 5983754 h 7012541"/>
              <a:gd name="connsiteX334" fmla="*/ 3721172 w 8876701"/>
              <a:gd name="connsiteY334" fmla="*/ 6074326 h 7012541"/>
              <a:gd name="connsiteX335" fmla="*/ 3723563 w 8876701"/>
              <a:gd name="connsiteY335" fmla="*/ 6076719 h 7012541"/>
              <a:gd name="connsiteX336" fmla="*/ 3733978 w 8876701"/>
              <a:gd name="connsiteY336" fmla="*/ 6081120 h 7012541"/>
              <a:gd name="connsiteX337" fmla="*/ 3776987 w 8876701"/>
              <a:gd name="connsiteY337" fmla="*/ 6098191 h 7012541"/>
              <a:gd name="connsiteX338" fmla="*/ 3723226 w 8876701"/>
              <a:gd name="connsiteY338" fmla="*/ 6128069 h 7012541"/>
              <a:gd name="connsiteX339" fmla="*/ 3685596 w 8876701"/>
              <a:gd name="connsiteY339" fmla="*/ 6115264 h 7012541"/>
              <a:gd name="connsiteX340" fmla="*/ 3674316 w 8876701"/>
              <a:gd name="connsiteY340" fmla="*/ 6111495 h 7012541"/>
              <a:gd name="connsiteX341" fmla="*/ 3550158 w 8876701"/>
              <a:gd name="connsiteY341" fmla="*/ 6209987 h 7012541"/>
              <a:gd name="connsiteX342" fmla="*/ 2376461 w 8876701"/>
              <a:gd name="connsiteY342" fmla="*/ 6797710 h 7012541"/>
              <a:gd name="connsiteX343" fmla="*/ 2293103 w 8876701"/>
              <a:gd name="connsiteY343" fmla="*/ 6820826 h 7012541"/>
              <a:gd name="connsiteX344" fmla="*/ 2293103 w 8876701"/>
              <a:gd name="connsiteY344" fmla="*/ 6858002 h 7012541"/>
              <a:gd name="connsiteX345" fmla="*/ 2159046 w 8876701"/>
              <a:gd name="connsiteY345" fmla="*/ 6858002 h 7012541"/>
              <a:gd name="connsiteX346" fmla="*/ 2047293 w 8876701"/>
              <a:gd name="connsiteY346" fmla="*/ 6888993 h 7012541"/>
              <a:gd name="connsiteX347" fmla="*/ 995643 w 8876701"/>
              <a:gd name="connsiteY347" fmla="*/ 7010404 h 7012541"/>
              <a:gd name="connsiteX348" fmla="*/ 0 w 8876701"/>
              <a:gd name="connsiteY348" fmla="*/ 6931523 h 7012541"/>
              <a:gd name="connsiteX349" fmla="*/ 28261 w 8876701"/>
              <a:gd name="connsiteY349" fmla="*/ 5029202 h 7012541"/>
              <a:gd name="connsiteX0" fmla="*/ 6634026 w 8876701"/>
              <a:gd name="connsiteY0" fmla="*/ 867292 h 7012541"/>
              <a:gd name="connsiteX1" fmla="*/ 6577800 w 8876701"/>
              <a:gd name="connsiteY1" fmla="*/ 908210 h 7012541"/>
              <a:gd name="connsiteX2" fmla="*/ 6529417 w 8876701"/>
              <a:gd name="connsiteY2" fmla="*/ 967963 h 7012541"/>
              <a:gd name="connsiteX3" fmla="*/ 6545544 w 8876701"/>
              <a:gd name="connsiteY3" fmla="*/ 1006376 h 7012541"/>
              <a:gd name="connsiteX4" fmla="*/ 6585864 w 8876701"/>
              <a:gd name="connsiteY4" fmla="*/ 1006911 h 7012541"/>
              <a:gd name="connsiteX5" fmla="*/ 6602827 w 8876701"/>
              <a:gd name="connsiteY5" fmla="*/ 1003094 h 7012541"/>
              <a:gd name="connsiteX6" fmla="*/ 6624961 w 8876701"/>
              <a:gd name="connsiteY6" fmla="*/ 955148 h 7012541"/>
              <a:gd name="connsiteX7" fmla="*/ 6627415 w 8876701"/>
              <a:gd name="connsiteY7" fmla="*/ 887712 h 7012541"/>
              <a:gd name="connsiteX8" fmla="*/ 6634026 w 8876701"/>
              <a:gd name="connsiteY8" fmla="*/ 867292 h 7012541"/>
              <a:gd name="connsiteX9" fmla="*/ 28261 w 8876701"/>
              <a:gd name="connsiteY9" fmla="*/ 5029202 h 7012541"/>
              <a:gd name="connsiteX10" fmla="*/ 71547 w 8876701"/>
              <a:gd name="connsiteY10" fmla="*/ 85060 h 7012541"/>
              <a:gd name="connsiteX11" fmla="*/ 2293103 w 8876701"/>
              <a:gd name="connsiteY11" fmla="*/ 0 h 7012541"/>
              <a:gd name="connsiteX12" fmla="*/ 2909882 w 8876701"/>
              <a:gd name="connsiteY12" fmla="*/ 423059 h 7012541"/>
              <a:gd name="connsiteX13" fmla="*/ 3086400 w 8876701"/>
              <a:gd name="connsiteY13" fmla="*/ 516658 h 7012541"/>
              <a:gd name="connsiteX14" fmla="*/ 3066703 w 8876701"/>
              <a:gd name="connsiteY14" fmla="*/ 491542 h 7012541"/>
              <a:gd name="connsiteX15" fmla="*/ 3040497 w 8876701"/>
              <a:gd name="connsiteY15" fmla="*/ 460064 h 7012541"/>
              <a:gd name="connsiteX16" fmla="*/ 2943731 w 8876701"/>
              <a:gd name="connsiteY16" fmla="*/ 387506 h 7012541"/>
              <a:gd name="connsiteX17" fmla="*/ 2895348 w 8876701"/>
              <a:gd name="connsiteY17" fmla="*/ 302144 h 7012541"/>
              <a:gd name="connsiteX18" fmla="*/ 2981361 w 8876701"/>
              <a:gd name="connsiteY18" fmla="*/ 203978 h 7012541"/>
              <a:gd name="connsiteX19" fmla="*/ 3035121 w 8876701"/>
              <a:gd name="connsiteY19" fmla="*/ 203978 h 7012541"/>
              <a:gd name="connsiteX20" fmla="*/ 3051248 w 8876701"/>
              <a:gd name="connsiteY20" fmla="*/ 233856 h 7012541"/>
              <a:gd name="connsiteX21" fmla="*/ 3110381 w 8876701"/>
              <a:gd name="connsiteY21" fmla="*/ 391774 h 7012541"/>
              <a:gd name="connsiteX22" fmla="*/ 3131886 w 8876701"/>
              <a:gd name="connsiteY22" fmla="*/ 434455 h 7012541"/>
              <a:gd name="connsiteX23" fmla="*/ 3217899 w 8876701"/>
              <a:gd name="connsiteY23" fmla="*/ 545425 h 7012541"/>
              <a:gd name="connsiteX24" fmla="*/ 3265394 w 8876701"/>
              <a:gd name="connsiteY24" fmla="*/ 614557 h 7012541"/>
              <a:gd name="connsiteX25" fmla="*/ 3525574 w 8876701"/>
              <a:gd name="connsiteY25" fmla="*/ 784372 h 7012541"/>
              <a:gd name="connsiteX26" fmla="*/ 3549857 w 8876701"/>
              <a:gd name="connsiteY26" fmla="*/ 760429 h 7012541"/>
              <a:gd name="connsiteX27" fmla="*/ 3583457 w 8876701"/>
              <a:gd name="connsiteY27" fmla="*/ 716148 h 7012541"/>
              <a:gd name="connsiteX28" fmla="*/ 3701724 w 8876701"/>
              <a:gd name="connsiteY28" fmla="*/ 703343 h 7012541"/>
              <a:gd name="connsiteX29" fmla="*/ 3927511 w 8876701"/>
              <a:gd name="connsiteY29" fmla="*/ 733221 h 7012541"/>
              <a:gd name="connsiteX30" fmla="*/ 3992019 w 8876701"/>
              <a:gd name="connsiteY30" fmla="*/ 686272 h 7012541"/>
              <a:gd name="connsiteX31" fmla="*/ 4008148 w 8876701"/>
              <a:gd name="connsiteY31" fmla="*/ 600910 h 7012541"/>
              <a:gd name="connsiteX32" fmla="*/ 4008148 w 8876701"/>
              <a:gd name="connsiteY32" fmla="*/ 545425 h 7012541"/>
              <a:gd name="connsiteX33" fmla="*/ 4110289 w 8876701"/>
              <a:gd name="connsiteY33" fmla="*/ 515549 h 7012541"/>
              <a:gd name="connsiteX34" fmla="*/ 4190927 w 8876701"/>
              <a:gd name="connsiteY34" fmla="*/ 579570 h 7012541"/>
              <a:gd name="connsiteX35" fmla="*/ 4239308 w 8876701"/>
              <a:gd name="connsiteY35" fmla="*/ 613714 h 7012541"/>
              <a:gd name="connsiteX36" fmla="*/ 4293068 w 8876701"/>
              <a:gd name="connsiteY36" fmla="*/ 583839 h 7012541"/>
              <a:gd name="connsiteX37" fmla="*/ 4336073 w 8876701"/>
              <a:gd name="connsiteY37" fmla="*/ 472869 h 7012541"/>
              <a:gd name="connsiteX38" fmla="*/ 4368329 w 8876701"/>
              <a:gd name="connsiteY38" fmla="*/ 438723 h 7012541"/>
              <a:gd name="connsiteX39" fmla="*/ 4422087 w 8876701"/>
              <a:gd name="connsiteY39" fmla="*/ 442991 h 7012541"/>
              <a:gd name="connsiteX40" fmla="*/ 4481222 w 8876701"/>
              <a:gd name="connsiteY40" fmla="*/ 485671 h 7012541"/>
              <a:gd name="connsiteX41" fmla="*/ 4567235 w 8876701"/>
              <a:gd name="connsiteY41" fmla="*/ 545425 h 7012541"/>
              <a:gd name="connsiteX42" fmla="*/ 4701630 w 8876701"/>
              <a:gd name="connsiteY42" fmla="*/ 481403 h 7012541"/>
              <a:gd name="connsiteX43" fmla="*/ 4787643 w 8876701"/>
              <a:gd name="connsiteY43" fmla="*/ 366167 h 7012541"/>
              <a:gd name="connsiteX44" fmla="*/ 4852154 w 8876701"/>
              <a:gd name="connsiteY44" fmla="*/ 349094 h 7012541"/>
              <a:gd name="connsiteX45" fmla="*/ 4911289 w 8876701"/>
              <a:gd name="connsiteY45" fmla="*/ 494208 h 7012541"/>
              <a:gd name="connsiteX46" fmla="*/ 4900539 w 8876701"/>
              <a:gd name="connsiteY46" fmla="*/ 507013 h 7012541"/>
              <a:gd name="connsiteX47" fmla="*/ 5008054 w 8876701"/>
              <a:gd name="connsiteY47" fmla="*/ 532622 h 7012541"/>
              <a:gd name="connsiteX48" fmla="*/ 5099443 w 8876701"/>
              <a:gd name="connsiteY48" fmla="*/ 498476 h 7012541"/>
              <a:gd name="connsiteX49" fmla="*/ 5115571 w 8876701"/>
              <a:gd name="connsiteY49" fmla="*/ 485671 h 7012541"/>
              <a:gd name="connsiteX50" fmla="*/ 5292973 w 8876701"/>
              <a:gd name="connsiteY50" fmla="*/ 477137 h 7012541"/>
              <a:gd name="connsiteX51" fmla="*/ 5395114 w 8876701"/>
              <a:gd name="connsiteY51" fmla="*/ 468600 h 7012541"/>
              <a:gd name="connsiteX52" fmla="*/ 5454249 w 8876701"/>
              <a:gd name="connsiteY52" fmla="*/ 357630 h 7012541"/>
              <a:gd name="connsiteX53" fmla="*/ 5545639 w 8876701"/>
              <a:gd name="connsiteY53" fmla="*/ 131422 h 7012541"/>
              <a:gd name="connsiteX54" fmla="*/ 5626276 w 8876701"/>
              <a:gd name="connsiteY54" fmla="*/ 33255 h 7012541"/>
              <a:gd name="connsiteX55" fmla="*/ 5684065 w 8876701"/>
              <a:gd name="connsiteY55" fmla="*/ 2846 h 7012541"/>
              <a:gd name="connsiteX56" fmla="*/ 5721528 w 8876701"/>
              <a:gd name="connsiteY56" fmla="*/ 245 h 7012541"/>
              <a:gd name="connsiteX57" fmla="*/ 5766047 w 8876701"/>
              <a:gd name="connsiteY57" fmla="*/ 7648 h 7012541"/>
              <a:gd name="connsiteX58" fmla="*/ 5712289 w 8876701"/>
              <a:gd name="connsiteY58" fmla="*/ 152762 h 7012541"/>
              <a:gd name="connsiteX59" fmla="*/ 5658530 w 8876701"/>
              <a:gd name="connsiteY59" fmla="*/ 323485 h 7012541"/>
              <a:gd name="connsiteX60" fmla="*/ 5599395 w 8876701"/>
              <a:gd name="connsiteY60" fmla="*/ 489940 h 7012541"/>
              <a:gd name="connsiteX61" fmla="*/ 5733793 w 8876701"/>
              <a:gd name="connsiteY61" fmla="*/ 613714 h 7012541"/>
              <a:gd name="connsiteX62" fmla="*/ 5766047 w 8876701"/>
              <a:gd name="connsiteY62" fmla="*/ 596641 h 7012541"/>
              <a:gd name="connsiteX63" fmla="*/ 5782173 w 8876701"/>
              <a:gd name="connsiteY63" fmla="*/ 566766 h 7012541"/>
              <a:gd name="connsiteX64" fmla="*/ 5889693 w 8876701"/>
              <a:gd name="connsiteY64" fmla="*/ 532622 h 7012541"/>
              <a:gd name="connsiteX65" fmla="*/ 5948825 w 8876701"/>
              <a:gd name="connsiteY65" fmla="*/ 600910 h 7012541"/>
              <a:gd name="connsiteX66" fmla="*/ 5948825 w 8876701"/>
              <a:gd name="connsiteY66" fmla="*/ 635055 h 7012541"/>
              <a:gd name="connsiteX67" fmla="*/ 6110101 w 8876701"/>
              <a:gd name="connsiteY67" fmla="*/ 801509 h 7012541"/>
              <a:gd name="connsiteX68" fmla="*/ 6185364 w 8876701"/>
              <a:gd name="connsiteY68" fmla="*/ 797240 h 7012541"/>
              <a:gd name="connsiteX69" fmla="*/ 6411148 w 8876701"/>
              <a:gd name="connsiteY69" fmla="*/ 754560 h 7012541"/>
              <a:gd name="connsiteX70" fmla="*/ 6459531 w 8876701"/>
              <a:gd name="connsiteY70" fmla="*/ 771633 h 7012541"/>
              <a:gd name="connsiteX71" fmla="*/ 6518666 w 8876701"/>
              <a:gd name="connsiteY71" fmla="*/ 831386 h 7012541"/>
              <a:gd name="connsiteX72" fmla="*/ 6583174 w 8876701"/>
              <a:gd name="connsiteY72" fmla="*/ 839921 h 7012541"/>
              <a:gd name="connsiteX73" fmla="*/ 6604680 w 8876701"/>
              <a:gd name="connsiteY73" fmla="*/ 822850 h 7012541"/>
              <a:gd name="connsiteX74" fmla="*/ 6630887 w 8876701"/>
              <a:gd name="connsiteY74" fmla="*/ 818048 h 7012541"/>
              <a:gd name="connsiteX75" fmla="*/ 6648711 w 8876701"/>
              <a:gd name="connsiteY75" fmla="*/ 821907 h 7012541"/>
              <a:gd name="connsiteX76" fmla="*/ 6652736 w 8876701"/>
              <a:gd name="connsiteY76" fmla="*/ 803062 h 7012541"/>
              <a:gd name="connsiteX77" fmla="*/ 6634723 w 8876701"/>
              <a:gd name="connsiteY77" fmla="*/ 789260 h 7012541"/>
              <a:gd name="connsiteX78" fmla="*/ 6634019 w 8876701"/>
              <a:gd name="connsiteY78" fmla="*/ 763084 h 7012541"/>
              <a:gd name="connsiteX79" fmla="*/ 6635466 w 8876701"/>
              <a:gd name="connsiteY79" fmla="*/ 732353 h 7012541"/>
              <a:gd name="connsiteX80" fmla="*/ 6681000 w 8876701"/>
              <a:gd name="connsiteY80" fmla="*/ 753698 h 7012541"/>
              <a:gd name="connsiteX81" fmla="*/ 6681704 w 8876701"/>
              <a:gd name="connsiteY81" fmla="*/ 779876 h 7012541"/>
              <a:gd name="connsiteX82" fmla="*/ 6666549 w 8876701"/>
              <a:gd name="connsiteY82" fmla="*/ 977913 h 7012541"/>
              <a:gd name="connsiteX83" fmla="*/ 6666829 w 8876701"/>
              <a:gd name="connsiteY83" fmla="*/ 988259 h 7012541"/>
              <a:gd name="connsiteX84" fmla="*/ 6669190 w 8876701"/>
              <a:gd name="connsiteY84" fmla="*/ 987703 h 7012541"/>
              <a:gd name="connsiteX85" fmla="*/ 6712195 w 8876701"/>
              <a:gd name="connsiteY85" fmla="*/ 1006376 h 7012541"/>
              <a:gd name="connsiteX86" fmla="*/ 6741388 w 8876701"/>
              <a:gd name="connsiteY86" fmla="*/ 1050670 h 7012541"/>
              <a:gd name="connsiteX87" fmla="*/ 6756165 w 8876701"/>
              <a:gd name="connsiteY87" fmla="*/ 1051331 h 7012541"/>
              <a:gd name="connsiteX88" fmla="*/ 6811400 w 8876701"/>
              <a:gd name="connsiteY88" fmla="*/ 1031420 h 7012541"/>
              <a:gd name="connsiteX89" fmla="*/ 6870579 w 8876701"/>
              <a:gd name="connsiteY89" fmla="*/ 1010084 h 7012541"/>
              <a:gd name="connsiteX90" fmla="*/ 6917158 w 8876701"/>
              <a:gd name="connsiteY90" fmla="*/ 1091465 h 7012541"/>
              <a:gd name="connsiteX91" fmla="*/ 7031896 w 8876701"/>
              <a:gd name="connsiteY91" fmla="*/ 1125620 h 7012541"/>
              <a:gd name="connsiteX92" fmla="*/ 7125478 w 8876701"/>
              <a:gd name="connsiteY92" fmla="*/ 1156072 h 7012541"/>
              <a:gd name="connsiteX93" fmla="*/ 7159878 w 8876701"/>
              <a:gd name="connsiteY93" fmla="*/ 1207863 h 7012541"/>
              <a:gd name="connsiteX94" fmla="*/ 7235505 w 8876701"/>
              <a:gd name="connsiteY94" fmla="*/ 1290100 h 7012541"/>
              <a:gd name="connsiteX95" fmla="*/ 7260605 w 8876701"/>
              <a:gd name="connsiteY95" fmla="*/ 1292379 h 7012541"/>
              <a:gd name="connsiteX96" fmla="*/ 7397968 w 8876701"/>
              <a:gd name="connsiteY96" fmla="*/ 1257963 h 7012541"/>
              <a:gd name="connsiteX97" fmla="*/ 7448170 w 8876701"/>
              <a:gd name="connsiteY97" fmla="*/ 1262519 h 7012541"/>
              <a:gd name="connsiteX98" fmla="*/ 7449238 w 8876701"/>
              <a:gd name="connsiteY98" fmla="*/ 1281014 h 7012541"/>
              <a:gd name="connsiteX99" fmla="*/ 7356343 w 8876701"/>
              <a:gd name="connsiteY99" fmla="*/ 1318280 h 7012541"/>
              <a:gd name="connsiteX100" fmla="*/ 7333375 w 8876701"/>
              <a:gd name="connsiteY100" fmla="*/ 1352992 h 7012541"/>
              <a:gd name="connsiteX101" fmla="*/ 7382127 w 8876701"/>
              <a:gd name="connsiteY101" fmla="*/ 1388279 h 7012541"/>
              <a:gd name="connsiteX102" fmla="*/ 7433759 w 8876701"/>
              <a:gd name="connsiteY102" fmla="*/ 1403649 h 7012541"/>
              <a:gd name="connsiteX103" fmla="*/ 7364535 w 8876701"/>
              <a:gd name="connsiteY103" fmla="*/ 1432382 h 7012541"/>
              <a:gd name="connsiteX104" fmla="*/ 7336194 w 8876701"/>
              <a:gd name="connsiteY104" fmla="*/ 1457701 h 7012541"/>
              <a:gd name="connsiteX105" fmla="*/ 7364153 w 8876701"/>
              <a:gd name="connsiteY105" fmla="*/ 1481607 h 7012541"/>
              <a:gd name="connsiteX106" fmla="*/ 7469950 w 8876701"/>
              <a:gd name="connsiteY106" fmla="*/ 1458567 h 7012541"/>
              <a:gd name="connsiteX107" fmla="*/ 7685494 w 8876701"/>
              <a:gd name="connsiteY107" fmla="*/ 1411069 h 7012541"/>
              <a:gd name="connsiteX108" fmla="*/ 7721005 w 8876701"/>
              <a:gd name="connsiteY108" fmla="*/ 1398266 h 7012541"/>
              <a:gd name="connsiteX109" fmla="*/ 7755786 w 8876701"/>
              <a:gd name="connsiteY109" fmla="*/ 1400830 h 7012541"/>
              <a:gd name="connsiteX110" fmla="*/ 7744655 w 8876701"/>
              <a:gd name="connsiteY110" fmla="*/ 1431274 h 7012541"/>
              <a:gd name="connsiteX111" fmla="*/ 7718830 w 8876701"/>
              <a:gd name="connsiteY111" fmla="*/ 1444362 h 7012541"/>
              <a:gd name="connsiteX112" fmla="*/ 7634911 w 8876701"/>
              <a:gd name="connsiteY112" fmla="*/ 1455735 h 7012541"/>
              <a:gd name="connsiteX113" fmla="*/ 7564259 w 8876701"/>
              <a:gd name="connsiteY113" fmla="*/ 1473656 h 7012541"/>
              <a:gd name="connsiteX114" fmla="*/ 7519069 w 8876701"/>
              <a:gd name="connsiteY114" fmla="*/ 1486173 h 7012541"/>
              <a:gd name="connsiteX115" fmla="*/ 7422588 w 8876701"/>
              <a:gd name="connsiteY115" fmla="*/ 1517179 h 7012541"/>
              <a:gd name="connsiteX116" fmla="*/ 7333981 w 8876701"/>
              <a:gd name="connsiteY116" fmla="*/ 1586884 h 7012541"/>
              <a:gd name="connsiteX117" fmla="*/ 7424703 w 8876701"/>
              <a:gd name="connsiteY117" fmla="*/ 1595712 h 7012541"/>
              <a:gd name="connsiteX118" fmla="*/ 7616576 w 8876701"/>
              <a:gd name="connsiteY118" fmla="*/ 1556747 h 7012541"/>
              <a:gd name="connsiteX119" fmla="*/ 7733485 w 8876701"/>
              <a:gd name="connsiteY119" fmla="*/ 1544806 h 7012541"/>
              <a:gd name="connsiteX120" fmla="*/ 7757500 w 8876701"/>
              <a:gd name="connsiteY120" fmla="*/ 1570131 h 7012541"/>
              <a:gd name="connsiteX121" fmla="*/ 7737410 w 8876701"/>
              <a:gd name="connsiteY121" fmla="*/ 1584926 h 7012541"/>
              <a:gd name="connsiteX122" fmla="*/ 7540165 w 8876701"/>
              <a:gd name="connsiteY122" fmla="*/ 1614502 h 7012541"/>
              <a:gd name="connsiteX123" fmla="*/ 7473820 w 8876701"/>
              <a:gd name="connsiteY123" fmla="*/ 1623317 h 7012541"/>
              <a:gd name="connsiteX124" fmla="*/ 7385936 w 8876701"/>
              <a:gd name="connsiteY124" fmla="*/ 1677656 h 7012541"/>
              <a:gd name="connsiteX125" fmla="*/ 7281204 w 8876701"/>
              <a:gd name="connsiteY125" fmla="*/ 1719189 h 7012541"/>
              <a:gd name="connsiteX126" fmla="*/ 7274371 w 8876701"/>
              <a:gd name="connsiteY126" fmla="*/ 1720608 h 7012541"/>
              <a:gd name="connsiteX127" fmla="*/ 7266631 w 8876701"/>
              <a:gd name="connsiteY127" fmla="*/ 1727395 h 7012541"/>
              <a:gd name="connsiteX128" fmla="*/ 7266631 w 8876701"/>
              <a:gd name="connsiteY128" fmla="*/ 1753945 h 7012541"/>
              <a:gd name="connsiteX129" fmla="*/ 7283452 w 8876701"/>
              <a:gd name="connsiteY129" fmla="*/ 1789340 h 7012541"/>
              <a:gd name="connsiteX130" fmla="*/ 7165708 w 8876701"/>
              <a:gd name="connsiteY130" fmla="*/ 1833590 h 7012541"/>
              <a:gd name="connsiteX131" fmla="*/ 7154809 w 8876701"/>
              <a:gd name="connsiteY131" fmla="*/ 1845056 h 7012541"/>
              <a:gd name="connsiteX132" fmla="*/ 7169142 w 8876701"/>
              <a:gd name="connsiteY132" fmla="*/ 1864261 h 7012541"/>
              <a:gd name="connsiteX133" fmla="*/ 7176645 w 8876701"/>
              <a:gd name="connsiteY133" fmla="*/ 1869997 h 7012541"/>
              <a:gd name="connsiteX134" fmla="*/ 7213877 w 8876701"/>
              <a:gd name="connsiteY134" fmla="*/ 1873441 h 7012541"/>
              <a:gd name="connsiteX135" fmla="*/ 7217525 w 8876701"/>
              <a:gd name="connsiteY135" fmla="*/ 1872797 h 7012541"/>
              <a:gd name="connsiteX136" fmla="*/ 7351920 w 8876701"/>
              <a:gd name="connsiteY136" fmla="*/ 1864261 h 7012541"/>
              <a:gd name="connsiteX137" fmla="*/ 7393249 w 8876701"/>
              <a:gd name="connsiteY137" fmla="*/ 1878132 h 7012541"/>
              <a:gd name="connsiteX138" fmla="*/ 7415948 w 8876701"/>
              <a:gd name="connsiteY138" fmla="*/ 1899836 h 7012541"/>
              <a:gd name="connsiteX139" fmla="*/ 7429578 w 8876701"/>
              <a:gd name="connsiteY139" fmla="*/ 1897743 h 7012541"/>
              <a:gd name="connsiteX140" fmla="*/ 7460064 w 8876701"/>
              <a:gd name="connsiteY140" fmla="*/ 1895534 h 7012541"/>
              <a:gd name="connsiteX141" fmla="*/ 7502113 w 8876701"/>
              <a:gd name="connsiteY141" fmla="*/ 1922083 h 7012541"/>
              <a:gd name="connsiteX142" fmla="*/ 7476884 w 8876701"/>
              <a:gd name="connsiteY142" fmla="*/ 1957479 h 7012541"/>
              <a:gd name="connsiteX143" fmla="*/ 7435999 w 8876701"/>
              <a:gd name="connsiteY143" fmla="*/ 1965299 h 7012541"/>
              <a:gd name="connsiteX144" fmla="*/ 7432559 w 8876701"/>
              <a:gd name="connsiteY144" fmla="*/ 1983767 h 7012541"/>
              <a:gd name="connsiteX145" fmla="*/ 7341167 w 8876701"/>
              <a:gd name="connsiteY145" fmla="*/ 2116076 h 7012541"/>
              <a:gd name="connsiteX146" fmla="*/ 7292785 w 8876701"/>
              <a:gd name="connsiteY146" fmla="*/ 2120344 h 7012541"/>
              <a:gd name="connsiteX147" fmla="*/ 7267252 w 8876701"/>
              <a:gd name="connsiteY147" fmla="*/ 2119278 h 7012541"/>
              <a:gd name="connsiteX148" fmla="*/ 7250917 w 8876701"/>
              <a:gd name="connsiteY148" fmla="*/ 2136237 h 7012541"/>
              <a:gd name="connsiteX149" fmla="*/ 7266631 w 8876701"/>
              <a:gd name="connsiteY149" fmla="*/ 2152158 h 7012541"/>
              <a:gd name="connsiteX150" fmla="*/ 7266631 w 8876701"/>
              <a:gd name="connsiteY150" fmla="*/ 2169860 h 7012541"/>
              <a:gd name="connsiteX151" fmla="*/ 7241401 w 8876701"/>
              <a:gd name="connsiteY151" fmla="*/ 2178706 h 7012541"/>
              <a:gd name="connsiteX152" fmla="*/ 7216741 w 8876701"/>
              <a:gd name="connsiteY152" fmla="*/ 2176761 h 7012541"/>
              <a:gd name="connsiteX153" fmla="*/ 7206772 w 8876701"/>
              <a:gd name="connsiteY153" fmla="*/ 2188634 h 7012541"/>
              <a:gd name="connsiteX154" fmla="*/ 7209141 w 8876701"/>
              <a:gd name="connsiteY154" fmla="*/ 2205255 h 7012541"/>
              <a:gd name="connsiteX155" fmla="*/ 7241401 w 8876701"/>
              <a:gd name="connsiteY155" fmla="*/ 2205255 h 7012541"/>
              <a:gd name="connsiteX156" fmla="*/ 7325501 w 8876701"/>
              <a:gd name="connsiteY156" fmla="*/ 2205255 h 7012541"/>
              <a:gd name="connsiteX157" fmla="*/ 7367553 w 8876701"/>
              <a:gd name="connsiteY157" fmla="*/ 2205255 h 7012541"/>
              <a:gd name="connsiteX158" fmla="*/ 7434834 w 8876701"/>
              <a:gd name="connsiteY158" fmla="*/ 2249505 h 7012541"/>
              <a:gd name="connsiteX159" fmla="*/ 7535753 w 8876701"/>
              <a:gd name="connsiteY159" fmla="*/ 2284901 h 7012541"/>
              <a:gd name="connsiteX160" fmla="*/ 7560984 w 8876701"/>
              <a:gd name="connsiteY160" fmla="*/ 2311449 h 7012541"/>
              <a:gd name="connsiteX161" fmla="*/ 7535753 w 8876701"/>
              <a:gd name="connsiteY161" fmla="*/ 2329142 h 7012541"/>
              <a:gd name="connsiteX162" fmla="*/ 7527346 w 8876701"/>
              <a:gd name="connsiteY162" fmla="*/ 2355692 h 7012541"/>
              <a:gd name="connsiteX163" fmla="*/ 7518935 w 8876701"/>
              <a:gd name="connsiteY163" fmla="*/ 2391087 h 7012541"/>
              <a:gd name="connsiteX164" fmla="*/ 7518935 w 8876701"/>
              <a:gd name="connsiteY164" fmla="*/ 2417635 h 7012541"/>
              <a:gd name="connsiteX165" fmla="*/ 7527346 w 8876701"/>
              <a:gd name="connsiteY165" fmla="*/ 2417635 h 7012541"/>
              <a:gd name="connsiteX166" fmla="*/ 7527346 w 8876701"/>
              <a:gd name="connsiteY166" fmla="*/ 2479580 h 7012541"/>
              <a:gd name="connsiteX167" fmla="*/ 7460064 w 8876701"/>
              <a:gd name="connsiteY167" fmla="*/ 2541532 h 7012541"/>
              <a:gd name="connsiteX168" fmla="*/ 7544165 w 8876701"/>
              <a:gd name="connsiteY168" fmla="*/ 2568073 h 7012541"/>
              <a:gd name="connsiteX169" fmla="*/ 7535753 w 8876701"/>
              <a:gd name="connsiteY169" fmla="*/ 2576928 h 7012541"/>
              <a:gd name="connsiteX170" fmla="*/ 7236495 w 8876701"/>
              <a:gd name="connsiteY170" fmla="*/ 2576928 h 7012541"/>
              <a:gd name="connsiteX171" fmla="*/ 7215508 w 8876701"/>
              <a:gd name="connsiteY171" fmla="*/ 2587165 h 7012541"/>
              <a:gd name="connsiteX172" fmla="*/ 7214139 w 8876701"/>
              <a:gd name="connsiteY172" fmla="*/ 2590655 h 7012541"/>
              <a:gd name="connsiteX173" fmla="*/ 7232990 w 8876701"/>
              <a:gd name="connsiteY173" fmla="*/ 2594621 h 7012541"/>
              <a:gd name="connsiteX174" fmla="*/ 7300272 w 8876701"/>
              <a:gd name="connsiteY174" fmla="*/ 2638871 h 7012541"/>
              <a:gd name="connsiteX175" fmla="*/ 7333912 w 8876701"/>
              <a:gd name="connsiteY175" fmla="*/ 2665420 h 7012541"/>
              <a:gd name="connsiteX176" fmla="*/ 7426423 w 8876701"/>
              <a:gd name="connsiteY176" fmla="*/ 2683114 h 7012541"/>
              <a:gd name="connsiteX177" fmla="*/ 7443243 w 8876701"/>
              <a:gd name="connsiteY177" fmla="*/ 2700816 h 7012541"/>
              <a:gd name="connsiteX178" fmla="*/ 7426423 w 8876701"/>
              <a:gd name="connsiteY178" fmla="*/ 2709662 h 7012541"/>
              <a:gd name="connsiteX179" fmla="*/ 7224581 w 8876701"/>
              <a:gd name="connsiteY179" fmla="*/ 2709662 h 7012541"/>
              <a:gd name="connsiteX180" fmla="*/ 7208810 w 8876701"/>
              <a:gd name="connsiteY180" fmla="*/ 2710767 h 7012541"/>
              <a:gd name="connsiteX181" fmla="*/ 7207899 w 8876701"/>
              <a:gd name="connsiteY181" fmla="*/ 2711514 h 7012541"/>
              <a:gd name="connsiteX182" fmla="*/ 7208115 w 8876701"/>
              <a:gd name="connsiteY182" fmla="*/ 2712006 h 7012541"/>
              <a:gd name="connsiteX183" fmla="*/ 7292785 w 8876701"/>
              <a:gd name="connsiteY183" fmla="*/ 2730679 h 7012541"/>
              <a:gd name="connsiteX184" fmla="*/ 7411055 w 8876701"/>
              <a:gd name="connsiteY184" fmla="*/ 2816042 h 7012541"/>
              <a:gd name="connsiteX185" fmla="*/ 7411055 w 8876701"/>
              <a:gd name="connsiteY185" fmla="*/ 2824702 h 7012541"/>
              <a:gd name="connsiteX186" fmla="*/ 7510524 w 8876701"/>
              <a:gd name="connsiteY186" fmla="*/ 2824702 h 7012541"/>
              <a:gd name="connsiteX187" fmla="*/ 7586217 w 8876701"/>
              <a:gd name="connsiteY187" fmla="*/ 2815857 h 7012541"/>
              <a:gd name="connsiteX188" fmla="*/ 7619857 w 8876701"/>
              <a:gd name="connsiteY188" fmla="*/ 2842405 h 7012541"/>
              <a:gd name="connsiteX189" fmla="*/ 7611446 w 8876701"/>
              <a:gd name="connsiteY189" fmla="*/ 2868954 h 7012541"/>
              <a:gd name="connsiteX190" fmla="*/ 7569394 w 8876701"/>
              <a:gd name="connsiteY190" fmla="*/ 2868954 h 7012541"/>
              <a:gd name="connsiteX191" fmla="*/ 7460064 w 8876701"/>
              <a:gd name="connsiteY191" fmla="*/ 2860098 h 7012541"/>
              <a:gd name="connsiteX192" fmla="*/ 7429971 w 8876701"/>
              <a:gd name="connsiteY192" fmla="*/ 2855261 h 7012541"/>
              <a:gd name="connsiteX193" fmla="*/ 7408679 w 8876701"/>
              <a:gd name="connsiteY193" fmla="*/ 2859828 h 7012541"/>
              <a:gd name="connsiteX194" fmla="*/ 7391569 w 8876701"/>
              <a:gd name="connsiteY194" fmla="*/ 2867792 h 7012541"/>
              <a:gd name="connsiteX195" fmla="*/ 7380474 w 8876701"/>
              <a:gd name="connsiteY195" fmla="*/ 2867539 h 7012541"/>
              <a:gd name="connsiteX196" fmla="*/ 7376094 w 8876701"/>
              <a:gd name="connsiteY196" fmla="*/ 2868814 h 7012541"/>
              <a:gd name="connsiteX197" fmla="*/ 7363084 w 8876701"/>
              <a:gd name="connsiteY197" fmla="*/ 2868887 h 7012541"/>
              <a:gd name="connsiteX198" fmla="*/ 7330122 w 8876701"/>
              <a:gd name="connsiteY198" fmla="*/ 2879700 h 7012541"/>
              <a:gd name="connsiteX199" fmla="*/ 7423270 w 8876701"/>
              <a:gd name="connsiteY199" fmla="*/ 2893285 h 7012541"/>
              <a:gd name="connsiteX200" fmla="*/ 7535753 w 8876701"/>
              <a:gd name="connsiteY200" fmla="*/ 2895495 h 7012541"/>
              <a:gd name="connsiteX201" fmla="*/ 7569394 w 8876701"/>
              <a:gd name="connsiteY201" fmla="*/ 2895495 h 7012541"/>
              <a:gd name="connsiteX202" fmla="*/ 7611446 w 8876701"/>
              <a:gd name="connsiteY202" fmla="*/ 2913195 h 7012541"/>
              <a:gd name="connsiteX203" fmla="*/ 7619857 w 8876701"/>
              <a:gd name="connsiteY203" fmla="*/ 2939745 h 7012541"/>
              <a:gd name="connsiteX204" fmla="*/ 7603035 w 8876701"/>
              <a:gd name="connsiteY204" fmla="*/ 2957445 h 7012541"/>
              <a:gd name="connsiteX205" fmla="*/ 7476884 w 8876701"/>
              <a:gd name="connsiteY205" fmla="*/ 2957445 h 7012541"/>
              <a:gd name="connsiteX206" fmla="*/ 7611446 w 8876701"/>
              <a:gd name="connsiteY206" fmla="*/ 2992841 h 7012541"/>
              <a:gd name="connsiteX207" fmla="*/ 7636676 w 8876701"/>
              <a:gd name="connsiteY207" fmla="*/ 3010536 h 7012541"/>
              <a:gd name="connsiteX208" fmla="*/ 7603035 w 8876701"/>
              <a:gd name="connsiteY208" fmla="*/ 3019391 h 7012541"/>
              <a:gd name="connsiteX209" fmla="*/ 7392782 w 8876701"/>
              <a:gd name="connsiteY209" fmla="*/ 3019391 h 7012541"/>
              <a:gd name="connsiteX210" fmla="*/ 7359141 w 8876701"/>
              <a:gd name="connsiteY210" fmla="*/ 3037084 h 7012541"/>
              <a:gd name="connsiteX211" fmla="*/ 7418013 w 8876701"/>
              <a:gd name="connsiteY211" fmla="*/ 3037084 h 7012541"/>
              <a:gd name="connsiteX212" fmla="*/ 7493705 w 8876701"/>
              <a:gd name="connsiteY212" fmla="*/ 3063633 h 7012541"/>
              <a:gd name="connsiteX213" fmla="*/ 7569394 w 8876701"/>
              <a:gd name="connsiteY213" fmla="*/ 3063633 h 7012541"/>
              <a:gd name="connsiteX214" fmla="*/ 7594625 w 8876701"/>
              <a:gd name="connsiteY214" fmla="*/ 3090181 h 7012541"/>
              <a:gd name="connsiteX215" fmla="*/ 7569394 w 8876701"/>
              <a:gd name="connsiteY215" fmla="*/ 3116729 h 7012541"/>
              <a:gd name="connsiteX216" fmla="*/ 7392782 w 8876701"/>
              <a:gd name="connsiteY216" fmla="*/ 3116729 h 7012541"/>
              <a:gd name="connsiteX217" fmla="*/ 7317090 w 8876701"/>
              <a:gd name="connsiteY217" fmla="*/ 3125577 h 7012541"/>
              <a:gd name="connsiteX218" fmla="*/ 7409602 w 8876701"/>
              <a:gd name="connsiteY218" fmla="*/ 3125577 h 7012541"/>
              <a:gd name="connsiteX219" fmla="*/ 7468474 w 8876701"/>
              <a:gd name="connsiteY219" fmla="*/ 3160972 h 7012541"/>
              <a:gd name="connsiteX220" fmla="*/ 7468474 w 8876701"/>
              <a:gd name="connsiteY220" fmla="*/ 3187520 h 7012541"/>
              <a:gd name="connsiteX221" fmla="*/ 7434834 w 8876701"/>
              <a:gd name="connsiteY221" fmla="*/ 3205222 h 7012541"/>
              <a:gd name="connsiteX222" fmla="*/ 7325501 w 8876701"/>
              <a:gd name="connsiteY222" fmla="*/ 3222925 h 7012541"/>
              <a:gd name="connsiteX223" fmla="*/ 7289650 w 8876701"/>
              <a:gd name="connsiteY223" fmla="*/ 3228471 h 7012541"/>
              <a:gd name="connsiteX224" fmla="*/ 7297868 w 8876701"/>
              <a:gd name="connsiteY224" fmla="*/ 3237002 h 7012541"/>
              <a:gd name="connsiteX225" fmla="*/ 7234517 w 8876701"/>
              <a:gd name="connsiteY225" fmla="*/ 3266341 h 7012541"/>
              <a:gd name="connsiteX226" fmla="*/ 7200180 w 8876701"/>
              <a:gd name="connsiteY226" fmla="*/ 3279517 h 7012541"/>
              <a:gd name="connsiteX227" fmla="*/ 7287409 w 8876701"/>
              <a:gd name="connsiteY227" fmla="*/ 3302602 h 7012541"/>
              <a:gd name="connsiteX228" fmla="*/ 7437935 w 8876701"/>
              <a:gd name="connsiteY228" fmla="*/ 3285529 h 7012541"/>
              <a:gd name="connsiteX229" fmla="*/ 7507819 w 8876701"/>
              <a:gd name="connsiteY229" fmla="*/ 3251385 h 7012541"/>
              <a:gd name="connsiteX230" fmla="*/ 7626089 w 8876701"/>
              <a:gd name="connsiteY230" fmla="*/ 3153218 h 7012541"/>
              <a:gd name="connsiteX231" fmla="*/ 7824993 w 8876701"/>
              <a:gd name="connsiteY231" fmla="*/ 2986763 h 7012541"/>
              <a:gd name="connsiteX232" fmla="*/ 8083034 w 8876701"/>
              <a:gd name="connsiteY232" fmla="*/ 2905671 h 7012541"/>
              <a:gd name="connsiteX233" fmla="*/ 8292694 w 8876701"/>
              <a:gd name="connsiteY233" fmla="*/ 2811774 h 7012541"/>
              <a:gd name="connsiteX234" fmla="*/ 8308820 w 8876701"/>
              <a:gd name="connsiteY234" fmla="*/ 2798969 h 7012541"/>
              <a:gd name="connsiteX235" fmla="*/ 8523854 w 8876701"/>
              <a:gd name="connsiteY235" fmla="*/ 2726411 h 7012541"/>
              <a:gd name="connsiteX236" fmla="*/ 8545735 w 8876701"/>
              <a:gd name="connsiteY236" fmla="*/ 2720593 h 7012541"/>
              <a:gd name="connsiteX237" fmla="*/ 8548676 w 8876701"/>
              <a:gd name="connsiteY237" fmla="*/ 2716533 h 7012541"/>
              <a:gd name="connsiteX238" fmla="*/ 8573314 w 8876701"/>
              <a:gd name="connsiteY238" fmla="*/ 2694886 h 7012541"/>
              <a:gd name="connsiteX239" fmla="*/ 8677288 w 8876701"/>
              <a:gd name="connsiteY239" fmla="*/ 2642160 h 7012541"/>
              <a:gd name="connsiteX240" fmla="*/ 8735408 w 8876701"/>
              <a:gd name="connsiteY240" fmla="*/ 2626902 h 7012541"/>
              <a:gd name="connsiteX241" fmla="*/ 8850732 w 8876701"/>
              <a:gd name="connsiteY241" fmla="*/ 2656253 h 7012541"/>
              <a:gd name="connsiteX242" fmla="*/ 8871829 w 8876701"/>
              <a:gd name="connsiteY242" fmla="*/ 2688788 h 7012541"/>
              <a:gd name="connsiteX243" fmla="*/ 8808773 w 8876701"/>
              <a:gd name="connsiteY243" fmla="*/ 3003836 h 7012541"/>
              <a:gd name="connsiteX244" fmla="*/ 8550732 w 8876701"/>
              <a:gd name="connsiteY244" fmla="*/ 3008104 h 7012541"/>
              <a:gd name="connsiteX245" fmla="*/ 8518478 w 8876701"/>
              <a:gd name="connsiteY245" fmla="*/ 3025177 h 7012541"/>
              <a:gd name="connsiteX246" fmla="*/ 8389456 w 8876701"/>
              <a:gd name="connsiteY246" fmla="*/ 3076394 h 7012541"/>
              <a:gd name="connsiteX247" fmla="*/ 8271189 w 8876701"/>
              <a:gd name="connsiteY247" fmla="*/ 3114806 h 7012541"/>
              <a:gd name="connsiteX248" fmla="*/ 8002397 w 8876701"/>
              <a:gd name="connsiteY248" fmla="*/ 3174559 h 7012541"/>
              <a:gd name="connsiteX249" fmla="*/ 7744358 w 8876701"/>
              <a:gd name="connsiteY249" fmla="*/ 3259920 h 7012541"/>
              <a:gd name="connsiteX250" fmla="*/ 7583083 w 8876701"/>
              <a:gd name="connsiteY250" fmla="*/ 3358087 h 7012541"/>
              <a:gd name="connsiteX251" fmla="*/ 7507819 w 8876701"/>
              <a:gd name="connsiteY251" fmla="*/ 3396499 h 7012541"/>
              <a:gd name="connsiteX252" fmla="*/ 7201396 w 8876701"/>
              <a:gd name="connsiteY252" fmla="*/ 3537345 h 7012541"/>
              <a:gd name="connsiteX253" fmla="*/ 7180328 w 8876701"/>
              <a:gd name="connsiteY253" fmla="*/ 3547150 h 7012541"/>
              <a:gd name="connsiteX254" fmla="*/ 7165229 w 8876701"/>
              <a:gd name="connsiteY254" fmla="*/ 3639988 h 7012541"/>
              <a:gd name="connsiteX255" fmla="*/ 7112041 w 8876701"/>
              <a:gd name="connsiteY255" fmla="*/ 3746654 h 7012541"/>
              <a:gd name="connsiteX256" fmla="*/ 7107603 w 8876701"/>
              <a:gd name="connsiteY256" fmla="*/ 3767789 h 7012541"/>
              <a:gd name="connsiteX257" fmla="*/ 7120759 w 8876701"/>
              <a:gd name="connsiteY257" fmla="*/ 3772089 h 7012541"/>
              <a:gd name="connsiteX258" fmla="*/ 7534699 w 8876701"/>
              <a:gd name="connsiteY258" fmla="*/ 3891595 h 7012541"/>
              <a:gd name="connsiteX259" fmla="*/ 7626089 w 8876701"/>
              <a:gd name="connsiteY259" fmla="*/ 3917205 h 7012541"/>
              <a:gd name="connsiteX260" fmla="*/ 7749734 w 8876701"/>
              <a:gd name="connsiteY260" fmla="*/ 3904400 h 7012541"/>
              <a:gd name="connsiteX261" fmla="*/ 7819618 w 8876701"/>
              <a:gd name="connsiteY261" fmla="*/ 3895864 h 7012541"/>
              <a:gd name="connsiteX262" fmla="*/ 7894880 w 8876701"/>
              <a:gd name="connsiteY262" fmla="*/ 3912937 h 7012541"/>
              <a:gd name="connsiteX263" fmla="*/ 7927136 w 8876701"/>
              <a:gd name="connsiteY263" fmla="*/ 3942812 h 7012541"/>
              <a:gd name="connsiteX264" fmla="*/ 7787364 w 8876701"/>
              <a:gd name="connsiteY264" fmla="*/ 4169020 h 7012541"/>
              <a:gd name="connsiteX265" fmla="*/ 7636840 w 8876701"/>
              <a:gd name="connsiteY265" fmla="*/ 4169020 h 7012541"/>
              <a:gd name="connsiteX266" fmla="*/ 7513195 w 8876701"/>
              <a:gd name="connsiteY266" fmla="*/ 4100731 h 7012541"/>
              <a:gd name="connsiteX267" fmla="*/ 7378800 w 8876701"/>
              <a:gd name="connsiteY267" fmla="*/ 4079391 h 7012541"/>
              <a:gd name="connsiteX268" fmla="*/ 7239029 w 8876701"/>
              <a:gd name="connsiteY268" fmla="*/ 4023907 h 7012541"/>
              <a:gd name="connsiteX269" fmla="*/ 7158389 w 8876701"/>
              <a:gd name="connsiteY269" fmla="*/ 3921471 h 7012541"/>
              <a:gd name="connsiteX270" fmla="*/ 7124598 w 8876701"/>
              <a:gd name="connsiteY270" fmla="*/ 3898797 h 7012541"/>
              <a:gd name="connsiteX271" fmla="*/ 7095148 w 8876701"/>
              <a:gd name="connsiteY271" fmla="*/ 3921009 h 7012541"/>
              <a:gd name="connsiteX272" fmla="*/ 6993789 w 8876701"/>
              <a:gd name="connsiteY272" fmla="*/ 3921009 h 7012541"/>
              <a:gd name="connsiteX273" fmla="*/ 6841749 w 8876701"/>
              <a:gd name="connsiteY273" fmla="*/ 3947832 h 7012541"/>
              <a:gd name="connsiteX274" fmla="*/ 6799515 w 8876701"/>
              <a:gd name="connsiteY274" fmla="*/ 4048423 h 7012541"/>
              <a:gd name="connsiteX275" fmla="*/ 6554562 w 8876701"/>
              <a:gd name="connsiteY275" fmla="*/ 4309956 h 7012541"/>
              <a:gd name="connsiteX276" fmla="*/ 6495434 w 8876701"/>
              <a:gd name="connsiteY276" fmla="*/ 4323367 h 7012541"/>
              <a:gd name="connsiteX277" fmla="*/ 6157569 w 8876701"/>
              <a:gd name="connsiteY277" fmla="*/ 4323367 h 7012541"/>
              <a:gd name="connsiteX278" fmla="*/ 6225141 w 8876701"/>
              <a:gd name="connsiteY278" fmla="*/ 4544663 h 7012541"/>
              <a:gd name="connsiteX279" fmla="*/ 6030867 w 8876701"/>
              <a:gd name="connsiteY279" fmla="*/ 4423957 h 7012541"/>
              <a:gd name="connsiteX280" fmla="*/ 5726788 w 8876701"/>
              <a:gd name="connsiteY280" fmla="*/ 4363603 h 7012541"/>
              <a:gd name="connsiteX281" fmla="*/ 5583194 w 8876701"/>
              <a:gd name="connsiteY281" fmla="*/ 4558076 h 7012541"/>
              <a:gd name="connsiteX282" fmla="*/ 5372027 w 8876701"/>
              <a:gd name="connsiteY282" fmla="*/ 4658664 h 7012541"/>
              <a:gd name="connsiteX283" fmla="*/ 5228434 w 8876701"/>
              <a:gd name="connsiteY283" fmla="*/ 4698900 h 7012541"/>
              <a:gd name="connsiteX284" fmla="*/ 4991928 w 8876701"/>
              <a:gd name="connsiteY284" fmla="*/ 4812901 h 7012541"/>
              <a:gd name="connsiteX285" fmla="*/ 4915908 w 8876701"/>
              <a:gd name="connsiteY285" fmla="*/ 4866550 h 7012541"/>
              <a:gd name="connsiteX286" fmla="*/ 4949694 w 8876701"/>
              <a:gd name="connsiteY286" fmla="*/ 5034199 h 7012541"/>
              <a:gd name="connsiteX287" fmla="*/ 4978237 w 8876701"/>
              <a:gd name="connsiteY287" fmla="*/ 5142809 h 7012541"/>
              <a:gd name="connsiteX288" fmla="*/ 4997518 w 8876701"/>
              <a:gd name="connsiteY288" fmla="*/ 5144903 h 7012541"/>
              <a:gd name="connsiteX289" fmla="*/ 5017276 w 8876701"/>
              <a:gd name="connsiteY289" fmla="*/ 5157192 h 7012541"/>
              <a:gd name="connsiteX290" fmla="*/ 5033367 w 8876701"/>
              <a:gd name="connsiteY290" fmla="*/ 5182005 h 7012541"/>
              <a:gd name="connsiteX291" fmla="*/ 5039731 w 8876701"/>
              <a:gd name="connsiteY291" fmla="*/ 5192443 h 7012541"/>
              <a:gd name="connsiteX292" fmla="*/ 5060058 w 8876701"/>
              <a:gd name="connsiteY292" fmla="*/ 5219711 h 7012541"/>
              <a:gd name="connsiteX293" fmla="*/ 5070657 w 8876701"/>
              <a:gd name="connsiteY293" fmla="*/ 5232605 h 7012541"/>
              <a:gd name="connsiteX294" fmla="*/ 5077775 w 8876701"/>
              <a:gd name="connsiteY294" fmla="*/ 5251423 h 7012541"/>
              <a:gd name="connsiteX295" fmla="*/ 5076675 w 8876701"/>
              <a:gd name="connsiteY295" fmla="*/ 5272625 h 7012541"/>
              <a:gd name="connsiteX296" fmla="*/ 5067013 w 8876701"/>
              <a:gd name="connsiteY296" fmla="*/ 5325796 h 7012541"/>
              <a:gd name="connsiteX297" fmla="*/ 4992239 w 8876701"/>
              <a:gd name="connsiteY297" fmla="*/ 5402777 h 7012541"/>
              <a:gd name="connsiteX298" fmla="*/ 4981655 w 8876701"/>
              <a:gd name="connsiteY298" fmla="*/ 5403392 h 7012541"/>
              <a:gd name="connsiteX299" fmla="*/ 4935831 w 8876701"/>
              <a:gd name="connsiteY299" fmla="*/ 5411777 h 7012541"/>
              <a:gd name="connsiteX300" fmla="*/ 4922876 w 8876701"/>
              <a:gd name="connsiteY300" fmla="*/ 5410623 h 7012541"/>
              <a:gd name="connsiteX301" fmla="*/ 4887883 w 8876701"/>
              <a:gd name="connsiteY301" fmla="*/ 5412181 h 7012541"/>
              <a:gd name="connsiteX302" fmla="*/ 4868951 w 8876701"/>
              <a:gd name="connsiteY302" fmla="*/ 5411532 h 7012541"/>
              <a:gd name="connsiteX303" fmla="*/ 4852373 w 8876701"/>
              <a:gd name="connsiteY303" fmla="*/ 5399145 h 7012541"/>
              <a:gd name="connsiteX304" fmla="*/ 4797423 w 8876701"/>
              <a:gd name="connsiteY304" fmla="*/ 5370869 h 7012541"/>
              <a:gd name="connsiteX305" fmla="*/ 4769006 w 8876701"/>
              <a:gd name="connsiteY305" fmla="*/ 5349635 h 7012541"/>
              <a:gd name="connsiteX306" fmla="*/ 4763013 w 8876701"/>
              <a:gd name="connsiteY306" fmla="*/ 5336631 h 7012541"/>
              <a:gd name="connsiteX307" fmla="*/ 4763231 w 8876701"/>
              <a:gd name="connsiteY307" fmla="*/ 5303401 h 7012541"/>
              <a:gd name="connsiteX308" fmla="*/ 4760438 w 8876701"/>
              <a:gd name="connsiteY308" fmla="*/ 5250159 h 7012541"/>
              <a:gd name="connsiteX309" fmla="*/ 4768885 w 8876701"/>
              <a:gd name="connsiteY309" fmla="*/ 5228052 h 7012541"/>
              <a:gd name="connsiteX310" fmla="*/ 4786918 w 8876701"/>
              <a:gd name="connsiteY310" fmla="*/ 5203164 h 7012541"/>
              <a:gd name="connsiteX311" fmla="*/ 4805708 w 8876701"/>
              <a:gd name="connsiteY311" fmla="*/ 5186655 h 7012541"/>
              <a:gd name="connsiteX312" fmla="*/ 4839370 w 8876701"/>
              <a:gd name="connsiteY312" fmla="*/ 5158612 h 7012541"/>
              <a:gd name="connsiteX313" fmla="*/ 4839887 w 8876701"/>
              <a:gd name="connsiteY313" fmla="*/ 5158473 h 7012541"/>
              <a:gd name="connsiteX314" fmla="*/ 4839887 w 8876701"/>
              <a:gd name="connsiteY314" fmla="*/ 5114670 h 7012541"/>
              <a:gd name="connsiteX315" fmla="*/ 4831440 w 8876701"/>
              <a:gd name="connsiteY315" fmla="*/ 5000669 h 7012541"/>
              <a:gd name="connsiteX316" fmla="*/ 4731137 w 8876701"/>
              <a:gd name="connsiteY316" fmla="*/ 4868226 h 7012541"/>
              <a:gd name="connsiteX317" fmla="*/ 4699578 w 8876701"/>
              <a:gd name="connsiteY317" fmla="*/ 4861044 h 7012541"/>
              <a:gd name="connsiteX318" fmla="*/ 4695996 w 8876701"/>
              <a:gd name="connsiteY318" fmla="*/ 4869585 h 7012541"/>
              <a:gd name="connsiteX319" fmla="*/ 4526886 w 8876701"/>
              <a:gd name="connsiteY319" fmla="*/ 5175990 h 7012541"/>
              <a:gd name="connsiteX320" fmla="*/ 4431061 w 8876701"/>
              <a:gd name="connsiteY320" fmla="*/ 5313663 h 7012541"/>
              <a:gd name="connsiteX321" fmla="*/ 4467109 w 8876701"/>
              <a:gd name="connsiteY321" fmla="*/ 5335807 h 7012541"/>
              <a:gd name="connsiteX322" fmla="*/ 4556483 w 8876701"/>
              <a:gd name="connsiteY322" fmla="*/ 5411032 h 7012541"/>
              <a:gd name="connsiteX323" fmla="*/ 4588738 w 8876701"/>
              <a:gd name="connsiteY323" fmla="*/ 5530539 h 7012541"/>
              <a:gd name="connsiteX324" fmla="*/ 4486598 w 8876701"/>
              <a:gd name="connsiteY324" fmla="*/ 5658580 h 7012541"/>
              <a:gd name="connsiteX325" fmla="*/ 4481222 w 8876701"/>
              <a:gd name="connsiteY325" fmla="*/ 5688457 h 7012541"/>
              <a:gd name="connsiteX326" fmla="*/ 4508100 w 8876701"/>
              <a:gd name="connsiteY326" fmla="*/ 5833571 h 7012541"/>
              <a:gd name="connsiteX327" fmla="*/ 4373705 w 8876701"/>
              <a:gd name="connsiteY327" fmla="*/ 6029902 h 7012541"/>
              <a:gd name="connsiteX328" fmla="*/ 4244684 w 8876701"/>
              <a:gd name="connsiteY328" fmla="*/ 6076852 h 7012541"/>
              <a:gd name="connsiteX329" fmla="*/ 3981267 w 8876701"/>
              <a:gd name="connsiteY329" fmla="*/ 6046974 h 7012541"/>
              <a:gd name="connsiteX330" fmla="*/ 3906594 w 8876701"/>
              <a:gd name="connsiteY330" fmla="*/ 6000025 h 7012541"/>
              <a:gd name="connsiteX331" fmla="*/ 3861154 w 8876701"/>
              <a:gd name="connsiteY331" fmla="*/ 5958970 h 7012541"/>
              <a:gd name="connsiteX332" fmla="*/ 3835346 w 8876701"/>
              <a:gd name="connsiteY332" fmla="*/ 5983754 h 7012541"/>
              <a:gd name="connsiteX333" fmla="*/ 3721172 w 8876701"/>
              <a:gd name="connsiteY333" fmla="*/ 6074326 h 7012541"/>
              <a:gd name="connsiteX334" fmla="*/ 3723563 w 8876701"/>
              <a:gd name="connsiteY334" fmla="*/ 6076719 h 7012541"/>
              <a:gd name="connsiteX335" fmla="*/ 3733978 w 8876701"/>
              <a:gd name="connsiteY335" fmla="*/ 6081120 h 7012541"/>
              <a:gd name="connsiteX336" fmla="*/ 3776987 w 8876701"/>
              <a:gd name="connsiteY336" fmla="*/ 6098191 h 7012541"/>
              <a:gd name="connsiteX337" fmla="*/ 3723226 w 8876701"/>
              <a:gd name="connsiteY337" fmla="*/ 6128069 h 7012541"/>
              <a:gd name="connsiteX338" fmla="*/ 3685596 w 8876701"/>
              <a:gd name="connsiteY338" fmla="*/ 6115264 h 7012541"/>
              <a:gd name="connsiteX339" fmla="*/ 3674316 w 8876701"/>
              <a:gd name="connsiteY339" fmla="*/ 6111495 h 7012541"/>
              <a:gd name="connsiteX340" fmla="*/ 3550158 w 8876701"/>
              <a:gd name="connsiteY340" fmla="*/ 6209987 h 7012541"/>
              <a:gd name="connsiteX341" fmla="*/ 2376461 w 8876701"/>
              <a:gd name="connsiteY341" fmla="*/ 6797710 h 7012541"/>
              <a:gd name="connsiteX342" fmla="*/ 2293103 w 8876701"/>
              <a:gd name="connsiteY342" fmla="*/ 6820826 h 7012541"/>
              <a:gd name="connsiteX343" fmla="*/ 2293103 w 8876701"/>
              <a:gd name="connsiteY343" fmla="*/ 6858002 h 7012541"/>
              <a:gd name="connsiteX344" fmla="*/ 2159046 w 8876701"/>
              <a:gd name="connsiteY344" fmla="*/ 6858002 h 7012541"/>
              <a:gd name="connsiteX345" fmla="*/ 2047293 w 8876701"/>
              <a:gd name="connsiteY345" fmla="*/ 6888993 h 7012541"/>
              <a:gd name="connsiteX346" fmla="*/ 995643 w 8876701"/>
              <a:gd name="connsiteY346" fmla="*/ 7010404 h 7012541"/>
              <a:gd name="connsiteX347" fmla="*/ 0 w 8876701"/>
              <a:gd name="connsiteY347" fmla="*/ 6931523 h 7012541"/>
              <a:gd name="connsiteX348" fmla="*/ 28261 w 8876701"/>
              <a:gd name="connsiteY348" fmla="*/ 5029202 h 7012541"/>
              <a:gd name="connsiteX0" fmla="*/ 6634026 w 8876701"/>
              <a:gd name="connsiteY0" fmla="*/ 867292 h 7012541"/>
              <a:gd name="connsiteX1" fmla="*/ 6577800 w 8876701"/>
              <a:gd name="connsiteY1" fmla="*/ 908210 h 7012541"/>
              <a:gd name="connsiteX2" fmla="*/ 6529417 w 8876701"/>
              <a:gd name="connsiteY2" fmla="*/ 967963 h 7012541"/>
              <a:gd name="connsiteX3" fmla="*/ 6545544 w 8876701"/>
              <a:gd name="connsiteY3" fmla="*/ 1006376 h 7012541"/>
              <a:gd name="connsiteX4" fmla="*/ 6585864 w 8876701"/>
              <a:gd name="connsiteY4" fmla="*/ 1006911 h 7012541"/>
              <a:gd name="connsiteX5" fmla="*/ 6602827 w 8876701"/>
              <a:gd name="connsiteY5" fmla="*/ 1003094 h 7012541"/>
              <a:gd name="connsiteX6" fmla="*/ 6624961 w 8876701"/>
              <a:gd name="connsiteY6" fmla="*/ 955148 h 7012541"/>
              <a:gd name="connsiteX7" fmla="*/ 6627415 w 8876701"/>
              <a:gd name="connsiteY7" fmla="*/ 887712 h 7012541"/>
              <a:gd name="connsiteX8" fmla="*/ 6634026 w 8876701"/>
              <a:gd name="connsiteY8" fmla="*/ 867292 h 7012541"/>
              <a:gd name="connsiteX9" fmla="*/ 28261 w 8876701"/>
              <a:gd name="connsiteY9" fmla="*/ 5029202 h 7012541"/>
              <a:gd name="connsiteX10" fmla="*/ 71547 w 8876701"/>
              <a:gd name="connsiteY10" fmla="*/ 85060 h 7012541"/>
              <a:gd name="connsiteX11" fmla="*/ 2293103 w 8876701"/>
              <a:gd name="connsiteY11" fmla="*/ 0 h 7012541"/>
              <a:gd name="connsiteX12" fmla="*/ 2909882 w 8876701"/>
              <a:gd name="connsiteY12" fmla="*/ 423059 h 7012541"/>
              <a:gd name="connsiteX13" fmla="*/ 3086400 w 8876701"/>
              <a:gd name="connsiteY13" fmla="*/ 516658 h 7012541"/>
              <a:gd name="connsiteX14" fmla="*/ 3066703 w 8876701"/>
              <a:gd name="connsiteY14" fmla="*/ 491542 h 7012541"/>
              <a:gd name="connsiteX15" fmla="*/ 3040497 w 8876701"/>
              <a:gd name="connsiteY15" fmla="*/ 460064 h 7012541"/>
              <a:gd name="connsiteX16" fmla="*/ 2943731 w 8876701"/>
              <a:gd name="connsiteY16" fmla="*/ 387506 h 7012541"/>
              <a:gd name="connsiteX17" fmla="*/ 2895348 w 8876701"/>
              <a:gd name="connsiteY17" fmla="*/ 302144 h 7012541"/>
              <a:gd name="connsiteX18" fmla="*/ 2981361 w 8876701"/>
              <a:gd name="connsiteY18" fmla="*/ 203978 h 7012541"/>
              <a:gd name="connsiteX19" fmla="*/ 3035121 w 8876701"/>
              <a:gd name="connsiteY19" fmla="*/ 203978 h 7012541"/>
              <a:gd name="connsiteX20" fmla="*/ 3051248 w 8876701"/>
              <a:gd name="connsiteY20" fmla="*/ 233856 h 7012541"/>
              <a:gd name="connsiteX21" fmla="*/ 3110381 w 8876701"/>
              <a:gd name="connsiteY21" fmla="*/ 391774 h 7012541"/>
              <a:gd name="connsiteX22" fmla="*/ 3131886 w 8876701"/>
              <a:gd name="connsiteY22" fmla="*/ 434455 h 7012541"/>
              <a:gd name="connsiteX23" fmla="*/ 3217899 w 8876701"/>
              <a:gd name="connsiteY23" fmla="*/ 545425 h 7012541"/>
              <a:gd name="connsiteX24" fmla="*/ 3265394 w 8876701"/>
              <a:gd name="connsiteY24" fmla="*/ 614557 h 7012541"/>
              <a:gd name="connsiteX25" fmla="*/ 3525574 w 8876701"/>
              <a:gd name="connsiteY25" fmla="*/ 784372 h 7012541"/>
              <a:gd name="connsiteX26" fmla="*/ 3549857 w 8876701"/>
              <a:gd name="connsiteY26" fmla="*/ 760429 h 7012541"/>
              <a:gd name="connsiteX27" fmla="*/ 3583457 w 8876701"/>
              <a:gd name="connsiteY27" fmla="*/ 716148 h 7012541"/>
              <a:gd name="connsiteX28" fmla="*/ 3701724 w 8876701"/>
              <a:gd name="connsiteY28" fmla="*/ 703343 h 7012541"/>
              <a:gd name="connsiteX29" fmla="*/ 3927511 w 8876701"/>
              <a:gd name="connsiteY29" fmla="*/ 733221 h 7012541"/>
              <a:gd name="connsiteX30" fmla="*/ 3992019 w 8876701"/>
              <a:gd name="connsiteY30" fmla="*/ 686272 h 7012541"/>
              <a:gd name="connsiteX31" fmla="*/ 4008148 w 8876701"/>
              <a:gd name="connsiteY31" fmla="*/ 600910 h 7012541"/>
              <a:gd name="connsiteX32" fmla="*/ 4008148 w 8876701"/>
              <a:gd name="connsiteY32" fmla="*/ 545425 h 7012541"/>
              <a:gd name="connsiteX33" fmla="*/ 4110289 w 8876701"/>
              <a:gd name="connsiteY33" fmla="*/ 515549 h 7012541"/>
              <a:gd name="connsiteX34" fmla="*/ 4190927 w 8876701"/>
              <a:gd name="connsiteY34" fmla="*/ 579570 h 7012541"/>
              <a:gd name="connsiteX35" fmla="*/ 4239308 w 8876701"/>
              <a:gd name="connsiteY35" fmla="*/ 613714 h 7012541"/>
              <a:gd name="connsiteX36" fmla="*/ 4293068 w 8876701"/>
              <a:gd name="connsiteY36" fmla="*/ 583839 h 7012541"/>
              <a:gd name="connsiteX37" fmla="*/ 4336073 w 8876701"/>
              <a:gd name="connsiteY37" fmla="*/ 472869 h 7012541"/>
              <a:gd name="connsiteX38" fmla="*/ 4368329 w 8876701"/>
              <a:gd name="connsiteY38" fmla="*/ 438723 h 7012541"/>
              <a:gd name="connsiteX39" fmla="*/ 4422087 w 8876701"/>
              <a:gd name="connsiteY39" fmla="*/ 442991 h 7012541"/>
              <a:gd name="connsiteX40" fmla="*/ 4481222 w 8876701"/>
              <a:gd name="connsiteY40" fmla="*/ 485671 h 7012541"/>
              <a:gd name="connsiteX41" fmla="*/ 4567235 w 8876701"/>
              <a:gd name="connsiteY41" fmla="*/ 545425 h 7012541"/>
              <a:gd name="connsiteX42" fmla="*/ 4701630 w 8876701"/>
              <a:gd name="connsiteY42" fmla="*/ 481403 h 7012541"/>
              <a:gd name="connsiteX43" fmla="*/ 4787643 w 8876701"/>
              <a:gd name="connsiteY43" fmla="*/ 366167 h 7012541"/>
              <a:gd name="connsiteX44" fmla="*/ 4852154 w 8876701"/>
              <a:gd name="connsiteY44" fmla="*/ 349094 h 7012541"/>
              <a:gd name="connsiteX45" fmla="*/ 4911289 w 8876701"/>
              <a:gd name="connsiteY45" fmla="*/ 494208 h 7012541"/>
              <a:gd name="connsiteX46" fmla="*/ 4900539 w 8876701"/>
              <a:gd name="connsiteY46" fmla="*/ 507013 h 7012541"/>
              <a:gd name="connsiteX47" fmla="*/ 5008054 w 8876701"/>
              <a:gd name="connsiteY47" fmla="*/ 532622 h 7012541"/>
              <a:gd name="connsiteX48" fmla="*/ 5099443 w 8876701"/>
              <a:gd name="connsiteY48" fmla="*/ 498476 h 7012541"/>
              <a:gd name="connsiteX49" fmla="*/ 5115571 w 8876701"/>
              <a:gd name="connsiteY49" fmla="*/ 485671 h 7012541"/>
              <a:gd name="connsiteX50" fmla="*/ 5292973 w 8876701"/>
              <a:gd name="connsiteY50" fmla="*/ 477137 h 7012541"/>
              <a:gd name="connsiteX51" fmla="*/ 5395114 w 8876701"/>
              <a:gd name="connsiteY51" fmla="*/ 468600 h 7012541"/>
              <a:gd name="connsiteX52" fmla="*/ 5454249 w 8876701"/>
              <a:gd name="connsiteY52" fmla="*/ 357630 h 7012541"/>
              <a:gd name="connsiteX53" fmla="*/ 5545639 w 8876701"/>
              <a:gd name="connsiteY53" fmla="*/ 131422 h 7012541"/>
              <a:gd name="connsiteX54" fmla="*/ 5626276 w 8876701"/>
              <a:gd name="connsiteY54" fmla="*/ 33255 h 7012541"/>
              <a:gd name="connsiteX55" fmla="*/ 5684065 w 8876701"/>
              <a:gd name="connsiteY55" fmla="*/ 2846 h 7012541"/>
              <a:gd name="connsiteX56" fmla="*/ 5721528 w 8876701"/>
              <a:gd name="connsiteY56" fmla="*/ 245 h 7012541"/>
              <a:gd name="connsiteX57" fmla="*/ 5766047 w 8876701"/>
              <a:gd name="connsiteY57" fmla="*/ 7648 h 7012541"/>
              <a:gd name="connsiteX58" fmla="*/ 5712289 w 8876701"/>
              <a:gd name="connsiteY58" fmla="*/ 152762 h 7012541"/>
              <a:gd name="connsiteX59" fmla="*/ 5658530 w 8876701"/>
              <a:gd name="connsiteY59" fmla="*/ 323485 h 7012541"/>
              <a:gd name="connsiteX60" fmla="*/ 5599395 w 8876701"/>
              <a:gd name="connsiteY60" fmla="*/ 489940 h 7012541"/>
              <a:gd name="connsiteX61" fmla="*/ 5733793 w 8876701"/>
              <a:gd name="connsiteY61" fmla="*/ 613714 h 7012541"/>
              <a:gd name="connsiteX62" fmla="*/ 5766047 w 8876701"/>
              <a:gd name="connsiteY62" fmla="*/ 596641 h 7012541"/>
              <a:gd name="connsiteX63" fmla="*/ 5782173 w 8876701"/>
              <a:gd name="connsiteY63" fmla="*/ 566766 h 7012541"/>
              <a:gd name="connsiteX64" fmla="*/ 5889693 w 8876701"/>
              <a:gd name="connsiteY64" fmla="*/ 532622 h 7012541"/>
              <a:gd name="connsiteX65" fmla="*/ 5948825 w 8876701"/>
              <a:gd name="connsiteY65" fmla="*/ 600910 h 7012541"/>
              <a:gd name="connsiteX66" fmla="*/ 5948825 w 8876701"/>
              <a:gd name="connsiteY66" fmla="*/ 635055 h 7012541"/>
              <a:gd name="connsiteX67" fmla="*/ 6110101 w 8876701"/>
              <a:gd name="connsiteY67" fmla="*/ 801509 h 7012541"/>
              <a:gd name="connsiteX68" fmla="*/ 6185364 w 8876701"/>
              <a:gd name="connsiteY68" fmla="*/ 797240 h 7012541"/>
              <a:gd name="connsiteX69" fmla="*/ 6411148 w 8876701"/>
              <a:gd name="connsiteY69" fmla="*/ 754560 h 7012541"/>
              <a:gd name="connsiteX70" fmla="*/ 6459531 w 8876701"/>
              <a:gd name="connsiteY70" fmla="*/ 771633 h 7012541"/>
              <a:gd name="connsiteX71" fmla="*/ 6518666 w 8876701"/>
              <a:gd name="connsiteY71" fmla="*/ 831386 h 7012541"/>
              <a:gd name="connsiteX72" fmla="*/ 6583174 w 8876701"/>
              <a:gd name="connsiteY72" fmla="*/ 839921 h 7012541"/>
              <a:gd name="connsiteX73" fmla="*/ 6604680 w 8876701"/>
              <a:gd name="connsiteY73" fmla="*/ 822850 h 7012541"/>
              <a:gd name="connsiteX74" fmla="*/ 6630887 w 8876701"/>
              <a:gd name="connsiteY74" fmla="*/ 818048 h 7012541"/>
              <a:gd name="connsiteX75" fmla="*/ 6648711 w 8876701"/>
              <a:gd name="connsiteY75" fmla="*/ 821907 h 7012541"/>
              <a:gd name="connsiteX76" fmla="*/ 6652736 w 8876701"/>
              <a:gd name="connsiteY76" fmla="*/ 803062 h 7012541"/>
              <a:gd name="connsiteX77" fmla="*/ 6634723 w 8876701"/>
              <a:gd name="connsiteY77" fmla="*/ 789260 h 7012541"/>
              <a:gd name="connsiteX78" fmla="*/ 6634019 w 8876701"/>
              <a:gd name="connsiteY78" fmla="*/ 763084 h 7012541"/>
              <a:gd name="connsiteX79" fmla="*/ 6635466 w 8876701"/>
              <a:gd name="connsiteY79" fmla="*/ 732353 h 7012541"/>
              <a:gd name="connsiteX80" fmla="*/ 6681000 w 8876701"/>
              <a:gd name="connsiteY80" fmla="*/ 753698 h 7012541"/>
              <a:gd name="connsiteX81" fmla="*/ 6681704 w 8876701"/>
              <a:gd name="connsiteY81" fmla="*/ 779876 h 7012541"/>
              <a:gd name="connsiteX82" fmla="*/ 6666549 w 8876701"/>
              <a:gd name="connsiteY82" fmla="*/ 977913 h 7012541"/>
              <a:gd name="connsiteX83" fmla="*/ 6666829 w 8876701"/>
              <a:gd name="connsiteY83" fmla="*/ 988259 h 7012541"/>
              <a:gd name="connsiteX84" fmla="*/ 6669190 w 8876701"/>
              <a:gd name="connsiteY84" fmla="*/ 987703 h 7012541"/>
              <a:gd name="connsiteX85" fmla="*/ 6712195 w 8876701"/>
              <a:gd name="connsiteY85" fmla="*/ 1006376 h 7012541"/>
              <a:gd name="connsiteX86" fmla="*/ 6741388 w 8876701"/>
              <a:gd name="connsiteY86" fmla="*/ 1050670 h 7012541"/>
              <a:gd name="connsiteX87" fmla="*/ 6756165 w 8876701"/>
              <a:gd name="connsiteY87" fmla="*/ 1051331 h 7012541"/>
              <a:gd name="connsiteX88" fmla="*/ 6811400 w 8876701"/>
              <a:gd name="connsiteY88" fmla="*/ 1031420 h 7012541"/>
              <a:gd name="connsiteX89" fmla="*/ 6870579 w 8876701"/>
              <a:gd name="connsiteY89" fmla="*/ 1010084 h 7012541"/>
              <a:gd name="connsiteX90" fmla="*/ 6917158 w 8876701"/>
              <a:gd name="connsiteY90" fmla="*/ 1091465 h 7012541"/>
              <a:gd name="connsiteX91" fmla="*/ 7031896 w 8876701"/>
              <a:gd name="connsiteY91" fmla="*/ 1125620 h 7012541"/>
              <a:gd name="connsiteX92" fmla="*/ 7125478 w 8876701"/>
              <a:gd name="connsiteY92" fmla="*/ 1156072 h 7012541"/>
              <a:gd name="connsiteX93" fmla="*/ 7159878 w 8876701"/>
              <a:gd name="connsiteY93" fmla="*/ 1207863 h 7012541"/>
              <a:gd name="connsiteX94" fmla="*/ 7235505 w 8876701"/>
              <a:gd name="connsiteY94" fmla="*/ 1290100 h 7012541"/>
              <a:gd name="connsiteX95" fmla="*/ 7260605 w 8876701"/>
              <a:gd name="connsiteY95" fmla="*/ 1292379 h 7012541"/>
              <a:gd name="connsiteX96" fmla="*/ 7397968 w 8876701"/>
              <a:gd name="connsiteY96" fmla="*/ 1257963 h 7012541"/>
              <a:gd name="connsiteX97" fmla="*/ 7448170 w 8876701"/>
              <a:gd name="connsiteY97" fmla="*/ 1262519 h 7012541"/>
              <a:gd name="connsiteX98" fmla="*/ 7449238 w 8876701"/>
              <a:gd name="connsiteY98" fmla="*/ 1281014 h 7012541"/>
              <a:gd name="connsiteX99" fmla="*/ 7356343 w 8876701"/>
              <a:gd name="connsiteY99" fmla="*/ 1318280 h 7012541"/>
              <a:gd name="connsiteX100" fmla="*/ 7333375 w 8876701"/>
              <a:gd name="connsiteY100" fmla="*/ 1352992 h 7012541"/>
              <a:gd name="connsiteX101" fmla="*/ 7382127 w 8876701"/>
              <a:gd name="connsiteY101" fmla="*/ 1388279 h 7012541"/>
              <a:gd name="connsiteX102" fmla="*/ 7433759 w 8876701"/>
              <a:gd name="connsiteY102" fmla="*/ 1403649 h 7012541"/>
              <a:gd name="connsiteX103" fmla="*/ 7364535 w 8876701"/>
              <a:gd name="connsiteY103" fmla="*/ 1432382 h 7012541"/>
              <a:gd name="connsiteX104" fmla="*/ 7336194 w 8876701"/>
              <a:gd name="connsiteY104" fmla="*/ 1457701 h 7012541"/>
              <a:gd name="connsiteX105" fmla="*/ 7364153 w 8876701"/>
              <a:gd name="connsiteY105" fmla="*/ 1481607 h 7012541"/>
              <a:gd name="connsiteX106" fmla="*/ 7469950 w 8876701"/>
              <a:gd name="connsiteY106" fmla="*/ 1458567 h 7012541"/>
              <a:gd name="connsiteX107" fmla="*/ 7685494 w 8876701"/>
              <a:gd name="connsiteY107" fmla="*/ 1411069 h 7012541"/>
              <a:gd name="connsiteX108" fmla="*/ 7721005 w 8876701"/>
              <a:gd name="connsiteY108" fmla="*/ 1398266 h 7012541"/>
              <a:gd name="connsiteX109" fmla="*/ 7755786 w 8876701"/>
              <a:gd name="connsiteY109" fmla="*/ 1400830 h 7012541"/>
              <a:gd name="connsiteX110" fmla="*/ 7744655 w 8876701"/>
              <a:gd name="connsiteY110" fmla="*/ 1431274 h 7012541"/>
              <a:gd name="connsiteX111" fmla="*/ 7718830 w 8876701"/>
              <a:gd name="connsiteY111" fmla="*/ 1444362 h 7012541"/>
              <a:gd name="connsiteX112" fmla="*/ 7634911 w 8876701"/>
              <a:gd name="connsiteY112" fmla="*/ 1455735 h 7012541"/>
              <a:gd name="connsiteX113" fmla="*/ 7564259 w 8876701"/>
              <a:gd name="connsiteY113" fmla="*/ 1473656 h 7012541"/>
              <a:gd name="connsiteX114" fmla="*/ 7519069 w 8876701"/>
              <a:gd name="connsiteY114" fmla="*/ 1486173 h 7012541"/>
              <a:gd name="connsiteX115" fmla="*/ 7422588 w 8876701"/>
              <a:gd name="connsiteY115" fmla="*/ 1517179 h 7012541"/>
              <a:gd name="connsiteX116" fmla="*/ 7333981 w 8876701"/>
              <a:gd name="connsiteY116" fmla="*/ 1586884 h 7012541"/>
              <a:gd name="connsiteX117" fmla="*/ 7424703 w 8876701"/>
              <a:gd name="connsiteY117" fmla="*/ 1595712 h 7012541"/>
              <a:gd name="connsiteX118" fmla="*/ 7616576 w 8876701"/>
              <a:gd name="connsiteY118" fmla="*/ 1556747 h 7012541"/>
              <a:gd name="connsiteX119" fmla="*/ 7733485 w 8876701"/>
              <a:gd name="connsiteY119" fmla="*/ 1544806 h 7012541"/>
              <a:gd name="connsiteX120" fmla="*/ 7757500 w 8876701"/>
              <a:gd name="connsiteY120" fmla="*/ 1570131 h 7012541"/>
              <a:gd name="connsiteX121" fmla="*/ 7737410 w 8876701"/>
              <a:gd name="connsiteY121" fmla="*/ 1584926 h 7012541"/>
              <a:gd name="connsiteX122" fmla="*/ 7540165 w 8876701"/>
              <a:gd name="connsiteY122" fmla="*/ 1614502 h 7012541"/>
              <a:gd name="connsiteX123" fmla="*/ 7473820 w 8876701"/>
              <a:gd name="connsiteY123" fmla="*/ 1623317 h 7012541"/>
              <a:gd name="connsiteX124" fmla="*/ 7385936 w 8876701"/>
              <a:gd name="connsiteY124" fmla="*/ 1677656 h 7012541"/>
              <a:gd name="connsiteX125" fmla="*/ 7281204 w 8876701"/>
              <a:gd name="connsiteY125" fmla="*/ 1719189 h 7012541"/>
              <a:gd name="connsiteX126" fmla="*/ 7274371 w 8876701"/>
              <a:gd name="connsiteY126" fmla="*/ 1720608 h 7012541"/>
              <a:gd name="connsiteX127" fmla="*/ 7266631 w 8876701"/>
              <a:gd name="connsiteY127" fmla="*/ 1727395 h 7012541"/>
              <a:gd name="connsiteX128" fmla="*/ 7266631 w 8876701"/>
              <a:gd name="connsiteY128" fmla="*/ 1753945 h 7012541"/>
              <a:gd name="connsiteX129" fmla="*/ 7283452 w 8876701"/>
              <a:gd name="connsiteY129" fmla="*/ 1789340 h 7012541"/>
              <a:gd name="connsiteX130" fmla="*/ 7165708 w 8876701"/>
              <a:gd name="connsiteY130" fmla="*/ 1833590 h 7012541"/>
              <a:gd name="connsiteX131" fmla="*/ 7154809 w 8876701"/>
              <a:gd name="connsiteY131" fmla="*/ 1845056 h 7012541"/>
              <a:gd name="connsiteX132" fmla="*/ 7169142 w 8876701"/>
              <a:gd name="connsiteY132" fmla="*/ 1864261 h 7012541"/>
              <a:gd name="connsiteX133" fmla="*/ 7176645 w 8876701"/>
              <a:gd name="connsiteY133" fmla="*/ 1869997 h 7012541"/>
              <a:gd name="connsiteX134" fmla="*/ 7213877 w 8876701"/>
              <a:gd name="connsiteY134" fmla="*/ 1873441 h 7012541"/>
              <a:gd name="connsiteX135" fmla="*/ 7217525 w 8876701"/>
              <a:gd name="connsiteY135" fmla="*/ 1872797 h 7012541"/>
              <a:gd name="connsiteX136" fmla="*/ 7351920 w 8876701"/>
              <a:gd name="connsiteY136" fmla="*/ 1864261 h 7012541"/>
              <a:gd name="connsiteX137" fmla="*/ 7393249 w 8876701"/>
              <a:gd name="connsiteY137" fmla="*/ 1878132 h 7012541"/>
              <a:gd name="connsiteX138" fmla="*/ 7415948 w 8876701"/>
              <a:gd name="connsiteY138" fmla="*/ 1899836 h 7012541"/>
              <a:gd name="connsiteX139" fmla="*/ 7429578 w 8876701"/>
              <a:gd name="connsiteY139" fmla="*/ 1897743 h 7012541"/>
              <a:gd name="connsiteX140" fmla="*/ 7460064 w 8876701"/>
              <a:gd name="connsiteY140" fmla="*/ 1895534 h 7012541"/>
              <a:gd name="connsiteX141" fmla="*/ 7502113 w 8876701"/>
              <a:gd name="connsiteY141" fmla="*/ 1922083 h 7012541"/>
              <a:gd name="connsiteX142" fmla="*/ 7476884 w 8876701"/>
              <a:gd name="connsiteY142" fmla="*/ 1957479 h 7012541"/>
              <a:gd name="connsiteX143" fmla="*/ 7435999 w 8876701"/>
              <a:gd name="connsiteY143" fmla="*/ 1965299 h 7012541"/>
              <a:gd name="connsiteX144" fmla="*/ 7432559 w 8876701"/>
              <a:gd name="connsiteY144" fmla="*/ 1983767 h 7012541"/>
              <a:gd name="connsiteX145" fmla="*/ 7341167 w 8876701"/>
              <a:gd name="connsiteY145" fmla="*/ 2116076 h 7012541"/>
              <a:gd name="connsiteX146" fmla="*/ 7292785 w 8876701"/>
              <a:gd name="connsiteY146" fmla="*/ 2120344 h 7012541"/>
              <a:gd name="connsiteX147" fmla="*/ 7267252 w 8876701"/>
              <a:gd name="connsiteY147" fmla="*/ 2119278 h 7012541"/>
              <a:gd name="connsiteX148" fmla="*/ 7250917 w 8876701"/>
              <a:gd name="connsiteY148" fmla="*/ 2136237 h 7012541"/>
              <a:gd name="connsiteX149" fmla="*/ 7266631 w 8876701"/>
              <a:gd name="connsiteY149" fmla="*/ 2152158 h 7012541"/>
              <a:gd name="connsiteX150" fmla="*/ 7266631 w 8876701"/>
              <a:gd name="connsiteY150" fmla="*/ 2169860 h 7012541"/>
              <a:gd name="connsiteX151" fmla="*/ 7241401 w 8876701"/>
              <a:gd name="connsiteY151" fmla="*/ 2178706 h 7012541"/>
              <a:gd name="connsiteX152" fmla="*/ 7216741 w 8876701"/>
              <a:gd name="connsiteY152" fmla="*/ 2176761 h 7012541"/>
              <a:gd name="connsiteX153" fmla="*/ 7206772 w 8876701"/>
              <a:gd name="connsiteY153" fmla="*/ 2188634 h 7012541"/>
              <a:gd name="connsiteX154" fmla="*/ 7209141 w 8876701"/>
              <a:gd name="connsiteY154" fmla="*/ 2205255 h 7012541"/>
              <a:gd name="connsiteX155" fmla="*/ 7241401 w 8876701"/>
              <a:gd name="connsiteY155" fmla="*/ 2205255 h 7012541"/>
              <a:gd name="connsiteX156" fmla="*/ 7325501 w 8876701"/>
              <a:gd name="connsiteY156" fmla="*/ 2205255 h 7012541"/>
              <a:gd name="connsiteX157" fmla="*/ 7367553 w 8876701"/>
              <a:gd name="connsiteY157" fmla="*/ 2205255 h 7012541"/>
              <a:gd name="connsiteX158" fmla="*/ 7434834 w 8876701"/>
              <a:gd name="connsiteY158" fmla="*/ 2249505 h 7012541"/>
              <a:gd name="connsiteX159" fmla="*/ 7535753 w 8876701"/>
              <a:gd name="connsiteY159" fmla="*/ 2284901 h 7012541"/>
              <a:gd name="connsiteX160" fmla="*/ 7560984 w 8876701"/>
              <a:gd name="connsiteY160" fmla="*/ 2311449 h 7012541"/>
              <a:gd name="connsiteX161" fmla="*/ 7535753 w 8876701"/>
              <a:gd name="connsiteY161" fmla="*/ 2329142 h 7012541"/>
              <a:gd name="connsiteX162" fmla="*/ 7527346 w 8876701"/>
              <a:gd name="connsiteY162" fmla="*/ 2355692 h 7012541"/>
              <a:gd name="connsiteX163" fmla="*/ 7518935 w 8876701"/>
              <a:gd name="connsiteY163" fmla="*/ 2391087 h 7012541"/>
              <a:gd name="connsiteX164" fmla="*/ 7518935 w 8876701"/>
              <a:gd name="connsiteY164" fmla="*/ 2417635 h 7012541"/>
              <a:gd name="connsiteX165" fmla="*/ 7527346 w 8876701"/>
              <a:gd name="connsiteY165" fmla="*/ 2417635 h 7012541"/>
              <a:gd name="connsiteX166" fmla="*/ 7527346 w 8876701"/>
              <a:gd name="connsiteY166" fmla="*/ 2479580 h 7012541"/>
              <a:gd name="connsiteX167" fmla="*/ 7460064 w 8876701"/>
              <a:gd name="connsiteY167" fmla="*/ 2541532 h 7012541"/>
              <a:gd name="connsiteX168" fmla="*/ 7544165 w 8876701"/>
              <a:gd name="connsiteY168" fmla="*/ 2568073 h 7012541"/>
              <a:gd name="connsiteX169" fmla="*/ 7535753 w 8876701"/>
              <a:gd name="connsiteY169" fmla="*/ 2576928 h 7012541"/>
              <a:gd name="connsiteX170" fmla="*/ 7236495 w 8876701"/>
              <a:gd name="connsiteY170" fmla="*/ 2576928 h 7012541"/>
              <a:gd name="connsiteX171" fmla="*/ 7215508 w 8876701"/>
              <a:gd name="connsiteY171" fmla="*/ 2587165 h 7012541"/>
              <a:gd name="connsiteX172" fmla="*/ 7214139 w 8876701"/>
              <a:gd name="connsiteY172" fmla="*/ 2590655 h 7012541"/>
              <a:gd name="connsiteX173" fmla="*/ 7232990 w 8876701"/>
              <a:gd name="connsiteY173" fmla="*/ 2594621 h 7012541"/>
              <a:gd name="connsiteX174" fmla="*/ 7300272 w 8876701"/>
              <a:gd name="connsiteY174" fmla="*/ 2638871 h 7012541"/>
              <a:gd name="connsiteX175" fmla="*/ 7333912 w 8876701"/>
              <a:gd name="connsiteY175" fmla="*/ 2665420 h 7012541"/>
              <a:gd name="connsiteX176" fmla="*/ 7426423 w 8876701"/>
              <a:gd name="connsiteY176" fmla="*/ 2683114 h 7012541"/>
              <a:gd name="connsiteX177" fmla="*/ 7443243 w 8876701"/>
              <a:gd name="connsiteY177" fmla="*/ 2700816 h 7012541"/>
              <a:gd name="connsiteX178" fmla="*/ 7426423 w 8876701"/>
              <a:gd name="connsiteY178" fmla="*/ 2709662 h 7012541"/>
              <a:gd name="connsiteX179" fmla="*/ 7224581 w 8876701"/>
              <a:gd name="connsiteY179" fmla="*/ 2709662 h 7012541"/>
              <a:gd name="connsiteX180" fmla="*/ 7208810 w 8876701"/>
              <a:gd name="connsiteY180" fmla="*/ 2710767 h 7012541"/>
              <a:gd name="connsiteX181" fmla="*/ 7207899 w 8876701"/>
              <a:gd name="connsiteY181" fmla="*/ 2711514 h 7012541"/>
              <a:gd name="connsiteX182" fmla="*/ 7208115 w 8876701"/>
              <a:gd name="connsiteY182" fmla="*/ 2712006 h 7012541"/>
              <a:gd name="connsiteX183" fmla="*/ 7292785 w 8876701"/>
              <a:gd name="connsiteY183" fmla="*/ 2730679 h 7012541"/>
              <a:gd name="connsiteX184" fmla="*/ 7411055 w 8876701"/>
              <a:gd name="connsiteY184" fmla="*/ 2816042 h 7012541"/>
              <a:gd name="connsiteX185" fmla="*/ 7411055 w 8876701"/>
              <a:gd name="connsiteY185" fmla="*/ 2824702 h 7012541"/>
              <a:gd name="connsiteX186" fmla="*/ 7510524 w 8876701"/>
              <a:gd name="connsiteY186" fmla="*/ 2824702 h 7012541"/>
              <a:gd name="connsiteX187" fmla="*/ 7586217 w 8876701"/>
              <a:gd name="connsiteY187" fmla="*/ 2815857 h 7012541"/>
              <a:gd name="connsiteX188" fmla="*/ 7619857 w 8876701"/>
              <a:gd name="connsiteY188" fmla="*/ 2842405 h 7012541"/>
              <a:gd name="connsiteX189" fmla="*/ 7611446 w 8876701"/>
              <a:gd name="connsiteY189" fmla="*/ 2868954 h 7012541"/>
              <a:gd name="connsiteX190" fmla="*/ 7569394 w 8876701"/>
              <a:gd name="connsiteY190" fmla="*/ 2868954 h 7012541"/>
              <a:gd name="connsiteX191" fmla="*/ 7460064 w 8876701"/>
              <a:gd name="connsiteY191" fmla="*/ 2860098 h 7012541"/>
              <a:gd name="connsiteX192" fmla="*/ 7429971 w 8876701"/>
              <a:gd name="connsiteY192" fmla="*/ 2855261 h 7012541"/>
              <a:gd name="connsiteX193" fmla="*/ 7408679 w 8876701"/>
              <a:gd name="connsiteY193" fmla="*/ 2859828 h 7012541"/>
              <a:gd name="connsiteX194" fmla="*/ 7391569 w 8876701"/>
              <a:gd name="connsiteY194" fmla="*/ 2867792 h 7012541"/>
              <a:gd name="connsiteX195" fmla="*/ 7380474 w 8876701"/>
              <a:gd name="connsiteY195" fmla="*/ 2867539 h 7012541"/>
              <a:gd name="connsiteX196" fmla="*/ 7376094 w 8876701"/>
              <a:gd name="connsiteY196" fmla="*/ 2868814 h 7012541"/>
              <a:gd name="connsiteX197" fmla="*/ 7363084 w 8876701"/>
              <a:gd name="connsiteY197" fmla="*/ 2868887 h 7012541"/>
              <a:gd name="connsiteX198" fmla="*/ 7330122 w 8876701"/>
              <a:gd name="connsiteY198" fmla="*/ 2879700 h 7012541"/>
              <a:gd name="connsiteX199" fmla="*/ 7423270 w 8876701"/>
              <a:gd name="connsiteY199" fmla="*/ 2893285 h 7012541"/>
              <a:gd name="connsiteX200" fmla="*/ 7535753 w 8876701"/>
              <a:gd name="connsiteY200" fmla="*/ 2895495 h 7012541"/>
              <a:gd name="connsiteX201" fmla="*/ 7569394 w 8876701"/>
              <a:gd name="connsiteY201" fmla="*/ 2895495 h 7012541"/>
              <a:gd name="connsiteX202" fmla="*/ 7611446 w 8876701"/>
              <a:gd name="connsiteY202" fmla="*/ 2913195 h 7012541"/>
              <a:gd name="connsiteX203" fmla="*/ 7619857 w 8876701"/>
              <a:gd name="connsiteY203" fmla="*/ 2939745 h 7012541"/>
              <a:gd name="connsiteX204" fmla="*/ 7603035 w 8876701"/>
              <a:gd name="connsiteY204" fmla="*/ 2957445 h 7012541"/>
              <a:gd name="connsiteX205" fmla="*/ 7476884 w 8876701"/>
              <a:gd name="connsiteY205" fmla="*/ 2957445 h 7012541"/>
              <a:gd name="connsiteX206" fmla="*/ 7611446 w 8876701"/>
              <a:gd name="connsiteY206" fmla="*/ 2992841 h 7012541"/>
              <a:gd name="connsiteX207" fmla="*/ 7636676 w 8876701"/>
              <a:gd name="connsiteY207" fmla="*/ 3010536 h 7012541"/>
              <a:gd name="connsiteX208" fmla="*/ 7603035 w 8876701"/>
              <a:gd name="connsiteY208" fmla="*/ 3019391 h 7012541"/>
              <a:gd name="connsiteX209" fmla="*/ 7392782 w 8876701"/>
              <a:gd name="connsiteY209" fmla="*/ 3019391 h 7012541"/>
              <a:gd name="connsiteX210" fmla="*/ 7359141 w 8876701"/>
              <a:gd name="connsiteY210" fmla="*/ 3037084 h 7012541"/>
              <a:gd name="connsiteX211" fmla="*/ 7418013 w 8876701"/>
              <a:gd name="connsiteY211" fmla="*/ 3037084 h 7012541"/>
              <a:gd name="connsiteX212" fmla="*/ 7493705 w 8876701"/>
              <a:gd name="connsiteY212" fmla="*/ 3063633 h 7012541"/>
              <a:gd name="connsiteX213" fmla="*/ 7569394 w 8876701"/>
              <a:gd name="connsiteY213" fmla="*/ 3063633 h 7012541"/>
              <a:gd name="connsiteX214" fmla="*/ 7594625 w 8876701"/>
              <a:gd name="connsiteY214" fmla="*/ 3090181 h 7012541"/>
              <a:gd name="connsiteX215" fmla="*/ 7569394 w 8876701"/>
              <a:gd name="connsiteY215" fmla="*/ 3116729 h 7012541"/>
              <a:gd name="connsiteX216" fmla="*/ 7392782 w 8876701"/>
              <a:gd name="connsiteY216" fmla="*/ 3116729 h 7012541"/>
              <a:gd name="connsiteX217" fmla="*/ 7317090 w 8876701"/>
              <a:gd name="connsiteY217" fmla="*/ 3125577 h 7012541"/>
              <a:gd name="connsiteX218" fmla="*/ 7409602 w 8876701"/>
              <a:gd name="connsiteY218" fmla="*/ 3125577 h 7012541"/>
              <a:gd name="connsiteX219" fmla="*/ 7468474 w 8876701"/>
              <a:gd name="connsiteY219" fmla="*/ 3160972 h 7012541"/>
              <a:gd name="connsiteX220" fmla="*/ 7468474 w 8876701"/>
              <a:gd name="connsiteY220" fmla="*/ 3187520 h 7012541"/>
              <a:gd name="connsiteX221" fmla="*/ 7434834 w 8876701"/>
              <a:gd name="connsiteY221" fmla="*/ 3205222 h 7012541"/>
              <a:gd name="connsiteX222" fmla="*/ 7325501 w 8876701"/>
              <a:gd name="connsiteY222" fmla="*/ 3222925 h 7012541"/>
              <a:gd name="connsiteX223" fmla="*/ 7289650 w 8876701"/>
              <a:gd name="connsiteY223" fmla="*/ 3228471 h 7012541"/>
              <a:gd name="connsiteX224" fmla="*/ 7297868 w 8876701"/>
              <a:gd name="connsiteY224" fmla="*/ 3237002 h 7012541"/>
              <a:gd name="connsiteX225" fmla="*/ 7234517 w 8876701"/>
              <a:gd name="connsiteY225" fmla="*/ 3266341 h 7012541"/>
              <a:gd name="connsiteX226" fmla="*/ 7200180 w 8876701"/>
              <a:gd name="connsiteY226" fmla="*/ 3279517 h 7012541"/>
              <a:gd name="connsiteX227" fmla="*/ 7287409 w 8876701"/>
              <a:gd name="connsiteY227" fmla="*/ 3302602 h 7012541"/>
              <a:gd name="connsiteX228" fmla="*/ 7437935 w 8876701"/>
              <a:gd name="connsiteY228" fmla="*/ 3285529 h 7012541"/>
              <a:gd name="connsiteX229" fmla="*/ 7507819 w 8876701"/>
              <a:gd name="connsiteY229" fmla="*/ 3251385 h 7012541"/>
              <a:gd name="connsiteX230" fmla="*/ 7626089 w 8876701"/>
              <a:gd name="connsiteY230" fmla="*/ 3153218 h 7012541"/>
              <a:gd name="connsiteX231" fmla="*/ 7824993 w 8876701"/>
              <a:gd name="connsiteY231" fmla="*/ 2986763 h 7012541"/>
              <a:gd name="connsiteX232" fmla="*/ 8083034 w 8876701"/>
              <a:gd name="connsiteY232" fmla="*/ 2905671 h 7012541"/>
              <a:gd name="connsiteX233" fmla="*/ 8292694 w 8876701"/>
              <a:gd name="connsiteY233" fmla="*/ 2811774 h 7012541"/>
              <a:gd name="connsiteX234" fmla="*/ 8308820 w 8876701"/>
              <a:gd name="connsiteY234" fmla="*/ 2798969 h 7012541"/>
              <a:gd name="connsiteX235" fmla="*/ 8523854 w 8876701"/>
              <a:gd name="connsiteY235" fmla="*/ 2726411 h 7012541"/>
              <a:gd name="connsiteX236" fmla="*/ 8545735 w 8876701"/>
              <a:gd name="connsiteY236" fmla="*/ 2720593 h 7012541"/>
              <a:gd name="connsiteX237" fmla="*/ 8548676 w 8876701"/>
              <a:gd name="connsiteY237" fmla="*/ 2716533 h 7012541"/>
              <a:gd name="connsiteX238" fmla="*/ 8573314 w 8876701"/>
              <a:gd name="connsiteY238" fmla="*/ 2694886 h 7012541"/>
              <a:gd name="connsiteX239" fmla="*/ 8677288 w 8876701"/>
              <a:gd name="connsiteY239" fmla="*/ 2642160 h 7012541"/>
              <a:gd name="connsiteX240" fmla="*/ 8735408 w 8876701"/>
              <a:gd name="connsiteY240" fmla="*/ 2626902 h 7012541"/>
              <a:gd name="connsiteX241" fmla="*/ 8850732 w 8876701"/>
              <a:gd name="connsiteY241" fmla="*/ 2656253 h 7012541"/>
              <a:gd name="connsiteX242" fmla="*/ 8871829 w 8876701"/>
              <a:gd name="connsiteY242" fmla="*/ 2688788 h 7012541"/>
              <a:gd name="connsiteX243" fmla="*/ 8550732 w 8876701"/>
              <a:gd name="connsiteY243" fmla="*/ 3008104 h 7012541"/>
              <a:gd name="connsiteX244" fmla="*/ 8518478 w 8876701"/>
              <a:gd name="connsiteY244" fmla="*/ 3025177 h 7012541"/>
              <a:gd name="connsiteX245" fmla="*/ 8389456 w 8876701"/>
              <a:gd name="connsiteY245" fmla="*/ 3076394 h 7012541"/>
              <a:gd name="connsiteX246" fmla="*/ 8271189 w 8876701"/>
              <a:gd name="connsiteY246" fmla="*/ 3114806 h 7012541"/>
              <a:gd name="connsiteX247" fmla="*/ 8002397 w 8876701"/>
              <a:gd name="connsiteY247" fmla="*/ 3174559 h 7012541"/>
              <a:gd name="connsiteX248" fmla="*/ 7744358 w 8876701"/>
              <a:gd name="connsiteY248" fmla="*/ 3259920 h 7012541"/>
              <a:gd name="connsiteX249" fmla="*/ 7583083 w 8876701"/>
              <a:gd name="connsiteY249" fmla="*/ 3358087 h 7012541"/>
              <a:gd name="connsiteX250" fmla="*/ 7507819 w 8876701"/>
              <a:gd name="connsiteY250" fmla="*/ 3396499 h 7012541"/>
              <a:gd name="connsiteX251" fmla="*/ 7201396 w 8876701"/>
              <a:gd name="connsiteY251" fmla="*/ 3537345 h 7012541"/>
              <a:gd name="connsiteX252" fmla="*/ 7180328 w 8876701"/>
              <a:gd name="connsiteY252" fmla="*/ 3547150 h 7012541"/>
              <a:gd name="connsiteX253" fmla="*/ 7165229 w 8876701"/>
              <a:gd name="connsiteY253" fmla="*/ 3639988 h 7012541"/>
              <a:gd name="connsiteX254" fmla="*/ 7112041 w 8876701"/>
              <a:gd name="connsiteY254" fmla="*/ 3746654 h 7012541"/>
              <a:gd name="connsiteX255" fmla="*/ 7107603 w 8876701"/>
              <a:gd name="connsiteY255" fmla="*/ 3767789 h 7012541"/>
              <a:gd name="connsiteX256" fmla="*/ 7120759 w 8876701"/>
              <a:gd name="connsiteY256" fmla="*/ 3772089 h 7012541"/>
              <a:gd name="connsiteX257" fmla="*/ 7534699 w 8876701"/>
              <a:gd name="connsiteY257" fmla="*/ 3891595 h 7012541"/>
              <a:gd name="connsiteX258" fmla="*/ 7626089 w 8876701"/>
              <a:gd name="connsiteY258" fmla="*/ 3917205 h 7012541"/>
              <a:gd name="connsiteX259" fmla="*/ 7749734 w 8876701"/>
              <a:gd name="connsiteY259" fmla="*/ 3904400 h 7012541"/>
              <a:gd name="connsiteX260" fmla="*/ 7819618 w 8876701"/>
              <a:gd name="connsiteY260" fmla="*/ 3895864 h 7012541"/>
              <a:gd name="connsiteX261" fmla="*/ 7894880 w 8876701"/>
              <a:gd name="connsiteY261" fmla="*/ 3912937 h 7012541"/>
              <a:gd name="connsiteX262" fmla="*/ 7927136 w 8876701"/>
              <a:gd name="connsiteY262" fmla="*/ 3942812 h 7012541"/>
              <a:gd name="connsiteX263" fmla="*/ 7787364 w 8876701"/>
              <a:gd name="connsiteY263" fmla="*/ 4169020 h 7012541"/>
              <a:gd name="connsiteX264" fmla="*/ 7636840 w 8876701"/>
              <a:gd name="connsiteY264" fmla="*/ 4169020 h 7012541"/>
              <a:gd name="connsiteX265" fmla="*/ 7513195 w 8876701"/>
              <a:gd name="connsiteY265" fmla="*/ 4100731 h 7012541"/>
              <a:gd name="connsiteX266" fmla="*/ 7378800 w 8876701"/>
              <a:gd name="connsiteY266" fmla="*/ 4079391 h 7012541"/>
              <a:gd name="connsiteX267" fmla="*/ 7239029 w 8876701"/>
              <a:gd name="connsiteY267" fmla="*/ 4023907 h 7012541"/>
              <a:gd name="connsiteX268" fmla="*/ 7158389 w 8876701"/>
              <a:gd name="connsiteY268" fmla="*/ 3921471 h 7012541"/>
              <a:gd name="connsiteX269" fmla="*/ 7124598 w 8876701"/>
              <a:gd name="connsiteY269" fmla="*/ 3898797 h 7012541"/>
              <a:gd name="connsiteX270" fmla="*/ 7095148 w 8876701"/>
              <a:gd name="connsiteY270" fmla="*/ 3921009 h 7012541"/>
              <a:gd name="connsiteX271" fmla="*/ 6993789 w 8876701"/>
              <a:gd name="connsiteY271" fmla="*/ 3921009 h 7012541"/>
              <a:gd name="connsiteX272" fmla="*/ 6841749 w 8876701"/>
              <a:gd name="connsiteY272" fmla="*/ 3947832 h 7012541"/>
              <a:gd name="connsiteX273" fmla="*/ 6799515 w 8876701"/>
              <a:gd name="connsiteY273" fmla="*/ 4048423 h 7012541"/>
              <a:gd name="connsiteX274" fmla="*/ 6554562 w 8876701"/>
              <a:gd name="connsiteY274" fmla="*/ 4309956 h 7012541"/>
              <a:gd name="connsiteX275" fmla="*/ 6495434 w 8876701"/>
              <a:gd name="connsiteY275" fmla="*/ 4323367 h 7012541"/>
              <a:gd name="connsiteX276" fmla="*/ 6157569 w 8876701"/>
              <a:gd name="connsiteY276" fmla="*/ 4323367 h 7012541"/>
              <a:gd name="connsiteX277" fmla="*/ 6225141 w 8876701"/>
              <a:gd name="connsiteY277" fmla="*/ 4544663 h 7012541"/>
              <a:gd name="connsiteX278" fmla="*/ 6030867 w 8876701"/>
              <a:gd name="connsiteY278" fmla="*/ 4423957 h 7012541"/>
              <a:gd name="connsiteX279" fmla="*/ 5726788 w 8876701"/>
              <a:gd name="connsiteY279" fmla="*/ 4363603 h 7012541"/>
              <a:gd name="connsiteX280" fmla="*/ 5583194 w 8876701"/>
              <a:gd name="connsiteY280" fmla="*/ 4558076 h 7012541"/>
              <a:gd name="connsiteX281" fmla="*/ 5372027 w 8876701"/>
              <a:gd name="connsiteY281" fmla="*/ 4658664 h 7012541"/>
              <a:gd name="connsiteX282" fmla="*/ 5228434 w 8876701"/>
              <a:gd name="connsiteY282" fmla="*/ 4698900 h 7012541"/>
              <a:gd name="connsiteX283" fmla="*/ 4991928 w 8876701"/>
              <a:gd name="connsiteY283" fmla="*/ 4812901 h 7012541"/>
              <a:gd name="connsiteX284" fmla="*/ 4915908 w 8876701"/>
              <a:gd name="connsiteY284" fmla="*/ 4866550 h 7012541"/>
              <a:gd name="connsiteX285" fmla="*/ 4949694 w 8876701"/>
              <a:gd name="connsiteY285" fmla="*/ 5034199 h 7012541"/>
              <a:gd name="connsiteX286" fmla="*/ 4978237 w 8876701"/>
              <a:gd name="connsiteY286" fmla="*/ 5142809 h 7012541"/>
              <a:gd name="connsiteX287" fmla="*/ 4997518 w 8876701"/>
              <a:gd name="connsiteY287" fmla="*/ 5144903 h 7012541"/>
              <a:gd name="connsiteX288" fmla="*/ 5017276 w 8876701"/>
              <a:gd name="connsiteY288" fmla="*/ 5157192 h 7012541"/>
              <a:gd name="connsiteX289" fmla="*/ 5033367 w 8876701"/>
              <a:gd name="connsiteY289" fmla="*/ 5182005 h 7012541"/>
              <a:gd name="connsiteX290" fmla="*/ 5039731 w 8876701"/>
              <a:gd name="connsiteY290" fmla="*/ 5192443 h 7012541"/>
              <a:gd name="connsiteX291" fmla="*/ 5060058 w 8876701"/>
              <a:gd name="connsiteY291" fmla="*/ 5219711 h 7012541"/>
              <a:gd name="connsiteX292" fmla="*/ 5070657 w 8876701"/>
              <a:gd name="connsiteY292" fmla="*/ 5232605 h 7012541"/>
              <a:gd name="connsiteX293" fmla="*/ 5077775 w 8876701"/>
              <a:gd name="connsiteY293" fmla="*/ 5251423 h 7012541"/>
              <a:gd name="connsiteX294" fmla="*/ 5076675 w 8876701"/>
              <a:gd name="connsiteY294" fmla="*/ 5272625 h 7012541"/>
              <a:gd name="connsiteX295" fmla="*/ 5067013 w 8876701"/>
              <a:gd name="connsiteY295" fmla="*/ 5325796 h 7012541"/>
              <a:gd name="connsiteX296" fmla="*/ 4992239 w 8876701"/>
              <a:gd name="connsiteY296" fmla="*/ 5402777 h 7012541"/>
              <a:gd name="connsiteX297" fmla="*/ 4981655 w 8876701"/>
              <a:gd name="connsiteY297" fmla="*/ 5403392 h 7012541"/>
              <a:gd name="connsiteX298" fmla="*/ 4935831 w 8876701"/>
              <a:gd name="connsiteY298" fmla="*/ 5411777 h 7012541"/>
              <a:gd name="connsiteX299" fmla="*/ 4922876 w 8876701"/>
              <a:gd name="connsiteY299" fmla="*/ 5410623 h 7012541"/>
              <a:gd name="connsiteX300" fmla="*/ 4887883 w 8876701"/>
              <a:gd name="connsiteY300" fmla="*/ 5412181 h 7012541"/>
              <a:gd name="connsiteX301" fmla="*/ 4868951 w 8876701"/>
              <a:gd name="connsiteY301" fmla="*/ 5411532 h 7012541"/>
              <a:gd name="connsiteX302" fmla="*/ 4852373 w 8876701"/>
              <a:gd name="connsiteY302" fmla="*/ 5399145 h 7012541"/>
              <a:gd name="connsiteX303" fmla="*/ 4797423 w 8876701"/>
              <a:gd name="connsiteY303" fmla="*/ 5370869 h 7012541"/>
              <a:gd name="connsiteX304" fmla="*/ 4769006 w 8876701"/>
              <a:gd name="connsiteY304" fmla="*/ 5349635 h 7012541"/>
              <a:gd name="connsiteX305" fmla="*/ 4763013 w 8876701"/>
              <a:gd name="connsiteY305" fmla="*/ 5336631 h 7012541"/>
              <a:gd name="connsiteX306" fmla="*/ 4763231 w 8876701"/>
              <a:gd name="connsiteY306" fmla="*/ 5303401 h 7012541"/>
              <a:gd name="connsiteX307" fmla="*/ 4760438 w 8876701"/>
              <a:gd name="connsiteY307" fmla="*/ 5250159 h 7012541"/>
              <a:gd name="connsiteX308" fmla="*/ 4768885 w 8876701"/>
              <a:gd name="connsiteY308" fmla="*/ 5228052 h 7012541"/>
              <a:gd name="connsiteX309" fmla="*/ 4786918 w 8876701"/>
              <a:gd name="connsiteY309" fmla="*/ 5203164 h 7012541"/>
              <a:gd name="connsiteX310" fmla="*/ 4805708 w 8876701"/>
              <a:gd name="connsiteY310" fmla="*/ 5186655 h 7012541"/>
              <a:gd name="connsiteX311" fmla="*/ 4839370 w 8876701"/>
              <a:gd name="connsiteY311" fmla="*/ 5158612 h 7012541"/>
              <a:gd name="connsiteX312" fmla="*/ 4839887 w 8876701"/>
              <a:gd name="connsiteY312" fmla="*/ 5158473 h 7012541"/>
              <a:gd name="connsiteX313" fmla="*/ 4839887 w 8876701"/>
              <a:gd name="connsiteY313" fmla="*/ 5114670 h 7012541"/>
              <a:gd name="connsiteX314" fmla="*/ 4831440 w 8876701"/>
              <a:gd name="connsiteY314" fmla="*/ 5000669 h 7012541"/>
              <a:gd name="connsiteX315" fmla="*/ 4731137 w 8876701"/>
              <a:gd name="connsiteY315" fmla="*/ 4868226 h 7012541"/>
              <a:gd name="connsiteX316" fmla="*/ 4699578 w 8876701"/>
              <a:gd name="connsiteY316" fmla="*/ 4861044 h 7012541"/>
              <a:gd name="connsiteX317" fmla="*/ 4695996 w 8876701"/>
              <a:gd name="connsiteY317" fmla="*/ 4869585 h 7012541"/>
              <a:gd name="connsiteX318" fmla="*/ 4526886 w 8876701"/>
              <a:gd name="connsiteY318" fmla="*/ 5175990 h 7012541"/>
              <a:gd name="connsiteX319" fmla="*/ 4431061 w 8876701"/>
              <a:gd name="connsiteY319" fmla="*/ 5313663 h 7012541"/>
              <a:gd name="connsiteX320" fmla="*/ 4467109 w 8876701"/>
              <a:gd name="connsiteY320" fmla="*/ 5335807 h 7012541"/>
              <a:gd name="connsiteX321" fmla="*/ 4556483 w 8876701"/>
              <a:gd name="connsiteY321" fmla="*/ 5411032 h 7012541"/>
              <a:gd name="connsiteX322" fmla="*/ 4588738 w 8876701"/>
              <a:gd name="connsiteY322" fmla="*/ 5530539 h 7012541"/>
              <a:gd name="connsiteX323" fmla="*/ 4486598 w 8876701"/>
              <a:gd name="connsiteY323" fmla="*/ 5658580 h 7012541"/>
              <a:gd name="connsiteX324" fmla="*/ 4481222 w 8876701"/>
              <a:gd name="connsiteY324" fmla="*/ 5688457 h 7012541"/>
              <a:gd name="connsiteX325" fmla="*/ 4508100 w 8876701"/>
              <a:gd name="connsiteY325" fmla="*/ 5833571 h 7012541"/>
              <a:gd name="connsiteX326" fmla="*/ 4373705 w 8876701"/>
              <a:gd name="connsiteY326" fmla="*/ 6029902 h 7012541"/>
              <a:gd name="connsiteX327" fmla="*/ 4244684 w 8876701"/>
              <a:gd name="connsiteY327" fmla="*/ 6076852 h 7012541"/>
              <a:gd name="connsiteX328" fmla="*/ 3981267 w 8876701"/>
              <a:gd name="connsiteY328" fmla="*/ 6046974 h 7012541"/>
              <a:gd name="connsiteX329" fmla="*/ 3906594 w 8876701"/>
              <a:gd name="connsiteY329" fmla="*/ 6000025 h 7012541"/>
              <a:gd name="connsiteX330" fmla="*/ 3861154 w 8876701"/>
              <a:gd name="connsiteY330" fmla="*/ 5958970 h 7012541"/>
              <a:gd name="connsiteX331" fmla="*/ 3835346 w 8876701"/>
              <a:gd name="connsiteY331" fmla="*/ 5983754 h 7012541"/>
              <a:gd name="connsiteX332" fmla="*/ 3721172 w 8876701"/>
              <a:gd name="connsiteY332" fmla="*/ 6074326 h 7012541"/>
              <a:gd name="connsiteX333" fmla="*/ 3723563 w 8876701"/>
              <a:gd name="connsiteY333" fmla="*/ 6076719 h 7012541"/>
              <a:gd name="connsiteX334" fmla="*/ 3733978 w 8876701"/>
              <a:gd name="connsiteY334" fmla="*/ 6081120 h 7012541"/>
              <a:gd name="connsiteX335" fmla="*/ 3776987 w 8876701"/>
              <a:gd name="connsiteY335" fmla="*/ 6098191 h 7012541"/>
              <a:gd name="connsiteX336" fmla="*/ 3723226 w 8876701"/>
              <a:gd name="connsiteY336" fmla="*/ 6128069 h 7012541"/>
              <a:gd name="connsiteX337" fmla="*/ 3685596 w 8876701"/>
              <a:gd name="connsiteY337" fmla="*/ 6115264 h 7012541"/>
              <a:gd name="connsiteX338" fmla="*/ 3674316 w 8876701"/>
              <a:gd name="connsiteY338" fmla="*/ 6111495 h 7012541"/>
              <a:gd name="connsiteX339" fmla="*/ 3550158 w 8876701"/>
              <a:gd name="connsiteY339" fmla="*/ 6209987 h 7012541"/>
              <a:gd name="connsiteX340" fmla="*/ 2376461 w 8876701"/>
              <a:gd name="connsiteY340" fmla="*/ 6797710 h 7012541"/>
              <a:gd name="connsiteX341" fmla="*/ 2293103 w 8876701"/>
              <a:gd name="connsiteY341" fmla="*/ 6820826 h 7012541"/>
              <a:gd name="connsiteX342" fmla="*/ 2293103 w 8876701"/>
              <a:gd name="connsiteY342" fmla="*/ 6858002 h 7012541"/>
              <a:gd name="connsiteX343" fmla="*/ 2159046 w 8876701"/>
              <a:gd name="connsiteY343" fmla="*/ 6858002 h 7012541"/>
              <a:gd name="connsiteX344" fmla="*/ 2047293 w 8876701"/>
              <a:gd name="connsiteY344" fmla="*/ 6888993 h 7012541"/>
              <a:gd name="connsiteX345" fmla="*/ 995643 w 8876701"/>
              <a:gd name="connsiteY345" fmla="*/ 7010404 h 7012541"/>
              <a:gd name="connsiteX346" fmla="*/ 0 w 8876701"/>
              <a:gd name="connsiteY346" fmla="*/ 6931523 h 7012541"/>
              <a:gd name="connsiteX347" fmla="*/ 28261 w 8876701"/>
              <a:gd name="connsiteY347" fmla="*/ 5029202 h 7012541"/>
              <a:gd name="connsiteX0" fmla="*/ 6634026 w 8850731"/>
              <a:gd name="connsiteY0" fmla="*/ 867292 h 7012541"/>
              <a:gd name="connsiteX1" fmla="*/ 6577800 w 8850731"/>
              <a:gd name="connsiteY1" fmla="*/ 908210 h 7012541"/>
              <a:gd name="connsiteX2" fmla="*/ 6529417 w 8850731"/>
              <a:gd name="connsiteY2" fmla="*/ 967963 h 7012541"/>
              <a:gd name="connsiteX3" fmla="*/ 6545544 w 8850731"/>
              <a:gd name="connsiteY3" fmla="*/ 1006376 h 7012541"/>
              <a:gd name="connsiteX4" fmla="*/ 6585864 w 8850731"/>
              <a:gd name="connsiteY4" fmla="*/ 1006911 h 7012541"/>
              <a:gd name="connsiteX5" fmla="*/ 6602827 w 8850731"/>
              <a:gd name="connsiteY5" fmla="*/ 1003094 h 7012541"/>
              <a:gd name="connsiteX6" fmla="*/ 6624961 w 8850731"/>
              <a:gd name="connsiteY6" fmla="*/ 955148 h 7012541"/>
              <a:gd name="connsiteX7" fmla="*/ 6627415 w 8850731"/>
              <a:gd name="connsiteY7" fmla="*/ 887712 h 7012541"/>
              <a:gd name="connsiteX8" fmla="*/ 6634026 w 8850731"/>
              <a:gd name="connsiteY8" fmla="*/ 867292 h 7012541"/>
              <a:gd name="connsiteX9" fmla="*/ 28261 w 8850731"/>
              <a:gd name="connsiteY9" fmla="*/ 5029202 h 7012541"/>
              <a:gd name="connsiteX10" fmla="*/ 71547 w 8850731"/>
              <a:gd name="connsiteY10" fmla="*/ 85060 h 7012541"/>
              <a:gd name="connsiteX11" fmla="*/ 2293103 w 8850731"/>
              <a:gd name="connsiteY11" fmla="*/ 0 h 7012541"/>
              <a:gd name="connsiteX12" fmla="*/ 2909882 w 8850731"/>
              <a:gd name="connsiteY12" fmla="*/ 423059 h 7012541"/>
              <a:gd name="connsiteX13" fmla="*/ 3086400 w 8850731"/>
              <a:gd name="connsiteY13" fmla="*/ 516658 h 7012541"/>
              <a:gd name="connsiteX14" fmla="*/ 3066703 w 8850731"/>
              <a:gd name="connsiteY14" fmla="*/ 491542 h 7012541"/>
              <a:gd name="connsiteX15" fmla="*/ 3040497 w 8850731"/>
              <a:gd name="connsiteY15" fmla="*/ 460064 h 7012541"/>
              <a:gd name="connsiteX16" fmla="*/ 2943731 w 8850731"/>
              <a:gd name="connsiteY16" fmla="*/ 387506 h 7012541"/>
              <a:gd name="connsiteX17" fmla="*/ 2895348 w 8850731"/>
              <a:gd name="connsiteY17" fmla="*/ 302144 h 7012541"/>
              <a:gd name="connsiteX18" fmla="*/ 2981361 w 8850731"/>
              <a:gd name="connsiteY18" fmla="*/ 203978 h 7012541"/>
              <a:gd name="connsiteX19" fmla="*/ 3035121 w 8850731"/>
              <a:gd name="connsiteY19" fmla="*/ 203978 h 7012541"/>
              <a:gd name="connsiteX20" fmla="*/ 3051248 w 8850731"/>
              <a:gd name="connsiteY20" fmla="*/ 233856 h 7012541"/>
              <a:gd name="connsiteX21" fmla="*/ 3110381 w 8850731"/>
              <a:gd name="connsiteY21" fmla="*/ 391774 h 7012541"/>
              <a:gd name="connsiteX22" fmla="*/ 3131886 w 8850731"/>
              <a:gd name="connsiteY22" fmla="*/ 434455 h 7012541"/>
              <a:gd name="connsiteX23" fmla="*/ 3217899 w 8850731"/>
              <a:gd name="connsiteY23" fmla="*/ 545425 h 7012541"/>
              <a:gd name="connsiteX24" fmla="*/ 3265394 w 8850731"/>
              <a:gd name="connsiteY24" fmla="*/ 614557 h 7012541"/>
              <a:gd name="connsiteX25" fmla="*/ 3525574 w 8850731"/>
              <a:gd name="connsiteY25" fmla="*/ 784372 h 7012541"/>
              <a:gd name="connsiteX26" fmla="*/ 3549857 w 8850731"/>
              <a:gd name="connsiteY26" fmla="*/ 760429 h 7012541"/>
              <a:gd name="connsiteX27" fmla="*/ 3583457 w 8850731"/>
              <a:gd name="connsiteY27" fmla="*/ 716148 h 7012541"/>
              <a:gd name="connsiteX28" fmla="*/ 3701724 w 8850731"/>
              <a:gd name="connsiteY28" fmla="*/ 703343 h 7012541"/>
              <a:gd name="connsiteX29" fmla="*/ 3927511 w 8850731"/>
              <a:gd name="connsiteY29" fmla="*/ 733221 h 7012541"/>
              <a:gd name="connsiteX30" fmla="*/ 3992019 w 8850731"/>
              <a:gd name="connsiteY30" fmla="*/ 686272 h 7012541"/>
              <a:gd name="connsiteX31" fmla="*/ 4008148 w 8850731"/>
              <a:gd name="connsiteY31" fmla="*/ 600910 h 7012541"/>
              <a:gd name="connsiteX32" fmla="*/ 4008148 w 8850731"/>
              <a:gd name="connsiteY32" fmla="*/ 545425 h 7012541"/>
              <a:gd name="connsiteX33" fmla="*/ 4110289 w 8850731"/>
              <a:gd name="connsiteY33" fmla="*/ 515549 h 7012541"/>
              <a:gd name="connsiteX34" fmla="*/ 4190927 w 8850731"/>
              <a:gd name="connsiteY34" fmla="*/ 579570 h 7012541"/>
              <a:gd name="connsiteX35" fmla="*/ 4239308 w 8850731"/>
              <a:gd name="connsiteY35" fmla="*/ 613714 h 7012541"/>
              <a:gd name="connsiteX36" fmla="*/ 4293068 w 8850731"/>
              <a:gd name="connsiteY36" fmla="*/ 583839 h 7012541"/>
              <a:gd name="connsiteX37" fmla="*/ 4336073 w 8850731"/>
              <a:gd name="connsiteY37" fmla="*/ 472869 h 7012541"/>
              <a:gd name="connsiteX38" fmla="*/ 4368329 w 8850731"/>
              <a:gd name="connsiteY38" fmla="*/ 438723 h 7012541"/>
              <a:gd name="connsiteX39" fmla="*/ 4422087 w 8850731"/>
              <a:gd name="connsiteY39" fmla="*/ 442991 h 7012541"/>
              <a:gd name="connsiteX40" fmla="*/ 4481222 w 8850731"/>
              <a:gd name="connsiteY40" fmla="*/ 485671 h 7012541"/>
              <a:gd name="connsiteX41" fmla="*/ 4567235 w 8850731"/>
              <a:gd name="connsiteY41" fmla="*/ 545425 h 7012541"/>
              <a:gd name="connsiteX42" fmla="*/ 4701630 w 8850731"/>
              <a:gd name="connsiteY42" fmla="*/ 481403 h 7012541"/>
              <a:gd name="connsiteX43" fmla="*/ 4787643 w 8850731"/>
              <a:gd name="connsiteY43" fmla="*/ 366167 h 7012541"/>
              <a:gd name="connsiteX44" fmla="*/ 4852154 w 8850731"/>
              <a:gd name="connsiteY44" fmla="*/ 349094 h 7012541"/>
              <a:gd name="connsiteX45" fmla="*/ 4911289 w 8850731"/>
              <a:gd name="connsiteY45" fmla="*/ 494208 h 7012541"/>
              <a:gd name="connsiteX46" fmla="*/ 4900539 w 8850731"/>
              <a:gd name="connsiteY46" fmla="*/ 507013 h 7012541"/>
              <a:gd name="connsiteX47" fmla="*/ 5008054 w 8850731"/>
              <a:gd name="connsiteY47" fmla="*/ 532622 h 7012541"/>
              <a:gd name="connsiteX48" fmla="*/ 5099443 w 8850731"/>
              <a:gd name="connsiteY48" fmla="*/ 498476 h 7012541"/>
              <a:gd name="connsiteX49" fmla="*/ 5115571 w 8850731"/>
              <a:gd name="connsiteY49" fmla="*/ 485671 h 7012541"/>
              <a:gd name="connsiteX50" fmla="*/ 5292973 w 8850731"/>
              <a:gd name="connsiteY50" fmla="*/ 477137 h 7012541"/>
              <a:gd name="connsiteX51" fmla="*/ 5395114 w 8850731"/>
              <a:gd name="connsiteY51" fmla="*/ 468600 h 7012541"/>
              <a:gd name="connsiteX52" fmla="*/ 5454249 w 8850731"/>
              <a:gd name="connsiteY52" fmla="*/ 357630 h 7012541"/>
              <a:gd name="connsiteX53" fmla="*/ 5545639 w 8850731"/>
              <a:gd name="connsiteY53" fmla="*/ 131422 h 7012541"/>
              <a:gd name="connsiteX54" fmla="*/ 5626276 w 8850731"/>
              <a:gd name="connsiteY54" fmla="*/ 33255 h 7012541"/>
              <a:gd name="connsiteX55" fmla="*/ 5684065 w 8850731"/>
              <a:gd name="connsiteY55" fmla="*/ 2846 h 7012541"/>
              <a:gd name="connsiteX56" fmla="*/ 5721528 w 8850731"/>
              <a:gd name="connsiteY56" fmla="*/ 245 h 7012541"/>
              <a:gd name="connsiteX57" fmla="*/ 5766047 w 8850731"/>
              <a:gd name="connsiteY57" fmla="*/ 7648 h 7012541"/>
              <a:gd name="connsiteX58" fmla="*/ 5712289 w 8850731"/>
              <a:gd name="connsiteY58" fmla="*/ 152762 h 7012541"/>
              <a:gd name="connsiteX59" fmla="*/ 5658530 w 8850731"/>
              <a:gd name="connsiteY59" fmla="*/ 323485 h 7012541"/>
              <a:gd name="connsiteX60" fmla="*/ 5599395 w 8850731"/>
              <a:gd name="connsiteY60" fmla="*/ 489940 h 7012541"/>
              <a:gd name="connsiteX61" fmla="*/ 5733793 w 8850731"/>
              <a:gd name="connsiteY61" fmla="*/ 613714 h 7012541"/>
              <a:gd name="connsiteX62" fmla="*/ 5766047 w 8850731"/>
              <a:gd name="connsiteY62" fmla="*/ 596641 h 7012541"/>
              <a:gd name="connsiteX63" fmla="*/ 5782173 w 8850731"/>
              <a:gd name="connsiteY63" fmla="*/ 566766 h 7012541"/>
              <a:gd name="connsiteX64" fmla="*/ 5889693 w 8850731"/>
              <a:gd name="connsiteY64" fmla="*/ 532622 h 7012541"/>
              <a:gd name="connsiteX65" fmla="*/ 5948825 w 8850731"/>
              <a:gd name="connsiteY65" fmla="*/ 600910 h 7012541"/>
              <a:gd name="connsiteX66" fmla="*/ 5948825 w 8850731"/>
              <a:gd name="connsiteY66" fmla="*/ 635055 h 7012541"/>
              <a:gd name="connsiteX67" fmla="*/ 6110101 w 8850731"/>
              <a:gd name="connsiteY67" fmla="*/ 801509 h 7012541"/>
              <a:gd name="connsiteX68" fmla="*/ 6185364 w 8850731"/>
              <a:gd name="connsiteY68" fmla="*/ 797240 h 7012541"/>
              <a:gd name="connsiteX69" fmla="*/ 6411148 w 8850731"/>
              <a:gd name="connsiteY69" fmla="*/ 754560 h 7012541"/>
              <a:gd name="connsiteX70" fmla="*/ 6459531 w 8850731"/>
              <a:gd name="connsiteY70" fmla="*/ 771633 h 7012541"/>
              <a:gd name="connsiteX71" fmla="*/ 6518666 w 8850731"/>
              <a:gd name="connsiteY71" fmla="*/ 831386 h 7012541"/>
              <a:gd name="connsiteX72" fmla="*/ 6583174 w 8850731"/>
              <a:gd name="connsiteY72" fmla="*/ 839921 h 7012541"/>
              <a:gd name="connsiteX73" fmla="*/ 6604680 w 8850731"/>
              <a:gd name="connsiteY73" fmla="*/ 822850 h 7012541"/>
              <a:gd name="connsiteX74" fmla="*/ 6630887 w 8850731"/>
              <a:gd name="connsiteY74" fmla="*/ 818048 h 7012541"/>
              <a:gd name="connsiteX75" fmla="*/ 6648711 w 8850731"/>
              <a:gd name="connsiteY75" fmla="*/ 821907 h 7012541"/>
              <a:gd name="connsiteX76" fmla="*/ 6652736 w 8850731"/>
              <a:gd name="connsiteY76" fmla="*/ 803062 h 7012541"/>
              <a:gd name="connsiteX77" fmla="*/ 6634723 w 8850731"/>
              <a:gd name="connsiteY77" fmla="*/ 789260 h 7012541"/>
              <a:gd name="connsiteX78" fmla="*/ 6634019 w 8850731"/>
              <a:gd name="connsiteY78" fmla="*/ 763084 h 7012541"/>
              <a:gd name="connsiteX79" fmla="*/ 6635466 w 8850731"/>
              <a:gd name="connsiteY79" fmla="*/ 732353 h 7012541"/>
              <a:gd name="connsiteX80" fmla="*/ 6681000 w 8850731"/>
              <a:gd name="connsiteY80" fmla="*/ 753698 h 7012541"/>
              <a:gd name="connsiteX81" fmla="*/ 6681704 w 8850731"/>
              <a:gd name="connsiteY81" fmla="*/ 779876 h 7012541"/>
              <a:gd name="connsiteX82" fmla="*/ 6666549 w 8850731"/>
              <a:gd name="connsiteY82" fmla="*/ 977913 h 7012541"/>
              <a:gd name="connsiteX83" fmla="*/ 6666829 w 8850731"/>
              <a:gd name="connsiteY83" fmla="*/ 988259 h 7012541"/>
              <a:gd name="connsiteX84" fmla="*/ 6669190 w 8850731"/>
              <a:gd name="connsiteY84" fmla="*/ 987703 h 7012541"/>
              <a:gd name="connsiteX85" fmla="*/ 6712195 w 8850731"/>
              <a:gd name="connsiteY85" fmla="*/ 1006376 h 7012541"/>
              <a:gd name="connsiteX86" fmla="*/ 6741388 w 8850731"/>
              <a:gd name="connsiteY86" fmla="*/ 1050670 h 7012541"/>
              <a:gd name="connsiteX87" fmla="*/ 6756165 w 8850731"/>
              <a:gd name="connsiteY87" fmla="*/ 1051331 h 7012541"/>
              <a:gd name="connsiteX88" fmla="*/ 6811400 w 8850731"/>
              <a:gd name="connsiteY88" fmla="*/ 1031420 h 7012541"/>
              <a:gd name="connsiteX89" fmla="*/ 6870579 w 8850731"/>
              <a:gd name="connsiteY89" fmla="*/ 1010084 h 7012541"/>
              <a:gd name="connsiteX90" fmla="*/ 6917158 w 8850731"/>
              <a:gd name="connsiteY90" fmla="*/ 1091465 h 7012541"/>
              <a:gd name="connsiteX91" fmla="*/ 7031896 w 8850731"/>
              <a:gd name="connsiteY91" fmla="*/ 1125620 h 7012541"/>
              <a:gd name="connsiteX92" fmla="*/ 7125478 w 8850731"/>
              <a:gd name="connsiteY92" fmla="*/ 1156072 h 7012541"/>
              <a:gd name="connsiteX93" fmla="*/ 7159878 w 8850731"/>
              <a:gd name="connsiteY93" fmla="*/ 1207863 h 7012541"/>
              <a:gd name="connsiteX94" fmla="*/ 7235505 w 8850731"/>
              <a:gd name="connsiteY94" fmla="*/ 1290100 h 7012541"/>
              <a:gd name="connsiteX95" fmla="*/ 7260605 w 8850731"/>
              <a:gd name="connsiteY95" fmla="*/ 1292379 h 7012541"/>
              <a:gd name="connsiteX96" fmla="*/ 7397968 w 8850731"/>
              <a:gd name="connsiteY96" fmla="*/ 1257963 h 7012541"/>
              <a:gd name="connsiteX97" fmla="*/ 7448170 w 8850731"/>
              <a:gd name="connsiteY97" fmla="*/ 1262519 h 7012541"/>
              <a:gd name="connsiteX98" fmla="*/ 7449238 w 8850731"/>
              <a:gd name="connsiteY98" fmla="*/ 1281014 h 7012541"/>
              <a:gd name="connsiteX99" fmla="*/ 7356343 w 8850731"/>
              <a:gd name="connsiteY99" fmla="*/ 1318280 h 7012541"/>
              <a:gd name="connsiteX100" fmla="*/ 7333375 w 8850731"/>
              <a:gd name="connsiteY100" fmla="*/ 1352992 h 7012541"/>
              <a:gd name="connsiteX101" fmla="*/ 7382127 w 8850731"/>
              <a:gd name="connsiteY101" fmla="*/ 1388279 h 7012541"/>
              <a:gd name="connsiteX102" fmla="*/ 7433759 w 8850731"/>
              <a:gd name="connsiteY102" fmla="*/ 1403649 h 7012541"/>
              <a:gd name="connsiteX103" fmla="*/ 7364535 w 8850731"/>
              <a:gd name="connsiteY103" fmla="*/ 1432382 h 7012541"/>
              <a:gd name="connsiteX104" fmla="*/ 7336194 w 8850731"/>
              <a:gd name="connsiteY104" fmla="*/ 1457701 h 7012541"/>
              <a:gd name="connsiteX105" fmla="*/ 7364153 w 8850731"/>
              <a:gd name="connsiteY105" fmla="*/ 1481607 h 7012541"/>
              <a:gd name="connsiteX106" fmla="*/ 7469950 w 8850731"/>
              <a:gd name="connsiteY106" fmla="*/ 1458567 h 7012541"/>
              <a:gd name="connsiteX107" fmla="*/ 7685494 w 8850731"/>
              <a:gd name="connsiteY107" fmla="*/ 1411069 h 7012541"/>
              <a:gd name="connsiteX108" fmla="*/ 7721005 w 8850731"/>
              <a:gd name="connsiteY108" fmla="*/ 1398266 h 7012541"/>
              <a:gd name="connsiteX109" fmla="*/ 7755786 w 8850731"/>
              <a:gd name="connsiteY109" fmla="*/ 1400830 h 7012541"/>
              <a:gd name="connsiteX110" fmla="*/ 7744655 w 8850731"/>
              <a:gd name="connsiteY110" fmla="*/ 1431274 h 7012541"/>
              <a:gd name="connsiteX111" fmla="*/ 7718830 w 8850731"/>
              <a:gd name="connsiteY111" fmla="*/ 1444362 h 7012541"/>
              <a:gd name="connsiteX112" fmla="*/ 7634911 w 8850731"/>
              <a:gd name="connsiteY112" fmla="*/ 1455735 h 7012541"/>
              <a:gd name="connsiteX113" fmla="*/ 7564259 w 8850731"/>
              <a:gd name="connsiteY113" fmla="*/ 1473656 h 7012541"/>
              <a:gd name="connsiteX114" fmla="*/ 7519069 w 8850731"/>
              <a:gd name="connsiteY114" fmla="*/ 1486173 h 7012541"/>
              <a:gd name="connsiteX115" fmla="*/ 7422588 w 8850731"/>
              <a:gd name="connsiteY115" fmla="*/ 1517179 h 7012541"/>
              <a:gd name="connsiteX116" fmla="*/ 7333981 w 8850731"/>
              <a:gd name="connsiteY116" fmla="*/ 1586884 h 7012541"/>
              <a:gd name="connsiteX117" fmla="*/ 7424703 w 8850731"/>
              <a:gd name="connsiteY117" fmla="*/ 1595712 h 7012541"/>
              <a:gd name="connsiteX118" fmla="*/ 7616576 w 8850731"/>
              <a:gd name="connsiteY118" fmla="*/ 1556747 h 7012541"/>
              <a:gd name="connsiteX119" fmla="*/ 7733485 w 8850731"/>
              <a:gd name="connsiteY119" fmla="*/ 1544806 h 7012541"/>
              <a:gd name="connsiteX120" fmla="*/ 7757500 w 8850731"/>
              <a:gd name="connsiteY120" fmla="*/ 1570131 h 7012541"/>
              <a:gd name="connsiteX121" fmla="*/ 7737410 w 8850731"/>
              <a:gd name="connsiteY121" fmla="*/ 1584926 h 7012541"/>
              <a:gd name="connsiteX122" fmla="*/ 7540165 w 8850731"/>
              <a:gd name="connsiteY122" fmla="*/ 1614502 h 7012541"/>
              <a:gd name="connsiteX123" fmla="*/ 7473820 w 8850731"/>
              <a:gd name="connsiteY123" fmla="*/ 1623317 h 7012541"/>
              <a:gd name="connsiteX124" fmla="*/ 7385936 w 8850731"/>
              <a:gd name="connsiteY124" fmla="*/ 1677656 h 7012541"/>
              <a:gd name="connsiteX125" fmla="*/ 7281204 w 8850731"/>
              <a:gd name="connsiteY125" fmla="*/ 1719189 h 7012541"/>
              <a:gd name="connsiteX126" fmla="*/ 7274371 w 8850731"/>
              <a:gd name="connsiteY126" fmla="*/ 1720608 h 7012541"/>
              <a:gd name="connsiteX127" fmla="*/ 7266631 w 8850731"/>
              <a:gd name="connsiteY127" fmla="*/ 1727395 h 7012541"/>
              <a:gd name="connsiteX128" fmla="*/ 7266631 w 8850731"/>
              <a:gd name="connsiteY128" fmla="*/ 1753945 h 7012541"/>
              <a:gd name="connsiteX129" fmla="*/ 7283452 w 8850731"/>
              <a:gd name="connsiteY129" fmla="*/ 1789340 h 7012541"/>
              <a:gd name="connsiteX130" fmla="*/ 7165708 w 8850731"/>
              <a:gd name="connsiteY130" fmla="*/ 1833590 h 7012541"/>
              <a:gd name="connsiteX131" fmla="*/ 7154809 w 8850731"/>
              <a:gd name="connsiteY131" fmla="*/ 1845056 h 7012541"/>
              <a:gd name="connsiteX132" fmla="*/ 7169142 w 8850731"/>
              <a:gd name="connsiteY132" fmla="*/ 1864261 h 7012541"/>
              <a:gd name="connsiteX133" fmla="*/ 7176645 w 8850731"/>
              <a:gd name="connsiteY133" fmla="*/ 1869997 h 7012541"/>
              <a:gd name="connsiteX134" fmla="*/ 7213877 w 8850731"/>
              <a:gd name="connsiteY134" fmla="*/ 1873441 h 7012541"/>
              <a:gd name="connsiteX135" fmla="*/ 7217525 w 8850731"/>
              <a:gd name="connsiteY135" fmla="*/ 1872797 h 7012541"/>
              <a:gd name="connsiteX136" fmla="*/ 7351920 w 8850731"/>
              <a:gd name="connsiteY136" fmla="*/ 1864261 h 7012541"/>
              <a:gd name="connsiteX137" fmla="*/ 7393249 w 8850731"/>
              <a:gd name="connsiteY137" fmla="*/ 1878132 h 7012541"/>
              <a:gd name="connsiteX138" fmla="*/ 7415948 w 8850731"/>
              <a:gd name="connsiteY138" fmla="*/ 1899836 h 7012541"/>
              <a:gd name="connsiteX139" fmla="*/ 7429578 w 8850731"/>
              <a:gd name="connsiteY139" fmla="*/ 1897743 h 7012541"/>
              <a:gd name="connsiteX140" fmla="*/ 7460064 w 8850731"/>
              <a:gd name="connsiteY140" fmla="*/ 1895534 h 7012541"/>
              <a:gd name="connsiteX141" fmla="*/ 7502113 w 8850731"/>
              <a:gd name="connsiteY141" fmla="*/ 1922083 h 7012541"/>
              <a:gd name="connsiteX142" fmla="*/ 7476884 w 8850731"/>
              <a:gd name="connsiteY142" fmla="*/ 1957479 h 7012541"/>
              <a:gd name="connsiteX143" fmla="*/ 7435999 w 8850731"/>
              <a:gd name="connsiteY143" fmla="*/ 1965299 h 7012541"/>
              <a:gd name="connsiteX144" fmla="*/ 7432559 w 8850731"/>
              <a:gd name="connsiteY144" fmla="*/ 1983767 h 7012541"/>
              <a:gd name="connsiteX145" fmla="*/ 7341167 w 8850731"/>
              <a:gd name="connsiteY145" fmla="*/ 2116076 h 7012541"/>
              <a:gd name="connsiteX146" fmla="*/ 7292785 w 8850731"/>
              <a:gd name="connsiteY146" fmla="*/ 2120344 h 7012541"/>
              <a:gd name="connsiteX147" fmla="*/ 7267252 w 8850731"/>
              <a:gd name="connsiteY147" fmla="*/ 2119278 h 7012541"/>
              <a:gd name="connsiteX148" fmla="*/ 7250917 w 8850731"/>
              <a:gd name="connsiteY148" fmla="*/ 2136237 h 7012541"/>
              <a:gd name="connsiteX149" fmla="*/ 7266631 w 8850731"/>
              <a:gd name="connsiteY149" fmla="*/ 2152158 h 7012541"/>
              <a:gd name="connsiteX150" fmla="*/ 7266631 w 8850731"/>
              <a:gd name="connsiteY150" fmla="*/ 2169860 h 7012541"/>
              <a:gd name="connsiteX151" fmla="*/ 7241401 w 8850731"/>
              <a:gd name="connsiteY151" fmla="*/ 2178706 h 7012541"/>
              <a:gd name="connsiteX152" fmla="*/ 7216741 w 8850731"/>
              <a:gd name="connsiteY152" fmla="*/ 2176761 h 7012541"/>
              <a:gd name="connsiteX153" fmla="*/ 7206772 w 8850731"/>
              <a:gd name="connsiteY153" fmla="*/ 2188634 h 7012541"/>
              <a:gd name="connsiteX154" fmla="*/ 7209141 w 8850731"/>
              <a:gd name="connsiteY154" fmla="*/ 2205255 h 7012541"/>
              <a:gd name="connsiteX155" fmla="*/ 7241401 w 8850731"/>
              <a:gd name="connsiteY155" fmla="*/ 2205255 h 7012541"/>
              <a:gd name="connsiteX156" fmla="*/ 7325501 w 8850731"/>
              <a:gd name="connsiteY156" fmla="*/ 2205255 h 7012541"/>
              <a:gd name="connsiteX157" fmla="*/ 7367553 w 8850731"/>
              <a:gd name="connsiteY157" fmla="*/ 2205255 h 7012541"/>
              <a:gd name="connsiteX158" fmla="*/ 7434834 w 8850731"/>
              <a:gd name="connsiteY158" fmla="*/ 2249505 h 7012541"/>
              <a:gd name="connsiteX159" fmla="*/ 7535753 w 8850731"/>
              <a:gd name="connsiteY159" fmla="*/ 2284901 h 7012541"/>
              <a:gd name="connsiteX160" fmla="*/ 7560984 w 8850731"/>
              <a:gd name="connsiteY160" fmla="*/ 2311449 h 7012541"/>
              <a:gd name="connsiteX161" fmla="*/ 7535753 w 8850731"/>
              <a:gd name="connsiteY161" fmla="*/ 2329142 h 7012541"/>
              <a:gd name="connsiteX162" fmla="*/ 7527346 w 8850731"/>
              <a:gd name="connsiteY162" fmla="*/ 2355692 h 7012541"/>
              <a:gd name="connsiteX163" fmla="*/ 7518935 w 8850731"/>
              <a:gd name="connsiteY163" fmla="*/ 2391087 h 7012541"/>
              <a:gd name="connsiteX164" fmla="*/ 7518935 w 8850731"/>
              <a:gd name="connsiteY164" fmla="*/ 2417635 h 7012541"/>
              <a:gd name="connsiteX165" fmla="*/ 7527346 w 8850731"/>
              <a:gd name="connsiteY165" fmla="*/ 2417635 h 7012541"/>
              <a:gd name="connsiteX166" fmla="*/ 7527346 w 8850731"/>
              <a:gd name="connsiteY166" fmla="*/ 2479580 h 7012541"/>
              <a:gd name="connsiteX167" fmla="*/ 7460064 w 8850731"/>
              <a:gd name="connsiteY167" fmla="*/ 2541532 h 7012541"/>
              <a:gd name="connsiteX168" fmla="*/ 7544165 w 8850731"/>
              <a:gd name="connsiteY168" fmla="*/ 2568073 h 7012541"/>
              <a:gd name="connsiteX169" fmla="*/ 7535753 w 8850731"/>
              <a:gd name="connsiteY169" fmla="*/ 2576928 h 7012541"/>
              <a:gd name="connsiteX170" fmla="*/ 7236495 w 8850731"/>
              <a:gd name="connsiteY170" fmla="*/ 2576928 h 7012541"/>
              <a:gd name="connsiteX171" fmla="*/ 7215508 w 8850731"/>
              <a:gd name="connsiteY171" fmla="*/ 2587165 h 7012541"/>
              <a:gd name="connsiteX172" fmla="*/ 7214139 w 8850731"/>
              <a:gd name="connsiteY172" fmla="*/ 2590655 h 7012541"/>
              <a:gd name="connsiteX173" fmla="*/ 7232990 w 8850731"/>
              <a:gd name="connsiteY173" fmla="*/ 2594621 h 7012541"/>
              <a:gd name="connsiteX174" fmla="*/ 7300272 w 8850731"/>
              <a:gd name="connsiteY174" fmla="*/ 2638871 h 7012541"/>
              <a:gd name="connsiteX175" fmla="*/ 7333912 w 8850731"/>
              <a:gd name="connsiteY175" fmla="*/ 2665420 h 7012541"/>
              <a:gd name="connsiteX176" fmla="*/ 7426423 w 8850731"/>
              <a:gd name="connsiteY176" fmla="*/ 2683114 h 7012541"/>
              <a:gd name="connsiteX177" fmla="*/ 7443243 w 8850731"/>
              <a:gd name="connsiteY177" fmla="*/ 2700816 h 7012541"/>
              <a:gd name="connsiteX178" fmla="*/ 7426423 w 8850731"/>
              <a:gd name="connsiteY178" fmla="*/ 2709662 h 7012541"/>
              <a:gd name="connsiteX179" fmla="*/ 7224581 w 8850731"/>
              <a:gd name="connsiteY179" fmla="*/ 2709662 h 7012541"/>
              <a:gd name="connsiteX180" fmla="*/ 7208810 w 8850731"/>
              <a:gd name="connsiteY180" fmla="*/ 2710767 h 7012541"/>
              <a:gd name="connsiteX181" fmla="*/ 7207899 w 8850731"/>
              <a:gd name="connsiteY181" fmla="*/ 2711514 h 7012541"/>
              <a:gd name="connsiteX182" fmla="*/ 7208115 w 8850731"/>
              <a:gd name="connsiteY182" fmla="*/ 2712006 h 7012541"/>
              <a:gd name="connsiteX183" fmla="*/ 7292785 w 8850731"/>
              <a:gd name="connsiteY183" fmla="*/ 2730679 h 7012541"/>
              <a:gd name="connsiteX184" fmla="*/ 7411055 w 8850731"/>
              <a:gd name="connsiteY184" fmla="*/ 2816042 h 7012541"/>
              <a:gd name="connsiteX185" fmla="*/ 7411055 w 8850731"/>
              <a:gd name="connsiteY185" fmla="*/ 2824702 h 7012541"/>
              <a:gd name="connsiteX186" fmla="*/ 7510524 w 8850731"/>
              <a:gd name="connsiteY186" fmla="*/ 2824702 h 7012541"/>
              <a:gd name="connsiteX187" fmla="*/ 7586217 w 8850731"/>
              <a:gd name="connsiteY187" fmla="*/ 2815857 h 7012541"/>
              <a:gd name="connsiteX188" fmla="*/ 7619857 w 8850731"/>
              <a:gd name="connsiteY188" fmla="*/ 2842405 h 7012541"/>
              <a:gd name="connsiteX189" fmla="*/ 7611446 w 8850731"/>
              <a:gd name="connsiteY189" fmla="*/ 2868954 h 7012541"/>
              <a:gd name="connsiteX190" fmla="*/ 7569394 w 8850731"/>
              <a:gd name="connsiteY190" fmla="*/ 2868954 h 7012541"/>
              <a:gd name="connsiteX191" fmla="*/ 7460064 w 8850731"/>
              <a:gd name="connsiteY191" fmla="*/ 2860098 h 7012541"/>
              <a:gd name="connsiteX192" fmla="*/ 7429971 w 8850731"/>
              <a:gd name="connsiteY192" fmla="*/ 2855261 h 7012541"/>
              <a:gd name="connsiteX193" fmla="*/ 7408679 w 8850731"/>
              <a:gd name="connsiteY193" fmla="*/ 2859828 h 7012541"/>
              <a:gd name="connsiteX194" fmla="*/ 7391569 w 8850731"/>
              <a:gd name="connsiteY194" fmla="*/ 2867792 h 7012541"/>
              <a:gd name="connsiteX195" fmla="*/ 7380474 w 8850731"/>
              <a:gd name="connsiteY195" fmla="*/ 2867539 h 7012541"/>
              <a:gd name="connsiteX196" fmla="*/ 7376094 w 8850731"/>
              <a:gd name="connsiteY196" fmla="*/ 2868814 h 7012541"/>
              <a:gd name="connsiteX197" fmla="*/ 7363084 w 8850731"/>
              <a:gd name="connsiteY197" fmla="*/ 2868887 h 7012541"/>
              <a:gd name="connsiteX198" fmla="*/ 7330122 w 8850731"/>
              <a:gd name="connsiteY198" fmla="*/ 2879700 h 7012541"/>
              <a:gd name="connsiteX199" fmla="*/ 7423270 w 8850731"/>
              <a:gd name="connsiteY199" fmla="*/ 2893285 h 7012541"/>
              <a:gd name="connsiteX200" fmla="*/ 7535753 w 8850731"/>
              <a:gd name="connsiteY200" fmla="*/ 2895495 h 7012541"/>
              <a:gd name="connsiteX201" fmla="*/ 7569394 w 8850731"/>
              <a:gd name="connsiteY201" fmla="*/ 2895495 h 7012541"/>
              <a:gd name="connsiteX202" fmla="*/ 7611446 w 8850731"/>
              <a:gd name="connsiteY202" fmla="*/ 2913195 h 7012541"/>
              <a:gd name="connsiteX203" fmla="*/ 7619857 w 8850731"/>
              <a:gd name="connsiteY203" fmla="*/ 2939745 h 7012541"/>
              <a:gd name="connsiteX204" fmla="*/ 7603035 w 8850731"/>
              <a:gd name="connsiteY204" fmla="*/ 2957445 h 7012541"/>
              <a:gd name="connsiteX205" fmla="*/ 7476884 w 8850731"/>
              <a:gd name="connsiteY205" fmla="*/ 2957445 h 7012541"/>
              <a:gd name="connsiteX206" fmla="*/ 7611446 w 8850731"/>
              <a:gd name="connsiteY206" fmla="*/ 2992841 h 7012541"/>
              <a:gd name="connsiteX207" fmla="*/ 7636676 w 8850731"/>
              <a:gd name="connsiteY207" fmla="*/ 3010536 h 7012541"/>
              <a:gd name="connsiteX208" fmla="*/ 7603035 w 8850731"/>
              <a:gd name="connsiteY208" fmla="*/ 3019391 h 7012541"/>
              <a:gd name="connsiteX209" fmla="*/ 7392782 w 8850731"/>
              <a:gd name="connsiteY209" fmla="*/ 3019391 h 7012541"/>
              <a:gd name="connsiteX210" fmla="*/ 7359141 w 8850731"/>
              <a:gd name="connsiteY210" fmla="*/ 3037084 h 7012541"/>
              <a:gd name="connsiteX211" fmla="*/ 7418013 w 8850731"/>
              <a:gd name="connsiteY211" fmla="*/ 3037084 h 7012541"/>
              <a:gd name="connsiteX212" fmla="*/ 7493705 w 8850731"/>
              <a:gd name="connsiteY212" fmla="*/ 3063633 h 7012541"/>
              <a:gd name="connsiteX213" fmla="*/ 7569394 w 8850731"/>
              <a:gd name="connsiteY213" fmla="*/ 3063633 h 7012541"/>
              <a:gd name="connsiteX214" fmla="*/ 7594625 w 8850731"/>
              <a:gd name="connsiteY214" fmla="*/ 3090181 h 7012541"/>
              <a:gd name="connsiteX215" fmla="*/ 7569394 w 8850731"/>
              <a:gd name="connsiteY215" fmla="*/ 3116729 h 7012541"/>
              <a:gd name="connsiteX216" fmla="*/ 7392782 w 8850731"/>
              <a:gd name="connsiteY216" fmla="*/ 3116729 h 7012541"/>
              <a:gd name="connsiteX217" fmla="*/ 7317090 w 8850731"/>
              <a:gd name="connsiteY217" fmla="*/ 3125577 h 7012541"/>
              <a:gd name="connsiteX218" fmla="*/ 7409602 w 8850731"/>
              <a:gd name="connsiteY218" fmla="*/ 3125577 h 7012541"/>
              <a:gd name="connsiteX219" fmla="*/ 7468474 w 8850731"/>
              <a:gd name="connsiteY219" fmla="*/ 3160972 h 7012541"/>
              <a:gd name="connsiteX220" fmla="*/ 7468474 w 8850731"/>
              <a:gd name="connsiteY220" fmla="*/ 3187520 h 7012541"/>
              <a:gd name="connsiteX221" fmla="*/ 7434834 w 8850731"/>
              <a:gd name="connsiteY221" fmla="*/ 3205222 h 7012541"/>
              <a:gd name="connsiteX222" fmla="*/ 7325501 w 8850731"/>
              <a:gd name="connsiteY222" fmla="*/ 3222925 h 7012541"/>
              <a:gd name="connsiteX223" fmla="*/ 7289650 w 8850731"/>
              <a:gd name="connsiteY223" fmla="*/ 3228471 h 7012541"/>
              <a:gd name="connsiteX224" fmla="*/ 7297868 w 8850731"/>
              <a:gd name="connsiteY224" fmla="*/ 3237002 h 7012541"/>
              <a:gd name="connsiteX225" fmla="*/ 7234517 w 8850731"/>
              <a:gd name="connsiteY225" fmla="*/ 3266341 h 7012541"/>
              <a:gd name="connsiteX226" fmla="*/ 7200180 w 8850731"/>
              <a:gd name="connsiteY226" fmla="*/ 3279517 h 7012541"/>
              <a:gd name="connsiteX227" fmla="*/ 7287409 w 8850731"/>
              <a:gd name="connsiteY227" fmla="*/ 3302602 h 7012541"/>
              <a:gd name="connsiteX228" fmla="*/ 7437935 w 8850731"/>
              <a:gd name="connsiteY228" fmla="*/ 3285529 h 7012541"/>
              <a:gd name="connsiteX229" fmla="*/ 7507819 w 8850731"/>
              <a:gd name="connsiteY229" fmla="*/ 3251385 h 7012541"/>
              <a:gd name="connsiteX230" fmla="*/ 7626089 w 8850731"/>
              <a:gd name="connsiteY230" fmla="*/ 3153218 h 7012541"/>
              <a:gd name="connsiteX231" fmla="*/ 7824993 w 8850731"/>
              <a:gd name="connsiteY231" fmla="*/ 2986763 h 7012541"/>
              <a:gd name="connsiteX232" fmla="*/ 8083034 w 8850731"/>
              <a:gd name="connsiteY232" fmla="*/ 2905671 h 7012541"/>
              <a:gd name="connsiteX233" fmla="*/ 8292694 w 8850731"/>
              <a:gd name="connsiteY233" fmla="*/ 2811774 h 7012541"/>
              <a:gd name="connsiteX234" fmla="*/ 8308820 w 8850731"/>
              <a:gd name="connsiteY234" fmla="*/ 2798969 h 7012541"/>
              <a:gd name="connsiteX235" fmla="*/ 8523854 w 8850731"/>
              <a:gd name="connsiteY235" fmla="*/ 2726411 h 7012541"/>
              <a:gd name="connsiteX236" fmla="*/ 8545735 w 8850731"/>
              <a:gd name="connsiteY236" fmla="*/ 2720593 h 7012541"/>
              <a:gd name="connsiteX237" fmla="*/ 8548676 w 8850731"/>
              <a:gd name="connsiteY237" fmla="*/ 2716533 h 7012541"/>
              <a:gd name="connsiteX238" fmla="*/ 8573314 w 8850731"/>
              <a:gd name="connsiteY238" fmla="*/ 2694886 h 7012541"/>
              <a:gd name="connsiteX239" fmla="*/ 8677288 w 8850731"/>
              <a:gd name="connsiteY239" fmla="*/ 2642160 h 7012541"/>
              <a:gd name="connsiteX240" fmla="*/ 8735408 w 8850731"/>
              <a:gd name="connsiteY240" fmla="*/ 2626902 h 7012541"/>
              <a:gd name="connsiteX241" fmla="*/ 8850732 w 8850731"/>
              <a:gd name="connsiteY241" fmla="*/ 2656253 h 7012541"/>
              <a:gd name="connsiteX242" fmla="*/ 8550732 w 8850731"/>
              <a:gd name="connsiteY242" fmla="*/ 3008104 h 7012541"/>
              <a:gd name="connsiteX243" fmla="*/ 8518478 w 8850731"/>
              <a:gd name="connsiteY243" fmla="*/ 3025177 h 7012541"/>
              <a:gd name="connsiteX244" fmla="*/ 8389456 w 8850731"/>
              <a:gd name="connsiteY244" fmla="*/ 3076394 h 7012541"/>
              <a:gd name="connsiteX245" fmla="*/ 8271189 w 8850731"/>
              <a:gd name="connsiteY245" fmla="*/ 3114806 h 7012541"/>
              <a:gd name="connsiteX246" fmla="*/ 8002397 w 8850731"/>
              <a:gd name="connsiteY246" fmla="*/ 3174559 h 7012541"/>
              <a:gd name="connsiteX247" fmla="*/ 7744358 w 8850731"/>
              <a:gd name="connsiteY247" fmla="*/ 3259920 h 7012541"/>
              <a:gd name="connsiteX248" fmla="*/ 7583083 w 8850731"/>
              <a:gd name="connsiteY248" fmla="*/ 3358087 h 7012541"/>
              <a:gd name="connsiteX249" fmla="*/ 7507819 w 8850731"/>
              <a:gd name="connsiteY249" fmla="*/ 3396499 h 7012541"/>
              <a:gd name="connsiteX250" fmla="*/ 7201396 w 8850731"/>
              <a:gd name="connsiteY250" fmla="*/ 3537345 h 7012541"/>
              <a:gd name="connsiteX251" fmla="*/ 7180328 w 8850731"/>
              <a:gd name="connsiteY251" fmla="*/ 3547150 h 7012541"/>
              <a:gd name="connsiteX252" fmla="*/ 7165229 w 8850731"/>
              <a:gd name="connsiteY252" fmla="*/ 3639988 h 7012541"/>
              <a:gd name="connsiteX253" fmla="*/ 7112041 w 8850731"/>
              <a:gd name="connsiteY253" fmla="*/ 3746654 h 7012541"/>
              <a:gd name="connsiteX254" fmla="*/ 7107603 w 8850731"/>
              <a:gd name="connsiteY254" fmla="*/ 3767789 h 7012541"/>
              <a:gd name="connsiteX255" fmla="*/ 7120759 w 8850731"/>
              <a:gd name="connsiteY255" fmla="*/ 3772089 h 7012541"/>
              <a:gd name="connsiteX256" fmla="*/ 7534699 w 8850731"/>
              <a:gd name="connsiteY256" fmla="*/ 3891595 h 7012541"/>
              <a:gd name="connsiteX257" fmla="*/ 7626089 w 8850731"/>
              <a:gd name="connsiteY257" fmla="*/ 3917205 h 7012541"/>
              <a:gd name="connsiteX258" fmla="*/ 7749734 w 8850731"/>
              <a:gd name="connsiteY258" fmla="*/ 3904400 h 7012541"/>
              <a:gd name="connsiteX259" fmla="*/ 7819618 w 8850731"/>
              <a:gd name="connsiteY259" fmla="*/ 3895864 h 7012541"/>
              <a:gd name="connsiteX260" fmla="*/ 7894880 w 8850731"/>
              <a:gd name="connsiteY260" fmla="*/ 3912937 h 7012541"/>
              <a:gd name="connsiteX261" fmla="*/ 7927136 w 8850731"/>
              <a:gd name="connsiteY261" fmla="*/ 3942812 h 7012541"/>
              <a:gd name="connsiteX262" fmla="*/ 7787364 w 8850731"/>
              <a:gd name="connsiteY262" fmla="*/ 4169020 h 7012541"/>
              <a:gd name="connsiteX263" fmla="*/ 7636840 w 8850731"/>
              <a:gd name="connsiteY263" fmla="*/ 4169020 h 7012541"/>
              <a:gd name="connsiteX264" fmla="*/ 7513195 w 8850731"/>
              <a:gd name="connsiteY264" fmla="*/ 4100731 h 7012541"/>
              <a:gd name="connsiteX265" fmla="*/ 7378800 w 8850731"/>
              <a:gd name="connsiteY265" fmla="*/ 4079391 h 7012541"/>
              <a:gd name="connsiteX266" fmla="*/ 7239029 w 8850731"/>
              <a:gd name="connsiteY266" fmla="*/ 4023907 h 7012541"/>
              <a:gd name="connsiteX267" fmla="*/ 7158389 w 8850731"/>
              <a:gd name="connsiteY267" fmla="*/ 3921471 h 7012541"/>
              <a:gd name="connsiteX268" fmla="*/ 7124598 w 8850731"/>
              <a:gd name="connsiteY268" fmla="*/ 3898797 h 7012541"/>
              <a:gd name="connsiteX269" fmla="*/ 7095148 w 8850731"/>
              <a:gd name="connsiteY269" fmla="*/ 3921009 h 7012541"/>
              <a:gd name="connsiteX270" fmla="*/ 6993789 w 8850731"/>
              <a:gd name="connsiteY270" fmla="*/ 3921009 h 7012541"/>
              <a:gd name="connsiteX271" fmla="*/ 6841749 w 8850731"/>
              <a:gd name="connsiteY271" fmla="*/ 3947832 h 7012541"/>
              <a:gd name="connsiteX272" fmla="*/ 6799515 w 8850731"/>
              <a:gd name="connsiteY272" fmla="*/ 4048423 h 7012541"/>
              <a:gd name="connsiteX273" fmla="*/ 6554562 w 8850731"/>
              <a:gd name="connsiteY273" fmla="*/ 4309956 h 7012541"/>
              <a:gd name="connsiteX274" fmla="*/ 6495434 w 8850731"/>
              <a:gd name="connsiteY274" fmla="*/ 4323367 h 7012541"/>
              <a:gd name="connsiteX275" fmla="*/ 6157569 w 8850731"/>
              <a:gd name="connsiteY275" fmla="*/ 4323367 h 7012541"/>
              <a:gd name="connsiteX276" fmla="*/ 6225141 w 8850731"/>
              <a:gd name="connsiteY276" fmla="*/ 4544663 h 7012541"/>
              <a:gd name="connsiteX277" fmla="*/ 6030867 w 8850731"/>
              <a:gd name="connsiteY277" fmla="*/ 4423957 h 7012541"/>
              <a:gd name="connsiteX278" fmla="*/ 5726788 w 8850731"/>
              <a:gd name="connsiteY278" fmla="*/ 4363603 h 7012541"/>
              <a:gd name="connsiteX279" fmla="*/ 5583194 w 8850731"/>
              <a:gd name="connsiteY279" fmla="*/ 4558076 h 7012541"/>
              <a:gd name="connsiteX280" fmla="*/ 5372027 w 8850731"/>
              <a:gd name="connsiteY280" fmla="*/ 4658664 h 7012541"/>
              <a:gd name="connsiteX281" fmla="*/ 5228434 w 8850731"/>
              <a:gd name="connsiteY281" fmla="*/ 4698900 h 7012541"/>
              <a:gd name="connsiteX282" fmla="*/ 4991928 w 8850731"/>
              <a:gd name="connsiteY282" fmla="*/ 4812901 h 7012541"/>
              <a:gd name="connsiteX283" fmla="*/ 4915908 w 8850731"/>
              <a:gd name="connsiteY283" fmla="*/ 4866550 h 7012541"/>
              <a:gd name="connsiteX284" fmla="*/ 4949694 w 8850731"/>
              <a:gd name="connsiteY284" fmla="*/ 5034199 h 7012541"/>
              <a:gd name="connsiteX285" fmla="*/ 4978237 w 8850731"/>
              <a:gd name="connsiteY285" fmla="*/ 5142809 h 7012541"/>
              <a:gd name="connsiteX286" fmla="*/ 4997518 w 8850731"/>
              <a:gd name="connsiteY286" fmla="*/ 5144903 h 7012541"/>
              <a:gd name="connsiteX287" fmla="*/ 5017276 w 8850731"/>
              <a:gd name="connsiteY287" fmla="*/ 5157192 h 7012541"/>
              <a:gd name="connsiteX288" fmla="*/ 5033367 w 8850731"/>
              <a:gd name="connsiteY288" fmla="*/ 5182005 h 7012541"/>
              <a:gd name="connsiteX289" fmla="*/ 5039731 w 8850731"/>
              <a:gd name="connsiteY289" fmla="*/ 5192443 h 7012541"/>
              <a:gd name="connsiteX290" fmla="*/ 5060058 w 8850731"/>
              <a:gd name="connsiteY290" fmla="*/ 5219711 h 7012541"/>
              <a:gd name="connsiteX291" fmla="*/ 5070657 w 8850731"/>
              <a:gd name="connsiteY291" fmla="*/ 5232605 h 7012541"/>
              <a:gd name="connsiteX292" fmla="*/ 5077775 w 8850731"/>
              <a:gd name="connsiteY292" fmla="*/ 5251423 h 7012541"/>
              <a:gd name="connsiteX293" fmla="*/ 5076675 w 8850731"/>
              <a:gd name="connsiteY293" fmla="*/ 5272625 h 7012541"/>
              <a:gd name="connsiteX294" fmla="*/ 5067013 w 8850731"/>
              <a:gd name="connsiteY294" fmla="*/ 5325796 h 7012541"/>
              <a:gd name="connsiteX295" fmla="*/ 4992239 w 8850731"/>
              <a:gd name="connsiteY295" fmla="*/ 5402777 h 7012541"/>
              <a:gd name="connsiteX296" fmla="*/ 4981655 w 8850731"/>
              <a:gd name="connsiteY296" fmla="*/ 5403392 h 7012541"/>
              <a:gd name="connsiteX297" fmla="*/ 4935831 w 8850731"/>
              <a:gd name="connsiteY297" fmla="*/ 5411777 h 7012541"/>
              <a:gd name="connsiteX298" fmla="*/ 4922876 w 8850731"/>
              <a:gd name="connsiteY298" fmla="*/ 5410623 h 7012541"/>
              <a:gd name="connsiteX299" fmla="*/ 4887883 w 8850731"/>
              <a:gd name="connsiteY299" fmla="*/ 5412181 h 7012541"/>
              <a:gd name="connsiteX300" fmla="*/ 4868951 w 8850731"/>
              <a:gd name="connsiteY300" fmla="*/ 5411532 h 7012541"/>
              <a:gd name="connsiteX301" fmla="*/ 4852373 w 8850731"/>
              <a:gd name="connsiteY301" fmla="*/ 5399145 h 7012541"/>
              <a:gd name="connsiteX302" fmla="*/ 4797423 w 8850731"/>
              <a:gd name="connsiteY302" fmla="*/ 5370869 h 7012541"/>
              <a:gd name="connsiteX303" fmla="*/ 4769006 w 8850731"/>
              <a:gd name="connsiteY303" fmla="*/ 5349635 h 7012541"/>
              <a:gd name="connsiteX304" fmla="*/ 4763013 w 8850731"/>
              <a:gd name="connsiteY304" fmla="*/ 5336631 h 7012541"/>
              <a:gd name="connsiteX305" fmla="*/ 4763231 w 8850731"/>
              <a:gd name="connsiteY305" fmla="*/ 5303401 h 7012541"/>
              <a:gd name="connsiteX306" fmla="*/ 4760438 w 8850731"/>
              <a:gd name="connsiteY306" fmla="*/ 5250159 h 7012541"/>
              <a:gd name="connsiteX307" fmla="*/ 4768885 w 8850731"/>
              <a:gd name="connsiteY307" fmla="*/ 5228052 h 7012541"/>
              <a:gd name="connsiteX308" fmla="*/ 4786918 w 8850731"/>
              <a:gd name="connsiteY308" fmla="*/ 5203164 h 7012541"/>
              <a:gd name="connsiteX309" fmla="*/ 4805708 w 8850731"/>
              <a:gd name="connsiteY309" fmla="*/ 5186655 h 7012541"/>
              <a:gd name="connsiteX310" fmla="*/ 4839370 w 8850731"/>
              <a:gd name="connsiteY310" fmla="*/ 5158612 h 7012541"/>
              <a:gd name="connsiteX311" fmla="*/ 4839887 w 8850731"/>
              <a:gd name="connsiteY311" fmla="*/ 5158473 h 7012541"/>
              <a:gd name="connsiteX312" fmla="*/ 4839887 w 8850731"/>
              <a:gd name="connsiteY312" fmla="*/ 5114670 h 7012541"/>
              <a:gd name="connsiteX313" fmla="*/ 4831440 w 8850731"/>
              <a:gd name="connsiteY313" fmla="*/ 5000669 h 7012541"/>
              <a:gd name="connsiteX314" fmla="*/ 4731137 w 8850731"/>
              <a:gd name="connsiteY314" fmla="*/ 4868226 h 7012541"/>
              <a:gd name="connsiteX315" fmla="*/ 4699578 w 8850731"/>
              <a:gd name="connsiteY315" fmla="*/ 4861044 h 7012541"/>
              <a:gd name="connsiteX316" fmla="*/ 4695996 w 8850731"/>
              <a:gd name="connsiteY316" fmla="*/ 4869585 h 7012541"/>
              <a:gd name="connsiteX317" fmla="*/ 4526886 w 8850731"/>
              <a:gd name="connsiteY317" fmla="*/ 5175990 h 7012541"/>
              <a:gd name="connsiteX318" fmla="*/ 4431061 w 8850731"/>
              <a:gd name="connsiteY318" fmla="*/ 5313663 h 7012541"/>
              <a:gd name="connsiteX319" fmla="*/ 4467109 w 8850731"/>
              <a:gd name="connsiteY319" fmla="*/ 5335807 h 7012541"/>
              <a:gd name="connsiteX320" fmla="*/ 4556483 w 8850731"/>
              <a:gd name="connsiteY320" fmla="*/ 5411032 h 7012541"/>
              <a:gd name="connsiteX321" fmla="*/ 4588738 w 8850731"/>
              <a:gd name="connsiteY321" fmla="*/ 5530539 h 7012541"/>
              <a:gd name="connsiteX322" fmla="*/ 4486598 w 8850731"/>
              <a:gd name="connsiteY322" fmla="*/ 5658580 h 7012541"/>
              <a:gd name="connsiteX323" fmla="*/ 4481222 w 8850731"/>
              <a:gd name="connsiteY323" fmla="*/ 5688457 h 7012541"/>
              <a:gd name="connsiteX324" fmla="*/ 4508100 w 8850731"/>
              <a:gd name="connsiteY324" fmla="*/ 5833571 h 7012541"/>
              <a:gd name="connsiteX325" fmla="*/ 4373705 w 8850731"/>
              <a:gd name="connsiteY325" fmla="*/ 6029902 h 7012541"/>
              <a:gd name="connsiteX326" fmla="*/ 4244684 w 8850731"/>
              <a:gd name="connsiteY326" fmla="*/ 6076852 h 7012541"/>
              <a:gd name="connsiteX327" fmla="*/ 3981267 w 8850731"/>
              <a:gd name="connsiteY327" fmla="*/ 6046974 h 7012541"/>
              <a:gd name="connsiteX328" fmla="*/ 3906594 w 8850731"/>
              <a:gd name="connsiteY328" fmla="*/ 6000025 h 7012541"/>
              <a:gd name="connsiteX329" fmla="*/ 3861154 w 8850731"/>
              <a:gd name="connsiteY329" fmla="*/ 5958970 h 7012541"/>
              <a:gd name="connsiteX330" fmla="*/ 3835346 w 8850731"/>
              <a:gd name="connsiteY330" fmla="*/ 5983754 h 7012541"/>
              <a:gd name="connsiteX331" fmla="*/ 3721172 w 8850731"/>
              <a:gd name="connsiteY331" fmla="*/ 6074326 h 7012541"/>
              <a:gd name="connsiteX332" fmla="*/ 3723563 w 8850731"/>
              <a:gd name="connsiteY332" fmla="*/ 6076719 h 7012541"/>
              <a:gd name="connsiteX333" fmla="*/ 3733978 w 8850731"/>
              <a:gd name="connsiteY333" fmla="*/ 6081120 h 7012541"/>
              <a:gd name="connsiteX334" fmla="*/ 3776987 w 8850731"/>
              <a:gd name="connsiteY334" fmla="*/ 6098191 h 7012541"/>
              <a:gd name="connsiteX335" fmla="*/ 3723226 w 8850731"/>
              <a:gd name="connsiteY335" fmla="*/ 6128069 h 7012541"/>
              <a:gd name="connsiteX336" fmla="*/ 3685596 w 8850731"/>
              <a:gd name="connsiteY336" fmla="*/ 6115264 h 7012541"/>
              <a:gd name="connsiteX337" fmla="*/ 3674316 w 8850731"/>
              <a:gd name="connsiteY337" fmla="*/ 6111495 h 7012541"/>
              <a:gd name="connsiteX338" fmla="*/ 3550158 w 8850731"/>
              <a:gd name="connsiteY338" fmla="*/ 6209987 h 7012541"/>
              <a:gd name="connsiteX339" fmla="*/ 2376461 w 8850731"/>
              <a:gd name="connsiteY339" fmla="*/ 6797710 h 7012541"/>
              <a:gd name="connsiteX340" fmla="*/ 2293103 w 8850731"/>
              <a:gd name="connsiteY340" fmla="*/ 6820826 h 7012541"/>
              <a:gd name="connsiteX341" fmla="*/ 2293103 w 8850731"/>
              <a:gd name="connsiteY341" fmla="*/ 6858002 h 7012541"/>
              <a:gd name="connsiteX342" fmla="*/ 2159046 w 8850731"/>
              <a:gd name="connsiteY342" fmla="*/ 6858002 h 7012541"/>
              <a:gd name="connsiteX343" fmla="*/ 2047293 w 8850731"/>
              <a:gd name="connsiteY343" fmla="*/ 6888993 h 7012541"/>
              <a:gd name="connsiteX344" fmla="*/ 995643 w 8850731"/>
              <a:gd name="connsiteY344" fmla="*/ 7010404 h 7012541"/>
              <a:gd name="connsiteX345" fmla="*/ 0 w 8850731"/>
              <a:gd name="connsiteY345" fmla="*/ 6931523 h 7012541"/>
              <a:gd name="connsiteX346" fmla="*/ 28261 w 8850731"/>
              <a:gd name="connsiteY346" fmla="*/ 5029202 h 7012541"/>
              <a:gd name="connsiteX0" fmla="*/ 6634026 w 8852772"/>
              <a:gd name="connsiteY0" fmla="*/ 867292 h 7012541"/>
              <a:gd name="connsiteX1" fmla="*/ 6577800 w 8852772"/>
              <a:gd name="connsiteY1" fmla="*/ 908210 h 7012541"/>
              <a:gd name="connsiteX2" fmla="*/ 6529417 w 8852772"/>
              <a:gd name="connsiteY2" fmla="*/ 967963 h 7012541"/>
              <a:gd name="connsiteX3" fmla="*/ 6545544 w 8852772"/>
              <a:gd name="connsiteY3" fmla="*/ 1006376 h 7012541"/>
              <a:gd name="connsiteX4" fmla="*/ 6585864 w 8852772"/>
              <a:gd name="connsiteY4" fmla="*/ 1006911 h 7012541"/>
              <a:gd name="connsiteX5" fmla="*/ 6602827 w 8852772"/>
              <a:gd name="connsiteY5" fmla="*/ 1003094 h 7012541"/>
              <a:gd name="connsiteX6" fmla="*/ 6624961 w 8852772"/>
              <a:gd name="connsiteY6" fmla="*/ 955148 h 7012541"/>
              <a:gd name="connsiteX7" fmla="*/ 6627415 w 8852772"/>
              <a:gd name="connsiteY7" fmla="*/ 887712 h 7012541"/>
              <a:gd name="connsiteX8" fmla="*/ 6634026 w 8852772"/>
              <a:gd name="connsiteY8" fmla="*/ 867292 h 7012541"/>
              <a:gd name="connsiteX9" fmla="*/ 28261 w 8852772"/>
              <a:gd name="connsiteY9" fmla="*/ 5029202 h 7012541"/>
              <a:gd name="connsiteX10" fmla="*/ 71547 w 8852772"/>
              <a:gd name="connsiteY10" fmla="*/ 85060 h 7012541"/>
              <a:gd name="connsiteX11" fmla="*/ 2293103 w 8852772"/>
              <a:gd name="connsiteY11" fmla="*/ 0 h 7012541"/>
              <a:gd name="connsiteX12" fmla="*/ 2909882 w 8852772"/>
              <a:gd name="connsiteY12" fmla="*/ 423059 h 7012541"/>
              <a:gd name="connsiteX13" fmla="*/ 3086400 w 8852772"/>
              <a:gd name="connsiteY13" fmla="*/ 516658 h 7012541"/>
              <a:gd name="connsiteX14" fmla="*/ 3066703 w 8852772"/>
              <a:gd name="connsiteY14" fmla="*/ 491542 h 7012541"/>
              <a:gd name="connsiteX15" fmla="*/ 3040497 w 8852772"/>
              <a:gd name="connsiteY15" fmla="*/ 460064 h 7012541"/>
              <a:gd name="connsiteX16" fmla="*/ 2943731 w 8852772"/>
              <a:gd name="connsiteY16" fmla="*/ 387506 h 7012541"/>
              <a:gd name="connsiteX17" fmla="*/ 2895348 w 8852772"/>
              <a:gd name="connsiteY17" fmla="*/ 302144 h 7012541"/>
              <a:gd name="connsiteX18" fmla="*/ 2981361 w 8852772"/>
              <a:gd name="connsiteY18" fmla="*/ 203978 h 7012541"/>
              <a:gd name="connsiteX19" fmla="*/ 3035121 w 8852772"/>
              <a:gd name="connsiteY19" fmla="*/ 203978 h 7012541"/>
              <a:gd name="connsiteX20" fmla="*/ 3051248 w 8852772"/>
              <a:gd name="connsiteY20" fmla="*/ 233856 h 7012541"/>
              <a:gd name="connsiteX21" fmla="*/ 3110381 w 8852772"/>
              <a:gd name="connsiteY21" fmla="*/ 391774 h 7012541"/>
              <a:gd name="connsiteX22" fmla="*/ 3131886 w 8852772"/>
              <a:gd name="connsiteY22" fmla="*/ 434455 h 7012541"/>
              <a:gd name="connsiteX23" fmla="*/ 3217899 w 8852772"/>
              <a:gd name="connsiteY23" fmla="*/ 545425 h 7012541"/>
              <a:gd name="connsiteX24" fmla="*/ 3265394 w 8852772"/>
              <a:gd name="connsiteY24" fmla="*/ 614557 h 7012541"/>
              <a:gd name="connsiteX25" fmla="*/ 3525574 w 8852772"/>
              <a:gd name="connsiteY25" fmla="*/ 784372 h 7012541"/>
              <a:gd name="connsiteX26" fmla="*/ 3549857 w 8852772"/>
              <a:gd name="connsiteY26" fmla="*/ 760429 h 7012541"/>
              <a:gd name="connsiteX27" fmla="*/ 3583457 w 8852772"/>
              <a:gd name="connsiteY27" fmla="*/ 716148 h 7012541"/>
              <a:gd name="connsiteX28" fmla="*/ 3701724 w 8852772"/>
              <a:gd name="connsiteY28" fmla="*/ 703343 h 7012541"/>
              <a:gd name="connsiteX29" fmla="*/ 3927511 w 8852772"/>
              <a:gd name="connsiteY29" fmla="*/ 733221 h 7012541"/>
              <a:gd name="connsiteX30" fmla="*/ 3992019 w 8852772"/>
              <a:gd name="connsiteY30" fmla="*/ 686272 h 7012541"/>
              <a:gd name="connsiteX31" fmla="*/ 4008148 w 8852772"/>
              <a:gd name="connsiteY31" fmla="*/ 600910 h 7012541"/>
              <a:gd name="connsiteX32" fmla="*/ 4008148 w 8852772"/>
              <a:gd name="connsiteY32" fmla="*/ 545425 h 7012541"/>
              <a:gd name="connsiteX33" fmla="*/ 4110289 w 8852772"/>
              <a:gd name="connsiteY33" fmla="*/ 515549 h 7012541"/>
              <a:gd name="connsiteX34" fmla="*/ 4190927 w 8852772"/>
              <a:gd name="connsiteY34" fmla="*/ 579570 h 7012541"/>
              <a:gd name="connsiteX35" fmla="*/ 4239308 w 8852772"/>
              <a:gd name="connsiteY35" fmla="*/ 613714 h 7012541"/>
              <a:gd name="connsiteX36" fmla="*/ 4293068 w 8852772"/>
              <a:gd name="connsiteY36" fmla="*/ 583839 h 7012541"/>
              <a:gd name="connsiteX37" fmla="*/ 4336073 w 8852772"/>
              <a:gd name="connsiteY37" fmla="*/ 472869 h 7012541"/>
              <a:gd name="connsiteX38" fmla="*/ 4368329 w 8852772"/>
              <a:gd name="connsiteY38" fmla="*/ 438723 h 7012541"/>
              <a:gd name="connsiteX39" fmla="*/ 4422087 w 8852772"/>
              <a:gd name="connsiteY39" fmla="*/ 442991 h 7012541"/>
              <a:gd name="connsiteX40" fmla="*/ 4481222 w 8852772"/>
              <a:gd name="connsiteY40" fmla="*/ 485671 h 7012541"/>
              <a:gd name="connsiteX41" fmla="*/ 4567235 w 8852772"/>
              <a:gd name="connsiteY41" fmla="*/ 545425 h 7012541"/>
              <a:gd name="connsiteX42" fmla="*/ 4701630 w 8852772"/>
              <a:gd name="connsiteY42" fmla="*/ 481403 h 7012541"/>
              <a:gd name="connsiteX43" fmla="*/ 4787643 w 8852772"/>
              <a:gd name="connsiteY43" fmla="*/ 366167 h 7012541"/>
              <a:gd name="connsiteX44" fmla="*/ 4852154 w 8852772"/>
              <a:gd name="connsiteY44" fmla="*/ 349094 h 7012541"/>
              <a:gd name="connsiteX45" fmla="*/ 4911289 w 8852772"/>
              <a:gd name="connsiteY45" fmla="*/ 494208 h 7012541"/>
              <a:gd name="connsiteX46" fmla="*/ 4900539 w 8852772"/>
              <a:gd name="connsiteY46" fmla="*/ 507013 h 7012541"/>
              <a:gd name="connsiteX47" fmla="*/ 5008054 w 8852772"/>
              <a:gd name="connsiteY47" fmla="*/ 532622 h 7012541"/>
              <a:gd name="connsiteX48" fmla="*/ 5099443 w 8852772"/>
              <a:gd name="connsiteY48" fmla="*/ 498476 h 7012541"/>
              <a:gd name="connsiteX49" fmla="*/ 5115571 w 8852772"/>
              <a:gd name="connsiteY49" fmla="*/ 485671 h 7012541"/>
              <a:gd name="connsiteX50" fmla="*/ 5292973 w 8852772"/>
              <a:gd name="connsiteY50" fmla="*/ 477137 h 7012541"/>
              <a:gd name="connsiteX51" fmla="*/ 5395114 w 8852772"/>
              <a:gd name="connsiteY51" fmla="*/ 468600 h 7012541"/>
              <a:gd name="connsiteX52" fmla="*/ 5454249 w 8852772"/>
              <a:gd name="connsiteY52" fmla="*/ 357630 h 7012541"/>
              <a:gd name="connsiteX53" fmla="*/ 5545639 w 8852772"/>
              <a:gd name="connsiteY53" fmla="*/ 131422 h 7012541"/>
              <a:gd name="connsiteX54" fmla="*/ 5626276 w 8852772"/>
              <a:gd name="connsiteY54" fmla="*/ 33255 h 7012541"/>
              <a:gd name="connsiteX55" fmla="*/ 5684065 w 8852772"/>
              <a:gd name="connsiteY55" fmla="*/ 2846 h 7012541"/>
              <a:gd name="connsiteX56" fmla="*/ 5721528 w 8852772"/>
              <a:gd name="connsiteY56" fmla="*/ 245 h 7012541"/>
              <a:gd name="connsiteX57" fmla="*/ 5766047 w 8852772"/>
              <a:gd name="connsiteY57" fmla="*/ 7648 h 7012541"/>
              <a:gd name="connsiteX58" fmla="*/ 5712289 w 8852772"/>
              <a:gd name="connsiteY58" fmla="*/ 152762 h 7012541"/>
              <a:gd name="connsiteX59" fmla="*/ 5658530 w 8852772"/>
              <a:gd name="connsiteY59" fmla="*/ 323485 h 7012541"/>
              <a:gd name="connsiteX60" fmla="*/ 5599395 w 8852772"/>
              <a:gd name="connsiteY60" fmla="*/ 489940 h 7012541"/>
              <a:gd name="connsiteX61" fmla="*/ 5733793 w 8852772"/>
              <a:gd name="connsiteY61" fmla="*/ 613714 h 7012541"/>
              <a:gd name="connsiteX62" fmla="*/ 5766047 w 8852772"/>
              <a:gd name="connsiteY62" fmla="*/ 596641 h 7012541"/>
              <a:gd name="connsiteX63" fmla="*/ 5782173 w 8852772"/>
              <a:gd name="connsiteY63" fmla="*/ 566766 h 7012541"/>
              <a:gd name="connsiteX64" fmla="*/ 5889693 w 8852772"/>
              <a:gd name="connsiteY64" fmla="*/ 532622 h 7012541"/>
              <a:gd name="connsiteX65" fmla="*/ 5948825 w 8852772"/>
              <a:gd name="connsiteY65" fmla="*/ 600910 h 7012541"/>
              <a:gd name="connsiteX66" fmla="*/ 5948825 w 8852772"/>
              <a:gd name="connsiteY66" fmla="*/ 635055 h 7012541"/>
              <a:gd name="connsiteX67" fmla="*/ 6110101 w 8852772"/>
              <a:gd name="connsiteY67" fmla="*/ 801509 h 7012541"/>
              <a:gd name="connsiteX68" fmla="*/ 6185364 w 8852772"/>
              <a:gd name="connsiteY68" fmla="*/ 797240 h 7012541"/>
              <a:gd name="connsiteX69" fmla="*/ 6411148 w 8852772"/>
              <a:gd name="connsiteY69" fmla="*/ 754560 h 7012541"/>
              <a:gd name="connsiteX70" fmla="*/ 6459531 w 8852772"/>
              <a:gd name="connsiteY70" fmla="*/ 771633 h 7012541"/>
              <a:gd name="connsiteX71" fmla="*/ 6518666 w 8852772"/>
              <a:gd name="connsiteY71" fmla="*/ 831386 h 7012541"/>
              <a:gd name="connsiteX72" fmla="*/ 6583174 w 8852772"/>
              <a:gd name="connsiteY72" fmla="*/ 839921 h 7012541"/>
              <a:gd name="connsiteX73" fmla="*/ 6604680 w 8852772"/>
              <a:gd name="connsiteY73" fmla="*/ 822850 h 7012541"/>
              <a:gd name="connsiteX74" fmla="*/ 6630887 w 8852772"/>
              <a:gd name="connsiteY74" fmla="*/ 818048 h 7012541"/>
              <a:gd name="connsiteX75" fmla="*/ 6648711 w 8852772"/>
              <a:gd name="connsiteY75" fmla="*/ 821907 h 7012541"/>
              <a:gd name="connsiteX76" fmla="*/ 6652736 w 8852772"/>
              <a:gd name="connsiteY76" fmla="*/ 803062 h 7012541"/>
              <a:gd name="connsiteX77" fmla="*/ 6634723 w 8852772"/>
              <a:gd name="connsiteY77" fmla="*/ 789260 h 7012541"/>
              <a:gd name="connsiteX78" fmla="*/ 6634019 w 8852772"/>
              <a:gd name="connsiteY78" fmla="*/ 763084 h 7012541"/>
              <a:gd name="connsiteX79" fmla="*/ 6635466 w 8852772"/>
              <a:gd name="connsiteY79" fmla="*/ 732353 h 7012541"/>
              <a:gd name="connsiteX80" fmla="*/ 6681000 w 8852772"/>
              <a:gd name="connsiteY80" fmla="*/ 753698 h 7012541"/>
              <a:gd name="connsiteX81" fmla="*/ 6681704 w 8852772"/>
              <a:gd name="connsiteY81" fmla="*/ 779876 h 7012541"/>
              <a:gd name="connsiteX82" fmla="*/ 6666549 w 8852772"/>
              <a:gd name="connsiteY82" fmla="*/ 977913 h 7012541"/>
              <a:gd name="connsiteX83" fmla="*/ 6666829 w 8852772"/>
              <a:gd name="connsiteY83" fmla="*/ 988259 h 7012541"/>
              <a:gd name="connsiteX84" fmla="*/ 6669190 w 8852772"/>
              <a:gd name="connsiteY84" fmla="*/ 987703 h 7012541"/>
              <a:gd name="connsiteX85" fmla="*/ 6712195 w 8852772"/>
              <a:gd name="connsiteY85" fmla="*/ 1006376 h 7012541"/>
              <a:gd name="connsiteX86" fmla="*/ 6741388 w 8852772"/>
              <a:gd name="connsiteY86" fmla="*/ 1050670 h 7012541"/>
              <a:gd name="connsiteX87" fmla="*/ 6756165 w 8852772"/>
              <a:gd name="connsiteY87" fmla="*/ 1051331 h 7012541"/>
              <a:gd name="connsiteX88" fmla="*/ 6811400 w 8852772"/>
              <a:gd name="connsiteY88" fmla="*/ 1031420 h 7012541"/>
              <a:gd name="connsiteX89" fmla="*/ 6870579 w 8852772"/>
              <a:gd name="connsiteY89" fmla="*/ 1010084 h 7012541"/>
              <a:gd name="connsiteX90" fmla="*/ 6917158 w 8852772"/>
              <a:gd name="connsiteY90" fmla="*/ 1091465 h 7012541"/>
              <a:gd name="connsiteX91" fmla="*/ 7031896 w 8852772"/>
              <a:gd name="connsiteY91" fmla="*/ 1125620 h 7012541"/>
              <a:gd name="connsiteX92" fmla="*/ 7125478 w 8852772"/>
              <a:gd name="connsiteY92" fmla="*/ 1156072 h 7012541"/>
              <a:gd name="connsiteX93" fmla="*/ 7159878 w 8852772"/>
              <a:gd name="connsiteY93" fmla="*/ 1207863 h 7012541"/>
              <a:gd name="connsiteX94" fmla="*/ 7235505 w 8852772"/>
              <a:gd name="connsiteY94" fmla="*/ 1290100 h 7012541"/>
              <a:gd name="connsiteX95" fmla="*/ 7260605 w 8852772"/>
              <a:gd name="connsiteY95" fmla="*/ 1292379 h 7012541"/>
              <a:gd name="connsiteX96" fmla="*/ 7397968 w 8852772"/>
              <a:gd name="connsiteY96" fmla="*/ 1257963 h 7012541"/>
              <a:gd name="connsiteX97" fmla="*/ 7448170 w 8852772"/>
              <a:gd name="connsiteY97" fmla="*/ 1262519 h 7012541"/>
              <a:gd name="connsiteX98" fmla="*/ 7449238 w 8852772"/>
              <a:gd name="connsiteY98" fmla="*/ 1281014 h 7012541"/>
              <a:gd name="connsiteX99" fmla="*/ 7356343 w 8852772"/>
              <a:gd name="connsiteY99" fmla="*/ 1318280 h 7012541"/>
              <a:gd name="connsiteX100" fmla="*/ 7333375 w 8852772"/>
              <a:gd name="connsiteY100" fmla="*/ 1352992 h 7012541"/>
              <a:gd name="connsiteX101" fmla="*/ 7382127 w 8852772"/>
              <a:gd name="connsiteY101" fmla="*/ 1388279 h 7012541"/>
              <a:gd name="connsiteX102" fmla="*/ 7433759 w 8852772"/>
              <a:gd name="connsiteY102" fmla="*/ 1403649 h 7012541"/>
              <a:gd name="connsiteX103" fmla="*/ 7364535 w 8852772"/>
              <a:gd name="connsiteY103" fmla="*/ 1432382 h 7012541"/>
              <a:gd name="connsiteX104" fmla="*/ 7336194 w 8852772"/>
              <a:gd name="connsiteY104" fmla="*/ 1457701 h 7012541"/>
              <a:gd name="connsiteX105" fmla="*/ 7364153 w 8852772"/>
              <a:gd name="connsiteY105" fmla="*/ 1481607 h 7012541"/>
              <a:gd name="connsiteX106" fmla="*/ 7469950 w 8852772"/>
              <a:gd name="connsiteY106" fmla="*/ 1458567 h 7012541"/>
              <a:gd name="connsiteX107" fmla="*/ 7685494 w 8852772"/>
              <a:gd name="connsiteY107" fmla="*/ 1411069 h 7012541"/>
              <a:gd name="connsiteX108" fmla="*/ 7721005 w 8852772"/>
              <a:gd name="connsiteY108" fmla="*/ 1398266 h 7012541"/>
              <a:gd name="connsiteX109" fmla="*/ 7755786 w 8852772"/>
              <a:gd name="connsiteY109" fmla="*/ 1400830 h 7012541"/>
              <a:gd name="connsiteX110" fmla="*/ 7744655 w 8852772"/>
              <a:gd name="connsiteY110" fmla="*/ 1431274 h 7012541"/>
              <a:gd name="connsiteX111" fmla="*/ 7718830 w 8852772"/>
              <a:gd name="connsiteY111" fmla="*/ 1444362 h 7012541"/>
              <a:gd name="connsiteX112" fmla="*/ 7634911 w 8852772"/>
              <a:gd name="connsiteY112" fmla="*/ 1455735 h 7012541"/>
              <a:gd name="connsiteX113" fmla="*/ 7564259 w 8852772"/>
              <a:gd name="connsiteY113" fmla="*/ 1473656 h 7012541"/>
              <a:gd name="connsiteX114" fmla="*/ 7519069 w 8852772"/>
              <a:gd name="connsiteY114" fmla="*/ 1486173 h 7012541"/>
              <a:gd name="connsiteX115" fmla="*/ 7422588 w 8852772"/>
              <a:gd name="connsiteY115" fmla="*/ 1517179 h 7012541"/>
              <a:gd name="connsiteX116" fmla="*/ 7333981 w 8852772"/>
              <a:gd name="connsiteY116" fmla="*/ 1586884 h 7012541"/>
              <a:gd name="connsiteX117" fmla="*/ 7424703 w 8852772"/>
              <a:gd name="connsiteY117" fmla="*/ 1595712 h 7012541"/>
              <a:gd name="connsiteX118" fmla="*/ 7616576 w 8852772"/>
              <a:gd name="connsiteY118" fmla="*/ 1556747 h 7012541"/>
              <a:gd name="connsiteX119" fmla="*/ 7733485 w 8852772"/>
              <a:gd name="connsiteY119" fmla="*/ 1544806 h 7012541"/>
              <a:gd name="connsiteX120" fmla="*/ 7757500 w 8852772"/>
              <a:gd name="connsiteY120" fmla="*/ 1570131 h 7012541"/>
              <a:gd name="connsiteX121" fmla="*/ 7737410 w 8852772"/>
              <a:gd name="connsiteY121" fmla="*/ 1584926 h 7012541"/>
              <a:gd name="connsiteX122" fmla="*/ 7540165 w 8852772"/>
              <a:gd name="connsiteY122" fmla="*/ 1614502 h 7012541"/>
              <a:gd name="connsiteX123" fmla="*/ 7473820 w 8852772"/>
              <a:gd name="connsiteY123" fmla="*/ 1623317 h 7012541"/>
              <a:gd name="connsiteX124" fmla="*/ 7385936 w 8852772"/>
              <a:gd name="connsiteY124" fmla="*/ 1677656 h 7012541"/>
              <a:gd name="connsiteX125" fmla="*/ 7281204 w 8852772"/>
              <a:gd name="connsiteY125" fmla="*/ 1719189 h 7012541"/>
              <a:gd name="connsiteX126" fmla="*/ 7274371 w 8852772"/>
              <a:gd name="connsiteY126" fmla="*/ 1720608 h 7012541"/>
              <a:gd name="connsiteX127" fmla="*/ 7266631 w 8852772"/>
              <a:gd name="connsiteY127" fmla="*/ 1727395 h 7012541"/>
              <a:gd name="connsiteX128" fmla="*/ 7266631 w 8852772"/>
              <a:gd name="connsiteY128" fmla="*/ 1753945 h 7012541"/>
              <a:gd name="connsiteX129" fmla="*/ 7283452 w 8852772"/>
              <a:gd name="connsiteY129" fmla="*/ 1789340 h 7012541"/>
              <a:gd name="connsiteX130" fmla="*/ 7165708 w 8852772"/>
              <a:gd name="connsiteY130" fmla="*/ 1833590 h 7012541"/>
              <a:gd name="connsiteX131" fmla="*/ 7154809 w 8852772"/>
              <a:gd name="connsiteY131" fmla="*/ 1845056 h 7012541"/>
              <a:gd name="connsiteX132" fmla="*/ 7169142 w 8852772"/>
              <a:gd name="connsiteY132" fmla="*/ 1864261 h 7012541"/>
              <a:gd name="connsiteX133" fmla="*/ 7176645 w 8852772"/>
              <a:gd name="connsiteY133" fmla="*/ 1869997 h 7012541"/>
              <a:gd name="connsiteX134" fmla="*/ 7213877 w 8852772"/>
              <a:gd name="connsiteY134" fmla="*/ 1873441 h 7012541"/>
              <a:gd name="connsiteX135" fmla="*/ 7217525 w 8852772"/>
              <a:gd name="connsiteY135" fmla="*/ 1872797 h 7012541"/>
              <a:gd name="connsiteX136" fmla="*/ 7351920 w 8852772"/>
              <a:gd name="connsiteY136" fmla="*/ 1864261 h 7012541"/>
              <a:gd name="connsiteX137" fmla="*/ 7393249 w 8852772"/>
              <a:gd name="connsiteY137" fmla="*/ 1878132 h 7012541"/>
              <a:gd name="connsiteX138" fmla="*/ 7415948 w 8852772"/>
              <a:gd name="connsiteY138" fmla="*/ 1899836 h 7012541"/>
              <a:gd name="connsiteX139" fmla="*/ 7429578 w 8852772"/>
              <a:gd name="connsiteY139" fmla="*/ 1897743 h 7012541"/>
              <a:gd name="connsiteX140" fmla="*/ 7460064 w 8852772"/>
              <a:gd name="connsiteY140" fmla="*/ 1895534 h 7012541"/>
              <a:gd name="connsiteX141" fmla="*/ 7502113 w 8852772"/>
              <a:gd name="connsiteY141" fmla="*/ 1922083 h 7012541"/>
              <a:gd name="connsiteX142" fmla="*/ 7476884 w 8852772"/>
              <a:gd name="connsiteY142" fmla="*/ 1957479 h 7012541"/>
              <a:gd name="connsiteX143" fmla="*/ 7435999 w 8852772"/>
              <a:gd name="connsiteY143" fmla="*/ 1965299 h 7012541"/>
              <a:gd name="connsiteX144" fmla="*/ 7432559 w 8852772"/>
              <a:gd name="connsiteY144" fmla="*/ 1983767 h 7012541"/>
              <a:gd name="connsiteX145" fmla="*/ 7341167 w 8852772"/>
              <a:gd name="connsiteY145" fmla="*/ 2116076 h 7012541"/>
              <a:gd name="connsiteX146" fmla="*/ 7292785 w 8852772"/>
              <a:gd name="connsiteY146" fmla="*/ 2120344 h 7012541"/>
              <a:gd name="connsiteX147" fmla="*/ 7267252 w 8852772"/>
              <a:gd name="connsiteY147" fmla="*/ 2119278 h 7012541"/>
              <a:gd name="connsiteX148" fmla="*/ 7250917 w 8852772"/>
              <a:gd name="connsiteY148" fmla="*/ 2136237 h 7012541"/>
              <a:gd name="connsiteX149" fmla="*/ 7266631 w 8852772"/>
              <a:gd name="connsiteY149" fmla="*/ 2152158 h 7012541"/>
              <a:gd name="connsiteX150" fmla="*/ 7266631 w 8852772"/>
              <a:gd name="connsiteY150" fmla="*/ 2169860 h 7012541"/>
              <a:gd name="connsiteX151" fmla="*/ 7241401 w 8852772"/>
              <a:gd name="connsiteY151" fmla="*/ 2178706 h 7012541"/>
              <a:gd name="connsiteX152" fmla="*/ 7216741 w 8852772"/>
              <a:gd name="connsiteY152" fmla="*/ 2176761 h 7012541"/>
              <a:gd name="connsiteX153" fmla="*/ 7206772 w 8852772"/>
              <a:gd name="connsiteY153" fmla="*/ 2188634 h 7012541"/>
              <a:gd name="connsiteX154" fmla="*/ 7209141 w 8852772"/>
              <a:gd name="connsiteY154" fmla="*/ 2205255 h 7012541"/>
              <a:gd name="connsiteX155" fmla="*/ 7241401 w 8852772"/>
              <a:gd name="connsiteY155" fmla="*/ 2205255 h 7012541"/>
              <a:gd name="connsiteX156" fmla="*/ 7325501 w 8852772"/>
              <a:gd name="connsiteY156" fmla="*/ 2205255 h 7012541"/>
              <a:gd name="connsiteX157" fmla="*/ 7367553 w 8852772"/>
              <a:gd name="connsiteY157" fmla="*/ 2205255 h 7012541"/>
              <a:gd name="connsiteX158" fmla="*/ 7434834 w 8852772"/>
              <a:gd name="connsiteY158" fmla="*/ 2249505 h 7012541"/>
              <a:gd name="connsiteX159" fmla="*/ 7535753 w 8852772"/>
              <a:gd name="connsiteY159" fmla="*/ 2284901 h 7012541"/>
              <a:gd name="connsiteX160" fmla="*/ 7560984 w 8852772"/>
              <a:gd name="connsiteY160" fmla="*/ 2311449 h 7012541"/>
              <a:gd name="connsiteX161" fmla="*/ 7535753 w 8852772"/>
              <a:gd name="connsiteY161" fmla="*/ 2329142 h 7012541"/>
              <a:gd name="connsiteX162" fmla="*/ 7527346 w 8852772"/>
              <a:gd name="connsiteY162" fmla="*/ 2355692 h 7012541"/>
              <a:gd name="connsiteX163" fmla="*/ 7518935 w 8852772"/>
              <a:gd name="connsiteY163" fmla="*/ 2391087 h 7012541"/>
              <a:gd name="connsiteX164" fmla="*/ 7518935 w 8852772"/>
              <a:gd name="connsiteY164" fmla="*/ 2417635 h 7012541"/>
              <a:gd name="connsiteX165" fmla="*/ 7527346 w 8852772"/>
              <a:gd name="connsiteY165" fmla="*/ 2417635 h 7012541"/>
              <a:gd name="connsiteX166" fmla="*/ 7527346 w 8852772"/>
              <a:gd name="connsiteY166" fmla="*/ 2479580 h 7012541"/>
              <a:gd name="connsiteX167" fmla="*/ 7460064 w 8852772"/>
              <a:gd name="connsiteY167" fmla="*/ 2541532 h 7012541"/>
              <a:gd name="connsiteX168" fmla="*/ 7544165 w 8852772"/>
              <a:gd name="connsiteY168" fmla="*/ 2568073 h 7012541"/>
              <a:gd name="connsiteX169" fmla="*/ 7535753 w 8852772"/>
              <a:gd name="connsiteY169" fmla="*/ 2576928 h 7012541"/>
              <a:gd name="connsiteX170" fmla="*/ 7236495 w 8852772"/>
              <a:gd name="connsiteY170" fmla="*/ 2576928 h 7012541"/>
              <a:gd name="connsiteX171" fmla="*/ 7215508 w 8852772"/>
              <a:gd name="connsiteY171" fmla="*/ 2587165 h 7012541"/>
              <a:gd name="connsiteX172" fmla="*/ 7214139 w 8852772"/>
              <a:gd name="connsiteY172" fmla="*/ 2590655 h 7012541"/>
              <a:gd name="connsiteX173" fmla="*/ 7232990 w 8852772"/>
              <a:gd name="connsiteY173" fmla="*/ 2594621 h 7012541"/>
              <a:gd name="connsiteX174" fmla="*/ 7300272 w 8852772"/>
              <a:gd name="connsiteY174" fmla="*/ 2638871 h 7012541"/>
              <a:gd name="connsiteX175" fmla="*/ 7333912 w 8852772"/>
              <a:gd name="connsiteY175" fmla="*/ 2665420 h 7012541"/>
              <a:gd name="connsiteX176" fmla="*/ 7426423 w 8852772"/>
              <a:gd name="connsiteY176" fmla="*/ 2683114 h 7012541"/>
              <a:gd name="connsiteX177" fmla="*/ 7443243 w 8852772"/>
              <a:gd name="connsiteY177" fmla="*/ 2700816 h 7012541"/>
              <a:gd name="connsiteX178" fmla="*/ 7426423 w 8852772"/>
              <a:gd name="connsiteY178" fmla="*/ 2709662 h 7012541"/>
              <a:gd name="connsiteX179" fmla="*/ 7224581 w 8852772"/>
              <a:gd name="connsiteY179" fmla="*/ 2709662 h 7012541"/>
              <a:gd name="connsiteX180" fmla="*/ 7208810 w 8852772"/>
              <a:gd name="connsiteY180" fmla="*/ 2710767 h 7012541"/>
              <a:gd name="connsiteX181" fmla="*/ 7207899 w 8852772"/>
              <a:gd name="connsiteY181" fmla="*/ 2711514 h 7012541"/>
              <a:gd name="connsiteX182" fmla="*/ 7208115 w 8852772"/>
              <a:gd name="connsiteY182" fmla="*/ 2712006 h 7012541"/>
              <a:gd name="connsiteX183" fmla="*/ 7292785 w 8852772"/>
              <a:gd name="connsiteY183" fmla="*/ 2730679 h 7012541"/>
              <a:gd name="connsiteX184" fmla="*/ 7411055 w 8852772"/>
              <a:gd name="connsiteY184" fmla="*/ 2816042 h 7012541"/>
              <a:gd name="connsiteX185" fmla="*/ 7411055 w 8852772"/>
              <a:gd name="connsiteY185" fmla="*/ 2824702 h 7012541"/>
              <a:gd name="connsiteX186" fmla="*/ 7510524 w 8852772"/>
              <a:gd name="connsiteY186" fmla="*/ 2824702 h 7012541"/>
              <a:gd name="connsiteX187" fmla="*/ 7586217 w 8852772"/>
              <a:gd name="connsiteY187" fmla="*/ 2815857 h 7012541"/>
              <a:gd name="connsiteX188" fmla="*/ 7619857 w 8852772"/>
              <a:gd name="connsiteY188" fmla="*/ 2842405 h 7012541"/>
              <a:gd name="connsiteX189" fmla="*/ 7611446 w 8852772"/>
              <a:gd name="connsiteY189" fmla="*/ 2868954 h 7012541"/>
              <a:gd name="connsiteX190" fmla="*/ 7569394 w 8852772"/>
              <a:gd name="connsiteY190" fmla="*/ 2868954 h 7012541"/>
              <a:gd name="connsiteX191" fmla="*/ 7460064 w 8852772"/>
              <a:gd name="connsiteY191" fmla="*/ 2860098 h 7012541"/>
              <a:gd name="connsiteX192" fmla="*/ 7429971 w 8852772"/>
              <a:gd name="connsiteY192" fmla="*/ 2855261 h 7012541"/>
              <a:gd name="connsiteX193" fmla="*/ 7408679 w 8852772"/>
              <a:gd name="connsiteY193" fmla="*/ 2859828 h 7012541"/>
              <a:gd name="connsiteX194" fmla="*/ 7391569 w 8852772"/>
              <a:gd name="connsiteY194" fmla="*/ 2867792 h 7012541"/>
              <a:gd name="connsiteX195" fmla="*/ 7380474 w 8852772"/>
              <a:gd name="connsiteY195" fmla="*/ 2867539 h 7012541"/>
              <a:gd name="connsiteX196" fmla="*/ 7376094 w 8852772"/>
              <a:gd name="connsiteY196" fmla="*/ 2868814 h 7012541"/>
              <a:gd name="connsiteX197" fmla="*/ 7363084 w 8852772"/>
              <a:gd name="connsiteY197" fmla="*/ 2868887 h 7012541"/>
              <a:gd name="connsiteX198" fmla="*/ 7330122 w 8852772"/>
              <a:gd name="connsiteY198" fmla="*/ 2879700 h 7012541"/>
              <a:gd name="connsiteX199" fmla="*/ 7423270 w 8852772"/>
              <a:gd name="connsiteY199" fmla="*/ 2893285 h 7012541"/>
              <a:gd name="connsiteX200" fmla="*/ 7535753 w 8852772"/>
              <a:gd name="connsiteY200" fmla="*/ 2895495 h 7012541"/>
              <a:gd name="connsiteX201" fmla="*/ 7569394 w 8852772"/>
              <a:gd name="connsiteY201" fmla="*/ 2895495 h 7012541"/>
              <a:gd name="connsiteX202" fmla="*/ 7611446 w 8852772"/>
              <a:gd name="connsiteY202" fmla="*/ 2913195 h 7012541"/>
              <a:gd name="connsiteX203" fmla="*/ 7619857 w 8852772"/>
              <a:gd name="connsiteY203" fmla="*/ 2939745 h 7012541"/>
              <a:gd name="connsiteX204" fmla="*/ 7603035 w 8852772"/>
              <a:gd name="connsiteY204" fmla="*/ 2957445 h 7012541"/>
              <a:gd name="connsiteX205" fmla="*/ 7476884 w 8852772"/>
              <a:gd name="connsiteY205" fmla="*/ 2957445 h 7012541"/>
              <a:gd name="connsiteX206" fmla="*/ 7611446 w 8852772"/>
              <a:gd name="connsiteY206" fmla="*/ 2992841 h 7012541"/>
              <a:gd name="connsiteX207" fmla="*/ 7636676 w 8852772"/>
              <a:gd name="connsiteY207" fmla="*/ 3010536 h 7012541"/>
              <a:gd name="connsiteX208" fmla="*/ 7603035 w 8852772"/>
              <a:gd name="connsiteY208" fmla="*/ 3019391 h 7012541"/>
              <a:gd name="connsiteX209" fmla="*/ 7392782 w 8852772"/>
              <a:gd name="connsiteY209" fmla="*/ 3019391 h 7012541"/>
              <a:gd name="connsiteX210" fmla="*/ 7359141 w 8852772"/>
              <a:gd name="connsiteY210" fmla="*/ 3037084 h 7012541"/>
              <a:gd name="connsiteX211" fmla="*/ 7418013 w 8852772"/>
              <a:gd name="connsiteY211" fmla="*/ 3037084 h 7012541"/>
              <a:gd name="connsiteX212" fmla="*/ 7493705 w 8852772"/>
              <a:gd name="connsiteY212" fmla="*/ 3063633 h 7012541"/>
              <a:gd name="connsiteX213" fmla="*/ 7569394 w 8852772"/>
              <a:gd name="connsiteY213" fmla="*/ 3063633 h 7012541"/>
              <a:gd name="connsiteX214" fmla="*/ 7594625 w 8852772"/>
              <a:gd name="connsiteY214" fmla="*/ 3090181 h 7012541"/>
              <a:gd name="connsiteX215" fmla="*/ 7569394 w 8852772"/>
              <a:gd name="connsiteY215" fmla="*/ 3116729 h 7012541"/>
              <a:gd name="connsiteX216" fmla="*/ 7392782 w 8852772"/>
              <a:gd name="connsiteY216" fmla="*/ 3116729 h 7012541"/>
              <a:gd name="connsiteX217" fmla="*/ 7317090 w 8852772"/>
              <a:gd name="connsiteY217" fmla="*/ 3125577 h 7012541"/>
              <a:gd name="connsiteX218" fmla="*/ 7409602 w 8852772"/>
              <a:gd name="connsiteY218" fmla="*/ 3125577 h 7012541"/>
              <a:gd name="connsiteX219" fmla="*/ 7468474 w 8852772"/>
              <a:gd name="connsiteY219" fmla="*/ 3160972 h 7012541"/>
              <a:gd name="connsiteX220" fmla="*/ 7468474 w 8852772"/>
              <a:gd name="connsiteY220" fmla="*/ 3187520 h 7012541"/>
              <a:gd name="connsiteX221" fmla="*/ 7434834 w 8852772"/>
              <a:gd name="connsiteY221" fmla="*/ 3205222 h 7012541"/>
              <a:gd name="connsiteX222" fmla="*/ 7325501 w 8852772"/>
              <a:gd name="connsiteY222" fmla="*/ 3222925 h 7012541"/>
              <a:gd name="connsiteX223" fmla="*/ 7289650 w 8852772"/>
              <a:gd name="connsiteY223" fmla="*/ 3228471 h 7012541"/>
              <a:gd name="connsiteX224" fmla="*/ 7297868 w 8852772"/>
              <a:gd name="connsiteY224" fmla="*/ 3237002 h 7012541"/>
              <a:gd name="connsiteX225" fmla="*/ 7234517 w 8852772"/>
              <a:gd name="connsiteY225" fmla="*/ 3266341 h 7012541"/>
              <a:gd name="connsiteX226" fmla="*/ 7200180 w 8852772"/>
              <a:gd name="connsiteY226" fmla="*/ 3279517 h 7012541"/>
              <a:gd name="connsiteX227" fmla="*/ 7287409 w 8852772"/>
              <a:gd name="connsiteY227" fmla="*/ 3302602 h 7012541"/>
              <a:gd name="connsiteX228" fmla="*/ 7437935 w 8852772"/>
              <a:gd name="connsiteY228" fmla="*/ 3285529 h 7012541"/>
              <a:gd name="connsiteX229" fmla="*/ 7507819 w 8852772"/>
              <a:gd name="connsiteY229" fmla="*/ 3251385 h 7012541"/>
              <a:gd name="connsiteX230" fmla="*/ 7626089 w 8852772"/>
              <a:gd name="connsiteY230" fmla="*/ 3153218 h 7012541"/>
              <a:gd name="connsiteX231" fmla="*/ 7824993 w 8852772"/>
              <a:gd name="connsiteY231" fmla="*/ 2986763 h 7012541"/>
              <a:gd name="connsiteX232" fmla="*/ 8083034 w 8852772"/>
              <a:gd name="connsiteY232" fmla="*/ 2905671 h 7012541"/>
              <a:gd name="connsiteX233" fmla="*/ 8292694 w 8852772"/>
              <a:gd name="connsiteY233" fmla="*/ 2811774 h 7012541"/>
              <a:gd name="connsiteX234" fmla="*/ 8308820 w 8852772"/>
              <a:gd name="connsiteY234" fmla="*/ 2798969 h 7012541"/>
              <a:gd name="connsiteX235" fmla="*/ 8523854 w 8852772"/>
              <a:gd name="connsiteY235" fmla="*/ 2726411 h 7012541"/>
              <a:gd name="connsiteX236" fmla="*/ 8545735 w 8852772"/>
              <a:gd name="connsiteY236" fmla="*/ 2720593 h 7012541"/>
              <a:gd name="connsiteX237" fmla="*/ 8548676 w 8852772"/>
              <a:gd name="connsiteY237" fmla="*/ 2716533 h 7012541"/>
              <a:gd name="connsiteX238" fmla="*/ 8573314 w 8852772"/>
              <a:gd name="connsiteY238" fmla="*/ 2694886 h 7012541"/>
              <a:gd name="connsiteX239" fmla="*/ 8677288 w 8852772"/>
              <a:gd name="connsiteY239" fmla="*/ 2642160 h 7012541"/>
              <a:gd name="connsiteX240" fmla="*/ 8850732 w 8852772"/>
              <a:gd name="connsiteY240" fmla="*/ 2656253 h 7012541"/>
              <a:gd name="connsiteX241" fmla="*/ 8550732 w 8852772"/>
              <a:gd name="connsiteY241" fmla="*/ 3008104 h 7012541"/>
              <a:gd name="connsiteX242" fmla="*/ 8518478 w 8852772"/>
              <a:gd name="connsiteY242" fmla="*/ 3025177 h 7012541"/>
              <a:gd name="connsiteX243" fmla="*/ 8389456 w 8852772"/>
              <a:gd name="connsiteY243" fmla="*/ 3076394 h 7012541"/>
              <a:gd name="connsiteX244" fmla="*/ 8271189 w 8852772"/>
              <a:gd name="connsiteY244" fmla="*/ 3114806 h 7012541"/>
              <a:gd name="connsiteX245" fmla="*/ 8002397 w 8852772"/>
              <a:gd name="connsiteY245" fmla="*/ 3174559 h 7012541"/>
              <a:gd name="connsiteX246" fmla="*/ 7744358 w 8852772"/>
              <a:gd name="connsiteY246" fmla="*/ 3259920 h 7012541"/>
              <a:gd name="connsiteX247" fmla="*/ 7583083 w 8852772"/>
              <a:gd name="connsiteY247" fmla="*/ 3358087 h 7012541"/>
              <a:gd name="connsiteX248" fmla="*/ 7507819 w 8852772"/>
              <a:gd name="connsiteY248" fmla="*/ 3396499 h 7012541"/>
              <a:gd name="connsiteX249" fmla="*/ 7201396 w 8852772"/>
              <a:gd name="connsiteY249" fmla="*/ 3537345 h 7012541"/>
              <a:gd name="connsiteX250" fmla="*/ 7180328 w 8852772"/>
              <a:gd name="connsiteY250" fmla="*/ 3547150 h 7012541"/>
              <a:gd name="connsiteX251" fmla="*/ 7165229 w 8852772"/>
              <a:gd name="connsiteY251" fmla="*/ 3639988 h 7012541"/>
              <a:gd name="connsiteX252" fmla="*/ 7112041 w 8852772"/>
              <a:gd name="connsiteY252" fmla="*/ 3746654 h 7012541"/>
              <a:gd name="connsiteX253" fmla="*/ 7107603 w 8852772"/>
              <a:gd name="connsiteY253" fmla="*/ 3767789 h 7012541"/>
              <a:gd name="connsiteX254" fmla="*/ 7120759 w 8852772"/>
              <a:gd name="connsiteY254" fmla="*/ 3772089 h 7012541"/>
              <a:gd name="connsiteX255" fmla="*/ 7534699 w 8852772"/>
              <a:gd name="connsiteY255" fmla="*/ 3891595 h 7012541"/>
              <a:gd name="connsiteX256" fmla="*/ 7626089 w 8852772"/>
              <a:gd name="connsiteY256" fmla="*/ 3917205 h 7012541"/>
              <a:gd name="connsiteX257" fmla="*/ 7749734 w 8852772"/>
              <a:gd name="connsiteY257" fmla="*/ 3904400 h 7012541"/>
              <a:gd name="connsiteX258" fmla="*/ 7819618 w 8852772"/>
              <a:gd name="connsiteY258" fmla="*/ 3895864 h 7012541"/>
              <a:gd name="connsiteX259" fmla="*/ 7894880 w 8852772"/>
              <a:gd name="connsiteY259" fmla="*/ 3912937 h 7012541"/>
              <a:gd name="connsiteX260" fmla="*/ 7927136 w 8852772"/>
              <a:gd name="connsiteY260" fmla="*/ 3942812 h 7012541"/>
              <a:gd name="connsiteX261" fmla="*/ 7787364 w 8852772"/>
              <a:gd name="connsiteY261" fmla="*/ 4169020 h 7012541"/>
              <a:gd name="connsiteX262" fmla="*/ 7636840 w 8852772"/>
              <a:gd name="connsiteY262" fmla="*/ 4169020 h 7012541"/>
              <a:gd name="connsiteX263" fmla="*/ 7513195 w 8852772"/>
              <a:gd name="connsiteY263" fmla="*/ 4100731 h 7012541"/>
              <a:gd name="connsiteX264" fmla="*/ 7378800 w 8852772"/>
              <a:gd name="connsiteY264" fmla="*/ 4079391 h 7012541"/>
              <a:gd name="connsiteX265" fmla="*/ 7239029 w 8852772"/>
              <a:gd name="connsiteY265" fmla="*/ 4023907 h 7012541"/>
              <a:gd name="connsiteX266" fmla="*/ 7158389 w 8852772"/>
              <a:gd name="connsiteY266" fmla="*/ 3921471 h 7012541"/>
              <a:gd name="connsiteX267" fmla="*/ 7124598 w 8852772"/>
              <a:gd name="connsiteY267" fmla="*/ 3898797 h 7012541"/>
              <a:gd name="connsiteX268" fmla="*/ 7095148 w 8852772"/>
              <a:gd name="connsiteY268" fmla="*/ 3921009 h 7012541"/>
              <a:gd name="connsiteX269" fmla="*/ 6993789 w 8852772"/>
              <a:gd name="connsiteY269" fmla="*/ 3921009 h 7012541"/>
              <a:gd name="connsiteX270" fmla="*/ 6841749 w 8852772"/>
              <a:gd name="connsiteY270" fmla="*/ 3947832 h 7012541"/>
              <a:gd name="connsiteX271" fmla="*/ 6799515 w 8852772"/>
              <a:gd name="connsiteY271" fmla="*/ 4048423 h 7012541"/>
              <a:gd name="connsiteX272" fmla="*/ 6554562 w 8852772"/>
              <a:gd name="connsiteY272" fmla="*/ 4309956 h 7012541"/>
              <a:gd name="connsiteX273" fmla="*/ 6495434 w 8852772"/>
              <a:gd name="connsiteY273" fmla="*/ 4323367 h 7012541"/>
              <a:gd name="connsiteX274" fmla="*/ 6157569 w 8852772"/>
              <a:gd name="connsiteY274" fmla="*/ 4323367 h 7012541"/>
              <a:gd name="connsiteX275" fmla="*/ 6225141 w 8852772"/>
              <a:gd name="connsiteY275" fmla="*/ 4544663 h 7012541"/>
              <a:gd name="connsiteX276" fmla="*/ 6030867 w 8852772"/>
              <a:gd name="connsiteY276" fmla="*/ 4423957 h 7012541"/>
              <a:gd name="connsiteX277" fmla="*/ 5726788 w 8852772"/>
              <a:gd name="connsiteY277" fmla="*/ 4363603 h 7012541"/>
              <a:gd name="connsiteX278" fmla="*/ 5583194 w 8852772"/>
              <a:gd name="connsiteY278" fmla="*/ 4558076 h 7012541"/>
              <a:gd name="connsiteX279" fmla="*/ 5372027 w 8852772"/>
              <a:gd name="connsiteY279" fmla="*/ 4658664 h 7012541"/>
              <a:gd name="connsiteX280" fmla="*/ 5228434 w 8852772"/>
              <a:gd name="connsiteY280" fmla="*/ 4698900 h 7012541"/>
              <a:gd name="connsiteX281" fmla="*/ 4991928 w 8852772"/>
              <a:gd name="connsiteY281" fmla="*/ 4812901 h 7012541"/>
              <a:gd name="connsiteX282" fmla="*/ 4915908 w 8852772"/>
              <a:gd name="connsiteY282" fmla="*/ 4866550 h 7012541"/>
              <a:gd name="connsiteX283" fmla="*/ 4949694 w 8852772"/>
              <a:gd name="connsiteY283" fmla="*/ 5034199 h 7012541"/>
              <a:gd name="connsiteX284" fmla="*/ 4978237 w 8852772"/>
              <a:gd name="connsiteY284" fmla="*/ 5142809 h 7012541"/>
              <a:gd name="connsiteX285" fmla="*/ 4997518 w 8852772"/>
              <a:gd name="connsiteY285" fmla="*/ 5144903 h 7012541"/>
              <a:gd name="connsiteX286" fmla="*/ 5017276 w 8852772"/>
              <a:gd name="connsiteY286" fmla="*/ 5157192 h 7012541"/>
              <a:gd name="connsiteX287" fmla="*/ 5033367 w 8852772"/>
              <a:gd name="connsiteY287" fmla="*/ 5182005 h 7012541"/>
              <a:gd name="connsiteX288" fmla="*/ 5039731 w 8852772"/>
              <a:gd name="connsiteY288" fmla="*/ 5192443 h 7012541"/>
              <a:gd name="connsiteX289" fmla="*/ 5060058 w 8852772"/>
              <a:gd name="connsiteY289" fmla="*/ 5219711 h 7012541"/>
              <a:gd name="connsiteX290" fmla="*/ 5070657 w 8852772"/>
              <a:gd name="connsiteY290" fmla="*/ 5232605 h 7012541"/>
              <a:gd name="connsiteX291" fmla="*/ 5077775 w 8852772"/>
              <a:gd name="connsiteY291" fmla="*/ 5251423 h 7012541"/>
              <a:gd name="connsiteX292" fmla="*/ 5076675 w 8852772"/>
              <a:gd name="connsiteY292" fmla="*/ 5272625 h 7012541"/>
              <a:gd name="connsiteX293" fmla="*/ 5067013 w 8852772"/>
              <a:gd name="connsiteY293" fmla="*/ 5325796 h 7012541"/>
              <a:gd name="connsiteX294" fmla="*/ 4992239 w 8852772"/>
              <a:gd name="connsiteY294" fmla="*/ 5402777 h 7012541"/>
              <a:gd name="connsiteX295" fmla="*/ 4981655 w 8852772"/>
              <a:gd name="connsiteY295" fmla="*/ 5403392 h 7012541"/>
              <a:gd name="connsiteX296" fmla="*/ 4935831 w 8852772"/>
              <a:gd name="connsiteY296" fmla="*/ 5411777 h 7012541"/>
              <a:gd name="connsiteX297" fmla="*/ 4922876 w 8852772"/>
              <a:gd name="connsiteY297" fmla="*/ 5410623 h 7012541"/>
              <a:gd name="connsiteX298" fmla="*/ 4887883 w 8852772"/>
              <a:gd name="connsiteY298" fmla="*/ 5412181 h 7012541"/>
              <a:gd name="connsiteX299" fmla="*/ 4868951 w 8852772"/>
              <a:gd name="connsiteY299" fmla="*/ 5411532 h 7012541"/>
              <a:gd name="connsiteX300" fmla="*/ 4852373 w 8852772"/>
              <a:gd name="connsiteY300" fmla="*/ 5399145 h 7012541"/>
              <a:gd name="connsiteX301" fmla="*/ 4797423 w 8852772"/>
              <a:gd name="connsiteY301" fmla="*/ 5370869 h 7012541"/>
              <a:gd name="connsiteX302" fmla="*/ 4769006 w 8852772"/>
              <a:gd name="connsiteY302" fmla="*/ 5349635 h 7012541"/>
              <a:gd name="connsiteX303" fmla="*/ 4763013 w 8852772"/>
              <a:gd name="connsiteY303" fmla="*/ 5336631 h 7012541"/>
              <a:gd name="connsiteX304" fmla="*/ 4763231 w 8852772"/>
              <a:gd name="connsiteY304" fmla="*/ 5303401 h 7012541"/>
              <a:gd name="connsiteX305" fmla="*/ 4760438 w 8852772"/>
              <a:gd name="connsiteY305" fmla="*/ 5250159 h 7012541"/>
              <a:gd name="connsiteX306" fmla="*/ 4768885 w 8852772"/>
              <a:gd name="connsiteY306" fmla="*/ 5228052 h 7012541"/>
              <a:gd name="connsiteX307" fmla="*/ 4786918 w 8852772"/>
              <a:gd name="connsiteY307" fmla="*/ 5203164 h 7012541"/>
              <a:gd name="connsiteX308" fmla="*/ 4805708 w 8852772"/>
              <a:gd name="connsiteY308" fmla="*/ 5186655 h 7012541"/>
              <a:gd name="connsiteX309" fmla="*/ 4839370 w 8852772"/>
              <a:gd name="connsiteY309" fmla="*/ 5158612 h 7012541"/>
              <a:gd name="connsiteX310" fmla="*/ 4839887 w 8852772"/>
              <a:gd name="connsiteY310" fmla="*/ 5158473 h 7012541"/>
              <a:gd name="connsiteX311" fmla="*/ 4839887 w 8852772"/>
              <a:gd name="connsiteY311" fmla="*/ 5114670 h 7012541"/>
              <a:gd name="connsiteX312" fmla="*/ 4831440 w 8852772"/>
              <a:gd name="connsiteY312" fmla="*/ 5000669 h 7012541"/>
              <a:gd name="connsiteX313" fmla="*/ 4731137 w 8852772"/>
              <a:gd name="connsiteY313" fmla="*/ 4868226 h 7012541"/>
              <a:gd name="connsiteX314" fmla="*/ 4699578 w 8852772"/>
              <a:gd name="connsiteY314" fmla="*/ 4861044 h 7012541"/>
              <a:gd name="connsiteX315" fmla="*/ 4695996 w 8852772"/>
              <a:gd name="connsiteY315" fmla="*/ 4869585 h 7012541"/>
              <a:gd name="connsiteX316" fmla="*/ 4526886 w 8852772"/>
              <a:gd name="connsiteY316" fmla="*/ 5175990 h 7012541"/>
              <a:gd name="connsiteX317" fmla="*/ 4431061 w 8852772"/>
              <a:gd name="connsiteY317" fmla="*/ 5313663 h 7012541"/>
              <a:gd name="connsiteX318" fmla="*/ 4467109 w 8852772"/>
              <a:gd name="connsiteY318" fmla="*/ 5335807 h 7012541"/>
              <a:gd name="connsiteX319" fmla="*/ 4556483 w 8852772"/>
              <a:gd name="connsiteY319" fmla="*/ 5411032 h 7012541"/>
              <a:gd name="connsiteX320" fmla="*/ 4588738 w 8852772"/>
              <a:gd name="connsiteY320" fmla="*/ 5530539 h 7012541"/>
              <a:gd name="connsiteX321" fmla="*/ 4486598 w 8852772"/>
              <a:gd name="connsiteY321" fmla="*/ 5658580 h 7012541"/>
              <a:gd name="connsiteX322" fmla="*/ 4481222 w 8852772"/>
              <a:gd name="connsiteY322" fmla="*/ 5688457 h 7012541"/>
              <a:gd name="connsiteX323" fmla="*/ 4508100 w 8852772"/>
              <a:gd name="connsiteY323" fmla="*/ 5833571 h 7012541"/>
              <a:gd name="connsiteX324" fmla="*/ 4373705 w 8852772"/>
              <a:gd name="connsiteY324" fmla="*/ 6029902 h 7012541"/>
              <a:gd name="connsiteX325" fmla="*/ 4244684 w 8852772"/>
              <a:gd name="connsiteY325" fmla="*/ 6076852 h 7012541"/>
              <a:gd name="connsiteX326" fmla="*/ 3981267 w 8852772"/>
              <a:gd name="connsiteY326" fmla="*/ 6046974 h 7012541"/>
              <a:gd name="connsiteX327" fmla="*/ 3906594 w 8852772"/>
              <a:gd name="connsiteY327" fmla="*/ 6000025 h 7012541"/>
              <a:gd name="connsiteX328" fmla="*/ 3861154 w 8852772"/>
              <a:gd name="connsiteY328" fmla="*/ 5958970 h 7012541"/>
              <a:gd name="connsiteX329" fmla="*/ 3835346 w 8852772"/>
              <a:gd name="connsiteY329" fmla="*/ 5983754 h 7012541"/>
              <a:gd name="connsiteX330" fmla="*/ 3721172 w 8852772"/>
              <a:gd name="connsiteY330" fmla="*/ 6074326 h 7012541"/>
              <a:gd name="connsiteX331" fmla="*/ 3723563 w 8852772"/>
              <a:gd name="connsiteY331" fmla="*/ 6076719 h 7012541"/>
              <a:gd name="connsiteX332" fmla="*/ 3733978 w 8852772"/>
              <a:gd name="connsiteY332" fmla="*/ 6081120 h 7012541"/>
              <a:gd name="connsiteX333" fmla="*/ 3776987 w 8852772"/>
              <a:gd name="connsiteY333" fmla="*/ 6098191 h 7012541"/>
              <a:gd name="connsiteX334" fmla="*/ 3723226 w 8852772"/>
              <a:gd name="connsiteY334" fmla="*/ 6128069 h 7012541"/>
              <a:gd name="connsiteX335" fmla="*/ 3685596 w 8852772"/>
              <a:gd name="connsiteY335" fmla="*/ 6115264 h 7012541"/>
              <a:gd name="connsiteX336" fmla="*/ 3674316 w 8852772"/>
              <a:gd name="connsiteY336" fmla="*/ 6111495 h 7012541"/>
              <a:gd name="connsiteX337" fmla="*/ 3550158 w 8852772"/>
              <a:gd name="connsiteY337" fmla="*/ 6209987 h 7012541"/>
              <a:gd name="connsiteX338" fmla="*/ 2376461 w 8852772"/>
              <a:gd name="connsiteY338" fmla="*/ 6797710 h 7012541"/>
              <a:gd name="connsiteX339" fmla="*/ 2293103 w 8852772"/>
              <a:gd name="connsiteY339" fmla="*/ 6820826 h 7012541"/>
              <a:gd name="connsiteX340" fmla="*/ 2293103 w 8852772"/>
              <a:gd name="connsiteY340" fmla="*/ 6858002 h 7012541"/>
              <a:gd name="connsiteX341" fmla="*/ 2159046 w 8852772"/>
              <a:gd name="connsiteY341" fmla="*/ 6858002 h 7012541"/>
              <a:gd name="connsiteX342" fmla="*/ 2047293 w 8852772"/>
              <a:gd name="connsiteY342" fmla="*/ 6888993 h 7012541"/>
              <a:gd name="connsiteX343" fmla="*/ 995643 w 8852772"/>
              <a:gd name="connsiteY343" fmla="*/ 7010404 h 7012541"/>
              <a:gd name="connsiteX344" fmla="*/ 0 w 8852772"/>
              <a:gd name="connsiteY344" fmla="*/ 6931523 h 7012541"/>
              <a:gd name="connsiteX345" fmla="*/ 28261 w 8852772"/>
              <a:gd name="connsiteY345" fmla="*/ 5029202 h 7012541"/>
              <a:gd name="connsiteX0" fmla="*/ 6634026 w 8852772"/>
              <a:gd name="connsiteY0" fmla="*/ 867292 h 7012541"/>
              <a:gd name="connsiteX1" fmla="*/ 6577800 w 8852772"/>
              <a:gd name="connsiteY1" fmla="*/ 908210 h 7012541"/>
              <a:gd name="connsiteX2" fmla="*/ 6529417 w 8852772"/>
              <a:gd name="connsiteY2" fmla="*/ 967963 h 7012541"/>
              <a:gd name="connsiteX3" fmla="*/ 6545544 w 8852772"/>
              <a:gd name="connsiteY3" fmla="*/ 1006376 h 7012541"/>
              <a:gd name="connsiteX4" fmla="*/ 6585864 w 8852772"/>
              <a:gd name="connsiteY4" fmla="*/ 1006911 h 7012541"/>
              <a:gd name="connsiteX5" fmla="*/ 6602827 w 8852772"/>
              <a:gd name="connsiteY5" fmla="*/ 1003094 h 7012541"/>
              <a:gd name="connsiteX6" fmla="*/ 6624961 w 8852772"/>
              <a:gd name="connsiteY6" fmla="*/ 955148 h 7012541"/>
              <a:gd name="connsiteX7" fmla="*/ 6627415 w 8852772"/>
              <a:gd name="connsiteY7" fmla="*/ 887712 h 7012541"/>
              <a:gd name="connsiteX8" fmla="*/ 6634026 w 8852772"/>
              <a:gd name="connsiteY8" fmla="*/ 867292 h 7012541"/>
              <a:gd name="connsiteX9" fmla="*/ 28261 w 8852772"/>
              <a:gd name="connsiteY9" fmla="*/ 5029202 h 7012541"/>
              <a:gd name="connsiteX10" fmla="*/ 71547 w 8852772"/>
              <a:gd name="connsiteY10" fmla="*/ 85060 h 7012541"/>
              <a:gd name="connsiteX11" fmla="*/ 2293103 w 8852772"/>
              <a:gd name="connsiteY11" fmla="*/ 0 h 7012541"/>
              <a:gd name="connsiteX12" fmla="*/ 2909882 w 8852772"/>
              <a:gd name="connsiteY12" fmla="*/ 423059 h 7012541"/>
              <a:gd name="connsiteX13" fmla="*/ 3086400 w 8852772"/>
              <a:gd name="connsiteY13" fmla="*/ 516658 h 7012541"/>
              <a:gd name="connsiteX14" fmla="*/ 3066703 w 8852772"/>
              <a:gd name="connsiteY14" fmla="*/ 491542 h 7012541"/>
              <a:gd name="connsiteX15" fmla="*/ 3040497 w 8852772"/>
              <a:gd name="connsiteY15" fmla="*/ 460064 h 7012541"/>
              <a:gd name="connsiteX16" fmla="*/ 2943731 w 8852772"/>
              <a:gd name="connsiteY16" fmla="*/ 387506 h 7012541"/>
              <a:gd name="connsiteX17" fmla="*/ 2895348 w 8852772"/>
              <a:gd name="connsiteY17" fmla="*/ 302144 h 7012541"/>
              <a:gd name="connsiteX18" fmla="*/ 2981361 w 8852772"/>
              <a:gd name="connsiteY18" fmla="*/ 203978 h 7012541"/>
              <a:gd name="connsiteX19" fmla="*/ 3035121 w 8852772"/>
              <a:gd name="connsiteY19" fmla="*/ 203978 h 7012541"/>
              <a:gd name="connsiteX20" fmla="*/ 3051248 w 8852772"/>
              <a:gd name="connsiteY20" fmla="*/ 233856 h 7012541"/>
              <a:gd name="connsiteX21" fmla="*/ 3110381 w 8852772"/>
              <a:gd name="connsiteY21" fmla="*/ 391774 h 7012541"/>
              <a:gd name="connsiteX22" fmla="*/ 3131886 w 8852772"/>
              <a:gd name="connsiteY22" fmla="*/ 434455 h 7012541"/>
              <a:gd name="connsiteX23" fmla="*/ 3217899 w 8852772"/>
              <a:gd name="connsiteY23" fmla="*/ 545425 h 7012541"/>
              <a:gd name="connsiteX24" fmla="*/ 3265394 w 8852772"/>
              <a:gd name="connsiteY24" fmla="*/ 614557 h 7012541"/>
              <a:gd name="connsiteX25" fmla="*/ 3525574 w 8852772"/>
              <a:gd name="connsiteY25" fmla="*/ 784372 h 7012541"/>
              <a:gd name="connsiteX26" fmla="*/ 3549857 w 8852772"/>
              <a:gd name="connsiteY26" fmla="*/ 760429 h 7012541"/>
              <a:gd name="connsiteX27" fmla="*/ 3583457 w 8852772"/>
              <a:gd name="connsiteY27" fmla="*/ 716148 h 7012541"/>
              <a:gd name="connsiteX28" fmla="*/ 3701724 w 8852772"/>
              <a:gd name="connsiteY28" fmla="*/ 703343 h 7012541"/>
              <a:gd name="connsiteX29" fmla="*/ 3927511 w 8852772"/>
              <a:gd name="connsiteY29" fmla="*/ 733221 h 7012541"/>
              <a:gd name="connsiteX30" fmla="*/ 3992019 w 8852772"/>
              <a:gd name="connsiteY30" fmla="*/ 686272 h 7012541"/>
              <a:gd name="connsiteX31" fmla="*/ 4008148 w 8852772"/>
              <a:gd name="connsiteY31" fmla="*/ 600910 h 7012541"/>
              <a:gd name="connsiteX32" fmla="*/ 4008148 w 8852772"/>
              <a:gd name="connsiteY32" fmla="*/ 545425 h 7012541"/>
              <a:gd name="connsiteX33" fmla="*/ 4110289 w 8852772"/>
              <a:gd name="connsiteY33" fmla="*/ 515549 h 7012541"/>
              <a:gd name="connsiteX34" fmla="*/ 4190927 w 8852772"/>
              <a:gd name="connsiteY34" fmla="*/ 579570 h 7012541"/>
              <a:gd name="connsiteX35" fmla="*/ 4239308 w 8852772"/>
              <a:gd name="connsiteY35" fmla="*/ 613714 h 7012541"/>
              <a:gd name="connsiteX36" fmla="*/ 4293068 w 8852772"/>
              <a:gd name="connsiteY36" fmla="*/ 583839 h 7012541"/>
              <a:gd name="connsiteX37" fmla="*/ 4336073 w 8852772"/>
              <a:gd name="connsiteY37" fmla="*/ 472869 h 7012541"/>
              <a:gd name="connsiteX38" fmla="*/ 4368329 w 8852772"/>
              <a:gd name="connsiteY38" fmla="*/ 438723 h 7012541"/>
              <a:gd name="connsiteX39" fmla="*/ 4422087 w 8852772"/>
              <a:gd name="connsiteY39" fmla="*/ 442991 h 7012541"/>
              <a:gd name="connsiteX40" fmla="*/ 4481222 w 8852772"/>
              <a:gd name="connsiteY40" fmla="*/ 485671 h 7012541"/>
              <a:gd name="connsiteX41" fmla="*/ 4567235 w 8852772"/>
              <a:gd name="connsiteY41" fmla="*/ 545425 h 7012541"/>
              <a:gd name="connsiteX42" fmla="*/ 4701630 w 8852772"/>
              <a:gd name="connsiteY42" fmla="*/ 481403 h 7012541"/>
              <a:gd name="connsiteX43" fmla="*/ 4787643 w 8852772"/>
              <a:gd name="connsiteY43" fmla="*/ 366167 h 7012541"/>
              <a:gd name="connsiteX44" fmla="*/ 4852154 w 8852772"/>
              <a:gd name="connsiteY44" fmla="*/ 349094 h 7012541"/>
              <a:gd name="connsiteX45" fmla="*/ 4911289 w 8852772"/>
              <a:gd name="connsiteY45" fmla="*/ 494208 h 7012541"/>
              <a:gd name="connsiteX46" fmla="*/ 4900539 w 8852772"/>
              <a:gd name="connsiteY46" fmla="*/ 507013 h 7012541"/>
              <a:gd name="connsiteX47" fmla="*/ 5008054 w 8852772"/>
              <a:gd name="connsiteY47" fmla="*/ 532622 h 7012541"/>
              <a:gd name="connsiteX48" fmla="*/ 5099443 w 8852772"/>
              <a:gd name="connsiteY48" fmla="*/ 498476 h 7012541"/>
              <a:gd name="connsiteX49" fmla="*/ 5115571 w 8852772"/>
              <a:gd name="connsiteY49" fmla="*/ 485671 h 7012541"/>
              <a:gd name="connsiteX50" fmla="*/ 5292973 w 8852772"/>
              <a:gd name="connsiteY50" fmla="*/ 477137 h 7012541"/>
              <a:gd name="connsiteX51" fmla="*/ 5395114 w 8852772"/>
              <a:gd name="connsiteY51" fmla="*/ 468600 h 7012541"/>
              <a:gd name="connsiteX52" fmla="*/ 5454249 w 8852772"/>
              <a:gd name="connsiteY52" fmla="*/ 357630 h 7012541"/>
              <a:gd name="connsiteX53" fmla="*/ 5545639 w 8852772"/>
              <a:gd name="connsiteY53" fmla="*/ 131422 h 7012541"/>
              <a:gd name="connsiteX54" fmla="*/ 5626276 w 8852772"/>
              <a:gd name="connsiteY54" fmla="*/ 33255 h 7012541"/>
              <a:gd name="connsiteX55" fmla="*/ 5684065 w 8852772"/>
              <a:gd name="connsiteY55" fmla="*/ 2846 h 7012541"/>
              <a:gd name="connsiteX56" fmla="*/ 5721528 w 8852772"/>
              <a:gd name="connsiteY56" fmla="*/ 245 h 7012541"/>
              <a:gd name="connsiteX57" fmla="*/ 5766047 w 8852772"/>
              <a:gd name="connsiteY57" fmla="*/ 7648 h 7012541"/>
              <a:gd name="connsiteX58" fmla="*/ 5712289 w 8852772"/>
              <a:gd name="connsiteY58" fmla="*/ 152762 h 7012541"/>
              <a:gd name="connsiteX59" fmla="*/ 5658530 w 8852772"/>
              <a:gd name="connsiteY59" fmla="*/ 323485 h 7012541"/>
              <a:gd name="connsiteX60" fmla="*/ 5599395 w 8852772"/>
              <a:gd name="connsiteY60" fmla="*/ 489940 h 7012541"/>
              <a:gd name="connsiteX61" fmla="*/ 5733793 w 8852772"/>
              <a:gd name="connsiteY61" fmla="*/ 613714 h 7012541"/>
              <a:gd name="connsiteX62" fmla="*/ 5766047 w 8852772"/>
              <a:gd name="connsiteY62" fmla="*/ 596641 h 7012541"/>
              <a:gd name="connsiteX63" fmla="*/ 5782173 w 8852772"/>
              <a:gd name="connsiteY63" fmla="*/ 566766 h 7012541"/>
              <a:gd name="connsiteX64" fmla="*/ 5889693 w 8852772"/>
              <a:gd name="connsiteY64" fmla="*/ 532622 h 7012541"/>
              <a:gd name="connsiteX65" fmla="*/ 5948825 w 8852772"/>
              <a:gd name="connsiteY65" fmla="*/ 600910 h 7012541"/>
              <a:gd name="connsiteX66" fmla="*/ 5948825 w 8852772"/>
              <a:gd name="connsiteY66" fmla="*/ 635055 h 7012541"/>
              <a:gd name="connsiteX67" fmla="*/ 6110101 w 8852772"/>
              <a:gd name="connsiteY67" fmla="*/ 801509 h 7012541"/>
              <a:gd name="connsiteX68" fmla="*/ 6185364 w 8852772"/>
              <a:gd name="connsiteY68" fmla="*/ 797240 h 7012541"/>
              <a:gd name="connsiteX69" fmla="*/ 6411148 w 8852772"/>
              <a:gd name="connsiteY69" fmla="*/ 754560 h 7012541"/>
              <a:gd name="connsiteX70" fmla="*/ 6459531 w 8852772"/>
              <a:gd name="connsiteY70" fmla="*/ 771633 h 7012541"/>
              <a:gd name="connsiteX71" fmla="*/ 6518666 w 8852772"/>
              <a:gd name="connsiteY71" fmla="*/ 831386 h 7012541"/>
              <a:gd name="connsiteX72" fmla="*/ 6583174 w 8852772"/>
              <a:gd name="connsiteY72" fmla="*/ 839921 h 7012541"/>
              <a:gd name="connsiteX73" fmla="*/ 6604680 w 8852772"/>
              <a:gd name="connsiteY73" fmla="*/ 822850 h 7012541"/>
              <a:gd name="connsiteX74" fmla="*/ 6630887 w 8852772"/>
              <a:gd name="connsiteY74" fmla="*/ 818048 h 7012541"/>
              <a:gd name="connsiteX75" fmla="*/ 6648711 w 8852772"/>
              <a:gd name="connsiteY75" fmla="*/ 821907 h 7012541"/>
              <a:gd name="connsiteX76" fmla="*/ 6652736 w 8852772"/>
              <a:gd name="connsiteY76" fmla="*/ 803062 h 7012541"/>
              <a:gd name="connsiteX77" fmla="*/ 6634723 w 8852772"/>
              <a:gd name="connsiteY77" fmla="*/ 789260 h 7012541"/>
              <a:gd name="connsiteX78" fmla="*/ 6634019 w 8852772"/>
              <a:gd name="connsiteY78" fmla="*/ 763084 h 7012541"/>
              <a:gd name="connsiteX79" fmla="*/ 6635466 w 8852772"/>
              <a:gd name="connsiteY79" fmla="*/ 732353 h 7012541"/>
              <a:gd name="connsiteX80" fmla="*/ 6681000 w 8852772"/>
              <a:gd name="connsiteY80" fmla="*/ 753698 h 7012541"/>
              <a:gd name="connsiteX81" fmla="*/ 6681704 w 8852772"/>
              <a:gd name="connsiteY81" fmla="*/ 779876 h 7012541"/>
              <a:gd name="connsiteX82" fmla="*/ 6666549 w 8852772"/>
              <a:gd name="connsiteY82" fmla="*/ 977913 h 7012541"/>
              <a:gd name="connsiteX83" fmla="*/ 6666829 w 8852772"/>
              <a:gd name="connsiteY83" fmla="*/ 988259 h 7012541"/>
              <a:gd name="connsiteX84" fmla="*/ 6669190 w 8852772"/>
              <a:gd name="connsiteY84" fmla="*/ 987703 h 7012541"/>
              <a:gd name="connsiteX85" fmla="*/ 6712195 w 8852772"/>
              <a:gd name="connsiteY85" fmla="*/ 1006376 h 7012541"/>
              <a:gd name="connsiteX86" fmla="*/ 6741388 w 8852772"/>
              <a:gd name="connsiteY86" fmla="*/ 1050670 h 7012541"/>
              <a:gd name="connsiteX87" fmla="*/ 6756165 w 8852772"/>
              <a:gd name="connsiteY87" fmla="*/ 1051331 h 7012541"/>
              <a:gd name="connsiteX88" fmla="*/ 6811400 w 8852772"/>
              <a:gd name="connsiteY88" fmla="*/ 1031420 h 7012541"/>
              <a:gd name="connsiteX89" fmla="*/ 6870579 w 8852772"/>
              <a:gd name="connsiteY89" fmla="*/ 1010084 h 7012541"/>
              <a:gd name="connsiteX90" fmla="*/ 6917158 w 8852772"/>
              <a:gd name="connsiteY90" fmla="*/ 1091465 h 7012541"/>
              <a:gd name="connsiteX91" fmla="*/ 7031896 w 8852772"/>
              <a:gd name="connsiteY91" fmla="*/ 1125620 h 7012541"/>
              <a:gd name="connsiteX92" fmla="*/ 7125478 w 8852772"/>
              <a:gd name="connsiteY92" fmla="*/ 1156072 h 7012541"/>
              <a:gd name="connsiteX93" fmla="*/ 7159878 w 8852772"/>
              <a:gd name="connsiteY93" fmla="*/ 1207863 h 7012541"/>
              <a:gd name="connsiteX94" fmla="*/ 7235505 w 8852772"/>
              <a:gd name="connsiteY94" fmla="*/ 1290100 h 7012541"/>
              <a:gd name="connsiteX95" fmla="*/ 7260605 w 8852772"/>
              <a:gd name="connsiteY95" fmla="*/ 1292379 h 7012541"/>
              <a:gd name="connsiteX96" fmla="*/ 7397968 w 8852772"/>
              <a:gd name="connsiteY96" fmla="*/ 1257963 h 7012541"/>
              <a:gd name="connsiteX97" fmla="*/ 7448170 w 8852772"/>
              <a:gd name="connsiteY97" fmla="*/ 1262519 h 7012541"/>
              <a:gd name="connsiteX98" fmla="*/ 7449238 w 8852772"/>
              <a:gd name="connsiteY98" fmla="*/ 1281014 h 7012541"/>
              <a:gd name="connsiteX99" fmla="*/ 7356343 w 8852772"/>
              <a:gd name="connsiteY99" fmla="*/ 1318280 h 7012541"/>
              <a:gd name="connsiteX100" fmla="*/ 7333375 w 8852772"/>
              <a:gd name="connsiteY100" fmla="*/ 1352992 h 7012541"/>
              <a:gd name="connsiteX101" fmla="*/ 7382127 w 8852772"/>
              <a:gd name="connsiteY101" fmla="*/ 1388279 h 7012541"/>
              <a:gd name="connsiteX102" fmla="*/ 7433759 w 8852772"/>
              <a:gd name="connsiteY102" fmla="*/ 1403649 h 7012541"/>
              <a:gd name="connsiteX103" fmla="*/ 7364535 w 8852772"/>
              <a:gd name="connsiteY103" fmla="*/ 1432382 h 7012541"/>
              <a:gd name="connsiteX104" fmla="*/ 7336194 w 8852772"/>
              <a:gd name="connsiteY104" fmla="*/ 1457701 h 7012541"/>
              <a:gd name="connsiteX105" fmla="*/ 7364153 w 8852772"/>
              <a:gd name="connsiteY105" fmla="*/ 1481607 h 7012541"/>
              <a:gd name="connsiteX106" fmla="*/ 7469950 w 8852772"/>
              <a:gd name="connsiteY106" fmla="*/ 1458567 h 7012541"/>
              <a:gd name="connsiteX107" fmla="*/ 7685494 w 8852772"/>
              <a:gd name="connsiteY107" fmla="*/ 1411069 h 7012541"/>
              <a:gd name="connsiteX108" fmla="*/ 7721005 w 8852772"/>
              <a:gd name="connsiteY108" fmla="*/ 1398266 h 7012541"/>
              <a:gd name="connsiteX109" fmla="*/ 7755786 w 8852772"/>
              <a:gd name="connsiteY109" fmla="*/ 1400830 h 7012541"/>
              <a:gd name="connsiteX110" fmla="*/ 7744655 w 8852772"/>
              <a:gd name="connsiteY110" fmla="*/ 1431274 h 7012541"/>
              <a:gd name="connsiteX111" fmla="*/ 7718830 w 8852772"/>
              <a:gd name="connsiteY111" fmla="*/ 1444362 h 7012541"/>
              <a:gd name="connsiteX112" fmla="*/ 7634911 w 8852772"/>
              <a:gd name="connsiteY112" fmla="*/ 1455735 h 7012541"/>
              <a:gd name="connsiteX113" fmla="*/ 7564259 w 8852772"/>
              <a:gd name="connsiteY113" fmla="*/ 1473656 h 7012541"/>
              <a:gd name="connsiteX114" fmla="*/ 7519069 w 8852772"/>
              <a:gd name="connsiteY114" fmla="*/ 1486173 h 7012541"/>
              <a:gd name="connsiteX115" fmla="*/ 7422588 w 8852772"/>
              <a:gd name="connsiteY115" fmla="*/ 1517179 h 7012541"/>
              <a:gd name="connsiteX116" fmla="*/ 7333981 w 8852772"/>
              <a:gd name="connsiteY116" fmla="*/ 1586884 h 7012541"/>
              <a:gd name="connsiteX117" fmla="*/ 7424703 w 8852772"/>
              <a:gd name="connsiteY117" fmla="*/ 1595712 h 7012541"/>
              <a:gd name="connsiteX118" fmla="*/ 7616576 w 8852772"/>
              <a:gd name="connsiteY118" fmla="*/ 1556747 h 7012541"/>
              <a:gd name="connsiteX119" fmla="*/ 7733485 w 8852772"/>
              <a:gd name="connsiteY119" fmla="*/ 1544806 h 7012541"/>
              <a:gd name="connsiteX120" fmla="*/ 7757500 w 8852772"/>
              <a:gd name="connsiteY120" fmla="*/ 1570131 h 7012541"/>
              <a:gd name="connsiteX121" fmla="*/ 7737410 w 8852772"/>
              <a:gd name="connsiteY121" fmla="*/ 1584926 h 7012541"/>
              <a:gd name="connsiteX122" fmla="*/ 7540165 w 8852772"/>
              <a:gd name="connsiteY122" fmla="*/ 1614502 h 7012541"/>
              <a:gd name="connsiteX123" fmla="*/ 7473820 w 8852772"/>
              <a:gd name="connsiteY123" fmla="*/ 1623317 h 7012541"/>
              <a:gd name="connsiteX124" fmla="*/ 7385936 w 8852772"/>
              <a:gd name="connsiteY124" fmla="*/ 1677656 h 7012541"/>
              <a:gd name="connsiteX125" fmla="*/ 7281204 w 8852772"/>
              <a:gd name="connsiteY125" fmla="*/ 1719189 h 7012541"/>
              <a:gd name="connsiteX126" fmla="*/ 7274371 w 8852772"/>
              <a:gd name="connsiteY126" fmla="*/ 1720608 h 7012541"/>
              <a:gd name="connsiteX127" fmla="*/ 7266631 w 8852772"/>
              <a:gd name="connsiteY127" fmla="*/ 1727395 h 7012541"/>
              <a:gd name="connsiteX128" fmla="*/ 7266631 w 8852772"/>
              <a:gd name="connsiteY128" fmla="*/ 1753945 h 7012541"/>
              <a:gd name="connsiteX129" fmla="*/ 7283452 w 8852772"/>
              <a:gd name="connsiteY129" fmla="*/ 1789340 h 7012541"/>
              <a:gd name="connsiteX130" fmla="*/ 7165708 w 8852772"/>
              <a:gd name="connsiteY130" fmla="*/ 1833590 h 7012541"/>
              <a:gd name="connsiteX131" fmla="*/ 7154809 w 8852772"/>
              <a:gd name="connsiteY131" fmla="*/ 1845056 h 7012541"/>
              <a:gd name="connsiteX132" fmla="*/ 7169142 w 8852772"/>
              <a:gd name="connsiteY132" fmla="*/ 1864261 h 7012541"/>
              <a:gd name="connsiteX133" fmla="*/ 7176645 w 8852772"/>
              <a:gd name="connsiteY133" fmla="*/ 1869997 h 7012541"/>
              <a:gd name="connsiteX134" fmla="*/ 7213877 w 8852772"/>
              <a:gd name="connsiteY134" fmla="*/ 1873441 h 7012541"/>
              <a:gd name="connsiteX135" fmla="*/ 7217525 w 8852772"/>
              <a:gd name="connsiteY135" fmla="*/ 1872797 h 7012541"/>
              <a:gd name="connsiteX136" fmla="*/ 7351920 w 8852772"/>
              <a:gd name="connsiteY136" fmla="*/ 1864261 h 7012541"/>
              <a:gd name="connsiteX137" fmla="*/ 7393249 w 8852772"/>
              <a:gd name="connsiteY137" fmla="*/ 1878132 h 7012541"/>
              <a:gd name="connsiteX138" fmla="*/ 7415948 w 8852772"/>
              <a:gd name="connsiteY138" fmla="*/ 1899836 h 7012541"/>
              <a:gd name="connsiteX139" fmla="*/ 7429578 w 8852772"/>
              <a:gd name="connsiteY139" fmla="*/ 1897743 h 7012541"/>
              <a:gd name="connsiteX140" fmla="*/ 7460064 w 8852772"/>
              <a:gd name="connsiteY140" fmla="*/ 1895534 h 7012541"/>
              <a:gd name="connsiteX141" fmla="*/ 7502113 w 8852772"/>
              <a:gd name="connsiteY141" fmla="*/ 1922083 h 7012541"/>
              <a:gd name="connsiteX142" fmla="*/ 7476884 w 8852772"/>
              <a:gd name="connsiteY142" fmla="*/ 1957479 h 7012541"/>
              <a:gd name="connsiteX143" fmla="*/ 7435999 w 8852772"/>
              <a:gd name="connsiteY143" fmla="*/ 1965299 h 7012541"/>
              <a:gd name="connsiteX144" fmla="*/ 7432559 w 8852772"/>
              <a:gd name="connsiteY144" fmla="*/ 1983767 h 7012541"/>
              <a:gd name="connsiteX145" fmla="*/ 7341167 w 8852772"/>
              <a:gd name="connsiteY145" fmla="*/ 2116076 h 7012541"/>
              <a:gd name="connsiteX146" fmla="*/ 7292785 w 8852772"/>
              <a:gd name="connsiteY146" fmla="*/ 2120344 h 7012541"/>
              <a:gd name="connsiteX147" fmla="*/ 7267252 w 8852772"/>
              <a:gd name="connsiteY147" fmla="*/ 2119278 h 7012541"/>
              <a:gd name="connsiteX148" fmla="*/ 7250917 w 8852772"/>
              <a:gd name="connsiteY148" fmla="*/ 2136237 h 7012541"/>
              <a:gd name="connsiteX149" fmla="*/ 7266631 w 8852772"/>
              <a:gd name="connsiteY149" fmla="*/ 2152158 h 7012541"/>
              <a:gd name="connsiteX150" fmla="*/ 7266631 w 8852772"/>
              <a:gd name="connsiteY150" fmla="*/ 2169860 h 7012541"/>
              <a:gd name="connsiteX151" fmla="*/ 7241401 w 8852772"/>
              <a:gd name="connsiteY151" fmla="*/ 2178706 h 7012541"/>
              <a:gd name="connsiteX152" fmla="*/ 7216741 w 8852772"/>
              <a:gd name="connsiteY152" fmla="*/ 2176761 h 7012541"/>
              <a:gd name="connsiteX153" fmla="*/ 7206772 w 8852772"/>
              <a:gd name="connsiteY153" fmla="*/ 2188634 h 7012541"/>
              <a:gd name="connsiteX154" fmla="*/ 7209141 w 8852772"/>
              <a:gd name="connsiteY154" fmla="*/ 2205255 h 7012541"/>
              <a:gd name="connsiteX155" fmla="*/ 7241401 w 8852772"/>
              <a:gd name="connsiteY155" fmla="*/ 2205255 h 7012541"/>
              <a:gd name="connsiteX156" fmla="*/ 7325501 w 8852772"/>
              <a:gd name="connsiteY156" fmla="*/ 2205255 h 7012541"/>
              <a:gd name="connsiteX157" fmla="*/ 7367553 w 8852772"/>
              <a:gd name="connsiteY157" fmla="*/ 2205255 h 7012541"/>
              <a:gd name="connsiteX158" fmla="*/ 7434834 w 8852772"/>
              <a:gd name="connsiteY158" fmla="*/ 2249505 h 7012541"/>
              <a:gd name="connsiteX159" fmla="*/ 7535753 w 8852772"/>
              <a:gd name="connsiteY159" fmla="*/ 2284901 h 7012541"/>
              <a:gd name="connsiteX160" fmla="*/ 7560984 w 8852772"/>
              <a:gd name="connsiteY160" fmla="*/ 2311449 h 7012541"/>
              <a:gd name="connsiteX161" fmla="*/ 7535753 w 8852772"/>
              <a:gd name="connsiteY161" fmla="*/ 2329142 h 7012541"/>
              <a:gd name="connsiteX162" fmla="*/ 7527346 w 8852772"/>
              <a:gd name="connsiteY162" fmla="*/ 2355692 h 7012541"/>
              <a:gd name="connsiteX163" fmla="*/ 7518935 w 8852772"/>
              <a:gd name="connsiteY163" fmla="*/ 2391087 h 7012541"/>
              <a:gd name="connsiteX164" fmla="*/ 7518935 w 8852772"/>
              <a:gd name="connsiteY164" fmla="*/ 2417635 h 7012541"/>
              <a:gd name="connsiteX165" fmla="*/ 7527346 w 8852772"/>
              <a:gd name="connsiteY165" fmla="*/ 2417635 h 7012541"/>
              <a:gd name="connsiteX166" fmla="*/ 7527346 w 8852772"/>
              <a:gd name="connsiteY166" fmla="*/ 2479580 h 7012541"/>
              <a:gd name="connsiteX167" fmla="*/ 7460064 w 8852772"/>
              <a:gd name="connsiteY167" fmla="*/ 2541532 h 7012541"/>
              <a:gd name="connsiteX168" fmla="*/ 7544165 w 8852772"/>
              <a:gd name="connsiteY168" fmla="*/ 2568073 h 7012541"/>
              <a:gd name="connsiteX169" fmla="*/ 7535753 w 8852772"/>
              <a:gd name="connsiteY169" fmla="*/ 2576928 h 7012541"/>
              <a:gd name="connsiteX170" fmla="*/ 7236495 w 8852772"/>
              <a:gd name="connsiteY170" fmla="*/ 2576928 h 7012541"/>
              <a:gd name="connsiteX171" fmla="*/ 7215508 w 8852772"/>
              <a:gd name="connsiteY171" fmla="*/ 2587165 h 7012541"/>
              <a:gd name="connsiteX172" fmla="*/ 7214139 w 8852772"/>
              <a:gd name="connsiteY172" fmla="*/ 2590655 h 7012541"/>
              <a:gd name="connsiteX173" fmla="*/ 7232990 w 8852772"/>
              <a:gd name="connsiteY173" fmla="*/ 2594621 h 7012541"/>
              <a:gd name="connsiteX174" fmla="*/ 7300272 w 8852772"/>
              <a:gd name="connsiteY174" fmla="*/ 2638871 h 7012541"/>
              <a:gd name="connsiteX175" fmla="*/ 7333912 w 8852772"/>
              <a:gd name="connsiteY175" fmla="*/ 2665420 h 7012541"/>
              <a:gd name="connsiteX176" fmla="*/ 7426423 w 8852772"/>
              <a:gd name="connsiteY176" fmla="*/ 2683114 h 7012541"/>
              <a:gd name="connsiteX177" fmla="*/ 7443243 w 8852772"/>
              <a:gd name="connsiteY177" fmla="*/ 2700816 h 7012541"/>
              <a:gd name="connsiteX178" fmla="*/ 7426423 w 8852772"/>
              <a:gd name="connsiteY178" fmla="*/ 2709662 h 7012541"/>
              <a:gd name="connsiteX179" fmla="*/ 7224581 w 8852772"/>
              <a:gd name="connsiteY179" fmla="*/ 2709662 h 7012541"/>
              <a:gd name="connsiteX180" fmla="*/ 7208810 w 8852772"/>
              <a:gd name="connsiteY180" fmla="*/ 2710767 h 7012541"/>
              <a:gd name="connsiteX181" fmla="*/ 7207899 w 8852772"/>
              <a:gd name="connsiteY181" fmla="*/ 2711514 h 7012541"/>
              <a:gd name="connsiteX182" fmla="*/ 7208115 w 8852772"/>
              <a:gd name="connsiteY182" fmla="*/ 2712006 h 7012541"/>
              <a:gd name="connsiteX183" fmla="*/ 7292785 w 8852772"/>
              <a:gd name="connsiteY183" fmla="*/ 2730679 h 7012541"/>
              <a:gd name="connsiteX184" fmla="*/ 7411055 w 8852772"/>
              <a:gd name="connsiteY184" fmla="*/ 2816042 h 7012541"/>
              <a:gd name="connsiteX185" fmla="*/ 7411055 w 8852772"/>
              <a:gd name="connsiteY185" fmla="*/ 2824702 h 7012541"/>
              <a:gd name="connsiteX186" fmla="*/ 7510524 w 8852772"/>
              <a:gd name="connsiteY186" fmla="*/ 2824702 h 7012541"/>
              <a:gd name="connsiteX187" fmla="*/ 7586217 w 8852772"/>
              <a:gd name="connsiteY187" fmla="*/ 2815857 h 7012541"/>
              <a:gd name="connsiteX188" fmla="*/ 7619857 w 8852772"/>
              <a:gd name="connsiteY188" fmla="*/ 2842405 h 7012541"/>
              <a:gd name="connsiteX189" fmla="*/ 7611446 w 8852772"/>
              <a:gd name="connsiteY189" fmla="*/ 2868954 h 7012541"/>
              <a:gd name="connsiteX190" fmla="*/ 7569394 w 8852772"/>
              <a:gd name="connsiteY190" fmla="*/ 2868954 h 7012541"/>
              <a:gd name="connsiteX191" fmla="*/ 7460064 w 8852772"/>
              <a:gd name="connsiteY191" fmla="*/ 2860098 h 7012541"/>
              <a:gd name="connsiteX192" fmla="*/ 7429971 w 8852772"/>
              <a:gd name="connsiteY192" fmla="*/ 2855261 h 7012541"/>
              <a:gd name="connsiteX193" fmla="*/ 7408679 w 8852772"/>
              <a:gd name="connsiteY193" fmla="*/ 2859828 h 7012541"/>
              <a:gd name="connsiteX194" fmla="*/ 7391569 w 8852772"/>
              <a:gd name="connsiteY194" fmla="*/ 2867792 h 7012541"/>
              <a:gd name="connsiteX195" fmla="*/ 7380474 w 8852772"/>
              <a:gd name="connsiteY195" fmla="*/ 2867539 h 7012541"/>
              <a:gd name="connsiteX196" fmla="*/ 7376094 w 8852772"/>
              <a:gd name="connsiteY196" fmla="*/ 2868814 h 7012541"/>
              <a:gd name="connsiteX197" fmla="*/ 7363084 w 8852772"/>
              <a:gd name="connsiteY197" fmla="*/ 2868887 h 7012541"/>
              <a:gd name="connsiteX198" fmla="*/ 7330122 w 8852772"/>
              <a:gd name="connsiteY198" fmla="*/ 2879700 h 7012541"/>
              <a:gd name="connsiteX199" fmla="*/ 7423270 w 8852772"/>
              <a:gd name="connsiteY199" fmla="*/ 2893285 h 7012541"/>
              <a:gd name="connsiteX200" fmla="*/ 7535753 w 8852772"/>
              <a:gd name="connsiteY200" fmla="*/ 2895495 h 7012541"/>
              <a:gd name="connsiteX201" fmla="*/ 7569394 w 8852772"/>
              <a:gd name="connsiteY201" fmla="*/ 2895495 h 7012541"/>
              <a:gd name="connsiteX202" fmla="*/ 7611446 w 8852772"/>
              <a:gd name="connsiteY202" fmla="*/ 2913195 h 7012541"/>
              <a:gd name="connsiteX203" fmla="*/ 7619857 w 8852772"/>
              <a:gd name="connsiteY203" fmla="*/ 2939745 h 7012541"/>
              <a:gd name="connsiteX204" fmla="*/ 7603035 w 8852772"/>
              <a:gd name="connsiteY204" fmla="*/ 2957445 h 7012541"/>
              <a:gd name="connsiteX205" fmla="*/ 7476884 w 8852772"/>
              <a:gd name="connsiteY205" fmla="*/ 2957445 h 7012541"/>
              <a:gd name="connsiteX206" fmla="*/ 7611446 w 8852772"/>
              <a:gd name="connsiteY206" fmla="*/ 2992841 h 7012541"/>
              <a:gd name="connsiteX207" fmla="*/ 7636676 w 8852772"/>
              <a:gd name="connsiteY207" fmla="*/ 3010536 h 7012541"/>
              <a:gd name="connsiteX208" fmla="*/ 7603035 w 8852772"/>
              <a:gd name="connsiteY208" fmla="*/ 3019391 h 7012541"/>
              <a:gd name="connsiteX209" fmla="*/ 7392782 w 8852772"/>
              <a:gd name="connsiteY209" fmla="*/ 3019391 h 7012541"/>
              <a:gd name="connsiteX210" fmla="*/ 7359141 w 8852772"/>
              <a:gd name="connsiteY210" fmla="*/ 3037084 h 7012541"/>
              <a:gd name="connsiteX211" fmla="*/ 7418013 w 8852772"/>
              <a:gd name="connsiteY211" fmla="*/ 3037084 h 7012541"/>
              <a:gd name="connsiteX212" fmla="*/ 7493705 w 8852772"/>
              <a:gd name="connsiteY212" fmla="*/ 3063633 h 7012541"/>
              <a:gd name="connsiteX213" fmla="*/ 7569394 w 8852772"/>
              <a:gd name="connsiteY213" fmla="*/ 3063633 h 7012541"/>
              <a:gd name="connsiteX214" fmla="*/ 7594625 w 8852772"/>
              <a:gd name="connsiteY214" fmla="*/ 3090181 h 7012541"/>
              <a:gd name="connsiteX215" fmla="*/ 7569394 w 8852772"/>
              <a:gd name="connsiteY215" fmla="*/ 3116729 h 7012541"/>
              <a:gd name="connsiteX216" fmla="*/ 7392782 w 8852772"/>
              <a:gd name="connsiteY216" fmla="*/ 3116729 h 7012541"/>
              <a:gd name="connsiteX217" fmla="*/ 7317090 w 8852772"/>
              <a:gd name="connsiteY217" fmla="*/ 3125577 h 7012541"/>
              <a:gd name="connsiteX218" fmla="*/ 7409602 w 8852772"/>
              <a:gd name="connsiteY218" fmla="*/ 3125577 h 7012541"/>
              <a:gd name="connsiteX219" fmla="*/ 7468474 w 8852772"/>
              <a:gd name="connsiteY219" fmla="*/ 3160972 h 7012541"/>
              <a:gd name="connsiteX220" fmla="*/ 7468474 w 8852772"/>
              <a:gd name="connsiteY220" fmla="*/ 3187520 h 7012541"/>
              <a:gd name="connsiteX221" fmla="*/ 7434834 w 8852772"/>
              <a:gd name="connsiteY221" fmla="*/ 3205222 h 7012541"/>
              <a:gd name="connsiteX222" fmla="*/ 7325501 w 8852772"/>
              <a:gd name="connsiteY222" fmla="*/ 3222925 h 7012541"/>
              <a:gd name="connsiteX223" fmla="*/ 7289650 w 8852772"/>
              <a:gd name="connsiteY223" fmla="*/ 3228471 h 7012541"/>
              <a:gd name="connsiteX224" fmla="*/ 7297868 w 8852772"/>
              <a:gd name="connsiteY224" fmla="*/ 3237002 h 7012541"/>
              <a:gd name="connsiteX225" fmla="*/ 7234517 w 8852772"/>
              <a:gd name="connsiteY225" fmla="*/ 3266341 h 7012541"/>
              <a:gd name="connsiteX226" fmla="*/ 7200180 w 8852772"/>
              <a:gd name="connsiteY226" fmla="*/ 3279517 h 7012541"/>
              <a:gd name="connsiteX227" fmla="*/ 7287409 w 8852772"/>
              <a:gd name="connsiteY227" fmla="*/ 3302602 h 7012541"/>
              <a:gd name="connsiteX228" fmla="*/ 7437935 w 8852772"/>
              <a:gd name="connsiteY228" fmla="*/ 3285529 h 7012541"/>
              <a:gd name="connsiteX229" fmla="*/ 7507819 w 8852772"/>
              <a:gd name="connsiteY229" fmla="*/ 3251385 h 7012541"/>
              <a:gd name="connsiteX230" fmla="*/ 7626089 w 8852772"/>
              <a:gd name="connsiteY230" fmla="*/ 3153218 h 7012541"/>
              <a:gd name="connsiteX231" fmla="*/ 7824993 w 8852772"/>
              <a:gd name="connsiteY231" fmla="*/ 2986763 h 7012541"/>
              <a:gd name="connsiteX232" fmla="*/ 8083034 w 8852772"/>
              <a:gd name="connsiteY232" fmla="*/ 2905671 h 7012541"/>
              <a:gd name="connsiteX233" fmla="*/ 8292694 w 8852772"/>
              <a:gd name="connsiteY233" fmla="*/ 2811774 h 7012541"/>
              <a:gd name="connsiteX234" fmla="*/ 8308820 w 8852772"/>
              <a:gd name="connsiteY234" fmla="*/ 2798969 h 7012541"/>
              <a:gd name="connsiteX235" fmla="*/ 8523854 w 8852772"/>
              <a:gd name="connsiteY235" fmla="*/ 2726411 h 7012541"/>
              <a:gd name="connsiteX236" fmla="*/ 8545735 w 8852772"/>
              <a:gd name="connsiteY236" fmla="*/ 2720593 h 7012541"/>
              <a:gd name="connsiteX237" fmla="*/ 8548676 w 8852772"/>
              <a:gd name="connsiteY237" fmla="*/ 2716533 h 7012541"/>
              <a:gd name="connsiteX238" fmla="*/ 8573314 w 8852772"/>
              <a:gd name="connsiteY238" fmla="*/ 2694886 h 7012541"/>
              <a:gd name="connsiteX239" fmla="*/ 8677288 w 8852772"/>
              <a:gd name="connsiteY239" fmla="*/ 2642160 h 7012541"/>
              <a:gd name="connsiteX240" fmla="*/ 8850732 w 8852772"/>
              <a:gd name="connsiteY240" fmla="*/ 2656253 h 7012541"/>
              <a:gd name="connsiteX241" fmla="*/ 8550732 w 8852772"/>
              <a:gd name="connsiteY241" fmla="*/ 3008104 h 7012541"/>
              <a:gd name="connsiteX242" fmla="*/ 8389456 w 8852772"/>
              <a:gd name="connsiteY242" fmla="*/ 3076394 h 7012541"/>
              <a:gd name="connsiteX243" fmla="*/ 8271189 w 8852772"/>
              <a:gd name="connsiteY243" fmla="*/ 3114806 h 7012541"/>
              <a:gd name="connsiteX244" fmla="*/ 8002397 w 8852772"/>
              <a:gd name="connsiteY244" fmla="*/ 3174559 h 7012541"/>
              <a:gd name="connsiteX245" fmla="*/ 7744358 w 8852772"/>
              <a:gd name="connsiteY245" fmla="*/ 3259920 h 7012541"/>
              <a:gd name="connsiteX246" fmla="*/ 7583083 w 8852772"/>
              <a:gd name="connsiteY246" fmla="*/ 3358087 h 7012541"/>
              <a:gd name="connsiteX247" fmla="*/ 7507819 w 8852772"/>
              <a:gd name="connsiteY247" fmla="*/ 3396499 h 7012541"/>
              <a:gd name="connsiteX248" fmla="*/ 7201396 w 8852772"/>
              <a:gd name="connsiteY248" fmla="*/ 3537345 h 7012541"/>
              <a:gd name="connsiteX249" fmla="*/ 7180328 w 8852772"/>
              <a:gd name="connsiteY249" fmla="*/ 3547150 h 7012541"/>
              <a:gd name="connsiteX250" fmla="*/ 7165229 w 8852772"/>
              <a:gd name="connsiteY250" fmla="*/ 3639988 h 7012541"/>
              <a:gd name="connsiteX251" fmla="*/ 7112041 w 8852772"/>
              <a:gd name="connsiteY251" fmla="*/ 3746654 h 7012541"/>
              <a:gd name="connsiteX252" fmla="*/ 7107603 w 8852772"/>
              <a:gd name="connsiteY252" fmla="*/ 3767789 h 7012541"/>
              <a:gd name="connsiteX253" fmla="*/ 7120759 w 8852772"/>
              <a:gd name="connsiteY253" fmla="*/ 3772089 h 7012541"/>
              <a:gd name="connsiteX254" fmla="*/ 7534699 w 8852772"/>
              <a:gd name="connsiteY254" fmla="*/ 3891595 h 7012541"/>
              <a:gd name="connsiteX255" fmla="*/ 7626089 w 8852772"/>
              <a:gd name="connsiteY255" fmla="*/ 3917205 h 7012541"/>
              <a:gd name="connsiteX256" fmla="*/ 7749734 w 8852772"/>
              <a:gd name="connsiteY256" fmla="*/ 3904400 h 7012541"/>
              <a:gd name="connsiteX257" fmla="*/ 7819618 w 8852772"/>
              <a:gd name="connsiteY257" fmla="*/ 3895864 h 7012541"/>
              <a:gd name="connsiteX258" fmla="*/ 7894880 w 8852772"/>
              <a:gd name="connsiteY258" fmla="*/ 3912937 h 7012541"/>
              <a:gd name="connsiteX259" fmla="*/ 7927136 w 8852772"/>
              <a:gd name="connsiteY259" fmla="*/ 3942812 h 7012541"/>
              <a:gd name="connsiteX260" fmla="*/ 7787364 w 8852772"/>
              <a:gd name="connsiteY260" fmla="*/ 4169020 h 7012541"/>
              <a:gd name="connsiteX261" fmla="*/ 7636840 w 8852772"/>
              <a:gd name="connsiteY261" fmla="*/ 4169020 h 7012541"/>
              <a:gd name="connsiteX262" fmla="*/ 7513195 w 8852772"/>
              <a:gd name="connsiteY262" fmla="*/ 4100731 h 7012541"/>
              <a:gd name="connsiteX263" fmla="*/ 7378800 w 8852772"/>
              <a:gd name="connsiteY263" fmla="*/ 4079391 h 7012541"/>
              <a:gd name="connsiteX264" fmla="*/ 7239029 w 8852772"/>
              <a:gd name="connsiteY264" fmla="*/ 4023907 h 7012541"/>
              <a:gd name="connsiteX265" fmla="*/ 7158389 w 8852772"/>
              <a:gd name="connsiteY265" fmla="*/ 3921471 h 7012541"/>
              <a:gd name="connsiteX266" fmla="*/ 7124598 w 8852772"/>
              <a:gd name="connsiteY266" fmla="*/ 3898797 h 7012541"/>
              <a:gd name="connsiteX267" fmla="*/ 7095148 w 8852772"/>
              <a:gd name="connsiteY267" fmla="*/ 3921009 h 7012541"/>
              <a:gd name="connsiteX268" fmla="*/ 6993789 w 8852772"/>
              <a:gd name="connsiteY268" fmla="*/ 3921009 h 7012541"/>
              <a:gd name="connsiteX269" fmla="*/ 6841749 w 8852772"/>
              <a:gd name="connsiteY269" fmla="*/ 3947832 h 7012541"/>
              <a:gd name="connsiteX270" fmla="*/ 6799515 w 8852772"/>
              <a:gd name="connsiteY270" fmla="*/ 4048423 h 7012541"/>
              <a:gd name="connsiteX271" fmla="*/ 6554562 w 8852772"/>
              <a:gd name="connsiteY271" fmla="*/ 4309956 h 7012541"/>
              <a:gd name="connsiteX272" fmla="*/ 6495434 w 8852772"/>
              <a:gd name="connsiteY272" fmla="*/ 4323367 h 7012541"/>
              <a:gd name="connsiteX273" fmla="*/ 6157569 w 8852772"/>
              <a:gd name="connsiteY273" fmla="*/ 4323367 h 7012541"/>
              <a:gd name="connsiteX274" fmla="*/ 6225141 w 8852772"/>
              <a:gd name="connsiteY274" fmla="*/ 4544663 h 7012541"/>
              <a:gd name="connsiteX275" fmla="*/ 6030867 w 8852772"/>
              <a:gd name="connsiteY275" fmla="*/ 4423957 h 7012541"/>
              <a:gd name="connsiteX276" fmla="*/ 5726788 w 8852772"/>
              <a:gd name="connsiteY276" fmla="*/ 4363603 h 7012541"/>
              <a:gd name="connsiteX277" fmla="*/ 5583194 w 8852772"/>
              <a:gd name="connsiteY277" fmla="*/ 4558076 h 7012541"/>
              <a:gd name="connsiteX278" fmla="*/ 5372027 w 8852772"/>
              <a:gd name="connsiteY278" fmla="*/ 4658664 h 7012541"/>
              <a:gd name="connsiteX279" fmla="*/ 5228434 w 8852772"/>
              <a:gd name="connsiteY279" fmla="*/ 4698900 h 7012541"/>
              <a:gd name="connsiteX280" fmla="*/ 4991928 w 8852772"/>
              <a:gd name="connsiteY280" fmla="*/ 4812901 h 7012541"/>
              <a:gd name="connsiteX281" fmla="*/ 4915908 w 8852772"/>
              <a:gd name="connsiteY281" fmla="*/ 4866550 h 7012541"/>
              <a:gd name="connsiteX282" fmla="*/ 4949694 w 8852772"/>
              <a:gd name="connsiteY282" fmla="*/ 5034199 h 7012541"/>
              <a:gd name="connsiteX283" fmla="*/ 4978237 w 8852772"/>
              <a:gd name="connsiteY283" fmla="*/ 5142809 h 7012541"/>
              <a:gd name="connsiteX284" fmla="*/ 4997518 w 8852772"/>
              <a:gd name="connsiteY284" fmla="*/ 5144903 h 7012541"/>
              <a:gd name="connsiteX285" fmla="*/ 5017276 w 8852772"/>
              <a:gd name="connsiteY285" fmla="*/ 5157192 h 7012541"/>
              <a:gd name="connsiteX286" fmla="*/ 5033367 w 8852772"/>
              <a:gd name="connsiteY286" fmla="*/ 5182005 h 7012541"/>
              <a:gd name="connsiteX287" fmla="*/ 5039731 w 8852772"/>
              <a:gd name="connsiteY287" fmla="*/ 5192443 h 7012541"/>
              <a:gd name="connsiteX288" fmla="*/ 5060058 w 8852772"/>
              <a:gd name="connsiteY288" fmla="*/ 5219711 h 7012541"/>
              <a:gd name="connsiteX289" fmla="*/ 5070657 w 8852772"/>
              <a:gd name="connsiteY289" fmla="*/ 5232605 h 7012541"/>
              <a:gd name="connsiteX290" fmla="*/ 5077775 w 8852772"/>
              <a:gd name="connsiteY290" fmla="*/ 5251423 h 7012541"/>
              <a:gd name="connsiteX291" fmla="*/ 5076675 w 8852772"/>
              <a:gd name="connsiteY291" fmla="*/ 5272625 h 7012541"/>
              <a:gd name="connsiteX292" fmla="*/ 5067013 w 8852772"/>
              <a:gd name="connsiteY292" fmla="*/ 5325796 h 7012541"/>
              <a:gd name="connsiteX293" fmla="*/ 4992239 w 8852772"/>
              <a:gd name="connsiteY293" fmla="*/ 5402777 h 7012541"/>
              <a:gd name="connsiteX294" fmla="*/ 4981655 w 8852772"/>
              <a:gd name="connsiteY294" fmla="*/ 5403392 h 7012541"/>
              <a:gd name="connsiteX295" fmla="*/ 4935831 w 8852772"/>
              <a:gd name="connsiteY295" fmla="*/ 5411777 h 7012541"/>
              <a:gd name="connsiteX296" fmla="*/ 4922876 w 8852772"/>
              <a:gd name="connsiteY296" fmla="*/ 5410623 h 7012541"/>
              <a:gd name="connsiteX297" fmla="*/ 4887883 w 8852772"/>
              <a:gd name="connsiteY297" fmla="*/ 5412181 h 7012541"/>
              <a:gd name="connsiteX298" fmla="*/ 4868951 w 8852772"/>
              <a:gd name="connsiteY298" fmla="*/ 5411532 h 7012541"/>
              <a:gd name="connsiteX299" fmla="*/ 4852373 w 8852772"/>
              <a:gd name="connsiteY299" fmla="*/ 5399145 h 7012541"/>
              <a:gd name="connsiteX300" fmla="*/ 4797423 w 8852772"/>
              <a:gd name="connsiteY300" fmla="*/ 5370869 h 7012541"/>
              <a:gd name="connsiteX301" fmla="*/ 4769006 w 8852772"/>
              <a:gd name="connsiteY301" fmla="*/ 5349635 h 7012541"/>
              <a:gd name="connsiteX302" fmla="*/ 4763013 w 8852772"/>
              <a:gd name="connsiteY302" fmla="*/ 5336631 h 7012541"/>
              <a:gd name="connsiteX303" fmla="*/ 4763231 w 8852772"/>
              <a:gd name="connsiteY303" fmla="*/ 5303401 h 7012541"/>
              <a:gd name="connsiteX304" fmla="*/ 4760438 w 8852772"/>
              <a:gd name="connsiteY304" fmla="*/ 5250159 h 7012541"/>
              <a:gd name="connsiteX305" fmla="*/ 4768885 w 8852772"/>
              <a:gd name="connsiteY305" fmla="*/ 5228052 h 7012541"/>
              <a:gd name="connsiteX306" fmla="*/ 4786918 w 8852772"/>
              <a:gd name="connsiteY306" fmla="*/ 5203164 h 7012541"/>
              <a:gd name="connsiteX307" fmla="*/ 4805708 w 8852772"/>
              <a:gd name="connsiteY307" fmla="*/ 5186655 h 7012541"/>
              <a:gd name="connsiteX308" fmla="*/ 4839370 w 8852772"/>
              <a:gd name="connsiteY308" fmla="*/ 5158612 h 7012541"/>
              <a:gd name="connsiteX309" fmla="*/ 4839887 w 8852772"/>
              <a:gd name="connsiteY309" fmla="*/ 5158473 h 7012541"/>
              <a:gd name="connsiteX310" fmla="*/ 4839887 w 8852772"/>
              <a:gd name="connsiteY310" fmla="*/ 5114670 h 7012541"/>
              <a:gd name="connsiteX311" fmla="*/ 4831440 w 8852772"/>
              <a:gd name="connsiteY311" fmla="*/ 5000669 h 7012541"/>
              <a:gd name="connsiteX312" fmla="*/ 4731137 w 8852772"/>
              <a:gd name="connsiteY312" fmla="*/ 4868226 h 7012541"/>
              <a:gd name="connsiteX313" fmla="*/ 4699578 w 8852772"/>
              <a:gd name="connsiteY313" fmla="*/ 4861044 h 7012541"/>
              <a:gd name="connsiteX314" fmla="*/ 4695996 w 8852772"/>
              <a:gd name="connsiteY314" fmla="*/ 4869585 h 7012541"/>
              <a:gd name="connsiteX315" fmla="*/ 4526886 w 8852772"/>
              <a:gd name="connsiteY315" fmla="*/ 5175990 h 7012541"/>
              <a:gd name="connsiteX316" fmla="*/ 4431061 w 8852772"/>
              <a:gd name="connsiteY316" fmla="*/ 5313663 h 7012541"/>
              <a:gd name="connsiteX317" fmla="*/ 4467109 w 8852772"/>
              <a:gd name="connsiteY317" fmla="*/ 5335807 h 7012541"/>
              <a:gd name="connsiteX318" fmla="*/ 4556483 w 8852772"/>
              <a:gd name="connsiteY318" fmla="*/ 5411032 h 7012541"/>
              <a:gd name="connsiteX319" fmla="*/ 4588738 w 8852772"/>
              <a:gd name="connsiteY319" fmla="*/ 5530539 h 7012541"/>
              <a:gd name="connsiteX320" fmla="*/ 4486598 w 8852772"/>
              <a:gd name="connsiteY320" fmla="*/ 5658580 h 7012541"/>
              <a:gd name="connsiteX321" fmla="*/ 4481222 w 8852772"/>
              <a:gd name="connsiteY321" fmla="*/ 5688457 h 7012541"/>
              <a:gd name="connsiteX322" fmla="*/ 4508100 w 8852772"/>
              <a:gd name="connsiteY322" fmla="*/ 5833571 h 7012541"/>
              <a:gd name="connsiteX323" fmla="*/ 4373705 w 8852772"/>
              <a:gd name="connsiteY323" fmla="*/ 6029902 h 7012541"/>
              <a:gd name="connsiteX324" fmla="*/ 4244684 w 8852772"/>
              <a:gd name="connsiteY324" fmla="*/ 6076852 h 7012541"/>
              <a:gd name="connsiteX325" fmla="*/ 3981267 w 8852772"/>
              <a:gd name="connsiteY325" fmla="*/ 6046974 h 7012541"/>
              <a:gd name="connsiteX326" fmla="*/ 3906594 w 8852772"/>
              <a:gd name="connsiteY326" fmla="*/ 6000025 h 7012541"/>
              <a:gd name="connsiteX327" fmla="*/ 3861154 w 8852772"/>
              <a:gd name="connsiteY327" fmla="*/ 5958970 h 7012541"/>
              <a:gd name="connsiteX328" fmla="*/ 3835346 w 8852772"/>
              <a:gd name="connsiteY328" fmla="*/ 5983754 h 7012541"/>
              <a:gd name="connsiteX329" fmla="*/ 3721172 w 8852772"/>
              <a:gd name="connsiteY329" fmla="*/ 6074326 h 7012541"/>
              <a:gd name="connsiteX330" fmla="*/ 3723563 w 8852772"/>
              <a:gd name="connsiteY330" fmla="*/ 6076719 h 7012541"/>
              <a:gd name="connsiteX331" fmla="*/ 3733978 w 8852772"/>
              <a:gd name="connsiteY331" fmla="*/ 6081120 h 7012541"/>
              <a:gd name="connsiteX332" fmla="*/ 3776987 w 8852772"/>
              <a:gd name="connsiteY332" fmla="*/ 6098191 h 7012541"/>
              <a:gd name="connsiteX333" fmla="*/ 3723226 w 8852772"/>
              <a:gd name="connsiteY333" fmla="*/ 6128069 h 7012541"/>
              <a:gd name="connsiteX334" fmla="*/ 3685596 w 8852772"/>
              <a:gd name="connsiteY334" fmla="*/ 6115264 h 7012541"/>
              <a:gd name="connsiteX335" fmla="*/ 3674316 w 8852772"/>
              <a:gd name="connsiteY335" fmla="*/ 6111495 h 7012541"/>
              <a:gd name="connsiteX336" fmla="*/ 3550158 w 8852772"/>
              <a:gd name="connsiteY336" fmla="*/ 6209987 h 7012541"/>
              <a:gd name="connsiteX337" fmla="*/ 2376461 w 8852772"/>
              <a:gd name="connsiteY337" fmla="*/ 6797710 h 7012541"/>
              <a:gd name="connsiteX338" fmla="*/ 2293103 w 8852772"/>
              <a:gd name="connsiteY338" fmla="*/ 6820826 h 7012541"/>
              <a:gd name="connsiteX339" fmla="*/ 2293103 w 8852772"/>
              <a:gd name="connsiteY339" fmla="*/ 6858002 h 7012541"/>
              <a:gd name="connsiteX340" fmla="*/ 2159046 w 8852772"/>
              <a:gd name="connsiteY340" fmla="*/ 6858002 h 7012541"/>
              <a:gd name="connsiteX341" fmla="*/ 2047293 w 8852772"/>
              <a:gd name="connsiteY341" fmla="*/ 6888993 h 7012541"/>
              <a:gd name="connsiteX342" fmla="*/ 995643 w 8852772"/>
              <a:gd name="connsiteY342" fmla="*/ 7010404 h 7012541"/>
              <a:gd name="connsiteX343" fmla="*/ 0 w 8852772"/>
              <a:gd name="connsiteY343" fmla="*/ 6931523 h 7012541"/>
              <a:gd name="connsiteX344" fmla="*/ 28261 w 8852772"/>
              <a:gd name="connsiteY344" fmla="*/ 5029202 h 7012541"/>
              <a:gd name="connsiteX0" fmla="*/ 6634026 w 8850777"/>
              <a:gd name="connsiteY0" fmla="*/ 867292 h 7012541"/>
              <a:gd name="connsiteX1" fmla="*/ 6577800 w 8850777"/>
              <a:gd name="connsiteY1" fmla="*/ 908210 h 7012541"/>
              <a:gd name="connsiteX2" fmla="*/ 6529417 w 8850777"/>
              <a:gd name="connsiteY2" fmla="*/ 967963 h 7012541"/>
              <a:gd name="connsiteX3" fmla="*/ 6545544 w 8850777"/>
              <a:gd name="connsiteY3" fmla="*/ 1006376 h 7012541"/>
              <a:gd name="connsiteX4" fmla="*/ 6585864 w 8850777"/>
              <a:gd name="connsiteY4" fmla="*/ 1006911 h 7012541"/>
              <a:gd name="connsiteX5" fmla="*/ 6602827 w 8850777"/>
              <a:gd name="connsiteY5" fmla="*/ 1003094 h 7012541"/>
              <a:gd name="connsiteX6" fmla="*/ 6624961 w 8850777"/>
              <a:gd name="connsiteY6" fmla="*/ 955148 h 7012541"/>
              <a:gd name="connsiteX7" fmla="*/ 6627415 w 8850777"/>
              <a:gd name="connsiteY7" fmla="*/ 887712 h 7012541"/>
              <a:gd name="connsiteX8" fmla="*/ 6634026 w 8850777"/>
              <a:gd name="connsiteY8" fmla="*/ 867292 h 7012541"/>
              <a:gd name="connsiteX9" fmla="*/ 28261 w 8850777"/>
              <a:gd name="connsiteY9" fmla="*/ 5029202 h 7012541"/>
              <a:gd name="connsiteX10" fmla="*/ 71547 w 8850777"/>
              <a:gd name="connsiteY10" fmla="*/ 85060 h 7012541"/>
              <a:gd name="connsiteX11" fmla="*/ 2293103 w 8850777"/>
              <a:gd name="connsiteY11" fmla="*/ 0 h 7012541"/>
              <a:gd name="connsiteX12" fmla="*/ 2909882 w 8850777"/>
              <a:gd name="connsiteY12" fmla="*/ 423059 h 7012541"/>
              <a:gd name="connsiteX13" fmla="*/ 3086400 w 8850777"/>
              <a:gd name="connsiteY13" fmla="*/ 516658 h 7012541"/>
              <a:gd name="connsiteX14" fmla="*/ 3066703 w 8850777"/>
              <a:gd name="connsiteY14" fmla="*/ 491542 h 7012541"/>
              <a:gd name="connsiteX15" fmla="*/ 3040497 w 8850777"/>
              <a:gd name="connsiteY15" fmla="*/ 460064 h 7012541"/>
              <a:gd name="connsiteX16" fmla="*/ 2943731 w 8850777"/>
              <a:gd name="connsiteY16" fmla="*/ 387506 h 7012541"/>
              <a:gd name="connsiteX17" fmla="*/ 2895348 w 8850777"/>
              <a:gd name="connsiteY17" fmla="*/ 302144 h 7012541"/>
              <a:gd name="connsiteX18" fmla="*/ 2981361 w 8850777"/>
              <a:gd name="connsiteY18" fmla="*/ 203978 h 7012541"/>
              <a:gd name="connsiteX19" fmla="*/ 3035121 w 8850777"/>
              <a:gd name="connsiteY19" fmla="*/ 203978 h 7012541"/>
              <a:gd name="connsiteX20" fmla="*/ 3051248 w 8850777"/>
              <a:gd name="connsiteY20" fmla="*/ 233856 h 7012541"/>
              <a:gd name="connsiteX21" fmla="*/ 3110381 w 8850777"/>
              <a:gd name="connsiteY21" fmla="*/ 391774 h 7012541"/>
              <a:gd name="connsiteX22" fmla="*/ 3131886 w 8850777"/>
              <a:gd name="connsiteY22" fmla="*/ 434455 h 7012541"/>
              <a:gd name="connsiteX23" fmla="*/ 3217899 w 8850777"/>
              <a:gd name="connsiteY23" fmla="*/ 545425 h 7012541"/>
              <a:gd name="connsiteX24" fmla="*/ 3265394 w 8850777"/>
              <a:gd name="connsiteY24" fmla="*/ 614557 h 7012541"/>
              <a:gd name="connsiteX25" fmla="*/ 3525574 w 8850777"/>
              <a:gd name="connsiteY25" fmla="*/ 784372 h 7012541"/>
              <a:gd name="connsiteX26" fmla="*/ 3549857 w 8850777"/>
              <a:gd name="connsiteY26" fmla="*/ 760429 h 7012541"/>
              <a:gd name="connsiteX27" fmla="*/ 3583457 w 8850777"/>
              <a:gd name="connsiteY27" fmla="*/ 716148 h 7012541"/>
              <a:gd name="connsiteX28" fmla="*/ 3701724 w 8850777"/>
              <a:gd name="connsiteY28" fmla="*/ 703343 h 7012541"/>
              <a:gd name="connsiteX29" fmla="*/ 3927511 w 8850777"/>
              <a:gd name="connsiteY29" fmla="*/ 733221 h 7012541"/>
              <a:gd name="connsiteX30" fmla="*/ 3992019 w 8850777"/>
              <a:gd name="connsiteY30" fmla="*/ 686272 h 7012541"/>
              <a:gd name="connsiteX31" fmla="*/ 4008148 w 8850777"/>
              <a:gd name="connsiteY31" fmla="*/ 600910 h 7012541"/>
              <a:gd name="connsiteX32" fmla="*/ 4008148 w 8850777"/>
              <a:gd name="connsiteY32" fmla="*/ 545425 h 7012541"/>
              <a:gd name="connsiteX33" fmla="*/ 4110289 w 8850777"/>
              <a:gd name="connsiteY33" fmla="*/ 515549 h 7012541"/>
              <a:gd name="connsiteX34" fmla="*/ 4190927 w 8850777"/>
              <a:gd name="connsiteY34" fmla="*/ 579570 h 7012541"/>
              <a:gd name="connsiteX35" fmla="*/ 4239308 w 8850777"/>
              <a:gd name="connsiteY35" fmla="*/ 613714 h 7012541"/>
              <a:gd name="connsiteX36" fmla="*/ 4293068 w 8850777"/>
              <a:gd name="connsiteY36" fmla="*/ 583839 h 7012541"/>
              <a:gd name="connsiteX37" fmla="*/ 4336073 w 8850777"/>
              <a:gd name="connsiteY37" fmla="*/ 472869 h 7012541"/>
              <a:gd name="connsiteX38" fmla="*/ 4368329 w 8850777"/>
              <a:gd name="connsiteY38" fmla="*/ 438723 h 7012541"/>
              <a:gd name="connsiteX39" fmla="*/ 4422087 w 8850777"/>
              <a:gd name="connsiteY39" fmla="*/ 442991 h 7012541"/>
              <a:gd name="connsiteX40" fmla="*/ 4481222 w 8850777"/>
              <a:gd name="connsiteY40" fmla="*/ 485671 h 7012541"/>
              <a:gd name="connsiteX41" fmla="*/ 4567235 w 8850777"/>
              <a:gd name="connsiteY41" fmla="*/ 545425 h 7012541"/>
              <a:gd name="connsiteX42" fmla="*/ 4701630 w 8850777"/>
              <a:gd name="connsiteY42" fmla="*/ 481403 h 7012541"/>
              <a:gd name="connsiteX43" fmla="*/ 4787643 w 8850777"/>
              <a:gd name="connsiteY43" fmla="*/ 366167 h 7012541"/>
              <a:gd name="connsiteX44" fmla="*/ 4852154 w 8850777"/>
              <a:gd name="connsiteY44" fmla="*/ 349094 h 7012541"/>
              <a:gd name="connsiteX45" fmla="*/ 4911289 w 8850777"/>
              <a:gd name="connsiteY45" fmla="*/ 494208 h 7012541"/>
              <a:gd name="connsiteX46" fmla="*/ 4900539 w 8850777"/>
              <a:gd name="connsiteY46" fmla="*/ 507013 h 7012541"/>
              <a:gd name="connsiteX47" fmla="*/ 5008054 w 8850777"/>
              <a:gd name="connsiteY47" fmla="*/ 532622 h 7012541"/>
              <a:gd name="connsiteX48" fmla="*/ 5099443 w 8850777"/>
              <a:gd name="connsiteY48" fmla="*/ 498476 h 7012541"/>
              <a:gd name="connsiteX49" fmla="*/ 5115571 w 8850777"/>
              <a:gd name="connsiteY49" fmla="*/ 485671 h 7012541"/>
              <a:gd name="connsiteX50" fmla="*/ 5292973 w 8850777"/>
              <a:gd name="connsiteY50" fmla="*/ 477137 h 7012541"/>
              <a:gd name="connsiteX51" fmla="*/ 5395114 w 8850777"/>
              <a:gd name="connsiteY51" fmla="*/ 468600 h 7012541"/>
              <a:gd name="connsiteX52" fmla="*/ 5454249 w 8850777"/>
              <a:gd name="connsiteY52" fmla="*/ 357630 h 7012541"/>
              <a:gd name="connsiteX53" fmla="*/ 5545639 w 8850777"/>
              <a:gd name="connsiteY53" fmla="*/ 131422 h 7012541"/>
              <a:gd name="connsiteX54" fmla="*/ 5626276 w 8850777"/>
              <a:gd name="connsiteY54" fmla="*/ 33255 h 7012541"/>
              <a:gd name="connsiteX55" fmla="*/ 5684065 w 8850777"/>
              <a:gd name="connsiteY55" fmla="*/ 2846 h 7012541"/>
              <a:gd name="connsiteX56" fmla="*/ 5721528 w 8850777"/>
              <a:gd name="connsiteY56" fmla="*/ 245 h 7012541"/>
              <a:gd name="connsiteX57" fmla="*/ 5766047 w 8850777"/>
              <a:gd name="connsiteY57" fmla="*/ 7648 h 7012541"/>
              <a:gd name="connsiteX58" fmla="*/ 5712289 w 8850777"/>
              <a:gd name="connsiteY58" fmla="*/ 152762 h 7012541"/>
              <a:gd name="connsiteX59" fmla="*/ 5658530 w 8850777"/>
              <a:gd name="connsiteY59" fmla="*/ 323485 h 7012541"/>
              <a:gd name="connsiteX60" fmla="*/ 5599395 w 8850777"/>
              <a:gd name="connsiteY60" fmla="*/ 489940 h 7012541"/>
              <a:gd name="connsiteX61" fmla="*/ 5733793 w 8850777"/>
              <a:gd name="connsiteY61" fmla="*/ 613714 h 7012541"/>
              <a:gd name="connsiteX62" fmla="*/ 5766047 w 8850777"/>
              <a:gd name="connsiteY62" fmla="*/ 596641 h 7012541"/>
              <a:gd name="connsiteX63" fmla="*/ 5782173 w 8850777"/>
              <a:gd name="connsiteY63" fmla="*/ 566766 h 7012541"/>
              <a:gd name="connsiteX64" fmla="*/ 5889693 w 8850777"/>
              <a:gd name="connsiteY64" fmla="*/ 532622 h 7012541"/>
              <a:gd name="connsiteX65" fmla="*/ 5948825 w 8850777"/>
              <a:gd name="connsiteY65" fmla="*/ 600910 h 7012541"/>
              <a:gd name="connsiteX66" fmla="*/ 5948825 w 8850777"/>
              <a:gd name="connsiteY66" fmla="*/ 635055 h 7012541"/>
              <a:gd name="connsiteX67" fmla="*/ 6110101 w 8850777"/>
              <a:gd name="connsiteY67" fmla="*/ 801509 h 7012541"/>
              <a:gd name="connsiteX68" fmla="*/ 6185364 w 8850777"/>
              <a:gd name="connsiteY68" fmla="*/ 797240 h 7012541"/>
              <a:gd name="connsiteX69" fmla="*/ 6411148 w 8850777"/>
              <a:gd name="connsiteY69" fmla="*/ 754560 h 7012541"/>
              <a:gd name="connsiteX70" fmla="*/ 6459531 w 8850777"/>
              <a:gd name="connsiteY70" fmla="*/ 771633 h 7012541"/>
              <a:gd name="connsiteX71" fmla="*/ 6518666 w 8850777"/>
              <a:gd name="connsiteY71" fmla="*/ 831386 h 7012541"/>
              <a:gd name="connsiteX72" fmla="*/ 6583174 w 8850777"/>
              <a:gd name="connsiteY72" fmla="*/ 839921 h 7012541"/>
              <a:gd name="connsiteX73" fmla="*/ 6604680 w 8850777"/>
              <a:gd name="connsiteY73" fmla="*/ 822850 h 7012541"/>
              <a:gd name="connsiteX74" fmla="*/ 6630887 w 8850777"/>
              <a:gd name="connsiteY74" fmla="*/ 818048 h 7012541"/>
              <a:gd name="connsiteX75" fmla="*/ 6648711 w 8850777"/>
              <a:gd name="connsiteY75" fmla="*/ 821907 h 7012541"/>
              <a:gd name="connsiteX76" fmla="*/ 6652736 w 8850777"/>
              <a:gd name="connsiteY76" fmla="*/ 803062 h 7012541"/>
              <a:gd name="connsiteX77" fmla="*/ 6634723 w 8850777"/>
              <a:gd name="connsiteY77" fmla="*/ 789260 h 7012541"/>
              <a:gd name="connsiteX78" fmla="*/ 6634019 w 8850777"/>
              <a:gd name="connsiteY78" fmla="*/ 763084 h 7012541"/>
              <a:gd name="connsiteX79" fmla="*/ 6635466 w 8850777"/>
              <a:gd name="connsiteY79" fmla="*/ 732353 h 7012541"/>
              <a:gd name="connsiteX80" fmla="*/ 6681000 w 8850777"/>
              <a:gd name="connsiteY80" fmla="*/ 753698 h 7012541"/>
              <a:gd name="connsiteX81" fmla="*/ 6681704 w 8850777"/>
              <a:gd name="connsiteY81" fmla="*/ 779876 h 7012541"/>
              <a:gd name="connsiteX82" fmla="*/ 6666549 w 8850777"/>
              <a:gd name="connsiteY82" fmla="*/ 977913 h 7012541"/>
              <a:gd name="connsiteX83" fmla="*/ 6666829 w 8850777"/>
              <a:gd name="connsiteY83" fmla="*/ 988259 h 7012541"/>
              <a:gd name="connsiteX84" fmla="*/ 6669190 w 8850777"/>
              <a:gd name="connsiteY84" fmla="*/ 987703 h 7012541"/>
              <a:gd name="connsiteX85" fmla="*/ 6712195 w 8850777"/>
              <a:gd name="connsiteY85" fmla="*/ 1006376 h 7012541"/>
              <a:gd name="connsiteX86" fmla="*/ 6741388 w 8850777"/>
              <a:gd name="connsiteY86" fmla="*/ 1050670 h 7012541"/>
              <a:gd name="connsiteX87" fmla="*/ 6756165 w 8850777"/>
              <a:gd name="connsiteY87" fmla="*/ 1051331 h 7012541"/>
              <a:gd name="connsiteX88" fmla="*/ 6811400 w 8850777"/>
              <a:gd name="connsiteY88" fmla="*/ 1031420 h 7012541"/>
              <a:gd name="connsiteX89" fmla="*/ 6870579 w 8850777"/>
              <a:gd name="connsiteY89" fmla="*/ 1010084 h 7012541"/>
              <a:gd name="connsiteX90" fmla="*/ 6917158 w 8850777"/>
              <a:gd name="connsiteY90" fmla="*/ 1091465 h 7012541"/>
              <a:gd name="connsiteX91" fmla="*/ 7031896 w 8850777"/>
              <a:gd name="connsiteY91" fmla="*/ 1125620 h 7012541"/>
              <a:gd name="connsiteX92" fmla="*/ 7125478 w 8850777"/>
              <a:gd name="connsiteY92" fmla="*/ 1156072 h 7012541"/>
              <a:gd name="connsiteX93" fmla="*/ 7159878 w 8850777"/>
              <a:gd name="connsiteY93" fmla="*/ 1207863 h 7012541"/>
              <a:gd name="connsiteX94" fmla="*/ 7235505 w 8850777"/>
              <a:gd name="connsiteY94" fmla="*/ 1290100 h 7012541"/>
              <a:gd name="connsiteX95" fmla="*/ 7260605 w 8850777"/>
              <a:gd name="connsiteY95" fmla="*/ 1292379 h 7012541"/>
              <a:gd name="connsiteX96" fmla="*/ 7397968 w 8850777"/>
              <a:gd name="connsiteY96" fmla="*/ 1257963 h 7012541"/>
              <a:gd name="connsiteX97" fmla="*/ 7448170 w 8850777"/>
              <a:gd name="connsiteY97" fmla="*/ 1262519 h 7012541"/>
              <a:gd name="connsiteX98" fmla="*/ 7449238 w 8850777"/>
              <a:gd name="connsiteY98" fmla="*/ 1281014 h 7012541"/>
              <a:gd name="connsiteX99" fmla="*/ 7356343 w 8850777"/>
              <a:gd name="connsiteY99" fmla="*/ 1318280 h 7012541"/>
              <a:gd name="connsiteX100" fmla="*/ 7333375 w 8850777"/>
              <a:gd name="connsiteY100" fmla="*/ 1352992 h 7012541"/>
              <a:gd name="connsiteX101" fmla="*/ 7382127 w 8850777"/>
              <a:gd name="connsiteY101" fmla="*/ 1388279 h 7012541"/>
              <a:gd name="connsiteX102" fmla="*/ 7433759 w 8850777"/>
              <a:gd name="connsiteY102" fmla="*/ 1403649 h 7012541"/>
              <a:gd name="connsiteX103" fmla="*/ 7364535 w 8850777"/>
              <a:gd name="connsiteY103" fmla="*/ 1432382 h 7012541"/>
              <a:gd name="connsiteX104" fmla="*/ 7336194 w 8850777"/>
              <a:gd name="connsiteY104" fmla="*/ 1457701 h 7012541"/>
              <a:gd name="connsiteX105" fmla="*/ 7364153 w 8850777"/>
              <a:gd name="connsiteY105" fmla="*/ 1481607 h 7012541"/>
              <a:gd name="connsiteX106" fmla="*/ 7469950 w 8850777"/>
              <a:gd name="connsiteY106" fmla="*/ 1458567 h 7012541"/>
              <a:gd name="connsiteX107" fmla="*/ 7685494 w 8850777"/>
              <a:gd name="connsiteY107" fmla="*/ 1411069 h 7012541"/>
              <a:gd name="connsiteX108" fmla="*/ 7721005 w 8850777"/>
              <a:gd name="connsiteY108" fmla="*/ 1398266 h 7012541"/>
              <a:gd name="connsiteX109" fmla="*/ 7755786 w 8850777"/>
              <a:gd name="connsiteY109" fmla="*/ 1400830 h 7012541"/>
              <a:gd name="connsiteX110" fmla="*/ 7744655 w 8850777"/>
              <a:gd name="connsiteY110" fmla="*/ 1431274 h 7012541"/>
              <a:gd name="connsiteX111" fmla="*/ 7718830 w 8850777"/>
              <a:gd name="connsiteY111" fmla="*/ 1444362 h 7012541"/>
              <a:gd name="connsiteX112" fmla="*/ 7634911 w 8850777"/>
              <a:gd name="connsiteY112" fmla="*/ 1455735 h 7012541"/>
              <a:gd name="connsiteX113" fmla="*/ 7564259 w 8850777"/>
              <a:gd name="connsiteY113" fmla="*/ 1473656 h 7012541"/>
              <a:gd name="connsiteX114" fmla="*/ 7519069 w 8850777"/>
              <a:gd name="connsiteY114" fmla="*/ 1486173 h 7012541"/>
              <a:gd name="connsiteX115" fmla="*/ 7422588 w 8850777"/>
              <a:gd name="connsiteY115" fmla="*/ 1517179 h 7012541"/>
              <a:gd name="connsiteX116" fmla="*/ 7333981 w 8850777"/>
              <a:gd name="connsiteY116" fmla="*/ 1586884 h 7012541"/>
              <a:gd name="connsiteX117" fmla="*/ 7424703 w 8850777"/>
              <a:gd name="connsiteY117" fmla="*/ 1595712 h 7012541"/>
              <a:gd name="connsiteX118" fmla="*/ 7616576 w 8850777"/>
              <a:gd name="connsiteY118" fmla="*/ 1556747 h 7012541"/>
              <a:gd name="connsiteX119" fmla="*/ 7733485 w 8850777"/>
              <a:gd name="connsiteY119" fmla="*/ 1544806 h 7012541"/>
              <a:gd name="connsiteX120" fmla="*/ 7757500 w 8850777"/>
              <a:gd name="connsiteY120" fmla="*/ 1570131 h 7012541"/>
              <a:gd name="connsiteX121" fmla="*/ 7737410 w 8850777"/>
              <a:gd name="connsiteY121" fmla="*/ 1584926 h 7012541"/>
              <a:gd name="connsiteX122" fmla="*/ 7540165 w 8850777"/>
              <a:gd name="connsiteY122" fmla="*/ 1614502 h 7012541"/>
              <a:gd name="connsiteX123" fmla="*/ 7473820 w 8850777"/>
              <a:gd name="connsiteY123" fmla="*/ 1623317 h 7012541"/>
              <a:gd name="connsiteX124" fmla="*/ 7385936 w 8850777"/>
              <a:gd name="connsiteY124" fmla="*/ 1677656 h 7012541"/>
              <a:gd name="connsiteX125" fmla="*/ 7281204 w 8850777"/>
              <a:gd name="connsiteY125" fmla="*/ 1719189 h 7012541"/>
              <a:gd name="connsiteX126" fmla="*/ 7274371 w 8850777"/>
              <a:gd name="connsiteY126" fmla="*/ 1720608 h 7012541"/>
              <a:gd name="connsiteX127" fmla="*/ 7266631 w 8850777"/>
              <a:gd name="connsiteY127" fmla="*/ 1727395 h 7012541"/>
              <a:gd name="connsiteX128" fmla="*/ 7266631 w 8850777"/>
              <a:gd name="connsiteY128" fmla="*/ 1753945 h 7012541"/>
              <a:gd name="connsiteX129" fmla="*/ 7283452 w 8850777"/>
              <a:gd name="connsiteY129" fmla="*/ 1789340 h 7012541"/>
              <a:gd name="connsiteX130" fmla="*/ 7165708 w 8850777"/>
              <a:gd name="connsiteY130" fmla="*/ 1833590 h 7012541"/>
              <a:gd name="connsiteX131" fmla="*/ 7154809 w 8850777"/>
              <a:gd name="connsiteY131" fmla="*/ 1845056 h 7012541"/>
              <a:gd name="connsiteX132" fmla="*/ 7169142 w 8850777"/>
              <a:gd name="connsiteY132" fmla="*/ 1864261 h 7012541"/>
              <a:gd name="connsiteX133" fmla="*/ 7176645 w 8850777"/>
              <a:gd name="connsiteY133" fmla="*/ 1869997 h 7012541"/>
              <a:gd name="connsiteX134" fmla="*/ 7213877 w 8850777"/>
              <a:gd name="connsiteY134" fmla="*/ 1873441 h 7012541"/>
              <a:gd name="connsiteX135" fmla="*/ 7217525 w 8850777"/>
              <a:gd name="connsiteY135" fmla="*/ 1872797 h 7012541"/>
              <a:gd name="connsiteX136" fmla="*/ 7351920 w 8850777"/>
              <a:gd name="connsiteY136" fmla="*/ 1864261 h 7012541"/>
              <a:gd name="connsiteX137" fmla="*/ 7393249 w 8850777"/>
              <a:gd name="connsiteY137" fmla="*/ 1878132 h 7012541"/>
              <a:gd name="connsiteX138" fmla="*/ 7415948 w 8850777"/>
              <a:gd name="connsiteY138" fmla="*/ 1899836 h 7012541"/>
              <a:gd name="connsiteX139" fmla="*/ 7429578 w 8850777"/>
              <a:gd name="connsiteY139" fmla="*/ 1897743 h 7012541"/>
              <a:gd name="connsiteX140" fmla="*/ 7460064 w 8850777"/>
              <a:gd name="connsiteY140" fmla="*/ 1895534 h 7012541"/>
              <a:gd name="connsiteX141" fmla="*/ 7502113 w 8850777"/>
              <a:gd name="connsiteY141" fmla="*/ 1922083 h 7012541"/>
              <a:gd name="connsiteX142" fmla="*/ 7476884 w 8850777"/>
              <a:gd name="connsiteY142" fmla="*/ 1957479 h 7012541"/>
              <a:gd name="connsiteX143" fmla="*/ 7435999 w 8850777"/>
              <a:gd name="connsiteY143" fmla="*/ 1965299 h 7012541"/>
              <a:gd name="connsiteX144" fmla="*/ 7432559 w 8850777"/>
              <a:gd name="connsiteY144" fmla="*/ 1983767 h 7012541"/>
              <a:gd name="connsiteX145" fmla="*/ 7341167 w 8850777"/>
              <a:gd name="connsiteY145" fmla="*/ 2116076 h 7012541"/>
              <a:gd name="connsiteX146" fmla="*/ 7292785 w 8850777"/>
              <a:gd name="connsiteY146" fmla="*/ 2120344 h 7012541"/>
              <a:gd name="connsiteX147" fmla="*/ 7267252 w 8850777"/>
              <a:gd name="connsiteY147" fmla="*/ 2119278 h 7012541"/>
              <a:gd name="connsiteX148" fmla="*/ 7250917 w 8850777"/>
              <a:gd name="connsiteY148" fmla="*/ 2136237 h 7012541"/>
              <a:gd name="connsiteX149" fmla="*/ 7266631 w 8850777"/>
              <a:gd name="connsiteY149" fmla="*/ 2152158 h 7012541"/>
              <a:gd name="connsiteX150" fmla="*/ 7266631 w 8850777"/>
              <a:gd name="connsiteY150" fmla="*/ 2169860 h 7012541"/>
              <a:gd name="connsiteX151" fmla="*/ 7241401 w 8850777"/>
              <a:gd name="connsiteY151" fmla="*/ 2178706 h 7012541"/>
              <a:gd name="connsiteX152" fmla="*/ 7216741 w 8850777"/>
              <a:gd name="connsiteY152" fmla="*/ 2176761 h 7012541"/>
              <a:gd name="connsiteX153" fmla="*/ 7206772 w 8850777"/>
              <a:gd name="connsiteY153" fmla="*/ 2188634 h 7012541"/>
              <a:gd name="connsiteX154" fmla="*/ 7209141 w 8850777"/>
              <a:gd name="connsiteY154" fmla="*/ 2205255 h 7012541"/>
              <a:gd name="connsiteX155" fmla="*/ 7241401 w 8850777"/>
              <a:gd name="connsiteY155" fmla="*/ 2205255 h 7012541"/>
              <a:gd name="connsiteX156" fmla="*/ 7325501 w 8850777"/>
              <a:gd name="connsiteY156" fmla="*/ 2205255 h 7012541"/>
              <a:gd name="connsiteX157" fmla="*/ 7367553 w 8850777"/>
              <a:gd name="connsiteY157" fmla="*/ 2205255 h 7012541"/>
              <a:gd name="connsiteX158" fmla="*/ 7434834 w 8850777"/>
              <a:gd name="connsiteY158" fmla="*/ 2249505 h 7012541"/>
              <a:gd name="connsiteX159" fmla="*/ 7535753 w 8850777"/>
              <a:gd name="connsiteY159" fmla="*/ 2284901 h 7012541"/>
              <a:gd name="connsiteX160" fmla="*/ 7560984 w 8850777"/>
              <a:gd name="connsiteY160" fmla="*/ 2311449 h 7012541"/>
              <a:gd name="connsiteX161" fmla="*/ 7535753 w 8850777"/>
              <a:gd name="connsiteY161" fmla="*/ 2329142 h 7012541"/>
              <a:gd name="connsiteX162" fmla="*/ 7527346 w 8850777"/>
              <a:gd name="connsiteY162" fmla="*/ 2355692 h 7012541"/>
              <a:gd name="connsiteX163" fmla="*/ 7518935 w 8850777"/>
              <a:gd name="connsiteY163" fmla="*/ 2391087 h 7012541"/>
              <a:gd name="connsiteX164" fmla="*/ 7518935 w 8850777"/>
              <a:gd name="connsiteY164" fmla="*/ 2417635 h 7012541"/>
              <a:gd name="connsiteX165" fmla="*/ 7527346 w 8850777"/>
              <a:gd name="connsiteY165" fmla="*/ 2417635 h 7012541"/>
              <a:gd name="connsiteX166" fmla="*/ 7527346 w 8850777"/>
              <a:gd name="connsiteY166" fmla="*/ 2479580 h 7012541"/>
              <a:gd name="connsiteX167" fmla="*/ 7460064 w 8850777"/>
              <a:gd name="connsiteY167" fmla="*/ 2541532 h 7012541"/>
              <a:gd name="connsiteX168" fmla="*/ 7544165 w 8850777"/>
              <a:gd name="connsiteY168" fmla="*/ 2568073 h 7012541"/>
              <a:gd name="connsiteX169" fmla="*/ 7535753 w 8850777"/>
              <a:gd name="connsiteY169" fmla="*/ 2576928 h 7012541"/>
              <a:gd name="connsiteX170" fmla="*/ 7236495 w 8850777"/>
              <a:gd name="connsiteY170" fmla="*/ 2576928 h 7012541"/>
              <a:gd name="connsiteX171" fmla="*/ 7215508 w 8850777"/>
              <a:gd name="connsiteY171" fmla="*/ 2587165 h 7012541"/>
              <a:gd name="connsiteX172" fmla="*/ 7214139 w 8850777"/>
              <a:gd name="connsiteY172" fmla="*/ 2590655 h 7012541"/>
              <a:gd name="connsiteX173" fmla="*/ 7232990 w 8850777"/>
              <a:gd name="connsiteY173" fmla="*/ 2594621 h 7012541"/>
              <a:gd name="connsiteX174" fmla="*/ 7300272 w 8850777"/>
              <a:gd name="connsiteY174" fmla="*/ 2638871 h 7012541"/>
              <a:gd name="connsiteX175" fmla="*/ 7333912 w 8850777"/>
              <a:gd name="connsiteY175" fmla="*/ 2665420 h 7012541"/>
              <a:gd name="connsiteX176" fmla="*/ 7426423 w 8850777"/>
              <a:gd name="connsiteY176" fmla="*/ 2683114 h 7012541"/>
              <a:gd name="connsiteX177" fmla="*/ 7443243 w 8850777"/>
              <a:gd name="connsiteY177" fmla="*/ 2700816 h 7012541"/>
              <a:gd name="connsiteX178" fmla="*/ 7426423 w 8850777"/>
              <a:gd name="connsiteY178" fmla="*/ 2709662 h 7012541"/>
              <a:gd name="connsiteX179" fmla="*/ 7224581 w 8850777"/>
              <a:gd name="connsiteY179" fmla="*/ 2709662 h 7012541"/>
              <a:gd name="connsiteX180" fmla="*/ 7208810 w 8850777"/>
              <a:gd name="connsiteY180" fmla="*/ 2710767 h 7012541"/>
              <a:gd name="connsiteX181" fmla="*/ 7207899 w 8850777"/>
              <a:gd name="connsiteY181" fmla="*/ 2711514 h 7012541"/>
              <a:gd name="connsiteX182" fmla="*/ 7208115 w 8850777"/>
              <a:gd name="connsiteY182" fmla="*/ 2712006 h 7012541"/>
              <a:gd name="connsiteX183" fmla="*/ 7292785 w 8850777"/>
              <a:gd name="connsiteY183" fmla="*/ 2730679 h 7012541"/>
              <a:gd name="connsiteX184" fmla="*/ 7411055 w 8850777"/>
              <a:gd name="connsiteY184" fmla="*/ 2816042 h 7012541"/>
              <a:gd name="connsiteX185" fmla="*/ 7411055 w 8850777"/>
              <a:gd name="connsiteY185" fmla="*/ 2824702 h 7012541"/>
              <a:gd name="connsiteX186" fmla="*/ 7510524 w 8850777"/>
              <a:gd name="connsiteY186" fmla="*/ 2824702 h 7012541"/>
              <a:gd name="connsiteX187" fmla="*/ 7586217 w 8850777"/>
              <a:gd name="connsiteY187" fmla="*/ 2815857 h 7012541"/>
              <a:gd name="connsiteX188" fmla="*/ 7619857 w 8850777"/>
              <a:gd name="connsiteY188" fmla="*/ 2842405 h 7012541"/>
              <a:gd name="connsiteX189" fmla="*/ 7611446 w 8850777"/>
              <a:gd name="connsiteY189" fmla="*/ 2868954 h 7012541"/>
              <a:gd name="connsiteX190" fmla="*/ 7569394 w 8850777"/>
              <a:gd name="connsiteY190" fmla="*/ 2868954 h 7012541"/>
              <a:gd name="connsiteX191" fmla="*/ 7460064 w 8850777"/>
              <a:gd name="connsiteY191" fmla="*/ 2860098 h 7012541"/>
              <a:gd name="connsiteX192" fmla="*/ 7429971 w 8850777"/>
              <a:gd name="connsiteY192" fmla="*/ 2855261 h 7012541"/>
              <a:gd name="connsiteX193" fmla="*/ 7408679 w 8850777"/>
              <a:gd name="connsiteY193" fmla="*/ 2859828 h 7012541"/>
              <a:gd name="connsiteX194" fmla="*/ 7391569 w 8850777"/>
              <a:gd name="connsiteY194" fmla="*/ 2867792 h 7012541"/>
              <a:gd name="connsiteX195" fmla="*/ 7380474 w 8850777"/>
              <a:gd name="connsiteY195" fmla="*/ 2867539 h 7012541"/>
              <a:gd name="connsiteX196" fmla="*/ 7376094 w 8850777"/>
              <a:gd name="connsiteY196" fmla="*/ 2868814 h 7012541"/>
              <a:gd name="connsiteX197" fmla="*/ 7363084 w 8850777"/>
              <a:gd name="connsiteY197" fmla="*/ 2868887 h 7012541"/>
              <a:gd name="connsiteX198" fmla="*/ 7330122 w 8850777"/>
              <a:gd name="connsiteY198" fmla="*/ 2879700 h 7012541"/>
              <a:gd name="connsiteX199" fmla="*/ 7423270 w 8850777"/>
              <a:gd name="connsiteY199" fmla="*/ 2893285 h 7012541"/>
              <a:gd name="connsiteX200" fmla="*/ 7535753 w 8850777"/>
              <a:gd name="connsiteY200" fmla="*/ 2895495 h 7012541"/>
              <a:gd name="connsiteX201" fmla="*/ 7569394 w 8850777"/>
              <a:gd name="connsiteY201" fmla="*/ 2895495 h 7012541"/>
              <a:gd name="connsiteX202" fmla="*/ 7611446 w 8850777"/>
              <a:gd name="connsiteY202" fmla="*/ 2913195 h 7012541"/>
              <a:gd name="connsiteX203" fmla="*/ 7619857 w 8850777"/>
              <a:gd name="connsiteY203" fmla="*/ 2939745 h 7012541"/>
              <a:gd name="connsiteX204" fmla="*/ 7603035 w 8850777"/>
              <a:gd name="connsiteY204" fmla="*/ 2957445 h 7012541"/>
              <a:gd name="connsiteX205" fmla="*/ 7476884 w 8850777"/>
              <a:gd name="connsiteY205" fmla="*/ 2957445 h 7012541"/>
              <a:gd name="connsiteX206" fmla="*/ 7611446 w 8850777"/>
              <a:gd name="connsiteY206" fmla="*/ 2992841 h 7012541"/>
              <a:gd name="connsiteX207" fmla="*/ 7636676 w 8850777"/>
              <a:gd name="connsiteY207" fmla="*/ 3010536 h 7012541"/>
              <a:gd name="connsiteX208" fmla="*/ 7603035 w 8850777"/>
              <a:gd name="connsiteY208" fmla="*/ 3019391 h 7012541"/>
              <a:gd name="connsiteX209" fmla="*/ 7392782 w 8850777"/>
              <a:gd name="connsiteY209" fmla="*/ 3019391 h 7012541"/>
              <a:gd name="connsiteX210" fmla="*/ 7359141 w 8850777"/>
              <a:gd name="connsiteY210" fmla="*/ 3037084 h 7012541"/>
              <a:gd name="connsiteX211" fmla="*/ 7418013 w 8850777"/>
              <a:gd name="connsiteY211" fmla="*/ 3037084 h 7012541"/>
              <a:gd name="connsiteX212" fmla="*/ 7493705 w 8850777"/>
              <a:gd name="connsiteY212" fmla="*/ 3063633 h 7012541"/>
              <a:gd name="connsiteX213" fmla="*/ 7569394 w 8850777"/>
              <a:gd name="connsiteY213" fmla="*/ 3063633 h 7012541"/>
              <a:gd name="connsiteX214" fmla="*/ 7594625 w 8850777"/>
              <a:gd name="connsiteY214" fmla="*/ 3090181 h 7012541"/>
              <a:gd name="connsiteX215" fmla="*/ 7569394 w 8850777"/>
              <a:gd name="connsiteY215" fmla="*/ 3116729 h 7012541"/>
              <a:gd name="connsiteX216" fmla="*/ 7392782 w 8850777"/>
              <a:gd name="connsiteY216" fmla="*/ 3116729 h 7012541"/>
              <a:gd name="connsiteX217" fmla="*/ 7317090 w 8850777"/>
              <a:gd name="connsiteY217" fmla="*/ 3125577 h 7012541"/>
              <a:gd name="connsiteX218" fmla="*/ 7409602 w 8850777"/>
              <a:gd name="connsiteY218" fmla="*/ 3125577 h 7012541"/>
              <a:gd name="connsiteX219" fmla="*/ 7468474 w 8850777"/>
              <a:gd name="connsiteY219" fmla="*/ 3160972 h 7012541"/>
              <a:gd name="connsiteX220" fmla="*/ 7468474 w 8850777"/>
              <a:gd name="connsiteY220" fmla="*/ 3187520 h 7012541"/>
              <a:gd name="connsiteX221" fmla="*/ 7434834 w 8850777"/>
              <a:gd name="connsiteY221" fmla="*/ 3205222 h 7012541"/>
              <a:gd name="connsiteX222" fmla="*/ 7325501 w 8850777"/>
              <a:gd name="connsiteY222" fmla="*/ 3222925 h 7012541"/>
              <a:gd name="connsiteX223" fmla="*/ 7289650 w 8850777"/>
              <a:gd name="connsiteY223" fmla="*/ 3228471 h 7012541"/>
              <a:gd name="connsiteX224" fmla="*/ 7297868 w 8850777"/>
              <a:gd name="connsiteY224" fmla="*/ 3237002 h 7012541"/>
              <a:gd name="connsiteX225" fmla="*/ 7234517 w 8850777"/>
              <a:gd name="connsiteY225" fmla="*/ 3266341 h 7012541"/>
              <a:gd name="connsiteX226" fmla="*/ 7200180 w 8850777"/>
              <a:gd name="connsiteY226" fmla="*/ 3279517 h 7012541"/>
              <a:gd name="connsiteX227" fmla="*/ 7287409 w 8850777"/>
              <a:gd name="connsiteY227" fmla="*/ 3302602 h 7012541"/>
              <a:gd name="connsiteX228" fmla="*/ 7437935 w 8850777"/>
              <a:gd name="connsiteY228" fmla="*/ 3285529 h 7012541"/>
              <a:gd name="connsiteX229" fmla="*/ 7507819 w 8850777"/>
              <a:gd name="connsiteY229" fmla="*/ 3251385 h 7012541"/>
              <a:gd name="connsiteX230" fmla="*/ 7626089 w 8850777"/>
              <a:gd name="connsiteY230" fmla="*/ 3153218 h 7012541"/>
              <a:gd name="connsiteX231" fmla="*/ 7824993 w 8850777"/>
              <a:gd name="connsiteY231" fmla="*/ 2986763 h 7012541"/>
              <a:gd name="connsiteX232" fmla="*/ 8083034 w 8850777"/>
              <a:gd name="connsiteY232" fmla="*/ 2905671 h 7012541"/>
              <a:gd name="connsiteX233" fmla="*/ 8292694 w 8850777"/>
              <a:gd name="connsiteY233" fmla="*/ 2811774 h 7012541"/>
              <a:gd name="connsiteX234" fmla="*/ 8308820 w 8850777"/>
              <a:gd name="connsiteY234" fmla="*/ 2798969 h 7012541"/>
              <a:gd name="connsiteX235" fmla="*/ 8523854 w 8850777"/>
              <a:gd name="connsiteY235" fmla="*/ 2726411 h 7012541"/>
              <a:gd name="connsiteX236" fmla="*/ 8545735 w 8850777"/>
              <a:gd name="connsiteY236" fmla="*/ 2720593 h 7012541"/>
              <a:gd name="connsiteX237" fmla="*/ 8548676 w 8850777"/>
              <a:gd name="connsiteY237" fmla="*/ 2716533 h 7012541"/>
              <a:gd name="connsiteX238" fmla="*/ 8573314 w 8850777"/>
              <a:gd name="connsiteY238" fmla="*/ 2694886 h 7012541"/>
              <a:gd name="connsiteX239" fmla="*/ 8850732 w 8850777"/>
              <a:gd name="connsiteY239" fmla="*/ 2656253 h 7012541"/>
              <a:gd name="connsiteX240" fmla="*/ 8550732 w 8850777"/>
              <a:gd name="connsiteY240" fmla="*/ 3008104 h 7012541"/>
              <a:gd name="connsiteX241" fmla="*/ 8389456 w 8850777"/>
              <a:gd name="connsiteY241" fmla="*/ 3076394 h 7012541"/>
              <a:gd name="connsiteX242" fmla="*/ 8271189 w 8850777"/>
              <a:gd name="connsiteY242" fmla="*/ 3114806 h 7012541"/>
              <a:gd name="connsiteX243" fmla="*/ 8002397 w 8850777"/>
              <a:gd name="connsiteY243" fmla="*/ 3174559 h 7012541"/>
              <a:gd name="connsiteX244" fmla="*/ 7744358 w 8850777"/>
              <a:gd name="connsiteY244" fmla="*/ 3259920 h 7012541"/>
              <a:gd name="connsiteX245" fmla="*/ 7583083 w 8850777"/>
              <a:gd name="connsiteY245" fmla="*/ 3358087 h 7012541"/>
              <a:gd name="connsiteX246" fmla="*/ 7507819 w 8850777"/>
              <a:gd name="connsiteY246" fmla="*/ 3396499 h 7012541"/>
              <a:gd name="connsiteX247" fmla="*/ 7201396 w 8850777"/>
              <a:gd name="connsiteY247" fmla="*/ 3537345 h 7012541"/>
              <a:gd name="connsiteX248" fmla="*/ 7180328 w 8850777"/>
              <a:gd name="connsiteY248" fmla="*/ 3547150 h 7012541"/>
              <a:gd name="connsiteX249" fmla="*/ 7165229 w 8850777"/>
              <a:gd name="connsiteY249" fmla="*/ 3639988 h 7012541"/>
              <a:gd name="connsiteX250" fmla="*/ 7112041 w 8850777"/>
              <a:gd name="connsiteY250" fmla="*/ 3746654 h 7012541"/>
              <a:gd name="connsiteX251" fmla="*/ 7107603 w 8850777"/>
              <a:gd name="connsiteY251" fmla="*/ 3767789 h 7012541"/>
              <a:gd name="connsiteX252" fmla="*/ 7120759 w 8850777"/>
              <a:gd name="connsiteY252" fmla="*/ 3772089 h 7012541"/>
              <a:gd name="connsiteX253" fmla="*/ 7534699 w 8850777"/>
              <a:gd name="connsiteY253" fmla="*/ 3891595 h 7012541"/>
              <a:gd name="connsiteX254" fmla="*/ 7626089 w 8850777"/>
              <a:gd name="connsiteY254" fmla="*/ 3917205 h 7012541"/>
              <a:gd name="connsiteX255" fmla="*/ 7749734 w 8850777"/>
              <a:gd name="connsiteY255" fmla="*/ 3904400 h 7012541"/>
              <a:gd name="connsiteX256" fmla="*/ 7819618 w 8850777"/>
              <a:gd name="connsiteY256" fmla="*/ 3895864 h 7012541"/>
              <a:gd name="connsiteX257" fmla="*/ 7894880 w 8850777"/>
              <a:gd name="connsiteY257" fmla="*/ 3912937 h 7012541"/>
              <a:gd name="connsiteX258" fmla="*/ 7927136 w 8850777"/>
              <a:gd name="connsiteY258" fmla="*/ 3942812 h 7012541"/>
              <a:gd name="connsiteX259" fmla="*/ 7787364 w 8850777"/>
              <a:gd name="connsiteY259" fmla="*/ 4169020 h 7012541"/>
              <a:gd name="connsiteX260" fmla="*/ 7636840 w 8850777"/>
              <a:gd name="connsiteY260" fmla="*/ 4169020 h 7012541"/>
              <a:gd name="connsiteX261" fmla="*/ 7513195 w 8850777"/>
              <a:gd name="connsiteY261" fmla="*/ 4100731 h 7012541"/>
              <a:gd name="connsiteX262" fmla="*/ 7378800 w 8850777"/>
              <a:gd name="connsiteY262" fmla="*/ 4079391 h 7012541"/>
              <a:gd name="connsiteX263" fmla="*/ 7239029 w 8850777"/>
              <a:gd name="connsiteY263" fmla="*/ 4023907 h 7012541"/>
              <a:gd name="connsiteX264" fmla="*/ 7158389 w 8850777"/>
              <a:gd name="connsiteY264" fmla="*/ 3921471 h 7012541"/>
              <a:gd name="connsiteX265" fmla="*/ 7124598 w 8850777"/>
              <a:gd name="connsiteY265" fmla="*/ 3898797 h 7012541"/>
              <a:gd name="connsiteX266" fmla="*/ 7095148 w 8850777"/>
              <a:gd name="connsiteY266" fmla="*/ 3921009 h 7012541"/>
              <a:gd name="connsiteX267" fmla="*/ 6993789 w 8850777"/>
              <a:gd name="connsiteY267" fmla="*/ 3921009 h 7012541"/>
              <a:gd name="connsiteX268" fmla="*/ 6841749 w 8850777"/>
              <a:gd name="connsiteY268" fmla="*/ 3947832 h 7012541"/>
              <a:gd name="connsiteX269" fmla="*/ 6799515 w 8850777"/>
              <a:gd name="connsiteY269" fmla="*/ 4048423 h 7012541"/>
              <a:gd name="connsiteX270" fmla="*/ 6554562 w 8850777"/>
              <a:gd name="connsiteY270" fmla="*/ 4309956 h 7012541"/>
              <a:gd name="connsiteX271" fmla="*/ 6495434 w 8850777"/>
              <a:gd name="connsiteY271" fmla="*/ 4323367 h 7012541"/>
              <a:gd name="connsiteX272" fmla="*/ 6157569 w 8850777"/>
              <a:gd name="connsiteY272" fmla="*/ 4323367 h 7012541"/>
              <a:gd name="connsiteX273" fmla="*/ 6225141 w 8850777"/>
              <a:gd name="connsiteY273" fmla="*/ 4544663 h 7012541"/>
              <a:gd name="connsiteX274" fmla="*/ 6030867 w 8850777"/>
              <a:gd name="connsiteY274" fmla="*/ 4423957 h 7012541"/>
              <a:gd name="connsiteX275" fmla="*/ 5726788 w 8850777"/>
              <a:gd name="connsiteY275" fmla="*/ 4363603 h 7012541"/>
              <a:gd name="connsiteX276" fmla="*/ 5583194 w 8850777"/>
              <a:gd name="connsiteY276" fmla="*/ 4558076 h 7012541"/>
              <a:gd name="connsiteX277" fmla="*/ 5372027 w 8850777"/>
              <a:gd name="connsiteY277" fmla="*/ 4658664 h 7012541"/>
              <a:gd name="connsiteX278" fmla="*/ 5228434 w 8850777"/>
              <a:gd name="connsiteY278" fmla="*/ 4698900 h 7012541"/>
              <a:gd name="connsiteX279" fmla="*/ 4991928 w 8850777"/>
              <a:gd name="connsiteY279" fmla="*/ 4812901 h 7012541"/>
              <a:gd name="connsiteX280" fmla="*/ 4915908 w 8850777"/>
              <a:gd name="connsiteY280" fmla="*/ 4866550 h 7012541"/>
              <a:gd name="connsiteX281" fmla="*/ 4949694 w 8850777"/>
              <a:gd name="connsiteY281" fmla="*/ 5034199 h 7012541"/>
              <a:gd name="connsiteX282" fmla="*/ 4978237 w 8850777"/>
              <a:gd name="connsiteY282" fmla="*/ 5142809 h 7012541"/>
              <a:gd name="connsiteX283" fmla="*/ 4997518 w 8850777"/>
              <a:gd name="connsiteY283" fmla="*/ 5144903 h 7012541"/>
              <a:gd name="connsiteX284" fmla="*/ 5017276 w 8850777"/>
              <a:gd name="connsiteY284" fmla="*/ 5157192 h 7012541"/>
              <a:gd name="connsiteX285" fmla="*/ 5033367 w 8850777"/>
              <a:gd name="connsiteY285" fmla="*/ 5182005 h 7012541"/>
              <a:gd name="connsiteX286" fmla="*/ 5039731 w 8850777"/>
              <a:gd name="connsiteY286" fmla="*/ 5192443 h 7012541"/>
              <a:gd name="connsiteX287" fmla="*/ 5060058 w 8850777"/>
              <a:gd name="connsiteY287" fmla="*/ 5219711 h 7012541"/>
              <a:gd name="connsiteX288" fmla="*/ 5070657 w 8850777"/>
              <a:gd name="connsiteY288" fmla="*/ 5232605 h 7012541"/>
              <a:gd name="connsiteX289" fmla="*/ 5077775 w 8850777"/>
              <a:gd name="connsiteY289" fmla="*/ 5251423 h 7012541"/>
              <a:gd name="connsiteX290" fmla="*/ 5076675 w 8850777"/>
              <a:gd name="connsiteY290" fmla="*/ 5272625 h 7012541"/>
              <a:gd name="connsiteX291" fmla="*/ 5067013 w 8850777"/>
              <a:gd name="connsiteY291" fmla="*/ 5325796 h 7012541"/>
              <a:gd name="connsiteX292" fmla="*/ 4992239 w 8850777"/>
              <a:gd name="connsiteY292" fmla="*/ 5402777 h 7012541"/>
              <a:gd name="connsiteX293" fmla="*/ 4981655 w 8850777"/>
              <a:gd name="connsiteY293" fmla="*/ 5403392 h 7012541"/>
              <a:gd name="connsiteX294" fmla="*/ 4935831 w 8850777"/>
              <a:gd name="connsiteY294" fmla="*/ 5411777 h 7012541"/>
              <a:gd name="connsiteX295" fmla="*/ 4922876 w 8850777"/>
              <a:gd name="connsiteY295" fmla="*/ 5410623 h 7012541"/>
              <a:gd name="connsiteX296" fmla="*/ 4887883 w 8850777"/>
              <a:gd name="connsiteY296" fmla="*/ 5412181 h 7012541"/>
              <a:gd name="connsiteX297" fmla="*/ 4868951 w 8850777"/>
              <a:gd name="connsiteY297" fmla="*/ 5411532 h 7012541"/>
              <a:gd name="connsiteX298" fmla="*/ 4852373 w 8850777"/>
              <a:gd name="connsiteY298" fmla="*/ 5399145 h 7012541"/>
              <a:gd name="connsiteX299" fmla="*/ 4797423 w 8850777"/>
              <a:gd name="connsiteY299" fmla="*/ 5370869 h 7012541"/>
              <a:gd name="connsiteX300" fmla="*/ 4769006 w 8850777"/>
              <a:gd name="connsiteY300" fmla="*/ 5349635 h 7012541"/>
              <a:gd name="connsiteX301" fmla="*/ 4763013 w 8850777"/>
              <a:gd name="connsiteY301" fmla="*/ 5336631 h 7012541"/>
              <a:gd name="connsiteX302" fmla="*/ 4763231 w 8850777"/>
              <a:gd name="connsiteY302" fmla="*/ 5303401 h 7012541"/>
              <a:gd name="connsiteX303" fmla="*/ 4760438 w 8850777"/>
              <a:gd name="connsiteY303" fmla="*/ 5250159 h 7012541"/>
              <a:gd name="connsiteX304" fmla="*/ 4768885 w 8850777"/>
              <a:gd name="connsiteY304" fmla="*/ 5228052 h 7012541"/>
              <a:gd name="connsiteX305" fmla="*/ 4786918 w 8850777"/>
              <a:gd name="connsiteY305" fmla="*/ 5203164 h 7012541"/>
              <a:gd name="connsiteX306" fmla="*/ 4805708 w 8850777"/>
              <a:gd name="connsiteY306" fmla="*/ 5186655 h 7012541"/>
              <a:gd name="connsiteX307" fmla="*/ 4839370 w 8850777"/>
              <a:gd name="connsiteY307" fmla="*/ 5158612 h 7012541"/>
              <a:gd name="connsiteX308" fmla="*/ 4839887 w 8850777"/>
              <a:gd name="connsiteY308" fmla="*/ 5158473 h 7012541"/>
              <a:gd name="connsiteX309" fmla="*/ 4839887 w 8850777"/>
              <a:gd name="connsiteY309" fmla="*/ 5114670 h 7012541"/>
              <a:gd name="connsiteX310" fmla="*/ 4831440 w 8850777"/>
              <a:gd name="connsiteY310" fmla="*/ 5000669 h 7012541"/>
              <a:gd name="connsiteX311" fmla="*/ 4731137 w 8850777"/>
              <a:gd name="connsiteY311" fmla="*/ 4868226 h 7012541"/>
              <a:gd name="connsiteX312" fmla="*/ 4699578 w 8850777"/>
              <a:gd name="connsiteY312" fmla="*/ 4861044 h 7012541"/>
              <a:gd name="connsiteX313" fmla="*/ 4695996 w 8850777"/>
              <a:gd name="connsiteY313" fmla="*/ 4869585 h 7012541"/>
              <a:gd name="connsiteX314" fmla="*/ 4526886 w 8850777"/>
              <a:gd name="connsiteY314" fmla="*/ 5175990 h 7012541"/>
              <a:gd name="connsiteX315" fmla="*/ 4431061 w 8850777"/>
              <a:gd name="connsiteY315" fmla="*/ 5313663 h 7012541"/>
              <a:gd name="connsiteX316" fmla="*/ 4467109 w 8850777"/>
              <a:gd name="connsiteY316" fmla="*/ 5335807 h 7012541"/>
              <a:gd name="connsiteX317" fmla="*/ 4556483 w 8850777"/>
              <a:gd name="connsiteY317" fmla="*/ 5411032 h 7012541"/>
              <a:gd name="connsiteX318" fmla="*/ 4588738 w 8850777"/>
              <a:gd name="connsiteY318" fmla="*/ 5530539 h 7012541"/>
              <a:gd name="connsiteX319" fmla="*/ 4486598 w 8850777"/>
              <a:gd name="connsiteY319" fmla="*/ 5658580 h 7012541"/>
              <a:gd name="connsiteX320" fmla="*/ 4481222 w 8850777"/>
              <a:gd name="connsiteY320" fmla="*/ 5688457 h 7012541"/>
              <a:gd name="connsiteX321" fmla="*/ 4508100 w 8850777"/>
              <a:gd name="connsiteY321" fmla="*/ 5833571 h 7012541"/>
              <a:gd name="connsiteX322" fmla="*/ 4373705 w 8850777"/>
              <a:gd name="connsiteY322" fmla="*/ 6029902 h 7012541"/>
              <a:gd name="connsiteX323" fmla="*/ 4244684 w 8850777"/>
              <a:gd name="connsiteY323" fmla="*/ 6076852 h 7012541"/>
              <a:gd name="connsiteX324" fmla="*/ 3981267 w 8850777"/>
              <a:gd name="connsiteY324" fmla="*/ 6046974 h 7012541"/>
              <a:gd name="connsiteX325" fmla="*/ 3906594 w 8850777"/>
              <a:gd name="connsiteY325" fmla="*/ 6000025 h 7012541"/>
              <a:gd name="connsiteX326" fmla="*/ 3861154 w 8850777"/>
              <a:gd name="connsiteY326" fmla="*/ 5958970 h 7012541"/>
              <a:gd name="connsiteX327" fmla="*/ 3835346 w 8850777"/>
              <a:gd name="connsiteY327" fmla="*/ 5983754 h 7012541"/>
              <a:gd name="connsiteX328" fmla="*/ 3721172 w 8850777"/>
              <a:gd name="connsiteY328" fmla="*/ 6074326 h 7012541"/>
              <a:gd name="connsiteX329" fmla="*/ 3723563 w 8850777"/>
              <a:gd name="connsiteY329" fmla="*/ 6076719 h 7012541"/>
              <a:gd name="connsiteX330" fmla="*/ 3733978 w 8850777"/>
              <a:gd name="connsiteY330" fmla="*/ 6081120 h 7012541"/>
              <a:gd name="connsiteX331" fmla="*/ 3776987 w 8850777"/>
              <a:gd name="connsiteY331" fmla="*/ 6098191 h 7012541"/>
              <a:gd name="connsiteX332" fmla="*/ 3723226 w 8850777"/>
              <a:gd name="connsiteY332" fmla="*/ 6128069 h 7012541"/>
              <a:gd name="connsiteX333" fmla="*/ 3685596 w 8850777"/>
              <a:gd name="connsiteY333" fmla="*/ 6115264 h 7012541"/>
              <a:gd name="connsiteX334" fmla="*/ 3674316 w 8850777"/>
              <a:gd name="connsiteY334" fmla="*/ 6111495 h 7012541"/>
              <a:gd name="connsiteX335" fmla="*/ 3550158 w 8850777"/>
              <a:gd name="connsiteY335" fmla="*/ 6209987 h 7012541"/>
              <a:gd name="connsiteX336" fmla="*/ 2376461 w 8850777"/>
              <a:gd name="connsiteY336" fmla="*/ 6797710 h 7012541"/>
              <a:gd name="connsiteX337" fmla="*/ 2293103 w 8850777"/>
              <a:gd name="connsiteY337" fmla="*/ 6820826 h 7012541"/>
              <a:gd name="connsiteX338" fmla="*/ 2293103 w 8850777"/>
              <a:gd name="connsiteY338" fmla="*/ 6858002 h 7012541"/>
              <a:gd name="connsiteX339" fmla="*/ 2159046 w 8850777"/>
              <a:gd name="connsiteY339" fmla="*/ 6858002 h 7012541"/>
              <a:gd name="connsiteX340" fmla="*/ 2047293 w 8850777"/>
              <a:gd name="connsiteY340" fmla="*/ 6888993 h 7012541"/>
              <a:gd name="connsiteX341" fmla="*/ 995643 w 8850777"/>
              <a:gd name="connsiteY341" fmla="*/ 7010404 h 7012541"/>
              <a:gd name="connsiteX342" fmla="*/ 0 w 8850777"/>
              <a:gd name="connsiteY342" fmla="*/ 6931523 h 7012541"/>
              <a:gd name="connsiteX343" fmla="*/ 28261 w 8850777"/>
              <a:gd name="connsiteY343" fmla="*/ 5029202 h 7012541"/>
              <a:gd name="connsiteX0" fmla="*/ 6634026 w 8574424"/>
              <a:gd name="connsiteY0" fmla="*/ 867292 h 7012541"/>
              <a:gd name="connsiteX1" fmla="*/ 6577800 w 8574424"/>
              <a:gd name="connsiteY1" fmla="*/ 908210 h 7012541"/>
              <a:gd name="connsiteX2" fmla="*/ 6529417 w 8574424"/>
              <a:gd name="connsiteY2" fmla="*/ 967963 h 7012541"/>
              <a:gd name="connsiteX3" fmla="*/ 6545544 w 8574424"/>
              <a:gd name="connsiteY3" fmla="*/ 1006376 h 7012541"/>
              <a:gd name="connsiteX4" fmla="*/ 6585864 w 8574424"/>
              <a:gd name="connsiteY4" fmla="*/ 1006911 h 7012541"/>
              <a:gd name="connsiteX5" fmla="*/ 6602827 w 8574424"/>
              <a:gd name="connsiteY5" fmla="*/ 1003094 h 7012541"/>
              <a:gd name="connsiteX6" fmla="*/ 6624961 w 8574424"/>
              <a:gd name="connsiteY6" fmla="*/ 955148 h 7012541"/>
              <a:gd name="connsiteX7" fmla="*/ 6627415 w 8574424"/>
              <a:gd name="connsiteY7" fmla="*/ 887712 h 7012541"/>
              <a:gd name="connsiteX8" fmla="*/ 6634026 w 8574424"/>
              <a:gd name="connsiteY8" fmla="*/ 867292 h 7012541"/>
              <a:gd name="connsiteX9" fmla="*/ 28261 w 8574424"/>
              <a:gd name="connsiteY9" fmla="*/ 5029202 h 7012541"/>
              <a:gd name="connsiteX10" fmla="*/ 71547 w 8574424"/>
              <a:gd name="connsiteY10" fmla="*/ 85060 h 7012541"/>
              <a:gd name="connsiteX11" fmla="*/ 2293103 w 8574424"/>
              <a:gd name="connsiteY11" fmla="*/ 0 h 7012541"/>
              <a:gd name="connsiteX12" fmla="*/ 2909882 w 8574424"/>
              <a:gd name="connsiteY12" fmla="*/ 423059 h 7012541"/>
              <a:gd name="connsiteX13" fmla="*/ 3086400 w 8574424"/>
              <a:gd name="connsiteY13" fmla="*/ 516658 h 7012541"/>
              <a:gd name="connsiteX14" fmla="*/ 3066703 w 8574424"/>
              <a:gd name="connsiteY14" fmla="*/ 491542 h 7012541"/>
              <a:gd name="connsiteX15" fmla="*/ 3040497 w 8574424"/>
              <a:gd name="connsiteY15" fmla="*/ 460064 h 7012541"/>
              <a:gd name="connsiteX16" fmla="*/ 2943731 w 8574424"/>
              <a:gd name="connsiteY16" fmla="*/ 387506 h 7012541"/>
              <a:gd name="connsiteX17" fmla="*/ 2895348 w 8574424"/>
              <a:gd name="connsiteY17" fmla="*/ 302144 h 7012541"/>
              <a:gd name="connsiteX18" fmla="*/ 2981361 w 8574424"/>
              <a:gd name="connsiteY18" fmla="*/ 203978 h 7012541"/>
              <a:gd name="connsiteX19" fmla="*/ 3035121 w 8574424"/>
              <a:gd name="connsiteY19" fmla="*/ 203978 h 7012541"/>
              <a:gd name="connsiteX20" fmla="*/ 3051248 w 8574424"/>
              <a:gd name="connsiteY20" fmla="*/ 233856 h 7012541"/>
              <a:gd name="connsiteX21" fmla="*/ 3110381 w 8574424"/>
              <a:gd name="connsiteY21" fmla="*/ 391774 h 7012541"/>
              <a:gd name="connsiteX22" fmla="*/ 3131886 w 8574424"/>
              <a:gd name="connsiteY22" fmla="*/ 434455 h 7012541"/>
              <a:gd name="connsiteX23" fmla="*/ 3217899 w 8574424"/>
              <a:gd name="connsiteY23" fmla="*/ 545425 h 7012541"/>
              <a:gd name="connsiteX24" fmla="*/ 3265394 w 8574424"/>
              <a:gd name="connsiteY24" fmla="*/ 614557 h 7012541"/>
              <a:gd name="connsiteX25" fmla="*/ 3525574 w 8574424"/>
              <a:gd name="connsiteY25" fmla="*/ 784372 h 7012541"/>
              <a:gd name="connsiteX26" fmla="*/ 3549857 w 8574424"/>
              <a:gd name="connsiteY26" fmla="*/ 760429 h 7012541"/>
              <a:gd name="connsiteX27" fmla="*/ 3583457 w 8574424"/>
              <a:gd name="connsiteY27" fmla="*/ 716148 h 7012541"/>
              <a:gd name="connsiteX28" fmla="*/ 3701724 w 8574424"/>
              <a:gd name="connsiteY28" fmla="*/ 703343 h 7012541"/>
              <a:gd name="connsiteX29" fmla="*/ 3927511 w 8574424"/>
              <a:gd name="connsiteY29" fmla="*/ 733221 h 7012541"/>
              <a:gd name="connsiteX30" fmla="*/ 3992019 w 8574424"/>
              <a:gd name="connsiteY30" fmla="*/ 686272 h 7012541"/>
              <a:gd name="connsiteX31" fmla="*/ 4008148 w 8574424"/>
              <a:gd name="connsiteY31" fmla="*/ 600910 h 7012541"/>
              <a:gd name="connsiteX32" fmla="*/ 4008148 w 8574424"/>
              <a:gd name="connsiteY32" fmla="*/ 545425 h 7012541"/>
              <a:gd name="connsiteX33" fmla="*/ 4110289 w 8574424"/>
              <a:gd name="connsiteY33" fmla="*/ 515549 h 7012541"/>
              <a:gd name="connsiteX34" fmla="*/ 4190927 w 8574424"/>
              <a:gd name="connsiteY34" fmla="*/ 579570 h 7012541"/>
              <a:gd name="connsiteX35" fmla="*/ 4239308 w 8574424"/>
              <a:gd name="connsiteY35" fmla="*/ 613714 h 7012541"/>
              <a:gd name="connsiteX36" fmla="*/ 4293068 w 8574424"/>
              <a:gd name="connsiteY36" fmla="*/ 583839 h 7012541"/>
              <a:gd name="connsiteX37" fmla="*/ 4336073 w 8574424"/>
              <a:gd name="connsiteY37" fmla="*/ 472869 h 7012541"/>
              <a:gd name="connsiteX38" fmla="*/ 4368329 w 8574424"/>
              <a:gd name="connsiteY38" fmla="*/ 438723 h 7012541"/>
              <a:gd name="connsiteX39" fmla="*/ 4422087 w 8574424"/>
              <a:gd name="connsiteY39" fmla="*/ 442991 h 7012541"/>
              <a:gd name="connsiteX40" fmla="*/ 4481222 w 8574424"/>
              <a:gd name="connsiteY40" fmla="*/ 485671 h 7012541"/>
              <a:gd name="connsiteX41" fmla="*/ 4567235 w 8574424"/>
              <a:gd name="connsiteY41" fmla="*/ 545425 h 7012541"/>
              <a:gd name="connsiteX42" fmla="*/ 4701630 w 8574424"/>
              <a:gd name="connsiteY42" fmla="*/ 481403 h 7012541"/>
              <a:gd name="connsiteX43" fmla="*/ 4787643 w 8574424"/>
              <a:gd name="connsiteY43" fmla="*/ 366167 h 7012541"/>
              <a:gd name="connsiteX44" fmla="*/ 4852154 w 8574424"/>
              <a:gd name="connsiteY44" fmla="*/ 349094 h 7012541"/>
              <a:gd name="connsiteX45" fmla="*/ 4911289 w 8574424"/>
              <a:gd name="connsiteY45" fmla="*/ 494208 h 7012541"/>
              <a:gd name="connsiteX46" fmla="*/ 4900539 w 8574424"/>
              <a:gd name="connsiteY46" fmla="*/ 507013 h 7012541"/>
              <a:gd name="connsiteX47" fmla="*/ 5008054 w 8574424"/>
              <a:gd name="connsiteY47" fmla="*/ 532622 h 7012541"/>
              <a:gd name="connsiteX48" fmla="*/ 5099443 w 8574424"/>
              <a:gd name="connsiteY48" fmla="*/ 498476 h 7012541"/>
              <a:gd name="connsiteX49" fmla="*/ 5115571 w 8574424"/>
              <a:gd name="connsiteY49" fmla="*/ 485671 h 7012541"/>
              <a:gd name="connsiteX50" fmla="*/ 5292973 w 8574424"/>
              <a:gd name="connsiteY50" fmla="*/ 477137 h 7012541"/>
              <a:gd name="connsiteX51" fmla="*/ 5395114 w 8574424"/>
              <a:gd name="connsiteY51" fmla="*/ 468600 h 7012541"/>
              <a:gd name="connsiteX52" fmla="*/ 5454249 w 8574424"/>
              <a:gd name="connsiteY52" fmla="*/ 357630 h 7012541"/>
              <a:gd name="connsiteX53" fmla="*/ 5545639 w 8574424"/>
              <a:gd name="connsiteY53" fmla="*/ 131422 h 7012541"/>
              <a:gd name="connsiteX54" fmla="*/ 5626276 w 8574424"/>
              <a:gd name="connsiteY54" fmla="*/ 33255 h 7012541"/>
              <a:gd name="connsiteX55" fmla="*/ 5684065 w 8574424"/>
              <a:gd name="connsiteY55" fmla="*/ 2846 h 7012541"/>
              <a:gd name="connsiteX56" fmla="*/ 5721528 w 8574424"/>
              <a:gd name="connsiteY56" fmla="*/ 245 h 7012541"/>
              <a:gd name="connsiteX57" fmla="*/ 5766047 w 8574424"/>
              <a:gd name="connsiteY57" fmla="*/ 7648 h 7012541"/>
              <a:gd name="connsiteX58" fmla="*/ 5712289 w 8574424"/>
              <a:gd name="connsiteY58" fmla="*/ 152762 h 7012541"/>
              <a:gd name="connsiteX59" fmla="*/ 5658530 w 8574424"/>
              <a:gd name="connsiteY59" fmla="*/ 323485 h 7012541"/>
              <a:gd name="connsiteX60" fmla="*/ 5599395 w 8574424"/>
              <a:gd name="connsiteY60" fmla="*/ 489940 h 7012541"/>
              <a:gd name="connsiteX61" fmla="*/ 5733793 w 8574424"/>
              <a:gd name="connsiteY61" fmla="*/ 613714 h 7012541"/>
              <a:gd name="connsiteX62" fmla="*/ 5766047 w 8574424"/>
              <a:gd name="connsiteY62" fmla="*/ 596641 h 7012541"/>
              <a:gd name="connsiteX63" fmla="*/ 5782173 w 8574424"/>
              <a:gd name="connsiteY63" fmla="*/ 566766 h 7012541"/>
              <a:gd name="connsiteX64" fmla="*/ 5889693 w 8574424"/>
              <a:gd name="connsiteY64" fmla="*/ 532622 h 7012541"/>
              <a:gd name="connsiteX65" fmla="*/ 5948825 w 8574424"/>
              <a:gd name="connsiteY65" fmla="*/ 600910 h 7012541"/>
              <a:gd name="connsiteX66" fmla="*/ 5948825 w 8574424"/>
              <a:gd name="connsiteY66" fmla="*/ 635055 h 7012541"/>
              <a:gd name="connsiteX67" fmla="*/ 6110101 w 8574424"/>
              <a:gd name="connsiteY67" fmla="*/ 801509 h 7012541"/>
              <a:gd name="connsiteX68" fmla="*/ 6185364 w 8574424"/>
              <a:gd name="connsiteY68" fmla="*/ 797240 h 7012541"/>
              <a:gd name="connsiteX69" fmla="*/ 6411148 w 8574424"/>
              <a:gd name="connsiteY69" fmla="*/ 754560 h 7012541"/>
              <a:gd name="connsiteX70" fmla="*/ 6459531 w 8574424"/>
              <a:gd name="connsiteY70" fmla="*/ 771633 h 7012541"/>
              <a:gd name="connsiteX71" fmla="*/ 6518666 w 8574424"/>
              <a:gd name="connsiteY71" fmla="*/ 831386 h 7012541"/>
              <a:gd name="connsiteX72" fmla="*/ 6583174 w 8574424"/>
              <a:gd name="connsiteY72" fmla="*/ 839921 h 7012541"/>
              <a:gd name="connsiteX73" fmla="*/ 6604680 w 8574424"/>
              <a:gd name="connsiteY73" fmla="*/ 822850 h 7012541"/>
              <a:gd name="connsiteX74" fmla="*/ 6630887 w 8574424"/>
              <a:gd name="connsiteY74" fmla="*/ 818048 h 7012541"/>
              <a:gd name="connsiteX75" fmla="*/ 6648711 w 8574424"/>
              <a:gd name="connsiteY75" fmla="*/ 821907 h 7012541"/>
              <a:gd name="connsiteX76" fmla="*/ 6652736 w 8574424"/>
              <a:gd name="connsiteY76" fmla="*/ 803062 h 7012541"/>
              <a:gd name="connsiteX77" fmla="*/ 6634723 w 8574424"/>
              <a:gd name="connsiteY77" fmla="*/ 789260 h 7012541"/>
              <a:gd name="connsiteX78" fmla="*/ 6634019 w 8574424"/>
              <a:gd name="connsiteY78" fmla="*/ 763084 h 7012541"/>
              <a:gd name="connsiteX79" fmla="*/ 6635466 w 8574424"/>
              <a:gd name="connsiteY79" fmla="*/ 732353 h 7012541"/>
              <a:gd name="connsiteX80" fmla="*/ 6681000 w 8574424"/>
              <a:gd name="connsiteY80" fmla="*/ 753698 h 7012541"/>
              <a:gd name="connsiteX81" fmla="*/ 6681704 w 8574424"/>
              <a:gd name="connsiteY81" fmla="*/ 779876 h 7012541"/>
              <a:gd name="connsiteX82" fmla="*/ 6666549 w 8574424"/>
              <a:gd name="connsiteY82" fmla="*/ 977913 h 7012541"/>
              <a:gd name="connsiteX83" fmla="*/ 6666829 w 8574424"/>
              <a:gd name="connsiteY83" fmla="*/ 988259 h 7012541"/>
              <a:gd name="connsiteX84" fmla="*/ 6669190 w 8574424"/>
              <a:gd name="connsiteY84" fmla="*/ 987703 h 7012541"/>
              <a:gd name="connsiteX85" fmla="*/ 6712195 w 8574424"/>
              <a:gd name="connsiteY85" fmla="*/ 1006376 h 7012541"/>
              <a:gd name="connsiteX86" fmla="*/ 6741388 w 8574424"/>
              <a:gd name="connsiteY86" fmla="*/ 1050670 h 7012541"/>
              <a:gd name="connsiteX87" fmla="*/ 6756165 w 8574424"/>
              <a:gd name="connsiteY87" fmla="*/ 1051331 h 7012541"/>
              <a:gd name="connsiteX88" fmla="*/ 6811400 w 8574424"/>
              <a:gd name="connsiteY88" fmla="*/ 1031420 h 7012541"/>
              <a:gd name="connsiteX89" fmla="*/ 6870579 w 8574424"/>
              <a:gd name="connsiteY89" fmla="*/ 1010084 h 7012541"/>
              <a:gd name="connsiteX90" fmla="*/ 6917158 w 8574424"/>
              <a:gd name="connsiteY90" fmla="*/ 1091465 h 7012541"/>
              <a:gd name="connsiteX91" fmla="*/ 7031896 w 8574424"/>
              <a:gd name="connsiteY91" fmla="*/ 1125620 h 7012541"/>
              <a:gd name="connsiteX92" fmla="*/ 7125478 w 8574424"/>
              <a:gd name="connsiteY92" fmla="*/ 1156072 h 7012541"/>
              <a:gd name="connsiteX93" fmla="*/ 7159878 w 8574424"/>
              <a:gd name="connsiteY93" fmla="*/ 1207863 h 7012541"/>
              <a:gd name="connsiteX94" fmla="*/ 7235505 w 8574424"/>
              <a:gd name="connsiteY94" fmla="*/ 1290100 h 7012541"/>
              <a:gd name="connsiteX95" fmla="*/ 7260605 w 8574424"/>
              <a:gd name="connsiteY95" fmla="*/ 1292379 h 7012541"/>
              <a:gd name="connsiteX96" fmla="*/ 7397968 w 8574424"/>
              <a:gd name="connsiteY96" fmla="*/ 1257963 h 7012541"/>
              <a:gd name="connsiteX97" fmla="*/ 7448170 w 8574424"/>
              <a:gd name="connsiteY97" fmla="*/ 1262519 h 7012541"/>
              <a:gd name="connsiteX98" fmla="*/ 7449238 w 8574424"/>
              <a:gd name="connsiteY98" fmla="*/ 1281014 h 7012541"/>
              <a:gd name="connsiteX99" fmla="*/ 7356343 w 8574424"/>
              <a:gd name="connsiteY99" fmla="*/ 1318280 h 7012541"/>
              <a:gd name="connsiteX100" fmla="*/ 7333375 w 8574424"/>
              <a:gd name="connsiteY100" fmla="*/ 1352992 h 7012541"/>
              <a:gd name="connsiteX101" fmla="*/ 7382127 w 8574424"/>
              <a:gd name="connsiteY101" fmla="*/ 1388279 h 7012541"/>
              <a:gd name="connsiteX102" fmla="*/ 7433759 w 8574424"/>
              <a:gd name="connsiteY102" fmla="*/ 1403649 h 7012541"/>
              <a:gd name="connsiteX103" fmla="*/ 7364535 w 8574424"/>
              <a:gd name="connsiteY103" fmla="*/ 1432382 h 7012541"/>
              <a:gd name="connsiteX104" fmla="*/ 7336194 w 8574424"/>
              <a:gd name="connsiteY104" fmla="*/ 1457701 h 7012541"/>
              <a:gd name="connsiteX105" fmla="*/ 7364153 w 8574424"/>
              <a:gd name="connsiteY105" fmla="*/ 1481607 h 7012541"/>
              <a:gd name="connsiteX106" fmla="*/ 7469950 w 8574424"/>
              <a:gd name="connsiteY106" fmla="*/ 1458567 h 7012541"/>
              <a:gd name="connsiteX107" fmla="*/ 7685494 w 8574424"/>
              <a:gd name="connsiteY107" fmla="*/ 1411069 h 7012541"/>
              <a:gd name="connsiteX108" fmla="*/ 7721005 w 8574424"/>
              <a:gd name="connsiteY108" fmla="*/ 1398266 h 7012541"/>
              <a:gd name="connsiteX109" fmla="*/ 7755786 w 8574424"/>
              <a:gd name="connsiteY109" fmla="*/ 1400830 h 7012541"/>
              <a:gd name="connsiteX110" fmla="*/ 7744655 w 8574424"/>
              <a:gd name="connsiteY110" fmla="*/ 1431274 h 7012541"/>
              <a:gd name="connsiteX111" fmla="*/ 7718830 w 8574424"/>
              <a:gd name="connsiteY111" fmla="*/ 1444362 h 7012541"/>
              <a:gd name="connsiteX112" fmla="*/ 7634911 w 8574424"/>
              <a:gd name="connsiteY112" fmla="*/ 1455735 h 7012541"/>
              <a:gd name="connsiteX113" fmla="*/ 7564259 w 8574424"/>
              <a:gd name="connsiteY113" fmla="*/ 1473656 h 7012541"/>
              <a:gd name="connsiteX114" fmla="*/ 7519069 w 8574424"/>
              <a:gd name="connsiteY114" fmla="*/ 1486173 h 7012541"/>
              <a:gd name="connsiteX115" fmla="*/ 7422588 w 8574424"/>
              <a:gd name="connsiteY115" fmla="*/ 1517179 h 7012541"/>
              <a:gd name="connsiteX116" fmla="*/ 7333981 w 8574424"/>
              <a:gd name="connsiteY116" fmla="*/ 1586884 h 7012541"/>
              <a:gd name="connsiteX117" fmla="*/ 7424703 w 8574424"/>
              <a:gd name="connsiteY117" fmla="*/ 1595712 h 7012541"/>
              <a:gd name="connsiteX118" fmla="*/ 7616576 w 8574424"/>
              <a:gd name="connsiteY118" fmla="*/ 1556747 h 7012541"/>
              <a:gd name="connsiteX119" fmla="*/ 7733485 w 8574424"/>
              <a:gd name="connsiteY119" fmla="*/ 1544806 h 7012541"/>
              <a:gd name="connsiteX120" fmla="*/ 7757500 w 8574424"/>
              <a:gd name="connsiteY120" fmla="*/ 1570131 h 7012541"/>
              <a:gd name="connsiteX121" fmla="*/ 7737410 w 8574424"/>
              <a:gd name="connsiteY121" fmla="*/ 1584926 h 7012541"/>
              <a:gd name="connsiteX122" fmla="*/ 7540165 w 8574424"/>
              <a:gd name="connsiteY122" fmla="*/ 1614502 h 7012541"/>
              <a:gd name="connsiteX123" fmla="*/ 7473820 w 8574424"/>
              <a:gd name="connsiteY123" fmla="*/ 1623317 h 7012541"/>
              <a:gd name="connsiteX124" fmla="*/ 7385936 w 8574424"/>
              <a:gd name="connsiteY124" fmla="*/ 1677656 h 7012541"/>
              <a:gd name="connsiteX125" fmla="*/ 7281204 w 8574424"/>
              <a:gd name="connsiteY125" fmla="*/ 1719189 h 7012541"/>
              <a:gd name="connsiteX126" fmla="*/ 7274371 w 8574424"/>
              <a:gd name="connsiteY126" fmla="*/ 1720608 h 7012541"/>
              <a:gd name="connsiteX127" fmla="*/ 7266631 w 8574424"/>
              <a:gd name="connsiteY127" fmla="*/ 1727395 h 7012541"/>
              <a:gd name="connsiteX128" fmla="*/ 7266631 w 8574424"/>
              <a:gd name="connsiteY128" fmla="*/ 1753945 h 7012541"/>
              <a:gd name="connsiteX129" fmla="*/ 7283452 w 8574424"/>
              <a:gd name="connsiteY129" fmla="*/ 1789340 h 7012541"/>
              <a:gd name="connsiteX130" fmla="*/ 7165708 w 8574424"/>
              <a:gd name="connsiteY130" fmla="*/ 1833590 h 7012541"/>
              <a:gd name="connsiteX131" fmla="*/ 7154809 w 8574424"/>
              <a:gd name="connsiteY131" fmla="*/ 1845056 h 7012541"/>
              <a:gd name="connsiteX132" fmla="*/ 7169142 w 8574424"/>
              <a:gd name="connsiteY132" fmla="*/ 1864261 h 7012541"/>
              <a:gd name="connsiteX133" fmla="*/ 7176645 w 8574424"/>
              <a:gd name="connsiteY133" fmla="*/ 1869997 h 7012541"/>
              <a:gd name="connsiteX134" fmla="*/ 7213877 w 8574424"/>
              <a:gd name="connsiteY134" fmla="*/ 1873441 h 7012541"/>
              <a:gd name="connsiteX135" fmla="*/ 7217525 w 8574424"/>
              <a:gd name="connsiteY135" fmla="*/ 1872797 h 7012541"/>
              <a:gd name="connsiteX136" fmla="*/ 7351920 w 8574424"/>
              <a:gd name="connsiteY136" fmla="*/ 1864261 h 7012541"/>
              <a:gd name="connsiteX137" fmla="*/ 7393249 w 8574424"/>
              <a:gd name="connsiteY137" fmla="*/ 1878132 h 7012541"/>
              <a:gd name="connsiteX138" fmla="*/ 7415948 w 8574424"/>
              <a:gd name="connsiteY138" fmla="*/ 1899836 h 7012541"/>
              <a:gd name="connsiteX139" fmla="*/ 7429578 w 8574424"/>
              <a:gd name="connsiteY139" fmla="*/ 1897743 h 7012541"/>
              <a:gd name="connsiteX140" fmla="*/ 7460064 w 8574424"/>
              <a:gd name="connsiteY140" fmla="*/ 1895534 h 7012541"/>
              <a:gd name="connsiteX141" fmla="*/ 7502113 w 8574424"/>
              <a:gd name="connsiteY141" fmla="*/ 1922083 h 7012541"/>
              <a:gd name="connsiteX142" fmla="*/ 7476884 w 8574424"/>
              <a:gd name="connsiteY142" fmla="*/ 1957479 h 7012541"/>
              <a:gd name="connsiteX143" fmla="*/ 7435999 w 8574424"/>
              <a:gd name="connsiteY143" fmla="*/ 1965299 h 7012541"/>
              <a:gd name="connsiteX144" fmla="*/ 7432559 w 8574424"/>
              <a:gd name="connsiteY144" fmla="*/ 1983767 h 7012541"/>
              <a:gd name="connsiteX145" fmla="*/ 7341167 w 8574424"/>
              <a:gd name="connsiteY145" fmla="*/ 2116076 h 7012541"/>
              <a:gd name="connsiteX146" fmla="*/ 7292785 w 8574424"/>
              <a:gd name="connsiteY146" fmla="*/ 2120344 h 7012541"/>
              <a:gd name="connsiteX147" fmla="*/ 7267252 w 8574424"/>
              <a:gd name="connsiteY147" fmla="*/ 2119278 h 7012541"/>
              <a:gd name="connsiteX148" fmla="*/ 7250917 w 8574424"/>
              <a:gd name="connsiteY148" fmla="*/ 2136237 h 7012541"/>
              <a:gd name="connsiteX149" fmla="*/ 7266631 w 8574424"/>
              <a:gd name="connsiteY149" fmla="*/ 2152158 h 7012541"/>
              <a:gd name="connsiteX150" fmla="*/ 7266631 w 8574424"/>
              <a:gd name="connsiteY150" fmla="*/ 2169860 h 7012541"/>
              <a:gd name="connsiteX151" fmla="*/ 7241401 w 8574424"/>
              <a:gd name="connsiteY151" fmla="*/ 2178706 h 7012541"/>
              <a:gd name="connsiteX152" fmla="*/ 7216741 w 8574424"/>
              <a:gd name="connsiteY152" fmla="*/ 2176761 h 7012541"/>
              <a:gd name="connsiteX153" fmla="*/ 7206772 w 8574424"/>
              <a:gd name="connsiteY153" fmla="*/ 2188634 h 7012541"/>
              <a:gd name="connsiteX154" fmla="*/ 7209141 w 8574424"/>
              <a:gd name="connsiteY154" fmla="*/ 2205255 h 7012541"/>
              <a:gd name="connsiteX155" fmla="*/ 7241401 w 8574424"/>
              <a:gd name="connsiteY155" fmla="*/ 2205255 h 7012541"/>
              <a:gd name="connsiteX156" fmla="*/ 7325501 w 8574424"/>
              <a:gd name="connsiteY156" fmla="*/ 2205255 h 7012541"/>
              <a:gd name="connsiteX157" fmla="*/ 7367553 w 8574424"/>
              <a:gd name="connsiteY157" fmla="*/ 2205255 h 7012541"/>
              <a:gd name="connsiteX158" fmla="*/ 7434834 w 8574424"/>
              <a:gd name="connsiteY158" fmla="*/ 2249505 h 7012541"/>
              <a:gd name="connsiteX159" fmla="*/ 7535753 w 8574424"/>
              <a:gd name="connsiteY159" fmla="*/ 2284901 h 7012541"/>
              <a:gd name="connsiteX160" fmla="*/ 7560984 w 8574424"/>
              <a:gd name="connsiteY160" fmla="*/ 2311449 h 7012541"/>
              <a:gd name="connsiteX161" fmla="*/ 7535753 w 8574424"/>
              <a:gd name="connsiteY161" fmla="*/ 2329142 h 7012541"/>
              <a:gd name="connsiteX162" fmla="*/ 7527346 w 8574424"/>
              <a:gd name="connsiteY162" fmla="*/ 2355692 h 7012541"/>
              <a:gd name="connsiteX163" fmla="*/ 7518935 w 8574424"/>
              <a:gd name="connsiteY163" fmla="*/ 2391087 h 7012541"/>
              <a:gd name="connsiteX164" fmla="*/ 7518935 w 8574424"/>
              <a:gd name="connsiteY164" fmla="*/ 2417635 h 7012541"/>
              <a:gd name="connsiteX165" fmla="*/ 7527346 w 8574424"/>
              <a:gd name="connsiteY165" fmla="*/ 2417635 h 7012541"/>
              <a:gd name="connsiteX166" fmla="*/ 7527346 w 8574424"/>
              <a:gd name="connsiteY166" fmla="*/ 2479580 h 7012541"/>
              <a:gd name="connsiteX167" fmla="*/ 7460064 w 8574424"/>
              <a:gd name="connsiteY167" fmla="*/ 2541532 h 7012541"/>
              <a:gd name="connsiteX168" fmla="*/ 7544165 w 8574424"/>
              <a:gd name="connsiteY168" fmla="*/ 2568073 h 7012541"/>
              <a:gd name="connsiteX169" fmla="*/ 7535753 w 8574424"/>
              <a:gd name="connsiteY169" fmla="*/ 2576928 h 7012541"/>
              <a:gd name="connsiteX170" fmla="*/ 7236495 w 8574424"/>
              <a:gd name="connsiteY170" fmla="*/ 2576928 h 7012541"/>
              <a:gd name="connsiteX171" fmla="*/ 7215508 w 8574424"/>
              <a:gd name="connsiteY171" fmla="*/ 2587165 h 7012541"/>
              <a:gd name="connsiteX172" fmla="*/ 7214139 w 8574424"/>
              <a:gd name="connsiteY172" fmla="*/ 2590655 h 7012541"/>
              <a:gd name="connsiteX173" fmla="*/ 7232990 w 8574424"/>
              <a:gd name="connsiteY173" fmla="*/ 2594621 h 7012541"/>
              <a:gd name="connsiteX174" fmla="*/ 7300272 w 8574424"/>
              <a:gd name="connsiteY174" fmla="*/ 2638871 h 7012541"/>
              <a:gd name="connsiteX175" fmla="*/ 7333912 w 8574424"/>
              <a:gd name="connsiteY175" fmla="*/ 2665420 h 7012541"/>
              <a:gd name="connsiteX176" fmla="*/ 7426423 w 8574424"/>
              <a:gd name="connsiteY176" fmla="*/ 2683114 h 7012541"/>
              <a:gd name="connsiteX177" fmla="*/ 7443243 w 8574424"/>
              <a:gd name="connsiteY177" fmla="*/ 2700816 h 7012541"/>
              <a:gd name="connsiteX178" fmla="*/ 7426423 w 8574424"/>
              <a:gd name="connsiteY178" fmla="*/ 2709662 h 7012541"/>
              <a:gd name="connsiteX179" fmla="*/ 7224581 w 8574424"/>
              <a:gd name="connsiteY179" fmla="*/ 2709662 h 7012541"/>
              <a:gd name="connsiteX180" fmla="*/ 7208810 w 8574424"/>
              <a:gd name="connsiteY180" fmla="*/ 2710767 h 7012541"/>
              <a:gd name="connsiteX181" fmla="*/ 7207899 w 8574424"/>
              <a:gd name="connsiteY181" fmla="*/ 2711514 h 7012541"/>
              <a:gd name="connsiteX182" fmla="*/ 7208115 w 8574424"/>
              <a:gd name="connsiteY182" fmla="*/ 2712006 h 7012541"/>
              <a:gd name="connsiteX183" fmla="*/ 7292785 w 8574424"/>
              <a:gd name="connsiteY183" fmla="*/ 2730679 h 7012541"/>
              <a:gd name="connsiteX184" fmla="*/ 7411055 w 8574424"/>
              <a:gd name="connsiteY184" fmla="*/ 2816042 h 7012541"/>
              <a:gd name="connsiteX185" fmla="*/ 7411055 w 8574424"/>
              <a:gd name="connsiteY185" fmla="*/ 2824702 h 7012541"/>
              <a:gd name="connsiteX186" fmla="*/ 7510524 w 8574424"/>
              <a:gd name="connsiteY186" fmla="*/ 2824702 h 7012541"/>
              <a:gd name="connsiteX187" fmla="*/ 7586217 w 8574424"/>
              <a:gd name="connsiteY187" fmla="*/ 2815857 h 7012541"/>
              <a:gd name="connsiteX188" fmla="*/ 7619857 w 8574424"/>
              <a:gd name="connsiteY188" fmla="*/ 2842405 h 7012541"/>
              <a:gd name="connsiteX189" fmla="*/ 7611446 w 8574424"/>
              <a:gd name="connsiteY189" fmla="*/ 2868954 h 7012541"/>
              <a:gd name="connsiteX190" fmla="*/ 7569394 w 8574424"/>
              <a:gd name="connsiteY190" fmla="*/ 2868954 h 7012541"/>
              <a:gd name="connsiteX191" fmla="*/ 7460064 w 8574424"/>
              <a:gd name="connsiteY191" fmla="*/ 2860098 h 7012541"/>
              <a:gd name="connsiteX192" fmla="*/ 7429971 w 8574424"/>
              <a:gd name="connsiteY192" fmla="*/ 2855261 h 7012541"/>
              <a:gd name="connsiteX193" fmla="*/ 7408679 w 8574424"/>
              <a:gd name="connsiteY193" fmla="*/ 2859828 h 7012541"/>
              <a:gd name="connsiteX194" fmla="*/ 7391569 w 8574424"/>
              <a:gd name="connsiteY194" fmla="*/ 2867792 h 7012541"/>
              <a:gd name="connsiteX195" fmla="*/ 7380474 w 8574424"/>
              <a:gd name="connsiteY195" fmla="*/ 2867539 h 7012541"/>
              <a:gd name="connsiteX196" fmla="*/ 7376094 w 8574424"/>
              <a:gd name="connsiteY196" fmla="*/ 2868814 h 7012541"/>
              <a:gd name="connsiteX197" fmla="*/ 7363084 w 8574424"/>
              <a:gd name="connsiteY197" fmla="*/ 2868887 h 7012541"/>
              <a:gd name="connsiteX198" fmla="*/ 7330122 w 8574424"/>
              <a:gd name="connsiteY198" fmla="*/ 2879700 h 7012541"/>
              <a:gd name="connsiteX199" fmla="*/ 7423270 w 8574424"/>
              <a:gd name="connsiteY199" fmla="*/ 2893285 h 7012541"/>
              <a:gd name="connsiteX200" fmla="*/ 7535753 w 8574424"/>
              <a:gd name="connsiteY200" fmla="*/ 2895495 h 7012541"/>
              <a:gd name="connsiteX201" fmla="*/ 7569394 w 8574424"/>
              <a:gd name="connsiteY201" fmla="*/ 2895495 h 7012541"/>
              <a:gd name="connsiteX202" fmla="*/ 7611446 w 8574424"/>
              <a:gd name="connsiteY202" fmla="*/ 2913195 h 7012541"/>
              <a:gd name="connsiteX203" fmla="*/ 7619857 w 8574424"/>
              <a:gd name="connsiteY203" fmla="*/ 2939745 h 7012541"/>
              <a:gd name="connsiteX204" fmla="*/ 7603035 w 8574424"/>
              <a:gd name="connsiteY204" fmla="*/ 2957445 h 7012541"/>
              <a:gd name="connsiteX205" fmla="*/ 7476884 w 8574424"/>
              <a:gd name="connsiteY205" fmla="*/ 2957445 h 7012541"/>
              <a:gd name="connsiteX206" fmla="*/ 7611446 w 8574424"/>
              <a:gd name="connsiteY206" fmla="*/ 2992841 h 7012541"/>
              <a:gd name="connsiteX207" fmla="*/ 7636676 w 8574424"/>
              <a:gd name="connsiteY207" fmla="*/ 3010536 h 7012541"/>
              <a:gd name="connsiteX208" fmla="*/ 7603035 w 8574424"/>
              <a:gd name="connsiteY208" fmla="*/ 3019391 h 7012541"/>
              <a:gd name="connsiteX209" fmla="*/ 7392782 w 8574424"/>
              <a:gd name="connsiteY209" fmla="*/ 3019391 h 7012541"/>
              <a:gd name="connsiteX210" fmla="*/ 7359141 w 8574424"/>
              <a:gd name="connsiteY210" fmla="*/ 3037084 h 7012541"/>
              <a:gd name="connsiteX211" fmla="*/ 7418013 w 8574424"/>
              <a:gd name="connsiteY211" fmla="*/ 3037084 h 7012541"/>
              <a:gd name="connsiteX212" fmla="*/ 7493705 w 8574424"/>
              <a:gd name="connsiteY212" fmla="*/ 3063633 h 7012541"/>
              <a:gd name="connsiteX213" fmla="*/ 7569394 w 8574424"/>
              <a:gd name="connsiteY213" fmla="*/ 3063633 h 7012541"/>
              <a:gd name="connsiteX214" fmla="*/ 7594625 w 8574424"/>
              <a:gd name="connsiteY214" fmla="*/ 3090181 h 7012541"/>
              <a:gd name="connsiteX215" fmla="*/ 7569394 w 8574424"/>
              <a:gd name="connsiteY215" fmla="*/ 3116729 h 7012541"/>
              <a:gd name="connsiteX216" fmla="*/ 7392782 w 8574424"/>
              <a:gd name="connsiteY216" fmla="*/ 3116729 h 7012541"/>
              <a:gd name="connsiteX217" fmla="*/ 7317090 w 8574424"/>
              <a:gd name="connsiteY217" fmla="*/ 3125577 h 7012541"/>
              <a:gd name="connsiteX218" fmla="*/ 7409602 w 8574424"/>
              <a:gd name="connsiteY218" fmla="*/ 3125577 h 7012541"/>
              <a:gd name="connsiteX219" fmla="*/ 7468474 w 8574424"/>
              <a:gd name="connsiteY219" fmla="*/ 3160972 h 7012541"/>
              <a:gd name="connsiteX220" fmla="*/ 7468474 w 8574424"/>
              <a:gd name="connsiteY220" fmla="*/ 3187520 h 7012541"/>
              <a:gd name="connsiteX221" fmla="*/ 7434834 w 8574424"/>
              <a:gd name="connsiteY221" fmla="*/ 3205222 h 7012541"/>
              <a:gd name="connsiteX222" fmla="*/ 7325501 w 8574424"/>
              <a:gd name="connsiteY222" fmla="*/ 3222925 h 7012541"/>
              <a:gd name="connsiteX223" fmla="*/ 7289650 w 8574424"/>
              <a:gd name="connsiteY223" fmla="*/ 3228471 h 7012541"/>
              <a:gd name="connsiteX224" fmla="*/ 7297868 w 8574424"/>
              <a:gd name="connsiteY224" fmla="*/ 3237002 h 7012541"/>
              <a:gd name="connsiteX225" fmla="*/ 7234517 w 8574424"/>
              <a:gd name="connsiteY225" fmla="*/ 3266341 h 7012541"/>
              <a:gd name="connsiteX226" fmla="*/ 7200180 w 8574424"/>
              <a:gd name="connsiteY226" fmla="*/ 3279517 h 7012541"/>
              <a:gd name="connsiteX227" fmla="*/ 7287409 w 8574424"/>
              <a:gd name="connsiteY227" fmla="*/ 3302602 h 7012541"/>
              <a:gd name="connsiteX228" fmla="*/ 7437935 w 8574424"/>
              <a:gd name="connsiteY228" fmla="*/ 3285529 h 7012541"/>
              <a:gd name="connsiteX229" fmla="*/ 7507819 w 8574424"/>
              <a:gd name="connsiteY229" fmla="*/ 3251385 h 7012541"/>
              <a:gd name="connsiteX230" fmla="*/ 7626089 w 8574424"/>
              <a:gd name="connsiteY230" fmla="*/ 3153218 h 7012541"/>
              <a:gd name="connsiteX231" fmla="*/ 7824993 w 8574424"/>
              <a:gd name="connsiteY231" fmla="*/ 2986763 h 7012541"/>
              <a:gd name="connsiteX232" fmla="*/ 8083034 w 8574424"/>
              <a:gd name="connsiteY232" fmla="*/ 2905671 h 7012541"/>
              <a:gd name="connsiteX233" fmla="*/ 8292694 w 8574424"/>
              <a:gd name="connsiteY233" fmla="*/ 2811774 h 7012541"/>
              <a:gd name="connsiteX234" fmla="*/ 8308820 w 8574424"/>
              <a:gd name="connsiteY234" fmla="*/ 2798969 h 7012541"/>
              <a:gd name="connsiteX235" fmla="*/ 8523854 w 8574424"/>
              <a:gd name="connsiteY235" fmla="*/ 2726411 h 7012541"/>
              <a:gd name="connsiteX236" fmla="*/ 8545735 w 8574424"/>
              <a:gd name="connsiteY236" fmla="*/ 2720593 h 7012541"/>
              <a:gd name="connsiteX237" fmla="*/ 8548676 w 8574424"/>
              <a:gd name="connsiteY237" fmla="*/ 2716533 h 7012541"/>
              <a:gd name="connsiteX238" fmla="*/ 8573314 w 8574424"/>
              <a:gd name="connsiteY238" fmla="*/ 2694886 h 7012541"/>
              <a:gd name="connsiteX239" fmla="*/ 8550732 w 8574424"/>
              <a:gd name="connsiteY239" fmla="*/ 3008104 h 7012541"/>
              <a:gd name="connsiteX240" fmla="*/ 8389456 w 8574424"/>
              <a:gd name="connsiteY240" fmla="*/ 3076394 h 7012541"/>
              <a:gd name="connsiteX241" fmla="*/ 8271189 w 8574424"/>
              <a:gd name="connsiteY241" fmla="*/ 3114806 h 7012541"/>
              <a:gd name="connsiteX242" fmla="*/ 8002397 w 8574424"/>
              <a:gd name="connsiteY242" fmla="*/ 3174559 h 7012541"/>
              <a:gd name="connsiteX243" fmla="*/ 7744358 w 8574424"/>
              <a:gd name="connsiteY243" fmla="*/ 3259920 h 7012541"/>
              <a:gd name="connsiteX244" fmla="*/ 7583083 w 8574424"/>
              <a:gd name="connsiteY244" fmla="*/ 3358087 h 7012541"/>
              <a:gd name="connsiteX245" fmla="*/ 7507819 w 8574424"/>
              <a:gd name="connsiteY245" fmla="*/ 3396499 h 7012541"/>
              <a:gd name="connsiteX246" fmla="*/ 7201396 w 8574424"/>
              <a:gd name="connsiteY246" fmla="*/ 3537345 h 7012541"/>
              <a:gd name="connsiteX247" fmla="*/ 7180328 w 8574424"/>
              <a:gd name="connsiteY247" fmla="*/ 3547150 h 7012541"/>
              <a:gd name="connsiteX248" fmla="*/ 7165229 w 8574424"/>
              <a:gd name="connsiteY248" fmla="*/ 3639988 h 7012541"/>
              <a:gd name="connsiteX249" fmla="*/ 7112041 w 8574424"/>
              <a:gd name="connsiteY249" fmla="*/ 3746654 h 7012541"/>
              <a:gd name="connsiteX250" fmla="*/ 7107603 w 8574424"/>
              <a:gd name="connsiteY250" fmla="*/ 3767789 h 7012541"/>
              <a:gd name="connsiteX251" fmla="*/ 7120759 w 8574424"/>
              <a:gd name="connsiteY251" fmla="*/ 3772089 h 7012541"/>
              <a:gd name="connsiteX252" fmla="*/ 7534699 w 8574424"/>
              <a:gd name="connsiteY252" fmla="*/ 3891595 h 7012541"/>
              <a:gd name="connsiteX253" fmla="*/ 7626089 w 8574424"/>
              <a:gd name="connsiteY253" fmla="*/ 3917205 h 7012541"/>
              <a:gd name="connsiteX254" fmla="*/ 7749734 w 8574424"/>
              <a:gd name="connsiteY254" fmla="*/ 3904400 h 7012541"/>
              <a:gd name="connsiteX255" fmla="*/ 7819618 w 8574424"/>
              <a:gd name="connsiteY255" fmla="*/ 3895864 h 7012541"/>
              <a:gd name="connsiteX256" fmla="*/ 7894880 w 8574424"/>
              <a:gd name="connsiteY256" fmla="*/ 3912937 h 7012541"/>
              <a:gd name="connsiteX257" fmla="*/ 7927136 w 8574424"/>
              <a:gd name="connsiteY257" fmla="*/ 3942812 h 7012541"/>
              <a:gd name="connsiteX258" fmla="*/ 7787364 w 8574424"/>
              <a:gd name="connsiteY258" fmla="*/ 4169020 h 7012541"/>
              <a:gd name="connsiteX259" fmla="*/ 7636840 w 8574424"/>
              <a:gd name="connsiteY259" fmla="*/ 4169020 h 7012541"/>
              <a:gd name="connsiteX260" fmla="*/ 7513195 w 8574424"/>
              <a:gd name="connsiteY260" fmla="*/ 4100731 h 7012541"/>
              <a:gd name="connsiteX261" fmla="*/ 7378800 w 8574424"/>
              <a:gd name="connsiteY261" fmla="*/ 4079391 h 7012541"/>
              <a:gd name="connsiteX262" fmla="*/ 7239029 w 8574424"/>
              <a:gd name="connsiteY262" fmla="*/ 4023907 h 7012541"/>
              <a:gd name="connsiteX263" fmla="*/ 7158389 w 8574424"/>
              <a:gd name="connsiteY263" fmla="*/ 3921471 h 7012541"/>
              <a:gd name="connsiteX264" fmla="*/ 7124598 w 8574424"/>
              <a:gd name="connsiteY264" fmla="*/ 3898797 h 7012541"/>
              <a:gd name="connsiteX265" fmla="*/ 7095148 w 8574424"/>
              <a:gd name="connsiteY265" fmla="*/ 3921009 h 7012541"/>
              <a:gd name="connsiteX266" fmla="*/ 6993789 w 8574424"/>
              <a:gd name="connsiteY266" fmla="*/ 3921009 h 7012541"/>
              <a:gd name="connsiteX267" fmla="*/ 6841749 w 8574424"/>
              <a:gd name="connsiteY267" fmla="*/ 3947832 h 7012541"/>
              <a:gd name="connsiteX268" fmla="*/ 6799515 w 8574424"/>
              <a:gd name="connsiteY268" fmla="*/ 4048423 h 7012541"/>
              <a:gd name="connsiteX269" fmla="*/ 6554562 w 8574424"/>
              <a:gd name="connsiteY269" fmla="*/ 4309956 h 7012541"/>
              <a:gd name="connsiteX270" fmla="*/ 6495434 w 8574424"/>
              <a:gd name="connsiteY270" fmla="*/ 4323367 h 7012541"/>
              <a:gd name="connsiteX271" fmla="*/ 6157569 w 8574424"/>
              <a:gd name="connsiteY271" fmla="*/ 4323367 h 7012541"/>
              <a:gd name="connsiteX272" fmla="*/ 6225141 w 8574424"/>
              <a:gd name="connsiteY272" fmla="*/ 4544663 h 7012541"/>
              <a:gd name="connsiteX273" fmla="*/ 6030867 w 8574424"/>
              <a:gd name="connsiteY273" fmla="*/ 4423957 h 7012541"/>
              <a:gd name="connsiteX274" fmla="*/ 5726788 w 8574424"/>
              <a:gd name="connsiteY274" fmla="*/ 4363603 h 7012541"/>
              <a:gd name="connsiteX275" fmla="*/ 5583194 w 8574424"/>
              <a:gd name="connsiteY275" fmla="*/ 4558076 h 7012541"/>
              <a:gd name="connsiteX276" fmla="*/ 5372027 w 8574424"/>
              <a:gd name="connsiteY276" fmla="*/ 4658664 h 7012541"/>
              <a:gd name="connsiteX277" fmla="*/ 5228434 w 8574424"/>
              <a:gd name="connsiteY277" fmla="*/ 4698900 h 7012541"/>
              <a:gd name="connsiteX278" fmla="*/ 4991928 w 8574424"/>
              <a:gd name="connsiteY278" fmla="*/ 4812901 h 7012541"/>
              <a:gd name="connsiteX279" fmla="*/ 4915908 w 8574424"/>
              <a:gd name="connsiteY279" fmla="*/ 4866550 h 7012541"/>
              <a:gd name="connsiteX280" fmla="*/ 4949694 w 8574424"/>
              <a:gd name="connsiteY280" fmla="*/ 5034199 h 7012541"/>
              <a:gd name="connsiteX281" fmla="*/ 4978237 w 8574424"/>
              <a:gd name="connsiteY281" fmla="*/ 5142809 h 7012541"/>
              <a:gd name="connsiteX282" fmla="*/ 4997518 w 8574424"/>
              <a:gd name="connsiteY282" fmla="*/ 5144903 h 7012541"/>
              <a:gd name="connsiteX283" fmla="*/ 5017276 w 8574424"/>
              <a:gd name="connsiteY283" fmla="*/ 5157192 h 7012541"/>
              <a:gd name="connsiteX284" fmla="*/ 5033367 w 8574424"/>
              <a:gd name="connsiteY284" fmla="*/ 5182005 h 7012541"/>
              <a:gd name="connsiteX285" fmla="*/ 5039731 w 8574424"/>
              <a:gd name="connsiteY285" fmla="*/ 5192443 h 7012541"/>
              <a:gd name="connsiteX286" fmla="*/ 5060058 w 8574424"/>
              <a:gd name="connsiteY286" fmla="*/ 5219711 h 7012541"/>
              <a:gd name="connsiteX287" fmla="*/ 5070657 w 8574424"/>
              <a:gd name="connsiteY287" fmla="*/ 5232605 h 7012541"/>
              <a:gd name="connsiteX288" fmla="*/ 5077775 w 8574424"/>
              <a:gd name="connsiteY288" fmla="*/ 5251423 h 7012541"/>
              <a:gd name="connsiteX289" fmla="*/ 5076675 w 8574424"/>
              <a:gd name="connsiteY289" fmla="*/ 5272625 h 7012541"/>
              <a:gd name="connsiteX290" fmla="*/ 5067013 w 8574424"/>
              <a:gd name="connsiteY290" fmla="*/ 5325796 h 7012541"/>
              <a:gd name="connsiteX291" fmla="*/ 4992239 w 8574424"/>
              <a:gd name="connsiteY291" fmla="*/ 5402777 h 7012541"/>
              <a:gd name="connsiteX292" fmla="*/ 4981655 w 8574424"/>
              <a:gd name="connsiteY292" fmla="*/ 5403392 h 7012541"/>
              <a:gd name="connsiteX293" fmla="*/ 4935831 w 8574424"/>
              <a:gd name="connsiteY293" fmla="*/ 5411777 h 7012541"/>
              <a:gd name="connsiteX294" fmla="*/ 4922876 w 8574424"/>
              <a:gd name="connsiteY294" fmla="*/ 5410623 h 7012541"/>
              <a:gd name="connsiteX295" fmla="*/ 4887883 w 8574424"/>
              <a:gd name="connsiteY295" fmla="*/ 5412181 h 7012541"/>
              <a:gd name="connsiteX296" fmla="*/ 4868951 w 8574424"/>
              <a:gd name="connsiteY296" fmla="*/ 5411532 h 7012541"/>
              <a:gd name="connsiteX297" fmla="*/ 4852373 w 8574424"/>
              <a:gd name="connsiteY297" fmla="*/ 5399145 h 7012541"/>
              <a:gd name="connsiteX298" fmla="*/ 4797423 w 8574424"/>
              <a:gd name="connsiteY298" fmla="*/ 5370869 h 7012541"/>
              <a:gd name="connsiteX299" fmla="*/ 4769006 w 8574424"/>
              <a:gd name="connsiteY299" fmla="*/ 5349635 h 7012541"/>
              <a:gd name="connsiteX300" fmla="*/ 4763013 w 8574424"/>
              <a:gd name="connsiteY300" fmla="*/ 5336631 h 7012541"/>
              <a:gd name="connsiteX301" fmla="*/ 4763231 w 8574424"/>
              <a:gd name="connsiteY301" fmla="*/ 5303401 h 7012541"/>
              <a:gd name="connsiteX302" fmla="*/ 4760438 w 8574424"/>
              <a:gd name="connsiteY302" fmla="*/ 5250159 h 7012541"/>
              <a:gd name="connsiteX303" fmla="*/ 4768885 w 8574424"/>
              <a:gd name="connsiteY303" fmla="*/ 5228052 h 7012541"/>
              <a:gd name="connsiteX304" fmla="*/ 4786918 w 8574424"/>
              <a:gd name="connsiteY304" fmla="*/ 5203164 h 7012541"/>
              <a:gd name="connsiteX305" fmla="*/ 4805708 w 8574424"/>
              <a:gd name="connsiteY305" fmla="*/ 5186655 h 7012541"/>
              <a:gd name="connsiteX306" fmla="*/ 4839370 w 8574424"/>
              <a:gd name="connsiteY306" fmla="*/ 5158612 h 7012541"/>
              <a:gd name="connsiteX307" fmla="*/ 4839887 w 8574424"/>
              <a:gd name="connsiteY307" fmla="*/ 5158473 h 7012541"/>
              <a:gd name="connsiteX308" fmla="*/ 4839887 w 8574424"/>
              <a:gd name="connsiteY308" fmla="*/ 5114670 h 7012541"/>
              <a:gd name="connsiteX309" fmla="*/ 4831440 w 8574424"/>
              <a:gd name="connsiteY309" fmla="*/ 5000669 h 7012541"/>
              <a:gd name="connsiteX310" fmla="*/ 4731137 w 8574424"/>
              <a:gd name="connsiteY310" fmla="*/ 4868226 h 7012541"/>
              <a:gd name="connsiteX311" fmla="*/ 4699578 w 8574424"/>
              <a:gd name="connsiteY311" fmla="*/ 4861044 h 7012541"/>
              <a:gd name="connsiteX312" fmla="*/ 4695996 w 8574424"/>
              <a:gd name="connsiteY312" fmla="*/ 4869585 h 7012541"/>
              <a:gd name="connsiteX313" fmla="*/ 4526886 w 8574424"/>
              <a:gd name="connsiteY313" fmla="*/ 5175990 h 7012541"/>
              <a:gd name="connsiteX314" fmla="*/ 4431061 w 8574424"/>
              <a:gd name="connsiteY314" fmla="*/ 5313663 h 7012541"/>
              <a:gd name="connsiteX315" fmla="*/ 4467109 w 8574424"/>
              <a:gd name="connsiteY315" fmla="*/ 5335807 h 7012541"/>
              <a:gd name="connsiteX316" fmla="*/ 4556483 w 8574424"/>
              <a:gd name="connsiteY316" fmla="*/ 5411032 h 7012541"/>
              <a:gd name="connsiteX317" fmla="*/ 4588738 w 8574424"/>
              <a:gd name="connsiteY317" fmla="*/ 5530539 h 7012541"/>
              <a:gd name="connsiteX318" fmla="*/ 4486598 w 8574424"/>
              <a:gd name="connsiteY318" fmla="*/ 5658580 h 7012541"/>
              <a:gd name="connsiteX319" fmla="*/ 4481222 w 8574424"/>
              <a:gd name="connsiteY319" fmla="*/ 5688457 h 7012541"/>
              <a:gd name="connsiteX320" fmla="*/ 4508100 w 8574424"/>
              <a:gd name="connsiteY320" fmla="*/ 5833571 h 7012541"/>
              <a:gd name="connsiteX321" fmla="*/ 4373705 w 8574424"/>
              <a:gd name="connsiteY321" fmla="*/ 6029902 h 7012541"/>
              <a:gd name="connsiteX322" fmla="*/ 4244684 w 8574424"/>
              <a:gd name="connsiteY322" fmla="*/ 6076852 h 7012541"/>
              <a:gd name="connsiteX323" fmla="*/ 3981267 w 8574424"/>
              <a:gd name="connsiteY323" fmla="*/ 6046974 h 7012541"/>
              <a:gd name="connsiteX324" fmla="*/ 3906594 w 8574424"/>
              <a:gd name="connsiteY324" fmla="*/ 6000025 h 7012541"/>
              <a:gd name="connsiteX325" fmla="*/ 3861154 w 8574424"/>
              <a:gd name="connsiteY325" fmla="*/ 5958970 h 7012541"/>
              <a:gd name="connsiteX326" fmla="*/ 3835346 w 8574424"/>
              <a:gd name="connsiteY326" fmla="*/ 5983754 h 7012541"/>
              <a:gd name="connsiteX327" fmla="*/ 3721172 w 8574424"/>
              <a:gd name="connsiteY327" fmla="*/ 6074326 h 7012541"/>
              <a:gd name="connsiteX328" fmla="*/ 3723563 w 8574424"/>
              <a:gd name="connsiteY328" fmla="*/ 6076719 h 7012541"/>
              <a:gd name="connsiteX329" fmla="*/ 3733978 w 8574424"/>
              <a:gd name="connsiteY329" fmla="*/ 6081120 h 7012541"/>
              <a:gd name="connsiteX330" fmla="*/ 3776987 w 8574424"/>
              <a:gd name="connsiteY330" fmla="*/ 6098191 h 7012541"/>
              <a:gd name="connsiteX331" fmla="*/ 3723226 w 8574424"/>
              <a:gd name="connsiteY331" fmla="*/ 6128069 h 7012541"/>
              <a:gd name="connsiteX332" fmla="*/ 3685596 w 8574424"/>
              <a:gd name="connsiteY332" fmla="*/ 6115264 h 7012541"/>
              <a:gd name="connsiteX333" fmla="*/ 3674316 w 8574424"/>
              <a:gd name="connsiteY333" fmla="*/ 6111495 h 7012541"/>
              <a:gd name="connsiteX334" fmla="*/ 3550158 w 8574424"/>
              <a:gd name="connsiteY334" fmla="*/ 6209987 h 7012541"/>
              <a:gd name="connsiteX335" fmla="*/ 2376461 w 8574424"/>
              <a:gd name="connsiteY335" fmla="*/ 6797710 h 7012541"/>
              <a:gd name="connsiteX336" fmla="*/ 2293103 w 8574424"/>
              <a:gd name="connsiteY336" fmla="*/ 6820826 h 7012541"/>
              <a:gd name="connsiteX337" fmla="*/ 2293103 w 8574424"/>
              <a:gd name="connsiteY337" fmla="*/ 6858002 h 7012541"/>
              <a:gd name="connsiteX338" fmla="*/ 2159046 w 8574424"/>
              <a:gd name="connsiteY338" fmla="*/ 6858002 h 7012541"/>
              <a:gd name="connsiteX339" fmla="*/ 2047293 w 8574424"/>
              <a:gd name="connsiteY339" fmla="*/ 6888993 h 7012541"/>
              <a:gd name="connsiteX340" fmla="*/ 995643 w 8574424"/>
              <a:gd name="connsiteY340" fmla="*/ 7010404 h 7012541"/>
              <a:gd name="connsiteX341" fmla="*/ 0 w 8574424"/>
              <a:gd name="connsiteY341" fmla="*/ 6931523 h 7012541"/>
              <a:gd name="connsiteX342" fmla="*/ 28261 w 8574424"/>
              <a:gd name="connsiteY342" fmla="*/ 5029202 h 7012541"/>
              <a:gd name="connsiteX0" fmla="*/ 6634026 w 8562189"/>
              <a:gd name="connsiteY0" fmla="*/ 867292 h 7012541"/>
              <a:gd name="connsiteX1" fmla="*/ 6577800 w 8562189"/>
              <a:gd name="connsiteY1" fmla="*/ 908210 h 7012541"/>
              <a:gd name="connsiteX2" fmla="*/ 6529417 w 8562189"/>
              <a:gd name="connsiteY2" fmla="*/ 967963 h 7012541"/>
              <a:gd name="connsiteX3" fmla="*/ 6545544 w 8562189"/>
              <a:gd name="connsiteY3" fmla="*/ 1006376 h 7012541"/>
              <a:gd name="connsiteX4" fmla="*/ 6585864 w 8562189"/>
              <a:gd name="connsiteY4" fmla="*/ 1006911 h 7012541"/>
              <a:gd name="connsiteX5" fmla="*/ 6602827 w 8562189"/>
              <a:gd name="connsiteY5" fmla="*/ 1003094 h 7012541"/>
              <a:gd name="connsiteX6" fmla="*/ 6624961 w 8562189"/>
              <a:gd name="connsiteY6" fmla="*/ 955148 h 7012541"/>
              <a:gd name="connsiteX7" fmla="*/ 6627415 w 8562189"/>
              <a:gd name="connsiteY7" fmla="*/ 887712 h 7012541"/>
              <a:gd name="connsiteX8" fmla="*/ 6634026 w 8562189"/>
              <a:gd name="connsiteY8" fmla="*/ 867292 h 7012541"/>
              <a:gd name="connsiteX9" fmla="*/ 28261 w 8562189"/>
              <a:gd name="connsiteY9" fmla="*/ 5029202 h 7012541"/>
              <a:gd name="connsiteX10" fmla="*/ 71547 w 8562189"/>
              <a:gd name="connsiteY10" fmla="*/ 85060 h 7012541"/>
              <a:gd name="connsiteX11" fmla="*/ 2293103 w 8562189"/>
              <a:gd name="connsiteY11" fmla="*/ 0 h 7012541"/>
              <a:gd name="connsiteX12" fmla="*/ 2909882 w 8562189"/>
              <a:gd name="connsiteY12" fmla="*/ 423059 h 7012541"/>
              <a:gd name="connsiteX13" fmla="*/ 3086400 w 8562189"/>
              <a:gd name="connsiteY13" fmla="*/ 516658 h 7012541"/>
              <a:gd name="connsiteX14" fmla="*/ 3066703 w 8562189"/>
              <a:gd name="connsiteY14" fmla="*/ 491542 h 7012541"/>
              <a:gd name="connsiteX15" fmla="*/ 3040497 w 8562189"/>
              <a:gd name="connsiteY15" fmla="*/ 460064 h 7012541"/>
              <a:gd name="connsiteX16" fmla="*/ 2943731 w 8562189"/>
              <a:gd name="connsiteY16" fmla="*/ 387506 h 7012541"/>
              <a:gd name="connsiteX17" fmla="*/ 2895348 w 8562189"/>
              <a:gd name="connsiteY17" fmla="*/ 302144 h 7012541"/>
              <a:gd name="connsiteX18" fmla="*/ 2981361 w 8562189"/>
              <a:gd name="connsiteY18" fmla="*/ 203978 h 7012541"/>
              <a:gd name="connsiteX19" fmla="*/ 3035121 w 8562189"/>
              <a:gd name="connsiteY19" fmla="*/ 203978 h 7012541"/>
              <a:gd name="connsiteX20" fmla="*/ 3051248 w 8562189"/>
              <a:gd name="connsiteY20" fmla="*/ 233856 h 7012541"/>
              <a:gd name="connsiteX21" fmla="*/ 3110381 w 8562189"/>
              <a:gd name="connsiteY21" fmla="*/ 391774 h 7012541"/>
              <a:gd name="connsiteX22" fmla="*/ 3131886 w 8562189"/>
              <a:gd name="connsiteY22" fmla="*/ 434455 h 7012541"/>
              <a:gd name="connsiteX23" fmla="*/ 3217899 w 8562189"/>
              <a:gd name="connsiteY23" fmla="*/ 545425 h 7012541"/>
              <a:gd name="connsiteX24" fmla="*/ 3265394 w 8562189"/>
              <a:gd name="connsiteY24" fmla="*/ 614557 h 7012541"/>
              <a:gd name="connsiteX25" fmla="*/ 3525574 w 8562189"/>
              <a:gd name="connsiteY25" fmla="*/ 784372 h 7012541"/>
              <a:gd name="connsiteX26" fmla="*/ 3549857 w 8562189"/>
              <a:gd name="connsiteY26" fmla="*/ 760429 h 7012541"/>
              <a:gd name="connsiteX27" fmla="*/ 3583457 w 8562189"/>
              <a:gd name="connsiteY27" fmla="*/ 716148 h 7012541"/>
              <a:gd name="connsiteX28" fmla="*/ 3701724 w 8562189"/>
              <a:gd name="connsiteY28" fmla="*/ 703343 h 7012541"/>
              <a:gd name="connsiteX29" fmla="*/ 3927511 w 8562189"/>
              <a:gd name="connsiteY29" fmla="*/ 733221 h 7012541"/>
              <a:gd name="connsiteX30" fmla="*/ 3992019 w 8562189"/>
              <a:gd name="connsiteY30" fmla="*/ 686272 h 7012541"/>
              <a:gd name="connsiteX31" fmla="*/ 4008148 w 8562189"/>
              <a:gd name="connsiteY31" fmla="*/ 600910 h 7012541"/>
              <a:gd name="connsiteX32" fmla="*/ 4008148 w 8562189"/>
              <a:gd name="connsiteY32" fmla="*/ 545425 h 7012541"/>
              <a:gd name="connsiteX33" fmla="*/ 4110289 w 8562189"/>
              <a:gd name="connsiteY33" fmla="*/ 515549 h 7012541"/>
              <a:gd name="connsiteX34" fmla="*/ 4190927 w 8562189"/>
              <a:gd name="connsiteY34" fmla="*/ 579570 h 7012541"/>
              <a:gd name="connsiteX35" fmla="*/ 4239308 w 8562189"/>
              <a:gd name="connsiteY35" fmla="*/ 613714 h 7012541"/>
              <a:gd name="connsiteX36" fmla="*/ 4293068 w 8562189"/>
              <a:gd name="connsiteY36" fmla="*/ 583839 h 7012541"/>
              <a:gd name="connsiteX37" fmla="*/ 4336073 w 8562189"/>
              <a:gd name="connsiteY37" fmla="*/ 472869 h 7012541"/>
              <a:gd name="connsiteX38" fmla="*/ 4368329 w 8562189"/>
              <a:gd name="connsiteY38" fmla="*/ 438723 h 7012541"/>
              <a:gd name="connsiteX39" fmla="*/ 4422087 w 8562189"/>
              <a:gd name="connsiteY39" fmla="*/ 442991 h 7012541"/>
              <a:gd name="connsiteX40" fmla="*/ 4481222 w 8562189"/>
              <a:gd name="connsiteY40" fmla="*/ 485671 h 7012541"/>
              <a:gd name="connsiteX41" fmla="*/ 4567235 w 8562189"/>
              <a:gd name="connsiteY41" fmla="*/ 545425 h 7012541"/>
              <a:gd name="connsiteX42" fmla="*/ 4701630 w 8562189"/>
              <a:gd name="connsiteY42" fmla="*/ 481403 h 7012541"/>
              <a:gd name="connsiteX43" fmla="*/ 4787643 w 8562189"/>
              <a:gd name="connsiteY43" fmla="*/ 366167 h 7012541"/>
              <a:gd name="connsiteX44" fmla="*/ 4852154 w 8562189"/>
              <a:gd name="connsiteY44" fmla="*/ 349094 h 7012541"/>
              <a:gd name="connsiteX45" fmla="*/ 4911289 w 8562189"/>
              <a:gd name="connsiteY45" fmla="*/ 494208 h 7012541"/>
              <a:gd name="connsiteX46" fmla="*/ 4900539 w 8562189"/>
              <a:gd name="connsiteY46" fmla="*/ 507013 h 7012541"/>
              <a:gd name="connsiteX47" fmla="*/ 5008054 w 8562189"/>
              <a:gd name="connsiteY47" fmla="*/ 532622 h 7012541"/>
              <a:gd name="connsiteX48" fmla="*/ 5099443 w 8562189"/>
              <a:gd name="connsiteY48" fmla="*/ 498476 h 7012541"/>
              <a:gd name="connsiteX49" fmla="*/ 5115571 w 8562189"/>
              <a:gd name="connsiteY49" fmla="*/ 485671 h 7012541"/>
              <a:gd name="connsiteX50" fmla="*/ 5292973 w 8562189"/>
              <a:gd name="connsiteY50" fmla="*/ 477137 h 7012541"/>
              <a:gd name="connsiteX51" fmla="*/ 5395114 w 8562189"/>
              <a:gd name="connsiteY51" fmla="*/ 468600 h 7012541"/>
              <a:gd name="connsiteX52" fmla="*/ 5454249 w 8562189"/>
              <a:gd name="connsiteY52" fmla="*/ 357630 h 7012541"/>
              <a:gd name="connsiteX53" fmla="*/ 5545639 w 8562189"/>
              <a:gd name="connsiteY53" fmla="*/ 131422 h 7012541"/>
              <a:gd name="connsiteX54" fmla="*/ 5626276 w 8562189"/>
              <a:gd name="connsiteY54" fmla="*/ 33255 h 7012541"/>
              <a:gd name="connsiteX55" fmla="*/ 5684065 w 8562189"/>
              <a:gd name="connsiteY55" fmla="*/ 2846 h 7012541"/>
              <a:gd name="connsiteX56" fmla="*/ 5721528 w 8562189"/>
              <a:gd name="connsiteY56" fmla="*/ 245 h 7012541"/>
              <a:gd name="connsiteX57" fmla="*/ 5766047 w 8562189"/>
              <a:gd name="connsiteY57" fmla="*/ 7648 h 7012541"/>
              <a:gd name="connsiteX58" fmla="*/ 5712289 w 8562189"/>
              <a:gd name="connsiteY58" fmla="*/ 152762 h 7012541"/>
              <a:gd name="connsiteX59" fmla="*/ 5658530 w 8562189"/>
              <a:gd name="connsiteY59" fmla="*/ 323485 h 7012541"/>
              <a:gd name="connsiteX60" fmla="*/ 5599395 w 8562189"/>
              <a:gd name="connsiteY60" fmla="*/ 489940 h 7012541"/>
              <a:gd name="connsiteX61" fmla="*/ 5733793 w 8562189"/>
              <a:gd name="connsiteY61" fmla="*/ 613714 h 7012541"/>
              <a:gd name="connsiteX62" fmla="*/ 5766047 w 8562189"/>
              <a:gd name="connsiteY62" fmla="*/ 596641 h 7012541"/>
              <a:gd name="connsiteX63" fmla="*/ 5782173 w 8562189"/>
              <a:gd name="connsiteY63" fmla="*/ 566766 h 7012541"/>
              <a:gd name="connsiteX64" fmla="*/ 5889693 w 8562189"/>
              <a:gd name="connsiteY64" fmla="*/ 532622 h 7012541"/>
              <a:gd name="connsiteX65" fmla="*/ 5948825 w 8562189"/>
              <a:gd name="connsiteY65" fmla="*/ 600910 h 7012541"/>
              <a:gd name="connsiteX66" fmla="*/ 5948825 w 8562189"/>
              <a:gd name="connsiteY66" fmla="*/ 635055 h 7012541"/>
              <a:gd name="connsiteX67" fmla="*/ 6110101 w 8562189"/>
              <a:gd name="connsiteY67" fmla="*/ 801509 h 7012541"/>
              <a:gd name="connsiteX68" fmla="*/ 6185364 w 8562189"/>
              <a:gd name="connsiteY68" fmla="*/ 797240 h 7012541"/>
              <a:gd name="connsiteX69" fmla="*/ 6411148 w 8562189"/>
              <a:gd name="connsiteY69" fmla="*/ 754560 h 7012541"/>
              <a:gd name="connsiteX70" fmla="*/ 6459531 w 8562189"/>
              <a:gd name="connsiteY70" fmla="*/ 771633 h 7012541"/>
              <a:gd name="connsiteX71" fmla="*/ 6518666 w 8562189"/>
              <a:gd name="connsiteY71" fmla="*/ 831386 h 7012541"/>
              <a:gd name="connsiteX72" fmla="*/ 6583174 w 8562189"/>
              <a:gd name="connsiteY72" fmla="*/ 839921 h 7012541"/>
              <a:gd name="connsiteX73" fmla="*/ 6604680 w 8562189"/>
              <a:gd name="connsiteY73" fmla="*/ 822850 h 7012541"/>
              <a:gd name="connsiteX74" fmla="*/ 6630887 w 8562189"/>
              <a:gd name="connsiteY74" fmla="*/ 818048 h 7012541"/>
              <a:gd name="connsiteX75" fmla="*/ 6648711 w 8562189"/>
              <a:gd name="connsiteY75" fmla="*/ 821907 h 7012541"/>
              <a:gd name="connsiteX76" fmla="*/ 6652736 w 8562189"/>
              <a:gd name="connsiteY76" fmla="*/ 803062 h 7012541"/>
              <a:gd name="connsiteX77" fmla="*/ 6634723 w 8562189"/>
              <a:gd name="connsiteY77" fmla="*/ 789260 h 7012541"/>
              <a:gd name="connsiteX78" fmla="*/ 6634019 w 8562189"/>
              <a:gd name="connsiteY78" fmla="*/ 763084 h 7012541"/>
              <a:gd name="connsiteX79" fmla="*/ 6635466 w 8562189"/>
              <a:gd name="connsiteY79" fmla="*/ 732353 h 7012541"/>
              <a:gd name="connsiteX80" fmla="*/ 6681000 w 8562189"/>
              <a:gd name="connsiteY80" fmla="*/ 753698 h 7012541"/>
              <a:gd name="connsiteX81" fmla="*/ 6681704 w 8562189"/>
              <a:gd name="connsiteY81" fmla="*/ 779876 h 7012541"/>
              <a:gd name="connsiteX82" fmla="*/ 6666549 w 8562189"/>
              <a:gd name="connsiteY82" fmla="*/ 977913 h 7012541"/>
              <a:gd name="connsiteX83" fmla="*/ 6666829 w 8562189"/>
              <a:gd name="connsiteY83" fmla="*/ 988259 h 7012541"/>
              <a:gd name="connsiteX84" fmla="*/ 6669190 w 8562189"/>
              <a:gd name="connsiteY84" fmla="*/ 987703 h 7012541"/>
              <a:gd name="connsiteX85" fmla="*/ 6712195 w 8562189"/>
              <a:gd name="connsiteY85" fmla="*/ 1006376 h 7012541"/>
              <a:gd name="connsiteX86" fmla="*/ 6741388 w 8562189"/>
              <a:gd name="connsiteY86" fmla="*/ 1050670 h 7012541"/>
              <a:gd name="connsiteX87" fmla="*/ 6756165 w 8562189"/>
              <a:gd name="connsiteY87" fmla="*/ 1051331 h 7012541"/>
              <a:gd name="connsiteX88" fmla="*/ 6811400 w 8562189"/>
              <a:gd name="connsiteY88" fmla="*/ 1031420 h 7012541"/>
              <a:gd name="connsiteX89" fmla="*/ 6870579 w 8562189"/>
              <a:gd name="connsiteY89" fmla="*/ 1010084 h 7012541"/>
              <a:gd name="connsiteX90" fmla="*/ 6917158 w 8562189"/>
              <a:gd name="connsiteY90" fmla="*/ 1091465 h 7012541"/>
              <a:gd name="connsiteX91" fmla="*/ 7031896 w 8562189"/>
              <a:gd name="connsiteY91" fmla="*/ 1125620 h 7012541"/>
              <a:gd name="connsiteX92" fmla="*/ 7125478 w 8562189"/>
              <a:gd name="connsiteY92" fmla="*/ 1156072 h 7012541"/>
              <a:gd name="connsiteX93" fmla="*/ 7159878 w 8562189"/>
              <a:gd name="connsiteY93" fmla="*/ 1207863 h 7012541"/>
              <a:gd name="connsiteX94" fmla="*/ 7235505 w 8562189"/>
              <a:gd name="connsiteY94" fmla="*/ 1290100 h 7012541"/>
              <a:gd name="connsiteX95" fmla="*/ 7260605 w 8562189"/>
              <a:gd name="connsiteY95" fmla="*/ 1292379 h 7012541"/>
              <a:gd name="connsiteX96" fmla="*/ 7397968 w 8562189"/>
              <a:gd name="connsiteY96" fmla="*/ 1257963 h 7012541"/>
              <a:gd name="connsiteX97" fmla="*/ 7448170 w 8562189"/>
              <a:gd name="connsiteY97" fmla="*/ 1262519 h 7012541"/>
              <a:gd name="connsiteX98" fmla="*/ 7449238 w 8562189"/>
              <a:gd name="connsiteY98" fmla="*/ 1281014 h 7012541"/>
              <a:gd name="connsiteX99" fmla="*/ 7356343 w 8562189"/>
              <a:gd name="connsiteY99" fmla="*/ 1318280 h 7012541"/>
              <a:gd name="connsiteX100" fmla="*/ 7333375 w 8562189"/>
              <a:gd name="connsiteY100" fmla="*/ 1352992 h 7012541"/>
              <a:gd name="connsiteX101" fmla="*/ 7382127 w 8562189"/>
              <a:gd name="connsiteY101" fmla="*/ 1388279 h 7012541"/>
              <a:gd name="connsiteX102" fmla="*/ 7433759 w 8562189"/>
              <a:gd name="connsiteY102" fmla="*/ 1403649 h 7012541"/>
              <a:gd name="connsiteX103" fmla="*/ 7364535 w 8562189"/>
              <a:gd name="connsiteY103" fmla="*/ 1432382 h 7012541"/>
              <a:gd name="connsiteX104" fmla="*/ 7336194 w 8562189"/>
              <a:gd name="connsiteY104" fmla="*/ 1457701 h 7012541"/>
              <a:gd name="connsiteX105" fmla="*/ 7364153 w 8562189"/>
              <a:gd name="connsiteY105" fmla="*/ 1481607 h 7012541"/>
              <a:gd name="connsiteX106" fmla="*/ 7469950 w 8562189"/>
              <a:gd name="connsiteY106" fmla="*/ 1458567 h 7012541"/>
              <a:gd name="connsiteX107" fmla="*/ 7685494 w 8562189"/>
              <a:gd name="connsiteY107" fmla="*/ 1411069 h 7012541"/>
              <a:gd name="connsiteX108" fmla="*/ 7721005 w 8562189"/>
              <a:gd name="connsiteY108" fmla="*/ 1398266 h 7012541"/>
              <a:gd name="connsiteX109" fmla="*/ 7755786 w 8562189"/>
              <a:gd name="connsiteY109" fmla="*/ 1400830 h 7012541"/>
              <a:gd name="connsiteX110" fmla="*/ 7744655 w 8562189"/>
              <a:gd name="connsiteY110" fmla="*/ 1431274 h 7012541"/>
              <a:gd name="connsiteX111" fmla="*/ 7718830 w 8562189"/>
              <a:gd name="connsiteY111" fmla="*/ 1444362 h 7012541"/>
              <a:gd name="connsiteX112" fmla="*/ 7634911 w 8562189"/>
              <a:gd name="connsiteY112" fmla="*/ 1455735 h 7012541"/>
              <a:gd name="connsiteX113" fmla="*/ 7564259 w 8562189"/>
              <a:gd name="connsiteY113" fmla="*/ 1473656 h 7012541"/>
              <a:gd name="connsiteX114" fmla="*/ 7519069 w 8562189"/>
              <a:gd name="connsiteY114" fmla="*/ 1486173 h 7012541"/>
              <a:gd name="connsiteX115" fmla="*/ 7422588 w 8562189"/>
              <a:gd name="connsiteY115" fmla="*/ 1517179 h 7012541"/>
              <a:gd name="connsiteX116" fmla="*/ 7333981 w 8562189"/>
              <a:gd name="connsiteY116" fmla="*/ 1586884 h 7012541"/>
              <a:gd name="connsiteX117" fmla="*/ 7424703 w 8562189"/>
              <a:gd name="connsiteY117" fmla="*/ 1595712 h 7012541"/>
              <a:gd name="connsiteX118" fmla="*/ 7616576 w 8562189"/>
              <a:gd name="connsiteY118" fmla="*/ 1556747 h 7012541"/>
              <a:gd name="connsiteX119" fmla="*/ 7733485 w 8562189"/>
              <a:gd name="connsiteY119" fmla="*/ 1544806 h 7012541"/>
              <a:gd name="connsiteX120" fmla="*/ 7757500 w 8562189"/>
              <a:gd name="connsiteY120" fmla="*/ 1570131 h 7012541"/>
              <a:gd name="connsiteX121" fmla="*/ 7737410 w 8562189"/>
              <a:gd name="connsiteY121" fmla="*/ 1584926 h 7012541"/>
              <a:gd name="connsiteX122" fmla="*/ 7540165 w 8562189"/>
              <a:gd name="connsiteY122" fmla="*/ 1614502 h 7012541"/>
              <a:gd name="connsiteX123" fmla="*/ 7473820 w 8562189"/>
              <a:gd name="connsiteY123" fmla="*/ 1623317 h 7012541"/>
              <a:gd name="connsiteX124" fmla="*/ 7385936 w 8562189"/>
              <a:gd name="connsiteY124" fmla="*/ 1677656 h 7012541"/>
              <a:gd name="connsiteX125" fmla="*/ 7281204 w 8562189"/>
              <a:gd name="connsiteY125" fmla="*/ 1719189 h 7012541"/>
              <a:gd name="connsiteX126" fmla="*/ 7274371 w 8562189"/>
              <a:gd name="connsiteY126" fmla="*/ 1720608 h 7012541"/>
              <a:gd name="connsiteX127" fmla="*/ 7266631 w 8562189"/>
              <a:gd name="connsiteY127" fmla="*/ 1727395 h 7012541"/>
              <a:gd name="connsiteX128" fmla="*/ 7266631 w 8562189"/>
              <a:gd name="connsiteY128" fmla="*/ 1753945 h 7012541"/>
              <a:gd name="connsiteX129" fmla="*/ 7283452 w 8562189"/>
              <a:gd name="connsiteY129" fmla="*/ 1789340 h 7012541"/>
              <a:gd name="connsiteX130" fmla="*/ 7165708 w 8562189"/>
              <a:gd name="connsiteY130" fmla="*/ 1833590 h 7012541"/>
              <a:gd name="connsiteX131" fmla="*/ 7154809 w 8562189"/>
              <a:gd name="connsiteY131" fmla="*/ 1845056 h 7012541"/>
              <a:gd name="connsiteX132" fmla="*/ 7169142 w 8562189"/>
              <a:gd name="connsiteY132" fmla="*/ 1864261 h 7012541"/>
              <a:gd name="connsiteX133" fmla="*/ 7176645 w 8562189"/>
              <a:gd name="connsiteY133" fmla="*/ 1869997 h 7012541"/>
              <a:gd name="connsiteX134" fmla="*/ 7213877 w 8562189"/>
              <a:gd name="connsiteY134" fmla="*/ 1873441 h 7012541"/>
              <a:gd name="connsiteX135" fmla="*/ 7217525 w 8562189"/>
              <a:gd name="connsiteY135" fmla="*/ 1872797 h 7012541"/>
              <a:gd name="connsiteX136" fmla="*/ 7351920 w 8562189"/>
              <a:gd name="connsiteY136" fmla="*/ 1864261 h 7012541"/>
              <a:gd name="connsiteX137" fmla="*/ 7393249 w 8562189"/>
              <a:gd name="connsiteY137" fmla="*/ 1878132 h 7012541"/>
              <a:gd name="connsiteX138" fmla="*/ 7415948 w 8562189"/>
              <a:gd name="connsiteY138" fmla="*/ 1899836 h 7012541"/>
              <a:gd name="connsiteX139" fmla="*/ 7429578 w 8562189"/>
              <a:gd name="connsiteY139" fmla="*/ 1897743 h 7012541"/>
              <a:gd name="connsiteX140" fmla="*/ 7460064 w 8562189"/>
              <a:gd name="connsiteY140" fmla="*/ 1895534 h 7012541"/>
              <a:gd name="connsiteX141" fmla="*/ 7502113 w 8562189"/>
              <a:gd name="connsiteY141" fmla="*/ 1922083 h 7012541"/>
              <a:gd name="connsiteX142" fmla="*/ 7476884 w 8562189"/>
              <a:gd name="connsiteY142" fmla="*/ 1957479 h 7012541"/>
              <a:gd name="connsiteX143" fmla="*/ 7435999 w 8562189"/>
              <a:gd name="connsiteY143" fmla="*/ 1965299 h 7012541"/>
              <a:gd name="connsiteX144" fmla="*/ 7432559 w 8562189"/>
              <a:gd name="connsiteY144" fmla="*/ 1983767 h 7012541"/>
              <a:gd name="connsiteX145" fmla="*/ 7341167 w 8562189"/>
              <a:gd name="connsiteY145" fmla="*/ 2116076 h 7012541"/>
              <a:gd name="connsiteX146" fmla="*/ 7292785 w 8562189"/>
              <a:gd name="connsiteY146" fmla="*/ 2120344 h 7012541"/>
              <a:gd name="connsiteX147" fmla="*/ 7267252 w 8562189"/>
              <a:gd name="connsiteY147" fmla="*/ 2119278 h 7012541"/>
              <a:gd name="connsiteX148" fmla="*/ 7250917 w 8562189"/>
              <a:gd name="connsiteY148" fmla="*/ 2136237 h 7012541"/>
              <a:gd name="connsiteX149" fmla="*/ 7266631 w 8562189"/>
              <a:gd name="connsiteY149" fmla="*/ 2152158 h 7012541"/>
              <a:gd name="connsiteX150" fmla="*/ 7266631 w 8562189"/>
              <a:gd name="connsiteY150" fmla="*/ 2169860 h 7012541"/>
              <a:gd name="connsiteX151" fmla="*/ 7241401 w 8562189"/>
              <a:gd name="connsiteY151" fmla="*/ 2178706 h 7012541"/>
              <a:gd name="connsiteX152" fmla="*/ 7216741 w 8562189"/>
              <a:gd name="connsiteY152" fmla="*/ 2176761 h 7012541"/>
              <a:gd name="connsiteX153" fmla="*/ 7206772 w 8562189"/>
              <a:gd name="connsiteY153" fmla="*/ 2188634 h 7012541"/>
              <a:gd name="connsiteX154" fmla="*/ 7209141 w 8562189"/>
              <a:gd name="connsiteY154" fmla="*/ 2205255 h 7012541"/>
              <a:gd name="connsiteX155" fmla="*/ 7241401 w 8562189"/>
              <a:gd name="connsiteY155" fmla="*/ 2205255 h 7012541"/>
              <a:gd name="connsiteX156" fmla="*/ 7325501 w 8562189"/>
              <a:gd name="connsiteY156" fmla="*/ 2205255 h 7012541"/>
              <a:gd name="connsiteX157" fmla="*/ 7367553 w 8562189"/>
              <a:gd name="connsiteY157" fmla="*/ 2205255 h 7012541"/>
              <a:gd name="connsiteX158" fmla="*/ 7434834 w 8562189"/>
              <a:gd name="connsiteY158" fmla="*/ 2249505 h 7012541"/>
              <a:gd name="connsiteX159" fmla="*/ 7535753 w 8562189"/>
              <a:gd name="connsiteY159" fmla="*/ 2284901 h 7012541"/>
              <a:gd name="connsiteX160" fmla="*/ 7560984 w 8562189"/>
              <a:gd name="connsiteY160" fmla="*/ 2311449 h 7012541"/>
              <a:gd name="connsiteX161" fmla="*/ 7535753 w 8562189"/>
              <a:gd name="connsiteY161" fmla="*/ 2329142 h 7012541"/>
              <a:gd name="connsiteX162" fmla="*/ 7527346 w 8562189"/>
              <a:gd name="connsiteY162" fmla="*/ 2355692 h 7012541"/>
              <a:gd name="connsiteX163" fmla="*/ 7518935 w 8562189"/>
              <a:gd name="connsiteY163" fmla="*/ 2391087 h 7012541"/>
              <a:gd name="connsiteX164" fmla="*/ 7518935 w 8562189"/>
              <a:gd name="connsiteY164" fmla="*/ 2417635 h 7012541"/>
              <a:gd name="connsiteX165" fmla="*/ 7527346 w 8562189"/>
              <a:gd name="connsiteY165" fmla="*/ 2417635 h 7012541"/>
              <a:gd name="connsiteX166" fmla="*/ 7527346 w 8562189"/>
              <a:gd name="connsiteY166" fmla="*/ 2479580 h 7012541"/>
              <a:gd name="connsiteX167" fmla="*/ 7460064 w 8562189"/>
              <a:gd name="connsiteY167" fmla="*/ 2541532 h 7012541"/>
              <a:gd name="connsiteX168" fmla="*/ 7544165 w 8562189"/>
              <a:gd name="connsiteY168" fmla="*/ 2568073 h 7012541"/>
              <a:gd name="connsiteX169" fmla="*/ 7535753 w 8562189"/>
              <a:gd name="connsiteY169" fmla="*/ 2576928 h 7012541"/>
              <a:gd name="connsiteX170" fmla="*/ 7236495 w 8562189"/>
              <a:gd name="connsiteY170" fmla="*/ 2576928 h 7012541"/>
              <a:gd name="connsiteX171" fmla="*/ 7215508 w 8562189"/>
              <a:gd name="connsiteY171" fmla="*/ 2587165 h 7012541"/>
              <a:gd name="connsiteX172" fmla="*/ 7214139 w 8562189"/>
              <a:gd name="connsiteY172" fmla="*/ 2590655 h 7012541"/>
              <a:gd name="connsiteX173" fmla="*/ 7232990 w 8562189"/>
              <a:gd name="connsiteY173" fmla="*/ 2594621 h 7012541"/>
              <a:gd name="connsiteX174" fmla="*/ 7300272 w 8562189"/>
              <a:gd name="connsiteY174" fmla="*/ 2638871 h 7012541"/>
              <a:gd name="connsiteX175" fmla="*/ 7333912 w 8562189"/>
              <a:gd name="connsiteY175" fmla="*/ 2665420 h 7012541"/>
              <a:gd name="connsiteX176" fmla="*/ 7426423 w 8562189"/>
              <a:gd name="connsiteY176" fmla="*/ 2683114 h 7012541"/>
              <a:gd name="connsiteX177" fmla="*/ 7443243 w 8562189"/>
              <a:gd name="connsiteY177" fmla="*/ 2700816 h 7012541"/>
              <a:gd name="connsiteX178" fmla="*/ 7426423 w 8562189"/>
              <a:gd name="connsiteY178" fmla="*/ 2709662 h 7012541"/>
              <a:gd name="connsiteX179" fmla="*/ 7224581 w 8562189"/>
              <a:gd name="connsiteY179" fmla="*/ 2709662 h 7012541"/>
              <a:gd name="connsiteX180" fmla="*/ 7208810 w 8562189"/>
              <a:gd name="connsiteY180" fmla="*/ 2710767 h 7012541"/>
              <a:gd name="connsiteX181" fmla="*/ 7207899 w 8562189"/>
              <a:gd name="connsiteY181" fmla="*/ 2711514 h 7012541"/>
              <a:gd name="connsiteX182" fmla="*/ 7208115 w 8562189"/>
              <a:gd name="connsiteY182" fmla="*/ 2712006 h 7012541"/>
              <a:gd name="connsiteX183" fmla="*/ 7292785 w 8562189"/>
              <a:gd name="connsiteY183" fmla="*/ 2730679 h 7012541"/>
              <a:gd name="connsiteX184" fmla="*/ 7411055 w 8562189"/>
              <a:gd name="connsiteY184" fmla="*/ 2816042 h 7012541"/>
              <a:gd name="connsiteX185" fmla="*/ 7411055 w 8562189"/>
              <a:gd name="connsiteY185" fmla="*/ 2824702 h 7012541"/>
              <a:gd name="connsiteX186" fmla="*/ 7510524 w 8562189"/>
              <a:gd name="connsiteY186" fmla="*/ 2824702 h 7012541"/>
              <a:gd name="connsiteX187" fmla="*/ 7586217 w 8562189"/>
              <a:gd name="connsiteY187" fmla="*/ 2815857 h 7012541"/>
              <a:gd name="connsiteX188" fmla="*/ 7619857 w 8562189"/>
              <a:gd name="connsiteY188" fmla="*/ 2842405 h 7012541"/>
              <a:gd name="connsiteX189" fmla="*/ 7611446 w 8562189"/>
              <a:gd name="connsiteY189" fmla="*/ 2868954 h 7012541"/>
              <a:gd name="connsiteX190" fmla="*/ 7569394 w 8562189"/>
              <a:gd name="connsiteY190" fmla="*/ 2868954 h 7012541"/>
              <a:gd name="connsiteX191" fmla="*/ 7460064 w 8562189"/>
              <a:gd name="connsiteY191" fmla="*/ 2860098 h 7012541"/>
              <a:gd name="connsiteX192" fmla="*/ 7429971 w 8562189"/>
              <a:gd name="connsiteY192" fmla="*/ 2855261 h 7012541"/>
              <a:gd name="connsiteX193" fmla="*/ 7408679 w 8562189"/>
              <a:gd name="connsiteY193" fmla="*/ 2859828 h 7012541"/>
              <a:gd name="connsiteX194" fmla="*/ 7391569 w 8562189"/>
              <a:gd name="connsiteY194" fmla="*/ 2867792 h 7012541"/>
              <a:gd name="connsiteX195" fmla="*/ 7380474 w 8562189"/>
              <a:gd name="connsiteY195" fmla="*/ 2867539 h 7012541"/>
              <a:gd name="connsiteX196" fmla="*/ 7376094 w 8562189"/>
              <a:gd name="connsiteY196" fmla="*/ 2868814 h 7012541"/>
              <a:gd name="connsiteX197" fmla="*/ 7363084 w 8562189"/>
              <a:gd name="connsiteY197" fmla="*/ 2868887 h 7012541"/>
              <a:gd name="connsiteX198" fmla="*/ 7330122 w 8562189"/>
              <a:gd name="connsiteY198" fmla="*/ 2879700 h 7012541"/>
              <a:gd name="connsiteX199" fmla="*/ 7423270 w 8562189"/>
              <a:gd name="connsiteY199" fmla="*/ 2893285 h 7012541"/>
              <a:gd name="connsiteX200" fmla="*/ 7535753 w 8562189"/>
              <a:gd name="connsiteY200" fmla="*/ 2895495 h 7012541"/>
              <a:gd name="connsiteX201" fmla="*/ 7569394 w 8562189"/>
              <a:gd name="connsiteY201" fmla="*/ 2895495 h 7012541"/>
              <a:gd name="connsiteX202" fmla="*/ 7611446 w 8562189"/>
              <a:gd name="connsiteY202" fmla="*/ 2913195 h 7012541"/>
              <a:gd name="connsiteX203" fmla="*/ 7619857 w 8562189"/>
              <a:gd name="connsiteY203" fmla="*/ 2939745 h 7012541"/>
              <a:gd name="connsiteX204" fmla="*/ 7603035 w 8562189"/>
              <a:gd name="connsiteY204" fmla="*/ 2957445 h 7012541"/>
              <a:gd name="connsiteX205" fmla="*/ 7476884 w 8562189"/>
              <a:gd name="connsiteY205" fmla="*/ 2957445 h 7012541"/>
              <a:gd name="connsiteX206" fmla="*/ 7611446 w 8562189"/>
              <a:gd name="connsiteY206" fmla="*/ 2992841 h 7012541"/>
              <a:gd name="connsiteX207" fmla="*/ 7636676 w 8562189"/>
              <a:gd name="connsiteY207" fmla="*/ 3010536 h 7012541"/>
              <a:gd name="connsiteX208" fmla="*/ 7603035 w 8562189"/>
              <a:gd name="connsiteY208" fmla="*/ 3019391 h 7012541"/>
              <a:gd name="connsiteX209" fmla="*/ 7392782 w 8562189"/>
              <a:gd name="connsiteY209" fmla="*/ 3019391 h 7012541"/>
              <a:gd name="connsiteX210" fmla="*/ 7359141 w 8562189"/>
              <a:gd name="connsiteY210" fmla="*/ 3037084 h 7012541"/>
              <a:gd name="connsiteX211" fmla="*/ 7418013 w 8562189"/>
              <a:gd name="connsiteY211" fmla="*/ 3037084 h 7012541"/>
              <a:gd name="connsiteX212" fmla="*/ 7493705 w 8562189"/>
              <a:gd name="connsiteY212" fmla="*/ 3063633 h 7012541"/>
              <a:gd name="connsiteX213" fmla="*/ 7569394 w 8562189"/>
              <a:gd name="connsiteY213" fmla="*/ 3063633 h 7012541"/>
              <a:gd name="connsiteX214" fmla="*/ 7594625 w 8562189"/>
              <a:gd name="connsiteY214" fmla="*/ 3090181 h 7012541"/>
              <a:gd name="connsiteX215" fmla="*/ 7569394 w 8562189"/>
              <a:gd name="connsiteY215" fmla="*/ 3116729 h 7012541"/>
              <a:gd name="connsiteX216" fmla="*/ 7392782 w 8562189"/>
              <a:gd name="connsiteY216" fmla="*/ 3116729 h 7012541"/>
              <a:gd name="connsiteX217" fmla="*/ 7317090 w 8562189"/>
              <a:gd name="connsiteY217" fmla="*/ 3125577 h 7012541"/>
              <a:gd name="connsiteX218" fmla="*/ 7409602 w 8562189"/>
              <a:gd name="connsiteY218" fmla="*/ 3125577 h 7012541"/>
              <a:gd name="connsiteX219" fmla="*/ 7468474 w 8562189"/>
              <a:gd name="connsiteY219" fmla="*/ 3160972 h 7012541"/>
              <a:gd name="connsiteX220" fmla="*/ 7468474 w 8562189"/>
              <a:gd name="connsiteY220" fmla="*/ 3187520 h 7012541"/>
              <a:gd name="connsiteX221" fmla="*/ 7434834 w 8562189"/>
              <a:gd name="connsiteY221" fmla="*/ 3205222 h 7012541"/>
              <a:gd name="connsiteX222" fmla="*/ 7325501 w 8562189"/>
              <a:gd name="connsiteY222" fmla="*/ 3222925 h 7012541"/>
              <a:gd name="connsiteX223" fmla="*/ 7289650 w 8562189"/>
              <a:gd name="connsiteY223" fmla="*/ 3228471 h 7012541"/>
              <a:gd name="connsiteX224" fmla="*/ 7297868 w 8562189"/>
              <a:gd name="connsiteY224" fmla="*/ 3237002 h 7012541"/>
              <a:gd name="connsiteX225" fmla="*/ 7234517 w 8562189"/>
              <a:gd name="connsiteY225" fmla="*/ 3266341 h 7012541"/>
              <a:gd name="connsiteX226" fmla="*/ 7200180 w 8562189"/>
              <a:gd name="connsiteY226" fmla="*/ 3279517 h 7012541"/>
              <a:gd name="connsiteX227" fmla="*/ 7287409 w 8562189"/>
              <a:gd name="connsiteY227" fmla="*/ 3302602 h 7012541"/>
              <a:gd name="connsiteX228" fmla="*/ 7437935 w 8562189"/>
              <a:gd name="connsiteY228" fmla="*/ 3285529 h 7012541"/>
              <a:gd name="connsiteX229" fmla="*/ 7507819 w 8562189"/>
              <a:gd name="connsiteY229" fmla="*/ 3251385 h 7012541"/>
              <a:gd name="connsiteX230" fmla="*/ 7626089 w 8562189"/>
              <a:gd name="connsiteY230" fmla="*/ 3153218 h 7012541"/>
              <a:gd name="connsiteX231" fmla="*/ 7824993 w 8562189"/>
              <a:gd name="connsiteY231" fmla="*/ 2986763 h 7012541"/>
              <a:gd name="connsiteX232" fmla="*/ 8083034 w 8562189"/>
              <a:gd name="connsiteY232" fmla="*/ 2905671 h 7012541"/>
              <a:gd name="connsiteX233" fmla="*/ 8292694 w 8562189"/>
              <a:gd name="connsiteY233" fmla="*/ 2811774 h 7012541"/>
              <a:gd name="connsiteX234" fmla="*/ 8308820 w 8562189"/>
              <a:gd name="connsiteY234" fmla="*/ 2798969 h 7012541"/>
              <a:gd name="connsiteX235" fmla="*/ 8523854 w 8562189"/>
              <a:gd name="connsiteY235" fmla="*/ 2726411 h 7012541"/>
              <a:gd name="connsiteX236" fmla="*/ 8545735 w 8562189"/>
              <a:gd name="connsiteY236" fmla="*/ 2720593 h 7012541"/>
              <a:gd name="connsiteX237" fmla="*/ 8548676 w 8562189"/>
              <a:gd name="connsiteY237" fmla="*/ 2716533 h 7012541"/>
              <a:gd name="connsiteX238" fmla="*/ 8550732 w 8562189"/>
              <a:gd name="connsiteY238" fmla="*/ 3008104 h 7012541"/>
              <a:gd name="connsiteX239" fmla="*/ 8389456 w 8562189"/>
              <a:gd name="connsiteY239" fmla="*/ 3076394 h 7012541"/>
              <a:gd name="connsiteX240" fmla="*/ 8271189 w 8562189"/>
              <a:gd name="connsiteY240" fmla="*/ 3114806 h 7012541"/>
              <a:gd name="connsiteX241" fmla="*/ 8002397 w 8562189"/>
              <a:gd name="connsiteY241" fmla="*/ 3174559 h 7012541"/>
              <a:gd name="connsiteX242" fmla="*/ 7744358 w 8562189"/>
              <a:gd name="connsiteY242" fmla="*/ 3259920 h 7012541"/>
              <a:gd name="connsiteX243" fmla="*/ 7583083 w 8562189"/>
              <a:gd name="connsiteY243" fmla="*/ 3358087 h 7012541"/>
              <a:gd name="connsiteX244" fmla="*/ 7507819 w 8562189"/>
              <a:gd name="connsiteY244" fmla="*/ 3396499 h 7012541"/>
              <a:gd name="connsiteX245" fmla="*/ 7201396 w 8562189"/>
              <a:gd name="connsiteY245" fmla="*/ 3537345 h 7012541"/>
              <a:gd name="connsiteX246" fmla="*/ 7180328 w 8562189"/>
              <a:gd name="connsiteY246" fmla="*/ 3547150 h 7012541"/>
              <a:gd name="connsiteX247" fmla="*/ 7165229 w 8562189"/>
              <a:gd name="connsiteY247" fmla="*/ 3639988 h 7012541"/>
              <a:gd name="connsiteX248" fmla="*/ 7112041 w 8562189"/>
              <a:gd name="connsiteY248" fmla="*/ 3746654 h 7012541"/>
              <a:gd name="connsiteX249" fmla="*/ 7107603 w 8562189"/>
              <a:gd name="connsiteY249" fmla="*/ 3767789 h 7012541"/>
              <a:gd name="connsiteX250" fmla="*/ 7120759 w 8562189"/>
              <a:gd name="connsiteY250" fmla="*/ 3772089 h 7012541"/>
              <a:gd name="connsiteX251" fmla="*/ 7534699 w 8562189"/>
              <a:gd name="connsiteY251" fmla="*/ 3891595 h 7012541"/>
              <a:gd name="connsiteX252" fmla="*/ 7626089 w 8562189"/>
              <a:gd name="connsiteY252" fmla="*/ 3917205 h 7012541"/>
              <a:gd name="connsiteX253" fmla="*/ 7749734 w 8562189"/>
              <a:gd name="connsiteY253" fmla="*/ 3904400 h 7012541"/>
              <a:gd name="connsiteX254" fmla="*/ 7819618 w 8562189"/>
              <a:gd name="connsiteY254" fmla="*/ 3895864 h 7012541"/>
              <a:gd name="connsiteX255" fmla="*/ 7894880 w 8562189"/>
              <a:gd name="connsiteY255" fmla="*/ 3912937 h 7012541"/>
              <a:gd name="connsiteX256" fmla="*/ 7927136 w 8562189"/>
              <a:gd name="connsiteY256" fmla="*/ 3942812 h 7012541"/>
              <a:gd name="connsiteX257" fmla="*/ 7787364 w 8562189"/>
              <a:gd name="connsiteY257" fmla="*/ 4169020 h 7012541"/>
              <a:gd name="connsiteX258" fmla="*/ 7636840 w 8562189"/>
              <a:gd name="connsiteY258" fmla="*/ 4169020 h 7012541"/>
              <a:gd name="connsiteX259" fmla="*/ 7513195 w 8562189"/>
              <a:gd name="connsiteY259" fmla="*/ 4100731 h 7012541"/>
              <a:gd name="connsiteX260" fmla="*/ 7378800 w 8562189"/>
              <a:gd name="connsiteY260" fmla="*/ 4079391 h 7012541"/>
              <a:gd name="connsiteX261" fmla="*/ 7239029 w 8562189"/>
              <a:gd name="connsiteY261" fmla="*/ 4023907 h 7012541"/>
              <a:gd name="connsiteX262" fmla="*/ 7158389 w 8562189"/>
              <a:gd name="connsiteY262" fmla="*/ 3921471 h 7012541"/>
              <a:gd name="connsiteX263" fmla="*/ 7124598 w 8562189"/>
              <a:gd name="connsiteY263" fmla="*/ 3898797 h 7012541"/>
              <a:gd name="connsiteX264" fmla="*/ 7095148 w 8562189"/>
              <a:gd name="connsiteY264" fmla="*/ 3921009 h 7012541"/>
              <a:gd name="connsiteX265" fmla="*/ 6993789 w 8562189"/>
              <a:gd name="connsiteY265" fmla="*/ 3921009 h 7012541"/>
              <a:gd name="connsiteX266" fmla="*/ 6841749 w 8562189"/>
              <a:gd name="connsiteY266" fmla="*/ 3947832 h 7012541"/>
              <a:gd name="connsiteX267" fmla="*/ 6799515 w 8562189"/>
              <a:gd name="connsiteY267" fmla="*/ 4048423 h 7012541"/>
              <a:gd name="connsiteX268" fmla="*/ 6554562 w 8562189"/>
              <a:gd name="connsiteY268" fmla="*/ 4309956 h 7012541"/>
              <a:gd name="connsiteX269" fmla="*/ 6495434 w 8562189"/>
              <a:gd name="connsiteY269" fmla="*/ 4323367 h 7012541"/>
              <a:gd name="connsiteX270" fmla="*/ 6157569 w 8562189"/>
              <a:gd name="connsiteY270" fmla="*/ 4323367 h 7012541"/>
              <a:gd name="connsiteX271" fmla="*/ 6225141 w 8562189"/>
              <a:gd name="connsiteY271" fmla="*/ 4544663 h 7012541"/>
              <a:gd name="connsiteX272" fmla="*/ 6030867 w 8562189"/>
              <a:gd name="connsiteY272" fmla="*/ 4423957 h 7012541"/>
              <a:gd name="connsiteX273" fmla="*/ 5726788 w 8562189"/>
              <a:gd name="connsiteY273" fmla="*/ 4363603 h 7012541"/>
              <a:gd name="connsiteX274" fmla="*/ 5583194 w 8562189"/>
              <a:gd name="connsiteY274" fmla="*/ 4558076 h 7012541"/>
              <a:gd name="connsiteX275" fmla="*/ 5372027 w 8562189"/>
              <a:gd name="connsiteY275" fmla="*/ 4658664 h 7012541"/>
              <a:gd name="connsiteX276" fmla="*/ 5228434 w 8562189"/>
              <a:gd name="connsiteY276" fmla="*/ 4698900 h 7012541"/>
              <a:gd name="connsiteX277" fmla="*/ 4991928 w 8562189"/>
              <a:gd name="connsiteY277" fmla="*/ 4812901 h 7012541"/>
              <a:gd name="connsiteX278" fmla="*/ 4915908 w 8562189"/>
              <a:gd name="connsiteY278" fmla="*/ 4866550 h 7012541"/>
              <a:gd name="connsiteX279" fmla="*/ 4949694 w 8562189"/>
              <a:gd name="connsiteY279" fmla="*/ 5034199 h 7012541"/>
              <a:gd name="connsiteX280" fmla="*/ 4978237 w 8562189"/>
              <a:gd name="connsiteY280" fmla="*/ 5142809 h 7012541"/>
              <a:gd name="connsiteX281" fmla="*/ 4997518 w 8562189"/>
              <a:gd name="connsiteY281" fmla="*/ 5144903 h 7012541"/>
              <a:gd name="connsiteX282" fmla="*/ 5017276 w 8562189"/>
              <a:gd name="connsiteY282" fmla="*/ 5157192 h 7012541"/>
              <a:gd name="connsiteX283" fmla="*/ 5033367 w 8562189"/>
              <a:gd name="connsiteY283" fmla="*/ 5182005 h 7012541"/>
              <a:gd name="connsiteX284" fmla="*/ 5039731 w 8562189"/>
              <a:gd name="connsiteY284" fmla="*/ 5192443 h 7012541"/>
              <a:gd name="connsiteX285" fmla="*/ 5060058 w 8562189"/>
              <a:gd name="connsiteY285" fmla="*/ 5219711 h 7012541"/>
              <a:gd name="connsiteX286" fmla="*/ 5070657 w 8562189"/>
              <a:gd name="connsiteY286" fmla="*/ 5232605 h 7012541"/>
              <a:gd name="connsiteX287" fmla="*/ 5077775 w 8562189"/>
              <a:gd name="connsiteY287" fmla="*/ 5251423 h 7012541"/>
              <a:gd name="connsiteX288" fmla="*/ 5076675 w 8562189"/>
              <a:gd name="connsiteY288" fmla="*/ 5272625 h 7012541"/>
              <a:gd name="connsiteX289" fmla="*/ 5067013 w 8562189"/>
              <a:gd name="connsiteY289" fmla="*/ 5325796 h 7012541"/>
              <a:gd name="connsiteX290" fmla="*/ 4992239 w 8562189"/>
              <a:gd name="connsiteY290" fmla="*/ 5402777 h 7012541"/>
              <a:gd name="connsiteX291" fmla="*/ 4981655 w 8562189"/>
              <a:gd name="connsiteY291" fmla="*/ 5403392 h 7012541"/>
              <a:gd name="connsiteX292" fmla="*/ 4935831 w 8562189"/>
              <a:gd name="connsiteY292" fmla="*/ 5411777 h 7012541"/>
              <a:gd name="connsiteX293" fmla="*/ 4922876 w 8562189"/>
              <a:gd name="connsiteY293" fmla="*/ 5410623 h 7012541"/>
              <a:gd name="connsiteX294" fmla="*/ 4887883 w 8562189"/>
              <a:gd name="connsiteY294" fmla="*/ 5412181 h 7012541"/>
              <a:gd name="connsiteX295" fmla="*/ 4868951 w 8562189"/>
              <a:gd name="connsiteY295" fmla="*/ 5411532 h 7012541"/>
              <a:gd name="connsiteX296" fmla="*/ 4852373 w 8562189"/>
              <a:gd name="connsiteY296" fmla="*/ 5399145 h 7012541"/>
              <a:gd name="connsiteX297" fmla="*/ 4797423 w 8562189"/>
              <a:gd name="connsiteY297" fmla="*/ 5370869 h 7012541"/>
              <a:gd name="connsiteX298" fmla="*/ 4769006 w 8562189"/>
              <a:gd name="connsiteY298" fmla="*/ 5349635 h 7012541"/>
              <a:gd name="connsiteX299" fmla="*/ 4763013 w 8562189"/>
              <a:gd name="connsiteY299" fmla="*/ 5336631 h 7012541"/>
              <a:gd name="connsiteX300" fmla="*/ 4763231 w 8562189"/>
              <a:gd name="connsiteY300" fmla="*/ 5303401 h 7012541"/>
              <a:gd name="connsiteX301" fmla="*/ 4760438 w 8562189"/>
              <a:gd name="connsiteY301" fmla="*/ 5250159 h 7012541"/>
              <a:gd name="connsiteX302" fmla="*/ 4768885 w 8562189"/>
              <a:gd name="connsiteY302" fmla="*/ 5228052 h 7012541"/>
              <a:gd name="connsiteX303" fmla="*/ 4786918 w 8562189"/>
              <a:gd name="connsiteY303" fmla="*/ 5203164 h 7012541"/>
              <a:gd name="connsiteX304" fmla="*/ 4805708 w 8562189"/>
              <a:gd name="connsiteY304" fmla="*/ 5186655 h 7012541"/>
              <a:gd name="connsiteX305" fmla="*/ 4839370 w 8562189"/>
              <a:gd name="connsiteY305" fmla="*/ 5158612 h 7012541"/>
              <a:gd name="connsiteX306" fmla="*/ 4839887 w 8562189"/>
              <a:gd name="connsiteY306" fmla="*/ 5158473 h 7012541"/>
              <a:gd name="connsiteX307" fmla="*/ 4839887 w 8562189"/>
              <a:gd name="connsiteY307" fmla="*/ 5114670 h 7012541"/>
              <a:gd name="connsiteX308" fmla="*/ 4831440 w 8562189"/>
              <a:gd name="connsiteY308" fmla="*/ 5000669 h 7012541"/>
              <a:gd name="connsiteX309" fmla="*/ 4731137 w 8562189"/>
              <a:gd name="connsiteY309" fmla="*/ 4868226 h 7012541"/>
              <a:gd name="connsiteX310" fmla="*/ 4699578 w 8562189"/>
              <a:gd name="connsiteY310" fmla="*/ 4861044 h 7012541"/>
              <a:gd name="connsiteX311" fmla="*/ 4695996 w 8562189"/>
              <a:gd name="connsiteY311" fmla="*/ 4869585 h 7012541"/>
              <a:gd name="connsiteX312" fmla="*/ 4526886 w 8562189"/>
              <a:gd name="connsiteY312" fmla="*/ 5175990 h 7012541"/>
              <a:gd name="connsiteX313" fmla="*/ 4431061 w 8562189"/>
              <a:gd name="connsiteY313" fmla="*/ 5313663 h 7012541"/>
              <a:gd name="connsiteX314" fmla="*/ 4467109 w 8562189"/>
              <a:gd name="connsiteY314" fmla="*/ 5335807 h 7012541"/>
              <a:gd name="connsiteX315" fmla="*/ 4556483 w 8562189"/>
              <a:gd name="connsiteY315" fmla="*/ 5411032 h 7012541"/>
              <a:gd name="connsiteX316" fmla="*/ 4588738 w 8562189"/>
              <a:gd name="connsiteY316" fmla="*/ 5530539 h 7012541"/>
              <a:gd name="connsiteX317" fmla="*/ 4486598 w 8562189"/>
              <a:gd name="connsiteY317" fmla="*/ 5658580 h 7012541"/>
              <a:gd name="connsiteX318" fmla="*/ 4481222 w 8562189"/>
              <a:gd name="connsiteY318" fmla="*/ 5688457 h 7012541"/>
              <a:gd name="connsiteX319" fmla="*/ 4508100 w 8562189"/>
              <a:gd name="connsiteY319" fmla="*/ 5833571 h 7012541"/>
              <a:gd name="connsiteX320" fmla="*/ 4373705 w 8562189"/>
              <a:gd name="connsiteY320" fmla="*/ 6029902 h 7012541"/>
              <a:gd name="connsiteX321" fmla="*/ 4244684 w 8562189"/>
              <a:gd name="connsiteY321" fmla="*/ 6076852 h 7012541"/>
              <a:gd name="connsiteX322" fmla="*/ 3981267 w 8562189"/>
              <a:gd name="connsiteY322" fmla="*/ 6046974 h 7012541"/>
              <a:gd name="connsiteX323" fmla="*/ 3906594 w 8562189"/>
              <a:gd name="connsiteY323" fmla="*/ 6000025 h 7012541"/>
              <a:gd name="connsiteX324" fmla="*/ 3861154 w 8562189"/>
              <a:gd name="connsiteY324" fmla="*/ 5958970 h 7012541"/>
              <a:gd name="connsiteX325" fmla="*/ 3835346 w 8562189"/>
              <a:gd name="connsiteY325" fmla="*/ 5983754 h 7012541"/>
              <a:gd name="connsiteX326" fmla="*/ 3721172 w 8562189"/>
              <a:gd name="connsiteY326" fmla="*/ 6074326 h 7012541"/>
              <a:gd name="connsiteX327" fmla="*/ 3723563 w 8562189"/>
              <a:gd name="connsiteY327" fmla="*/ 6076719 h 7012541"/>
              <a:gd name="connsiteX328" fmla="*/ 3733978 w 8562189"/>
              <a:gd name="connsiteY328" fmla="*/ 6081120 h 7012541"/>
              <a:gd name="connsiteX329" fmla="*/ 3776987 w 8562189"/>
              <a:gd name="connsiteY329" fmla="*/ 6098191 h 7012541"/>
              <a:gd name="connsiteX330" fmla="*/ 3723226 w 8562189"/>
              <a:gd name="connsiteY330" fmla="*/ 6128069 h 7012541"/>
              <a:gd name="connsiteX331" fmla="*/ 3685596 w 8562189"/>
              <a:gd name="connsiteY331" fmla="*/ 6115264 h 7012541"/>
              <a:gd name="connsiteX332" fmla="*/ 3674316 w 8562189"/>
              <a:gd name="connsiteY332" fmla="*/ 6111495 h 7012541"/>
              <a:gd name="connsiteX333" fmla="*/ 3550158 w 8562189"/>
              <a:gd name="connsiteY333" fmla="*/ 6209987 h 7012541"/>
              <a:gd name="connsiteX334" fmla="*/ 2376461 w 8562189"/>
              <a:gd name="connsiteY334" fmla="*/ 6797710 h 7012541"/>
              <a:gd name="connsiteX335" fmla="*/ 2293103 w 8562189"/>
              <a:gd name="connsiteY335" fmla="*/ 6820826 h 7012541"/>
              <a:gd name="connsiteX336" fmla="*/ 2293103 w 8562189"/>
              <a:gd name="connsiteY336" fmla="*/ 6858002 h 7012541"/>
              <a:gd name="connsiteX337" fmla="*/ 2159046 w 8562189"/>
              <a:gd name="connsiteY337" fmla="*/ 6858002 h 7012541"/>
              <a:gd name="connsiteX338" fmla="*/ 2047293 w 8562189"/>
              <a:gd name="connsiteY338" fmla="*/ 6888993 h 7012541"/>
              <a:gd name="connsiteX339" fmla="*/ 995643 w 8562189"/>
              <a:gd name="connsiteY339" fmla="*/ 7010404 h 7012541"/>
              <a:gd name="connsiteX340" fmla="*/ 0 w 8562189"/>
              <a:gd name="connsiteY340" fmla="*/ 6931523 h 7012541"/>
              <a:gd name="connsiteX341" fmla="*/ 28261 w 8562189"/>
              <a:gd name="connsiteY341" fmla="*/ 5029202 h 7012541"/>
              <a:gd name="connsiteX0" fmla="*/ 6634026 w 8550732"/>
              <a:gd name="connsiteY0" fmla="*/ 867292 h 7012541"/>
              <a:gd name="connsiteX1" fmla="*/ 6577800 w 8550732"/>
              <a:gd name="connsiteY1" fmla="*/ 908210 h 7012541"/>
              <a:gd name="connsiteX2" fmla="*/ 6529417 w 8550732"/>
              <a:gd name="connsiteY2" fmla="*/ 967963 h 7012541"/>
              <a:gd name="connsiteX3" fmla="*/ 6545544 w 8550732"/>
              <a:gd name="connsiteY3" fmla="*/ 1006376 h 7012541"/>
              <a:gd name="connsiteX4" fmla="*/ 6585864 w 8550732"/>
              <a:gd name="connsiteY4" fmla="*/ 1006911 h 7012541"/>
              <a:gd name="connsiteX5" fmla="*/ 6602827 w 8550732"/>
              <a:gd name="connsiteY5" fmla="*/ 1003094 h 7012541"/>
              <a:gd name="connsiteX6" fmla="*/ 6624961 w 8550732"/>
              <a:gd name="connsiteY6" fmla="*/ 955148 h 7012541"/>
              <a:gd name="connsiteX7" fmla="*/ 6627415 w 8550732"/>
              <a:gd name="connsiteY7" fmla="*/ 887712 h 7012541"/>
              <a:gd name="connsiteX8" fmla="*/ 6634026 w 8550732"/>
              <a:gd name="connsiteY8" fmla="*/ 867292 h 7012541"/>
              <a:gd name="connsiteX9" fmla="*/ 28261 w 8550732"/>
              <a:gd name="connsiteY9" fmla="*/ 5029202 h 7012541"/>
              <a:gd name="connsiteX10" fmla="*/ 71547 w 8550732"/>
              <a:gd name="connsiteY10" fmla="*/ 85060 h 7012541"/>
              <a:gd name="connsiteX11" fmla="*/ 2293103 w 8550732"/>
              <a:gd name="connsiteY11" fmla="*/ 0 h 7012541"/>
              <a:gd name="connsiteX12" fmla="*/ 2909882 w 8550732"/>
              <a:gd name="connsiteY12" fmla="*/ 423059 h 7012541"/>
              <a:gd name="connsiteX13" fmla="*/ 3086400 w 8550732"/>
              <a:gd name="connsiteY13" fmla="*/ 516658 h 7012541"/>
              <a:gd name="connsiteX14" fmla="*/ 3066703 w 8550732"/>
              <a:gd name="connsiteY14" fmla="*/ 491542 h 7012541"/>
              <a:gd name="connsiteX15" fmla="*/ 3040497 w 8550732"/>
              <a:gd name="connsiteY15" fmla="*/ 460064 h 7012541"/>
              <a:gd name="connsiteX16" fmla="*/ 2943731 w 8550732"/>
              <a:gd name="connsiteY16" fmla="*/ 387506 h 7012541"/>
              <a:gd name="connsiteX17" fmla="*/ 2895348 w 8550732"/>
              <a:gd name="connsiteY17" fmla="*/ 302144 h 7012541"/>
              <a:gd name="connsiteX18" fmla="*/ 2981361 w 8550732"/>
              <a:gd name="connsiteY18" fmla="*/ 203978 h 7012541"/>
              <a:gd name="connsiteX19" fmla="*/ 3035121 w 8550732"/>
              <a:gd name="connsiteY19" fmla="*/ 203978 h 7012541"/>
              <a:gd name="connsiteX20" fmla="*/ 3051248 w 8550732"/>
              <a:gd name="connsiteY20" fmla="*/ 233856 h 7012541"/>
              <a:gd name="connsiteX21" fmla="*/ 3110381 w 8550732"/>
              <a:gd name="connsiteY21" fmla="*/ 391774 h 7012541"/>
              <a:gd name="connsiteX22" fmla="*/ 3131886 w 8550732"/>
              <a:gd name="connsiteY22" fmla="*/ 434455 h 7012541"/>
              <a:gd name="connsiteX23" fmla="*/ 3217899 w 8550732"/>
              <a:gd name="connsiteY23" fmla="*/ 545425 h 7012541"/>
              <a:gd name="connsiteX24" fmla="*/ 3265394 w 8550732"/>
              <a:gd name="connsiteY24" fmla="*/ 614557 h 7012541"/>
              <a:gd name="connsiteX25" fmla="*/ 3525574 w 8550732"/>
              <a:gd name="connsiteY25" fmla="*/ 784372 h 7012541"/>
              <a:gd name="connsiteX26" fmla="*/ 3549857 w 8550732"/>
              <a:gd name="connsiteY26" fmla="*/ 760429 h 7012541"/>
              <a:gd name="connsiteX27" fmla="*/ 3583457 w 8550732"/>
              <a:gd name="connsiteY27" fmla="*/ 716148 h 7012541"/>
              <a:gd name="connsiteX28" fmla="*/ 3701724 w 8550732"/>
              <a:gd name="connsiteY28" fmla="*/ 703343 h 7012541"/>
              <a:gd name="connsiteX29" fmla="*/ 3927511 w 8550732"/>
              <a:gd name="connsiteY29" fmla="*/ 733221 h 7012541"/>
              <a:gd name="connsiteX30" fmla="*/ 3992019 w 8550732"/>
              <a:gd name="connsiteY30" fmla="*/ 686272 h 7012541"/>
              <a:gd name="connsiteX31" fmla="*/ 4008148 w 8550732"/>
              <a:gd name="connsiteY31" fmla="*/ 600910 h 7012541"/>
              <a:gd name="connsiteX32" fmla="*/ 4008148 w 8550732"/>
              <a:gd name="connsiteY32" fmla="*/ 545425 h 7012541"/>
              <a:gd name="connsiteX33" fmla="*/ 4110289 w 8550732"/>
              <a:gd name="connsiteY33" fmla="*/ 515549 h 7012541"/>
              <a:gd name="connsiteX34" fmla="*/ 4190927 w 8550732"/>
              <a:gd name="connsiteY34" fmla="*/ 579570 h 7012541"/>
              <a:gd name="connsiteX35" fmla="*/ 4239308 w 8550732"/>
              <a:gd name="connsiteY35" fmla="*/ 613714 h 7012541"/>
              <a:gd name="connsiteX36" fmla="*/ 4293068 w 8550732"/>
              <a:gd name="connsiteY36" fmla="*/ 583839 h 7012541"/>
              <a:gd name="connsiteX37" fmla="*/ 4336073 w 8550732"/>
              <a:gd name="connsiteY37" fmla="*/ 472869 h 7012541"/>
              <a:gd name="connsiteX38" fmla="*/ 4368329 w 8550732"/>
              <a:gd name="connsiteY38" fmla="*/ 438723 h 7012541"/>
              <a:gd name="connsiteX39" fmla="*/ 4422087 w 8550732"/>
              <a:gd name="connsiteY39" fmla="*/ 442991 h 7012541"/>
              <a:gd name="connsiteX40" fmla="*/ 4481222 w 8550732"/>
              <a:gd name="connsiteY40" fmla="*/ 485671 h 7012541"/>
              <a:gd name="connsiteX41" fmla="*/ 4567235 w 8550732"/>
              <a:gd name="connsiteY41" fmla="*/ 545425 h 7012541"/>
              <a:gd name="connsiteX42" fmla="*/ 4701630 w 8550732"/>
              <a:gd name="connsiteY42" fmla="*/ 481403 h 7012541"/>
              <a:gd name="connsiteX43" fmla="*/ 4787643 w 8550732"/>
              <a:gd name="connsiteY43" fmla="*/ 366167 h 7012541"/>
              <a:gd name="connsiteX44" fmla="*/ 4852154 w 8550732"/>
              <a:gd name="connsiteY44" fmla="*/ 349094 h 7012541"/>
              <a:gd name="connsiteX45" fmla="*/ 4911289 w 8550732"/>
              <a:gd name="connsiteY45" fmla="*/ 494208 h 7012541"/>
              <a:gd name="connsiteX46" fmla="*/ 4900539 w 8550732"/>
              <a:gd name="connsiteY46" fmla="*/ 507013 h 7012541"/>
              <a:gd name="connsiteX47" fmla="*/ 5008054 w 8550732"/>
              <a:gd name="connsiteY47" fmla="*/ 532622 h 7012541"/>
              <a:gd name="connsiteX48" fmla="*/ 5099443 w 8550732"/>
              <a:gd name="connsiteY48" fmla="*/ 498476 h 7012541"/>
              <a:gd name="connsiteX49" fmla="*/ 5115571 w 8550732"/>
              <a:gd name="connsiteY49" fmla="*/ 485671 h 7012541"/>
              <a:gd name="connsiteX50" fmla="*/ 5292973 w 8550732"/>
              <a:gd name="connsiteY50" fmla="*/ 477137 h 7012541"/>
              <a:gd name="connsiteX51" fmla="*/ 5395114 w 8550732"/>
              <a:gd name="connsiteY51" fmla="*/ 468600 h 7012541"/>
              <a:gd name="connsiteX52" fmla="*/ 5454249 w 8550732"/>
              <a:gd name="connsiteY52" fmla="*/ 357630 h 7012541"/>
              <a:gd name="connsiteX53" fmla="*/ 5545639 w 8550732"/>
              <a:gd name="connsiteY53" fmla="*/ 131422 h 7012541"/>
              <a:gd name="connsiteX54" fmla="*/ 5626276 w 8550732"/>
              <a:gd name="connsiteY54" fmla="*/ 33255 h 7012541"/>
              <a:gd name="connsiteX55" fmla="*/ 5684065 w 8550732"/>
              <a:gd name="connsiteY55" fmla="*/ 2846 h 7012541"/>
              <a:gd name="connsiteX56" fmla="*/ 5721528 w 8550732"/>
              <a:gd name="connsiteY56" fmla="*/ 245 h 7012541"/>
              <a:gd name="connsiteX57" fmla="*/ 5766047 w 8550732"/>
              <a:gd name="connsiteY57" fmla="*/ 7648 h 7012541"/>
              <a:gd name="connsiteX58" fmla="*/ 5712289 w 8550732"/>
              <a:gd name="connsiteY58" fmla="*/ 152762 h 7012541"/>
              <a:gd name="connsiteX59" fmla="*/ 5658530 w 8550732"/>
              <a:gd name="connsiteY59" fmla="*/ 323485 h 7012541"/>
              <a:gd name="connsiteX60" fmla="*/ 5599395 w 8550732"/>
              <a:gd name="connsiteY60" fmla="*/ 489940 h 7012541"/>
              <a:gd name="connsiteX61" fmla="*/ 5733793 w 8550732"/>
              <a:gd name="connsiteY61" fmla="*/ 613714 h 7012541"/>
              <a:gd name="connsiteX62" fmla="*/ 5766047 w 8550732"/>
              <a:gd name="connsiteY62" fmla="*/ 596641 h 7012541"/>
              <a:gd name="connsiteX63" fmla="*/ 5782173 w 8550732"/>
              <a:gd name="connsiteY63" fmla="*/ 566766 h 7012541"/>
              <a:gd name="connsiteX64" fmla="*/ 5889693 w 8550732"/>
              <a:gd name="connsiteY64" fmla="*/ 532622 h 7012541"/>
              <a:gd name="connsiteX65" fmla="*/ 5948825 w 8550732"/>
              <a:gd name="connsiteY65" fmla="*/ 600910 h 7012541"/>
              <a:gd name="connsiteX66" fmla="*/ 5948825 w 8550732"/>
              <a:gd name="connsiteY66" fmla="*/ 635055 h 7012541"/>
              <a:gd name="connsiteX67" fmla="*/ 6110101 w 8550732"/>
              <a:gd name="connsiteY67" fmla="*/ 801509 h 7012541"/>
              <a:gd name="connsiteX68" fmla="*/ 6185364 w 8550732"/>
              <a:gd name="connsiteY68" fmla="*/ 797240 h 7012541"/>
              <a:gd name="connsiteX69" fmla="*/ 6411148 w 8550732"/>
              <a:gd name="connsiteY69" fmla="*/ 754560 h 7012541"/>
              <a:gd name="connsiteX70" fmla="*/ 6459531 w 8550732"/>
              <a:gd name="connsiteY70" fmla="*/ 771633 h 7012541"/>
              <a:gd name="connsiteX71" fmla="*/ 6518666 w 8550732"/>
              <a:gd name="connsiteY71" fmla="*/ 831386 h 7012541"/>
              <a:gd name="connsiteX72" fmla="*/ 6583174 w 8550732"/>
              <a:gd name="connsiteY72" fmla="*/ 839921 h 7012541"/>
              <a:gd name="connsiteX73" fmla="*/ 6604680 w 8550732"/>
              <a:gd name="connsiteY73" fmla="*/ 822850 h 7012541"/>
              <a:gd name="connsiteX74" fmla="*/ 6630887 w 8550732"/>
              <a:gd name="connsiteY74" fmla="*/ 818048 h 7012541"/>
              <a:gd name="connsiteX75" fmla="*/ 6648711 w 8550732"/>
              <a:gd name="connsiteY75" fmla="*/ 821907 h 7012541"/>
              <a:gd name="connsiteX76" fmla="*/ 6652736 w 8550732"/>
              <a:gd name="connsiteY76" fmla="*/ 803062 h 7012541"/>
              <a:gd name="connsiteX77" fmla="*/ 6634723 w 8550732"/>
              <a:gd name="connsiteY77" fmla="*/ 789260 h 7012541"/>
              <a:gd name="connsiteX78" fmla="*/ 6634019 w 8550732"/>
              <a:gd name="connsiteY78" fmla="*/ 763084 h 7012541"/>
              <a:gd name="connsiteX79" fmla="*/ 6635466 w 8550732"/>
              <a:gd name="connsiteY79" fmla="*/ 732353 h 7012541"/>
              <a:gd name="connsiteX80" fmla="*/ 6681000 w 8550732"/>
              <a:gd name="connsiteY80" fmla="*/ 753698 h 7012541"/>
              <a:gd name="connsiteX81" fmla="*/ 6681704 w 8550732"/>
              <a:gd name="connsiteY81" fmla="*/ 779876 h 7012541"/>
              <a:gd name="connsiteX82" fmla="*/ 6666549 w 8550732"/>
              <a:gd name="connsiteY82" fmla="*/ 977913 h 7012541"/>
              <a:gd name="connsiteX83" fmla="*/ 6666829 w 8550732"/>
              <a:gd name="connsiteY83" fmla="*/ 988259 h 7012541"/>
              <a:gd name="connsiteX84" fmla="*/ 6669190 w 8550732"/>
              <a:gd name="connsiteY84" fmla="*/ 987703 h 7012541"/>
              <a:gd name="connsiteX85" fmla="*/ 6712195 w 8550732"/>
              <a:gd name="connsiteY85" fmla="*/ 1006376 h 7012541"/>
              <a:gd name="connsiteX86" fmla="*/ 6741388 w 8550732"/>
              <a:gd name="connsiteY86" fmla="*/ 1050670 h 7012541"/>
              <a:gd name="connsiteX87" fmla="*/ 6756165 w 8550732"/>
              <a:gd name="connsiteY87" fmla="*/ 1051331 h 7012541"/>
              <a:gd name="connsiteX88" fmla="*/ 6811400 w 8550732"/>
              <a:gd name="connsiteY88" fmla="*/ 1031420 h 7012541"/>
              <a:gd name="connsiteX89" fmla="*/ 6870579 w 8550732"/>
              <a:gd name="connsiteY89" fmla="*/ 1010084 h 7012541"/>
              <a:gd name="connsiteX90" fmla="*/ 6917158 w 8550732"/>
              <a:gd name="connsiteY90" fmla="*/ 1091465 h 7012541"/>
              <a:gd name="connsiteX91" fmla="*/ 7031896 w 8550732"/>
              <a:gd name="connsiteY91" fmla="*/ 1125620 h 7012541"/>
              <a:gd name="connsiteX92" fmla="*/ 7125478 w 8550732"/>
              <a:gd name="connsiteY92" fmla="*/ 1156072 h 7012541"/>
              <a:gd name="connsiteX93" fmla="*/ 7159878 w 8550732"/>
              <a:gd name="connsiteY93" fmla="*/ 1207863 h 7012541"/>
              <a:gd name="connsiteX94" fmla="*/ 7235505 w 8550732"/>
              <a:gd name="connsiteY94" fmla="*/ 1290100 h 7012541"/>
              <a:gd name="connsiteX95" fmla="*/ 7260605 w 8550732"/>
              <a:gd name="connsiteY95" fmla="*/ 1292379 h 7012541"/>
              <a:gd name="connsiteX96" fmla="*/ 7397968 w 8550732"/>
              <a:gd name="connsiteY96" fmla="*/ 1257963 h 7012541"/>
              <a:gd name="connsiteX97" fmla="*/ 7448170 w 8550732"/>
              <a:gd name="connsiteY97" fmla="*/ 1262519 h 7012541"/>
              <a:gd name="connsiteX98" fmla="*/ 7449238 w 8550732"/>
              <a:gd name="connsiteY98" fmla="*/ 1281014 h 7012541"/>
              <a:gd name="connsiteX99" fmla="*/ 7356343 w 8550732"/>
              <a:gd name="connsiteY99" fmla="*/ 1318280 h 7012541"/>
              <a:gd name="connsiteX100" fmla="*/ 7333375 w 8550732"/>
              <a:gd name="connsiteY100" fmla="*/ 1352992 h 7012541"/>
              <a:gd name="connsiteX101" fmla="*/ 7382127 w 8550732"/>
              <a:gd name="connsiteY101" fmla="*/ 1388279 h 7012541"/>
              <a:gd name="connsiteX102" fmla="*/ 7433759 w 8550732"/>
              <a:gd name="connsiteY102" fmla="*/ 1403649 h 7012541"/>
              <a:gd name="connsiteX103" fmla="*/ 7364535 w 8550732"/>
              <a:gd name="connsiteY103" fmla="*/ 1432382 h 7012541"/>
              <a:gd name="connsiteX104" fmla="*/ 7336194 w 8550732"/>
              <a:gd name="connsiteY104" fmla="*/ 1457701 h 7012541"/>
              <a:gd name="connsiteX105" fmla="*/ 7364153 w 8550732"/>
              <a:gd name="connsiteY105" fmla="*/ 1481607 h 7012541"/>
              <a:gd name="connsiteX106" fmla="*/ 7469950 w 8550732"/>
              <a:gd name="connsiteY106" fmla="*/ 1458567 h 7012541"/>
              <a:gd name="connsiteX107" fmla="*/ 7685494 w 8550732"/>
              <a:gd name="connsiteY107" fmla="*/ 1411069 h 7012541"/>
              <a:gd name="connsiteX108" fmla="*/ 7721005 w 8550732"/>
              <a:gd name="connsiteY108" fmla="*/ 1398266 h 7012541"/>
              <a:gd name="connsiteX109" fmla="*/ 7755786 w 8550732"/>
              <a:gd name="connsiteY109" fmla="*/ 1400830 h 7012541"/>
              <a:gd name="connsiteX110" fmla="*/ 7744655 w 8550732"/>
              <a:gd name="connsiteY110" fmla="*/ 1431274 h 7012541"/>
              <a:gd name="connsiteX111" fmla="*/ 7718830 w 8550732"/>
              <a:gd name="connsiteY111" fmla="*/ 1444362 h 7012541"/>
              <a:gd name="connsiteX112" fmla="*/ 7634911 w 8550732"/>
              <a:gd name="connsiteY112" fmla="*/ 1455735 h 7012541"/>
              <a:gd name="connsiteX113" fmla="*/ 7564259 w 8550732"/>
              <a:gd name="connsiteY113" fmla="*/ 1473656 h 7012541"/>
              <a:gd name="connsiteX114" fmla="*/ 7519069 w 8550732"/>
              <a:gd name="connsiteY114" fmla="*/ 1486173 h 7012541"/>
              <a:gd name="connsiteX115" fmla="*/ 7422588 w 8550732"/>
              <a:gd name="connsiteY115" fmla="*/ 1517179 h 7012541"/>
              <a:gd name="connsiteX116" fmla="*/ 7333981 w 8550732"/>
              <a:gd name="connsiteY116" fmla="*/ 1586884 h 7012541"/>
              <a:gd name="connsiteX117" fmla="*/ 7424703 w 8550732"/>
              <a:gd name="connsiteY117" fmla="*/ 1595712 h 7012541"/>
              <a:gd name="connsiteX118" fmla="*/ 7616576 w 8550732"/>
              <a:gd name="connsiteY118" fmla="*/ 1556747 h 7012541"/>
              <a:gd name="connsiteX119" fmla="*/ 7733485 w 8550732"/>
              <a:gd name="connsiteY119" fmla="*/ 1544806 h 7012541"/>
              <a:gd name="connsiteX120" fmla="*/ 7757500 w 8550732"/>
              <a:gd name="connsiteY120" fmla="*/ 1570131 h 7012541"/>
              <a:gd name="connsiteX121" fmla="*/ 7737410 w 8550732"/>
              <a:gd name="connsiteY121" fmla="*/ 1584926 h 7012541"/>
              <a:gd name="connsiteX122" fmla="*/ 7540165 w 8550732"/>
              <a:gd name="connsiteY122" fmla="*/ 1614502 h 7012541"/>
              <a:gd name="connsiteX123" fmla="*/ 7473820 w 8550732"/>
              <a:gd name="connsiteY123" fmla="*/ 1623317 h 7012541"/>
              <a:gd name="connsiteX124" fmla="*/ 7385936 w 8550732"/>
              <a:gd name="connsiteY124" fmla="*/ 1677656 h 7012541"/>
              <a:gd name="connsiteX125" fmla="*/ 7281204 w 8550732"/>
              <a:gd name="connsiteY125" fmla="*/ 1719189 h 7012541"/>
              <a:gd name="connsiteX126" fmla="*/ 7274371 w 8550732"/>
              <a:gd name="connsiteY126" fmla="*/ 1720608 h 7012541"/>
              <a:gd name="connsiteX127" fmla="*/ 7266631 w 8550732"/>
              <a:gd name="connsiteY127" fmla="*/ 1727395 h 7012541"/>
              <a:gd name="connsiteX128" fmla="*/ 7266631 w 8550732"/>
              <a:gd name="connsiteY128" fmla="*/ 1753945 h 7012541"/>
              <a:gd name="connsiteX129" fmla="*/ 7283452 w 8550732"/>
              <a:gd name="connsiteY129" fmla="*/ 1789340 h 7012541"/>
              <a:gd name="connsiteX130" fmla="*/ 7165708 w 8550732"/>
              <a:gd name="connsiteY130" fmla="*/ 1833590 h 7012541"/>
              <a:gd name="connsiteX131" fmla="*/ 7154809 w 8550732"/>
              <a:gd name="connsiteY131" fmla="*/ 1845056 h 7012541"/>
              <a:gd name="connsiteX132" fmla="*/ 7169142 w 8550732"/>
              <a:gd name="connsiteY132" fmla="*/ 1864261 h 7012541"/>
              <a:gd name="connsiteX133" fmla="*/ 7176645 w 8550732"/>
              <a:gd name="connsiteY133" fmla="*/ 1869997 h 7012541"/>
              <a:gd name="connsiteX134" fmla="*/ 7213877 w 8550732"/>
              <a:gd name="connsiteY134" fmla="*/ 1873441 h 7012541"/>
              <a:gd name="connsiteX135" fmla="*/ 7217525 w 8550732"/>
              <a:gd name="connsiteY135" fmla="*/ 1872797 h 7012541"/>
              <a:gd name="connsiteX136" fmla="*/ 7351920 w 8550732"/>
              <a:gd name="connsiteY136" fmla="*/ 1864261 h 7012541"/>
              <a:gd name="connsiteX137" fmla="*/ 7393249 w 8550732"/>
              <a:gd name="connsiteY137" fmla="*/ 1878132 h 7012541"/>
              <a:gd name="connsiteX138" fmla="*/ 7415948 w 8550732"/>
              <a:gd name="connsiteY138" fmla="*/ 1899836 h 7012541"/>
              <a:gd name="connsiteX139" fmla="*/ 7429578 w 8550732"/>
              <a:gd name="connsiteY139" fmla="*/ 1897743 h 7012541"/>
              <a:gd name="connsiteX140" fmla="*/ 7460064 w 8550732"/>
              <a:gd name="connsiteY140" fmla="*/ 1895534 h 7012541"/>
              <a:gd name="connsiteX141" fmla="*/ 7502113 w 8550732"/>
              <a:gd name="connsiteY141" fmla="*/ 1922083 h 7012541"/>
              <a:gd name="connsiteX142" fmla="*/ 7476884 w 8550732"/>
              <a:gd name="connsiteY142" fmla="*/ 1957479 h 7012541"/>
              <a:gd name="connsiteX143" fmla="*/ 7435999 w 8550732"/>
              <a:gd name="connsiteY143" fmla="*/ 1965299 h 7012541"/>
              <a:gd name="connsiteX144" fmla="*/ 7432559 w 8550732"/>
              <a:gd name="connsiteY144" fmla="*/ 1983767 h 7012541"/>
              <a:gd name="connsiteX145" fmla="*/ 7341167 w 8550732"/>
              <a:gd name="connsiteY145" fmla="*/ 2116076 h 7012541"/>
              <a:gd name="connsiteX146" fmla="*/ 7292785 w 8550732"/>
              <a:gd name="connsiteY146" fmla="*/ 2120344 h 7012541"/>
              <a:gd name="connsiteX147" fmla="*/ 7267252 w 8550732"/>
              <a:gd name="connsiteY147" fmla="*/ 2119278 h 7012541"/>
              <a:gd name="connsiteX148" fmla="*/ 7250917 w 8550732"/>
              <a:gd name="connsiteY148" fmla="*/ 2136237 h 7012541"/>
              <a:gd name="connsiteX149" fmla="*/ 7266631 w 8550732"/>
              <a:gd name="connsiteY149" fmla="*/ 2152158 h 7012541"/>
              <a:gd name="connsiteX150" fmla="*/ 7266631 w 8550732"/>
              <a:gd name="connsiteY150" fmla="*/ 2169860 h 7012541"/>
              <a:gd name="connsiteX151" fmla="*/ 7241401 w 8550732"/>
              <a:gd name="connsiteY151" fmla="*/ 2178706 h 7012541"/>
              <a:gd name="connsiteX152" fmla="*/ 7216741 w 8550732"/>
              <a:gd name="connsiteY152" fmla="*/ 2176761 h 7012541"/>
              <a:gd name="connsiteX153" fmla="*/ 7206772 w 8550732"/>
              <a:gd name="connsiteY153" fmla="*/ 2188634 h 7012541"/>
              <a:gd name="connsiteX154" fmla="*/ 7209141 w 8550732"/>
              <a:gd name="connsiteY154" fmla="*/ 2205255 h 7012541"/>
              <a:gd name="connsiteX155" fmla="*/ 7241401 w 8550732"/>
              <a:gd name="connsiteY155" fmla="*/ 2205255 h 7012541"/>
              <a:gd name="connsiteX156" fmla="*/ 7325501 w 8550732"/>
              <a:gd name="connsiteY156" fmla="*/ 2205255 h 7012541"/>
              <a:gd name="connsiteX157" fmla="*/ 7367553 w 8550732"/>
              <a:gd name="connsiteY157" fmla="*/ 2205255 h 7012541"/>
              <a:gd name="connsiteX158" fmla="*/ 7434834 w 8550732"/>
              <a:gd name="connsiteY158" fmla="*/ 2249505 h 7012541"/>
              <a:gd name="connsiteX159" fmla="*/ 7535753 w 8550732"/>
              <a:gd name="connsiteY159" fmla="*/ 2284901 h 7012541"/>
              <a:gd name="connsiteX160" fmla="*/ 7560984 w 8550732"/>
              <a:gd name="connsiteY160" fmla="*/ 2311449 h 7012541"/>
              <a:gd name="connsiteX161" fmla="*/ 7535753 w 8550732"/>
              <a:gd name="connsiteY161" fmla="*/ 2329142 h 7012541"/>
              <a:gd name="connsiteX162" fmla="*/ 7527346 w 8550732"/>
              <a:gd name="connsiteY162" fmla="*/ 2355692 h 7012541"/>
              <a:gd name="connsiteX163" fmla="*/ 7518935 w 8550732"/>
              <a:gd name="connsiteY163" fmla="*/ 2391087 h 7012541"/>
              <a:gd name="connsiteX164" fmla="*/ 7518935 w 8550732"/>
              <a:gd name="connsiteY164" fmla="*/ 2417635 h 7012541"/>
              <a:gd name="connsiteX165" fmla="*/ 7527346 w 8550732"/>
              <a:gd name="connsiteY165" fmla="*/ 2417635 h 7012541"/>
              <a:gd name="connsiteX166" fmla="*/ 7527346 w 8550732"/>
              <a:gd name="connsiteY166" fmla="*/ 2479580 h 7012541"/>
              <a:gd name="connsiteX167" fmla="*/ 7460064 w 8550732"/>
              <a:gd name="connsiteY167" fmla="*/ 2541532 h 7012541"/>
              <a:gd name="connsiteX168" fmla="*/ 7544165 w 8550732"/>
              <a:gd name="connsiteY168" fmla="*/ 2568073 h 7012541"/>
              <a:gd name="connsiteX169" fmla="*/ 7535753 w 8550732"/>
              <a:gd name="connsiteY169" fmla="*/ 2576928 h 7012541"/>
              <a:gd name="connsiteX170" fmla="*/ 7236495 w 8550732"/>
              <a:gd name="connsiteY170" fmla="*/ 2576928 h 7012541"/>
              <a:gd name="connsiteX171" fmla="*/ 7215508 w 8550732"/>
              <a:gd name="connsiteY171" fmla="*/ 2587165 h 7012541"/>
              <a:gd name="connsiteX172" fmla="*/ 7214139 w 8550732"/>
              <a:gd name="connsiteY172" fmla="*/ 2590655 h 7012541"/>
              <a:gd name="connsiteX173" fmla="*/ 7232990 w 8550732"/>
              <a:gd name="connsiteY173" fmla="*/ 2594621 h 7012541"/>
              <a:gd name="connsiteX174" fmla="*/ 7300272 w 8550732"/>
              <a:gd name="connsiteY174" fmla="*/ 2638871 h 7012541"/>
              <a:gd name="connsiteX175" fmla="*/ 7333912 w 8550732"/>
              <a:gd name="connsiteY175" fmla="*/ 2665420 h 7012541"/>
              <a:gd name="connsiteX176" fmla="*/ 7426423 w 8550732"/>
              <a:gd name="connsiteY176" fmla="*/ 2683114 h 7012541"/>
              <a:gd name="connsiteX177" fmla="*/ 7443243 w 8550732"/>
              <a:gd name="connsiteY177" fmla="*/ 2700816 h 7012541"/>
              <a:gd name="connsiteX178" fmla="*/ 7426423 w 8550732"/>
              <a:gd name="connsiteY178" fmla="*/ 2709662 h 7012541"/>
              <a:gd name="connsiteX179" fmla="*/ 7224581 w 8550732"/>
              <a:gd name="connsiteY179" fmla="*/ 2709662 h 7012541"/>
              <a:gd name="connsiteX180" fmla="*/ 7208810 w 8550732"/>
              <a:gd name="connsiteY180" fmla="*/ 2710767 h 7012541"/>
              <a:gd name="connsiteX181" fmla="*/ 7207899 w 8550732"/>
              <a:gd name="connsiteY181" fmla="*/ 2711514 h 7012541"/>
              <a:gd name="connsiteX182" fmla="*/ 7208115 w 8550732"/>
              <a:gd name="connsiteY182" fmla="*/ 2712006 h 7012541"/>
              <a:gd name="connsiteX183" fmla="*/ 7292785 w 8550732"/>
              <a:gd name="connsiteY183" fmla="*/ 2730679 h 7012541"/>
              <a:gd name="connsiteX184" fmla="*/ 7411055 w 8550732"/>
              <a:gd name="connsiteY184" fmla="*/ 2816042 h 7012541"/>
              <a:gd name="connsiteX185" fmla="*/ 7411055 w 8550732"/>
              <a:gd name="connsiteY185" fmla="*/ 2824702 h 7012541"/>
              <a:gd name="connsiteX186" fmla="*/ 7510524 w 8550732"/>
              <a:gd name="connsiteY186" fmla="*/ 2824702 h 7012541"/>
              <a:gd name="connsiteX187" fmla="*/ 7586217 w 8550732"/>
              <a:gd name="connsiteY187" fmla="*/ 2815857 h 7012541"/>
              <a:gd name="connsiteX188" fmla="*/ 7619857 w 8550732"/>
              <a:gd name="connsiteY188" fmla="*/ 2842405 h 7012541"/>
              <a:gd name="connsiteX189" fmla="*/ 7611446 w 8550732"/>
              <a:gd name="connsiteY189" fmla="*/ 2868954 h 7012541"/>
              <a:gd name="connsiteX190" fmla="*/ 7569394 w 8550732"/>
              <a:gd name="connsiteY190" fmla="*/ 2868954 h 7012541"/>
              <a:gd name="connsiteX191" fmla="*/ 7460064 w 8550732"/>
              <a:gd name="connsiteY191" fmla="*/ 2860098 h 7012541"/>
              <a:gd name="connsiteX192" fmla="*/ 7429971 w 8550732"/>
              <a:gd name="connsiteY192" fmla="*/ 2855261 h 7012541"/>
              <a:gd name="connsiteX193" fmla="*/ 7408679 w 8550732"/>
              <a:gd name="connsiteY193" fmla="*/ 2859828 h 7012541"/>
              <a:gd name="connsiteX194" fmla="*/ 7391569 w 8550732"/>
              <a:gd name="connsiteY194" fmla="*/ 2867792 h 7012541"/>
              <a:gd name="connsiteX195" fmla="*/ 7380474 w 8550732"/>
              <a:gd name="connsiteY195" fmla="*/ 2867539 h 7012541"/>
              <a:gd name="connsiteX196" fmla="*/ 7376094 w 8550732"/>
              <a:gd name="connsiteY196" fmla="*/ 2868814 h 7012541"/>
              <a:gd name="connsiteX197" fmla="*/ 7363084 w 8550732"/>
              <a:gd name="connsiteY197" fmla="*/ 2868887 h 7012541"/>
              <a:gd name="connsiteX198" fmla="*/ 7330122 w 8550732"/>
              <a:gd name="connsiteY198" fmla="*/ 2879700 h 7012541"/>
              <a:gd name="connsiteX199" fmla="*/ 7423270 w 8550732"/>
              <a:gd name="connsiteY199" fmla="*/ 2893285 h 7012541"/>
              <a:gd name="connsiteX200" fmla="*/ 7535753 w 8550732"/>
              <a:gd name="connsiteY200" fmla="*/ 2895495 h 7012541"/>
              <a:gd name="connsiteX201" fmla="*/ 7569394 w 8550732"/>
              <a:gd name="connsiteY201" fmla="*/ 2895495 h 7012541"/>
              <a:gd name="connsiteX202" fmla="*/ 7611446 w 8550732"/>
              <a:gd name="connsiteY202" fmla="*/ 2913195 h 7012541"/>
              <a:gd name="connsiteX203" fmla="*/ 7619857 w 8550732"/>
              <a:gd name="connsiteY203" fmla="*/ 2939745 h 7012541"/>
              <a:gd name="connsiteX204" fmla="*/ 7603035 w 8550732"/>
              <a:gd name="connsiteY204" fmla="*/ 2957445 h 7012541"/>
              <a:gd name="connsiteX205" fmla="*/ 7476884 w 8550732"/>
              <a:gd name="connsiteY205" fmla="*/ 2957445 h 7012541"/>
              <a:gd name="connsiteX206" fmla="*/ 7611446 w 8550732"/>
              <a:gd name="connsiteY206" fmla="*/ 2992841 h 7012541"/>
              <a:gd name="connsiteX207" fmla="*/ 7636676 w 8550732"/>
              <a:gd name="connsiteY207" fmla="*/ 3010536 h 7012541"/>
              <a:gd name="connsiteX208" fmla="*/ 7603035 w 8550732"/>
              <a:gd name="connsiteY208" fmla="*/ 3019391 h 7012541"/>
              <a:gd name="connsiteX209" fmla="*/ 7392782 w 8550732"/>
              <a:gd name="connsiteY209" fmla="*/ 3019391 h 7012541"/>
              <a:gd name="connsiteX210" fmla="*/ 7359141 w 8550732"/>
              <a:gd name="connsiteY210" fmla="*/ 3037084 h 7012541"/>
              <a:gd name="connsiteX211" fmla="*/ 7418013 w 8550732"/>
              <a:gd name="connsiteY211" fmla="*/ 3037084 h 7012541"/>
              <a:gd name="connsiteX212" fmla="*/ 7493705 w 8550732"/>
              <a:gd name="connsiteY212" fmla="*/ 3063633 h 7012541"/>
              <a:gd name="connsiteX213" fmla="*/ 7569394 w 8550732"/>
              <a:gd name="connsiteY213" fmla="*/ 3063633 h 7012541"/>
              <a:gd name="connsiteX214" fmla="*/ 7594625 w 8550732"/>
              <a:gd name="connsiteY214" fmla="*/ 3090181 h 7012541"/>
              <a:gd name="connsiteX215" fmla="*/ 7569394 w 8550732"/>
              <a:gd name="connsiteY215" fmla="*/ 3116729 h 7012541"/>
              <a:gd name="connsiteX216" fmla="*/ 7392782 w 8550732"/>
              <a:gd name="connsiteY216" fmla="*/ 3116729 h 7012541"/>
              <a:gd name="connsiteX217" fmla="*/ 7317090 w 8550732"/>
              <a:gd name="connsiteY217" fmla="*/ 3125577 h 7012541"/>
              <a:gd name="connsiteX218" fmla="*/ 7409602 w 8550732"/>
              <a:gd name="connsiteY218" fmla="*/ 3125577 h 7012541"/>
              <a:gd name="connsiteX219" fmla="*/ 7468474 w 8550732"/>
              <a:gd name="connsiteY219" fmla="*/ 3160972 h 7012541"/>
              <a:gd name="connsiteX220" fmla="*/ 7468474 w 8550732"/>
              <a:gd name="connsiteY220" fmla="*/ 3187520 h 7012541"/>
              <a:gd name="connsiteX221" fmla="*/ 7434834 w 8550732"/>
              <a:gd name="connsiteY221" fmla="*/ 3205222 h 7012541"/>
              <a:gd name="connsiteX222" fmla="*/ 7325501 w 8550732"/>
              <a:gd name="connsiteY222" fmla="*/ 3222925 h 7012541"/>
              <a:gd name="connsiteX223" fmla="*/ 7289650 w 8550732"/>
              <a:gd name="connsiteY223" fmla="*/ 3228471 h 7012541"/>
              <a:gd name="connsiteX224" fmla="*/ 7297868 w 8550732"/>
              <a:gd name="connsiteY224" fmla="*/ 3237002 h 7012541"/>
              <a:gd name="connsiteX225" fmla="*/ 7234517 w 8550732"/>
              <a:gd name="connsiteY225" fmla="*/ 3266341 h 7012541"/>
              <a:gd name="connsiteX226" fmla="*/ 7200180 w 8550732"/>
              <a:gd name="connsiteY226" fmla="*/ 3279517 h 7012541"/>
              <a:gd name="connsiteX227" fmla="*/ 7287409 w 8550732"/>
              <a:gd name="connsiteY227" fmla="*/ 3302602 h 7012541"/>
              <a:gd name="connsiteX228" fmla="*/ 7437935 w 8550732"/>
              <a:gd name="connsiteY228" fmla="*/ 3285529 h 7012541"/>
              <a:gd name="connsiteX229" fmla="*/ 7507819 w 8550732"/>
              <a:gd name="connsiteY229" fmla="*/ 3251385 h 7012541"/>
              <a:gd name="connsiteX230" fmla="*/ 7626089 w 8550732"/>
              <a:gd name="connsiteY230" fmla="*/ 3153218 h 7012541"/>
              <a:gd name="connsiteX231" fmla="*/ 7824993 w 8550732"/>
              <a:gd name="connsiteY231" fmla="*/ 2986763 h 7012541"/>
              <a:gd name="connsiteX232" fmla="*/ 8083034 w 8550732"/>
              <a:gd name="connsiteY232" fmla="*/ 2905671 h 7012541"/>
              <a:gd name="connsiteX233" fmla="*/ 8292694 w 8550732"/>
              <a:gd name="connsiteY233" fmla="*/ 2811774 h 7012541"/>
              <a:gd name="connsiteX234" fmla="*/ 8308820 w 8550732"/>
              <a:gd name="connsiteY234" fmla="*/ 2798969 h 7012541"/>
              <a:gd name="connsiteX235" fmla="*/ 8523854 w 8550732"/>
              <a:gd name="connsiteY235" fmla="*/ 2726411 h 7012541"/>
              <a:gd name="connsiteX236" fmla="*/ 8545735 w 8550732"/>
              <a:gd name="connsiteY236" fmla="*/ 2720593 h 7012541"/>
              <a:gd name="connsiteX237" fmla="*/ 8550732 w 8550732"/>
              <a:gd name="connsiteY237" fmla="*/ 3008104 h 7012541"/>
              <a:gd name="connsiteX238" fmla="*/ 8389456 w 8550732"/>
              <a:gd name="connsiteY238" fmla="*/ 3076394 h 7012541"/>
              <a:gd name="connsiteX239" fmla="*/ 8271189 w 8550732"/>
              <a:gd name="connsiteY239" fmla="*/ 3114806 h 7012541"/>
              <a:gd name="connsiteX240" fmla="*/ 8002397 w 8550732"/>
              <a:gd name="connsiteY240" fmla="*/ 3174559 h 7012541"/>
              <a:gd name="connsiteX241" fmla="*/ 7744358 w 8550732"/>
              <a:gd name="connsiteY241" fmla="*/ 3259920 h 7012541"/>
              <a:gd name="connsiteX242" fmla="*/ 7583083 w 8550732"/>
              <a:gd name="connsiteY242" fmla="*/ 3358087 h 7012541"/>
              <a:gd name="connsiteX243" fmla="*/ 7507819 w 8550732"/>
              <a:gd name="connsiteY243" fmla="*/ 3396499 h 7012541"/>
              <a:gd name="connsiteX244" fmla="*/ 7201396 w 8550732"/>
              <a:gd name="connsiteY244" fmla="*/ 3537345 h 7012541"/>
              <a:gd name="connsiteX245" fmla="*/ 7180328 w 8550732"/>
              <a:gd name="connsiteY245" fmla="*/ 3547150 h 7012541"/>
              <a:gd name="connsiteX246" fmla="*/ 7165229 w 8550732"/>
              <a:gd name="connsiteY246" fmla="*/ 3639988 h 7012541"/>
              <a:gd name="connsiteX247" fmla="*/ 7112041 w 8550732"/>
              <a:gd name="connsiteY247" fmla="*/ 3746654 h 7012541"/>
              <a:gd name="connsiteX248" fmla="*/ 7107603 w 8550732"/>
              <a:gd name="connsiteY248" fmla="*/ 3767789 h 7012541"/>
              <a:gd name="connsiteX249" fmla="*/ 7120759 w 8550732"/>
              <a:gd name="connsiteY249" fmla="*/ 3772089 h 7012541"/>
              <a:gd name="connsiteX250" fmla="*/ 7534699 w 8550732"/>
              <a:gd name="connsiteY250" fmla="*/ 3891595 h 7012541"/>
              <a:gd name="connsiteX251" fmla="*/ 7626089 w 8550732"/>
              <a:gd name="connsiteY251" fmla="*/ 3917205 h 7012541"/>
              <a:gd name="connsiteX252" fmla="*/ 7749734 w 8550732"/>
              <a:gd name="connsiteY252" fmla="*/ 3904400 h 7012541"/>
              <a:gd name="connsiteX253" fmla="*/ 7819618 w 8550732"/>
              <a:gd name="connsiteY253" fmla="*/ 3895864 h 7012541"/>
              <a:gd name="connsiteX254" fmla="*/ 7894880 w 8550732"/>
              <a:gd name="connsiteY254" fmla="*/ 3912937 h 7012541"/>
              <a:gd name="connsiteX255" fmla="*/ 7927136 w 8550732"/>
              <a:gd name="connsiteY255" fmla="*/ 3942812 h 7012541"/>
              <a:gd name="connsiteX256" fmla="*/ 7787364 w 8550732"/>
              <a:gd name="connsiteY256" fmla="*/ 4169020 h 7012541"/>
              <a:gd name="connsiteX257" fmla="*/ 7636840 w 8550732"/>
              <a:gd name="connsiteY257" fmla="*/ 4169020 h 7012541"/>
              <a:gd name="connsiteX258" fmla="*/ 7513195 w 8550732"/>
              <a:gd name="connsiteY258" fmla="*/ 4100731 h 7012541"/>
              <a:gd name="connsiteX259" fmla="*/ 7378800 w 8550732"/>
              <a:gd name="connsiteY259" fmla="*/ 4079391 h 7012541"/>
              <a:gd name="connsiteX260" fmla="*/ 7239029 w 8550732"/>
              <a:gd name="connsiteY260" fmla="*/ 4023907 h 7012541"/>
              <a:gd name="connsiteX261" fmla="*/ 7158389 w 8550732"/>
              <a:gd name="connsiteY261" fmla="*/ 3921471 h 7012541"/>
              <a:gd name="connsiteX262" fmla="*/ 7124598 w 8550732"/>
              <a:gd name="connsiteY262" fmla="*/ 3898797 h 7012541"/>
              <a:gd name="connsiteX263" fmla="*/ 7095148 w 8550732"/>
              <a:gd name="connsiteY263" fmla="*/ 3921009 h 7012541"/>
              <a:gd name="connsiteX264" fmla="*/ 6993789 w 8550732"/>
              <a:gd name="connsiteY264" fmla="*/ 3921009 h 7012541"/>
              <a:gd name="connsiteX265" fmla="*/ 6841749 w 8550732"/>
              <a:gd name="connsiteY265" fmla="*/ 3947832 h 7012541"/>
              <a:gd name="connsiteX266" fmla="*/ 6799515 w 8550732"/>
              <a:gd name="connsiteY266" fmla="*/ 4048423 h 7012541"/>
              <a:gd name="connsiteX267" fmla="*/ 6554562 w 8550732"/>
              <a:gd name="connsiteY267" fmla="*/ 4309956 h 7012541"/>
              <a:gd name="connsiteX268" fmla="*/ 6495434 w 8550732"/>
              <a:gd name="connsiteY268" fmla="*/ 4323367 h 7012541"/>
              <a:gd name="connsiteX269" fmla="*/ 6157569 w 8550732"/>
              <a:gd name="connsiteY269" fmla="*/ 4323367 h 7012541"/>
              <a:gd name="connsiteX270" fmla="*/ 6225141 w 8550732"/>
              <a:gd name="connsiteY270" fmla="*/ 4544663 h 7012541"/>
              <a:gd name="connsiteX271" fmla="*/ 6030867 w 8550732"/>
              <a:gd name="connsiteY271" fmla="*/ 4423957 h 7012541"/>
              <a:gd name="connsiteX272" fmla="*/ 5726788 w 8550732"/>
              <a:gd name="connsiteY272" fmla="*/ 4363603 h 7012541"/>
              <a:gd name="connsiteX273" fmla="*/ 5583194 w 8550732"/>
              <a:gd name="connsiteY273" fmla="*/ 4558076 h 7012541"/>
              <a:gd name="connsiteX274" fmla="*/ 5372027 w 8550732"/>
              <a:gd name="connsiteY274" fmla="*/ 4658664 h 7012541"/>
              <a:gd name="connsiteX275" fmla="*/ 5228434 w 8550732"/>
              <a:gd name="connsiteY275" fmla="*/ 4698900 h 7012541"/>
              <a:gd name="connsiteX276" fmla="*/ 4991928 w 8550732"/>
              <a:gd name="connsiteY276" fmla="*/ 4812901 h 7012541"/>
              <a:gd name="connsiteX277" fmla="*/ 4915908 w 8550732"/>
              <a:gd name="connsiteY277" fmla="*/ 4866550 h 7012541"/>
              <a:gd name="connsiteX278" fmla="*/ 4949694 w 8550732"/>
              <a:gd name="connsiteY278" fmla="*/ 5034199 h 7012541"/>
              <a:gd name="connsiteX279" fmla="*/ 4978237 w 8550732"/>
              <a:gd name="connsiteY279" fmla="*/ 5142809 h 7012541"/>
              <a:gd name="connsiteX280" fmla="*/ 4997518 w 8550732"/>
              <a:gd name="connsiteY280" fmla="*/ 5144903 h 7012541"/>
              <a:gd name="connsiteX281" fmla="*/ 5017276 w 8550732"/>
              <a:gd name="connsiteY281" fmla="*/ 5157192 h 7012541"/>
              <a:gd name="connsiteX282" fmla="*/ 5033367 w 8550732"/>
              <a:gd name="connsiteY282" fmla="*/ 5182005 h 7012541"/>
              <a:gd name="connsiteX283" fmla="*/ 5039731 w 8550732"/>
              <a:gd name="connsiteY283" fmla="*/ 5192443 h 7012541"/>
              <a:gd name="connsiteX284" fmla="*/ 5060058 w 8550732"/>
              <a:gd name="connsiteY284" fmla="*/ 5219711 h 7012541"/>
              <a:gd name="connsiteX285" fmla="*/ 5070657 w 8550732"/>
              <a:gd name="connsiteY285" fmla="*/ 5232605 h 7012541"/>
              <a:gd name="connsiteX286" fmla="*/ 5077775 w 8550732"/>
              <a:gd name="connsiteY286" fmla="*/ 5251423 h 7012541"/>
              <a:gd name="connsiteX287" fmla="*/ 5076675 w 8550732"/>
              <a:gd name="connsiteY287" fmla="*/ 5272625 h 7012541"/>
              <a:gd name="connsiteX288" fmla="*/ 5067013 w 8550732"/>
              <a:gd name="connsiteY288" fmla="*/ 5325796 h 7012541"/>
              <a:gd name="connsiteX289" fmla="*/ 4992239 w 8550732"/>
              <a:gd name="connsiteY289" fmla="*/ 5402777 h 7012541"/>
              <a:gd name="connsiteX290" fmla="*/ 4981655 w 8550732"/>
              <a:gd name="connsiteY290" fmla="*/ 5403392 h 7012541"/>
              <a:gd name="connsiteX291" fmla="*/ 4935831 w 8550732"/>
              <a:gd name="connsiteY291" fmla="*/ 5411777 h 7012541"/>
              <a:gd name="connsiteX292" fmla="*/ 4922876 w 8550732"/>
              <a:gd name="connsiteY292" fmla="*/ 5410623 h 7012541"/>
              <a:gd name="connsiteX293" fmla="*/ 4887883 w 8550732"/>
              <a:gd name="connsiteY293" fmla="*/ 5412181 h 7012541"/>
              <a:gd name="connsiteX294" fmla="*/ 4868951 w 8550732"/>
              <a:gd name="connsiteY294" fmla="*/ 5411532 h 7012541"/>
              <a:gd name="connsiteX295" fmla="*/ 4852373 w 8550732"/>
              <a:gd name="connsiteY295" fmla="*/ 5399145 h 7012541"/>
              <a:gd name="connsiteX296" fmla="*/ 4797423 w 8550732"/>
              <a:gd name="connsiteY296" fmla="*/ 5370869 h 7012541"/>
              <a:gd name="connsiteX297" fmla="*/ 4769006 w 8550732"/>
              <a:gd name="connsiteY297" fmla="*/ 5349635 h 7012541"/>
              <a:gd name="connsiteX298" fmla="*/ 4763013 w 8550732"/>
              <a:gd name="connsiteY298" fmla="*/ 5336631 h 7012541"/>
              <a:gd name="connsiteX299" fmla="*/ 4763231 w 8550732"/>
              <a:gd name="connsiteY299" fmla="*/ 5303401 h 7012541"/>
              <a:gd name="connsiteX300" fmla="*/ 4760438 w 8550732"/>
              <a:gd name="connsiteY300" fmla="*/ 5250159 h 7012541"/>
              <a:gd name="connsiteX301" fmla="*/ 4768885 w 8550732"/>
              <a:gd name="connsiteY301" fmla="*/ 5228052 h 7012541"/>
              <a:gd name="connsiteX302" fmla="*/ 4786918 w 8550732"/>
              <a:gd name="connsiteY302" fmla="*/ 5203164 h 7012541"/>
              <a:gd name="connsiteX303" fmla="*/ 4805708 w 8550732"/>
              <a:gd name="connsiteY303" fmla="*/ 5186655 h 7012541"/>
              <a:gd name="connsiteX304" fmla="*/ 4839370 w 8550732"/>
              <a:gd name="connsiteY304" fmla="*/ 5158612 h 7012541"/>
              <a:gd name="connsiteX305" fmla="*/ 4839887 w 8550732"/>
              <a:gd name="connsiteY305" fmla="*/ 5158473 h 7012541"/>
              <a:gd name="connsiteX306" fmla="*/ 4839887 w 8550732"/>
              <a:gd name="connsiteY306" fmla="*/ 5114670 h 7012541"/>
              <a:gd name="connsiteX307" fmla="*/ 4831440 w 8550732"/>
              <a:gd name="connsiteY307" fmla="*/ 5000669 h 7012541"/>
              <a:gd name="connsiteX308" fmla="*/ 4731137 w 8550732"/>
              <a:gd name="connsiteY308" fmla="*/ 4868226 h 7012541"/>
              <a:gd name="connsiteX309" fmla="*/ 4699578 w 8550732"/>
              <a:gd name="connsiteY309" fmla="*/ 4861044 h 7012541"/>
              <a:gd name="connsiteX310" fmla="*/ 4695996 w 8550732"/>
              <a:gd name="connsiteY310" fmla="*/ 4869585 h 7012541"/>
              <a:gd name="connsiteX311" fmla="*/ 4526886 w 8550732"/>
              <a:gd name="connsiteY311" fmla="*/ 5175990 h 7012541"/>
              <a:gd name="connsiteX312" fmla="*/ 4431061 w 8550732"/>
              <a:gd name="connsiteY312" fmla="*/ 5313663 h 7012541"/>
              <a:gd name="connsiteX313" fmla="*/ 4467109 w 8550732"/>
              <a:gd name="connsiteY313" fmla="*/ 5335807 h 7012541"/>
              <a:gd name="connsiteX314" fmla="*/ 4556483 w 8550732"/>
              <a:gd name="connsiteY314" fmla="*/ 5411032 h 7012541"/>
              <a:gd name="connsiteX315" fmla="*/ 4588738 w 8550732"/>
              <a:gd name="connsiteY315" fmla="*/ 5530539 h 7012541"/>
              <a:gd name="connsiteX316" fmla="*/ 4486598 w 8550732"/>
              <a:gd name="connsiteY316" fmla="*/ 5658580 h 7012541"/>
              <a:gd name="connsiteX317" fmla="*/ 4481222 w 8550732"/>
              <a:gd name="connsiteY317" fmla="*/ 5688457 h 7012541"/>
              <a:gd name="connsiteX318" fmla="*/ 4508100 w 8550732"/>
              <a:gd name="connsiteY318" fmla="*/ 5833571 h 7012541"/>
              <a:gd name="connsiteX319" fmla="*/ 4373705 w 8550732"/>
              <a:gd name="connsiteY319" fmla="*/ 6029902 h 7012541"/>
              <a:gd name="connsiteX320" fmla="*/ 4244684 w 8550732"/>
              <a:gd name="connsiteY320" fmla="*/ 6076852 h 7012541"/>
              <a:gd name="connsiteX321" fmla="*/ 3981267 w 8550732"/>
              <a:gd name="connsiteY321" fmla="*/ 6046974 h 7012541"/>
              <a:gd name="connsiteX322" fmla="*/ 3906594 w 8550732"/>
              <a:gd name="connsiteY322" fmla="*/ 6000025 h 7012541"/>
              <a:gd name="connsiteX323" fmla="*/ 3861154 w 8550732"/>
              <a:gd name="connsiteY323" fmla="*/ 5958970 h 7012541"/>
              <a:gd name="connsiteX324" fmla="*/ 3835346 w 8550732"/>
              <a:gd name="connsiteY324" fmla="*/ 5983754 h 7012541"/>
              <a:gd name="connsiteX325" fmla="*/ 3721172 w 8550732"/>
              <a:gd name="connsiteY325" fmla="*/ 6074326 h 7012541"/>
              <a:gd name="connsiteX326" fmla="*/ 3723563 w 8550732"/>
              <a:gd name="connsiteY326" fmla="*/ 6076719 h 7012541"/>
              <a:gd name="connsiteX327" fmla="*/ 3733978 w 8550732"/>
              <a:gd name="connsiteY327" fmla="*/ 6081120 h 7012541"/>
              <a:gd name="connsiteX328" fmla="*/ 3776987 w 8550732"/>
              <a:gd name="connsiteY328" fmla="*/ 6098191 h 7012541"/>
              <a:gd name="connsiteX329" fmla="*/ 3723226 w 8550732"/>
              <a:gd name="connsiteY329" fmla="*/ 6128069 h 7012541"/>
              <a:gd name="connsiteX330" fmla="*/ 3685596 w 8550732"/>
              <a:gd name="connsiteY330" fmla="*/ 6115264 h 7012541"/>
              <a:gd name="connsiteX331" fmla="*/ 3674316 w 8550732"/>
              <a:gd name="connsiteY331" fmla="*/ 6111495 h 7012541"/>
              <a:gd name="connsiteX332" fmla="*/ 3550158 w 8550732"/>
              <a:gd name="connsiteY332" fmla="*/ 6209987 h 7012541"/>
              <a:gd name="connsiteX333" fmla="*/ 2376461 w 8550732"/>
              <a:gd name="connsiteY333" fmla="*/ 6797710 h 7012541"/>
              <a:gd name="connsiteX334" fmla="*/ 2293103 w 8550732"/>
              <a:gd name="connsiteY334" fmla="*/ 6820826 h 7012541"/>
              <a:gd name="connsiteX335" fmla="*/ 2293103 w 8550732"/>
              <a:gd name="connsiteY335" fmla="*/ 6858002 h 7012541"/>
              <a:gd name="connsiteX336" fmla="*/ 2159046 w 8550732"/>
              <a:gd name="connsiteY336" fmla="*/ 6858002 h 7012541"/>
              <a:gd name="connsiteX337" fmla="*/ 2047293 w 8550732"/>
              <a:gd name="connsiteY337" fmla="*/ 6888993 h 7012541"/>
              <a:gd name="connsiteX338" fmla="*/ 995643 w 8550732"/>
              <a:gd name="connsiteY338" fmla="*/ 7010404 h 7012541"/>
              <a:gd name="connsiteX339" fmla="*/ 0 w 8550732"/>
              <a:gd name="connsiteY339" fmla="*/ 6931523 h 7012541"/>
              <a:gd name="connsiteX340" fmla="*/ 28261 w 8550732"/>
              <a:gd name="connsiteY340" fmla="*/ 5029202 h 7012541"/>
              <a:gd name="connsiteX0" fmla="*/ 6634026 w 8545735"/>
              <a:gd name="connsiteY0" fmla="*/ 867292 h 7012541"/>
              <a:gd name="connsiteX1" fmla="*/ 6577800 w 8545735"/>
              <a:gd name="connsiteY1" fmla="*/ 908210 h 7012541"/>
              <a:gd name="connsiteX2" fmla="*/ 6529417 w 8545735"/>
              <a:gd name="connsiteY2" fmla="*/ 967963 h 7012541"/>
              <a:gd name="connsiteX3" fmla="*/ 6545544 w 8545735"/>
              <a:gd name="connsiteY3" fmla="*/ 1006376 h 7012541"/>
              <a:gd name="connsiteX4" fmla="*/ 6585864 w 8545735"/>
              <a:gd name="connsiteY4" fmla="*/ 1006911 h 7012541"/>
              <a:gd name="connsiteX5" fmla="*/ 6602827 w 8545735"/>
              <a:gd name="connsiteY5" fmla="*/ 1003094 h 7012541"/>
              <a:gd name="connsiteX6" fmla="*/ 6624961 w 8545735"/>
              <a:gd name="connsiteY6" fmla="*/ 955148 h 7012541"/>
              <a:gd name="connsiteX7" fmla="*/ 6627415 w 8545735"/>
              <a:gd name="connsiteY7" fmla="*/ 887712 h 7012541"/>
              <a:gd name="connsiteX8" fmla="*/ 6634026 w 8545735"/>
              <a:gd name="connsiteY8" fmla="*/ 867292 h 7012541"/>
              <a:gd name="connsiteX9" fmla="*/ 28261 w 8545735"/>
              <a:gd name="connsiteY9" fmla="*/ 5029202 h 7012541"/>
              <a:gd name="connsiteX10" fmla="*/ 71547 w 8545735"/>
              <a:gd name="connsiteY10" fmla="*/ 85060 h 7012541"/>
              <a:gd name="connsiteX11" fmla="*/ 2293103 w 8545735"/>
              <a:gd name="connsiteY11" fmla="*/ 0 h 7012541"/>
              <a:gd name="connsiteX12" fmla="*/ 2909882 w 8545735"/>
              <a:gd name="connsiteY12" fmla="*/ 423059 h 7012541"/>
              <a:gd name="connsiteX13" fmla="*/ 3086400 w 8545735"/>
              <a:gd name="connsiteY13" fmla="*/ 516658 h 7012541"/>
              <a:gd name="connsiteX14" fmla="*/ 3066703 w 8545735"/>
              <a:gd name="connsiteY14" fmla="*/ 491542 h 7012541"/>
              <a:gd name="connsiteX15" fmla="*/ 3040497 w 8545735"/>
              <a:gd name="connsiteY15" fmla="*/ 460064 h 7012541"/>
              <a:gd name="connsiteX16" fmla="*/ 2943731 w 8545735"/>
              <a:gd name="connsiteY16" fmla="*/ 387506 h 7012541"/>
              <a:gd name="connsiteX17" fmla="*/ 2895348 w 8545735"/>
              <a:gd name="connsiteY17" fmla="*/ 302144 h 7012541"/>
              <a:gd name="connsiteX18" fmla="*/ 2981361 w 8545735"/>
              <a:gd name="connsiteY18" fmla="*/ 203978 h 7012541"/>
              <a:gd name="connsiteX19" fmla="*/ 3035121 w 8545735"/>
              <a:gd name="connsiteY19" fmla="*/ 203978 h 7012541"/>
              <a:gd name="connsiteX20" fmla="*/ 3051248 w 8545735"/>
              <a:gd name="connsiteY20" fmla="*/ 233856 h 7012541"/>
              <a:gd name="connsiteX21" fmla="*/ 3110381 w 8545735"/>
              <a:gd name="connsiteY21" fmla="*/ 391774 h 7012541"/>
              <a:gd name="connsiteX22" fmla="*/ 3131886 w 8545735"/>
              <a:gd name="connsiteY22" fmla="*/ 434455 h 7012541"/>
              <a:gd name="connsiteX23" fmla="*/ 3217899 w 8545735"/>
              <a:gd name="connsiteY23" fmla="*/ 545425 h 7012541"/>
              <a:gd name="connsiteX24" fmla="*/ 3265394 w 8545735"/>
              <a:gd name="connsiteY24" fmla="*/ 614557 h 7012541"/>
              <a:gd name="connsiteX25" fmla="*/ 3525574 w 8545735"/>
              <a:gd name="connsiteY25" fmla="*/ 784372 h 7012541"/>
              <a:gd name="connsiteX26" fmla="*/ 3549857 w 8545735"/>
              <a:gd name="connsiteY26" fmla="*/ 760429 h 7012541"/>
              <a:gd name="connsiteX27" fmla="*/ 3583457 w 8545735"/>
              <a:gd name="connsiteY27" fmla="*/ 716148 h 7012541"/>
              <a:gd name="connsiteX28" fmla="*/ 3701724 w 8545735"/>
              <a:gd name="connsiteY28" fmla="*/ 703343 h 7012541"/>
              <a:gd name="connsiteX29" fmla="*/ 3927511 w 8545735"/>
              <a:gd name="connsiteY29" fmla="*/ 733221 h 7012541"/>
              <a:gd name="connsiteX30" fmla="*/ 3992019 w 8545735"/>
              <a:gd name="connsiteY30" fmla="*/ 686272 h 7012541"/>
              <a:gd name="connsiteX31" fmla="*/ 4008148 w 8545735"/>
              <a:gd name="connsiteY31" fmla="*/ 600910 h 7012541"/>
              <a:gd name="connsiteX32" fmla="*/ 4008148 w 8545735"/>
              <a:gd name="connsiteY32" fmla="*/ 545425 h 7012541"/>
              <a:gd name="connsiteX33" fmla="*/ 4110289 w 8545735"/>
              <a:gd name="connsiteY33" fmla="*/ 515549 h 7012541"/>
              <a:gd name="connsiteX34" fmla="*/ 4190927 w 8545735"/>
              <a:gd name="connsiteY34" fmla="*/ 579570 h 7012541"/>
              <a:gd name="connsiteX35" fmla="*/ 4239308 w 8545735"/>
              <a:gd name="connsiteY35" fmla="*/ 613714 h 7012541"/>
              <a:gd name="connsiteX36" fmla="*/ 4293068 w 8545735"/>
              <a:gd name="connsiteY36" fmla="*/ 583839 h 7012541"/>
              <a:gd name="connsiteX37" fmla="*/ 4336073 w 8545735"/>
              <a:gd name="connsiteY37" fmla="*/ 472869 h 7012541"/>
              <a:gd name="connsiteX38" fmla="*/ 4368329 w 8545735"/>
              <a:gd name="connsiteY38" fmla="*/ 438723 h 7012541"/>
              <a:gd name="connsiteX39" fmla="*/ 4422087 w 8545735"/>
              <a:gd name="connsiteY39" fmla="*/ 442991 h 7012541"/>
              <a:gd name="connsiteX40" fmla="*/ 4481222 w 8545735"/>
              <a:gd name="connsiteY40" fmla="*/ 485671 h 7012541"/>
              <a:gd name="connsiteX41" fmla="*/ 4567235 w 8545735"/>
              <a:gd name="connsiteY41" fmla="*/ 545425 h 7012541"/>
              <a:gd name="connsiteX42" fmla="*/ 4701630 w 8545735"/>
              <a:gd name="connsiteY42" fmla="*/ 481403 h 7012541"/>
              <a:gd name="connsiteX43" fmla="*/ 4787643 w 8545735"/>
              <a:gd name="connsiteY43" fmla="*/ 366167 h 7012541"/>
              <a:gd name="connsiteX44" fmla="*/ 4852154 w 8545735"/>
              <a:gd name="connsiteY44" fmla="*/ 349094 h 7012541"/>
              <a:gd name="connsiteX45" fmla="*/ 4911289 w 8545735"/>
              <a:gd name="connsiteY45" fmla="*/ 494208 h 7012541"/>
              <a:gd name="connsiteX46" fmla="*/ 4900539 w 8545735"/>
              <a:gd name="connsiteY46" fmla="*/ 507013 h 7012541"/>
              <a:gd name="connsiteX47" fmla="*/ 5008054 w 8545735"/>
              <a:gd name="connsiteY47" fmla="*/ 532622 h 7012541"/>
              <a:gd name="connsiteX48" fmla="*/ 5099443 w 8545735"/>
              <a:gd name="connsiteY48" fmla="*/ 498476 h 7012541"/>
              <a:gd name="connsiteX49" fmla="*/ 5115571 w 8545735"/>
              <a:gd name="connsiteY49" fmla="*/ 485671 h 7012541"/>
              <a:gd name="connsiteX50" fmla="*/ 5292973 w 8545735"/>
              <a:gd name="connsiteY50" fmla="*/ 477137 h 7012541"/>
              <a:gd name="connsiteX51" fmla="*/ 5395114 w 8545735"/>
              <a:gd name="connsiteY51" fmla="*/ 468600 h 7012541"/>
              <a:gd name="connsiteX52" fmla="*/ 5454249 w 8545735"/>
              <a:gd name="connsiteY52" fmla="*/ 357630 h 7012541"/>
              <a:gd name="connsiteX53" fmla="*/ 5545639 w 8545735"/>
              <a:gd name="connsiteY53" fmla="*/ 131422 h 7012541"/>
              <a:gd name="connsiteX54" fmla="*/ 5626276 w 8545735"/>
              <a:gd name="connsiteY54" fmla="*/ 33255 h 7012541"/>
              <a:gd name="connsiteX55" fmla="*/ 5684065 w 8545735"/>
              <a:gd name="connsiteY55" fmla="*/ 2846 h 7012541"/>
              <a:gd name="connsiteX56" fmla="*/ 5721528 w 8545735"/>
              <a:gd name="connsiteY56" fmla="*/ 245 h 7012541"/>
              <a:gd name="connsiteX57" fmla="*/ 5766047 w 8545735"/>
              <a:gd name="connsiteY57" fmla="*/ 7648 h 7012541"/>
              <a:gd name="connsiteX58" fmla="*/ 5712289 w 8545735"/>
              <a:gd name="connsiteY58" fmla="*/ 152762 h 7012541"/>
              <a:gd name="connsiteX59" fmla="*/ 5658530 w 8545735"/>
              <a:gd name="connsiteY59" fmla="*/ 323485 h 7012541"/>
              <a:gd name="connsiteX60" fmla="*/ 5599395 w 8545735"/>
              <a:gd name="connsiteY60" fmla="*/ 489940 h 7012541"/>
              <a:gd name="connsiteX61" fmla="*/ 5733793 w 8545735"/>
              <a:gd name="connsiteY61" fmla="*/ 613714 h 7012541"/>
              <a:gd name="connsiteX62" fmla="*/ 5766047 w 8545735"/>
              <a:gd name="connsiteY62" fmla="*/ 596641 h 7012541"/>
              <a:gd name="connsiteX63" fmla="*/ 5782173 w 8545735"/>
              <a:gd name="connsiteY63" fmla="*/ 566766 h 7012541"/>
              <a:gd name="connsiteX64" fmla="*/ 5889693 w 8545735"/>
              <a:gd name="connsiteY64" fmla="*/ 532622 h 7012541"/>
              <a:gd name="connsiteX65" fmla="*/ 5948825 w 8545735"/>
              <a:gd name="connsiteY65" fmla="*/ 600910 h 7012541"/>
              <a:gd name="connsiteX66" fmla="*/ 5948825 w 8545735"/>
              <a:gd name="connsiteY66" fmla="*/ 635055 h 7012541"/>
              <a:gd name="connsiteX67" fmla="*/ 6110101 w 8545735"/>
              <a:gd name="connsiteY67" fmla="*/ 801509 h 7012541"/>
              <a:gd name="connsiteX68" fmla="*/ 6185364 w 8545735"/>
              <a:gd name="connsiteY68" fmla="*/ 797240 h 7012541"/>
              <a:gd name="connsiteX69" fmla="*/ 6411148 w 8545735"/>
              <a:gd name="connsiteY69" fmla="*/ 754560 h 7012541"/>
              <a:gd name="connsiteX70" fmla="*/ 6459531 w 8545735"/>
              <a:gd name="connsiteY70" fmla="*/ 771633 h 7012541"/>
              <a:gd name="connsiteX71" fmla="*/ 6518666 w 8545735"/>
              <a:gd name="connsiteY71" fmla="*/ 831386 h 7012541"/>
              <a:gd name="connsiteX72" fmla="*/ 6583174 w 8545735"/>
              <a:gd name="connsiteY72" fmla="*/ 839921 h 7012541"/>
              <a:gd name="connsiteX73" fmla="*/ 6604680 w 8545735"/>
              <a:gd name="connsiteY73" fmla="*/ 822850 h 7012541"/>
              <a:gd name="connsiteX74" fmla="*/ 6630887 w 8545735"/>
              <a:gd name="connsiteY74" fmla="*/ 818048 h 7012541"/>
              <a:gd name="connsiteX75" fmla="*/ 6648711 w 8545735"/>
              <a:gd name="connsiteY75" fmla="*/ 821907 h 7012541"/>
              <a:gd name="connsiteX76" fmla="*/ 6652736 w 8545735"/>
              <a:gd name="connsiteY76" fmla="*/ 803062 h 7012541"/>
              <a:gd name="connsiteX77" fmla="*/ 6634723 w 8545735"/>
              <a:gd name="connsiteY77" fmla="*/ 789260 h 7012541"/>
              <a:gd name="connsiteX78" fmla="*/ 6634019 w 8545735"/>
              <a:gd name="connsiteY78" fmla="*/ 763084 h 7012541"/>
              <a:gd name="connsiteX79" fmla="*/ 6635466 w 8545735"/>
              <a:gd name="connsiteY79" fmla="*/ 732353 h 7012541"/>
              <a:gd name="connsiteX80" fmla="*/ 6681000 w 8545735"/>
              <a:gd name="connsiteY80" fmla="*/ 753698 h 7012541"/>
              <a:gd name="connsiteX81" fmla="*/ 6681704 w 8545735"/>
              <a:gd name="connsiteY81" fmla="*/ 779876 h 7012541"/>
              <a:gd name="connsiteX82" fmla="*/ 6666549 w 8545735"/>
              <a:gd name="connsiteY82" fmla="*/ 977913 h 7012541"/>
              <a:gd name="connsiteX83" fmla="*/ 6666829 w 8545735"/>
              <a:gd name="connsiteY83" fmla="*/ 988259 h 7012541"/>
              <a:gd name="connsiteX84" fmla="*/ 6669190 w 8545735"/>
              <a:gd name="connsiteY84" fmla="*/ 987703 h 7012541"/>
              <a:gd name="connsiteX85" fmla="*/ 6712195 w 8545735"/>
              <a:gd name="connsiteY85" fmla="*/ 1006376 h 7012541"/>
              <a:gd name="connsiteX86" fmla="*/ 6741388 w 8545735"/>
              <a:gd name="connsiteY86" fmla="*/ 1050670 h 7012541"/>
              <a:gd name="connsiteX87" fmla="*/ 6756165 w 8545735"/>
              <a:gd name="connsiteY87" fmla="*/ 1051331 h 7012541"/>
              <a:gd name="connsiteX88" fmla="*/ 6811400 w 8545735"/>
              <a:gd name="connsiteY88" fmla="*/ 1031420 h 7012541"/>
              <a:gd name="connsiteX89" fmla="*/ 6870579 w 8545735"/>
              <a:gd name="connsiteY89" fmla="*/ 1010084 h 7012541"/>
              <a:gd name="connsiteX90" fmla="*/ 6917158 w 8545735"/>
              <a:gd name="connsiteY90" fmla="*/ 1091465 h 7012541"/>
              <a:gd name="connsiteX91" fmla="*/ 7031896 w 8545735"/>
              <a:gd name="connsiteY91" fmla="*/ 1125620 h 7012541"/>
              <a:gd name="connsiteX92" fmla="*/ 7125478 w 8545735"/>
              <a:gd name="connsiteY92" fmla="*/ 1156072 h 7012541"/>
              <a:gd name="connsiteX93" fmla="*/ 7159878 w 8545735"/>
              <a:gd name="connsiteY93" fmla="*/ 1207863 h 7012541"/>
              <a:gd name="connsiteX94" fmla="*/ 7235505 w 8545735"/>
              <a:gd name="connsiteY94" fmla="*/ 1290100 h 7012541"/>
              <a:gd name="connsiteX95" fmla="*/ 7260605 w 8545735"/>
              <a:gd name="connsiteY95" fmla="*/ 1292379 h 7012541"/>
              <a:gd name="connsiteX96" fmla="*/ 7397968 w 8545735"/>
              <a:gd name="connsiteY96" fmla="*/ 1257963 h 7012541"/>
              <a:gd name="connsiteX97" fmla="*/ 7448170 w 8545735"/>
              <a:gd name="connsiteY97" fmla="*/ 1262519 h 7012541"/>
              <a:gd name="connsiteX98" fmla="*/ 7449238 w 8545735"/>
              <a:gd name="connsiteY98" fmla="*/ 1281014 h 7012541"/>
              <a:gd name="connsiteX99" fmla="*/ 7356343 w 8545735"/>
              <a:gd name="connsiteY99" fmla="*/ 1318280 h 7012541"/>
              <a:gd name="connsiteX100" fmla="*/ 7333375 w 8545735"/>
              <a:gd name="connsiteY100" fmla="*/ 1352992 h 7012541"/>
              <a:gd name="connsiteX101" fmla="*/ 7382127 w 8545735"/>
              <a:gd name="connsiteY101" fmla="*/ 1388279 h 7012541"/>
              <a:gd name="connsiteX102" fmla="*/ 7433759 w 8545735"/>
              <a:gd name="connsiteY102" fmla="*/ 1403649 h 7012541"/>
              <a:gd name="connsiteX103" fmla="*/ 7364535 w 8545735"/>
              <a:gd name="connsiteY103" fmla="*/ 1432382 h 7012541"/>
              <a:gd name="connsiteX104" fmla="*/ 7336194 w 8545735"/>
              <a:gd name="connsiteY104" fmla="*/ 1457701 h 7012541"/>
              <a:gd name="connsiteX105" fmla="*/ 7364153 w 8545735"/>
              <a:gd name="connsiteY105" fmla="*/ 1481607 h 7012541"/>
              <a:gd name="connsiteX106" fmla="*/ 7469950 w 8545735"/>
              <a:gd name="connsiteY106" fmla="*/ 1458567 h 7012541"/>
              <a:gd name="connsiteX107" fmla="*/ 7685494 w 8545735"/>
              <a:gd name="connsiteY107" fmla="*/ 1411069 h 7012541"/>
              <a:gd name="connsiteX108" fmla="*/ 7721005 w 8545735"/>
              <a:gd name="connsiteY108" fmla="*/ 1398266 h 7012541"/>
              <a:gd name="connsiteX109" fmla="*/ 7755786 w 8545735"/>
              <a:gd name="connsiteY109" fmla="*/ 1400830 h 7012541"/>
              <a:gd name="connsiteX110" fmla="*/ 7744655 w 8545735"/>
              <a:gd name="connsiteY110" fmla="*/ 1431274 h 7012541"/>
              <a:gd name="connsiteX111" fmla="*/ 7718830 w 8545735"/>
              <a:gd name="connsiteY111" fmla="*/ 1444362 h 7012541"/>
              <a:gd name="connsiteX112" fmla="*/ 7634911 w 8545735"/>
              <a:gd name="connsiteY112" fmla="*/ 1455735 h 7012541"/>
              <a:gd name="connsiteX113" fmla="*/ 7564259 w 8545735"/>
              <a:gd name="connsiteY113" fmla="*/ 1473656 h 7012541"/>
              <a:gd name="connsiteX114" fmla="*/ 7519069 w 8545735"/>
              <a:gd name="connsiteY114" fmla="*/ 1486173 h 7012541"/>
              <a:gd name="connsiteX115" fmla="*/ 7422588 w 8545735"/>
              <a:gd name="connsiteY115" fmla="*/ 1517179 h 7012541"/>
              <a:gd name="connsiteX116" fmla="*/ 7333981 w 8545735"/>
              <a:gd name="connsiteY116" fmla="*/ 1586884 h 7012541"/>
              <a:gd name="connsiteX117" fmla="*/ 7424703 w 8545735"/>
              <a:gd name="connsiteY117" fmla="*/ 1595712 h 7012541"/>
              <a:gd name="connsiteX118" fmla="*/ 7616576 w 8545735"/>
              <a:gd name="connsiteY118" fmla="*/ 1556747 h 7012541"/>
              <a:gd name="connsiteX119" fmla="*/ 7733485 w 8545735"/>
              <a:gd name="connsiteY119" fmla="*/ 1544806 h 7012541"/>
              <a:gd name="connsiteX120" fmla="*/ 7757500 w 8545735"/>
              <a:gd name="connsiteY120" fmla="*/ 1570131 h 7012541"/>
              <a:gd name="connsiteX121" fmla="*/ 7737410 w 8545735"/>
              <a:gd name="connsiteY121" fmla="*/ 1584926 h 7012541"/>
              <a:gd name="connsiteX122" fmla="*/ 7540165 w 8545735"/>
              <a:gd name="connsiteY122" fmla="*/ 1614502 h 7012541"/>
              <a:gd name="connsiteX123" fmla="*/ 7473820 w 8545735"/>
              <a:gd name="connsiteY123" fmla="*/ 1623317 h 7012541"/>
              <a:gd name="connsiteX124" fmla="*/ 7385936 w 8545735"/>
              <a:gd name="connsiteY124" fmla="*/ 1677656 h 7012541"/>
              <a:gd name="connsiteX125" fmla="*/ 7281204 w 8545735"/>
              <a:gd name="connsiteY125" fmla="*/ 1719189 h 7012541"/>
              <a:gd name="connsiteX126" fmla="*/ 7274371 w 8545735"/>
              <a:gd name="connsiteY126" fmla="*/ 1720608 h 7012541"/>
              <a:gd name="connsiteX127" fmla="*/ 7266631 w 8545735"/>
              <a:gd name="connsiteY127" fmla="*/ 1727395 h 7012541"/>
              <a:gd name="connsiteX128" fmla="*/ 7266631 w 8545735"/>
              <a:gd name="connsiteY128" fmla="*/ 1753945 h 7012541"/>
              <a:gd name="connsiteX129" fmla="*/ 7283452 w 8545735"/>
              <a:gd name="connsiteY129" fmla="*/ 1789340 h 7012541"/>
              <a:gd name="connsiteX130" fmla="*/ 7165708 w 8545735"/>
              <a:gd name="connsiteY130" fmla="*/ 1833590 h 7012541"/>
              <a:gd name="connsiteX131" fmla="*/ 7154809 w 8545735"/>
              <a:gd name="connsiteY131" fmla="*/ 1845056 h 7012541"/>
              <a:gd name="connsiteX132" fmla="*/ 7169142 w 8545735"/>
              <a:gd name="connsiteY132" fmla="*/ 1864261 h 7012541"/>
              <a:gd name="connsiteX133" fmla="*/ 7176645 w 8545735"/>
              <a:gd name="connsiteY133" fmla="*/ 1869997 h 7012541"/>
              <a:gd name="connsiteX134" fmla="*/ 7213877 w 8545735"/>
              <a:gd name="connsiteY134" fmla="*/ 1873441 h 7012541"/>
              <a:gd name="connsiteX135" fmla="*/ 7217525 w 8545735"/>
              <a:gd name="connsiteY135" fmla="*/ 1872797 h 7012541"/>
              <a:gd name="connsiteX136" fmla="*/ 7351920 w 8545735"/>
              <a:gd name="connsiteY136" fmla="*/ 1864261 h 7012541"/>
              <a:gd name="connsiteX137" fmla="*/ 7393249 w 8545735"/>
              <a:gd name="connsiteY137" fmla="*/ 1878132 h 7012541"/>
              <a:gd name="connsiteX138" fmla="*/ 7415948 w 8545735"/>
              <a:gd name="connsiteY138" fmla="*/ 1899836 h 7012541"/>
              <a:gd name="connsiteX139" fmla="*/ 7429578 w 8545735"/>
              <a:gd name="connsiteY139" fmla="*/ 1897743 h 7012541"/>
              <a:gd name="connsiteX140" fmla="*/ 7460064 w 8545735"/>
              <a:gd name="connsiteY140" fmla="*/ 1895534 h 7012541"/>
              <a:gd name="connsiteX141" fmla="*/ 7502113 w 8545735"/>
              <a:gd name="connsiteY141" fmla="*/ 1922083 h 7012541"/>
              <a:gd name="connsiteX142" fmla="*/ 7476884 w 8545735"/>
              <a:gd name="connsiteY142" fmla="*/ 1957479 h 7012541"/>
              <a:gd name="connsiteX143" fmla="*/ 7435999 w 8545735"/>
              <a:gd name="connsiteY143" fmla="*/ 1965299 h 7012541"/>
              <a:gd name="connsiteX144" fmla="*/ 7432559 w 8545735"/>
              <a:gd name="connsiteY144" fmla="*/ 1983767 h 7012541"/>
              <a:gd name="connsiteX145" fmla="*/ 7341167 w 8545735"/>
              <a:gd name="connsiteY145" fmla="*/ 2116076 h 7012541"/>
              <a:gd name="connsiteX146" fmla="*/ 7292785 w 8545735"/>
              <a:gd name="connsiteY146" fmla="*/ 2120344 h 7012541"/>
              <a:gd name="connsiteX147" fmla="*/ 7267252 w 8545735"/>
              <a:gd name="connsiteY147" fmla="*/ 2119278 h 7012541"/>
              <a:gd name="connsiteX148" fmla="*/ 7250917 w 8545735"/>
              <a:gd name="connsiteY148" fmla="*/ 2136237 h 7012541"/>
              <a:gd name="connsiteX149" fmla="*/ 7266631 w 8545735"/>
              <a:gd name="connsiteY149" fmla="*/ 2152158 h 7012541"/>
              <a:gd name="connsiteX150" fmla="*/ 7266631 w 8545735"/>
              <a:gd name="connsiteY150" fmla="*/ 2169860 h 7012541"/>
              <a:gd name="connsiteX151" fmla="*/ 7241401 w 8545735"/>
              <a:gd name="connsiteY151" fmla="*/ 2178706 h 7012541"/>
              <a:gd name="connsiteX152" fmla="*/ 7216741 w 8545735"/>
              <a:gd name="connsiteY152" fmla="*/ 2176761 h 7012541"/>
              <a:gd name="connsiteX153" fmla="*/ 7206772 w 8545735"/>
              <a:gd name="connsiteY153" fmla="*/ 2188634 h 7012541"/>
              <a:gd name="connsiteX154" fmla="*/ 7209141 w 8545735"/>
              <a:gd name="connsiteY154" fmla="*/ 2205255 h 7012541"/>
              <a:gd name="connsiteX155" fmla="*/ 7241401 w 8545735"/>
              <a:gd name="connsiteY155" fmla="*/ 2205255 h 7012541"/>
              <a:gd name="connsiteX156" fmla="*/ 7325501 w 8545735"/>
              <a:gd name="connsiteY156" fmla="*/ 2205255 h 7012541"/>
              <a:gd name="connsiteX157" fmla="*/ 7367553 w 8545735"/>
              <a:gd name="connsiteY157" fmla="*/ 2205255 h 7012541"/>
              <a:gd name="connsiteX158" fmla="*/ 7434834 w 8545735"/>
              <a:gd name="connsiteY158" fmla="*/ 2249505 h 7012541"/>
              <a:gd name="connsiteX159" fmla="*/ 7535753 w 8545735"/>
              <a:gd name="connsiteY159" fmla="*/ 2284901 h 7012541"/>
              <a:gd name="connsiteX160" fmla="*/ 7560984 w 8545735"/>
              <a:gd name="connsiteY160" fmla="*/ 2311449 h 7012541"/>
              <a:gd name="connsiteX161" fmla="*/ 7535753 w 8545735"/>
              <a:gd name="connsiteY161" fmla="*/ 2329142 h 7012541"/>
              <a:gd name="connsiteX162" fmla="*/ 7527346 w 8545735"/>
              <a:gd name="connsiteY162" fmla="*/ 2355692 h 7012541"/>
              <a:gd name="connsiteX163" fmla="*/ 7518935 w 8545735"/>
              <a:gd name="connsiteY163" fmla="*/ 2391087 h 7012541"/>
              <a:gd name="connsiteX164" fmla="*/ 7518935 w 8545735"/>
              <a:gd name="connsiteY164" fmla="*/ 2417635 h 7012541"/>
              <a:gd name="connsiteX165" fmla="*/ 7527346 w 8545735"/>
              <a:gd name="connsiteY165" fmla="*/ 2417635 h 7012541"/>
              <a:gd name="connsiteX166" fmla="*/ 7527346 w 8545735"/>
              <a:gd name="connsiteY166" fmla="*/ 2479580 h 7012541"/>
              <a:gd name="connsiteX167" fmla="*/ 7460064 w 8545735"/>
              <a:gd name="connsiteY167" fmla="*/ 2541532 h 7012541"/>
              <a:gd name="connsiteX168" fmla="*/ 7544165 w 8545735"/>
              <a:gd name="connsiteY168" fmla="*/ 2568073 h 7012541"/>
              <a:gd name="connsiteX169" fmla="*/ 7535753 w 8545735"/>
              <a:gd name="connsiteY169" fmla="*/ 2576928 h 7012541"/>
              <a:gd name="connsiteX170" fmla="*/ 7236495 w 8545735"/>
              <a:gd name="connsiteY170" fmla="*/ 2576928 h 7012541"/>
              <a:gd name="connsiteX171" fmla="*/ 7215508 w 8545735"/>
              <a:gd name="connsiteY171" fmla="*/ 2587165 h 7012541"/>
              <a:gd name="connsiteX172" fmla="*/ 7214139 w 8545735"/>
              <a:gd name="connsiteY172" fmla="*/ 2590655 h 7012541"/>
              <a:gd name="connsiteX173" fmla="*/ 7232990 w 8545735"/>
              <a:gd name="connsiteY173" fmla="*/ 2594621 h 7012541"/>
              <a:gd name="connsiteX174" fmla="*/ 7300272 w 8545735"/>
              <a:gd name="connsiteY174" fmla="*/ 2638871 h 7012541"/>
              <a:gd name="connsiteX175" fmla="*/ 7333912 w 8545735"/>
              <a:gd name="connsiteY175" fmla="*/ 2665420 h 7012541"/>
              <a:gd name="connsiteX176" fmla="*/ 7426423 w 8545735"/>
              <a:gd name="connsiteY176" fmla="*/ 2683114 h 7012541"/>
              <a:gd name="connsiteX177" fmla="*/ 7443243 w 8545735"/>
              <a:gd name="connsiteY177" fmla="*/ 2700816 h 7012541"/>
              <a:gd name="connsiteX178" fmla="*/ 7426423 w 8545735"/>
              <a:gd name="connsiteY178" fmla="*/ 2709662 h 7012541"/>
              <a:gd name="connsiteX179" fmla="*/ 7224581 w 8545735"/>
              <a:gd name="connsiteY179" fmla="*/ 2709662 h 7012541"/>
              <a:gd name="connsiteX180" fmla="*/ 7208810 w 8545735"/>
              <a:gd name="connsiteY180" fmla="*/ 2710767 h 7012541"/>
              <a:gd name="connsiteX181" fmla="*/ 7207899 w 8545735"/>
              <a:gd name="connsiteY181" fmla="*/ 2711514 h 7012541"/>
              <a:gd name="connsiteX182" fmla="*/ 7208115 w 8545735"/>
              <a:gd name="connsiteY182" fmla="*/ 2712006 h 7012541"/>
              <a:gd name="connsiteX183" fmla="*/ 7292785 w 8545735"/>
              <a:gd name="connsiteY183" fmla="*/ 2730679 h 7012541"/>
              <a:gd name="connsiteX184" fmla="*/ 7411055 w 8545735"/>
              <a:gd name="connsiteY184" fmla="*/ 2816042 h 7012541"/>
              <a:gd name="connsiteX185" fmla="*/ 7411055 w 8545735"/>
              <a:gd name="connsiteY185" fmla="*/ 2824702 h 7012541"/>
              <a:gd name="connsiteX186" fmla="*/ 7510524 w 8545735"/>
              <a:gd name="connsiteY186" fmla="*/ 2824702 h 7012541"/>
              <a:gd name="connsiteX187" fmla="*/ 7586217 w 8545735"/>
              <a:gd name="connsiteY187" fmla="*/ 2815857 h 7012541"/>
              <a:gd name="connsiteX188" fmla="*/ 7619857 w 8545735"/>
              <a:gd name="connsiteY188" fmla="*/ 2842405 h 7012541"/>
              <a:gd name="connsiteX189" fmla="*/ 7611446 w 8545735"/>
              <a:gd name="connsiteY189" fmla="*/ 2868954 h 7012541"/>
              <a:gd name="connsiteX190" fmla="*/ 7569394 w 8545735"/>
              <a:gd name="connsiteY190" fmla="*/ 2868954 h 7012541"/>
              <a:gd name="connsiteX191" fmla="*/ 7460064 w 8545735"/>
              <a:gd name="connsiteY191" fmla="*/ 2860098 h 7012541"/>
              <a:gd name="connsiteX192" fmla="*/ 7429971 w 8545735"/>
              <a:gd name="connsiteY192" fmla="*/ 2855261 h 7012541"/>
              <a:gd name="connsiteX193" fmla="*/ 7408679 w 8545735"/>
              <a:gd name="connsiteY193" fmla="*/ 2859828 h 7012541"/>
              <a:gd name="connsiteX194" fmla="*/ 7391569 w 8545735"/>
              <a:gd name="connsiteY194" fmla="*/ 2867792 h 7012541"/>
              <a:gd name="connsiteX195" fmla="*/ 7380474 w 8545735"/>
              <a:gd name="connsiteY195" fmla="*/ 2867539 h 7012541"/>
              <a:gd name="connsiteX196" fmla="*/ 7376094 w 8545735"/>
              <a:gd name="connsiteY196" fmla="*/ 2868814 h 7012541"/>
              <a:gd name="connsiteX197" fmla="*/ 7363084 w 8545735"/>
              <a:gd name="connsiteY197" fmla="*/ 2868887 h 7012541"/>
              <a:gd name="connsiteX198" fmla="*/ 7330122 w 8545735"/>
              <a:gd name="connsiteY198" fmla="*/ 2879700 h 7012541"/>
              <a:gd name="connsiteX199" fmla="*/ 7423270 w 8545735"/>
              <a:gd name="connsiteY199" fmla="*/ 2893285 h 7012541"/>
              <a:gd name="connsiteX200" fmla="*/ 7535753 w 8545735"/>
              <a:gd name="connsiteY200" fmla="*/ 2895495 h 7012541"/>
              <a:gd name="connsiteX201" fmla="*/ 7569394 w 8545735"/>
              <a:gd name="connsiteY201" fmla="*/ 2895495 h 7012541"/>
              <a:gd name="connsiteX202" fmla="*/ 7611446 w 8545735"/>
              <a:gd name="connsiteY202" fmla="*/ 2913195 h 7012541"/>
              <a:gd name="connsiteX203" fmla="*/ 7619857 w 8545735"/>
              <a:gd name="connsiteY203" fmla="*/ 2939745 h 7012541"/>
              <a:gd name="connsiteX204" fmla="*/ 7603035 w 8545735"/>
              <a:gd name="connsiteY204" fmla="*/ 2957445 h 7012541"/>
              <a:gd name="connsiteX205" fmla="*/ 7476884 w 8545735"/>
              <a:gd name="connsiteY205" fmla="*/ 2957445 h 7012541"/>
              <a:gd name="connsiteX206" fmla="*/ 7611446 w 8545735"/>
              <a:gd name="connsiteY206" fmla="*/ 2992841 h 7012541"/>
              <a:gd name="connsiteX207" fmla="*/ 7636676 w 8545735"/>
              <a:gd name="connsiteY207" fmla="*/ 3010536 h 7012541"/>
              <a:gd name="connsiteX208" fmla="*/ 7603035 w 8545735"/>
              <a:gd name="connsiteY208" fmla="*/ 3019391 h 7012541"/>
              <a:gd name="connsiteX209" fmla="*/ 7392782 w 8545735"/>
              <a:gd name="connsiteY209" fmla="*/ 3019391 h 7012541"/>
              <a:gd name="connsiteX210" fmla="*/ 7359141 w 8545735"/>
              <a:gd name="connsiteY210" fmla="*/ 3037084 h 7012541"/>
              <a:gd name="connsiteX211" fmla="*/ 7418013 w 8545735"/>
              <a:gd name="connsiteY211" fmla="*/ 3037084 h 7012541"/>
              <a:gd name="connsiteX212" fmla="*/ 7493705 w 8545735"/>
              <a:gd name="connsiteY212" fmla="*/ 3063633 h 7012541"/>
              <a:gd name="connsiteX213" fmla="*/ 7569394 w 8545735"/>
              <a:gd name="connsiteY213" fmla="*/ 3063633 h 7012541"/>
              <a:gd name="connsiteX214" fmla="*/ 7594625 w 8545735"/>
              <a:gd name="connsiteY214" fmla="*/ 3090181 h 7012541"/>
              <a:gd name="connsiteX215" fmla="*/ 7569394 w 8545735"/>
              <a:gd name="connsiteY215" fmla="*/ 3116729 h 7012541"/>
              <a:gd name="connsiteX216" fmla="*/ 7392782 w 8545735"/>
              <a:gd name="connsiteY216" fmla="*/ 3116729 h 7012541"/>
              <a:gd name="connsiteX217" fmla="*/ 7317090 w 8545735"/>
              <a:gd name="connsiteY217" fmla="*/ 3125577 h 7012541"/>
              <a:gd name="connsiteX218" fmla="*/ 7409602 w 8545735"/>
              <a:gd name="connsiteY218" fmla="*/ 3125577 h 7012541"/>
              <a:gd name="connsiteX219" fmla="*/ 7468474 w 8545735"/>
              <a:gd name="connsiteY219" fmla="*/ 3160972 h 7012541"/>
              <a:gd name="connsiteX220" fmla="*/ 7468474 w 8545735"/>
              <a:gd name="connsiteY220" fmla="*/ 3187520 h 7012541"/>
              <a:gd name="connsiteX221" fmla="*/ 7434834 w 8545735"/>
              <a:gd name="connsiteY221" fmla="*/ 3205222 h 7012541"/>
              <a:gd name="connsiteX222" fmla="*/ 7325501 w 8545735"/>
              <a:gd name="connsiteY222" fmla="*/ 3222925 h 7012541"/>
              <a:gd name="connsiteX223" fmla="*/ 7289650 w 8545735"/>
              <a:gd name="connsiteY223" fmla="*/ 3228471 h 7012541"/>
              <a:gd name="connsiteX224" fmla="*/ 7297868 w 8545735"/>
              <a:gd name="connsiteY224" fmla="*/ 3237002 h 7012541"/>
              <a:gd name="connsiteX225" fmla="*/ 7234517 w 8545735"/>
              <a:gd name="connsiteY225" fmla="*/ 3266341 h 7012541"/>
              <a:gd name="connsiteX226" fmla="*/ 7200180 w 8545735"/>
              <a:gd name="connsiteY226" fmla="*/ 3279517 h 7012541"/>
              <a:gd name="connsiteX227" fmla="*/ 7287409 w 8545735"/>
              <a:gd name="connsiteY227" fmla="*/ 3302602 h 7012541"/>
              <a:gd name="connsiteX228" fmla="*/ 7437935 w 8545735"/>
              <a:gd name="connsiteY228" fmla="*/ 3285529 h 7012541"/>
              <a:gd name="connsiteX229" fmla="*/ 7507819 w 8545735"/>
              <a:gd name="connsiteY229" fmla="*/ 3251385 h 7012541"/>
              <a:gd name="connsiteX230" fmla="*/ 7626089 w 8545735"/>
              <a:gd name="connsiteY230" fmla="*/ 3153218 h 7012541"/>
              <a:gd name="connsiteX231" fmla="*/ 7824993 w 8545735"/>
              <a:gd name="connsiteY231" fmla="*/ 2986763 h 7012541"/>
              <a:gd name="connsiteX232" fmla="*/ 8083034 w 8545735"/>
              <a:gd name="connsiteY232" fmla="*/ 2905671 h 7012541"/>
              <a:gd name="connsiteX233" fmla="*/ 8292694 w 8545735"/>
              <a:gd name="connsiteY233" fmla="*/ 2811774 h 7012541"/>
              <a:gd name="connsiteX234" fmla="*/ 8308820 w 8545735"/>
              <a:gd name="connsiteY234" fmla="*/ 2798969 h 7012541"/>
              <a:gd name="connsiteX235" fmla="*/ 8523854 w 8545735"/>
              <a:gd name="connsiteY235" fmla="*/ 2726411 h 7012541"/>
              <a:gd name="connsiteX236" fmla="*/ 8545735 w 8545735"/>
              <a:gd name="connsiteY236" fmla="*/ 2720593 h 7012541"/>
              <a:gd name="connsiteX237" fmla="*/ 8389456 w 8545735"/>
              <a:gd name="connsiteY237" fmla="*/ 3076394 h 7012541"/>
              <a:gd name="connsiteX238" fmla="*/ 8271189 w 8545735"/>
              <a:gd name="connsiteY238" fmla="*/ 3114806 h 7012541"/>
              <a:gd name="connsiteX239" fmla="*/ 8002397 w 8545735"/>
              <a:gd name="connsiteY239" fmla="*/ 3174559 h 7012541"/>
              <a:gd name="connsiteX240" fmla="*/ 7744358 w 8545735"/>
              <a:gd name="connsiteY240" fmla="*/ 3259920 h 7012541"/>
              <a:gd name="connsiteX241" fmla="*/ 7583083 w 8545735"/>
              <a:gd name="connsiteY241" fmla="*/ 3358087 h 7012541"/>
              <a:gd name="connsiteX242" fmla="*/ 7507819 w 8545735"/>
              <a:gd name="connsiteY242" fmla="*/ 3396499 h 7012541"/>
              <a:gd name="connsiteX243" fmla="*/ 7201396 w 8545735"/>
              <a:gd name="connsiteY243" fmla="*/ 3537345 h 7012541"/>
              <a:gd name="connsiteX244" fmla="*/ 7180328 w 8545735"/>
              <a:gd name="connsiteY244" fmla="*/ 3547150 h 7012541"/>
              <a:gd name="connsiteX245" fmla="*/ 7165229 w 8545735"/>
              <a:gd name="connsiteY245" fmla="*/ 3639988 h 7012541"/>
              <a:gd name="connsiteX246" fmla="*/ 7112041 w 8545735"/>
              <a:gd name="connsiteY246" fmla="*/ 3746654 h 7012541"/>
              <a:gd name="connsiteX247" fmla="*/ 7107603 w 8545735"/>
              <a:gd name="connsiteY247" fmla="*/ 3767789 h 7012541"/>
              <a:gd name="connsiteX248" fmla="*/ 7120759 w 8545735"/>
              <a:gd name="connsiteY248" fmla="*/ 3772089 h 7012541"/>
              <a:gd name="connsiteX249" fmla="*/ 7534699 w 8545735"/>
              <a:gd name="connsiteY249" fmla="*/ 3891595 h 7012541"/>
              <a:gd name="connsiteX250" fmla="*/ 7626089 w 8545735"/>
              <a:gd name="connsiteY250" fmla="*/ 3917205 h 7012541"/>
              <a:gd name="connsiteX251" fmla="*/ 7749734 w 8545735"/>
              <a:gd name="connsiteY251" fmla="*/ 3904400 h 7012541"/>
              <a:gd name="connsiteX252" fmla="*/ 7819618 w 8545735"/>
              <a:gd name="connsiteY252" fmla="*/ 3895864 h 7012541"/>
              <a:gd name="connsiteX253" fmla="*/ 7894880 w 8545735"/>
              <a:gd name="connsiteY253" fmla="*/ 3912937 h 7012541"/>
              <a:gd name="connsiteX254" fmla="*/ 7927136 w 8545735"/>
              <a:gd name="connsiteY254" fmla="*/ 3942812 h 7012541"/>
              <a:gd name="connsiteX255" fmla="*/ 7787364 w 8545735"/>
              <a:gd name="connsiteY255" fmla="*/ 4169020 h 7012541"/>
              <a:gd name="connsiteX256" fmla="*/ 7636840 w 8545735"/>
              <a:gd name="connsiteY256" fmla="*/ 4169020 h 7012541"/>
              <a:gd name="connsiteX257" fmla="*/ 7513195 w 8545735"/>
              <a:gd name="connsiteY257" fmla="*/ 4100731 h 7012541"/>
              <a:gd name="connsiteX258" fmla="*/ 7378800 w 8545735"/>
              <a:gd name="connsiteY258" fmla="*/ 4079391 h 7012541"/>
              <a:gd name="connsiteX259" fmla="*/ 7239029 w 8545735"/>
              <a:gd name="connsiteY259" fmla="*/ 4023907 h 7012541"/>
              <a:gd name="connsiteX260" fmla="*/ 7158389 w 8545735"/>
              <a:gd name="connsiteY260" fmla="*/ 3921471 h 7012541"/>
              <a:gd name="connsiteX261" fmla="*/ 7124598 w 8545735"/>
              <a:gd name="connsiteY261" fmla="*/ 3898797 h 7012541"/>
              <a:gd name="connsiteX262" fmla="*/ 7095148 w 8545735"/>
              <a:gd name="connsiteY262" fmla="*/ 3921009 h 7012541"/>
              <a:gd name="connsiteX263" fmla="*/ 6993789 w 8545735"/>
              <a:gd name="connsiteY263" fmla="*/ 3921009 h 7012541"/>
              <a:gd name="connsiteX264" fmla="*/ 6841749 w 8545735"/>
              <a:gd name="connsiteY264" fmla="*/ 3947832 h 7012541"/>
              <a:gd name="connsiteX265" fmla="*/ 6799515 w 8545735"/>
              <a:gd name="connsiteY265" fmla="*/ 4048423 h 7012541"/>
              <a:gd name="connsiteX266" fmla="*/ 6554562 w 8545735"/>
              <a:gd name="connsiteY266" fmla="*/ 4309956 h 7012541"/>
              <a:gd name="connsiteX267" fmla="*/ 6495434 w 8545735"/>
              <a:gd name="connsiteY267" fmla="*/ 4323367 h 7012541"/>
              <a:gd name="connsiteX268" fmla="*/ 6157569 w 8545735"/>
              <a:gd name="connsiteY268" fmla="*/ 4323367 h 7012541"/>
              <a:gd name="connsiteX269" fmla="*/ 6225141 w 8545735"/>
              <a:gd name="connsiteY269" fmla="*/ 4544663 h 7012541"/>
              <a:gd name="connsiteX270" fmla="*/ 6030867 w 8545735"/>
              <a:gd name="connsiteY270" fmla="*/ 4423957 h 7012541"/>
              <a:gd name="connsiteX271" fmla="*/ 5726788 w 8545735"/>
              <a:gd name="connsiteY271" fmla="*/ 4363603 h 7012541"/>
              <a:gd name="connsiteX272" fmla="*/ 5583194 w 8545735"/>
              <a:gd name="connsiteY272" fmla="*/ 4558076 h 7012541"/>
              <a:gd name="connsiteX273" fmla="*/ 5372027 w 8545735"/>
              <a:gd name="connsiteY273" fmla="*/ 4658664 h 7012541"/>
              <a:gd name="connsiteX274" fmla="*/ 5228434 w 8545735"/>
              <a:gd name="connsiteY274" fmla="*/ 4698900 h 7012541"/>
              <a:gd name="connsiteX275" fmla="*/ 4991928 w 8545735"/>
              <a:gd name="connsiteY275" fmla="*/ 4812901 h 7012541"/>
              <a:gd name="connsiteX276" fmla="*/ 4915908 w 8545735"/>
              <a:gd name="connsiteY276" fmla="*/ 4866550 h 7012541"/>
              <a:gd name="connsiteX277" fmla="*/ 4949694 w 8545735"/>
              <a:gd name="connsiteY277" fmla="*/ 5034199 h 7012541"/>
              <a:gd name="connsiteX278" fmla="*/ 4978237 w 8545735"/>
              <a:gd name="connsiteY278" fmla="*/ 5142809 h 7012541"/>
              <a:gd name="connsiteX279" fmla="*/ 4997518 w 8545735"/>
              <a:gd name="connsiteY279" fmla="*/ 5144903 h 7012541"/>
              <a:gd name="connsiteX280" fmla="*/ 5017276 w 8545735"/>
              <a:gd name="connsiteY280" fmla="*/ 5157192 h 7012541"/>
              <a:gd name="connsiteX281" fmla="*/ 5033367 w 8545735"/>
              <a:gd name="connsiteY281" fmla="*/ 5182005 h 7012541"/>
              <a:gd name="connsiteX282" fmla="*/ 5039731 w 8545735"/>
              <a:gd name="connsiteY282" fmla="*/ 5192443 h 7012541"/>
              <a:gd name="connsiteX283" fmla="*/ 5060058 w 8545735"/>
              <a:gd name="connsiteY283" fmla="*/ 5219711 h 7012541"/>
              <a:gd name="connsiteX284" fmla="*/ 5070657 w 8545735"/>
              <a:gd name="connsiteY284" fmla="*/ 5232605 h 7012541"/>
              <a:gd name="connsiteX285" fmla="*/ 5077775 w 8545735"/>
              <a:gd name="connsiteY285" fmla="*/ 5251423 h 7012541"/>
              <a:gd name="connsiteX286" fmla="*/ 5076675 w 8545735"/>
              <a:gd name="connsiteY286" fmla="*/ 5272625 h 7012541"/>
              <a:gd name="connsiteX287" fmla="*/ 5067013 w 8545735"/>
              <a:gd name="connsiteY287" fmla="*/ 5325796 h 7012541"/>
              <a:gd name="connsiteX288" fmla="*/ 4992239 w 8545735"/>
              <a:gd name="connsiteY288" fmla="*/ 5402777 h 7012541"/>
              <a:gd name="connsiteX289" fmla="*/ 4981655 w 8545735"/>
              <a:gd name="connsiteY289" fmla="*/ 5403392 h 7012541"/>
              <a:gd name="connsiteX290" fmla="*/ 4935831 w 8545735"/>
              <a:gd name="connsiteY290" fmla="*/ 5411777 h 7012541"/>
              <a:gd name="connsiteX291" fmla="*/ 4922876 w 8545735"/>
              <a:gd name="connsiteY291" fmla="*/ 5410623 h 7012541"/>
              <a:gd name="connsiteX292" fmla="*/ 4887883 w 8545735"/>
              <a:gd name="connsiteY292" fmla="*/ 5412181 h 7012541"/>
              <a:gd name="connsiteX293" fmla="*/ 4868951 w 8545735"/>
              <a:gd name="connsiteY293" fmla="*/ 5411532 h 7012541"/>
              <a:gd name="connsiteX294" fmla="*/ 4852373 w 8545735"/>
              <a:gd name="connsiteY294" fmla="*/ 5399145 h 7012541"/>
              <a:gd name="connsiteX295" fmla="*/ 4797423 w 8545735"/>
              <a:gd name="connsiteY295" fmla="*/ 5370869 h 7012541"/>
              <a:gd name="connsiteX296" fmla="*/ 4769006 w 8545735"/>
              <a:gd name="connsiteY296" fmla="*/ 5349635 h 7012541"/>
              <a:gd name="connsiteX297" fmla="*/ 4763013 w 8545735"/>
              <a:gd name="connsiteY297" fmla="*/ 5336631 h 7012541"/>
              <a:gd name="connsiteX298" fmla="*/ 4763231 w 8545735"/>
              <a:gd name="connsiteY298" fmla="*/ 5303401 h 7012541"/>
              <a:gd name="connsiteX299" fmla="*/ 4760438 w 8545735"/>
              <a:gd name="connsiteY299" fmla="*/ 5250159 h 7012541"/>
              <a:gd name="connsiteX300" fmla="*/ 4768885 w 8545735"/>
              <a:gd name="connsiteY300" fmla="*/ 5228052 h 7012541"/>
              <a:gd name="connsiteX301" fmla="*/ 4786918 w 8545735"/>
              <a:gd name="connsiteY301" fmla="*/ 5203164 h 7012541"/>
              <a:gd name="connsiteX302" fmla="*/ 4805708 w 8545735"/>
              <a:gd name="connsiteY302" fmla="*/ 5186655 h 7012541"/>
              <a:gd name="connsiteX303" fmla="*/ 4839370 w 8545735"/>
              <a:gd name="connsiteY303" fmla="*/ 5158612 h 7012541"/>
              <a:gd name="connsiteX304" fmla="*/ 4839887 w 8545735"/>
              <a:gd name="connsiteY304" fmla="*/ 5158473 h 7012541"/>
              <a:gd name="connsiteX305" fmla="*/ 4839887 w 8545735"/>
              <a:gd name="connsiteY305" fmla="*/ 5114670 h 7012541"/>
              <a:gd name="connsiteX306" fmla="*/ 4831440 w 8545735"/>
              <a:gd name="connsiteY306" fmla="*/ 5000669 h 7012541"/>
              <a:gd name="connsiteX307" fmla="*/ 4731137 w 8545735"/>
              <a:gd name="connsiteY307" fmla="*/ 4868226 h 7012541"/>
              <a:gd name="connsiteX308" fmla="*/ 4699578 w 8545735"/>
              <a:gd name="connsiteY308" fmla="*/ 4861044 h 7012541"/>
              <a:gd name="connsiteX309" fmla="*/ 4695996 w 8545735"/>
              <a:gd name="connsiteY309" fmla="*/ 4869585 h 7012541"/>
              <a:gd name="connsiteX310" fmla="*/ 4526886 w 8545735"/>
              <a:gd name="connsiteY310" fmla="*/ 5175990 h 7012541"/>
              <a:gd name="connsiteX311" fmla="*/ 4431061 w 8545735"/>
              <a:gd name="connsiteY311" fmla="*/ 5313663 h 7012541"/>
              <a:gd name="connsiteX312" fmla="*/ 4467109 w 8545735"/>
              <a:gd name="connsiteY312" fmla="*/ 5335807 h 7012541"/>
              <a:gd name="connsiteX313" fmla="*/ 4556483 w 8545735"/>
              <a:gd name="connsiteY313" fmla="*/ 5411032 h 7012541"/>
              <a:gd name="connsiteX314" fmla="*/ 4588738 w 8545735"/>
              <a:gd name="connsiteY314" fmla="*/ 5530539 h 7012541"/>
              <a:gd name="connsiteX315" fmla="*/ 4486598 w 8545735"/>
              <a:gd name="connsiteY315" fmla="*/ 5658580 h 7012541"/>
              <a:gd name="connsiteX316" fmla="*/ 4481222 w 8545735"/>
              <a:gd name="connsiteY316" fmla="*/ 5688457 h 7012541"/>
              <a:gd name="connsiteX317" fmla="*/ 4508100 w 8545735"/>
              <a:gd name="connsiteY317" fmla="*/ 5833571 h 7012541"/>
              <a:gd name="connsiteX318" fmla="*/ 4373705 w 8545735"/>
              <a:gd name="connsiteY318" fmla="*/ 6029902 h 7012541"/>
              <a:gd name="connsiteX319" fmla="*/ 4244684 w 8545735"/>
              <a:gd name="connsiteY319" fmla="*/ 6076852 h 7012541"/>
              <a:gd name="connsiteX320" fmla="*/ 3981267 w 8545735"/>
              <a:gd name="connsiteY320" fmla="*/ 6046974 h 7012541"/>
              <a:gd name="connsiteX321" fmla="*/ 3906594 w 8545735"/>
              <a:gd name="connsiteY321" fmla="*/ 6000025 h 7012541"/>
              <a:gd name="connsiteX322" fmla="*/ 3861154 w 8545735"/>
              <a:gd name="connsiteY322" fmla="*/ 5958970 h 7012541"/>
              <a:gd name="connsiteX323" fmla="*/ 3835346 w 8545735"/>
              <a:gd name="connsiteY323" fmla="*/ 5983754 h 7012541"/>
              <a:gd name="connsiteX324" fmla="*/ 3721172 w 8545735"/>
              <a:gd name="connsiteY324" fmla="*/ 6074326 h 7012541"/>
              <a:gd name="connsiteX325" fmla="*/ 3723563 w 8545735"/>
              <a:gd name="connsiteY325" fmla="*/ 6076719 h 7012541"/>
              <a:gd name="connsiteX326" fmla="*/ 3733978 w 8545735"/>
              <a:gd name="connsiteY326" fmla="*/ 6081120 h 7012541"/>
              <a:gd name="connsiteX327" fmla="*/ 3776987 w 8545735"/>
              <a:gd name="connsiteY327" fmla="*/ 6098191 h 7012541"/>
              <a:gd name="connsiteX328" fmla="*/ 3723226 w 8545735"/>
              <a:gd name="connsiteY328" fmla="*/ 6128069 h 7012541"/>
              <a:gd name="connsiteX329" fmla="*/ 3685596 w 8545735"/>
              <a:gd name="connsiteY329" fmla="*/ 6115264 h 7012541"/>
              <a:gd name="connsiteX330" fmla="*/ 3674316 w 8545735"/>
              <a:gd name="connsiteY330" fmla="*/ 6111495 h 7012541"/>
              <a:gd name="connsiteX331" fmla="*/ 3550158 w 8545735"/>
              <a:gd name="connsiteY331" fmla="*/ 6209987 h 7012541"/>
              <a:gd name="connsiteX332" fmla="*/ 2376461 w 8545735"/>
              <a:gd name="connsiteY332" fmla="*/ 6797710 h 7012541"/>
              <a:gd name="connsiteX333" fmla="*/ 2293103 w 8545735"/>
              <a:gd name="connsiteY333" fmla="*/ 6820826 h 7012541"/>
              <a:gd name="connsiteX334" fmla="*/ 2293103 w 8545735"/>
              <a:gd name="connsiteY334" fmla="*/ 6858002 h 7012541"/>
              <a:gd name="connsiteX335" fmla="*/ 2159046 w 8545735"/>
              <a:gd name="connsiteY335" fmla="*/ 6858002 h 7012541"/>
              <a:gd name="connsiteX336" fmla="*/ 2047293 w 8545735"/>
              <a:gd name="connsiteY336" fmla="*/ 6888993 h 7012541"/>
              <a:gd name="connsiteX337" fmla="*/ 995643 w 8545735"/>
              <a:gd name="connsiteY337" fmla="*/ 7010404 h 7012541"/>
              <a:gd name="connsiteX338" fmla="*/ 0 w 8545735"/>
              <a:gd name="connsiteY338" fmla="*/ 6931523 h 7012541"/>
              <a:gd name="connsiteX339" fmla="*/ 28261 w 8545735"/>
              <a:gd name="connsiteY339" fmla="*/ 5029202 h 7012541"/>
              <a:gd name="connsiteX0" fmla="*/ 6634026 w 8523854"/>
              <a:gd name="connsiteY0" fmla="*/ 867292 h 7012541"/>
              <a:gd name="connsiteX1" fmla="*/ 6577800 w 8523854"/>
              <a:gd name="connsiteY1" fmla="*/ 908210 h 7012541"/>
              <a:gd name="connsiteX2" fmla="*/ 6529417 w 8523854"/>
              <a:gd name="connsiteY2" fmla="*/ 967963 h 7012541"/>
              <a:gd name="connsiteX3" fmla="*/ 6545544 w 8523854"/>
              <a:gd name="connsiteY3" fmla="*/ 1006376 h 7012541"/>
              <a:gd name="connsiteX4" fmla="*/ 6585864 w 8523854"/>
              <a:gd name="connsiteY4" fmla="*/ 1006911 h 7012541"/>
              <a:gd name="connsiteX5" fmla="*/ 6602827 w 8523854"/>
              <a:gd name="connsiteY5" fmla="*/ 1003094 h 7012541"/>
              <a:gd name="connsiteX6" fmla="*/ 6624961 w 8523854"/>
              <a:gd name="connsiteY6" fmla="*/ 955148 h 7012541"/>
              <a:gd name="connsiteX7" fmla="*/ 6627415 w 8523854"/>
              <a:gd name="connsiteY7" fmla="*/ 887712 h 7012541"/>
              <a:gd name="connsiteX8" fmla="*/ 6634026 w 8523854"/>
              <a:gd name="connsiteY8" fmla="*/ 867292 h 7012541"/>
              <a:gd name="connsiteX9" fmla="*/ 28261 w 8523854"/>
              <a:gd name="connsiteY9" fmla="*/ 5029202 h 7012541"/>
              <a:gd name="connsiteX10" fmla="*/ 71547 w 8523854"/>
              <a:gd name="connsiteY10" fmla="*/ 85060 h 7012541"/>
              <a:gd name="connsiteX11" fmla="*/ 2293103 w 8523854"/>
              <a:gd name="connsiteY11" fmla="*/ 0 h 7012541"/>
              <a:gd name="connsiteX12" fmla="*/ 2909882 w 8523854"/>
              <a:gd name="connsiteY12" fmla="*/ 423059 h 7012541"/>
              <a:gd name="connsiteX13" fmla="*/ 3086400 w 8523854"/>
              <a:gd name="connsiteY13" fmla="*/ 516658 h 7012541"/>
              <a:gd name="connsiteX14" fmla="*/ 3066703 w 8523854"/>
              <a:gd name="connsiteY14" fmla="*/ 491542 h 7012541"/>
              <a:gd name="connsiteX15" fmla="*/ 3040497 w 8523854"/>
              <a:gd name="connsiteY15" fmla="*/ 460064 h 7012541"/>
              <a:gd name="connsiteX16" fmla="*/ 2943731 w 8523854"/>
              <a:gd name="connsiteY16" fmla="*/ 387506 h 7012541"/>
              <a:gd name="connsiteX17" fmla="*/ 2895348 w 8523854"/>
              <a:gd name="connsiteY17" fmla="*/ 302144 h 7012541"/>
              <a:gd name="connsiteX18" fmla="*/ 2981361 w 8523854"/>
              <a:gd name="connsiteY18" fmla="*/ 203978 h 7012541"/>
              <a:gd name="connsiteX19" fmla="*/ 3035121 w 8523854"/>
              <a:gd name="connsiteY19" fmla="*/ 203978 h 7012541"/>
              <a:gd name="connsiteX20" fmla="*/ 3051248 w 8523854"/>
              <a:gd name="connsiteY20" fmla="*/ 233856 h 7012541"/>
              <a:gd name="connsiteX21" fmla="*/ 3110381 w 8523854"/>
              <a:gd name="connsiteY21" fmla="*/ 391774 h 7012541"/>
              <a:gd name="connsiteX22" fmla="*/ 3131886 w 8523854"/>
              <a:gd name="connsiteY22" fmla="*/ 434455 h 7012541"/>
              <a:gd name="connsiteX23" fmla="*/ 3217899 w 8523854"/>
              <a:gd name="connsiteY23" fmla="*/ 545425 h 7012541"/>
              <a:gd name="connsiteX24" fmla="*/ 3265394 w 8523854"/>
              <a:gd name="connsiteY24" fmla="*/ 614557 h 7012541"/>
              <a:gd name="connsiteX25" fmla="*/ 3525574 w 8523854"/>
              <a:gd name="connsiteY25" fmla="*/ 784372 h 7012541"/>
              <a:gd name="connsiteX26" fmla="*/ 3549857 w 8523854"/>
              <a:gd name="connsiteY26" fmla="*/ 760429 h 7012541"/>
              <a:gd name="connsiteX27" fmla="*/ 3583457 w 8523854"/>
              <a:gd name="connsiteY27" fmla="*/ 716148 h 7012541"/>
              <a:gd name="connsiteX28" fmla="*/ 3701724 w 8523854"/>
              <a:gd name="connsiteY28" fmla="*/ 703343 h 7012541"/>
              <a:gd name="connsiteX29" fmla="*/ 3927511 w 8523854"/>
              <a:gd name="connsiteY29" fmla="*/ 733221 h 7012541"/>
              <a:gd name="connsiteX30" fmla="*/ 3992019 w 8523854"/>
              <a:gd name="connsiteY30" fmla="*/ 686272 h 7012541"/>
              <a:gd name="connsiteX31" fmla="*/ 4008148 w 8523854"/>
              <a:gd name="connsiteY31" fmla="*/ 600910 h 7012541"/>
              <a:gd name="connsiteX32" fmla="*/ 4008148 w 8523854"/>
              <a:gd name="connsiteY32" fmla="*/ 545425 h 7012541"/>
              <a:gd name="connsiteX33" fmla="*/ 4110289 w 8523854"/>
              <a:gd name="connsiteY33" fmla="*/ 515549 h 7012541"/>
              <a:gd name="connsiteX34" fmla="*/ 4190927 w 8523854"/>
              <a:gd name="connsiteY34" fmla="*/ 579570 h 7012541"/>
              <a:gd name="connsiteX35" fmla="*/ 4239308 w 8523854"/>
              <a:gd name="connsiteY35" fmla="*/ 613714 h 7012541"/>
              <a:gd name="connsiteX36" fmla="*/ 4293068 w 8523854"/>
              <a:gd name="connsiteY36" fmla="*/ 583839 h 7012541"/>
              <a:gd name="connsiteX37" fmla="*/ 4336073 w 8523854"/>
              <a:gd name="connsiteY37" fmla="*/ 472869 h 7012541"/>
              <a:gd name="connsiteX38" fmla="*/ 4368329 w 8523854"/>
              <a:gd name="connsiteY38" fmla="*/ 438723 h 7012541"/>
              <a:gd name="connsiteX39" fmla="*/ 4422087 w 8523854"/>
              <a:gd name="connsiteY39" fmla="*/ 442991 h 7012541"/>
              <a:gd name="connsiteX40" fmla="*/ 4481222 w 8523854"/>
              <a:gd name="connsiteY40" fmla="*/ 485671 h 7012541"/>
              <a:gd name="connsiteX41" fmla="*/ 4567235 w 8523854"/>
              <a:gd name="connsiteY41" fmla="*/ 545425 h 7012541"/>
              <a:gd name="connsiteX42" fmla="*/ 4701630 w 8523854"/>
              <a:gd name="connsiteY42" fmla="*/ 481403 h 7012541"/>
              <a:gd name="connsiteX43" fmla="*/ 4787643 w 8523854"/>
              <a:gd name="connsiteY43" fmla="*/ 366167 h 7012541"/>
              <a:gd name="connsiteX44" fmla="*/ 4852154 w 8523854"/>
              <a:gd name="connsiteY44" fmla="*/ 349094 h 7012541"/>
              <a:gd name="connsiteX45" fmla="*/ 4911289 w 8523854"/>
              <a:gd name="connsiteY45" fmla="*/ 494208 h 7012541"/>
              <a:gd name="connsiteX46" fmla="*/ 4900539 w 8523854"/>
              <a:gd name="connsiteY46" fmla="*/ 507013 h 7012541"/>
              <a:gd name="connsiteX47" fmla="*/ 5008054 w 8523854"/>
              <a:gd name="connsiteY47" fmla="*/ 532622 h 7012541"/>
              <a:gd name="connsiteX48" fmla="*/ 5099443 w 8523854"/>
              <a:gd name="connsiteY48" fmla="*/ 498476 h 7012541"/>
              <a:gd name="connsiteX49" fmla="*/ 5115571 w 8523854"/>
              <a:gd name="connsiteY49" fmla="*/ 485671 h 7012541"/>
              <a:gd name="connsiteX50" fmla="*/ 5292973 w 8523854"/>
              <a:gd name="connsiteY50" fmla="*/ 477137 h 7012541"/>
              <a:gd name="connsiteX51" fmla="*/ 5395114 w 8523854"/>
              <a:gd name="connsiteY51" fmla="*/ 468600 h 7012541"/>
              <a:gd name="connsiteX52" fmla="*/ 5454249 w 8523854"/>
              <a:gd name="connsiteY52" fmla="*/ 357630 h 7012541"/>
              <a:gd name="connsiteX53" fmla="*/ 5545639 w 8523854"/>
              <a:gd name="connsiteY53" fmla="*/ 131422 h 7012541"/>
              <a:gd name="connsiteX54" fmla="*/ 5626276 w 8523854"/>
              <a:gd name="connsiteY54" fmla="*/ 33255 h 7012541"/>
              <a:gd name="connsiteX55" fmla="*/ 5684065 w 8523854"/>
              <a:gd name="connsiteY55" fmla="*/ 2846 h 7012541"/>
              <a:gd name="connsiteX56" fmla="*/ 5721528 w 8523854"/>
              <a:gd name="connsiteY56" fmla="*/ 245 h 7012541"/>
              <a:gd name="connsiteX57" fmla="*/ 5766047 w 8523854"/>
              <a:gd name="connsiteY57" fmla="*/ 7648 h 7012541"/>
              <a:gd name="connsiteX58" fmla="*/ 5712289 w 8523854"/>
              <a:gd name="connsiteY58" fmla="*/ 152762 h 7012541"/>
              <a:gd name="connsiteX59" fmla="*/ 5658530 w 8523854"/>
              <a:gd name="connsiteY59" fmla="*/ 323485 h 7012541"/>
              <a:gd name="connsiteX60" fmla="*/ 5599395 w 8523854"/>
              <a:gd name="connsiteY60" fmla="*/ 489940 h 7012541"/>
              <a:gd name="connsiteX61" fmla="*/ 5733793 w 8523854"/>
              <a:gd name="connsiteY61" fmla="*/ 613714 h 7012541"/>
              <a:gd name="connsiteX62" fmla="*/ 5766047 w 8523854"/>
              <a:gd name="connsiteY62" fmla="*/ 596641 h 7012541"/>
              <a:gd name="connsiteX63" fmla="*/ 5782173 w 8523854"/>
              <a:gd name="connsiteY63" fmla="*/ 566766 h 7012541"/>
              <a:gd name="connsiteX64" fmla="*/ 5889693 w 8523854"/>
              <a:gd name="connsiteY64" fmla="*/ 532622 h 7012541"/>
              <a:gd name="connsiteX65" fmla="*/ 5948825 w 8523854"/>
              <a:gd name="connsiteY65" fmla="*/ 600910 h 7012541"/>
              <a:gd name="connsiteX66" fmla="*/ 5948825 w 8523854"/>
              <a:gd name="connsiteY66" fmla="*/ 635055 h 7012541"/>
              <a:gd name="connsiteX67" fmla="*/ 6110101 w 8523854"/>
              <a:gd name="connsiteY67" fmla="*/ 801509 h 7012541"/>
              <a:gd name="connsiteX68" fmla="*/ 6185364 w 8523854"/>
              <a:gd name="connsiteY68" fmla="*/ 797240 h 7012541"/>
              <a:gd name="connsiteX69" fmla="*/ 6411148 w 8523854"/>
              <a:gd name="connsiteY69" fmla="*/ 754560 h 7012541"/>
              <a:gd name="connsiteX70" fmla="*/ 6459531 w 8523854"/>
              <a:gd name="connsiteY70" fmla="*/ 771633 h 7012541"/>
              <a:gd name="connsiteX71" fmla="*/ 6518666 w 8523854"/>
              <a:gd name="connsiteY71" fmla="*/ 831386 h 7012541"/>
              <a:gd name="connsiteX72" fmla="*/ 6583174 w 8523854"/>
              <a:gd name="connsiteY72" fmla="*/ 839921 h 7012541"/>
              <a:gd name="connsiteX73" fmla="*/ 6604680 w 8523854"/>
              <a:gd name="connsiteY73" fmla="*/ 822850 h 7012541"/>
              <a:gd name="connsiteX74" fmla="*/ 6630887 w 8523854"/>
              <a:gd name="connsiteY74" fmla="*/ 818048 h 7012541"/>
              <a:gd name="connsiteX75" fmla="*/ 6648711 w 8523854"/>
              <a:gd name="connsiteY75" fmla="*/ 821907 h 7012541"/>
              <a:gd name="connsiteX76" fmla="*/ 6652736 w 8523854"/>
              <a:gd name="connsiteY76" fmla="*/ 803062 h 7012541"/>
              <a:gd name="connsiteX77" fmla="*/ 6634723 w 8523854"/>
              <a:gd name="connsiteY77" fmla="*/ 789260 h 7012541"/>
              <a:gd name="connsiteX78" fmla="*/ 6634019 w 8523854"/>
              <a:gd name="connsiteY78" fmla="*/ 763084 h 7012541"/>
              <a:gd name="connsiteX79" fmla="*/ 6635466 w 8523854"/>
              <a:gd name="connsiteY79" fmla="*/ 732353 h 7012541"/>
              <a:gd name="connsiteX80" fmla="*/ 6681000 w 8523854"/>
              <a:gd name="connsiteY80" fmla="*/ 753698 h 7012541"/>
              <a:gd name="connsiteX81" fmla="*/ 6681704 w 8523854"/>
              <a:gd name="connsiteY81" fmla="*/ 779876 h 7012541"/>
              <a:gd name="connsiteX82" fmla="*/ 6666549 w 8523854"/>
              <a:gd name="connsiteY82" fmla="*/ 977913 h 7012541"/>
              <a:gd name="connsiteX83" fmla="*/ 6666829 w 8523854"/>
              <a:gd name="connsiteY83" fmla="*/ 988259 h 7012541"/>
              <a:gd name="connsiteX84" fmla="*/ 6669190 w 8523854"/>
              <a:gd name="connsiteY84" fmla="*/ 987703 h 7012541"/>
              <a:gd name="connsiteX85" fmla="*/ 6712195 w 8523854"/>
              <a:gd name="connsiteY85" fmla="*/ 1006376 h 7012541"/>
              <a:gd name="connsiteX86" fmla="*/ 6741388 w 8523854"/>
              <a:gd name="connsiteY86" fmla="*/ 1050670 h 7012541"/>
              <a:gd name="connsiteX87" fmla="*/ 6756165 w 8523854"/>
              <a:gd name="connsiteY87" fmla="*/ 1051331 h 7012541"/>
              <a:gd name="connsiteX88" fmla="*/ 6811400 w 8523854"/>
              <a:gd name="connsiteY88" fmla="*/ 1031420 h 7012541"/>
              <a:gd name="connsiteX89" fmla="*/ 6870579 w 8523854"/>
              <a:gd name="connsiteY89" fmla="*/ 1010084 h 7012541"/>
              <a:gd name="connsiteX90" fmla="*/ 6917158 w 8523854"/>
              <a:gd name="connsiteY90" fmla="*/ 1091465 h 7012541"/>
              <a:gd name="connsiteX91" fmla="*/ 7031896 w 8523854"/>
              <a:gd name="connsiteY91" fmla="*/ 1125620 h 7012541"/>
              <a:gd name="connsiteX92" fmla="*/ 7125478 w 8523854"/>
              <a:gd name="connsiteY92" fmla="*/ 1156072 h 7012541"/>
              <a:gd name="connsiteX93" fmla="*/ 7159878 w 8523854"/>
              <a:gd name="connsiteY93" fmla="*/ 1207863 h 7012541"/>
              <a:gd name="connsiteX94" fmla="*/ 7235505 w 8523854"/>
              <a:gd name="connsiteY94" fmla="*/ 1290100 h 7012541"/>
              <a:gd name="connsiteX95" fmla="*/ 7260605 w 8523854"/>
              <a:gd name="connsiteY95" fmla="*/ 1292379 h 7012541"/>
              <a:gd name="connsiteX96" fmla="*/ 7397968 w 8523854"/>
              <a:gd name="connsiteY96" fmla="*/ 1257963 h 7012541"/>
              <a:gd name="connsiteX97" fmla="*/ 7448170 w 8523854"/>
              <a:gd name="connsiteY97" fmla="*/ 1262519 h 7012541"/>
              <a:gd name="connsiteX98" fmla="*/ 7449238 w 8523854"/>
              <a:gd name="connsiteY98" fmla="*/ 1281014 h 7012541"/>
              <a:gd name="connsiteX99" fmla="*/ 7356343 w 8523854"/>
              <a:gd name="connsiteY99" fmla="*/ 1318280 h 7012541"/>
              <a:gd name="connsiteX100" fmla="*/ 7333375 w 8523854"/>
              <a:gd name="connsiteY100" fmla="*/ 1352992 h 7012541"/>
              <a:gd name="connsiteX101" fmla="*/ 7382127 w 8523854"/>
              <a:gd name="connsiteY101" fmla="*/ 1388279 h 7012541"/>
              <a:gd name="connsiteX102" fmla="*/ 7433759 w 8523854"/>
              <a:gd name="connsiteY102" fmla="*/ 1403649 h 7012541"/>
              <a:gd name="connsiteX103" fmla="*/ 7364535 w 8523854"/>
              <a:gd name="connsiteY103" fmla="*/ 1432382 h 7012541"/>
              <a:gd name="connsiteX104" fmla="*/ 7336194 w 8523854"/>
              <a:gd name="connsiteY104" fmla="*/ 1457701 h 7012541"/>
              <a:gd name="connsiteX105" fmla="*/ 7364153 w 8523854"/>
              <a:gd name="connsiteY105" fmla="*/ 1481607 h 7012541"/>
              <a:gd name="connsiteX106" fmla="*/ 7469950 w 8523854"/>
              <a:gd name="connsiteY106" fmla="*/ 1458567 h 7012541"/>
              <a:gd name="connsiteX107" fmla="*/ 7685494 w 8523854"/>
              <a:gd name="connsiteY107" fmla="*/ 1411069 h 7012541"/>
              <a:gd name="connsiteX108" fmla="*/ 7721005 w 8523854"/>
              <a:gd name="connsiteY108" fmla="*/ 1398266 h 7012541"/>
              <a:gd name="connsiteX109" fmla="*/ 7755786 w 8523854"/>
              <a:gd name="connsiteY109" fmla="*/ 1400830 h 7012541"/>
              <a:gd name="connsiteX110" fmla="*/ 7744655 w 8523854"/>
              <a:gd name="connsiteY110" fmla="*/ 1431274 h 7012541"/>
              <a:gd name="connsiteX111" fmla="*/ 7718830 w 8523854"/>
              <a:gd name="connsiteY111" fmla="*/ 1444362 h 7012541"/>
              <a:gd name="connsiteX112" fmla="*/ 7634911 w 8523854"/>
              <a:gd name="connsiteY112" fmla="*/ 1455735 h 7012541"/>
              <a:gd name="connsiteX113" fmla="*/ 7564259 w 8523854"/>
              <a:gd name="connsiteY113" fmla="*/ 1473656 h 7012541"/>
              <a:gd name="connsiteX114" fmla="*/ 7519069 w 8523854"/>
              <a:gd name="connsiteY114" fmla="*/ 1486173 h 7012541"/>
              <a:gd name="connsiteX115" fmla="*/ 7422588 w 8523854"/>
              <a:gd name="connsiteY115" fmla="*/ 1517179 h 7012541"/>
              <a:gd name="connsiteX116" fmla="*/ 7333981 w 8523854"/>
              <a:gd name="connsiteY116" fmla="*/ 1586884 h 7012541"/>
              <a:gd name="connsiteX117" fmla="*/ 7424703 w 8523854"/>
              <a:gd name="connsiteY117" fmla="*/ 1595712 h 7012541"/>
              <a:gd name="connsiteX118" fmla="*/ 7616576 w 8523854"/>
              <a:gd name="connsiteY118" fmla="*/ 1556747 h 7012541"/>
              <a:gd name="connsiteX119" fmla="*/ 7733485 w 8523854"/>
              <a:gd name="connsiteY119" fmla="*/ 1544806 h 7012541"/>
              <a:gd name="connsiteX120" fmla="*/ 7757500 w 8523854"/>
              <a:gd name="connsiteY120" fmla="*/ 1570131 h 7012541"/>
              <a:gd name="connsiteX121" fmla="*/ 7737410 w 8523854"/>
              <a:gd name="connsiteY121" fmla="*/ 1584926 h 7012541"/>
              <a:gd name="connsiteX122" fmla="*/ 7540165 w 8523854"/>
              <a:gd name="connsiteY122" fmla="*/ 1614502 h 7012541"/>
              <a:gd name="connsiteX123" fmla="*/ 7473820 w 8523854"/>
              <a:gd name="connsiteY123" fmla="*/ 1623317 h 7012541"/>
              <a:gd name="connsiteX124" fmla="*/ 7385936 w 8523854"/>
              <a:gd name="connsiteY124" fmla="*/ 1677656 h 7012541"/>
              <a:gd name="connsiteX125" fmla="*/ 7281204 w 8523854"/>
              <a:gd name="connsiteY125" fmla="*/ 1719189 h 7012541"/>
              <a:gd name="connsiteX126" fmla="*/ 7274371 w 8523854"/>
              <a:gd name="connsiteY126" fmla="*/ 1720608 h 7012541"/>
              <a:gd name="connsiteX127" fmla="*/ 7266631 w 8523854"/>
              <a:gd name="connsiteY127" fmla="*/ 1727395 h 7012541"/>
              <a:gd name="connsiteX128" fmla="*/ 7266631 w 8523854"/>
              <a:gd name="connsiteY128" fmla="*/ 1753945 h 7012541"/>
              <a:gd name="connsiteX129" fmla="*/ 7283452 w 8523854"/>
              <a:gd name="connsiteY129" fmla="*/ 1789340 h 7012541"/>
              <a:gd name="connsiteX130" fmla="*/ 7165708 w 8523854"/>
              <a:gd name="connsiteY130" fmla="*/ 1833590 h 7012541"/>
              <a:gd name="connsiteX131" fmla="*/ 7154809 w 8523854"/>
              <a:gd name="connsiteY131" fmla="*/ 1845056 h 7012541"/>
              <a:gd name="connsiteX132" fmla="*/ 7169142 w 8523854"/>
              <a:gd name="connsiteY132" fmla="*/ 1864261 h 7012541"/>
              <a:gd name="connsiteX133" fmla="*/ 7176645 w 8523854"/>
              <a:gd name="connsiteY133" fmla="*/ 1869997 h 7012541"/>
              <a:gd name="connsiteX134" fmla="*/ 7213877 w 8523854"/>
              <a:gd name="connsiteY134" fmla="*/ 1873441 h 7012541"/>
              <a:gd name="connsiteX135" fmla="*/ 7217525 w 8523854"/>
              <a:gd name="connsiteY135" fmla="*/ 1872797 h 7012541"/>
              <a:gd name="connsiteX136" fmla="*/ 7351920 w 8523854"/>
              <a:gd name="connsiteY136" fmla="*/ 1864261 h 7012541"/>
              <a:gd name="connsiteX137" fmla="*/ 7393249 w 8523854"/>
              <a:gd name="connsiteY137" fmla="*/ 1878132 h 7012541"/>
              <a:gd name="connsiteX138" fmla="*/ 7415948 w 8523854"/>
              <a:gd name="connsiteY138" fmla="*/ 1899836 h 7012541"/>
              <a:gd name="connsiteX139" fmla="*/ 7429578 w 8523854"/>
              <a:gd name="connsiteY139" fmla="*/ 1897743 h 7012541"/>
              <a:gd name="connsiteX140" fmla="*/ 7460064 w 8523854"/>
              <a:gd name="connsiteY140" fmla="*/ 1895534 h 7012541"/>
              <a:gd name="connsiteX141" fmla="*/ 7502113 w 8523854"/>
              <a:gd name="connsiteY141" fmla="*/ 1922083 h 7012541"/>
              <a:gd name="connsiteX142" fmla="*/ 7476884 w 8523854"/>
              <a:gd name="connsiteY142" fmla="*/ 1957479 h 7012541"/>
              <a:gd name="connsiteX143" fmla="*/ 7435999 w 8523854"/>
              <a:gd name="connsiteY143" fmla="*/ 1965299 h 7012541"/>
              <a:gd name="connsiteX144" fmla="*/ 7432559 w 8523854"/>
              <a:gd name="connsiteY144" fmla="*/ 1983767 h 7012541"/>
              <a:gd name="connsiteX145" fmla="*/ 7341167 w 8523854"/>
              <a:gd name="connsiteY145" fmla="*/ 2116076 h 7012541"/>
              <a:gd name="connsiteX146" fmla="*/ 7292785 w 8523854"/>
              <a:gd name="connsiteY146" fmla="*/ 2120344 h 7012541"/>
              <a:gd name="connsiteX147" fmla="*/ 7267252 w 8523854"/>
              <a:gd name="connsiteY147" fmla="*/ 2119278 h 7012541"/>
              <a:gd name="connsiteX148" fmla="*/ 7250917 w 8523854"/>
              <a:gd name="connsiteY148" fmla="*/ 2136237 h 7012541"/>
              <a:gd name="connsiteX149" fmla="*/ 7266631 w 8523854"/>
              <a:gd name="connsiteY149" fmla="*/ 2152158 h 7012541"/>
              <a:gd name="connsiteX150" fmla="*/ 7266631 w 8523854"/>
              <a:gd name="connsiteY150" fmla="*/ 2169860 h 7012541"/>
              <a:gd name="connsiteX151" fmla="*/ 7241401 w 8523854"/>
              <a:gd name="connsiteY151" fmla="*/ 2178706 h 7012541"/>
              <a:gd name="connsiteX152" fmla="*/ 7216741 w 8523854"/>
              <a:gd name="connsiteY152" fmla="*/ 2176761 h 7012541"/>
              <a:gd name="connsiteX153" fmla="*/ 7206772 w 8523854"/>
              <a:gd name="connsiteY153" fmla="*/ 2188634 h 7012541"/>
              <a:gd name="connsiteX154" fmla="*/ 7209141 w 8523854"/>
              <a:gd name="connsiteY154" fmla="*/ 2205255 h 7012541"/>
              <a:gd name="connsiteX155" fmla="*/ 7241401 w 8523854"/>
              <a:gd name="connsiteY155" fmla="*/ 2205255 h 7012541"/>
              <a:gd name="connsiteX156" fmla="*/ 7325501 w 8523854"/>
              <a:gd name="connsiteY156" fmla="*/ 2205255 h 7012541"/>
              <a:gd name="connsiteX157" fmla="*/ 7367553 w 8523854"/>
              <a:gd name="connsiteY157" fmla="*/ 2205255 h 7012541"/>
              <a:gd name="connsiteX158" fmla="*/ 7434834 w 8523854"/>
              <a:gd name="connsiteY158" fmla="*/ 2249505 h 7012541"/>
              <a:gd name="connsiteX159" fmla="*/ 7535753 w 8523854"/>
              <a:gd name="connsiteY159" fmla="*/ 2284901 h 7012541"/>
              <a:gd name="connsiteX160" fmla="*/ 7560984 w 8523854"/>
              <a:gd name="connsiteY160" fmla="*/ 2311449 h 7012541"/>
              <a:gd name="connsiteX161" fmla="*/ 7535753 w 8523854"/>
              <a:gd name="connsiteY161" fmla="*/ 2329142 h 7012541"/>
              <a:gd name="connsiteX162" fmla="*/ 7527346 w 8523854"/>
              <a:gd name="connsiteY162" fmla="*/ 2355692 h 7012541"/>
              <a:gd name="connsiteX163" fmla="*/ 7518935 w 8523854"/>
              <a:gd name="connsiteY163" fmla="*/ 2391087 h 7012541"/>
              <a:gd name="connsiteX164" fmla="*/ 7518935 w 8523854"/>
              <a:gd name="connsiteY164" fmla="*/ 2417635 h 7012541"/>
              <a:gd name="connsiteX165" fmla="*/ 7527346 w 8523854"/>
              <a:gd name="connsiteY165" fmla="*/ 2417635 h 7012541"/>
              <a:gd name="connsiteX166" fmla="*/ 7527346 w 8523854"/>
              <a:gd name="connsiteY166" fmla="*/ 2479580 h 7012541"/>
              <a:gd name="connsiteX167" fmla="*/ 7460064 w 8523854"/>
              <a:gd name="connsiteY167" fmla="*/ 2541532 h 7012541"/>
              <a:gd name="connsiteX168" fmla="*/ 7544165 w 8523854"/>
              <a:gd name="connsiteY168" fmla="*/ 2568073 h 7012541"/>
              <a:gd name="connsiteX169" fmla="*/ 7535753 w 8523854"/>
              <a:gd name="connsiteY169" fmla="*/ 2576928 h 7012541"/>
              <a:gd name="connsiteX170" fmla="*/ 7236495 w 8523854"/>
              <a:gd name="connsiteY170" fmla="*/ 2576928 h 7012541"/>
              <a:gd name="connsiteX171" fmla="*/ 7215508 w 8523854"/>
              <a:gd name="connsiteY171" fmla="*/ 2587165 h 7012541"/>
              <a:gd name="connsiteX172" fmla="*/ 7214139 w 8523854"/>
              <a:gd name="connsiteY172" fmla="*/ 2590655 h 7012541"/>
              <a:gd name="connsiteX173" fmla="*/ 7232990 w 8523854"/>
              <a:gd name="connsiteY173" fmla="*/ 2594621 h 7012541"/>
              <a:gd name="connsiteX174" fmla="*/ 7300272 w 8523854"/>
              <a:gd name="connsiteY174" fmla="*/ 2638871 h 7012541"/>
              <a:gd name="connsiteX175" fmla="*/ 7333912 w 8523854"/>
              <a:gd name="connsiteY175" fmla="*/ 2665420 h 7012541"/>
              <a:gd name="connsiteX176" fmla="*/ 7426423 w 8523854"/>
              <a:gd name="connsiteY176" fmla="*/ 2683114 h 7012541"/>
              <a:gd name="connsiteX177" fmla="*/ 7443243 w 8523854"/>
              <a:gd name="connsiteY177" fmla="*/ 2700816 h 7012541"/>
              <a:gd name="connsiteX178" fmla="*/ 7426423 w 8523854"/>
              <a:gd name="connsiteY178" fmla="*/ 2709662 h 7012541"/>
              <a:gd name="connsiteX179" fmla="*/ 7224581 w 8523854"/>
              <a:gd name="connsiteY179" fmla="*/ 2709662 h 7012541"/>
              <a:gd name="connsiteX180" fmla="*/ 7208810 w 8523854"/>
              <a:gd name="connsiteY180" fmla="*/ 2710767 h 7012541"/>
              <a:gd name="connsiteX181" fmla="*/ 7207899 w 8523854"/>
              <a:gd name="connsiteY181" fmla="*/ 2711514 h 7012541"/>
              <a:gd name="connsiteX182" fmla="*/ 7208115 w 8523854"/>
              <a:gd name="connsiteY182" fmla="*/ 2712006 h 7012541"/>
              <a:gd name="connsiteX183" fmla="*/ 7292785 w 8523854"/>
              <a:gd name="connsiteY183" fmla="*/ 2730679 h 7012541"/>
              <a:gd name="connsiteX184" fmla="*/ 7411055 w 8523854"/>
              <a:gd name="connsiteY184" fmla="*/ 2816042 h 7012541"/>
              <a:gd name="connsiteX185" fmla="*/ 7411055 w 8523854"/>
              <a:gd name="connsiteY185" fmla="*/ 2824702 h 7012541"/>
              <a:gd name="connsiteX186" fmla="*/ 7510524 w 8523854"/>
              <a:gd name="connsiteY186" fmla="*/ 2824702 h 7012541"/>
              <a:gd name="connsiteX187" fmla="*/ 7586217 w 8523854"/>
              <a:gd name="connsiteY187" fmla="*/ 2815857 h 7012541"/>
              <a:gd name="connsiteX188" fmla="*/ 7619857 w 8523854"/>
              <a:gd name="connsiteY188" fmla="*/ 2842405 h 7012541"/>
              <a:gd name="connsiteX189" fmla="*/ 7611446 w 8523854"/>
              <a:gd name="connsiteY189" fmla="*/ 2868954 h 7012541"/>
              <a:gd name="connsiteX190" fmla="*/ 7569394 w 8523854"/>
              <a:gd name="connsiteY190" fmla="*/ 2868954 h 7012541"/>
              <a:gd name="connsiteX191" fmla="*/ 7460064 w 8523854"/>
              <a:gd name="connsiteY191" fmla="*/ 2860098 h 7012541"/>
              <a:gd name="connsiteX192" fmla="*/ 7429971 w 8523854"/>
              <a:gd name="connsiteY192" fmla="*/ 2855261 h 7012541"/>
              <a:gd name="connsiteX193" fmla="*/ 7408679 w 8523854"/>
              <a:gd name="connsiteY193" fmla="*/ 2859828 h 7012541"/>
              <a:gd name="connsiteX194" fmla="*/ 7391569 w 8523854"/>
              <a:gd name="connsiteY194" fmla="*/ 2867792 h 7012541"/>
              <a:gd name="connsiteX195" fmla="*/ 7380474 w 8523854"/>
              <a:gd name="connsiteY195" fmla="*/ 2867539 h 7012541"/>
              <a:gd name="connsiteX196" fmla="*/ 7376094 w 8523854"/>
              <a:gd name="connsiteY196" fmla="*/ 2868814 h 7012541"/>
              <a:gd name="connsiteX197" fmla="*/ 7363084 w 8523854"/>
              <a:gd name="connsiteY197" fmla="*/ 2868887 h 7012541"/>
              <a:gd name="connsiteX198" fmla="*/ 7330122 w 8523854"/>
              <a:gd name="connsiteY198" fmla="*/ 2879700 h 7012541"/>
              <a:gd name="connsiteX199" fmla="*/ 7423270 w 8523854"/>
              <a:gd name="connsiteY199" fmla="*/ 2893285 h 7012541"/>
              <a:gd name="connsiteX200" fmla="*/ 7535753 w 8523854"/>
              <a:gd name="connsiteY200" fmla="*/ 2895495 h 7012541"/>
              <a:gd name="connsiteX201" fmla="*/ 7569394 w 8523854"/>
              <a:gd name="connsiteY201" fmla="*/ 2895495 h 7012541"/>
              <a:gd name="connsiteX202" fmla="*/ 7611446 w 8523854"/>
              <a:gd name="connsiteY202" fmla="*/ 2913195 h 7012541"/>
              <a:gd name="connsiteX203" fmla="*/ 7619857 w 8523854"/>
              <a:gd name="connsiteY203" fmla="*/ 2939745 h 7012541"/>
              <a:gd name="connsiteX204" fmla="*/ 7603035 w 8523854"/>
              <a:gd name="connsiteY204" fmla="*/ 2957445 h 7012541"/>
              <a:gd name="connsiteX205" fmla="*/ 7476884 w 8523854"/>
              <a:gd name="connsiteY205" fmla="*/ 2957445 h 7012541"/>
              <a:gd name="connsiteX206" fmla="*/ 7611446 w 8523854"/>
              <a:gd name="connsiteY206" fmla="*/ 2992841 h 7012541"/>
              <a:gd name="connsiteX207" fmla="*/ 7636676 w 8523854"/>
              <a:gd name="connsiteY207" fmla="*/ 3010536 h 7012541"/>
              <a:gd name="connsiteX208" fmla="*/ 7603035 w 8523854"/>
              <a:gd name="connsiteY208" fmla="*/ 3019391 h 7012541"/>
              <a:gd name="connsiteX209" fmla="*/ 7392782 w 8523854"/>
              <a:gd name="connsiteY209" fmla="*/ 3019391 h 7012541"/>
              <a:gd name="connsiteX210" fmla="*/ 7359141 w 8523854"/>
              <a:gd name="connsiteY210" fmla="*/ 3037084 h 7012541"/>
              <a:gd name="connsiteX211" fmla="*/ 7418013 w 8523854"/>
              <a:gd name="connsiteY211" fmla="*/ 3037084 h 7012541"/>
              <a:gd name="connsiteX212" fmla="*/ 7493705 w 8523854"/>
              <a:gd name="connsiteY212" fmla="*/ 3063633 h 7012541"/>
              <a:gd name="connsiteX213" fmla="*/ 7569394 w 8523854"/>
              <a:gd name="connsiteY213" fmla="*/ 3063633 h 7012541"/>
              <a:gd name="connsiteX214" fmla="*/ 7594625 w 8523854"/>
              <a:gd name="connsiteY214" fmla="*/ 3090181 h 7012541"/>
              <a:gd name="connsiteX215" fmla="*/ 7569394 w 8523854"/>
              <a:gd name="connsiteY215" fmla="*/ 3116729 h 7012541"/>
              <a:gd name="connsiteX216" fmla="*/ 7392782 w 8523854"/>
              <a:gd name="connsiteY216" fmla="*/ 3116729 h 7012541"/>
              <a:gd name="connsiteX217" fmla="*/ 7317090 w 8523854"/>
              <a:gd name="connsiteY217" fmla="*/ 3125577 h 7012541"/>
              <a:gd name="connsiteX218" fmla="*/ 7409602 w 8523854"/>
              <a:gd name="connsiteY218" fmla="*/ 3125577 h 7012541"/>
              <a:gd name="connsiteX219" fmla="*/ 7468474 w 8523854"/>
              <a:gd name="connsiteY219" fmla="*/ 3160972 h 7012541"/>
              <a:gd name="connsiteX220" fmla="*/ 7468474 w 8523854"/>
              <a:gd name="connsiteY220" fmla="*/ 3187520 h 7012541"/>
              <a:gd name="connsiteX221" fmla="*/ 7434834 w 8523854"/>
              <a:gd name="connsiteY221" fmla="*/ 3205222 h 7012541"/>
              <a:gd name="connsiteX222" fmla="*/ 7325501 w 8523854"/>
              <a:gd name="connsiteY222" fmla="*/ 3222925 h 7012541"/>
              <a:gd name="connsiteX223" fmla="*/ 7289650 w 8523854"/>
              <a:gd name="connsiteY223" fmla="*/ 3228471 h 7012541"/>
              <a:gd name="connsiteX224" fmla="*/ 7297868 w 8523854"/>
              <a:gd name="connsiteY224" fmla="*/ 3237002 h 7012541"/>
              <a:gd name="connsiteX225" fmla="*/ 7234517 w 8523854"/>
              <a:gd name="connsiteY225" fmla="*/ 3266341 h 7012541"/>
              <a:gd name="connsiteX226" fmla="*/ 7200180 w 8523854"/>
              <a:gd name="connsiteY226" fmla="*/ 3279517 h 7012541"/>
              <a:gd name="connsiteX227" fmla="*/ 7287409 w 8523854"/>
              <a:gd name="connsiteY227" fmla="*/ 3302602 h 7012541"/>
              <a:gd name="connsiteX228" fmla="*/ 7437935 w 8523854"/>
              <a:gd name="connsiteY228" fmla="*/ 3285529 h 7012541"/>
              <a:gd name="connsiteX229" fmla="*/ 7507819 w 8523854"/>
              <a:gd name="connsiteY229" fmla="*/ 3251385 h 7012541"/>
              <a:gd name="connsiteX230" fmla="*/ 7626089 w 8523854"/>
              <a:gd name="connsiteY230" fmla="*/ 3153218 h 7012541"/>
              <a:gd name="connsiteX231" fmla="*/ 7824993 w 8523854"/>
              <a:gd name="connsiteY231" fmla="*/ 2986763 h 7012541"/>
              <a:gd name="connsiteX232" fmla="*/ 8083034 w 8523854"/>
              <a:gd name="connsiteY232" fmla="*/ 2905671 h 7012541"/>
              <a:gd name="connsiteX233" fmla="*/ 8292694 w 8523854"/>
              <a:gd name="connsiteY233" fmla="*/ 2811774 h 7012541"/>
              <a:gd name="connsiteX234" fmla="*/ 8308820 w 8523854"/>
              <a:gd name="connsiteY234" fmla="*/ 2798969 h 7012541"/>
              <a:gd name="connsiteX235" fmla="*/ 8523854 w 8523854"/>
              <a:gd name="connsiteY235" fmla="*/ 2726411 h 7012541"/>
              <a:gd name="connsiteX236" fmla="*/ 8389456 w 8523854"/>
              <a:gd name="connsiteY236" fmla="*/ 3076394 h 7012541"/>
              <a:gd name="connsiteX237" fmla="*/ 8271189 w 8523854"/>
              <a:gd name="connsiteY237" fmla="*/ 3114806 h 7012541"/>
              <a:gd name="connsiteX238" fmla="*/ 8002397 w 8523854"/>
              <a:gd name="connsiteY238" fmla="*/ 3174559 h 7012541"/>
              <a:gd name="connsiteX239" fmla="*/ 7744358 w 8523854"/>
              <a:gd name="connsiteY239" fmla="*/ 3259920 h 7012541"/>
              <a:gd name="connsiteX240" fmla="*/ 7583083 w 8523854"/>
              <a:gd name="connsiteY240" fmla="*/ 3358087 h 7012541"/>
              <a:gd name="connsiteX241" fmla="*/ 7507819 w 8523854"/>
              <a:gd name="connsiteY241" fmla="*/ 3396499 h 7012541"/>
              <a:gd name="connsiteX242" fmla="*/ 7201396 w 8523854"/>
              <a:gd name="connsiteY242" fmla="*/ 3537345 h 7012541"/>
              <a:gd name="connsiteX243" fmla="*/ 7180328 w 8523854"/>
              <a:gd name="connsiteY243" fmla="*/ 3547150 h 7012541"/>
              <a:gd name="connsiteX244" fmla="*/ 7165229 w 8523854"/>
              <a:gd name="connsiteY244" fmla="*/ 3639988 h 7012541"/>
              <a:gd name="connsiteX245" fmla="*/ 7112041 w 8523854"/>
              <a:gd name="connsiteY245" fmla="*/ 3746654 h 7012541"/>
              <a:gd name="connsiteX246" fmla="*/ 7107603 w 8523854"/>
              <a:gd name="connsiteY246" fmla="*/ 3767789 h 7012541"/>
              <a:gd name="connsiteX247" fmla="*/ 7120759 w 8523854"/>
              <a:gd name="connsiteY247" fmla="*/ 3772089 h 7012541"/>
              <a:gd name="connsiteX248" fmla="*/ 7534699 w 8523854"/>
              <a:gd name="connsiteY248" fmla="*/ 3891595 h 7012541"/>
              <a:gd name="connsiteX249" fmla="*/ 7626089 w 8523854"/>
              <a:gd name="connsiteY249" fmla="*/ 3917205 h 7012541"/>
              <a:gd name="connsiteX250" fmla="*/ 7749734 w 8523854"/>
              <a:gd name="connsiteY250" fmla="*/ 3904400 h 7012541"/>
              <a:gd name="connsiteX251" fmla="*/ 7819618 w 8523854"/>
              <a:gd name="connsiteY251" fmla="*/ 3895864 h 7012541"/>
              <a:gd name="connsiteX252" fmla="*/ 7894880 w 8523854"/>
              <a:gd name="connsiteY252" fmla="*/ 3912937 h 7012541"/>
              <a:gd name="connsiteX253" fmla="*/ 7927136 w 8523854"/>
              <a:gd name="connsiteY253" fmla="*/ 3942812 h 7012541"/>
              <a:gd name="connsiteX254" fmla="*/ 7787364 w 8523854"/>
              <a:gd name="connsiteY254" fmla="*/ 4169020 h 7012541"/>
              <a:gd name="connsiteX255" fmla="*/ 7636840 w 8523854"/>
              <a:gd name="connsiteY255" fmla="*/ 4169020 h 7012541"/>
              <a:gd name="connsiteX256" fmla="*/ 7513195 w 8523854"/>
              <a:gd name="connsiteY256" fmla="*/ 4100731 h 7012541"/>
              <a:gd name="connsiteX257" fmla="*/ 7378800 w 8523854"/>
              <a:gd name="connsiteY257" fmla="*/ 4079391 h 7012541"/>
              <a:gd name="connsiteX258" fmla="*/ 7239029 w 8523854"/>
              <a:gd name="connsiteY258" fmla="*/ 4023907 h 7012541"/>
              <a:gd name="connsiteX259" fmla="*/ 7158389 w 8523854"/>
              <a:gd name="connsiteY259" fmla="*/ 3921471 h 7012541"/>
              <a:gd name="connsiteX260" fmla="*/ 7124598 w 8523854"/>
              <a:gd name="connsiteY260" fmla="*/ 3898797 h 7012541"/>
              <a:gd name="connsiteX261" fmla="*/ 7095148 w 8523854"/>
              <a:gd name="connsiteY261" fmla="*/ 3921009 h 7012541"/>
              <a:gd name="connsiteX262" fmla="*/ 6993789 w 8523854"/>
              <a:gd name="connsiteY262" fmla="*/ 3921009 h 7012541"/>
              <a:gd name="connsiteX263" fmla="*/ 6841749 w 8523854"/>
              <a:gd name="connsiteY263" fmla="*/ 3947832 h 7012541"/>
              <a:gd name="connsiteX264" fmla="*/ 6799515 w 8523854"/>
              <a:gd name="connsiteY264" fmla="*/ 4048423 h 7012541"/>
              <a:gd name="connsiteX265" fmla="*/ 6554562 w 8523854"/>
              <a:gd name="connsiteY265" fmla="*/ 4309956 h 7012541"/>
              <a:gd name="connsiteX266" fmla="*/ 6495434 w 8523854"/>
              <a:gd name="connsiteY266" fmla="*/ 4323367 h 7012541"/>
              <a:gd name="connsiteX267" fmla="*/ 6157569 w 8523854"/>
              <a:gd name="connsiteY267" fmla="*/ 4323367 h 7012541"/>
              <a:gd name="connsiteX268" fmla="*/ 6225141 w 8523854"/>
              <a:gd name="connsiteY268" fmla="*/ 4544663 h 7012541"/>
              <a:gd name="connsiteX269" fmla="*/ 6030867 w 8523854"/>
              <a:gd name="connsiteY269" fmla="*/ 4423957 h 7012541"/>
              <a:gd name="connsiteX270" fmla="*/ 5726788 w 8523854"/>
              <a:gd name="connsiteY270" fmla="*/ 4363603 h 7012541"/>
              <a:gd name="connsiteX271" fmla="*/ 5583194 w 8523854"/>
              <a:gd name="connsiteY271" fmla="*/ 4558076 h 7012541"/>
              <a:gd name="connsiteX272" fmla="*/ 5372027 w 8523854"/>
              <a:gd name="connsiteY272" fmla="*/ 4658664 h 7012541"/>
              <a:gd name="connsiteX273" fmla="*/ 5228434 w 8523854"/>
              <a:gd name="connsiteY273" fmla="*/ 4698900 h 7012541"/>
              <a:gd name="connsiteX274" fmla="*/ 4991928 w 8523854"/>
              <a:gd name="connsiteY274" fmla="*/ 4812901 h 7012541"/>
              <a:gd name="connsiteX275" fmla="*/ 4915908 w 8523854"/>
              <a:gd name="connsiteY275" fmla="*/ 4866550 h 7012541"/>
              <a:gd name="connsiteX276" fmla="*/ 4949694 w 8523854"/>
              <a:gd name="connsiteY276" fmla="*/ 5034199 h 7012541"/>
              <a:gd name="connsiteX277" fmla="*/ 4978237 w 8523854"/>
              <a:gd name="connsiteY277" fmla="*/ 5142809 h 7012541"/>
              <a:gd name="connsiteX278" fmla="*/ 4997518 w 8523854"/>
              <a:gd name="connsiteY278" fmla="*/ 5144903 h 7012541"/>
              <a:gd name="connsiteX279" fmla="*/ 5017276 w 8523854"/>
              <a:gd name="connsiteY279" fmla="*/ 5157192 h 7012541"/>
              <a:gd name="connsiteX280" fmla="*/ 5033367 w 8523854"/>
              <a:gd name="connsiteY280" fmla="*/ 5182005 h 7012541"/>
              <a:gd name="connsiteX281" fmla="*/ 5039731 w 8523854"/>
              <a:gd name="connsiteY281" fmla="*/ 5192443 h 7012541"/>
              <a:gd name="connsiteX282" fmla="*/ 5060058 w 8523854"/>
              <a:gd name="connsiteY282" fmla="*/ 5219711 h 7012541"/>
              <a:gd name="connsiteX283" fmla="*/ 5070657 w 8523854"/>
              <a:gd name="connsiteY283" fmla="*/ 5232605 h 7012541"/>
              <a:gd name="connsiteX284" fmla="*/ 5077775 w 8523854"/>
              <a:gd name="connsiteY284" fmla="*/ 5251423 h 7012541"/>
              <a:gd name="connsiteX285" fmla="*/ 5076675 w 8523854"/>
              <a:gd name="connsiteY285" fmla="*/ 5272625 h 7012541"/>
              <a:gd name="connsiteX286" fmla="*/ 5067013 w 8523854"/>
              <a:gd name="connsiteY286" fmla="*/ 5325796 h 7012541"/>
              <a:gd name="connsiteX287" fmla="*/ 4992239 w 8523854"/>
              <a:gd name="connsiteY287" fmla="*/ 5402777 h 7012541"/>
              <a:gd name="connsiteX288" fmla="*/ 4981655 w 8523854"/>
              <a:gd name="connsiteY288" fmla="*/ 5403392 h 7012541"/>
              <a:gd name="connsiteX289" fmla="*/ 4935831 w 8523854"/>
              <a:gd name="connsiteY289" fmla="*/ 5411777 h 7012541"/>
              <a:gd name="connsiteX290" fmla="*/ 4922876 w 8523854"/>
              <a:gd name="connsiteY290" fmla="*/ 5410623 h 7012541"/>
              <a:gd name="connsiteX291" fmla="*/ 4887883 w 8523854"/>
              <a:gd name="connsiteY291" fmla="*/ 5412181 h 7012541"/>
              <a:gd name="connsiteX292" fmla="*/ 4868951 w 8523854"/>
              <a:gd name="connsiteY292" fmla="*/ 5411532 h 7012541"/>
              <a:gd name="connsiteX293" fmla="*/ 4852373 w 8523854"/>
              <a:gd name="connsiteY293" fmla="*/ 5399145 h 7012541"/>
              <a:gd name="connsiteX294" fmla="*/ 4797423 w 8523854"/>
              <a:gd name="connsiteY294" fmla="*/ 5370869 h 7012541"/>
              <a:gd name="connsiteX295" fmla="*/ 4769006 w 8523854"/>
              <a:gd name="connsiteY295" fmla="*/ 5349635 h 7012541"/>
              <a:gd name="connsiteX296" fmla="*/ 4763013 w 8523854"/>
              <a:gd name="connsiteY296" fmla="*/ 5336631 h 7012541"/>
              <a:gd name="connsiteX297" fmla="*/ 4763231 w 8523854"/>
              <a:gd name="connsiteY297" fmla="*/ 5303401 h 7012541"/>
              <a:gd name="connsiteX298" fmla="*/ 4760438 w 8523854"/>
              <a:gd name="connsiteY298" fmla="*/ 5250159 h 7012541"/>
              <a:gd name="connsiteX299" fmla="*/ 4768885 w 8523854"/>
              <a:gd name="connsiteY299" fmla="*/ 5228052 h 7012541"/>
              <a:gd name="connsiteX300" fmla="*/ 4786918 w 8523854"/>
              <a:gd name="connsiteY300" fmla="*/ 5203164 h 7012541"/>
              <a:gd name="connsiteX301" fmla="*/ 4805708 w 8523854"/>
              <a:gd name="connsiteY301" fmla="*/ 5186655 h 7012541"/>
              <a:gd name="connsiteX302" fmla="*/ 4839370 w 8523854"/>
              <a:gd name="connsiteY302" fmla="*/ 5158612 h 7012541"/>
              <a:gd name="connsiteX303" fmla="*/ 4839887 w 8523854"/>
              <a:gd name="connsiteY303" fmla="*/ 5158473 h 7012541"/>
              <a:gd name="connsiteX304" fmla="*/ 4839887 w 8523854"/>
              <a:gd name="connsiteY304" fmla="*/ 5114670 h 7012541"/>
              <a:gd name="connsiteX305" fmla="*/ 4831440 w 8523854"/>
              <a:gd name="connsiteY305" fmla="*/ 5000669 h 7012541"/>
              <a:gd name="connsiteX306" fmla="*/ 4731137 w 8523854"/>
              <a:gd name="connsiteY306" fmla="*/ 4868226 h 7012541"/>
              <a:gd name="connsiteX307" fmla="*/ 4699578 w 8523854"/>
              <a:gd name="connsiteY307" fmla="*/ 4861044 h 7012541"/>
              <a:gd name="connsiteX308" fmla="*/ 4695996 w 8523854"/>
              <a:gd name="connsiteY308" fmla="*/ 4869585 h 7012541"/>
              <a:gd name="connsiteX309" fmla="*/ 4526886 w 8523854"/>
              <a:gd name="connsiteY309" fmla="*/ 5175990 h 7012541"/>
              <a:gd name="connsiteX310" fmla="*/ 4431061 w 8523854"/>
              <a:gd name="connsiteY310" fmla="*/ 5313663 h 7012541"/>
              <a:gd name="connsiteX311" fmla="*/ 4467109 w 8523854"/>
              <a:gd name="connsiteY311" fmla="*/ 5335807 h 7012541"/>
              <a:gd name="connsiteX312" fmla="*/ 4556483 w 8523854"/>
              <a:gd name="connsiteY312" fmla="*/ 5411032 h 7012541"/>
              <a:gd name="connsiteX313" fmla="*/ 4588738 w 8523854"/>
              <a:gd name="connsiteY313" fmla="*/ 5530539 h 7012541"/>
              <a:gd name="connsiteX314" fmla="*/ 4486598 w 8523854"/>
              <a:gd name="connsiteY314" fmla="*/ 5658580 h 7012541"/>
              <a:gd name="connsiteX315" fmla="*/ 4481222 w 8523854"/>
              <a:gd name="connsiteY315" fmla="*/ 5688457 h 7012541"/>
              <a:gd name="connsiteX316" fmla="*/ 4508100 w 8523854"/>
              <a:gd name="connsiteY316" fmla="*/ 5833571 h 7012541"/>
              <a:gd name="connsiteX317" fmla="*/ 4373705 w 8523854"/>
              <a:gd name="connsiteY317" fmla="*/ 6029902 h 7012541"/>
              <a:gd name="connsiteX318" fmla="*/ 4244684 w 8523854"/>
              <a:gd name="connsiteY318" fmla="*/ 6076852 h 7012541"/>
              <a:gd name="connsiteX319" fmla="*/ 3981267 w 8523854"/>
              <a:gd name="connsiteY319" fmla="*/ 6046974 h 7012541"/>
              <a:gd name="connsiteX320" fmla="*/ 3906594 w 8523854"/>
              <a:gd name="connsiteY320" fmla="*/ 6000025 h 7012541"/>
              <a:gd name="connsiteX321" fmla="*/ 3861154 w 8523854"/>
              <a:gd name="connsiteY321" fmla="*/ 5958970 h 7012541"/>
              <a:gd name="connsiteX322" fmla="*/ 3835346 w 8523854"/>
              <a:gd name="connsiteY322" fmla="*/ 5983754 h 7012541"/>
              <a:gd name="connsiteX323" fmla="*/ 3721172 w 8523854"/>
              <a:gd name="connsiteY323" fmla="*/ 6074326 h 7012541"/>
              <a:gd name="connsiteX324" fmla="*/ 3723563 w 8523854"/>
              <a:gd name="connsiteY324" fmla="*/ 6076719 h 7012541"/>
              <a:gd name="connsiteX325" fmla="*/ 3733978 w 8523854"/>
              <a:gd name="connsiteY325" fmla="*/ 6081120 h 7012541"/>
              <a:gd name="connsiteX326" fmla="*/ 3776987 w 8523854"/>
              <a:gd name="connsiteY326" fmla="*/ 6098191 h 7012541"/>
              <a:gd name="connsiteX327" fmla="*/ 3723226 w 8523854"/>
              <a:gd name="connsiteY327" fmla="*/ 6128069 h 7012541"/>
              <a:gd name="connsiteX328" fmla="*/ 3685596 w 8523854"/>
              <a:gd name="connsiteY328" fmla="*/ 6115264 h 7012541"/>
              <a:gd name="connsiteX329" fmla="*/ 3674316 w 8523854"/>
              <a:gd name="connsiteY329" fmla="*/ 6111495 h 7012541"/>
              <a:gd name="connsiteX330" fmla="*/ 3550158 w 8523854"/>
              <a:gd name="connsiteY330" fmla="*/ 6209987 h 7012541"/>
              <a:gd name="connsiteX331" fmla="*/ 2376461 w 8523854"/>
              <a:gd name="connsiteY331" fmla="*/ 6797710 h 7012541"/>
              <a:gd name="connsiteX332" fmla="*/ 2293103 w 8523854"/>
              <a:gd name="connsiteY332" fmla="*/ 6820826 h 7012541"/>
              <a:gd name="connsiteX333" fmla="*/ 2293103 w 8523854"/>
              <a:gd name="connsiteY333" fmla="*/ 6858002 h 7012541"/>
              <a:gd name="connsiteX334" fmla="*/ 2159046 w 8523854"/>
              <a:gd name="connsiteY334" fmla="*/ 6858002 h 7012541"/>
              <a:gd name="connsiteX335" fmla="*/ 2047293 w 8523854"/>
              <a:gd name="connsiteY335" fmla="*/ 6888993 h 7012541"/>
              <a:gd name="connsiteX336" fmla="*/ 995643 w 8523854"/>
              <a:gd name="connsiteY336" fmla="*/ 7010404 h 7012541"/>
              <a:gd name="connsiteX337" fmla="*/ 0 w 8523854"/>
              <a:gd name="connsiteY337" fmla="*/ 6931523 h 7012541"/>
              <a:gd name="connsiteX338" fmla="*/ 28261 w 8523854"/>
              <a:gd name="connsiteY338" fmla="*/ 5029202 h 7012541"/>
              <a:gd name="connsiteX0" fmla="*/ 6634026 w 8389848"/>
              <a:gd name="connsiteY0" fmla="*/ 867292 h 7012541"/>
              <a:gd name="connsiteX1" fmla="*/ 6577800 w 8389848"/>
              <a:gd name="connsiteY1" fmla="*/ 908210 h 7012541"/>
              <a:gd name="connsiteX2" fmla="*/ 6529417 w 8389848"/>
              <a:gd name="connsiteY2" fmla="*/ 967963 h 7012541"/>
              <a:gd name="connsiteX3" fmla="*/ 6545544 w 8389848"/>
              <a:gd name="connsiteY3" fmla="*/ 1006376 h 7012541"/>
              <a:gd name="connsiteX4" fmla="*/ 6585864 w 8389848"/>
              <a:gd name="connsiteY4" fmla="*/ 1006911 h 7012541"/>
              <a:gd name="connsiteX5" fmla="*/ 6602827 w 8389848"/>
              <a:gd name="connsiteY5" fmla="*/ 1003094 h 7012541"/>
              <a:gd name="connsiteX6" fmla="*/ 6624961 w 8389848"/>
              <a:gd name="connsiteY6" fmla="*/ 955148 h 7012541"/>
              <a:gd name="connsiteX7" fmla="*/ 6627415 w 8389848"/>
              <a:gd name="connsiteY7" fmla="*/ 887712 h 7012541"/>
              <a:gd name="connsiteX8" fmla="*/ 6634026 w 8389848"/>
              <a:gd name="connsiteY8" fmla="*/ 867292 h 7012541"/>
              <a:gd name="connsiteX9" fmla="*/ 28261 w 8389848"/>
              <a:gd name="connsiteY9" fmla="*/ 5029202 h 7012541"/>
              <a:gd name="connsiteX10" fmla="*/ 71547 w 8389848"/>
              <a:gd name="connsiteY10" fmla="*/ 85060 h 7012541"/>
              <a:gd name="connsiteX11" fmla="*/ 2293103 w 8389848"/>
              <a:gd name="connsiteY11" fmla="*/ 0 h 7012541"/>
              <a:gd name="connsiteX12" fmla="*/ 2909882 w 8389848"/>
              <a:gd name="connsiteY12" fmla="*/ 423059 h 7012541"/>
              <a:gd name="connsiteX13" fmla="*/ 3086400 w 8389848"/>
              <a:gd name="connsiteY13" fmla="*/ 516658 h 7012541"/>
              <a:gd name="connsiteX14" fmla="*/ 3066703 w 8389848"/>
              <a:gd name="connsiteY14" fmla="*/ 491542 h 7012541"/>
              <a:gd name="connsiteX15" fmla="*/ 3040497 w 8389848"/>
              <a:gd name="connsiteY15" fmla="*/ 460064 h 7012541"/>
              <a:gd name="connsiteX16" fmla="*/ 2943731 w 8389848"/>
              <a:gd name="connsiteY16" fmla="*/ 387506 h 7012541"/>
              <a:gd name="connsiteX17" fmla="*/ 2895348 w 8389848"/>
              <a:gd name="connsiteY17" fmla="*/ 302144 h 7012541"/>
              <a:gd name="connsiteX18" fmla="*/ 2981361 w 8389848"/>
              <a:gd name="connsiteY18" fmla="*/ 203978 h 7012541"/>
              <a:gd name="connsiteX19" fmla="*/ 3035121 w 8389848"/>
              <a:gd name="connsiteY19" fmla="*/ 203978 h 7012541"/>
              <a:gd name="connsiteX20" fmla="*/ 3051248 w 8389848"/>
              <a:gd name="connsiteY20" fmla="*/ 233856 h 7012541"/>
              <a:gd name="connsiteX21" fmla="*/ 3110381 w 8389848"/>
              <a:gd name="connsiteY21" fmla="*/ 391774 h 7012541"/>
              <a:gd name="connsiteX22" fmla="*/ 3131886 w 8389848"/>
              <a:gd name="connsiteY22" fmla="*/ 434455 h 7012541"/>
              <a:gd name="connsiteX23" fmla="*/ 3217899 w 8389848"/>
              <a:gd name="connsiteY23" fmla="*/ 545425 h 7012541"/>
              <a:gd name="connsiteX24" fmla="*/ 3265394 w 8389848"/>
              <a:gd name="connsiteY24" fmla="*/ 614557 h 7012541"/>
              <a:gd name="connsiteX25" fmla="*/ 3525574 w 8389848"/>
              <a:gd name="connsiteY25" fmla="*/ 784372 h 7012541"/>
              <a:gd name="connsiteX26" fmla="*/ 3549857 w 8389848"/>
              <a:gd name="connsiteY26" fmla="*/ 760429 h 7012541"/>
              <a:gd name="connsiteX27" fmla="*/ 3583457 w 8389848"/>
              <a:gd name="connsiteY27" fmla="*/ 716148 h 7012541"/>
              <a:gd name="connsiteX28" fmla="*/ 3701724 w 8389848"/>
              <a:gd name="connsiteY28" fmla="*/ 703343 h 7012541"/>
              <a:gd name="connsiteX29" fmla="*/ 3927511 w 8389848"/>
              <a:gd name="connsiteY29" fmla="*/ 733221 h 7012541"/>
              <a:gd name="connsiteX30" fmla="*/ 3992019 w 8389848"/>
              <a:gd name="connsiteY30" fmla="*/ 686272 h 7012541"/>
              <a:gd name="connsiteX31" fmla="*/ 4008148 w 8389848"/>
              <a:gd name="connsiteY31" fmla="*/ 600910 h 7012541"/>
              <a:gd name="connsiteX32" fmla="*/ 4008148 w 8389848"/>
              <a:gd name="connsiteY32" fmla="*/ 545425 h 7012541"/>
              <a:gd name="connsiteX33" fmla="*/ 4110289 w 8389848"/>
              <a:gd name="connsiteY33" fmla="*/ 515549 h 7012541"/>
              <a:gd name="connsiteX34" fmla="*/ 4190927 w 8389848"/>
              <a:gd name="connsiteY34" fmla="*/ 579570 h 7012541"/>
              <a:gd name="connsiteX35" fmla="*/ 4239308 w 8389848"/>
              <a:gd name="connsiteY35" fmla="*/ 613714 h 7012541"/>
              <a:gd name="connsiteX36" fmla="*/ 4293068 w 8389848"/>
              <a:gd name="connsiteY36" fmla="*/ 583839 h 7012541"/>
              <a:gd name="connsiteX37" fmla="*/ 4336073 w 8389848"/>
              <a:gd name="connsiteY37" fmla="*/ 472869 h 7012541"/>
              <a:gd name="connsiteX38" fmla="*/ 4368329 w 8389848"/>
              <a:gd name="connsiteY38" fmla="*/ 438723 h 7012541"/>
              <a:gd name="connsiteX39" fmla="*/ 4422087 w 8389848"/>
              <a:gd name="connsiteY39" fmla="*/ 442991 h 7012541"/>
              <a:gd name="connsiteX40" fmla="*/ 4481222 w 8389848"/>
              <a:gd name="connsiteY40" fmla="*/ 485671 h 7012541"/>
              <a:gd name="connsiteX41" fmla="*/ 4567235 w 8389848"/>
              <a:gd name="connsiteY41" fmla="*/ 545425 h 7012541"/>
              <a:gd name="connsiteX42" fmla="*/ 4701630 w 8389848"/>
              <a:gd name="connsiteY42" fmla="*/ 481403 h 7012541"/>
              <a:gd name="connsiteX43" fmla="*/ 4787643 w 8389848"/>
              <a:gd name="connsiteY43" fmla="*/ 366167 h 7012541"/>
              <a:gd name="connsiteX44" fmla="*/ 4852154 w 8389848"/>
              <a:gd name="connsiteY44" fmla="*/ 349094 h 7012541"/>
              <a:gd name="connsiteX45" fmla="*/ 4911289 w 8389848"/>
              <a:gd name="connsiteY45" fmla="*/ 494208 h 7012541"/>
              <a:gd name="connsiteX46" fmla="*/ 4900539 w 8389848"/>
              <a:gd name="connsiteY46" fmla="*/ 507013 h 7012541"/>
              <a:gd name="connsiteX47" fmla="*/ 5008054 w 8389848"/>
              <a:gd name="connsiteY47" fmla="*/ 532622 h 7012541"/>
              <a:gd name="connsiteX48" fmla="*/ 5099443 w 8389848"/>
              <a:gd name="connsiteY48" fmla="*/ 498476 h 7012541"/>
              <a:gd name="connsiteX49" fmla="*/ 5115571 w 8389848"/>
              <a:gd name="connsiteY49" fmla="*/ 485671 h 7012541"/>
              <a:gd name="connsiteX50" fmla="*/ 5292973 w 8389848"/>
              <a:gd name="connsiteY50" fmla="*/ 477137 h 7012541"/>
              <a:gd name="connsiteX51" fmla="*/ 5395114 w 8389848"/>
              <a:gd name="connsiteY51" fmla="*/ 468600 h 7012541"/>
              <a:gd name="connsiteX52" fmla="*/ 5454249 w 8389848"/>
              <a:gd name="connsiteY52" fmla="*/ 357630 h 7012541"/>
              <a:gd name="connsiteX53" fmla="*/ 5545639 w 8389848"/>
              <a:gd name="connsiteY53" fmla="*/ 131422 h 7012541"/>
              <a:gd name="connsiteX54" fmla="*/ 5626276 w 8389848"/>
              <a:gd name="connsiteY54" fmla="*/ 33255 h 7012541"/>
              <a:gd name="connsiteX55" fmla="*/ 5684065 w 8389848"/>
              <a:gd name="connsiteY55" fmla="*/ 2846 h 7012541"/>
              <a:gd name="connsiteX56" fmla="*/ 5721528 w 8389848"/>
              <a:gd name="connsiteY56" fmla="*/ 245 h 7012541"/>
              <a:gd name="connsiteX57" fmla="*/ 5766047 w 8389848"/>
              <a:gd name="connsiteY57" fmla="*/ 7648 h 7012541"/>
              <a:gd name="connsiteX58" fmla="*/ 5712289 w 8389848"/>
              <a:gd name="connsiteY58" fmla="*/ 152762 h 7012541"/>
              <a:gd name="connsiteX59" fmla="*/ 5658530 w 8389848"/>
              <a:gd name="connsiteY59" fmla="*/ 323485 h 7012541"/>
              <a:gd name="connsiteX60" fmla="*/ 5599395 w 8389848"/>
              <a:gd name="connsiteY60" fmla="*/ 489940 h 7012541"/>
              <a:gd name="connsiteX61" fmla="*/ 5733793 w 8389848"/>
              <a:gd name="connsiteY61" fmla="*/ 613714 h 7012541"/>
              <a:gd name="connsiteX62" fmla="*/ 5766047 w 8389848"/>
              <a:gd name="connsiteY62" fmla="*/ 596641 h 7012541"/>
              <a:gd name="connsiteX63" fmla="*/ 5782173 w 8389848"/>
              <a:gd name="connsiteY63" fmla="*/ 566766 h 7012541"/>
              <a:gd name="connsiteX64" fmla="*/ 5889693 w 8389848"/>
              <a:gd name="connsiteY64" fmla="*/ 532622 h 7012541"/>
              <a:gd name="connsiteX65" fmla="*/ 5948825 w 8389848"/>
              <a:gd name="connsiteY65" fmla="*/ 600910 h 7012541"/>
              <a:gd name="connsiteX66" fmla="*/ 5948825 w 8389848"/>
              <a:gd name="connsiteY66" fmla="*/ 635055 h 7012541"/>
              <a:gd name="connsiteX67" fmla="*/ 6110101 w 8389848"/>
              <a:gd name="connsiteY67" fmla="*/ 801509 h 7012541"/>
              <a:gd name="connsiteX68" fmla="*/ 6185364 w 8389848"/>
              <a:gd name="connsiteY68" fmla="*/ 797240 h 7012541"/>
              <a:gd name="connsiteX69" fmla="*/ 6411148 w 8389848"/>
              <a:gd name="connsiteY69" fmla="*/ 754560 h 7012541"/>
              <a:gd name="connsiteX70" fmla="*/ 6459531 w 8389848"/>
              <a:gd name="connsiteY70" fmla="*/ 771633 h 7012541"/>
              <a:gd name="connsiteX71" fmla="*/ 6518666 w 8389848"/>
              <a:gd name="connsiteY71" fmla="*/ 831386 h 7012541"/>
              <a:gd name="connsiteX72" fmla="*/ 6583174 w 8389848"/>
              <a:gd name="connsiteY72" fmla="*/ 839921 h 7012541"/>
              <a:gd name="connsiteX73" fmla="*/ 6604680 w 8389848"/>
              <a:gd name="connsiteY73" fmla="*/ 822850 h 7012541"/>
              <a:gd name="connsiteX74" fmla="*/ 6630887 w 8389848"/>
              <a:gd name="connsiteY74" fmla="*/ 818048 h 7012541"/>
              <a:gd name="connsiteX75" fmla="*/ 6648711 w 8389848"/>
              <a:gd name="connsiteY75" fmla="*/ 821907 h 7012541"/>
              <a:gd name="connsiteX76" fmla="*/ 6652736 w 8389848"/>
              <a:gd name="connsiteY76" fmla="*/ 803062 h 7012541"/>
              <a:gd name="connsiteX77" fmla="*/ 6634723 w 8389848"/>
              <a:gd name="connsiteY77" fmla="*/ 789260 h 7012541"/>
              <a:gd name="connsiteX78" fmla="*/ 6634019 w 8389848"/>
              <a:gd name="connsiteY78" fmla="*/ 763084 h 7012541"/>
              <a:gd name="connsiteX79" fmla="*/ 6635466 w 8389848"/>
              <a:gd name="connsiteY79" fmla="*/ 732353 h 7012541"/>
              <a:gd name="connsiteX80" fmla="*/ 6681000 w 8389848"/>
              <a:gd name="connsiteY80" fmla="*/ 753698 h 7012541"/>
              <a:gd name="connsiteX81" fmla="*/ 6681704 w 8389848"/>
              <a:gd name="connsiteY81" fmla="*/ 779876 h 7012541"/>
              <a:gd name="connsiteX82" fmla="*/ 6666549 w 8389848"/>
              <a:gd name="connsiteY82" fmla="*/ 977913 h 7012541"/>
              <a:gd name="connsiteX83" fmla="*/ 6666829 w 8389848"/>
              <a:gd name="connsiteY83" fmla="*/ 988259 h 7012541"/>
              <a:gd name="connsiteX84" fmla="*/ 6669190 w 8389848"/>
              <a:gd name="connsiteY84" fmla="*/ 987703 h 7012541"/>
              <a:gd name="connsiteX85" fmla="*/ 6712195 w 8389848"/>
              <a:gd name="connsiteY85" fmla="*/ 1006376 h 7012541"/>
              <a:gd name="connsiteX86" fmla="*/ 6741388 w 8389848"/>
              <a:gd name="connsiteY86" fmla="*/ 1050670 h 7012541"/>
              <a:gd name="connsiteX87" fmla="*/ 6756165 w 8389848"/>
              <a:gd name="connsiteY87" fmla="*/ 1051331 h 7012541"/>
              <a:gd name="connsiteX88" fmla="*/ 6811400 w 8389848"/>
              <a:gd name="connsiteY88" fmla="*/ 1031420 h 7012541"/>
              <a:gd name="connsiteX89" fmla="*/ 6870579 w 8389848"/>
              <a:gd name="connsiteY89" fmla="*/ 1010084 h 7012541"/>
              <a:gd name="connsiteX90" fmla="*/ 6917158 w 8389848"/>
              <a:gd name="connsiteY90" fmla="*/ 1091465 h 7012541"/>
              <a:gd name="connsiteX91" fmla="*/ 7031896 w 8389848"/>
              <a:gd name="connsiteY91" fmla="*/ 1125620 h 7012541"/>
              <a:gd name="connsiteX92" fmla="*/ 7125478 w 8389848"/>
              <a:gd name="connsiteY92" fmla="*/ 1156072 h 7012541"/>
              <a:gd name="connsiteX93" fmla="*/ 7159878 w 8389848"/>
              <a:gd name="connsiteY93" fmla="*/ 1207863 h 7012541"/>
              <a:gd name="connsiteX94" fmla="*/ 7235505 w 8389848"/>
              <a:gd name="connsiteY94" fmla="*/ 1290100 h 7012541"/>
              <a:gd name="connsiteX95" fmla="*/ 7260605 w 8389848"/>
              <a:gd name="connsiteY95" fmla="*/ 1292379 h 7012541"/>
              <a:gd name="connsiteX96" fmla="*/ 7397968 w 8389848"/>
              <a:gd name="connsiteY96" fmla="*/ 1257963 h 7012541"/>
              <a:gd name="connsiteX97" fmla="*/ 7448170 w 8389848"/>
              <a:gd name="connsiteY97" fmla="*/ 1262519 h 7012541"/>
              <a:gd name="connsiteX98" fmla="*/ 7449238 w 8389848"/>
              <a:gd name="connsiteY98" fmla="*/ 1281014 h 7012541"/>
              <a:gd name="connsiteX99" fmla="*/ 7356343 w 8389848"/>
              <a:gd name="connsiteY99" fmla="*/ 1318280 h 7012541"/>
              <a:gd name="connsiteX100" fmla="*/ 7333375 w 8389848"/>
              <a:gd name="connsiteY100" fmla="*/ 1352992 h 7012541"/>
              <a:gd name="connsiteX101" fmla="*/ 7382127 w 8389848"/>
              <a:gd name="connsiteY101" fmla="*/ 1388279 h 7012541"/>
              <a:gd name="connsiteX102" fmla="*/ 7433759 w 8389848"/>
              <a:gd name="connsiteY102" fmla="*/ 1403649 h 7012541"/>
              <a:gd name="connsiteX103" fmla="*/ 7364535 w 8389848"/>
              <a:gd name="connsiteY103" fmla="*/ 1432382 h 7012541"/>
              <a:gd name="connsiteX104" fmla="*/ 7336194 w 8389848"/>
              <a:gd name="connsiteY104" fmla="*/ 1457701 h 7012541"/>
              <a:gd name="connsiteX105" fmla="*/ 7364153 w 8389848"/>
              <a:gd name="connsiteY105" fmla="*/ 1481607 h 7012541"/>
              <a:gd name="connsiteX106" fmla="*/ 7469950 w 8389848"/>
              <a:gd name="connsiteY106" fmla="*/ 1458567 h 7012541"/>
              <a:gd name="connsiteX107" fmla="*/ 7685494 w 8389848"/>
              <a:gd name="connsiteY107" fmla="*/ 1411069 h 7012541"/>
              <a:gd name="connsiteX108" fmla="*/ 7721005 w 8389848"/>
              <a:gd name="connsiteY108" fmla="*/ 1398266 h 7012541"/>
              <a:gd name="connsiteX109" fmla="*/ 7755786 w 8389848"/>
              <a:gd name="connsiteY109" fmla="*/ 1400830 h 7012541"/>
              <a:gd name="connsiteX110" fmla="*/ 7744655 w 8389848"/>
              <a:gd name="connsiteY110" fmla="*/ 1431274 h 7012541"/>
              <a:gd name="connsiteX111" fmla="*/ 7718830 w 8389848"/>
              <a:gd name="connsiteY111" fmla="*/ 1444362 h 7012541"/>
              <a:gd name="connsiteX112" fmla="*/ 7634911 w 8389848"/>
              <a:gd name="connsiteY112" fmla="*/ 1455735 h 7012541"/>
              <a:gd name="connsiteX113" fmla="*/ 7564259 w 8389848"/>
              <a:gd name="connsiteY113" fmla="*/ 1473656 h 7012541"/>
              <a:gd name="connsiteX114" fmla="*/ 7519069 w 8389848"/>
              <a:gd name="connsiteY114" fmla="*/ 1486173 h 7012541"/>
              <a:gd name="connsiteX115" fmla="*/ 7422588 w 8389848"/>
              <a:gd name="connsiteY115" fmla="*/ 1517179 h 7012541"/>
              <a:gd name="connsiteX116" fmla="*/ 7333981 w 8389848"/>
              <a:gd name="connsiteY116" fmla="*/ 1586884 h 7012541"/>
              <a:gd name="connsiteX117" fmla="*/ 7424703 w 8389848"/>
              <a:gd name="connsiteY117" fmla="*/ 1595712 h 7012541"/>
              <a:gd name="connsiteX118" fmla="*/ 7616576 w 8389848"/>
              <a:gd name="connsiteY118" fmla="*/ 1556747 h 7012541"/>
              <a:gd name="connsiteX119" fmla="*/ 7733485 w 8389848"/>
              <a:gd name="connsiteY119" fmla="*/ 1544806 h 7012541"/>
              <a:gd name="connsiteX120" fmla="*/ 7757500 w 8389848"/>
              <a:gd name="connsiteY120" fmla="*/ 1570131 h 7012541"/>
              <a:gd name="connsiteX121" fmla="*/ 7737410 w 8389848"/>
              <a:gd name="connsiteY121" fmla="*/ 1584926 h 7012541"/>
              <a:gd name="connsiteX122" fmla="*/ 7540165 w 8389848"/>
              <a:gd name="connsiteY122" fmla="*/ 1614502 h 7012541"/>
              <a:gd name="connsiteX123" fmla="*/ 7473820 w 8389848"/>
              <a:gd name="connsiteY123" fmla="*/ 1623317 h 7012541"/>
              <a:gd name="connsiteX124" fmla="*/ 7385936 w 8389848"/>
              <a:gd name="connsiteY124" fmla="*/ 1677656 h 7012541"/>
              <a:gd name="connsiteX125" fmla="*/ 7281204 w 8389848"/>
              <a:gd name="connsiteY125" fmla="*/ 1719189 h 7012541"/>
              <a:gd name="connsiteX126" fmla="*/ 7274371 w 8389848"/>
              <a:gd name="connsiteY126" fmla="*/ 1720608 h 7012541"/>
              <a:gd name="connsiteX127" fmla="*/ 7266631 w 8389848"/>
              <a:gd name="connsiteY127" fmla="*/ 1727395 h 7012541"/>
              <a:gd name="connsiteX128" fmla="*/ 7266631 w 8389848"/>
              <a:gd name="connsiteY128" fmla="*/ 1753945 h 7012541"/>
              <a:gd name="connsiteX129" fmla="*/ 7283452 w 8389848"/>
              <a:gd name="connsiteY129" fmla="*/ 1789340 h 7012541"/>
              <a:gd name="connsiteX130" fmla="*/ 7165708 w 8389848"/>
              <a:gd name="connsiteY130" fmla="*/ 1833590 h 7012541"/>
              <a:gd name="connsiteX131" fmla="*/ 7154809 w 8389848"/>
              <a:gd name="connsiteY131" fmla="*/ 1845056 h 7012541"/>
              <a:gd name="connsiteX132" fmla="*/ 7169142 w 8389848"/>
              <a:gd name="connsiteY132" fmla="*/ 1864261 h 7012541"/>
              <a:gd name="connsiteX133" fmla="*/ 7176645 w 8389848"/>
              <a:gd name="connsiteY133" fmla="*/ 1869997 h 7012541"/>
              <a:gd name="connsiteX134" fmla="*/ 7213877 w 8389848"/>
              <a:gd name="connsiteY134" fmla="*/ 1873441 h 7012541"/>
              <a:gd name="connsiteX135" fmla="*/ 7217525 w 8389848"/>
              <a:gd name="connsiteY135" fmla="*/ 1872797 h 7012541"/>
              <a:gd name="connsiteX136" fmla="*/ 7351920 w 8389848"/>
              <a:gd name="connsiteY136" fmla="*/ 1864261 h 7012541"/>
              <a:gd name="connsiteX137" fmla="*/ 7393249 w 8389848"/>
              <a:gd name="connsiteY137" fmla="*/ 1878132 h 7012541"/>
              <a:gd name="connsiteX138" fmla="*/ 7415948 w 8389848"/>
              <a:gd name="connsiteY138" fmla="*/ 1899836 h 7012541"/>
              <a:gd name="connsiteX139" fmla="*/ 7429578 w 8389848"/>
              <a:gd name="connsiteY139" fmla="*/ 1897743 h 7012541"/>
              <a:gd name="connsiteX140" fmla="*/ 7460064 w 8389848"/>
              <a:gd name="connsiteY140" fmla="*/ 1895534 h 7012541"/>
              <a:gd name="connsiteX141" fmla="*/ 7502113 w 8389848"/>
              <a:gd name="connsiteY141" fmla="*/ 1922083 h 7012541"/>
              <a:gd name="connsiteX142" fmla="*/ 7476884 w 8389848"/>
              <a:gd name="connsiteY142" fmla="*/ 1957479 h 7012541"/>
              <a:gd name="connsiteX143" fmla="*/ 7435999 w 8389848"/>
              <a:gd name="connsiteY143" fmla="*/ 1965299 h 7012541"/>
              <a:gd name="connsiteX144" fmla="*/ 7432559 w 8389848"/>
              <a:gd name="connsiteY144" fmla="*/ 1983767 h 7012541"/>
              <a:gd name="connsiteX145" fmla="*/ 7341167 w 8389848"/>
              <a:gd name="connsiteY145" fmla="*/ 2116076 h 7012541"/>
              <a:gd name="connsiteX146" fmla="*/ 7292785 w 8389848"/>
              <a:gd name="connsiteY146" fmla="*/ 2120344 h 7012541"/>
              <a:gd name="connsiteX147" fmla="*/ 7267252 w 8389848"/>
              <a:gd name="connsiteY147" fmla="*/ 2119278 h 7012541"/>
              <a:gd name="connsiteX148" fmla="*/ 7250917 w 8389848"/>
              <a:gd name="connsiteY148" fmla="*/ 2136237 h 7012541"/>
              <a:gd name="connsiteX149" fmla="*/ 7266631 w 8389848"/>
              <a:gd name="connsiteY149" fmla="*/ 2152158 h 7012541"/>
              <a:gd name="connsiteX150" fmla="*/ 7266631 w 8389848"/>
              <a:gd name="connsiteY150" fmla="*/ 2169860 h 7012541"/>
              <a:gd name="connsiteX151" fmla="*/ 7241401 w 8389848"/>
              <a:gd name="connsiteY151" fmla="*/ 2178706 h 7012541"/>
              <a:gd name="connsiteX152" fmla="*/ 7216741 w 8389848"/>
              <a:gd name="connsiteY152" fmla="*/ 2176761 h 7012541"/>
              <a:gd name="connsiteX153" fmla="*/ 7206772 w 8389848"/>
              <a:gd name="connsiteY153" fmla="*/ 2188634 h 7012541"/>
              <a:gd name="connsiteX154" fmla="*/ 7209141 w 8389848"/>
              <a:gd name="connsiteY154" fmla="*/ 2205255 h 7012541"/>
              <a:gd name="connsiteX155" fmla="*/ 7241401 w 8389848"/>
              <a:gd name="connsiteY155" fmla="*/ 2205255 h 7012541"/>
              <a:gd name="connsiteX156" fmla="*/ 7325501 w 8389848"/>
              <a:gd name="connsiteY156" fmla="*/ 2205255 h 7012541"/>
              <a:gd name="connsiteX157" fmla="*/ 7367553 w 8389848"/>
              <a:gd name="connsiteY157" fmla="*/ 2205255 h 7012541"/>
              <a:gd name="connsiteX158" fmla="*/ 7434834 w 8389848"/>
              <a:gd name="connsiteY158" fmla="*/ 2249505 h 7012541"/>
              <a:gd name="connsiteX159" fmla="*/ 7535753 w 8389848"/>
              <a:gd name="connsiteY159" fmla="*/ 2284901 h 7012541"/>
              <a:gd name="connsiteX160" fmla="*/ 7560984 w 8389848"/>
              <a:gd name="connsiteY160" fmla="*/ 2311449 h 7012541"/>
              <a:gd name="connsiteX161" fmla="*/ 7535753 w 8389848"/>
              <a:gd name="connsiteY161" fmla="*/ 2329142 h 7012541"/>
              <a:gd name="connsiteX162" fmla="*/ 7527346 w 8389848"/>
              <a:gd name="connsiteY162" fmla="*/ 2355692 h 7012541"/>
              <a:gd name="connsiteX163" fmla="*/ 7518935 w 8389848"/>
              <a:gd name="connsiteY163" fmla="*/ 2391087 h 7012541"/>
              <a:gd name="connsiteX164" fmla="*/ 7518935 w 8389848"/>
              <a:gd name="connsiteY164" fmla="*/ 2417635 h 7012541"/>
              <a:gd name="connsiteX165" fmla="*/ 7527346 w 8389848"/>
              <a:gd name="connsiteY165" fmla="*/ 2417635 h 7012541"/>
              <a:gd name="connsiteX166" fmla="*/ 7527346 w 8389848"/>
              <a:gd name="connsiteY166" fmla="*/ 2479580 h 7012541"/>
              <a:gd name="connsiteX167" fmla="*/ 7460064 w 8389848"/>
              <a:gd name="connsiteY167" fmla="*/ 2541532 h 7012541"/>
              <a:gd name="connsiteX168" fmla="*/ 7544165 w 8389848"/>
              <a:gd name="connsiteY168" fmla="*/ 2568073 h 7012541"/>
              <a:gd name="connsiteX169" fmla="*/ 7535753 w 8389848"/>
              <a:gd name="connsiteY169" fmla="*/ 2576928 h 7012541"/>
              <a:gd name="connsiteX170" fmla="*/ 7236495 w 8389848"/>
              <a:gd name="connsiteY170" fmla="*/ 2576928 h 7012541"/>
              <a:gd name="connsiteX171" fmla="*/ 7215508 w 8389848"/>
              <a:gd name="connsiteY171" fmla="*/ 2587165 h 7012541"/>
              <a:gd name="connsiteX172" fmla="*/ 7214139 w 8389848"/>
              <a:gd name="connsiteY172" fmla="*/ 2590655 h 7012541"/>
              <a:gd name="connsiteX173" fmla="*/ 7232990 w 8389848"/>
              <a:gd name="connsiteY173" fmla="*/ 2594621 h 7012541"/>
              <a:gd name="connsiteX174" fmla="*/ 7300272 w 8389848"/>
              <a:gd name="connsiteY174" fmla="*/ 2638871 h 7012541"/>
              <a:gd name="connsiteX175" fmla="*/ 7333912 w 8389848"/>
              <a:gd name="connsiteY175" fmla="*/ 2665420 h 7012541"/>
              <a:gd name="connsiteX176" fmla="*/ 7426423 w 8389848"/>
              <a:gd name="connsiteY176" fmla="*/ 2683114 h 7012541"/>
              <a:gd name="connsiteX177" fmla="*/ 7443243 w 8389848"/>
              <a:gd name="connsiteY177" fmla="*/ 2700816 h 7012541"/>
              <a:gd name="connsiteX178" fmla="*/ 7426423 w 8389848"/>
              <a:gd name="connsiteY178" fmla="*/ 2709662 h 7012541"/>
              <a:gd name="connsiteX179" fmla="*/ 7224581 w 8389848"/>
              <a:gd name="connsiteY179" fmla="*/ 2709662 h 7012541"/>
              <a:gd name="connsiteX180" fmla="*/ 7208810 w 8389848"/>
              <a:gd name="connsiteY180" fmla="*/ 2710767 h 7012541"/>
              <a:gd name="connsiteX181" fmla="*/ 7207899 w 8389848"/>
              <a:gd name="connsiteY181" fmla="*/ 2711514 h 7012541"/>
              <a:gd name="connsiteX182" fmla="*/ 7208115 w 8389848"/>
              <a:gd name="connsiteY182" fmla="*/ 2712006 h 7012541"/>
              <a:gd name="connsiteX183" fmla="*/ 7292785 w 8389848"/>
              <a:gd name="connsiteY183" fmla="*/ 2730679 h 7012541"/>
              <a:gd name="connsiteX184" fmla="*/ 7411055 w 8389848"/>
              <a:gd name="connsiteY184" fmla="*/ 2816042 h 7012541"/>
              <a:gd name="connsiteX185" fmla="*/ 7411055 w 8389848"/>
              <a:gd name="connsiteY185" fmla="*/ 2824702 h 7012541"/>
              <a:gd name="connsiteX186" fmla="*/ 7510524 w 8389848"/>
              <a:gd name="connsiteY186" fmla="*/ 2824702 h 7012541"/>
              <a:gd name="connsiteX187" fmla="*/ 7586217 w 8389848"/>
              <a:gd name="connsiteY187" fmla="*/ 2815857 h 7012541"/>
              <a:gd name="connsiteX188" fmla="*/ 7619857 w 8389848"/>
              <a:gd name="connsiteY188" fmla="*/ 2842405 h 7012541"/>
              <a:gd name="connsiteX189" fmla="*/ 7611446 w 8389848"/>
              <a:gd name="connsiteY189" fmla="*/ 2868954 h 7012541"/>
              <a:gd name="connsiteX190" fmla="*/ 7569394 w 8389848"/>
              <a:gd name="connsiteY190" fmla="*/ 2868954 h 7012541"/>
              <a:gd name="connsiteX191" fmla="*/ 7460064 w 8389848"/>
              <a:gd name="connsiteY191" fmla="*/ 2860098 h 7012541"/>
              <a:gd name="connsiteX192" fmla="*/ 7429971 w 8389848"/>
              <a:gd name="connsiteY192" fmla="*/ 2855261 h 7012541"/>
              <a:gd name="connsiteX193" fmla="*/ 7408679 w 8389848"/>
              <a:gd name="connsiteY193" fmla="*/ 2859828 h 7012541"/>
              <a:gd name="connsiteX194" fmla="*/ 7391569 w 8389848"/>
              <a:gd name="connsiteY194" fmla="*/ 2867792 h 7012541"/>
              <a:gd name="connsiteX195" fmla="*/ 7380474 w 8389848"/>
              <a:gd name="connsiteY195" fmla="*/ 2867539 h 7012541"/>
              <a:gd name="connsiteX196" fmla="*/ 7376094 w 8389848"/>
              <a:gd name="connsiteY196" fmla="*/ 2868814 h 7012541"/>
              <a:gd name="connsiteX197" fmla="*/ 7363084 w 8389848"/>
              <a:gd name="connsiteY197" fmla="*/ 2868887 h 7012541"/>
              <a:gd name="connsiteX198" fmla="*/ 7330122 w 8389848"/>
              <a:gd name="connsiteY198" fmla="*/ 2879700 h 7012541"/>
              <a:gd name="connsiteX199" fmla="*/ 7423270 w 8389848"/>
              <a:gd name="connsiteY199" fmla="*/ 2893285 h 7012541"/>
              <a:gd name="connsiteX200" fmla="*/ 7535753 w 8389848"/>
              <a:gd name="connsiteY200" fmla="*/ 2895495 h 7012541"/>
              <a:gd name="connsiteX201" fmla="*/ 7569394 w 8389848"/>
              <a:gd name="connsiteY201" fmla="*/ 2895495 h 7012541"/>
              <a:gd name="connsiteX202" fmla="*/ 7611446 w 8389848"/>
              <a:gd name="connsiteY202" fmla="*/ 2913195 h 7012541"/>
              <a:gd name="connsiteX203" fmla="*/ 7619857 w 8389848"/>
              <a:gd name="connsiteY203" fmla="*/ 2939745 h 7012541"/>
              <a:gd name="connsiteX204" fmla="*/ 7603035 w 8389848"/>
              <a:gd name="connsiteY204" fmla="*/ 2957445 h 7012541"/>
              <a:gd name="connsiteX205" fmla="*/ 7476884 w 8389848"/>
              <a:gd name="connsiteY205" fmla="*/ 2957445 h 7012541"/>
              <a:gd name="connsiteX206" fmla="*/ 7611446 w 8389848"/>
              <a:gd name="connsiteY206" fmla="*/ 2992841 h 7012541"/>
              <a:gd name="connsiteX207" fmla="*/ 7636676 w 8389848"/>
              <a:gd name="connsiteY207" fmla="*/ 3010536 h 7012541"/>
              <a:gd name="connsiteX208" fmla="*/ 7603035 w 8389848"/>
              <a:gd name="connsiteY208" fmla="*/ 3019391 h 7012541"/>
              <a:gd name="connsiteX209" fmla="*/ 7392782 w 8389848"/>
              <a:gd name="connsiteY209" fmla="*/ 3019391 h 7012541"/>
              <a:gd name="connsiteX210" fmla="*/ 7359141 w 8389848"/>
              <a:gd name="connsiteY210" fmla="*/ 3037084 h 7012541"/>
              <a:gd name="connsiteX211" fmla="*/ 7418013 w 8389848"/>
              <a:gd name="connsiteY211" fmla="*/ 3037084 h 7012541"/>
              <a:gd name="connsiteX212" fmla="*/ 7493705 w 8389848"/>
              <a:gd name="connsiteY212" fmla="*/ 3063633 h 7012541"/>
              <a:gd name="connsiteX213" fmla="*/ 7569394 w 8389848"/>
              <a:gd name="connsiteY213" fmla="*/ 3063633 h 7012541"/>
              <a:gd name="connsiteX214" fmla="*/ 7594625 w 8389848"/>
              <a:gd name="connsiteY214" fmla="*/ 3090181 h 7012541"/>
              <a:gd name="connsiteX215" fmla="*/ 7569394 w 8389848"/>
              <a:gd name="connsiteY215" fmla="*/ 3116729 h 7012541"/>
              <a:gd name="connsiteX216" fmla="*/ 7392782 w 8389848"/>
              <a:gd name="connsiteY216" fmla="*/ 3116729 h 7012541"/>
              <a:gd name="connsiteX217" fmla="*/ 7317090 w 8389848"/>
              <a:gd name="connsiteY217" fmla="*/ 3125577 h 7012541"/>
              <a:gd name="connsiteX218" fmla="*/ 7409602 w 8389848"/>
              <a:gd name="connsiteY218" fmla="*/ 3125577 h 7012541"/>
              <a:gd name="connsiteX219" fmla="*/ 7468474 w 8389848"/>
              <a:gd name="connsiteY219" fmla="*/ 3160972 h 7012541"/>
              <a:gd name="connsiteX220" fmla="*/ 7468474 w 8389848"/>
              <a:gd name="connsiteY220" fmla="*/ 3187520 h 7012541"/>
              <a:gd name="connsiteX221" fmla="*/ 7434834 w 8389848"/>
              <a:gd name="connsiteY221" fmla="*/ 3205222 h 7012541"/>
              <a:gd name="connsiteX222" fmla="*/ 7325501 w 8389848"/>
              <a:gd name="connsiteY222" fmla="*/ 3222925 h 7012541"/>
              <a:gd name="connsiteX223" fmla="*/ 7289650 w 8389848"/>
              <a:gd name="connsiteY223" fmla="*/ 3228471 h 7012541"/>
              <a:gd name="connsiteX224" fmla="*/ 7297868 w 8389848"/>
              <a:gd name="connsiteY224" fmla="*/ 3237002 h 7012541"/>
              <a:gd name="connsiteX225" fmla="*/ 7234517 w 8389848"/>
              <a:gd name="connsiteY225" fmla="*/ 3266341 h 7012541"/>
              <a:gd name="connsiteX226" fmla="*/ 7200180 w 8389848"/>
              <a:gd name="connsiteY226" fmla="*/ 3279517 h 7012541"/>
              <a:gd name="connsiteX227" fmla="*/ 7287409 w 8389848"/>
              <a:gd name="connsiteY227" fmla="*/ 3302602 h 7012541"/>
              <a:gd name="connsiteX228" fmla="*/ 7437935 w 8389848"/>
              <a:gd name="connsiteY228" fmla="*/ 3285529 h 7012541"/>
              <a:gd name="connsiteX229" fmla="*/ 7507819 w 8389848"/>
              <a:gd name="connsiteY229" fmla="*/ 3251385 h 7012541"/>
              <a:gd name="connsiteX230" fmla="*/ 7626089 w 8389848"/>
              <a:gd name="connsiteY230" fmla="*/ 3153218 h 7012541"/>
              <a:gd name="connsiteX231" fmla="*/ 7824993 w 8389848"/>
              <a:gd name="connsiteY231" fmla="*/ 2986763 h 7012541"/>
              <a:gd name="connsiteX232" fmla="*/ 8083034 w 8389848"/>
              <a:gd name="connsiteY232" fmla="*/ 2905671 h 7012541"/>
              <a:gd name="connsiteX233" fmla="*/ 8292694 w 8389848"/>
              <a:gd name="connsiteY233" fmla="*/ 2811774 h 7012541"/>
              <a:gd name="connsiteX234" fmla="*/ 8308820 w 8389848"/>
              <a:gd name="connsiteY234" fmla="*/ 2798969 h 7012541"/>
              <a:gd name="connsiteX235" fmla="*/ 8389456 w 8389848"/>
              <a:gd name="connsiteY235" fmla="*/ 3076394 h 7012541"/>
              <a:gd name="connsiteX236" fmla="*/ 8271189 w 8389848"/>
              <a:gd name="connsiteY236" fmla="*/ 3114806 h 7012541"/>
              <a:gd name="connsiteX237" fmla="*/ 8002397 w 8389848"/>
              <a:gd name="connsiteY237" fmla="*/ 3174559 h 7012541"/>
              <a:gd name="connsiteX238" fmla="*/ 7744358 w 8389848"/>
              <a:gd name="connsiteY238" fmla="*/ 3259920 h 7012541"/>
              <a:gd name="connsiteX239" fmla="*/ 7583083 w 8389848"/>
              <a:gd name="connsiteY239" fmla="*/ 3358087 h 7012541"/>
              <a:gd name="connsiteX240" fmla="*/ 7507819 w 8389848"/>
              <a:gd name="connsiteY240" fmla="*/ 3396499 h 7012541"/>
              <a:gd name="connsiteX241" fmla="*/ 7201396 w 8389848"/>
              <a:gd name="connsiteY241" fmla="*/ 3537345 h 7012541"/>
              <a:gd name="connsiteX242" fmla="*/ 7180328 w 8389848"/>
              <a:gd name="connsiteY242" fmla="*/ 3547150 h 7012541"/>
              <a:gd name="connsiteX243" fmla="*/ 7165229 w 8389848"/>
              <a:gd name="connsiteY243" fmla="*/ 3639988 h 7012541"/>
              <a:gd name="connsiteX244" fmla="*/ 7112041 w 8389848"/>
              <a:gd name="connsiteY244" fmla="*/ 3746654 h 7012541"/>
              <a:gd name="connsiteX245" fmla="*/ 7107603 w 8389848"/>
              <a:gd name="connsiteY245" fmla="*/ 3767789 h 7012541"/>
              <a:gd name="connsiteX246" fmla="*/ 7120759 w 8389848"/>
              <a:gd name="connsiteY246" fmla="*/ 3772089 h 7012541"/>
              <a:gd name="connsiteX247" fmla="*/ 7534699 w 8389848"/>
              <a:gd name="connsiteY247" fmla="*/ 3891595 h 7012541"/>
              <a:gd name="connsiteX248" fmla="*/ 7626089 w 8389848"/>
              <a:gd name="connsiteY248" fmla="*/ 3917205 h 7012541"/>
              <a:gd name="connsiteX249" fmla="*/ 7749734 w 8389848"/>
              <a:gd name="connsiteY249" fmla="*/ 3904400 h 7012541"/>
              <a:gd name="connsiteX250" fmla="*/ 7819618 w 8389848"/>
              <a:gd name="connsiteY250" fmla="*/ 3895864 h 7012541"/>
              <a:gd name="connsiteX251" fmla="*/ 7894880 w 8389848"/>
              <a:gd name="connsiteY251" fmla="*/ 3912937 h 7012541"/>
              <a:gd name="connsiteX252" fmla="*/ 7927136 w 8389848"/>
              <a:gd name="connsiteY252" fmla="*/ 3942812 h 7012541"/>
              <a:gd name="connsiteX253" fmla="*/ 7787364 w 8389848"/>
              <a:gd name="connsiteY253" fmla="*/ 4169020 h 7012541"/>
              <a:gd name="connsiteX254" fmla="*/ 7636840 w 8389848"/>
              <a:gd name="connsiteY254" fmla="*/ 4169020 h 7012541"/>
              <a:gd name="connsiteX255" fmla="*/ 7513195 w 8389848"/>
              <a:gd name="connsiteY255" fmla="*/ 4100731 h 7012541"/>
              <a:gd name="connsiteX256" fmla="*/ 7378800 w 8389848"/>
              <a:gd name="connsiteY256" fmla="*/ 4079391 h 7012541"/>
              <a:gd name="connsiteX257" fmla="*/ 7239029 w 8389848"/>
              <a:gd name="connsiteY257" fmla="*/ 4023907 h 7012541"/>
              <a:gd name="connsiteX258" fmla="*/ 7158389 w 8389848"/>
              <a:gd name="connsiteY258" fmla="*/ 3921471 h 7012541"/>
              <a:gd name="connsiteX259" fmla="*/ 7124598 w 8389848"/>
              <a:gd name="connsiteY259" fmla="*/ 3898797 h 7012541"/>
              <a:gd name="connsiteX260" fmla="*/ 7095148 w 8389848"/>
              <a:gd name="connsiteY260" fmla="*/ 3921009 h 7012541"/>
              <a:gd name="connsiteX261" fmla="*/ 6993789 w 8389848"/>
              <a:gd name="connsiteY261" fmla="*/ 3921009 h 7012541"/>
              <a:gd name="connsiteX262" fmla="*/ 6841749 w 8389848"/>
              <a:gd name="connsiteY262" fmla="*/ 3947832 h 7012541"/>
              <a:gd name="connsiteX263" fmla="*/ 6799515 w 8389848"/>
              <a:gd name="connsiteY263" fmla="*/ 4048423 h 7012541"/>
              <a:gd name="connsiteX264" fmla="*/ 6554562 w 8389848"/>
              <a:gd name="connsiteY264" fmla="*/ 4309956 h 7012541"/>
              <a:gd name="connsiteX265" fmla="*/ 6495434 w 8389848"/>
              <a:gd name="connsiteY265" fmla="*/ 4323367 h 7012541"/>
              <a:gd name="connsiteX266" fmla="*/ 6157569 w 8389848"/>
              <a:gd name="connsiteY266" fmla="*/ 4323367 h 7012541"/>
              <a:gd name="connsiteX267" fmla="*/ 6225141 w 8389848"/>
              <a:gd name="connsiteY267" fmla="*/ 4544663 h 7012541"/>
              <a:gd name="connsiteX268" fmla="*/ 6030867 w 8389848"/>
              <a:gd name="connsiteY268" fmla="*/ 4423957 h 7012541"/>
              <a:gd name="connsiteX269" fmla="*/ 5726788 w 8389848"/>
              <a:gd name="connsiteY269" fmla="*/ 4363603 h 7012541"/>
              <a:gd name="connsiteX270" fmla="*/ 5583194 w 8389848"/>
              <a:gd name="connsiteY270" fmla="*/ 4558076 h 7012541"/>
              <a:gd name="connsiteX271" fmla="*/ 5372027 w 8389848"/>
              <a:gd name="connsiteY271" fmla="*/ 4658664 h 7012541"/>
              <a:gd name="connsiteX272" fmla="*/ 5228434 w 8389848"/>
              <a:gd name="connsiteY272" fmla="*/ 4698900 h 7012541"/>
              <a:gd name="connsiteX273" fmla="*/ 4991928 w 8389848"/>
              <a:gd name="connsiteY273" fmla="*/ 4812901 h 7012541"/>
              <a:gd name="connsiteX274" fmla="*/ 4915908 w 8389848"/>
              <a:gd name="connsiteY274" fmla="*/ 4866550 h 7012541"/>
              <a:gd name="connsiteX275" fmla="*/ 4949694 w 8389848"/>
              <a:gd name="connsiteY275" fmla="*/ 5034199 h 7012541"/>
              <a:gd name="connsiteX276" fmla="*/ 4978237 w 8389848"/>
              <a:gd name="connsiteY276" fmla="*/ 5142809 h 7012541"/>
              <a:gd name="connsiteX277" fmla="*/ 4997518 w 8389848"/>
              <a:gd name="connsiteY277" fmla="*/ 5144903 h 7012541"/>
              <a:gd name="connsiteX278" fmla="*/ 5017276 w 8389848"/>
              <a:gd name="connsiteY278" fmla="*/ 5157192 h 7012541"/>
              <a:gd name="connsiteX279" fmla="*/ 5033367 w 8389848"/>
              <a:gd name="connsiteY279" fmla="*/ 5182005 h 7012541"/>
              <a:gd name="connsiteX280" fmla="*/ 5039731 w 8389848"/>
              <a:gd name="connsiteY280" fmla="*/ 5192443 h 7012541"/>
              <a:gd name="connsiteX281" fmla="*/ 5060058 w 8389848"/>
              <a:gd name="connsiteY281" fmla="*/ 5219711 h 7012541"/>
              <a:gd name="connsiteX282" fmla="*/ 5070657 w 8389848"/>
              <a:gd name="connsiteY282" fmla="*/ 5232605 h 7012541"/>
              <a:gd name="connsiteX283" fmla="*/ 5077775 w 8389848"/>
              <a:gd name="connsiteY283" fmla="*/ 5251423 h 7012541"/>
              <a:gd name="connsiteX284" fmla="*/ 5076675 w 8389848"/>
              <a:gd name="connsiteY284" fmla="*/ 5272625 h 7012541"/>
              <a:gd name="connsiteX285" fmla="*/ 5067013 w 8389848"/>
              <a:gd name="connsiteY285" fmla="*/ 5325796 h 7012541"/>
              <a:gd name="connsiteX286" fmla="*/ 4992239 w 8389848"/>
              <a:gd name="connsiteY286" fmla="*/ 5402777 h 7012541"/>
              <a:gd name="connsiteX287" fmla="*/ 4981655 w 8389848"/>
              <a:gd name="connsiteY287" fmla="*/ 5403392 h 7012541"/>
              <a:gd name="connsiteX288" fmla="*/ 4935831 w 8389848"/>
              <a:gd name="connsiteY288" fmla="*/ 5411777 h 7012541"/>
              <a:gd name="connsiteX289" fmla="*/ 4922876 w 8389848"/>
              <a:gd name="connsiteY289" fmla="*/ 5410623 h 7012541"/>
              <a:gd name="connsiteX290" fmla="*/ 4887883 w 8389848"/>
              <a:gd name="connsiteY290" fmla="*/ 5412181 h 7012541"/>
              <a:gd name="connsiteX291" fmla="*/ 4868951 w 8389848"/>
              <a:gd name="connsiteY291" fmla="*/ 5411532 h 7012541"/>
              <a:gd name="connsiteX292" fmla="*/ 4852373 w 8389848"/>
              <a:gd name="connsiteY292" fmla="*/ 5399145 h 7012541"/>
              <a:gd name="connsiteX293" fmla="*/ 4797423 w 8389848"/>
              <a:gd name="connsiteY293" fmla="*/ 5370869 h 7012541"/>
              <a:gd name="connsiteX294" fmla="*/ 4769006 w 8389848"/>
              <a:gd name="connsiteY294" fmla="*/ 5349635 h 7012541"/>
              <a:gd name="connsiteX295" fmla="*/ 4763013 w 8389848"/>
              <a:gd name="connsiteY295" fmla="*/ 5336631 h 7012541"/>
              <a:gd name="connsiteX296" fmla="*/ 4763231 w 8389848"/>
              <a:gd name="connsiteY296" fmla="*/ 5303401 h 7012541"/>
              <a:gd name="connsiteX297" fmla="*/ 4760438 w 8389848"/>
              <a:gd name="connsiteY297" fmla="*/ 5250159 h 7012541"/>
              <a:gd name="connsiteX298" fmla="*/ 4768885 w 8389848"/>
              <a:gd name="connsiteY298" fmla="*/ 5228052 h 7012541"/>
              <a:gd name="connsiteX299" fmla="*/ 4786918 w 8389848"/>
              <a:gd name="connsiteY299" fmla="*/ 5203164 h 7012541"/>
              <a:gd name="connsiteX300" fmla="*/ 4805708 w 8389848"/>
              <a:gd name="connsiteY300" fmla="*/ 5186655 h 7012541"/>
              <a:gd name="connsiteX301" fmla="*/ 4839370 w 8389848"/>
              <a:gd name="connsiteY301" fmla="*/ 5158612 h 7012541"/>
              <a:gd name="connsiteX302" fmla="*/ 4839887 w 8389848"/>
              <a:gd name="connsiteY302" fmla="*/ 5158473 h 7012541"/>
              <a:gd name="connsiteX303" fmla="*/ 4839887 w 8389848"/>
              <a:gd name="connsiteY303" fmla="*/ 5114670 h 7012541"/>
              <a:gd name="connsiteX304" fmla="*/ 4831440 w 8389848"/>
              <a:gd name="connsiteY304" fmla="*/ 5000669 h 7012541"/>
              <a:gd name="connsiteX305" fmla="*/ 4731137 w 8389848"/>
              <a:gd name="connsiteY305" fmla="*/ 4868226 h 7012541"/>
              <a:gd name="connsiteX306" fmla="*/ 4699578 w 8389848"/>
              <a:gd name="connsiteY306" fmla="*/ 4861044 h 7012541"/>
              <a:gd name="connsiteX307" fmla="*/ 4695996 w 8389848"/>
              <a:gd name="connsiteY307" fmla="*/ 4869585 h 7012541"/>
              <a:gd name="connsiteX308" fmla="*/ 4526886 w 8389848"/>
              <a:gd name="connsiteY308" fmla="*/ 5175990 h 7012541"/>
              <a:gd name="connsiteX309" fmla="*/ 4431061 w 8389848"/>
              <a:gd name="connsiteY309" fmla="*/ 5313663 h 7012541"/>
              <a:gd name="connsiteX310" fmla="*/ 4467109 w 8389848"/>
              <a:gd name="connsiteY310" fmla="*/ 5335807 h 7012541"/>
              <a:gd name="connsiteX311" fmla="*/ 4556483 w 8389848"/>
              <a:gd name="connsiteY311" fmla="*/ 5411032 h 7012541"/>
              <a:gd name="connsiteX312" fmla="*/ 4588738 w 8389848"/>
              <a:gd name="connsiteY312" fmla="*/ 5530539 h 7012541"/>
              <a:gd name="connsiteX313" fmla="*/ 4486598 w 8389848"/>
              <a:gd name="connsiteY313" fmla="*/ 5658580 h 7012541"/>
              <a:gd name="connsiteX314" fmla="*/ 4481222 w 8389848"/>
              <a:gd name="connsiteY314" fmla="*/ 5688457 h 7012541"/>
              <a:gd name="connsiteX315" fmla="*/ 4508100 w 8389848"/>
              <a:gd name="connsiteY315" fmla="*/ 5833571 h 7012541"/>
              <a:gd name="connsiteX316" fmla="*/ 4373705 w 8389848"/>
              <a:gd name="connsiteY316" fmla="*/ 6029902 h 7012541"/>
              <a:gd name="connsiteX317" fmla="*/ 4244684 w 8389848"/>
              <a:gd name="connsiteY317" fmla="*/ 6076852 h 7012541"/>
              <a:gd name="connsiteX318" fmla="*/ 3981267 w 8389848"/>
              <a:gd name="connsiteY318" fmla="*/ 6046974 h 7012541"/>
              <a:gd name="connsiteX319" fmla="*/ 3906594 w 8389848"/>
              <a:gd name="connsiteY319" fmla="*/ 6000025 h 7012541"/>
              <a:gd name="connsiteX320" fmla="*/ 3861154 w 8389848"/>
              <a:gd name="connsiteY320" fmla="*/ 5958970 h 7012541"/>
              <a:gd name="connsiteX321" fmla="*/ 3835346 w 8389848"/>
              <a:gd name="connsiteY321" fmla="*/ 5983754 h 7012541"/>
              <a:gd name="connsiteX322" fmla="*/ 3721172 w 8389848"/>
              <a:gd name="connsiteY322" fmla="*/ 6074326 h 7012541"/>
              <a:gd name="connsiteX323" fmla="*/ 3723563 w 8389848"/>
              <a:gd name="connsiteY323" fmla="*/ 6076719 h 7012541"/>
              <a:gd name="connsiteX324" fmla="*/ 3733978 w 8389848"/>
              <a:gd name="connsiteY324" fmla="*/ 6081120 h 7012541"/>
              <a:gd name="connsiteX325" fmla="*/ 3776987 w 8389848"/>
              <a:gd name="connsiteY325" fmla="*/ 6098191 h 7012541"/>
              <a:gd name="connsiteX326" fmla="*/ 3723226 w 8389848"/>
              <a:gd name="connsiteY326" fmla="*/ 6128069 h 7012541"/>
              <a:gd name="connsiteX327" fmla="*/ 3685596 w 8389848"/>
              <a:gd name="connsiteY327" fmla="*/ 6115264 h 7012541"/>
              <a:gd name="connsiteX328" fmla="*/ 3674316 w 8389848"/>
              <a:gd name="connsiteY328" fmla="*/ 6111495 h 7012541"/>
              <a:gd name="connsiteX329" fmla="*/ 3550158 w 8389848"/>
              <a:gd name="connsiteY329" fmla="*/ 6209987 h 7012541"/>
              <a:gd name="connsiteX330" fmla="*/ 2376461 w 8389848"/>
              <a:gd name="connsiteY330" fmla="*/ 6797710 h 7012541"/>
              <a:gd name="connsiteX331" fmla="*/ 2293103 w 8389848"/>
              <a:gd name="connsiteY331" fmla="*/ 6820826 h 7012541"/>
              <a:gd name="connsiteX332" fmla="*/ 2293103 w 8389848"/>
              <a:gd name="connsiteY332" fmla="*/ 6858002 h 7012541"/>
              <a:gd name="connsiteX333" fmla="*/ 2159046 w 8389848"/>
              <a:gd name="connsiteY333" fmla="*/ 6858002 h 7012541"/>
              <a:gd name="connsiteX334" fmla="*/ 2047293 w 8389848"/>
              <a:gd name="connsiteY334" fmla="*/ 6888993 h 7012541"/>
              <a:gd name="connsiteX335" fmla="*/ 995643 w 8389848"/>
              <a:gd name="connsiteY335" fmla="*/ 7010404 h 7012541"/>
              <a:gd name="connsiteX336" fmla="*/ 0 w 8389848"/>
              <a:gd name="connsiteY336" fmla="*/ 6931523 h 7012541"/>
              <a:gd name="connsiteX337" fmla="*/ 28261 w 8389848"/>
              <a:gd name="connsiteY337" fmla="*/ 5029202 h 7012541"/>
              <a:gd name="connsiteX0" fmla="*/ 6634026 w 8309387"/>
              <a:gd name="connsiteY0" fmla="*/ 867292 h 7012541"/>
              <a:gd name="connsiteX1" fmla="*/ 6577800 w 8309387"/>
              <a:gd name="connsiteY1" fmla="*/ 908210 h 7012541"/>
              <a:gd name="connsiteX2" fmla="*/ 6529417 w 8309387"/>
              <a:gd name="connsiteY2" fmla="*/ 967963 h 7012541"/>
              <a:gd name="connsiteX3" fmla="*/ 6545544 w 8309387"/>
              <a:gd name="connsiteY3" fmla="*/ 1006376 h 7012541"/>
              <a:gd name="connsiteX4" fmla="*/ 6585864 w 8309387"/>
              <a:gd name="connsiteY4" fmla="*/ 1006911 h 7012541"/>
              <a:gd name="connsiteX5" fmla="*/ 6602827 w 8309387"/>
              <a:gd name="connsiteY5" fmla="*/ 1003094 h 7012541"/>
              <a:gd name="connsiteX6" fmla="*/ 6624961 w 8309387"/>
              <a:gd name="connsiteY6" fmla="*/ 955148 h 7012541"/>
              <a:gd name="connsiteX7" fmla="*/ 6627415 w 8309387"/>
              <a:gd name="connsiteY7" fmla="*/ 887712 h 7012541"/>
              <a:gd name="connsiteX8" fmla="*/ 6634026 w 8309387"/>
              <a:gd name="connsiteY8" fmla="*/ 867292 h 7012541"/>
              <a:gd name="connsiteX9" fmla="*/ 28261 w 8309387"/>
              <a:gd name="connsiteY9" fmla="*/ 5029202 h 7012541"/>
              <a:gd name="connsiteX10" fmla="*/ 71547 w 8309387"/>
              <a:gd name="connsiteY10" fmla="*/ 85060 h 7012541"/>
              <a:gd name="connsiteX11" fmla="*/ 2293103 w 8309387"/>
              <a:gd name="connsiteY11" fmla="*/ 0 h 7012541"/>
              <a:gd name="connsiteX12" fmla="*/ 2909882 w 8309387"/>
              <a:gd name="connsiteY12" fmla="*/ 423059 h 7012541"/>
              <a:gd name="connsiteX13" fmla="*/ 3086400 w 8309387"/>
              <a:gd name="connsiteY13" fmla="*/ 516658 h 7012541"/>
              <a:gd name="connsiteX14" fmla="*/ 3066703 w 8309387"/>
              <a:gd name="connsiteY14" fmla="*/ 491542 h 7012541"/>
              <a:gd name="connsiteX15" fmla="*/ 3040497 w 8309387"/>
              <a:gd name="connsiteY15" fmla="*/ 460064 h 7012541"/>
              <a:gd name="connsiteX16" fmla="*/ 2943731 w 8309387"/>
              <a:gd name="connsiteY16" fmla="*/ 387506 h 7012541"/>
              <a:gd name="connsiteX17" fmla="*/ 2895348 w 8309387"/>
              <a:gd name="connsiteY17" fmla="*/ 302144 h 7012541"/>
              <a:gd name="connsiteX18" fmla="*/ 2981361 w 8309387"/>
              <a:gd name="connsiteY18" fmla="*/ 203978 h 7012541"/>
              <a:gd name="connsiteX19" fmla="*/ 3035121 w 8309387"/>
              <a:gd name="connsiteY19" fmla="*/ 203978 h 7012541"/>
              <a:gd name="connsiteX20" fmla="*/ 3051248 w 8309387"/>
              <a:gd name="connsiteY20" fmla="*/ 233856 h 7012541"/>
              <a:gd name="connsiteX21" fmla="*/ 3110381 w 8309387"/>
              <a:gd name="connsiteY21" fmla="*/ 391774 h 7012541"/>
              <a:gd name="connsiteX22" fmla="*/ 3131886 w 8309387"/>
              <a:gd name="connsiteY22" fmla="*/ 434455 h 7012541"/>
              <a:gd name="connsiteX23" fmla="*/ 3217899 w 8309387"/>
              <a:gd name="connsiteY23" fmla="*/ 545425 h 7012541"/>
              <a:gd name="connsiteX24" fmla="*/ 3265394 w 8309387"/>
              <a:gd name="connsiteY24" fmla="*/ 614557 h 7012541"/>
              <a:gd name="connsiteX25" fmla="*/ 3525574 w 8309387"/>
              <a:gd name="connsiteY25" fmla="*/ 784372 h 7012541"/>
              <a:gd name="connsiteX26" fmla="*/ 3549857 w 8309387"/>
              <a:gd name="connsiteY26" fmla="*/ 760429 h 7012541"/>
              <a:gd name="connsiteX27" fmla="*/ 3583457 w 8309387"/>
              <a:gd name="connsiteY27" fmla="*/ 716148 h 7012541"/>
              <a:gd name="connsiteX28" fmla="*/ 3701724 w 8309387"/>
              <a:gd name="connsiteY28" fmla="*/ 703343 h 7012541"/>
              <a:gd name="connsiteX29" fmla="*/ 3927511 w 8309387"/>
              <a:gd name="connsiteY29" fmla="*/ 733221 h 7012541"/>
              <a:gd name="connsiteX30" fmla="*/ 3992019 w 8309387"/>
              <a:gd name="connsiteY30" fmla="*/ 686272 h 7012541"/>
              <a:gd name="connsiteX31" fmla="*/ 4008148 w 8309387"/>
              <a:gd name="connsiteY31" fmla="*/ 600910 h 7012541"/>
              <a:gd name="connsiteX32" fmla="*/ 4008148 w 8309387"/>
              <a:gd name="connsiteY32" fmla="*/ 545425 h 7012541"/>
              <a:gd name="connsiteX33" fmla="*/ 4110289 w 8309387"/>
              <a:gd name="connsiteY33" fmla="*/ 515549 h 7012541"/>
              <a:gd name="connsiteX34" fmla="*/ 4190927 w 8309387"/>
              <a:gd name="connsiteY34" fmla="*/ 579570 h 7012541"/>
              <a:gd name="connsiteX35" fmla="*/ 4239308 w 8309387"/>
              <a:gd name="connsiteY35" fmla="*/ 613714 h 7012541"/>
              <a:gd name="connsiteX36" fmla="*/ 4293068 w 8309387"/>
              <a:gd name="connsiteY36" fmla="*/ 583839 h 7012541"/>
              <a:gd name="connsiteX37" fmla="*/ 4336073 w 8309387"/>
              <a:gd name="connsiteY37" fmla="*/ 472869 h 7012541"/>
              <a:gd name="connsiteX38" fmla="*/ 4368329 w 8309387"/>
              <a:gd name="connsiteY38" fmla="*/ 438723 h 7012541"/>
              <a:gd name="connsiteX39" fmla="*/ 4422087 w 8309387"/>
              <a:gd name="connsiteY39" fmla="*/ 442991 h 7012541"/>
              <a:gd name="connsiteX40" fmla="*/ 4481222 w 8309387"/>
              <a:gd name="connsiteY40" fmla="*/ 485671 h 7012541"/>
              <a:gd name="connsiteX41" fmla="*/ 4567235 w 8309387"/>
              <a:gd name="connsiteY41" fmla="*/ 545425 h 7012541"/>
              <a:gd name="connsiteX42" fmla="*/ 4701630 w 8309387"/>
              <a:gd name="connsiteY42" fmla="*/ 481403 h 7012541"/>
              <a:gd name="connsiteX43" fmla="*/ 4787643 w 8309387"/>
              <a:gd name="connsiteY43" fmla="*/ 366167 h 7012541"/>
              <a:gd name="connsiteX44" fmla="*/ 4852154 w 8309387"/>
              <a:gd name="connsiteY44" fmla="*/ 349094 h 7012541"/>
              <a:gd name="connsiteX45" fmla="*/ 4911289 w 8309387"/>
              <a:gd name="connsiteY45" fmla="*/ 494208 h 7012541"/>
              <a:gd name="connsiteX46" fmla="*/ 4900539 w 8309387"/>
              <a:gd name="connsiteY46" fmla="*/ 507013 h 7012541"/>
              <a:gd name="connsiteX47" fmla="*/ 5008054 w 8309387"/>
              <a:gd name="connsiteY47" fmla="*/ 532622 h 7012541"/>
              <a:gd name="connsiteX48" fmla="*/ 5099443 w 8309387"/>
              <a:gd name="connsiteY48" fmla="*/ 498476 h 7012541"/>
              <a:gd name="connsiteX49" fmla="*/ 5115571 w 8309387"/>
              <a:gd name="connsiteY49" fmla="*/ 485671 h 7012541"/>
              <a:gd name="connsiteX50" fmla="*/ 5292973 w 8309387"/>
              <a:gd name="connsiteY50" fmla="*/ 477137 h 7012541"/>
              <a:gd name="connsiteX51" fmla="*/ 5395114 w 8309387"/>
              <a:gd name="connsiteY51" fmla="*/ 468600 h 7012541"/>
              <a:gd name="connsiteX52" fmla="*/ 5454249 w 8309387"/>
              <a:gd name="connsiteY52" fmla="*/ 357630 h 7012541"/>
              <a:gd name="connsiteX53" fmla="*/ 5545639 w 8309387"/>
              <a:gd name="connsiteY53" fmla="*/ 131422 h 7012541"/>
              <a:gd name="connsiteX54" fmla="*/ 5626276 w 8309387"/>
              <a:gd name="connsiteY54" fmla="*/ 33255 h 7012541"/>
              <a:gd name="connsiteX55" fmla="*/ 5684065 w 8309387"/>
              <a:gd name="connsiteY55" fmla="*/ 2846 h 7012541"/>
              <a:gd name="connsiteX56" fmla="*/ 5721528 w 8309387"/>
              <a:gd name="connsiteY56" fmla="*/ 245 h 7012541"/>
              <a:gd name="connsiteX57" fmla="*/ 5766047 w 8309387"/>
              <a:gd name="connsiteY57" fmla="*/ 7648 h 7012541"/>
              <a:gd name="connsiteX58" fmla="*/ 5712289 w 8309387"/>
              <a:gd name="connsiteY58" fmla="*/ 152762 h 7012541"/>
              <a:gd name="connsiteX59" fmla="*/ 5658530 w 8309387"/>
              <a:gd name="connsiteY59" fmla="*/ 323485 h 7012541"/>
              <a:gd name="connsiteX60" fmla="*/ 5599395 w 8309387"/>
              <a:gd name="connsiteY60" fmla="*/ 489940 h 7012541"/>
              <a:gd name="connsiteX61" fmla="*/ 5733793 w 8309387"/>
              <a:gd name="connsiteY61" fmla="*/ 613714 h 7012541"/>
              <a:gd name="connsiteX62" fmla="*/ 5766047 w 8309387"/>
              <a:gd name="connsiteY62" fmla="*/ 596641 h 7012541"/>
              <a:gd name="connsiteX63" fmla="*/ 5782173 w 8309387"/>
              <a:gd name="connsiteY63" fmla="*/ 566766 h 7012541"/>
              <a:gd name="connsiteX64" fmla="*/ 5889693 w 8309387"/>
              <a:gd name="connsiteY64" fmla="*/ 532622 h 7012541"/>
              <a:gd name="connsiteX65" fmla="*/ 5948825 w 8309387"/>
              <a:gd name="connsiteY65" fmla="*/ 600910 h 7012541"/>
              <a:gd name="connsiteX66" fmla="*/ 5948825 w 8309387"/>
              <a:gd name="connsiteY66" fmla="*/ 635055 h 7012541"/>
              <a:gd name="connsiteX67" fmla="*/ 6110101 w 8309387"/>
              <a:gd name="connsiteY67" fmla="*/ 801509 h 7012541"/>
              <a:gd name="connsiteX68" fmla="*/ 6185364 w 8309387"/>
              <a:gd name="connsiteY68" fmla="*/ 797240 h 7012541"/>
              <a:gd name="connsiteX69" fmla="*/ 6411148 w 8309387"/>
              <a:gd name="connsiteY69" fmla="*/ 754560 h 7012541"/>
              <a:gd name="connsiteX70" fmla="*/ 6459531 w 8309387"/>
              <a:gd name="connsiteY70" fmla="*/ 771633 h 7012541"/>
              <a:gd name="connsiteX71" fmla="*/ 6518666 w 8309387"/>
              <a:gd name="connsiteY71" fmla="*/ 831386 h 7012541"/>
              <a:gd name="connsiteX72" fmla="*/ 6583174 w 8309387"/>
              <a:gd name="connsiteY72" fmla="*/ 839921 h 7012541"/>
              <a:gd name="connsiteX73" fmla="*/ 6604680 w 8309387"/>
              <a:gd name="connsiteY73" fmla="*/ 822850 h 7012541"/>
              <a:gd name="connsiteX74" fmla="*/ 6630887 w 8309387"/>
              <a:gd name="connsiteY74" fmla="*/ 818048 h 7012541"/>
              <a:gd name="connsiteX75" fmla="*/ 6648711 w 8309387"/>
              <a:gd name="connsiteY75" fmla="*/ 821907 h 7012541"/>
              <a:gd name="connsiteX76" fmla="*/ 6652736 w 8309387"/>
              <a:gd name="connsiteY76" fmla="*/ 803062 h 7012541"/>
              <a:gd name="connsiteX77" fmla="*/ 6634723 w 8309387"/>
              <a:gd name="connsiteY77" fmla="*/ 789260 h 7012541"/>
              <a:gd name="connsiteX78" fmla="*/ 6634019 w 8309387"/>
              <a:gd name="connsiteY78" fmla="*/ 763084 h 7012541"/>
              <a:gd name="connsiteX79" fmla="*/ 6635466 w 8309387"/>
              <a:gd name="connsiteY79" fmla="*/ 732353 h 7012541"/>
              <a:gd name="connsiteX80" fmla="*/ 6681000 w 8309387"/>
              <a:gd name="connsiteY80" fmla="*/ 753698 h 7012541"/>
              <a:gd name="connsiteX81" fmla="*/ 6681704 w 8309387"/>
              <a:gd name="connsiteY81" fmla="*/ 779876 h 7012541"/>
              <a:gd name="connsiteX82" fmla="*/ 6666549 w 8309387"/>
              <a:gd name="connsiteY82" fmla="*/ 977913 h 7012541"/>
              <a:gd name="connsiteX83" fmla="*/ 6666829 w 8309387"/>
              <a:gd name="connsiteY83" fmla="*/ 988259 h 7012541"/>
              <a:gd name="connsiteX84" fmla="*/ 6669190 w 8309387"/>
              <a:gd name="connsiteY84" fmla="*/ 987703 h 7012541"/>
              <a:gd name="connsiteX85" fmla="*/ 6712195 w 8309387"/>
              <a:gd name="connsiteY85" fmla="*/ 1006376 h 7012541"/>
              <a:gd name="connsiteX86" fmla="*/ 6741388 w 8309387"/>
              <a:gd name="connsiteY86" fmla="*/ 1050670 h 7012541"/>
              <a:gd name="connsiteX87" fmla="*/ 6756165 w 8309387"/>
              <a:gd name="connsiteY87" fmla="*/ 1051331 h 7012541"/>
              <a:gd name="connsiteX88" fmla="*/ 6811400 w 8309387"/>
              <a:gd name="connsiteY88" fmla="*/ 1031420 h 7012541"/>
              <a:gd name="connsiteX89" fmla="*/ 6870579 w 8309387"/>
              <a:gd name="connsiteY89" fmla="*/ 1010084 h 7012541"/>
              <a:gd name="connsiteX90" fmla="*/ 6917158 w 8309387"/>
              <a:gd name="connsiteY90" fmla="*/ 1091465 h 7012541"/>
              <a:gd name="connsiteX91" fmla="*/ 7031896 w 8309387"/>
              <a:gd name="connsiteY91" fmla="*/ 1125620 h 7012541"/>
              <a:gd name="connsiteX92" fmla="*/ 7125478 w 8309387"/>
              <a:gd name="connsiteY92" fmla="*/ 1156072 h 7012541"/>
              <a:gd name="connsiteX93" fmla="*/ 7159878 w 8309387"/>
              <a:gd name="connsiteY93" fmla="*/ 1207863 h 7012541"/>
              <a:gd name="connsiteX94" fmla="*/ 7235505 w 8309387"/>
              <a:gd name="connsiteY94" fmla="*/ 1290100 h 7012541"/>
              <a:gd name="connsiteX95" fmla="*/ 7260605 w 8309387"/>
              <a:gd name="connsiteY95" fmla="*/ 1292379 h 7012541"/>
              <a:gd name="connsiteX96" fmla="*/ 7397968 w 8309387"/>
              <a:gd name="connsiteY96" fmla="*/ 1257963 h 7012541"/>
              <a:gd name="connsiteX97" fmla="*/ 7448170 w 8309387"/>
              <a:gd name="connsiteY97" fmla="*/ 1262519 h 7012541"/>
              <a:gd name="connsiteX98" fmla="*/ 7449238 w 8309387"/>
              <a:gd name="connsiteY98" fmla="*/ 1281014 h 7012541"/>
              <a:gd name="connsiteX99" fmla="*/ 7356343 w 8309387"/>
              <a:gd name="connsiteY99" fmla="*/ 1318280 h 7012541"/>
              <a:gd name="connsiteX100" fmla="*/ 7333375 w 8309387"/>
              <a:gd name="connsiteY100" fmla="*/ 1352992 h 7012541"/>
              <a:gd name="connsiteX101" fmla="*/ 7382127 w 8309387"/>
              <a:gd name="connsiteY101" fmla="*/ 1388279 h 7012541"/>
              <a:gd name="connsiteX102" fmla="*/ 7433759 w 8309387"/>
              <a:gd name="connsiteY102" fmla="*/ 1403649 h 7012541"/>
              <a:gd name="connsiteX103" fmla="*/ 7364535 w 8309387"/>
              <a:gd name="connsiteY103" fmla="*/ 1432382 h 7012541"/>
              <a:gd name="connsiteX104" fmla="*/ 7336194 w 8309387"/>
              <a:gd name="connsiteY104" fmla="*/ 1457701 h 7012541"/>
              <a:gd name="connsiteX105" fmla="*/ 7364153 w 8309387"/>
              <a:gd name="connsiteY105" fmla="*/ 1481607 h 7012541"/>
              <a:gd name="connsiteX106" fmla="*/ 7469950 w 8309387"/>
              <a:gd name="connsiteY106" fmla="*/ 1458567 h 7012541"/>
              <a:gd name="connsiteX107" fmla="*/ 7685494 w 8309387"/>
              <a:gd name="connsiteY107" fmla="*/ 1411069 h 7012541"/>
              <a:gd name="connsiteX108" fmla="*/ 7721005 w 8309387"/>
              <a:gd name="connsiteY108" fmla="*/ 1398266 h 7012541"/>
              <a:gd name="connsiteX109" fmla="*/ 7755786 w 8309387"/>
              <a:gd name="connsiteY109" fmla="*/ 1400830 h 7012541"/>
              <a:gd name="connsiteX110" fmla="*/ 7744655 w 8309387"/>
              <a:gd name="connsiteY110" fmla="*/ 1431274 h 7012541"/>
              <a:gd name="connsiteX111" fmla="*/ 7718830 w 8309387"/>
              <a:gd name="connsiteY111" fmla="*/ 1444362 h 7012541"/>
              <a:gd name="connsiteX112" fmla="*/ 7634911 w 8309387"/>
              <a:gd name="connsiteY112" fmla="*/ 1455735 h 7012541"/>
              <a:gd name="connsiteX113" fmla="*/ 7564259 w 8309387"/>
              <a:gd name="connsiteY113" fmla="*/ 1473656 h 7012541"/>
              <a:gd name="connsiteX114" fmla="*/ 7519069 w 8309387"/>
              <a:gd name="connsiteY114" fmla="*/ 1486173 h 7012541"/>
              <a:gd name="connsiteX115" fmla="*/ 7422588 w 8309387"/>
              <a:gd name="connsiteY115" fmla="*/ 1517179 h 7012541"/>
              <a:gd name="connsiteX116" fmla="*/ 7333981 w 8309387"/>
              <a:gd name="connsiteY116" fmla="*/ 1586884 h 7012541"/>
              <a:gd name="connsiteX117" fmla="*/ 7424703 w 8309387"/>
              <a:gd name="connsiteY117" fmla="*/ 1595712 h 7012541"/>
              <a:gd name="connsiteX118" fmla="*/ 7616576 w 8309387"/>
              <a:gd name="connsiteY118" fmla="*/ 1556747 h 7012541"/>
              <a:gd name="connsiteX119" fmla="*/ 7733485 w 8309387"/>
              <a:gd name="connsiteY119" fmla="*/ 1544806 h 7012541"/>
              <a:gd name="connsiteX120" fmla="*/ 7757500 w 8309387"/>
              <a:gd name="connsiteY120" fmla="*/ 1570131 h 7012541"/>
              <a:gd name="connsiteX121" fmla="*/ 7737410 w 8309387"/>
              <a:gd name="connsiteY121" fmla="*/ 1584926 h 7012541"/>
              <a:gd name="connsiteX122" fmla="*/ 7540165 w 8309387"/>
              <a:gd name="connsiteY122" fmla="*/ 1614502 h 7012541"/>
              <a:gd name="connsiteX123" fmla="*/ 7473820 w 8309387"/>
              <a:gd name="connsiteY123" fmla="*/ 1623317 h 7012541"/>
              <a:gd name="connsiteX124" fmla="*/ 7385936 w 8309387"/>
              <a:gd name="connsiteY124" fmla="*/ 1677656 h 7012541"/>
              <a:gd name="connsiteX125" fmla="*/ 7281204 w 8309387"/>
              <a:gd name="connsiteY125" fmla="*/ 1719189 h 7012541"/>
              <a:gd name="connsiteX126" fmla="*/ 7274371 w 8309387"/>
              <a:gd name="connsiteY126" fmla="*/ 1720608 h 7012541"/>
              <a:gd name="connsiteX127" fmla="*/ 7266631 w 8309387"/>
              <a:gd name="connsiteY127" fmla="*/ 1727395 h 7012541"/>
              <a:gd name="connsiteX128" fmla="*/ 7266631 w 8309387"/>
              <a:gd name="connsiteY128" fmla="*/ 1753945 h 7012541"/>
              <a:gd name="connsiteX129" fmla="*/ 7283452 w 8309387"/>
              <a:gd name="connsiteY129" fmla="*/ 1789340 h 7012541"/>
              <a:gd name="connsiteX130" fmla="*/ 7165708 w 8309387"/>
              <a:gd name="connsiteY130" fmla="*/ 1833590 h 7012541"/>
              <a:gd name="connsiteX131" fmla="*/ 7154809 w 8309387"/>
              <a:gd name="connsiteY131" fmla="*/ 1845056 h 7012541"/>
              <a:gd name="connsiteX132" fmla="*/ 7169142 w 8309387"/>
              <a:gd name="connsiteY132" fmla="*/ 1864261 h 7012541"/>
              <a:gd name="connsiteX133" fmla="*/ 7176645 w 8309387"/>
              <a:gd name="connsiteY133" fmla="*/ 1869997 h 7012541"/>
              <a:gd name="connsiteX134" fmla="*/ 7213877 w 8309387"/>
              <a:gd name="connsiteY134" fmla="*/ 1873441 h 7012541"/>
              <a:gd name="connsiteX135" fmla="*/ 7217525 w 8309387"/>
              <a:gd name="connsiteY135" fmla="*/ 1872797 h 7012541"/>
              <a:gd name="connsiteX136" fmla="*/ 7351920 w 8309387"/>
              <a:gd name="connsiteY136" fmla="*/ 1864261 h 7012541"/>
              <a:gd name="connsiteX137" fmla="*/ 7393249 w 8309387"/>
              <a:gd name="connsiteY137" fmla="*/ 1878132 h 7012541"/>
              <a:gd name="connsiteX138" fmla="*/ 7415948 w 8309387"/>
              <a:gd name="connsiteY138" fmla="*/ 1899836 h 7012541"/>
              <a:gd name="connsiteX139" fmla="*/ 7429578 w 8309387"/>
              <a:gd name="connsiteY139" fmla="*/ 1897743 h 7012541"/>
              <a:gd name="connsiteX140" fmla="*/ 7460064 w 8309387"/>
              <a:gd name="connsiteY140" fmla="*/ 1895534 h 7012541"/>
              <a:gd name="connsiteX141" fmla="*/ 7502113 w 8309387"/>
              <a:gd name="connsiteY141" fmla="*/ 1922083 h 7012541"/>
              <a:gd name="connsiteX142" fmla="*/ 7476884 w 8309387"/>
              <a:gd name="connsiteY142" fmla="*/ 1957479 h 7012541"/>
              <a:gd name="connsiteX143" fmla="*/ 7435999 w 8309387"/>
              <a:gd name="connsiteY143" fmla="*/ 1965299 h 7012541"/>
              <a:gd name="connsiteX144" fmla="*/ 7432559 w 8309387"/>
              <a:gd name="connsiteY144" fmla="*/ 1983767 h 7012541"/>
              <a:gd name="connsiteX145" fmla="*/ 7341167 w 8309387"/>
              <a:gd name="connsiteY145" fmla="*/ 2116076 h 7012541"/>
              <a:gd name="connsiteX146" fmla="*/ 7292785 w 8309387"/>
              <a:gd name="connsiteY146" fmla="*/ 2120344 h 7012541"/>
              <a:gd name="connsiteX147" fmla="*/ 7267252 w 8309387"/>
              <a:gd name="connsiteY147" fmla="*/ 2119278 h 7012541"/>
              <a:gd name="connsiteX148" fmla="*/ 7250917 w 8309387"/>
              <a:gd name="connsiteY148" fmla="*/ 2136237 h 7012541"/>
              <a:gd name="connsiteX149" fmla="*/ 7266631 w 8309387"/>
              <a:gd name="connsiteY149" fmla="*/ 2152158 h 7012541"/>
              <a:gd name="connsiteX150" fmla="*/ 7266631 w 8309387"/>
              <a:gd name="connsiteY150" fmla="*/ 2169860 h 7012541"/>
              <a:gd name="connsiteX151" fmla="*/ 7241401 w 8309387"/>
              <a:gd name="connsiteY151" fmla="*/ 2178706 h 7012541"/>
              <a:gd name="connsiteX152" fmla="*/ 7216741 w 8309387"/>
              <a:gd name="connsiteY152" fmla="*/ 2176761 h 7012541"/>
              <a:gd name="connsiteX153" fmla="*/ 7206772 w 8309387"/>
              <a:gd name="connsiteY153" fmla="*/ 2188634 h 7012541"/>
              <a:gd name="connsiteX154" fmla="*/ 7209141 w 8309387"/>
              <a:gd name="connsiteY154" fmla="*/ 2205255 h 7012541"/>
              <a:gd name="connsiteX155" fmla="*/ 7241401 w 8309387"/>
              <a:gd name="connsiteY155" fmla="*/ 2205255 h 7012541"/>
              <a:gd name="connsiteX156" fmla="*/ 7325501 w 8309387"/>
              <a:gd name="connsiteY156" fmla="*/ 2205255 h 7012541"/>
              <a:gd name="connsiteX157" fmla="*/ 7367553 w 8309387"/>
              <a:gd name="connsiteY157" fmla="*/ 2205255 h 7012541"/>
              <a:gd name="connsiteX158" fmla="*/ 7434834 w 8309387"/>
              <a:gd name="connsiteY158" fmla="*/ 2249505 h 7012541"/>
              <a:gd name="connsiteX159" fmla="*/ 7535753 w 8309387"/>
              <a:gd name="connsiteY159" fmla="*/ 2284901 h 7012541"/>
              <a:gd name="connsiteX160" fmla="*/ 7560984 w 8309387"/>
              <a:gd name="connsiteY160" fmla="*/ 2311449 h 7012541"/>
              <a:gd name="connsiteX161" fmla="*/ 7535753 w 8309387"/>
              <a:gd name="connsiteY161" fmla="*/ 2329142 h 7012541"/>
              <a:gd name="connsiteX162" fmla="*/ 7527346 w 8309387"/>
              <a:gd name="connsiteY162" fmla="*/ 2355692 h 7012541"/>
              <a:gd name="connsiteX163" fmla="*/ 7518935 w 8309387"/>
              <a:gd name="connsiteY163" fmla="*/ 2391087 h 7012541"/>
              <a:gd name="connsiteX164" fmla="*/ 7518935 w 8309387"/>
              <a:gd name="connsiteY164" fmla="*/ 2417635 h 7012541"/>
              <a:gd name="connsiteX165" fmla="*/ 7527346 w 8309387"/>
              <a:gd name="connsiteY165" fmla="*/ 2417635 h 7012541"/>
              <a:gd name="connsiteX166" fmla="*/ 7527346 w 8309387"/>
              <a:gd name="connsiteY166" fmla="*/ 2479580 h 7012541"/>
              <a:gd name="connsiteX167" fmla="*/ 7460064 w 8309387"/>
              <a:gd name="connsiteY167" fmla="*/ 2541532 h 7012541"/>
              <a:gd name="connsiteX168" fmla="*/ 7544165 w 8309387"/>
              <a:gd name="connsiteY168" fmla="*/ 2568073 h 7012541"/>
              <a:gd name="connsiteX169" fmla="*/ 7535753 w 8309387"/>
              <a:gd name="connsiteY169" fmla="*/ 2576928 h 7012541"/>
              <a:gd name="connsiteX170" fmla="*/ 7236495 w 8309387"/>
              <a:gd name="connsiteY170" fmla="*/ 2576928 h 7012541"/>
              <a:gd name="connsiteX171" fmla="*/ 7215508 w 8309387"/>
              <a:gd name="connsiteY171" fmla="*/ 2587165 h 7012541"/>
              <a:gd name="connsiteX172" fmla="*/ 7214139 w 8309387"/>
              <a:gd name="connsiteY172" fmla="*/ 2590655 h 7012541"/>
              <a:gd name="connsiteX173" fmla="*/ 7232990 w 8309387"/>
              <a:gd name="connsiteY173" fmla="*/ 2594621 h 7012541"/>
              <a:gd name="connsiteX174" fmla="*/ 7300272 w 8309387"/>
              <a:gd name="connsiteY174" fmla="*/ 2638871 h 7012541"/>
              <a:gd name="connsiteX175" fmla="*/ 7333912 w 8309387"/>
              <a:gd name="connsiteY175" fmla="*/ 2665420 h 7012541"/>
              <a:gd name="connsiteX176" fmla="*/ 7426423 w 8309387"/>
              <a:gd name="connsiteY176" fmla="*/ 2683114 h 7012541"/>
              <a:gd name="connsiteX177" fmla="*/ 7443243 w 8309387"/>
              <a:gd name="connsiteY177" fmla="*/ 2700816 h 7012541"/>
              <a:gd name="connsiteX178" fmla="*/ 7426423 w 8309387"/>
              <a:gd name="connsiteY178" fmla="*/ 2709662 h 7012541"/>
              <a:gd name="connsiteX179" fmla="*/ 7224581 w 8309387"/>
              <a:gd name="connsiteY179" fmla="*/ 2709662 h 7012541"/>
              <a:gd name="connsiteX180" fmla="*/ 7208810 w 8309387"/>
              <a:gd name="connsiteY180" fmla="*/ 2710767 h 7012541"/>
              <a:gd name="connsiteX181" fmla="*/ 7207899 w 8309387"/>
              <a:gd name="connsiteY181" fmla="*/ 2711514 h 7012541"/>
              <a:gd name="connsiteX182" fmla="*/ 7208115 w 8309387"/>
              <a:gd name="connsiteY182" fmla="*/ 2712006 h 7012541"/>
              <a:gd name="connsiteX183" fmla="*/ 7292785 w 8309387"/>
              <a:gd name="connsiteY183" fmla="*/ 2730679 h 7012541"/>
              <a:gd name="connsiteX184" fmla="*/ 7411055 w 8309387"/>
              <a:gd name="connsiteY184" fmla="*/ 2816042 h 7012541"/>
              <a:gd name="connsiteX185" fmla="*/ 7411055 w 8309387"/>
              <a:gd name="connsiteY185" fmla="*/ 2824702 h 7012541"/>
              <a:gd name="connsiteX186" fmla="*/ 7510524 w 8309387"/>
              <a:gd name="connsiteY186" fmla="*/ 2824702 h 7012541"/>
              <a:gd name="connsiteX187" fmla="*/ 7586217 w 8309387"/>
              <a:gd name="connsiteY187" fmla="*/ 2815857 h 7012541"/>
              <a:gd name="connsiteX188" fmla="*/ 7619857 w 8309387"/>
              <a:gd name="connsiteY188" fmla="*/ 2842405 h 7012541"/>
              <a:gd name="connsiteX189" fmla="*/ 7611446 w 8309387"/>
              <a:gd name="connsiteY189" fmla="*/ 2868954 h 7012541"/>
              <a:gd name="connsiteX190" fmla="*/ 7569394 w 8309387"/>
              <a:gd name="connsiteY190" fmla="*/ 2868954 h 7012541"/>
              <a:gd name="connsiteX191" fmla="*/ 7460064 w 8309387"/>
              <a:gd name="connsiteY191" fmla="*/ 2860098 h 7012541"/>
              <a:gd name="connsiteX192" fmla="*/ 7429971 w 8309387"/>
              <a:gd name="connsiteY192" fmla="*/ 2855261 h 7012541"/>
              <a:gd name="connsiteX193" fmla="*/ 7408679 w 8309387"/>
              <a:gd name="connsiteY193" fmla="*/ 2859828 h 7012541"/>
              <a:gd name="connsiteX194" fmla="*/ 7391569 w 8309387"/>
              <a:gd name="connsiteY194" fmla="*/ 2867792 h 7012541"/>
              <a:gd name="connsiteX195" fmla="*/ 7380474 w 8309387"/>
              <a:gd name="connsiteY195" fmla="*/ 2867539 h 7012541"/>
              <a:gd name="connsiteX196" fmla="*/ 7376094 w 8309387"/>
              <a:gd name="connsiteY196" fmla="*/ 2868814 h 7012541"/>
              <a:gd name="connsiteX197" fmla="*/ 7363084 w 8309387"/>
              <a:gd name="connsiteY197" fmla="*/ 2868887 h 7012541"/>
              <a:gd name="connsiteX198" fmla="*/ 7330122 w 8309387"/>
              <a:gd name="connsiteY198" fmla="*/ 2879700 h 7012541"/>
              <a:gd name="connsiteX199" fmla="*/ 7423270 w 8309387"/>
              <a:gd name="connsiteY199" fmla="*/ 2893285 h 7012541"/>
              <a:gd name="connsiteX200" fmla="*/ 7535753 w 8309387"/>
              <a:gd name="connsiteY200" fmla="*/ 2895495 h 7012541"/>
              <a:gd name="connsiteX201" fmla="*/ 7569394 w 8309387"/>
              <a:gd name="connsiteY201" fmla="*/ 2895495 h 7012541"/>
              <a:gd name="connsiteX202" fmla="*/ 7611446 w 8309387"/>
              <a:gd name="connsiteY202" fmla="*/ 2913195 h 7012541"/>
              <a:gd name="connsiteX203" fmla="*/ 7619857 w 8309387"/>
              <a:gd name="connsiteY203" fmla="*/ 2939745 h 7012541"/>
              <a:gd name="connsiteX204" fmla="*/ 7603035 w 8309387"/>
              <a:gd name="connsiteY204" fmla="*/ 2957445 h 7012541"/>
              <a:gd name="connsiteX205" fmla="*/ 7476884 w 8309387"/>
              <a:gd name="connsiteY205" fmla="*/ 2957445 h 7012541"/>
              <a:gd name="connsiteX206" fmla="*/ 7611446 w 8309387"/>
              <a:gd name="connsiteY206" fmla="*/ 2992841 h 7012541"/>
              <a:gd name="connsiteX207" fmla="*/ 7636676 w 8309387"/>
              <a:gd name="connsiteY207" fmla="*/ 3010536 h 7012541"/>
              <a:gd name="connsiteX208" fmla="*/ 7603035 w 8309387"/>
              <a:gd name="connsiteY208" fmla="*/ 3019391 h 7012541"/>
              <a:gd name="connsiteX209" fmla="*/ 7392782 w 8309387"/>
              <a:gd name="connsiteY209" fmla="*/ 3019391 h 7012541"/>
              <a:gd name="connsiteX210" fmla="*/ 7359141 w 8309387"/>
              <a:gd name="connsiteY210" fmla="*/ 3037084 h 7012541"/>
              <a:gd name="connsiteX211" fmla="*/ 7418013 w 8309387"/>
              <a:gd name="connsiteY211" fmla="*/ 3037084 h 7012541"/>
              <a:gd name="connsiteX212" fmla="*/ 7493705 w 8309387"/>
              <a:gd name="connsiteY212" fmla="*/ 3063633 h 7012541"/>
              <a:gd name="connsiteX213" fmla="*/ 7569394 w 8309387"/>
              <a:gd name="connsiteY213" fmla="*/ 3063633 h 7012541"/>
              <a:gd name="connsiteX214" fmla="*/ 7594625 w 8309387"/>
              <a:gd name="connsiteY214" fmla="*/ 3090181 h 7012541"/>
              <a:gd name="connsiteX215" fmla="*/ 7569394 w 8309387"/>
              <a:gd name="connsiteY215" fmla="*/ 3116729 h 7012541"/>
              <a:gd name="connsiteX216" fmla="*/ 7392782 w 8309387"/>
              <a:gd name="connsiteY216" fmla="*/ 3116729 h 7012541"/>
              <a:gd name="connsiteX217" fmla="*/ 7317090 w 8309387"/>
              <a:gd name="connsiteY217" fmla="*/ 3125577 h 7012541"/>
              <a:gd name="connsiteX218" fmla="*/ 7409602 w 8309387"/>
              <a:gd name="connsiteY218" fmla="*/ 3125577 h 7012541"/>
              <a:gd name="connsiteX219" fmla="*/ 7468474 w 8309387"/>
              <a:gd name="connsiteY219" fmla="*/ 3160972 h 7012541"/>
              <a:gd name="connsiteX220" fmla="*/ 7468474 w 8309387"/>
              <a:gd name="connsiteY220" fmla="*/ 3187520 h 7012541"/>
              <a:gd name="connsiteX221" fmla="*/ 7434834 w 8309387"/>
              <a:gd name="connsiteY221" fmla="*/ 3205222 h 7012541"/>
              <a:gd name="connsiteX222" fmla="*/ 7325501 w 8309387"/>
              <a:gd name="connsiteY222" fmla="*/ 3222925 h 7012541"/>
              <a:gd name="connsiteX223" fmla="*/ 7289650 w 8309387"/>
              <a:gd name="connsiteY223" fmla="*/ 3228471 h 7012541"/>
              <a:gd name="connsiteX224" fmla="*/ 7297868 w 8309387"/>
              <a:gd name="connsiteY224" fmla="*/ 3237002 h 7012541"/>
              <a:gd name="connsiteX225" fmla="*/ 7234517 w 8309387"/>
              <a:gd name="connsiteY225" fmla="*/ 3266341 h 7012541"/>
              <a:gd name="connsiteX226" fmla="*/ 7200180 w 8309387"/>
              <a:gd name="connsiteY226" fmla="*/ 3279517 h 7012541"/>
              <a:gd name="connsiteX227" fmla="*/ 7287409 w 8309387"/>
              <a:gd name="connsiteY227" fmla="*/ 3302602 h 7012541"/>
              <a:gd name="connsiteX228" fmla="*/ 7437935 w 8309387"/>
              <a:gd name="connsiteY228" fmla="*/ 3285529 h 7012541"/>
              <a:gd name="connsiteX229" fmla="*/ 7507819 w 8309387"/>
              <a:gd name="connsiteY229" fmla="*/ 3251385 h 7012541"/>
              <a:gd name="connsiteX230" fmla="*/ 7626089 w 8309387"/>
              <a:gd name="connsiteY230" fmla="*/ 3153218 h 7012541"/>
              <a:gd name="connsiteX231" fmla="*/ 7824993 w 8309387"/>
              <a:gd name="connsiteY231" fmla="*/ 2986763 h 7012541"/>
              <a:gd name="connsiteX232" fmla="*/ 8083034 w 8309387"/>
              <a:gd name="connsiteY232" fmla="*/ 2905671 h 7012541"/>
              <a:gd name="connsiteX233" fmla="*/ 8292694 w 8309387"/>
              <a:gd name="connsiteY233" fmla="*/ 2811774 h 7012541"/>
              <a:gd name="connsiteX234" fmla="*/ 8308820 w 8309387"/>
              <a:gd name="connsiteY234" fmla="*/ 2798969 h 7012541"/>
              <a:gd name="connsiteX235" fmla="*/ 8271189 w 8309387"/>
              <a:gd name="connsiteY235" fmla="*/ 3114806 h 7012541"/>
              <a:gd name="connsiteX236" fmla="*/ 8002397 w 8309387"/>
              <a:gd name="connsiteY236" fmla="*/ 3174559 h 7012541"/>
              <a:gd name="connsiteX237" fmla="*/ 7744358 w 8309387"/>
              <a:gd name="connsiteY237" fmla="*/ 3259920 h 7012541"/>
              <a:gd name="connsiteX238" fmla="*/ 7583083 w 8309387"/>
              <a:gd name="connsiteY238" fmla="*/ 3358087 h 7012541"/>
              <a:gd name="connsiteX239" fmla="*/ 7507819 w 8309387"/>
              <a:gd name="connsiteY239" fmla="*/ 3396499 h 7012541"/>
              <a:gd name="connsiteX240" fmla="*/ 7201396 w 8309387"/>
              <a:gd name="connsiteY240" fmla="*/ 3537345 h 7012541"/>
              <a:gd name="connsiteX241" fmla="*/ 7180328 w 8309387"/>
              <a:gd name="connsiteY241" fmla="*/ 3547150 h 7012541"/>
              <a:gd name="connsiteX242" fmla="*/ 7165229 w 8309387"/>
              <a:gd name="connsiteY242" fmla="*/ 3639988 h 7012541"/>
              <a:gd name="connsiteX243" fmla="*/ 7112041 w 8309387"/>
              <a:gd name="connsiteY243" fmla="*/ 3746654 h 7012541"/>
              <a:gd name="connsiteX244" fmla="*/ 7107603 w 8309387"/>
              <a:gd name="connsiteY244" fmla="*/ 3767789 h 7012541"/>
              <a:gd name="connsiteX245" fmla="*/ 7120759 w 8309387"/>
              <a:gd name="connsiteY245" fmla="*/ 3772089 h 7012541"/>
              <a:gd name="connsiteX246" fmla="*/ 7534699 w 8309387"/>
              <a:gd name="connsiteY246" fmla="*/ 3891595 h 7012541"/>
              <a:gd name="connsiteX247" fmla="*/ 7626089 w 8309387"/>
              <a:gd name="connsiteY247" fmla="*/ 3917205 h 7012541"/>
              <a:gd name="connsiteX248" fmla="*/ 7749734 w 8309387"/>
              <a:gd name="connsiteY248" fmla="*/ 3904400 h 7012541"/>
              <a:gd name="connsiteX249" fmla="*/ 7819618 w 8309387"/>
              <a:gd name="connsiteY249" fmla="*/ 3895864 h 7012541"/>
              <a:gd name="connsiteX250" fmla="*/ 7894880 w 8309387"/>
              <a:gd name="connsiteY250" fmla="*/ 3912937 h 7012541"/>
              <a:gd name="connsiteX251" fmla="*/ 7927136 w 8309387"/>
              <a:gd name="connsiteY251" fmla="*/ 3942812 h 7012541"/>
              <a:gd name="connsiteX252" fmla="*/ 7787364 w 8309387"/>
              <a:gd name="connsiteY252" fmla="*/ 4169020 h 7012541"/>
              <a:gd name="connsiteX253" fmla="*/ 7636840 w 8309387"/>
              <a:gd name="connsiteY253" fmla="*/ 4169020 h 7012541"/>
              <a:gd name="connsiteX254" fmla="*/ 7513195 w 8309387"/>
              <a:gd name="connsiteY254" fmla="*/ 4100731 h 7012541"/>
              <a:gd name="connsiteX255" fmla="*/ 7378800 w 8309387"/>
              <a:gd name="connsiteY255" fmla="*/ 4079391 h 7012541"/>
              <a:gd name="connsiteX256" fmla="*/ 7239029 w 8309387"/>
              <a:gd name="connsiteY256" fmla="*/ 4023907 h 7012541"/>
              <a:gd name="connsiteX257" fmla="*/ 7158389 w 8309387"/>
              <a:gd name="connsiteY257" fmla="*/ 3921471 h 7012541"/>
              <a:gd name="connsiteX258" fmla="*/ 7124598 w 8309387"/>
              <a:gd name="connsiteY258" fmla="*/ 3898797 h 7012541"/>
              <a:gd name="connsiteX259" fmla="*/ 7095148 w 8309387"/>
              <a:gd name="connsiteY259" fmla="*/ 3921009 h 7012541"/>
              <a:gd name="connsiteX260" fmla="*/ 6993789 w 8309387"/>
              <a:gd name="connsiteY260" fmla="*/ 3921009 h 7012541"/>
              <a:gd name="connsiteX261" fmla="*/ 6841749 w 8309387"/>
              <a:gd name="connsiteY261" fmla="*/ 3947832 h 7012541"/>
              <a:gd name="connsiteX262" fmla="*/ 6799515 w 8309387"/>
              <a:gd name="connsiteY262" fmla="*/ 4048423 h 7012541"/>
              <a:gd name="connsiteX263" fmla="*/ 6554562 w 8309387"/>
              <a:gd name="connsiteY263" fmla="*/ 4309956 h 7012541"/>
              <a:gd name="connsiteX264" fmla="*/ 6495434 w 8309387"/>
              <a:gd name="connsiteY264" fmla="*/ 4323367 h 7012541"/>
              <a:gd name="connsiteX265" fmla="*/ 6157569 w 8309387"/>
              <a:gd name="connsiteY265" fmla="*/ 4323367 h 7012541"/>
              <a:gd name="connsiteX266" fmla="*/ 6225141 w 8309387"/>
              <a:gd name="connsiteY266" fmla="*/ 4544663 h 7012541"/>
              <a:gd name="connsiteX267" fmla="*/ 6030867 w 8309387"/>
              <a:gd name="connsiteY267" fmla="*/ 4423957 h 7012541"/>
              <a:gd name="connsiteX268" fmla="*/ 5726788 w 8309387"/>
              <a:gd name="connsiteY268" fmla="*/ 4363603 h 7012541"/>
              <a:gd name="connsiteX269" fmla="*/ 5583194 w 8309387"/>
              <a:gd name="connsiteY269" fmla="*/ 4558076 h 7012541"/>
              <a:gd name="connsiteX270" fmla="*/ 5372027 w 8309387"/>
              <a:gd name="connsiteY270" fmla="*/ 4658664 h 7012541"/>
              <a:gd name="connsiteX271" fmla="*/ 5228434 w 8309387"/>
              <a:gd name="connsiteY271" fmla="*/ 4698900 h 7012541"/>
              <a:gd name="connsiteX272" fmla="*/ 4991928 w 8309387"/>
              <a:gd name="connsiteY272" fmla="*/ 4812901 h 7012541"/>
              <a:gd name="connsiteX273" fmla="*/ 4915908 w 8309387"/>
              <a:gd name="connsiteY273" fmla="*/ 4866550 h 7012541"/>
              <a:gd name="connsiteX274" fmla="*/ 4949694 w 8309387"/>
              <a:gd name="connsiteY274" fmla="*/ 5034199 h 7012541"/>
              <a:gd name="connsiteX275" fmla="*/ 4978237 w 8309387"/>
              <a:gd name="connsiteY275" fmla="*/ 5142809 h 7012541"/>
              <a:gd name="connsiteX276" fmla="*/ 4997518 w 8309387"/>
              <a:gd name="connsiteY276" fmla="*/ 5144903 h 7012541"/>
              <a:gd name="connsiteX277" fmla="*/ 5017276 w 8309387"/>
              <a:gd name="connsiteY277" fmla="*/ 5157192 h 7012541"/>
              <a:gd name="connsiteX278" fmla="*/ 5033367 w 8309387"/>
              <a:gd name="connsiteY278" fmla="*/ 5182005 h 7012541"/>
              <a:gd name="connsiteX279" fmla="*/ 5039731 w 8309387"/>
              <a:gd name="connsiteY279" fmla="*/ 5192443 h 7012541"/>
              <a:gd name="connsiteX280" fmla="*/ 5060058 w 8309387"/>
              <a:gd name="connsiteY280" fmla="*/ 5219711 h 7012541"/>
              <a:gd name="connsiteX281" fmla="*/ 5070657 w 8309387"/>
              <a:gd name="connsiteY281" fmla="*/ 5232605 h 7012541"/>
              <a:gd name="connsiteX282" fmla="*/ 5077775 w 8309387"/>
              <a:gd name="connsiteY282" fmla="*/ 5251423 h 7012541"/>
              <a:gd name="connsiteX283" fmla="*/ 5076675 w 8309387"/>
              <a:gd name="connsiteY283" fmla="*/ 5272625 h 7012541"/>
              <a:gd name="connsiteX284" fmla="*/ 5067013 w 8309387"/>
              <a:gd name="connsiteY284" fmla="*/ 5325796 h 7012541"/>
              <a:gd name="connsiteX285" fmla="*/ 4992239 w 8309387"/>
              <a:gd name="connsiteY285" fmla="*/ 5402777 h 7012541"/>
              <a:gd name="connsiteX286" fmla="*/ 4981655 w 8309387"/>
              <a:gd name="connsiteY286" fmla="*/ 5403392 h 7012541"/>
              <a:gd name="connsiteX287" fmla="*/ 4935831 w 8309387"/>
              <a:gd name="connsiteY287" fmla="*/ 5411777 h 7012541"/>
              <a:gd name="connsiteX288" fmla="*/ 4922876 w 8309387"/>
              <a:gd name="connsiteY288" fmla="*/ 5410623 h 7012541"/>
              <a:gd name="connsiteX289" fmla="*/ 4887883 w 8309387"/>
              <a:gd name="connsiteY289" fmla="*/ 5412181 h 7012541"/>
              <a:gd name="connsiteX290" fmla="*/ 4868951 w 8309387"/>
              <a:gd name="connsiteY290" fmla="*/ 5411532 h 7012541"/>
              <a:gd name="connsiteX291" fmla="*/ 4852373 w 8309387"/>
              <a:gd name="connsiteY291" fmla="*/ 5399145 h 7012541"/>
              <a:gd name="connsiteX292" fmla="*/ 4797423 w 8309387"/>
              <a:gd name="connsiteY292" fmla="*/ 5370869 h 7012541"/>
              <a:gd name="connsiteX293" fmla="*/ 4769006 w 8309387"/>
              <a:gd name="connsiteY293" fmla="*/ 5349635 h 7012541"/>
              <a:gd name="connsiteX294" fmla="*/ 4763013 w 8309387"/>
              <a:gd name="connsiteY294" fmla="*/ 5336631 h 7012541"/>
              <a:gd name="connsiteX295" fmla="*/ 4763231 w 8309387"/>
              <a:gd name="connsiteY295" fmla="*/ 5303401 h 7012541"/>
              <a:gd name="connsiteX296" fmla="*/ 4760438 w 8309387"/>
              <a:gd name="connsiteY296" fmla="*/ 5250159 h 7012541"/>
              <a:gd name="connsiteX297" fmla="*/ 4768885 w 8309387"/>
              <a:gd name="connsiteY297" fmla="*/ 5228052 h 7012541"/>
              <a:gd name="connsiteX298" fmla="*/ 4786918 w 8309387"/>
              <a:gd name="connsiteY298" fmla="*/ 5203164 h 7012541"/>
              <a:gd name="connsiteX299" fmla="*/ 4805708 w 8309387"/>
              <a:gd name="connsiteY299" fmla="*/ 5186655 h 7012541"/>
              <a:gd name="connsiteX300" fmla="*/ 4839370 w 8309387"/>
              <a:gd name="connsiteY300" fmla="*/ 5158612 h 7012541"/>
              <a:gd name="connsiteX301" fmla="*/ 4839887 w 8309387"/>
              <a:gd name="connsiteY301" fmla="*/ 5158473 h 7012541"/>
              <a:gd name="connsiteX302" fmla="*/ 4839887 w 8309387"/>
              <a:gd name="connsiteY302" fmla="*/ 5114670 h 7012541"/>
              <a:gd name="connsiteX303" fmla="*/ 4831440 w 8309387"/>
              <a:gd name="connsiteY303" fmla="*/ 5000669 h 7012541"/>
              <a:gd name="connsiteX304" fmla="*/ 4731137 w 8309387"/>
              <a:gd name="connsiteY304" fmla="*/ 4868226 h 7012541"/>
              <a:gd name="connsiteX305" fmla="*/ 4699578 w 8309387"/>
              <a:gd name="connsiteY305" fmla="*/ 4861044 h 7012541"/>
              <a:gd name="connsiteX306" fmla="*/ 4695996 w 8309387"/>
              <a:gd name="connsiteY306" fmla="*/ 4869585 h 7012541"/>
              <a:gd name="connsiteX307" fmla="*/ 4526886 w 8309387"/>
              <a:gd name="connsiteY307" fmla="*/ 5175990 h 7012541"/>
              <a:gd name="connsiteX308" fmla="*/ 4431061 w 8309387"/>
              <a:gd name="connsiteY308" fmla="*/ 5313663 h 7012541"/>
              <a:gd name="connsiteX309" fmla="*/ 4467109 w 8309387"/>
              <a:gd name="connsiteY309" fmla="*/ 5335807 h 7012541"/>
              <a:gd name="connsiteX310" fmla="*/ 4556483 w 8309387"/>
              <a:gd name="connsiteY310" fmla="*/ 5411032 h 7012541"/>
              <a:gd name="connsiteX311" fmla="*/ 4588738 w 8309387"/>
              <a:gd name="connsiteY311" fmla="*/ 5530539 h 7012541"/>
              <a:gd name="connsiteX312" fmla="*/ 4486598 w 8309387"/>
              <a:gd name="connsiteY312" fmla="*/ 5658580 h 7012541"/>
              <a:gd name="connsiteX313" fmla="*/ 4481222 w 8309387"/>
              <a:gd name="connsiteY313" fmla="*/ 5688457 h 7012541"/>
              <a:gd name="connsiteX314" fmla="*/ 4508100 w 8309387"/>
              <a:gd name="connsiteY314" fmla="*/ 5833571 h 7012541"/>
              <a:gd name="connsiteX315" fmla="*/ 4373705 w 8309387"/>
              <a:gd name="connsiteY315" fmla="*/ 6029902 h 7012541"/>
              <a:gd name="connsiteX316" fmla="*/ 4244684 w 8309387"/>
              <a:gd name="connsiteY316" fmla="*/ 6076852 h 7012541"/>
              <a:gd name="connsiteX317" fmla="*/ 3981267 w 8309387"/>
              <a:gd name="connsiteY317" fmla="*/ 6046974 h 7012541"/>
              <a:gd name="connsiteX318" fmla="*/ 3906594 w 8309387"/>
              <a:gd name="connsiteY318" fmla="*/ 6000025 h 7012541"/>
              <a:gd name="connsiteX319" fmla="*/ 3861154 w 8309387"/>
              <a:gd name="connsiteY319" fmla="*/ 5958970 h 7012541"/>
              <a:gd name="connsiteX320" fmla="*/ 3835346 w 8309387"/>
              <a:gd name="connsiteY320" fmla="*/ 5983754 h 7012541"/>
              <a:gd name="connsiteX321" fmla="*/ 3721172 w 8309387"/>
              <a:gd name="connsiteY321" fmla="*/ 6074326 h 7012541"/>
              <a:gd name="connsiteX322" fmla="*/ 3723563 w 8309387"/>
              <a:gd name="connsiteY322" fmla="*/ 6076719 h 7012541"/>
              <a:gd name="connsiteX323" fmla="*/ 3733978 w 8309387"/>
              <a:gd name="connsiteY323" fmla="*/ 6081120 h 7012541"/>
              <a:gd name="connsiteX324" fmla="*/ 3776987 w 8309387"/>
              <a:gd name="connsiteY324" fmla="*/ 6098191 h 7012541"/>
              <a:gd name="connsiteX325" fmla="*/ 3723226 w 8309387"/>
              <a:gd name="connsiteY325" fmla="*/ 6128069 h 7012541"/>
              <a:gd name="connsiteX326" fmla="*/ 3685596 w 8309387"/>
              <a:gd name="connsiteY326" fmla="*/ 6115264 h 7012541"/>
              <a:gd name="connsiteX327" fmla="*/ 3674316 w 8309387"/>
              <a:gd name="connsiteY327" fmla="*/ 6111495 h 7012541"/>
              <a:gd name="connsiteX328" fmla="*/ 3550158 w 8309387"/>
              <a:gd name="connsiteY328" fmla="*/ 6209987 h 7012541"/>
              <a:gd name="connsiteX329" fmla="*/ 2376461 w 8309387"/>
              <a:gd name="connsiteY329" fmla="*/ 6797710 h 7012541"/>
              <a:gd name="connsiteX330" fmla="*/ 2293103 w 8309387"/>
              <a:gd name="connsiteY330" fmla="*/ 6820826 h 7012541"/>
              <a:gd name="connsiteX331" fmla="*/ 2293103 w 8309387"/>
              <a:gd name="connsiteY331" fmla="*/ 6858002 h 7012541"/>
              <a:gd name="connsiteX332" fmla="*/ 2159046 w 8309387"/>
              <a:gd name="connsiteY332" fmla="*/ 6858002 h 7012541"/>
              <a:gd name="connsiteX333" fmla="*/ 2047293 w 8309387"/>
              <a:gd name="connsiteY333" fmla="*/ 6888993 h 7012541"/>
              <a:gd name="connsiteX334" fmla="*/ 995643 w 8309387"/>
              <a:gd name="connsiteY334" fmla="*/ 7010404 h 7012541"/>
              <a:gd name="connsiteX335" fmla="*/ 0 w 8309387"/>
              <a:gd name="connsiteY335" fmla="*/ 6931523 h 7012541"/>
              <a:gd name="connsiteX336" fmla="*/ 28261 w 8309387"/>
              <a:gd name="connsiteY336" fmla="*/ 5029202 h 7012541"/>
              <a:gd name="connsiteX0" fmla="*/ 6634026 w 8327721"/>
              <a:gd name="connsiteY0" fmla="*/ 867292 h 7012541"/>
              <a:gd name="connsiteX1" fmla="*/ 6577800 w 8327721"/>
              <a:gd name="connsiteY1" fmla="*/ 908210 h 7012541"/>
              <a:gd name="connsiteX2" fmla="*/ 6529417 w 8327721"/>
              <a:gd name="connsiteY2" fmla="*/ 967963 h 7012541"/>
              <a:gd name="connsiteX3" fmla="*/ 6545544 w 8327721"/>
              <a:gd name="connsiteY3" fmla="*/ 1006376 h 7012541"/>
              <a:gd name="connsiteX4" fmla="*/ 6585864 w 8327721"/>
              <a:gd name="connsiteY4" fmla="*/ 1006911 h 7012541"/>
              <a:gd name="connsiteX5" fmla="*/ 6602827 w 8327721"/>
              <a:gd name="connsiteY5" fmla="*/ 1003094 h 7012541"/>
              <a:gd name="connsiteX6" fmla="*/ 6624961 w 8327721"/>
              <a:gd name="connsiteY6" fmla="*/ 955148 h 7012541"/>
              <a:gd name="connsiteX7" fmla="*/ 6627415 w 8327721"/>
              <a:gd name="connsiteY7" fmla="*/ 887712 h 7012541"/>
              <a:gd name="connsiteX8" fmla="*/ 6634026 w 8327721"/>
              <a:gd name="connsiteY8" fmla="*/ 867292 h 7012541"/>
              <a:gd name="connsiteX9" fmla="*/ 28261 w 8327721"/>
              <a:gd name="connsiteY9" fmla="*/ 5029202 h 7012541"/>
              <a:gd name="connsiteX10" fmla="*/ 71547 w 8327721"/>
              <a:gd name="connsiteY10" fmla="*/ 85060 h 7012541"/>
              <a:gd name="connsiteX11" fmla="*/ 2293103 w 8327721"/>
              <a:gd name="connsiteY11" fmla="*/ 0 h 7012541"/>
              <a:gd name="connsiteX12" fmla="*/ 2909882 w 8327721"/>
              <a:gd name="connsiteY12" fmla="*/ 423059 h 7012541"/>
              <a:gd name="connsiteX13" fmla="*/ 3086400 w 8327721"/>
              <a:gd name="connsiteY13" fmla="*/ 516658 h 7012541"/>
              <a:gd name="connsiteX14" fmla="*/ 3066703 w 8327721"/>
              <a:gd name="connsiteY14" fmla="*/ 491542 h 7012541"/>
              <a:gd name="connsiteX15" fmla="*/ 3040497 w 8327721"/>
              <a:gd name="connsiteY15" fmla="*/ 460064 h 7012541"/>
              <a:gd name="connsiteX16" fmla="*/ 2943731 w 8327721"/>
              <a:gd name="connsiteY16" fmla="*/ 387506 h 7012541"/>
              <a:gd name="connsiteX17" fmla="*/ 2895348 w 8327721"/>
              <a:gd name="connsiteY17" fmla="*/ 302144 h 7012541"/>
              <a:gd name="connsiteX18" fmla="*/ 2981361 w 8327721"/>
              <a:gd name="connsiteY18" fmla="*/ 203978 h 7012541"/>
              <a:gd name="connsiteX19" fmla="*/ 3035121 w 8327721"/>
              <a:gd name="connsiteY19" fmla="*/ 203978 h 7012541"/>
              <a:gd name="connsiteX20" fmla="*/ 3051248 w 8327721"/>
              <a:gd name="connsiteY20" fmla="*/ 233856 h 7012541"/>
              <a:gd name="connsiteX21" fmla="*/ 3110381 w 8327721"/>
              <a:gd name="connsiteY21" fmla="*/ 391774 h 7012541"/>
              <a:gd name="connsiteX22" fmla="*/ 3131886 w 8327721"/>
              <a:gd name="connsiteY22" fmla="*/ 434455 h 7012541"/>
              <a:gd name="connsiteX23" fmla="*/ 3217899 w 8327721"/>
              <a:gd name="connsiteY23" fmla="*/ 545425 h 7012541"/>
              <a:gd name="connsiteX24" fmla="*/ 3265394 w 8327721"/>
              <a:gd name="connsiteY24" fmla="*/ 614557 h 7012541"/>
              <a:gd name="connsiteX25" fmla="*/ 3525574 w 8327721"/>
              <a:gd name="connsiteY25" fmla="*/ 784372 h 7012541"/>
              <a:gd name="connsiteX26" fmla="*/ 3549857 w 8327721"/>
              <a:gd name="connsiteY26" fmla="*/ 760429 h 7012541"/>
              <a:gd name="connsiteX27" fmla="*/ 3583457 w 8327721"/>
              <a:gd name="connsiteY27" fmla="*/ 716148 h 7012541"/>
              <a:gd name="connsiteX28" fmla="*/ 3701724 w 8327721"/>
              <a:gd name="connsiteY28" fmla="*/ 703343 h 7012541"/>
              <a:gd name="connsiteX29" fmla="*/ 3927511 w 8327721"/>
              <a:gd name="connsiteY29" fmla="*/ 733221 h 7012541"/>
              <a:gd name="connsiteX30" fmla="*/ 3992019 w 8327721"/>
              <a:gd name="connsiteY30" fmla="*/ 686272 h 7012541"/>
              <a:gd name="connsiteX31" fmla="*/ 4008148 w 8327721"/>
              <a:gd name="connsiteY31" fmla="*/ 600910 h 7012541"/>
              <a:gd name="connsiteX32" fmla="*/ 4008148 w 8327721"/>
              <a:gd name="connsiteY32" fmla="*/ 545425 h 7012541"/>
              <a:gd name="connsiteX33" fmla="*/ 4110289 w 8327721"/>
              <a:gd name="connsiteY33" fmla="*/ 515549 h 7012541"/>
              <a:gd name="connsiteX34" fmla="*/ 4190927 w 8327721"/>
              <a:gd name="connsiteY34" fmla="*/ 579570 h 7012541"/>
              <a:gd name="connsiteX35" fmla="*/ 4239308 w 8327721"/>
              <a:gd name="connsiteY35" fmla="*/ 613714 h 7012541"/>
              <a:gd name="connsiteX36" fmla="*/ 4293068 w 8327721"/>
              <a:gd name="connsiteY36" fmla="*/ 583839 h 7012541"/>
              <a:gd name="connsiteX37" fmla="*/ 4336073 w 8327721"/>
              <a:gd name="connsiteY37" fmla="*/ 472869 h 7012541"/>
              <a:gd name="connsiteX38" fmla="*/ 4368329 w 8327721"/>
              <a:gd name="connsiteY38" fmla="*/ 438723 h 7012541"/>
              <a:gd name="connsiteX39" fmla="*/ 4422087 w 8327721"/>
              <a:gd name="connsiteY39" fmla="*/ 442991 h 7012541"/>
              <a:gd name="connsiteX40" fmla="*/ 4481222 w 8327721"/>
              <a:gd name="connsiteY40" fmla="*/ 485671 h 7012541"/>
              <a:gd name="connsiteX41" fmla="*/ 4567235 w 8327721"/>
              <a:gd name="connsiteY41" fmla="*/ 545425 h 7012541"/>
              <a:gd name="connsiteX42" fmla="*/ 4701630 w 8327721"/>
              <a:gd name="connsiteY42" fmla="*/ 481403 h 7012541"/>
              <a:gd name="connsiteX43" fmla="*/ 4787643 w 8327721"/>
              <a:gd name="connsiteY43" fmla="*/ 366167 h 7012541"/>
              <a:gd name="connsiteX44" fmla="*/ 4852154 w 8327721"/>
              <a:gd name="connsiteY44" fmla="*/ 349094 h 7012541"/>
              <a:gd name="connsiteX45" fmla="*/ 4911289 w 8327721"/>
              <a:gd name="connsiteY45" fmla="*/ 494208 h 7012541"/>
              <a:gd name="connsiteX46" fmla="*/ 4900539 w 8327721"/>
              <a:gd name="connsiteY46" fmla="*/ 507013 h 7012541"/>
              <a:gd name="connsiteX47" fmla="*/ 5008054 w 8327721"/>
              <a:gd name="connsiteY47" fmla="*/ 532622 h 7012541"/>
              <a:gd name="connsiteX48" fmla="*/ 5099443 w 8327721"/>
              <a:gd name="connsiteY48" fmla="*/ 498476 h 7012541"/>
              <a:gd name="connsiteX49" fmla="*/ 5115571 w 8327721"/>
              <a:gd name="connsiteY49" fmla="*/ 485671 h 7012541"/>
              <a:gd name="connsiteX50" fmla="*/ 5292973 w 8327721"/>
              <a:gd name="connsiteY50" fmla="*/ 477137 h 7012541"/>
              <a:gd name="connsiteX51" fmla="*/ 5395114 w 8327721"/>
              <a:gd name="connsiteY51" fmla="*/ 468600 h 7012541"/>
              <a:gd name="connsiteX52" fmla="*/ 5454249 w 8327721"/>
              <a:gd name="connsiteY52" fmla="*/ 357630 h 7012541"/>
              <a:gd name="connsiteX53" fmla="*/ 5545639 w 8327721"/>
              <a:gd name="connsiteY53" fmla="*/ 131422 h 7012541"/>
              <a:gd name="connsiteX54" fmla="*/ 5626276 w 8327721"/>
              <a:gd name="connsiteY54" fmla="*/ 33255 h 7012541"/>
              <a:gd name="connsiteX55" fmla="*/ 5684065 w 8327721"/>
              <a:gd name="connsiteY55" fmla="*/ 2846 h 7012541"/>
              <a:gd name="connsiteX56" fmla="*/ 5721528 w 8327721"/>
              <a:gd name="connsiteY56" fmla="*/ 245 h 7012541"/>
              <a:gd name="connsiteX57" fmla="*/ 5766047 w 8327721"/>
              <a:gd name="connsiteY57" fmla="*/ 7648 h 7012541"/>
              <a:gd name="connsiteX58" fmla="*/ 5712289 w 8327721"/>
              <a:gd name="connsiteY58" fmla="*/ 152762 h 7012541"/>
              <a:gd name="connsiteX59" fmla="*/ 5658530 w 8327721"/>
              <a:gd name="connsiteY59" fmla="*/ 323485 h 7012541"/>
              <a:gd name="connsiteX60" fmla="*/ 5599395 w 8327721"/>
              <a:gd name="connsiteY60" fmla="*/ 489940 h 7012541"/>
              <a:gd name="connsiteX61" fmla="*/ 5733793 w 8327721"/>
              <a:gd name="connsiteY61" fmla="*/ 613714 h 7012541"/>
              <a:gd name="connsiteX62" fmla="*/ 5766047 w 8327721"/>
              <a:gd name="connsiteY62" fmla="*/ 596641 h 7012541"/>
              <a:gd name="connsiteX63" fmla="*/ 5782173 w 8327721"/>
              <a:gd name="connsiteY63" fmla="*/ 566766 h 7012541"/>
              <a:gd name="connsiteX64" fmla="*/ 5889693 w 8327721"/>
              <a:gd name="connsiteY64" fmla="*/ 532622 h 7012541"/>
              <a:gd name="connsiteX65" fmla="*/ 5948825 w 8327721"/>
              <a:gd name="connsiteY65" fmla="*/ 600910 h 7012541"/>
              <a:gd name="connsiteX66" fmla="*/ 5948825 w 8327721"/>
              <a:gd name="connsiteY66" fmla="*/ 635055 h 7012541"/>
              <a:gd name="connsiteX67" fmla="*/ 6110101 w 8327721"/>
              <a:gd name="connsiteY67" fmla="*/ 801509 h 7012541"/>
              <a:gd name="connsiteX68" fmla="*/ 6185364 w 8327721"/>
              <a:gd name="connsiteY68" fmla="*/ 797240 h 7012541"/>
              <a:gd name="connsiteX69" fmla="*/ 6411148 w 8327721"/>
              <a:gd name="connsiteY69" fmla="*/ 754560 h 7012541"/>
              <a:gd name="connsiteX70" fmla="*/ 6459531 w 8327721"/>
              <a:gd name="connsiteY70" fmla="*/ 771633 h 7012541"/>
              <a:gd name="connsiteX71" fmla="*/ 6518666 w 8327721"/>
              <a:gd name="connsiteY71" fmla="*/ 831386 h 7012541"/>
              <a:gd name="connsiteX72" fmla="*/ 6583174 w 8327721"/>
              <a:gd name="connsiteY72" fmla="*/ 839921 h 7012541"/>
              <a:gd name="connsiteX73" fmla="*/ 6604680 w 8327721"/>
              <a:gd name="connsiteY73" fmla="*/ 822850 h 7012541"/>
              <a:gd name="connsiteX74" fmla="*/ 6630887 w 8327721"/>
              <a:gd name="connsiteY74" fmla="*/ 818048 h 7012541"/>
              <a:gd name="connsiteX75" fmla="*/ 6648711 w 8327721"/>
              <a:gd name="connsiteY75" fmla="*/ 821907 h 7012541"/>
              <a:gd name="connsiteX76" fmla="*/ 6652736 w 8327721"/>
              <a:gd name="connsiteY76" fmla="*/ 803062 h 7012541"/>
              <a:gd name="connsiteX77" fmla="*/ 6634723 w 8327721"/>
              <a:gd name="connsiteY77" fmla="*/ 789260 h 7012541"/>
              <a:gd name="connsiteX78" fmla="*/ 6634019 w 8327721"/>
              <a:gd name="connsiteY78" fmla="*/ 763084 h 7012541"/>
              <a:gd name="connsiteX79" fmla="*/ 6635466 w 8327721"/>
              <a:gd name="connsiteY79" fmla="*/ 732353 h 7012541"/>
              <a:gd name="connsiteX80" fmla="*/ 6681000 w 8327721"/>
              <a:gd name="connsiteY80" fmla="*/ 753698 h 7012541"/>
              <a:gd name="connsiteX81" fmla="*/ 6681704 w 8327721"/>
              <a:gd name="connsiteY81" fmla="*/ 779876 h 7012541"/>
              <a:gd name="connsiteX82" fmla="*/ 6666549 w 8327721"/>
              <a:gd name="connsiteY82" fmla="*/ 977913 h 7012541"/>
              <a:gd name="connsiteX83" fmla="*/ 6666829 w 8327721"/>
              <a:gd name="connsiteY83" fmla="*/ 988259 h 7012541"/>
              <a:gd name="connsiteX84" fmla="*/ 6669190 w 8327721"/>
              <a:gd name="connsiteY84" fmla="*/ 987703 h 7012541"/>
              <a:gd name="connsiteX85" fmla="*/ 6712195 w 8327721"/>
              <a:gd name="connsiteY85" fmla="*/ 1006376 h 7012541"/>
              <a:gd name="connsiteX86" fmla="*/ 6741388 w 8327721"/>
              <a:gd name="connsiteY86" fmla="*/ 1050670 h 7012541"/>
              <a:gd name="connsiteX87" fmla="*/ 6756165 w 8327721"/>
              <a:gd name="connsiteY87" fmla="*/ 1051331 h 7012541"/>
              <a:gd name="connsiteX88" fmla="*/ 6811400 w 8327721"/>
              <a:gd name="connsiteY88" fmla="*/ 1031420 h 7012541"/>
              <a:gd name="connsiteX89" fmla="*/ 6870579 w 8327721"/>
              <a:gd name="connsiteY89" fmla="*/ 1010084 h 7012541"/>
              <a:gd name="connsiteX90" fmla="*/ 6917158 w 8327721"/>
              <a:gd name="connsiteY90" fmla="*/ 1091465 h 7012541"/>
              <a:gd name="connsiteX91" fmla="*/ 7031896 w 8327721"/>
              <a:gd name="connsiteY91" fmla="*/ 1125620 h 7012541"/>
              <a:gd name="connsiteX92" fmla="*/ 7125478 w 8327721"/>
              <a:gd name="connsiteY92" fmla="*/ 1156072 h 7012541"/>
              <a:gd name="connsiteX93" fmla="*/ 7159878 w 8327721"/>
              <a:gd name="connsiteY93" fmla="*/ 1207863 h 7012541"/>
              <a:gd name="connsiteX94" fmla="*/ 7235505 w 8327721"/>
              <a:gd name="connsiteY94" fmla="*/ 1290100 h 7012541"/>
              <a:gd name="connsiteX95" fmla="*/ 7260605 w 8327721"/>
              <a:gd name="connsiteY95" fmla="*/ 1292379 h 7012541"/>
              <a:gd name="connsiteX96" fmla="*/ 7397968 w 8327721"/>
              <a:gd name="connsiteY96" fmla="*/ 1257963 h 7012541"/>
              <a:gd name="connsiteX97" fmla="*/ 7448170 w 8327721"/>
              <a:gd name="connsiteY97" fmla="*/ 1262519 h 7012541"/>
              <a:gd name="connsiteX98" fmla="*/ 7449238 w 8327721"/>
              <a:gd name="connsiteY98" fmla="*/ 1281014 h 7012541"/>
              <a:gd name="connsiteX99" fmla="*/ 7356343 w 8327721"/>
              <a:gd name="connsiteY99" fmla="*/ 1318280 h 7012541"/>
              <a:gd name="connsiteX100" fmla="*/ 7333375 w 8327721"/>
              <a:gd name="connsiteY100" fmla="*/ 1352992 h 7012541"/>
              <a:gd name="connsiteX101" fmla="*/ 7382127 w 8327721"/>
              <a:gd name="connsiteY101" fmla="*/ 1388279 h 7012541"/>
              <a:gd name="connsiteX102" fmla="*/ 7433759 w 8327721"/>
              <a:gd name="connsiteY102" fmla="*/ 1403649 h 7012541"/>
              <a:gd name="connsiteX103" fmla="*/ 7364535 w 8327721"/>
              <a:gd name="connsiteY103" fmla="*/ 1432382 h 7012541"/>
              <a:gd name="connsiteX104" fmla="*/ 7336194 w 8327721"/>
              <a:gd name="connsiteY104" fmla="*/ 1457701 h 7012541"/>
              <a:gd name="connsiteX105" fmla="*/ 7364153 w 8327721"/>
              <a:gd name="connsiteY105" fmla="*/ 1481607 h 7012541"/>
              <a:gd name="connsiteX106" fmla="*/ 7469950 w 8327721"/>
              <a:gd name="connsiteY106" fmla="*/ 1458567 h 7012541"/>
              <a:gd name="connsiteX107" fmla="*/ 7685494 w 8327721"/>
              <a:gd name="connsiteY107" fmla="*/ 1411069 h 7012541"/>
              <a:gd name="connsiteX108" fmla="*/ 7721005 w 8327721"/>
              <a:gd name="connsiteY108" fmla="*/ 1398266 h 7012541"/>
              <a:gd name="connsiteX109" fmla="*/ 7755786 w 8327721"/>
              <a:gd name="connsiteY109" fmla="*/ 1400830 h 7012541"/>
              <a:gd name="connsiteX110" fmla="*/ 7744655 w 8327721"/>
              <a:gd name="connsiteY110" fmla="*/ 1431274 h 7012541"/>
              <a:gd name="connsiteX111" fmla="*/ 7718830 w 8327721"/>
              <a:gd name="connsiteY111" fmla="*/ 1444362 h 7012541"/>
              <a:gd name="connsiteX112" fmla="*/ 7634911 w 8327721"/>
              <a:gd name="connsiteY112" fmla="*/ 1455735 h 7012541"/>
              <a:gd name="connsiteX113" fmla="*/ 7564259 w 8327721"/>
              <a:gd name="connsiteY113" fmla="*/ 1473656 h 7012541"/>
              <a:gd name="connsiteX114" fmla="*/ 7519069 w 8327721"/>
              <a:gd name="connsiteY114" fmla="*/ 1486173 h 7012541"/>
              <a:gd name="connsiteX115" fmla="*/ 7422588 w 8327721"/>
              <a:gd name="connsiteY115" fmla="*/ 1517179 h 7012541"/>
              <a:gd name="connsiteX116" fmla="*/ 7333981 w 8327721"/>
              <a:gd name="connsiteY116" fmla="*/ 1586884 h 7012541"/>
              <a:gd name="connsiteX117" fmla="*/ 7424703 w 8327721"/>
              <a:gd name="connsiteY117" fmla="*/ 1595712 h 7012541"/>
              <a:gd name="connsiteX118" fmla="*/ 7616576 w 8327721"/>
              <a:gd name="connsiteY118" fmla="*/ 1556747 h 7012541"/>
              <a:gd name="connsiteX119" fmla="*/ 7733485 w 8327721"/>
              <a:gd name="connsiteY119" fmla="*/ 1544806 h 7012541"/>
              <a:gd name="connsiteX120" fmla="*/ 7757500 w 8327721"/>
              <a:gd name="connsiteY120" fmla="*/ 1570131 h 7012541"/>
              <a:gd name="connsiteX121" fmla="*/ 7737410 w 8327721"/>
              <a:gd name="connsiteY121" fmla="*/ 1584926 h 7012541"/>
              <a:gd name="connsiteX122" fmla="*/ 7540165 w 8327721"/>
              <a:gd name="connsiteY122" fmla="*/ 1614502 h 7012541"/>
              <a:gd name="connsiteX123" fmla="*/ 7473820 w 8327721"/>
              <a:gd name="connsiteY123" fmla="*/ 1623317 h 7012541"/>
              <a:gd name="connsiteX124" fmla="*/ 7385936 w 8327721"/>
              <a:gd name="connsiteY124" fmla="*/ 1677656 h 7012541"/>
              <a:gd name="connsiteX125" fmla="*/ 7281204 w 8327721"/>
              <a:gd name="connsiteY125" fmla="*/ 1719189 h 7012541"/>
              <a:gd name="connsiteX126" fmla="*/ 7274371 w 8327721"/>
              <a:gd name="connsiteY126" fmla="*/ 1720608 h 7012541"/>
              <a:gd name="connsiteX127" fmla="*/ 7266631 w 8327721"/>
              <a:gd name="connsiteY127" fmla="*/ 1727395 h 7012541"/>
              <a:gd name="connsiteX128" fmla="*/ 7266631 w 8327721"/>
              <a:gd name="connsiteY128" fmla="*/ 1753945 h 7012541"/>
              <a:gd name="connsiteX129" fmla="*/ 7283452 w 8327721"/>
              <a:gd name="connsiteY129" fmla="*/ 1789340 h 7012541"/>
              <a:gd name="connsiteX130" fmla="*/ 7165708 w 8327721"/>
              <a:gd name="connsiteY130" fmla="*/ 1833590 h 7012541"/>
              <a:gd name="connsiteX131" fmla="*/ 7154809 w 8327721"/>
              <a:gd name="connsiteY131" fmla="*/ 1845056 h 7012541"/>
              <a:gd name="connsiteX132" fmla="*/ 7169142 w 8327721"/>
              <a:gd name="connsiteY132" fmla="*/ 1864261 h 7012541"/>
              <a:gd name="connsiteX133" fmla="*/ 7176645 w 8327721"/>
              <a:gd name="connsiteY133" fmla="*/ 1869997 h 7012541"/>
              <a:gd name="connsiteX134" fmla="*/ 7213877 w 8327721"/>
              <a:gd name="connsiteY134" fmla="*/ 1873441 h 7012541"/>
              <a:gd name="connsiteX135" fmla="*/ 7217525 w 8327721"/>
              <a:gd name="connsiteY135" fmla="*/ 1872797 h 7012541"/>
              <a:gd name="connsiteX136" fmla="*/ 7351920 w 8327721"/>
              <a:gd name="connsiteY136" fmla="*/ 1864261 h 7012541"/>
              <a:gd name="connsiteX137" fmla="*/ 7393249 w 8327721"/>
              <a:gd name="connsiteY137" fmla="*/ 1878132 h 7012541"/>
              <a:gd name="connsiteX138" fmla="*/ 7415948 w 8327721"/>
              <a:gd name="connsiteY138" fmla="*/ 1899836 h 7012541"/>
              <a:gd name="connsiteX139" fmla="*/ 7429578 w 8327721"/>
              <a:gd name="connsiteY139" fmla="*/ 1897743 h 7012541"/>
              <a:gd name="connsiteX140" fmla="*/ 7460064 w 8327721"/>
              <a:gd name="connsiteY140" fmla="*/ 1895534 h 7012541"/>
              <a:gd name="connsiteX141" fmla="*/ 7502113 w 8327721"/>
              <a:gd name="connsiteY141" fmla="*/ 1922083 h 7012541"/>
              <a:gd name="connsiteX142" fmla="*/ 7476884 w 8327721"/>
              <a:gd name="connsiteY142" fmla="*/ 1957479 h 7012541"/>
              <a:gd name="connsiteX143" fmla="*/ 7435999 w 8327721"/>
              <a:gd name="connsiteY143" fmla="*/ 1965299 h 7012541"/>
              <a:gd name="connsiteX144" fmla="*/ 7432559 w 8327721"/>
              <a:gd name="connsiteY144" fmla="*/ 1983767 h 7012541"/>
              <a:gd name="connsiteX145" fmla="*/ 7341167 w 8327721"/>
              <a:gd name="connsiteY145" fmla="*/ 2116076 h 7012541"/>
              <a:gd name="connsiteX146" fmla="*/ 7292785 w 8327721"/>
              <a:gd name="connsiteY146" fmla="*/ 2120344 h 7012541"/>
              <a:gd name="connsiteX147" fmla="*/ 7267252 w 8327721"/>
              <a:gd name="connsiteY147" fmla="*/ 2119278 h 7012541"/>
              <a:gd name="connsiteX148" fmla="*/ 7250917 w 8327721"/>
              <a:gd name="connsiteY148" fmla="*/ 2136237 h 7012541"/>
              <a:gd name="connsiteX149" fmla="*/ 7266631 w 8327721"/>
              <a:gd name="connsiteY149" fmla="*/ 2152158 h 7012541"/>
              <a:gd name="connsiteX150" fmla="*/ 7266631 w 8327721"/>
              <a:gd name="connsiteY150" fmla="*/ 2169860 h 7012541"/>
              <a:gd name="connsiteX151" fmla="*/ 7241401 w 8327721"/>
              <a:gd name="connsiteY151" fmla="*/ 2178706 h 7012541"/>
              <a:gd name="connsiteX152" fmla="*/ 7216741 w 8327721"/>
              <a:gd name="connsiteY152" fmla="*/ 2176761 h 7012541"/>
              <a:gd name="connsiteX153" fmla="*/ 7206772 w 8327721"/>
              <a:gd name="connsiteY153" fmla="*/ 2188634 h 7012541"/>
              <a:gd name="connsiteX154" fmla="*/ 7209141 w 8327721"/>
              <a:gd name="connsiteY154" fmla="*/ 2205255 h 7012541"/>
              <a:gd name="connsiteX155" fmla="*/ 7241401 w 8327721"/>
              <a:gd name="connsiteY155" fmla="*/ 2205255 h 7012541"/>
              <a:gd name="connsiteX156" fmla="*/ 7325501 w 8327721"/>
              <a:gd name="connsiteY156" fmla="*/ 2205255 h 7012541"/>
              <a:gd name="connsiteX157" fmla="*/ 7367553 w 8327721"/>
              <a:gd name="connsiteY157" fmla="*/ 2205255 h 7012541"/>
              <a:gd name="connsiteX158" fmla="*/ 7434834 w 8327721"/>
              <a:gd name="connsiteY158" fmla="*/ 2249505 h 7012541"/>
              <a:gd name="connsiteX159" fmla="*/ 7535753 w 8327721"/>
              <a:gd name="connsiteY159" fmla="*/ 2284901 h 7012541"/>
              <a:gd name="connsiteX160" fmla="*/ 7560984 w 8327721"/>
              <a:gd name="connsiteY160" fmla="*/ 2311449 h 7012541"/>
              <a:gd name="connsiteX161" fmla="*/ 7535753 w 8327721"/>
              <a:gd name="connsiteY161" fmla="*/ 2329142 h 7012541"/>
              <a:gd name="connsiteX162" fmla="*/ 7527346 w 8327721"/>
              <a:gd name="connsiteY162" fmla="*/ 2355692 h 7012541"/>
              <a:gd name="connsiteX163" fmla="*/ 7518935 w 8327721"/>
              <a:gd name="connsiteY163" fmla="*/ 2391087 h 7012541"/>
              <a:gd name="connsiteX164" fmla="*/ 7518935 w 8327721"/>
              <a:gd name="connsiteY164" fmla="*/ 2417635 h 7012541"/>
              <a:gd name="connsiteX165" fmla="*/ 7527346 w 8327721"/>
              <a:gd name="connsiteY165" fmla="*/ 2417635 h 7012541"/>
              <a:gd name="connsiteX166" fmla="*/ 7527346 w 8327721"/>
              <a:gd name="connsiteY166" fmla="*/ 2479580 h 7012541"/>
              <a:gd name="connsiteX167" fmla="*/ 7460064 w 8327721"/>
              <a:gd name="connsiteY167" fmla="*/ 2541532 h 7012541"/>
              <a:gd name="connsiteX168" fmla="*/ 7544165 w 8327721"/>
              <a:gd name="connsiteY168" fmla="*/ 2568073 h 7012541"/>
              <a:gd name="connsiteX169" fmla="*/ 7535753 w 8327721"/>
              <a:gd name="connsiteY169" fmla="*/ 2576928 h 7012541"/>
              <a:gd name="connsiteX170" fmla="*/ 7236495 w 8327721"/>
              <a:gd name="connsiteY170" fmla="*/ 2576928 h 7012541"/>
              <a:gd name="connsiteX171" fmla="*/ 7215508 w 8327721"/>
              <a:gd name="connsiteY171" fmla="*/ 2587165 h 7012541"/>
              <a:gd name="connsiteX172" fmla="*/ 7214139 w 8327721"/>
              <a:gd name="connsiteY172" fmla="*/ 2590655 h 7012541"/>
              <a:gd name="connsiteX173" fmla="*/ 7232990 w 8327721"/>
              <a:gd name="connsiteY173" fmla="*/ 2594621 h 7012541"/>
              <a:gd name="connsiteX174" fmla="*/ 7300272 w 8327721"/>
              <a:gd name="connsiteY174" fmla="*/ 2638871 h 7012541"/>
              <a:gd name="connsiteX175" fmla="*/ 7333912 w 8327721"/>
              <a:gd name="connsiteY175" fmla="*/ 2665420 h 7012541"/>
              <a:gd name="connsiteX176" fmla="*/ 7426423 w 8327721"/>
              <a:gd name="connsiteY176" fmla="*/ 2683114 h 7012541"/>
              <a:gd name="connsiteX177" fmla="*/ 7443243 w 8327721"/>
              <a:gd name="connsiteY177" fmla="*/ 2700816 h 7012541"/>
              <a:gd name="connsiteX178" fmla="*/ 7426423 w 8327721"/>
              <a:gd name="connsiteY178" fmla="*/ 2709662 h 7012541"/>
              <a:gd name="connsiteX179" fmla="*/ 7224581 w 8327721"/>
              <a:gd name="connsiteY179" fmla="*/ 2709662 h 7012541"/>
              <a:gd name="connsiteX180" fmla="*/ 7208810 w 8327721"/>
              <a:gd name="connsiteY180" fmla="*/ 2710767 h 7012541"/>
              <a:gd name="connsiteX181" fmla="*/ 7207899 w 8327721"/>
              <a:gd name="connsiteY181" fmla="*/ 2711514 h 7012541"/>
              <a:gd name="connsiteX182" fmla="*/ 7208115 w 8327721"/>
              <a:gd name="connsiteY182" fmla="*/ 2712006 h 7012541"/>
              <a:gd name="connsiteX183" fmla="*/ 7292785 w 8327721"/>
              <a:gd name="connsiteY183" fmla="*/ 2730679 h 7012541"/>
              <a:gd name="connsiteX184" fmla="*/ 7411055 w 8327721"/>
              <a:gd name="connsiteY184" fmla="*/ 2816042 h 7012541"/>
              <a:gd name="connsiteX185" fmla="*/ 7411055 w 8327721"/>
              <a:gd name="connsiteY185" fmla="*/ 2824702 h 7012541"/>
              <a:gd name="connsiteX186" fmla="*/ 7510524 w 8327721"/>
              <a:gd name="connsiteY186" fmla="*/ 2824702 h 7012541"/>
              <a:gd name="connsiteX187" fmla="*/ 7586217 w 8327721"/>
              <a:gd name="connsiteY187" fmla="*/ 2815857 h 7012541"/>
              <a:gd name="connsiteX188" fmla="*/ 7619857 w 8327721"/>
              <a:gd name="connsiteY188" fmla="*/ 2842405 h 7012541"/>
              <a:gd name="connsiteX189" fmla="*/ 7611446 w 8327721"/>
              <a:gd name="connsiteY189" fmla="*/ 2868954 h 7012541"/>
              <a:gd name="connsiteX190" fmla="*/ 7569394 w 8327721"/>
              <a:gd name="connsiteY190" fmla="*/ 2868954 h 7012541"/>
              <a:gd name="connsiteX191" fmla="*/ 7460064 w 8327721"/>
              <a:gd name="connsiteY191" fmla="*/ 2860098 h 7012541"/>
              <a:gd name="connsiteX192" fmla="*/ 7429971 w 8327721"/>
              <a:gd name="connsiteY192" fmla="*/ 2855261 h 7012541"/>
              <a:gd name="connsiteX193" fmla="*/ 7408679 w 8327721"/>
              <a:gd name="connsiteY193" fmla="*/ 2859828 h 7012541"/>
              <a:gd name="connsiteX194" fmla="*/ 7391569 w 8327721"/>
              <a:gd name="connsiteY194" fmla="*/ 2867792 h 7012541"/>
              <a:gd name="connsiteX195" fmla="*/ 7380474 w 8327721"/>
              <a:gd name="connsiteY195" fmla="*/ 2867539 h 7012541"/>
              <a:gd name="connsiteX196" fmla="*/ 7376094 w 8327721"/>
              <a:gd name="connsiteY196" fmla="*/ 2868814 h 7012541"/>
              <a:gd name="connsiteX197" fmla="*/ 7363084 w 8327721"/>
              <a:gd name="connsiteY197" fmla="*/ 2868887 h 7012541"/>
              <a:gd name="connsiteX198" fmla="*/ 7330122 w 8327721"/>
              <a:gd name="connsiteY198" fmla="*/ 2879700 h 7012541"/>
              <a:gd name="connsiteX199" fmla="*/ 7423270 w 8327721"/>
              <a:gd name="connsiteY199" fmla="*/ 2893285 h 7012541"/>
              <a:gd name="connsiteX200" fmla="*/ 7535753 w 8327721"/>
              <a:gd name="connsiteY200" fmla="*/ 2895495 h 7012541"/>
              <a:gd name="connsiteX201" fmla="*/ 7569394 w 8327721"/>
              <a:gd name="connsiteY201" fmla="*/ 2895495 h 7012541"/>
              <a:gd name="connsiteX202" fmla="*/ 7611446 w 8327721"/>
              <a:gd name="connsiteY202" fmla="*/ 2913195 h 7012541"/>
              <a:gd name="connsiteX203" fmla="*/ 7619857 w 8327721"/>
              <a:gd name="connsiteY203" fmla="*/ 2939745 h 7012541"/>
              <a:gd name="connsiteX204" fmla="*/ 7603035 w 8327721"/>
              <a:gd name="connsiteY204" fmla="*/ 2957445 h 7012541"/>
              <a:gd name="connsiteX205" fmla="*/ 7476884 w 8327721"/>
              <a:gd name="connsiteY205" fmla="*/ 2957445 h 7012541"/>
              <a:gd name="connsiteX206" fmla="*/ 7611446 w 8327721"/>
              <a:gd name="connsiteY206" fmla="*/ 2992841 h 7012541"/>
              <a:gd name="connsiteX207" fmla="*/ 7636676 w 8327721"/>
              <a:gd name="connsiteY207" fmla="*/ 3010536 h 7012541"/>
              <a:gd name="connsiteX208" fmla="*/ 7603035 w 8327721"/>
              <a:gd name="connsiteY208" fmla="*/ 3019391 h 7012541"/>
              <a:gd name="connsiteX209" fmla="*/ 7392782 w 8327721"/>
              <a:gd name="connsiteY209" fmla="*/ 3019391 h 7012541"/>
              <a:gd name="connsiteX210" fmla="*/ 7359141 w 8327721"/>
              <a:gd name="connsiteY210" fmla="*/ 3037084 h 7012541"/>
              <a:gd name="connsiteX211" fmla="*/ 7418013 w 8327721"/>
              <a:gd name="connsiteY211" fmla="*/ 3037084 h 7012541"/>
              <a:gd name="connsiteX212" fmla="*/ 7493705 w 8327721"/>
              <a:gd name="connsiteY212" fmla="*/ 3063633 h 7012541"/>
              <a:gd name="connsiteX213" fmla="*/ 7569394 w 8327721"/>
              <a:gd name="connsiteY213" fmla="*/ 3063633 h 7012541"/>
              <a:gd name="connsiteX214" fmla="*/ 7594625 w 8327721"/>
              <a:gd name="connsiteY214" fmla="*/ 3090181 h 7012541"/>
              <a:gd name="connsiteX215" fmla="*/ 7569394 w 8327721"/>
              <a:gd name="connsiteY215" fmla="*/ 3116729 h 7012541"/>
              <a:gd name="connsiteX216" fmla="*/ 7392782 w 8327721"/>
              <a:gd name="connsiteY216" fmla="*/ 3116729 h 7012541"/>
              <a:gd name="connsiteX217" fmla="*/ 7317090 w 8327721"/>
              <a:gd name="connsiteY217" fmla="*/ 3125577 h 7012541"/>
              <a:gd name="connsiteX218" fmla="*/ 7409602 w 8327721"/>
              <a:gd name="connsiteY218" fmla="*/ 3125577 h 7012541"/>
              <a:gd name="connsiteX219" fmla="*/ 7468474 w 8327721"/>
              <a:gd name="connsiteY219" fmla="*/ 3160972 h 7012541"/>
              <a:gd name="connsiteX220" fmla="*/ 7468474 w 8327721"/>
              <a:gd name="connsiteY220" fmla="*/ 3187520 h 7012541"/>
              <a:gd name="connsiteX221" fmla="*/ 7434834 w 8327721"/>
              <a:gd name="connsiteY221" fmla="*/ 3205222 h 7012541"/>
              <a:gd name="connsiteX222" fmla="*/ 7325501 w 8327721"/>
              <a:gd name="connsiteY222" fmla="*/ 3222925 h 7012541"/>
              <a:gd name="connsiteX223" fmla="*/ 7289650 w 8327721"/>
              <a:gd name="connsiteY223" fmla="*/ 3228471 h 7012541"/>
              <a:gd name="connsiteX224" fmla="*/ 7297868 w 8327721"/>
              <a:gd name="connsiteY224" fmla="*/ 3237002 h 7012541"/>
              <a:gd name="connsiteX225" fmla="*/ 7234517 w 8327721"/>
              <a:gd name="connsiteY225" fmla="*/ 3266341 h 7012541"/>
              <a:gd name="connsiteX226" fmla="*/ 7200180 w 8327721"/>
              <a:gd name="connsiteY226" fmla="*/ 3279517 h 7012541"/>
              <a:gd name="connsiteX227" fmla="*/ 7287409 w 8327721"/>
              <a:gd name="connsiteY227" fmla="*/ 3302602 h 7012541"/>
              <a:gd name="connsiteX228" fmla="*/ 7437935 w 8327721"/>
              <a:gd name="connsiteY228" fmla="*/ 3285529 h 7012541"/>
              <a:gd name="connsiteX229" fmla="*/ 7507819 w 8327721"/>
              <a:gd name="connsiteY229" fmla="*/ 3251385 h 7012541"/>
              <a:gd name="connsiteX230" fmla="*/ 7626089 w 8327721"/>
              <a:gd name="connsiteY230" fmla="*/ 3153218 h 7012541"/>
              <a:gd name="connsiteX231" fmla="*/ 7824993 w 8327721"/>
              <a:gd name="connsiteY231" fmla="*/ 2986763 h 7012541"/>
              <a:gd name="connsiteX232" fmla="*/ 8083034 w 8327721"/>
              <a:gd name="connsiteY232" fmla="*/ 2905671 h 7012541"/>
              <a:gd name="connsiteX233" fmla="*/ 8292694 w 8327721"/>
              <a:gd name="connsiteY233" fmla="*/ 2811774 h 7012541"/>
              <a:gd name="connsiteX234" fmla="*/ 8308820 w 8327721"/>
              <a:gd name="connsiteY234" fmla="*/ 2798969 h 7012541"/>
              <a:gd name="connsiteX235" fmla="*/ 8002397 w 8327721"/>
              <a:gd name="connsiteY235" fmla="*/ 3174559 h 7012541"/>
              <a:gd name="connsiteX236" fmla="*/ 7744358 w 8327721"/>
              <a:gd name="connsiteY236" fmla="*/ 3259920 h 7012541"/>
              <a:gd name="connsiteX237" fmla="*/ 7583083 w 8327721"/>
              <a:gd name="connsiteY237" fmla="*/ 3358087 h 7012541"/>
              <a:gd name="connsiteX238" fmla="*/ 7507819 w 8327721"/>
              <a:gd name="connsiteY238" fmla="*/ 3396499 h 7012541"/>
              <a:gd name="connsiteX239" fmla="*/ 7201396 w 8327721"/>
              <a:gd name="connsiteY239" fmla="*/ 3537345 h 7012541"/>
              <a:gd name="connsiteX240" fmla="*/ 7180328 w 8327721"/>
              <a:gd name="connsiteY240" fmla="*/ 3547150 h 7012541"/>
              <a:gd name="connsiteX241" fmla="*/ 7165229 w 8327721"/>
              <a:gd name="connsiteY241" fmla="*/ 3639988 h 7012541"/>
              <a:gd name="connsiteX242" fmla="*/ 7112041 w 8327721"/>
              <a:gd name="connsiteY242" fmla="*/ 3746654 h 7012541"/>
              <a:gd name="connsiteX243" fmla="*/ 7107603 w 8327721"/>
              <a:gd name="connsiteY243" fmla="*/ 3767789 h 7012541"/>
              <a:gd name="connsiteX244" fmla="*/ 7120759 w 8327721"/>
              <a:gd name="connsiteY244" fmla="*/ 3772089 h 7012541"/>
              <a:gd name="connsiteX245" fmla="*/ 7534699 w 8327721"/>
              <a:gd name="connsiteY245" fmla="*/ 3891595 h 7012541"/>
              <a:gd name="connsiteX246" fmla="*/ 7626089 w 8327721"/>
              <a:gd name="connsiteY246" fmla="*/ 3917205 h 7012541"/>
              <a:gd name="connsiteX247" fmla="*/ 7749734 w 8327721"/>
              <a:gd name="connsiteY247" fmla="*/ 3904400 h 7012541"/>
              <a:gd name="connsiteX248" fmla="*/ 7819618 w 8327721"/>
              <a:gd name="connsiteY248" fmla="*/ 3895864 h 7012541"/>
              <a:gd name="connsiteX249" fmla="*/ 7894880 w 8327721"/>
              <a:gd name="connsiteY249" fmla="*/ 3912937 h 7012541"/>
              <a:gd name="connsiteX250" fmla="*/ 7927136 w 8327721"/>
              <a:gd name="connsiteY250" fmla="*/ 3942812 h 7012541"/>
              <a:gd name="connsiteX251" fmla="*/ 7787364 w 8327721"/>
              <a:gd name="connsiteY251" fmla="*/ 4169020 h 7012541"/>
              <a:gd name="connsiteX252" fmla="*/ 7636840 w 8327721"/>
              <a:gd name="connsiteY252" fmla="*/ 4169020 h 7012541"/>
              <a:gd name="connsiteX253" fmla="*/ 7513195 w 8327721"/>
              <a:gd name="connsiteY253" fmla="*/ 4100731 h 7012541"/>
              <a:gd name="connsiteX254" fmla="*/ 7378800 w 8327721"/>
              <a:gd name="connsiteY254" fmla="*/ 4079391 h 7012541"/>
              <a:gd name="connsiteX255" fmla="*/ 7239029 w 8327721"/>
              <a:gd name="connsiteY255" fmla="*/ 4023907 h 7012541"/>
              <a:gd name="connsiteX256" fmla="*/ 7158389 w 8327721"/>
              <a:gd name="connsiteY256" fmla="*/ 3921471 h 7012541"/>
              <a:gd name="connsiteX257" fmla="*/ 7124598 w 8327721"/>
              <a:gd name="connsiteY257" fmla="*/ 3898797 h 7012541"/>
              <a:gd name="connsiteX258" fmla="*/ 7095148 w 8327721"/>
              <a:gd name="connsiteY258" fmla="*/ 3921009 h 7012541"/>
              <a:gd name="connsiteX259" fmla="*/ 6993789 w 8327721"/>
              <a:gd name="connsiteY259" fmla="*/ 3921009 h 7012541"/>
              <a:gd name="connsiteX260" fmla="*/ 6841749 w 8327721"/>
              <a:gd name="connsiteY260" fmla="*/ 3947832 h 7012541"/>
              <a:gd name="connsiteX261" fmla="*/ 6799515 w 8327721"/>
              <a:gd name="connsiteY261" fmla="*/ 4048423 h 7012541"/>
              <a:gd name="connsiteX262" fmla="*/ 6554562 w 8327721"/>
              <a:gd name="connsiteY262" fmla="*/ 4309956 h 7012541"/>
              <a:gd name="connsiteX263" fmla="*/ 6495434 w 8327721"/>
              <a:gd name="connsiteY263" fmla="*/ 4323367 h 7012541"/>
              <a:gd name="connsiteX264" fmla="*/ 6157569 w 8327721"/>
              <a:gd name="connsiteY264" fmla="*/ 4323367 h 7012541"/>
              <a:gd name="connsiteX265" fmla="*/ 6225141 w 8327721"/>
              <a:gd name="connsiteY265" fmla="*/ 4544663 h 7012541"/>
              <a:gd name="connsiteX266" fmla="*/ 6030867 w 8327721"/>
              <a:gd name="connsiteY266" fmla="*/ 4423957 h 7012541"/>
              <a:gd name="connsiteX267" fmla="*/ 5726788 w 8327721"/>
              <a:gd name="connsiteY267" fmla="*/ 4363603 h 7012541"/>
              <a:gd name="connsiteX268" fmla="*/ 5583194 w 8327721"/>
              <a:gd name="connsiteY268" fmla="*/ 4558076 h 7012541"/>
              <a:gd name="connsiteX269" fmla="*/ 5372027 w 8327721"/>
              <a:gd name="connsiteY269" fmla="*/ 4658664 h 7012541"/>
              <a:gd name="connsiteX270" fmla="*/ 5228434 w 8327721"/>
              <a:gd name="connsiteY270" fmla="*/ 4698900 h 7012541"/>
              <a:gd name="connsiteX271" fmla="*/ 4991928 w 8327721"/>
              <a:gd name="connsiteY271" fmla="*/ 4812901 h 7012541"/>
              <a:gd name="connsiteX272" fmla="*/ 4915908 w 8327721"/>
              <a:gd name="connsiteY272" fmla="*/ 4866550 h 7012541"/>
              <a:gd name="connsiteX273" fmla="*/ 4949694 w 8327721"/>
              <a:gd name="connsiteY273" fmla="*/ 5034199 h 7012541"/>
              <a:gd name="connsiteX274" fmla="*/ 4978237 w 8327721"/>
              <a:gd name="connsiteY274" fmla="*/ 5142809 h 7012541"/>
              <a:gd name="connsiteX275" fmla="*/ 4997518 w 8327721"/>
              <a:gd name="connsiteY275" fmla="*/ 5144903 h 7012541"/>
              <a:gd name="connsiteX276" fmla="*/ 5017276 w 8327721"/>
              <a:gd name="connsiteY276" fmla="*/ 5157192 h 7012541"/>
              <a:gd name="connsiteX277" fmla="*/ 5033367 w 8327721"/>
              <a:gd name="connsiteY277" fmla="*/ 5182005 h 7012541"/>
              <a:gd name="connsiteX278" fmla="*/ 5039731 w 8327721"/>
              <a:gd name="connsiteY278" fmla="*/ 5192443 h 7012541"/>
              <a:gd name="connsiteX279" fmla="*/ 5060058 w 8327721"/>
              <a:gd name="connsiteY279" fmla="*/ 5219711 h 7012541"/>
              <a:gd name="connsiteX280" fmla="*/ 5070657 w 8327721"/>
              <a:gd name="connsiteY280" fmla="*/ 5232605 h 7012541"/>
              <a:gd name="connsiteX281" fmla="*/ 5077775 w 8327721"/>
              <a:gd name="connsiteY281" fmla="*/ 5251423 h 7012541"/>
              <a:gd name="connsiteX282" fmla="*/ 5076675 w 8327721"/>
              <a:gd name="connsiteY282" fmla="*/ 5272625 h 7012541"/>
              <a:gd name="connsiteX283" fmla="*/ 5067013 w 8327721"/>
              <a:gd name="connsiteY283" fmla="*/ 5325796 h 7012541"/>
              <a:gd name="connsiteX284" fmla="*/ 4992239 w 8327721"/>
              <a:gd name="connsiteY284" fmla="*/ 5402777 h 7012541"/>
              <a:gd name="connsiteX285" fmla="*/ 4981655 w 8327721"/>
              <a:gd name="connsiteY285" fmla="*/ 5403392 h 7012541"/>
              <a:gd name="connsiteX286" fmla="*/ 4935831 w 8327721"/>
              <a:gd name="connsiteY286" fmla="*/ 5411777 h 7012541"/>
              <a:gd name="connsiteX287" fmla="*/ 4922876 w 8327721"/>
              <a:gd name="connsiteY287" fmla="*/ 5410623 h 7012541"/>
              <a:gd name="connsiteX288" fmla="*/ 4887883 w 8327721"/>
              <a:gd name="connsiteY288" fmla="*/ 5412181 h 7012541"/>
              <a:gd name="connsiteX289" fmla="*/ 4868951 w 8327721"/>
              <a:gd name="connsiteY289" fmla="*/ 5411532 h 7012541"/>
              <a:gd name="connsiteX290" fmla="*/ 4852373 w 8327721"/>
              <a:gd name="connsiteY290" fmla="*/ 5399145 h 7012541"/>
              <a:gd name="connsiteX291" fmla="*/ 4797423 w 8327721"/>
              <a:gd name="connsiteY291" fmla="*/ 5370869 h 7012541"/>
              <a:gd name="connsiteX292" fmla="*/ 4769006 w 8327721"/>
              <a:gd name="connsiteY292" fmla="*/ 5349635 h 7012541"/>
              <a:gd name="connsiteX293" fmla="*/ 4763013 w 8327721"/>
              <a:gd name="connsiteY293" fmla="*/ 5336631 h 7012541"/>
              <a:gd name="connsiteX294" fmla="*/ 4763231 w 8327721"/>
              <a:gd name="connsiteY294" fmla="*/ 5303401 h 7012541"/>
              <a:gd name="connsiteX295" fmla="*/ 4760438 w 8327721"/>
              <a:gd name="connsiteY295" fmla="*/ 5250159 h 7012541"/>
              <a:gd name="connsiteX296" fmla="*/ 4768885 w 8327721"/>
              <a:gd name="connsiteY296" fmla="*/ 5228052 h 7012541"/>
              <a:gd name="connsiteX297" fmla="*/ 4786918 w 8327721"/>
              <a:gd name="connsiteY297" fmla="*/ 5203164 h 7012541"/>
              <a:gd name="connsiteX298" fmla="*/ 4805708 w 8327721"/>
              <a:gd name="connsiteY298" fmla="*/ 5186655 h 7012541"/>
              <a:gd name="connsiteX299" fmla="*/ 4839370 w 8327721"/>
              <a:gd name="connsiteY299" fmla="*/ 5158612 h 7012541"/>
              <a:gd name="connsiteX300" fmla="*/ 4839887 w 8327721"/>
              <a:gd name="connsiteY300" fmla="*/ 5158473 h 7012541"/>
              <a:gd name="connsiteX301" fmla="*/ 4839887 w 8327721"/>
              <a:gd name="connsiteY301" fmla="*/ 5114670 h 7012541"/>
              <a:gd name="connsiteX302" fmla="*/ 4831440 w 8327721"/>
              <a:gd name="connsiteY302" fmla="*/ 5000669 h 7012541"/>
              <a:gd name="connsiteX303" fmla="*/ 4731137 w 8327721"/>
              <a:gd name="connsiteY303" fmla="*/ 4868226 h 7012541"/>
              <a:gd name="connsiteX304" fmla="*/ 4699578 w 8327721"/>
              <a:gd name="connsiteY304" fmla="*/ 4861044 h 7012541"/>
              <a:gd name="connsiteX305" fmla="*/ 4695996 w 8327721"/>
              <a:gd name="connsiteY305" fmla="*/ 4869585 h 7012541"/>
              <a:gd name="connsiteX306" fmla="*/ 4526886 w 8327721"/>
              <a:gd name="connsiteY306" fmla="*/ 5175990 h 7012541"/>
              <a:gd name="connsiteX307" fmla="*/ 4431061 w 8327721"/>
              <a:gd name="connsiteY307" fmla="*/ 5313663 h 7012541"/>
              <a:gd name="connsiteX308" fmla="*/ 4467109 w 8327721"/>
              <a:gd name="connsiteY308" fmla="*/ 5335807 h 7012541"/>
              <a:gd name="connsiteX309" fmla="*/ 4556483 w 8327721"/>
              <a:gd name="connsiteY309" fmla="*/ 5411032 h 7012541"/>
              <a:gd name="connsiteX310" fmla="*/ 4588738 w 8327721"/>
              <a:gd name="connsiteY310" fmla="*/ 5530539 h 7012541"/>
              <a:gd name="connsiteX311" fmla="*/ 4486598 w 8327721"/>
              <a:gd name="connsiteY311" fmla="*/ 5658580 h 7012541"/>
              <a:gd name="connsiteX312" fmla="*/ 4481222 w 8327721"/>
              <a:gd name="connsiteY312" fmla="*/ 5688457 h 7012541"/>
              <a:gd name="connsiteX313" fmla="*/ 4508100 w 8327721"/>
              <a:gd name="connsiteY313" fmla="*/ 5833571 h 7012541"/>
              <a:gd name="connsiteX314" fmla="*/ 4373705 w 8327721"/>
              <a:gd name="connsiteY314" fmla="*/ 6029902 h 7012541"/>
              <a:gd name="connsiteX315" fmla="*/ 4244684 w 8327721"/>
              <a:gd name="connsiteY315" fmla="*/ 6076852 h 7012541"/>
              <a:gd name="connsiteX316" fmla="*/ 3981267 w 8327721"/>
              <a:gd name="connsiteY316" fmla="*/ 6046974 h 7012541"/>
              <a:gd name="connsiteX317" fmla="*/ 3906594 w 8327721"/>
              <a:gd name="connsiteY317" fmla="*/ 6000025 h 7012541"/>
              <a:gd name="connsiteX318" fmla="*/ 3861154 w 8327721"/>
              <a:gd name="connsiteY318" fmla="*/ 5958970 h 7012541"/>
              <a:gd name="connsiteX319" fmla="*/ 3835346 w 8327721"/>
              <a:gd name="connsiteY319" fmla="*/ 5983754 h 7012541"/>
              <a:gd name="connsiteX320" fmla="*/ 3721172 w 8327721"/>
              <a:gd name="connsiteY320" fmla="*/ 6074326 h 7012541"/>
              <a:gd name="connsiteX321" fmla="*/ 3723563 w 8327721"/>
              <a:gd name="connsiteY321" fmla="*/ 6076719 h 7012541"/>
              <a:gd name="connsiteX322" fmla="*/ 3733978 w 8327721"/>
              <a:gd name="connsiteY322" fmla="*/ 6081120 h 7012541"/>
              <a:gd name="connsiteX323" fmla="*/ 3776987 w 8327721"/>
              <a:gd name="connsiteY323" fmla="*/ 6098191 h 7012541"/>
              <a:gd name="connsiteX324" fmla="*/ 3723226 w 8327721"/>
              <a:gd name="connsiteY324" fmla="*/ 6128069 h 7012541"/>
              <a:gd name="connsiteX325" fmla="*/ 3685596 w 8327721"/>
              <a:gd name="connsiteY325" fmla="*/ 6115264 h 7012541"/>
              <a:gd name="connsiteX326" fmla="*/ 3674316 w 8327721"/>
              <a:gd name="connsiteY326" fmla="*/ 6111495 h 7012541"/>
              <a:gd name="connsiteX327" fmla="*/ 3550158 w 8327721"/>
              <a:gd name="connsiteY327" fmla="*/ 6209987 h 7012541"/>
              <a:gd name="connsiteX328" fmla="*/ 2376461 w 8327721"/>
              <a:gd name="connsiteY328" fmla="*/ 6797710 h 7012541"/>
              <a:gd name="connsiteX329" fmla="*/ 2293103 w 8327721"/>
              <a:gd name="connsiteY329" fmla="*/ 6820826 h 7012541"/>
              <a:gd name="connsiteX330" fmla="*/ 2293103 w 8327721"/>
              <a:gd name="connsiteY330" fmla="*/ 6858002 h 7012541"/>
              <a:gd name="connsiteX331" fmla="*/ 2159046 w 8327721"/>
              <a:gd name="connsiteY331" fmla="*/ 6858002 h 7012541"/>
              <a:gd name="connsiteX332" fmla="*/ 2047293 w 8327721"/>
              <a:gd name="connsiteY332" fmla="*/ 6888993 h 7012541"/>
              <a:gd name="connsiteX333" fmla="*/ 995643 w 8327721"/>
              <a:gd name="connsiteY333" fmla="*/ 7010404 h 7012541"/>
              <a:gd name="connsiteX334" fmla="*/ 0 w 8327721"/>
              <a:gd name="connsiteY334" fmla="*/ 6931523 h 7012541"/>
              <a:gd name="connsiteX335" fmla="*/ 28261 w 8327721"/>
              <a:gd name="connsiteY335" fmla="*/ 5029202 h 7012541"/>
              <a:gd name="connsiteX0" fmla="*/ 6634026 w 8293914"/>
              <a:gd name="connsiteY0" fmla="*/ 867292 h 7012541"/>
              <a:gd name="connsiteX1" fmla="*/ 6577800 w 8293914"/>
              <a:gd name="connsiteY1" fmla="*/ 908210 h 7012541"/>
              <a:gd name="connsiteX2" fmla="*/ 6529417 w 8293914"/>
              <a:gd name="connsiteY2" fmla="*/ 967963 h 7012541"/>
              <a:gd name="connsiteX3" fmla="*/ 6545544 w 8293914"/>
              <a:gd name="connsiteY3" fmla="*/ 1006376 h 7012541"/>
              <a:gd name="connsiteX4" fmla="*/ 6585864 w 8293914"/>
              <a:gd name="connsiteY4" fmla="*/ 1006911 h 7012541"/>
              <a:gd name="connsiteX5" fmla="*/ 6602827 w 8293914"/>
              <a:gd name="connsiteY5" fmla="*/ 1003094 h 7012541"/>
              <a:gd name="connsiteX6" fmla="*/ 6624961 w 8293914"/>
              <a:gd name="connsiteY6" fmla="*/ 955148 h 7012541"/>
              <a:gd name="connsiteX7" fmla="*/ 6627415 w 8293914"/>
              <a:gd name="connsiteY7" fmla="*/ 887712 h 7012541"/>
              <a:gd name="connsiteX8" fmla="*/ 6634026 w 8293914"/>
              <a:gd name="connsiteY8" fmla="*/ 867292 h 7012541"/>
              <a:gd name="connsiteX9" fmla="*/ 28261 w 8293914"/>
              <a:gd name="connsiteY9" fmla="*/ 5029202 h 7012541"/>
              <a:gd name="connsiteX10" fmla="*/ 71547 w 8293914"/>
              <a:gd name="connsiteY10" fmla="*/ 85060 h 7012541"/>
              <a:gd name="connsiteX11" fmla="*/ 2293103 w 8293914"/>
              <a:gd name="connsiteY11" fmla="*/ 0 h 7012541"/>
              <a:gd name="connsiteX12" fmla="*/ 2909882 w 8293914"/>
              <a:gd name="connsiteY12" fmla="*/ 423059 h 7012541"/>
              <a:gd name="connsiteX13" fmla="*/ 3086400 w 8293914"/>
              <a:gd name="connsiteY13" fmla="*/ 516658 h 7012541"/>
              <a:gd name="connsiteX14" fmla="*/ 3066703 w 8293914"/>
              <a:gd name="connsiteY14" fmla="*/ 491542 h 7012541"/>
              <a:gd name="connsiteX15" fmla="*/ 3040497 w 8293914"/>
              <a:gd name="connsiteY15" fmla="*/ 460064 h 7012541"/>
              <a:gd name="connsiteX16" fmla="*/ 2943731 w 8293914"/>
              <a:gd name="connsiteY16" fmla="*/ 387506 h 7012541"/>
              <a:gd name="connsiteX17" fmla="*/ 2895348 w 8293914"/>
              <a:gd name="connsiteY17" fmla="*/ 302144 h 7012541"/>
              <a:gd name="connsiteX18" fmla="*/ 2981361 w 8293914"/>
              <a:gd name="connsiteY18" fmla="*/ 203978 h 7012541"/>
              <a:gd name="connsiteX19" fmla="*/ 3035121 w 8293914"/>
              <a:gd name="connsiteY19" fmla="*/ 203978 h 7012541"/>
              <a:gd name="connsiteX20" fmla="*/ 3051248 w 8293914"/>
              <a:gd name="connsiteY20" fmla="*/ 233856 h 7012541"/>
              <a:gd name="connsiteX21" fmla="*/ 3110381 w 8293914"/>
              <a:gd name="connsiteY21" fmla="*/ 391774 h 7012541"/>
              <a:gd name="connsiteX22" fmla="*/ 3131886 w 8293914"/>
              <a:gd name="connsiteY22" fmla="*/ 434455 h 7012541"/>
              <a:gd name="connsiteX23" fmla="*/ 3217899 w 8293914"/>
              <a:gd name="connsiteY23" fmla="*/ 545425 h 7012541"/>
              <a:gd name="connsiteX24" fmla="*/ 3265394 w 8293914"/>
              <a:gd name="connsiteY24" fmla="*/ 614557 h 7012541"/>
              <a:gd name="connsiteX25" fmla="*/ 3525574 w 8293914"/>
              <a:gd name="connsiteY25" fmla="*/ 784372 h 7012541"/>
              <a:gd name="connsiteX26" fmla="*/ 3549857 w 8293914"/>
              <a:gd name="connsiteY26" fmla="*/ 760429 h 7012541"/>
              <a:gd name="connsiteX27" fmla="*/ 3583457 w 8293914"/>
              <a:gd name="connsiteY27" fmla="*/ 716148 h 7012541"/>
              <a:gd name="connsiteX28" fmla="*/ 3701724 w 8293914"/>
              <a:gd name="connsiteY28" fmla="*/ 703343 h 7012541"/>
              <a:gd name="connsiteX29" fmla="*/ 3927511 w 8293914"/>
              <a:gd name="connsiteY29" fmla="*/ 733221 h 7012541"/>
              <a:gd name="connsiteX30" fmla="*/ 3992019 w 8293914"/>
              <a:gd name="connsiteY30" fmla="*/ 686272 h 7012541"/>
              <a:gd name="connsiteX31" fmla="*/ 4008148 w 8293914"/>
              <a:gd name="connsiteY31" fmla="*/ 600910 h 7012541"/>
              <a:gd name="connsiteX32" fmla="*/ 4008148 w 8293914"/>
              <a:gd name="connsiteY32" fmla="*/ 545425 h 7012541"/>
              <a:gd name="connsiteX33" fmla="*/ 4110289 w 8293914"/>
              <a:gd name="connsiteY33" fmla="*/ 515549 h 7012541"/>
              <a:gd name="connsiteX34" fmla="*/ 4190927 w 8293914"/>
              <a:gd name="connsiteY34" fmla="*/ 579570 h 7012541"/>
              <a:gd name="connsiteX35" fmla="*/ 4239308 w 8293914"/>
              <a:gd name="connsiteY35" fmla="*/ 613714 h 7012541"/>
              <a:gd name="connsiteX36" fmla="*/ 4293068 w 8293914"/>
              <a:gd name="connsiteY36" fmla="*/ 583839 h 7012541"/>
              <a:gd name="connsiteX37" fmla="*/ 4336073 w 8293914"/>
              <a:gd name="connsiteY37" fmla="*/ 472869 h 7012541"/>
              <a:gd name="connsiteX38" fmla="*/ 4368329 w 8293914"/>
              <a:gd name="connsiteY38" fmla="*/ 438723 h 7012541"/>
              <a:gd name="connsiteX39" fmla="*/ 4422087 w 8293914"/>
              <a:gd name="connsiteY39" fmla="*/ 442991 h 7012541"/>
              <a:gd name="connsiteX40" fmla="*/ 4481222 w 8293914"/>
              <a:gd name="connsiteY40" fmla="*/ 485671 h 7012541"/>
              <a:gd name="connsiteX41" fmla="*/ 4567235 w 8293914"/>
              <a:gd name="connsiteY41" fmla="*/ 545425 h 7012541"/>
              <a:gd name="connsiteX42" fmla="*/ 4701630 w 8293914"/>
              <a:gd name="connsiteY42" fmla="*/ 481403 h 7012541"/>
              <a:gd name="connsiteX43" fmla="*/ 4787643 w 8293914"/>
              <a:gd name="connsiteY43" fmla="*/ 366167 h 7012541"/>
              <a:gd name="connsiteX44" fmla="*/ 4852154 w 8293914"/>
              <a:gd name="connsiteY44" fmla="*/ 349094 h 7012541"/>
              <a:gd name="connsiteX45" fmla="*/ 4911289 w 8293914"/>
              <a:gd name="connsiteY45" fmla="*/ 494208 h 7012541"/>
              <a:gd name="connsiteX46" fmla="*/ 4900539 w 8293914"/>
              <a:gd name="connsiteY46" fmla="*/ 507013 h 7012541"/>
              <a:gd name="connsiteX47" fmla="*/ 5008054 w 8293914"/>
              <a:gd name="connsiteY47" fmla="*/ 532622 h 7012541"/>
              <a:gd name="connsiteX48" fmla="*/ 5099443 w 8293914"/>
              <a:gd name="connsiteY48" fmla="*/ 498476 h 7012541"/>
              <a:gd name="connsiteX49" fmla="*/ 5115571 w 8293914"/>
              <a:gd name="connsiteY49" fmla="*/ 485671 h 7012541"/>
              <a:gd name="connsiteX50" fmla="*/ 5292973 w 8293914"/>
              <a:gd name="connsiteY50" fmla="*/ 477137 h 7012541"/>
              <a:gd name="connsiteX51" fmla="*/ 5395114 w 8293914"/>
              <a:gd name="connsiteY51" fmla="*/ 468600 h 7012541"/>
              <a:gd name="connsiteX52" fmla="*/ 5454249 w 8293914"/>
              <a:gd name="connsiteY52" fmla="*/ 357630 h 7012541"/>
              <a:gd name="connsiteX53" fmla="*/ 5545639 w 8293914"/>
              <a:gd name="connsiteY53" fmla="*/ 131422 h 7012541"/>
              <a:gd name="connsiteX54" fmla="*/ 5626276 w 8293914"/>
              <a:gd name="connsiteY54" fmla="*/ 33255 h 7012541"/>
              <a:gd name="connsiteX55" fmla="*/ 5684065 w 8293914"/>
              <a:gd name="connsiteY55" fmla="*/ 2846 h 7012541"/>
              <a:gd name="connsiteX56" fmla="*/ 5721528 w 8293914"/>
              <a:gd name="connsiteY56" fmla="*/ 245 h 7012541"/>
              <a:gd name="connsiteX57" fmla="*/ 5766047 w 8293914"/>
              <a:gd name="connsiteY57" fmla="*/ 7648 h 7012541"/>
              <a:gd name="connsiteX58" fmla="*/ 5712289 w 8293914"/>
              <a:gd name="connsiteY58" fmla="*/ 152762 h 7012541"/>
              <a:gd name="connsiteX59" fmla="*/ 5658530 w 8293914"/>
              <a:gd name="connsiteY59" fmla="*/ 323485 h 7012541"/>
              <a:gd name="connsiteX60" fmla="*/ 5599395 w 8293914"/>
              <a:gd name="connsiteY60" fmla="*/ 489940 h 7012541"/>
              <a:gd name="connsiteX61" fmla="*/ 5733793 w 8293914"/>
              <a:gd name="connsiteY61" fmla="*/ 613714 h 7012541"/>
              <a:gd name="connsiteX62" fmla="*/ 5766047 w 8293914"/>
              <a:gd name="connsiteY62" fmla="*/ 596641 h 7012541"/>
              <a:gd name="connsiteX63" fmla="*/ 5782173 w 8293914"/>
              <a:gd name="connsiteY63" fmla="*/ 566766 h 7012541"/>
              <a:gd name="connsiteX64" fmla="*/ 5889693 w 8293914"/>
              <a:gd name="connsiteY64" fmla="*/ 532622 h 7012541"/>
              <a:gd name="connsiteX65" fmla="*/ 5948825 w 8293914"/>
              <a:gd name="connsiteY65" fmla="*/ 600910 h 7012541"/>
              <a:gd name="connsiteX66" fmla="*/ 5948825 w 8293914"/>
              <a:gd name="connsiteY66" fmla="*/ 635055 h 7012541"/>
              <a:gd name="connsiteX67" fmla="*/ 6110101 w 8293914"/>
              <a:gd name="connsiteY67" fmla="*/ 801509 h 7012541"/>
              <a:gd name="connsiteX68" fmla="*/ 6185364 w 8293914"/>
              <a:gd name="connsiteY68" fmla="*/ 797240 h 7012541"/>
              <a:gd name="connsiteX69" fmla="*/ 6411148 w 8293914"/>
              <a:gd name="connsiteY69" fmla="*/ 754560 h 7012541"/>
              <a:gd name="connsiteX70" fmla="*/ 6459531 w 8293914"/>
              <a:gd name="connsiteY70" fmla="*/ 771633 h 7012541"/>
              <a:gd name="connsiteX71" fmla="*/ 6518666 w 8293914"/>
              <a:gd name="connsiteY71" fmla="*/ 831386 h 7012541"/>
              <a:gd name="connsiteX72" fmla="*/ 6583174 w 8293914"/>
              <a:gd name="connsiteY72" fmla="*/ 839921 h 7012541"/>
              <a:gd name="connsiteX73" fmla="*/ 6604680 w 8293914"/>
              <a:gd name="connsiteY73" fmla="*/ 822850 h 7012541"/>
              <a:gd name="connsiteX74" fmla="*/ 6630887 w 8293914"/>
              <a:gd name="connsiteY74" fmla="*/ 818048 h 7012541"/>
              <a:gd name="connsiteX75" fmla="*/ 6648711 w 8293914"/>
              <a:gd name="connsiteY75" fmla="*/ 821907 h 7012541"/>
              <a:gd name="connsiteX76" fmla="*/ 6652736 w 8293914"/>
              <a:gd name="connsiteY76" fmla="*/ 803062 h 7012541"/>
              <a:gd name="connsiteX77" fmla="*/ 6634723 w 8293914"/>
              <a:gd name="connsiteY77" fmla="*/ 789260 h 7012541"/>
              <a:gd name="connsiteX78" fmla="*/ 6634019 w 8293914"/>
              <a:gd name="connsiteY78" fmla="*/ 763084 h 7012541"/>
              <a:gd name="connsiteX79" fmla="*/ 6635466 w 8293914"/>
              <a:gd name="connsiteY79" fmla="*/ 732353 h 7012541"/>
              <a:gd name="connsiteX80" fmla="*/ 6681000 w 8293914"/>
              <a:gd name="connsiteY80" fmla="*/ 753698 h 7012541"/>
              <a:gd name="connsiteX81" fmla="*/ 6681704 w 8293914"/>
              <a:gd name="connsiteY81" fmla="*/ 779876 h 7012541"/>
              <a:gd name="connsiteX82" fmla="*/ 6666549 w 8293914"/>
              <a:gd name="connsiteY82" fmla="*/ 977913 h 7012541"/>
              <a:gd name="connsiteX83" fmla="*/ 6666829 w 8293914"/>
              <a:gd name="connsiteY83" fmla="*/ 988259 h 7012541"/>
              <a:gd name="connsiteX84" fmla="*/ 6669190 w 8293914"/>
              <a:gd name="connsiteY84" fmla="*/ 987703 h 7012541"/>
              <a:gd name="connsiteX85" fmla="*/ 6712195 w 8293914"/>
              <a:gd name="connsiteY85" fmla="*/ 1006376 h 7012541"/>
              <a:gd name="connsiteX86" fmla="*/ 6741388 w 8293914"/>
              <a:gd name="connsiteY86" fmla="*/ 1050670 h 7012541"/>
              <a:gd name="connsiteX87" fmla="*/ 6756165 w 8293914"/>
              <a:gd name="connsiteY87" fmla="*/ 1051331 h 7012541"/>
              <a:gd name="connsiteX88" fmla="*/ 6811400 w 8293914"/>
              <a:gd name="connsiteY88" fmla="*/ 1031420 h 7012541"/>
              <a:gd name="connsiteX89" fmla="*/ 6870579 w 8293914"/>
              <a:gd name="connsiteY89" fmla="*/ 1010084 h 7012541"/>
              <a:gd name="connsiteX90" fmla="*/ 6917158 w 8293914"/>
              <a:gd name="connsiteY90" fmla="*/ 1091465 h 7012541"/>
              <a:gd name="connsiteX91" fmla="*/ 7031896 w 8293914"/>
              <a:gd name="connsiteY91" fmla="*/ 1125620 h 7012541"/>
              <a:gd name="connsiteX92" fmla="*/ 7125478 w 8293914"/>
              <a:gd name="connsiteY92" fmla="*/ 1156072 h 7012541"/>
              <a:gd name="connsiteX93" fmla="*/ 7159878 w 8293914"/>
              <a:gd name="connsiteY93" fmla="*/ 1207863 h 7012541"/>
              <a:gd name="connsiteX94" fmla="*/ 7235505 w 8293914"/>
              <a:gd name="connsiteY94" fmla="*/ 1290100 h 7012541"/>
              <a:gd name="connsiteX95" fmla="*/ 7260605 w 8293914"/>
              <a:gd name="connsiteY95" fmla="*/ 1292379 h 7012541"/>
              <a:gd name="connsiteX96" fmla="*/ 7397968 w 8293914"/>
              <a:gd name="connsiteY96" fmla="*/ 1257963 h 7012541"/>
              <a:gd name="connsiteX97" fmla="*/ 7448170 w 8293914"/>
              <a:gd name="connsiteY97" fmla="*/ 1262519 h 7012541"/>
              <a:gd name="connsiteX98" fmla="*/ 7449238 w 8293914"/>
              <a:gd name="connsiteY98" fmla="*/ 1281014 h 7012541"/>
              <a:gd name="connsiteX99" fmla="*/ 7356343 w 8293914"/>
              <a:gd name="connsiteY99" fmla="*/ 1318280 h 7012541"/>
              <a:gd name="connsiteX100" fmla="*/ 7333375 w 8293914"/>
              <a:gd name="connsiteY100" fmla="*/ 1352992 h 7012541"/>
              <a:gd name="connsiteX101" fmla="*/ 7382127 w 8293914"/>
              <a:gd name="connsiteY101" fmla="*/ 1388279 h 7012541"/>
              <a:gd name="connsiteX102" fmla="*/ 7433759 w 8293914"/>
              <a:gd name="connsiteY102" fmla="*/ 1403649 h 7012541"/>
              <a:gd name="connsiteX103" fmla="*/ 7364535 w 8293914"/>
              <a:gd name="connsiteY103" fmla="*/ 1432382 h 7012541"/>
              <a:gd name="connsiteX104" fmla="*/ 7336194 w 8293914"/>
              <a:gd name="connsiteY104" fmla="*/ 1457701 h 7012541"/>
              <a:gd name="connsiteX105" fmla="*/ 7364153 w 8293914"/>
              <a:gd name="connsiteY105" fmla="*/ 1481607 h 7012541"/>
              <a:gd name="connsiteX106" fmla="*/ 7469950 w 8293914"/>
              <a:gd name="connsiteY106" fmla="*/ 1458567 h 7012541"/>
              <a:gd name="connsiteX107" fmla="*/ 7685494 w 8293914"/>
              <a:gd name="connsiteY107" fmla="*/ 1411069 h 7012541"/>
              <a:gd name="connsiteX108" fmla="*/ 7721005 w 8293914"/>
              <a:gd name="connsiteY108" fmla="*/ 1398266 h 7012541"/>
              <a:gd name="connsiteX109" fmla="*/ 7755786 w 8293914"/>
              <a:gd name="connsiteY109" fmla="*/ 1400830 h 7012541"/>
              <a:gd name="connsiteX110" fmla="*/ 7744655 w 8293914"/>
              <a:gd name="connsiteY110" fmla="*/ 1431274 h 7012541"/>
              <a:gd name="connsiteX111" fmla="*/ 7718830 w 8293914"/>
              <a:gd name="connsiteY111" fmla="*/ 1444362 h 7012541"/>
              <a:gd name="connsiteX112" fmla="*/ 7634911 w 8293914"/>
              <a:gd name="connsiteY112" fmla="*/ 1455735 h 7012541"/>
              <a:gd name="connsiteX113" fmla="*/ 7564259 w 8293914"/>
              <a:gd name="connsiteY113" fmla="*/ 1473656 h 7012541"/>
              <a:gd name="connsiteX114" fmla="*/ 7519069 w 8293914"/>
              <a:gd name="connsiteY114" fmla="*/ 1486173 h 7012541"/>
              <a:gd name="connsiteX115" fmla="*/ 7422588 w 8293914"/>
              <a:gd name="connsiteY115" fmla="*/ 1517179 h 7012541"/>
              <a:gd name="connsiteX116" fmla="*/ 7333981 w 8293914"/>
              <a:gd name="connsiteY116" fmla="*/ 1586884 h 7012541"/>
              <a:gd name="connsiteX117" fmla="*/ 7424703 w 8293914"/>
              <a:gd name="connsiteY117" fmla="*/ 1595712 h 7012541"/>
              <a:gd name="connsiteX118" fmla="*/ 7616576 w 8293914"/>
              <a:gd name="connsiteY118" fmla="*/ 1556747 h 7012541"/>
              <a:gd name="connsiteX119" fmla="*/ 7733485 w 8293914"/>
              <a:gd name="connsiteY119" fmla="*/ 1544806 h 7012541"/>
              <a:gd name="connsiteX120" fmla="*/ 7757500 w 8293914"/>
              <a:gd name="connsiteY120" fmla="*/ 1570131 h 7012541"/>
              <a:gd name="connsiteX121" fmla="*/ 7737410 w 8293914"/>
              <a:gd name="connsiteY121" fmla="*/ 1584926 h 7012541"/>
              <a:gd name="connsiteX122" fmla="*/ 7540165 w 8293914"/>
              <a:gd name="connsiteY122" fmla="*/ 1614502 h 7012541"/>
              <a:gd name="connsiteX123" fmla="*/ 7473820 w 8293914"/>
              <a:gd name="connsiteY123" fmla="*/ 1623317 h 7012541"/>
              <a:gd name="connsiteX124" fmla="*/ 7385936 w 8293914"/>
              <a:gd name="connsiteY124" fmla="*/ 1677656 h 7012541"/>
              <a:gd name="connsiteX125" fmla="*/ 7281204 w 8293914"/>
              <a:gd name="connsiteY125" fmla="*/ 1719189 h 7012541"/>
              <a:gd name="connsiteX126" fmla="*/ 7274371 w 8293914"/>
              <a:gd name="connsiteY126" fmla="*/ 1720608 h 7012541"/>
              <a:gd name="connsiteX127" fmla="*/ 7266631 w 8293914"/>
              <a:gd name="connsiteY127" fmla="*/ 1727395 h 7012541"/>
              <a:gd name="connsiteX128" fmla="*/ 7266631 w 8293914"/>
              <a:gd name="connsiteY128" fmla="*/ 1753945 h 7012541"/>
              <a:gd name="connsiteX129" fmla="*/ 7283452 w 8293914"/>
              <a:gd name="connsiteY129" fmla="*/ 1789340 h 7012541"/>
              <a:gd name="connsiteX130" fmla="*/ 7165708 w 8293914"/>
              <a:gd name="connsiteY130" fmla="*/ 1833590 h 7012541"/>
              <a:gd name="connsiteX131" fmla="*/ 7154809 w 8293914"/>
              <a:gd name="connsiteY131" fmla="*/ 1845056 h 7012541"/>
              <a:gd name="connsiteX132" fmla="*/ 7169142 w 8293914"/>
              <a:gd name="connsiteY132" fmla="*/ 1864261 h 7012541"/>
              <a:gd name="connsiteX133" fmla="*/ 7176645 w 8293914"/>
              <a:gd name="connsiteY133" fmla="*/ 1869997 h 7012541"/>
              <a:gd name="connsiteX134" fmla="*/ 7213877 w 8293914"/>
              <a:gd name="connsiteY134" fmla="*/ 1873441 h 7012541"/>
              <a:gd name="connsiteX135" fmla="*/ 7217525 w 8293914"/>
              <a:gd name="connsiteY135" fmla="*/ 1872797 h 7012541"/>
              <a:gd name="connsiteX136" fmla="*/ 7351920 w 8293914"/>
              <a:gd name="connsiteY136" fmla="*/ 1864261 h 7012541"/>
              <a:gd name="connsiteX137" fmla="*/ 7393249 w 8293914"/>
              <a:gd name="connsiteY137" fmla="*/ 1878132 h 7012541"/>
              <a:gd name="connsiteX138" fmla="*/ 7415948 w 8293914"/>
              <a:gd name="connsiteY138" fmla="*/ 1899836 h 7012541"/>
              <a:gd name="connsiteX139" fmla="*/ 7429578 w 8293914"/>
              <a:gd name="connsiteY139" fmla="*/ 1897743 h 7012541"/>
              <a:gd name="connsiteX140" fmla="*/ 7460064 w 8293914"/>
              <a:gd name="connsiteY140" fmla="*/ 1895534 h 7012541"/>
              <a:gd name="connsiteX141" fmla="*/ 7502113 w 8293914"/>
              <a:gd name="connsiteY141" fmla="*/ 1922083 h 7012541"/>
              <a:gd name="connsiteX142" fmla="*/ 7476884 w 8293914"/>
              <a:gd name="connsiteY142" fmla="*/ 1957479 h 7012541"/>
              <a:gd name="connsiteX143" fmla="*/ 7435999 w 8293914"/>
              <a:gd name="connsiteY143" fmla="*/ 1965299 h 7012541"/>
              <a:gd name="connsiteX144" fmla="*/ 7432559 w 8293914"/>
              <a:gd name="connsiteY144" fmla="*/ 1983767 h 7012541"/>
              <a:gd name="connsiteX145" fmla="*/ 7341167 w 8293914"/>
              <a:gd name="connsiteY145" fmla="*/ 2116076 h 7012541"/>
              <a:gd name="connsiteX146" fmla="*/ 7292785 w 8293914"/>
              <a:gd name="connsiteY146" fmla="*/ 2120344 h 7012541"/>
              <a:gd name="connsiteX147" fmla="*/ 7267252 w 8293914"/>
              <a:gd name="connsiteY147" fmla="*/ 2119278 h 7012541"/>
              <a:gd name="connsiteX148" fmla="*/ 7250917 w 8293914"/>
              <a:gd name="connsiteY148" fmla="*/ 2136237 h 7012541"/>
              <a:gd name="connsiteX149" fmla="*/ 7266631 w 8293914"/>
              <a:gd name="connsiteY149" fmla="*/ 2152158 h 7012541"/>
              <a:gd name="connsiteX150" fmla="*/ 7266631 w 8293914"/>
              <a:gd name="connsiteY150" fmla="*/ 2169860 h 7012541"/>
              <a:gd name="connsiteX151" fmla="*/ 7241401 w 8293914"/>
              <a:gd name="connsiteY151" fmla="*/ 2178706 h 7012541"/>
              <a:gd name="connsiteX152" fmla="*/ 7216741 w 8293914"/>
              <a:gd name="connsiteY152" fmla="*/ 2176761 h 7012541"/>
              <a:gd name="connsiteX153" fmla="*/ 7206772 w 8293914"/>
              <a:gd name="connsiteY153" fmla="*/ 2188634 h 7012541"/>
              <a:gd name="connsiteX154" fmla="*/ 7209141 w 8293914"/>
              <a:gd name="connsiteY154" fmla="*/ 2205255 h 7012541"/>
              <a:gd name="connsiteX155" fmla="*/ 7241401 w 8293914"/>
              <a:gd name="connsiteY155" fmla="*/ 2205255 h 7012541"/>
              <a:gd name="connsiteX156" fmla="*/ 7325501 w 8293914"/>
              <a:gd name="connsiteY156" fmla="*/ 2205255 h 7012541"/>
              <a:gd name="connsiteX157" fmla="*/ 7367553 w 8293914"/>
              <a:gd name="connsiteY157" fmla="*/ 2205255 h 7012541"/>
              <a:gd name="connsiteX158" fmla="*/ 7434834 w 8293914"/>
              <a:gd name="connsiteY158" fmla="*/ 2249505 h 7012541"/>
              <a:gd name="connsiteX159" fmla="*/ 7535753 w 8293914"/>
              <a:gd name="connsiteY159" fmla="*/ 2284901 h 7012541"/>
              <a:gd name="connsiteX160" fmla="*/ 7560984 w 8293914"/>
              <a:gd name="connsiteY160" fmla="*/ 2311449 h 7012541"/>
              <a:gd name="connsiteX161" fmla="*/ 7535753 w 8293914"/>
              <a:gd name="connsiteY161" fmla="*/ 2329142 h 7012541"/>
              <a:gd name="connsiteX162" fmla="*/ 7527346 w 8293914"/>
              <a:gd name="connsiteY162" fmla="*/ 2355692 h 7012541"/>
              <a:gd name="connsiteX163" fmla="*/ 7518935 w 8293914"/>
              <a:gd name="connsiteY163" fmla="*/ 2391087 h 7012541"/>
              <a:gd name="connsiteX164" fmla="*/ 7518935 w 8293914"/>
              <a:gd name="connsiteY164" fmla="*/ 2417635 h 7012541"/>
              <a:gd name="connsiteX165" fmla="*/ 7527346 w 8293914"/>
              <a:gd name="connsiteY165" fmla="*/ 2417635 h 7012541"/>
              <a:gd name="connsiteX166" fmla="*/ 7527346 w 8293914"/>
              <a:gd name="connsiteY166" fmla="*/ 2479580 h 7012541"/>
              <a:gd name="connsiteX167" fmla="*/ 7460064 w 8293914"/>
              <a:gd name="connsiteY167" fmla="*/ 2541532 h 7012541"/>
              <a:gd name="connsiteX168" fmla="*/ 7544165 w 8293914"/>
              <a:gd name="connsiteY168" fmla="*/ 2568073 h 7012541"/>
              <a:gd name="connsiteX169" fmla="*/ 7535753 w 8293914"/>
              <a:gd name="connsiteY169" fmla="*/ 2576928 h 7012541"/>
              <a:gd name="connsiteX170" fmla="*/ 7236495 w 8293914"/>
              <a:gd name="connsiteY170" fmla="*/ 2576928 h 7012541"/>
              <a:gd name="connsiteX171" fmla="*/ 7215508 w 8293914"/>
              <a:gd name="connsiteY171" fmla="*/ 2587165 h 7012541"/>
              <a:gd name="connsiteX172" fmla="*/ 7214139 w 8293914"/>
              <a:gd name="connsiteY172" fmla="*/ 2590655 h 7012541"/>
              <a:gd name="connsiteX173" fmla="*/ 7232990 w 8293914"/>
              <a:gd name="connsiteY173" fmla="*/ 2594621 h 7012541"/>
              <a:gd name="connsiteX174" fmla="*/ 7300272 w 8293914"/>
              <a:gd name="connsiteY174" fmla="*/ 2638871 h 7012541"/>
              <a:gd name="connsiteX175" fmla="*/ 7333912 w 8293914"/>
              <a:gd name="connsiteY175" fmla="*/ 2665420 h 7012541"/>
              <a:gd name="connsiteX176" fmla="*/ 7426423 w 8293914"/>
              <a:gd name="connsiteY176" fmla="*/ 2683114 h 7012541"/>
              <a:gd name="connsiteX177" fmla="*/ 7443243 w 8293914"/>
              <a:gd name="connsiteY177" fmla="*/ 2700816 h 7012541"/>
              <a:gd name="connsiteX178" fmla="*/ 7426423 w 8293914"/>
              <a:gd name="connsiteY178" fmla="*/ 2709662 h 7012541"/>
              <a:gd name="connsiteX179" fmla="*/ 7224581 w 8293914"/>
              <a:gd name="connsiteY179" fmla="*/ 2709662 h 7012541"/>
              <a:gd name="connsiteX180" fmla="*/ 7208810 w 8293914"/>
              <a:gd name="connsiteY180" fmla="*/ 2710767 h 7012541"/>
              <a:gd name="connsiteX181" fmla="*/ 7207899 w 8293914"/>
              <a:gd name="connsiteY181" fmla="*/ 2711514 h 7012541"/>
              <a:gd name="connsiteX182" fmla="*/ 7208115 w 8293914"/>
              <a:gd name="connsiteY182" fmla="*/ 2712006 h 7012541"/>
              <a:gd name="connsiteX183" fmla="*/ 7292785 w 8293914"/>
              <a:gd name="connsiteY183" fmla="*/ 2730679 h 7012541"/>
              <a:gd name="connsiteX184" fmla="*/ 7411055 w 8293914"/>
              <a:gd name="connsiteY184" fmla="*/ 2816042 h 7012541"/>
              <a:gd name="connsiteX185" fmla="*/ 7411055 w 8293914"/>
              <a:gd name="connsiteY185" fmla="*/ 2824702 h 7012541"/>
              <a:gd name="connsiteX186" fmla="*/ 7510524 w 8293914"/>
              <a:gd name="connsiteY186" fmla="*/ 2824702 h 7012541"/>
              <a:gd name="connsiteX187" fmla="*/ 7586217 w 8293914"/>
              <a:gd name="connsiteY187" fmla="*/ 2815857 h 7012541"/>
              <a:gd name="connsiteX188" fmla="*/ 7619857 w 8293914"/>
              <a:gd name="connsiteY188" fmla="*/ 2842405 h 7012541"/>
              <a:gd name="connsiteX189" fmla="*/ 7611446 w 8293914"/>
              <a:gd name="connsiteY189" fmla="*/ 2868954 h 7012541"/>
              <a:gd name="connsiteX190" fmla="*/ 7569394 w 8293914"/>
              <a:gd name="connsiteY190" fmla="*/ 2868954 h 7012541"/>
              <a:gd name="connsiteX191" fmla="*/ 7460064 w 8293914"/>
              <a:gd name="connsiteY191" fmla="*/ 2860098 h 7012541"/>
              <a:gd name="connsiteX192" fmla="*/ 7429971 w 8293914"/>
              <a:gd name="connsiteY192" fmla="*/ 2855261 h 7012541"/>
              <a:gd name="connsiteX193" fmla="*/ 7408679 w 8293914"/>
              <a:gd name="connsiteY193" fmla="*/ 2859828 h 7012541"/>
              <a:gd name="connsiteX194" fmla="*/ 7391569 w 8293914"/>
              <a:gd name="connsiteY194" fmla="*/ 2867792 h 7012541"/>
              <a:gd name="connsiteX195" fmla="*/ 7380474 w 8293914"/>
              <a:gd name="connsiteY195" fmla="*/ 2867539 h 7012541"/>
              <a:gd name="connsiteX196" fmla="*/ 7376094 w 8293914"/>
              <a:gd name="connsiteY196" fmla="*/ 2868814 h 7012541"/>
              <a:gd name="connsiteX197" fmla="*/ 7363084 w 8293914"/>
              <a:gd name="connsiteY197" fmla="*/ 2868887 h 7012541"/>
              <a:gd name="connsiteX198" fmla="*/ 7330122 w 8293914"/>
              <a:gd name="connsiteY198" fmla="*/ 2879700 h 7012541"/>
              <a:gd name="connsiteX199" fmla="*/ 7423270 w 8293914"/>
              <a:gd name="connsiteY199" fmla="*/ 2893285 h 7012541"/>
              <a:gd name="connsiteX200" fmla="*/ 7535753 w 8293914"/>
              <a:gd name="connsiteY200" fmla="*/ 2895495 h 7012541"/>
              <a:gd name="connsiteX201" fmla="*/ 7569394 w 8293914"/>
              <a:gd name="connsiteY201" fmla="*/ 2895495 h 7012541"/>
              <a:gd name="connsiteX202" fmla="*/ 7611446 w 8293914"/>
              <a:gd name="connsiteY202" fmla="*/ 2913195 h 7012541"/>
              <a:gd name="connsiteX203" fmla="*/ 7619857 w 8293914"/>
              <a:gd name="connsiteY203" fmla="*/ 2939745 h 7012541"/>
              <a:gd name="connsiteX204" fmla="*/ 7603035 w 8293914"/>
              <a:gd name="connsiteY204" fmla="*/ 2957445 h 7012541"/>
              <a:gd name="connsiteX205" fmla="*/ 7476884 w 8293914"/>
              <a:gd name="connsiteY205" fmla="*/ 2957445 h 7012541"/>
              <a:gd name="connsiteX206" fmla="*/ 7611446 w 8293914"/>
              <a:gd name="connsiteY206" fmla="*/ 2992841 h 7012541"/>
              <a:gd name="connsiteX207" fmla="*/ 7636676 w 8293914"/>
              <a:gd name="connsiteY207" fmla="*/ 3010536 h 7012541"/>
              <a:gd name="connsiteX208" fmla="*/ 7603035 w 8293914"/>
              <a:gd name="connsiteY208" fmla="*/ 3019391 h 7012541"/>
              <a:gd name="connsiteX209" fmla="*/ 7392782 w 8293914"/>
              <a:gd name="connsiteY209" fmla="*/ 3019391 h 7012541"/>
              <a:gd name="connsiteX210" fmla="*/ 7359141 w 8293914"/>
              <a:gd name="connsiteY210" fmla="*/ 3037084 h 7012541"/>
              <a:gd name="connsiteX211" fmla="*/ 7418013 w 8293914"/>
              <a:gd name="connsiteY211" fmla="*/ 3037084 h 7012541"/>
              <a:gd name="connsiteX212" fmla="*/ 7493705 w 8293914"/>
              <a:gd name="connsiteY212" fmla="*/ 3063633 h 7012541"/>
              <a:gd name="connsiteX213" fmla="*/ 7569394 w 8293914"/>
              <a:gd name="connsiteY213" fmla="*/ 3063633 h 7012541"/>
              <a:gd name="connsiteX214" fmla="*/ 7594625 w 8293914"/>
              <a:gd name="connsiteY214" fmla="*/ 3090181 h 7012541"/>
              <a:gd name="connsiteX215" fmla="*/ 7569394 w 8293914"/>
              <a:gd name="connsiteY215" fmla="*/ 3116729 h 7012541"/>
              <a:gd name="connsiteX216" fmla="*/ 7392782 w 8293914"/>
              <a:gd name="connsiteY216" fmla="*/ 3116729 h 7012541"/>
              <a:gd name="connsiteX217" fmla="*/ 7317090 w 8293914"/>
              <a:gd name="connsiteY217" fmla="*/ 3125577 h 7012541"/>
              <a:gd name="connsiteX218" fmla="*/ 7409602 w 8293914"/>
              <a:gd name="connsiteY218" fmla="*/ 3125577 h 7012541"/>
              <a:gd name="connsiteX219" fmla="*/ 7468474 w 8293914"/>
              <a:gd name="connsiteY219" fmla="*/ 3160972 h 7012541"/>
              <a:gd name="connsiteX220" fmla="*/ 7468474 w 8293914"/>
              <a:gd name="connsiteY220" fmla="*/ 3187520 h 7012541"/>
              <a:gd name="connsiteX221" fmla="*/ 7434834 w 8293914"/>
              <a:gd name="connsiteY221" fmla="*/ 3205222 h 7012541"/>
              <a:gd name="connsiteX222" fmla="*/ 7325501 w 8293914"/>
              <a:gd name="connsiteY222" fmla="*/ 3222925 h 7012541"/>
              <a:gd name="connsiteX223" fmla="*/ 7289650 w 8293914"/>
              <a:gd name="connsiteY223" fmla="*/ 3228471 h 7012541"/>
              <a:gd name="connsiteX224" fmla="*/ 7297868 w 8293914"/>
              <a:gd name="connsiteY224" fmla="*/ 3237002 h 7012541"/>
              <a:gd name="connsiteX225" fmla="*/ 7234517 w 8293914"/>
              <a:gd name="connsiteY225" fmla="*/ 3266341 h 7012541"/>
              <a:gd name="connsiteX226" fmla="*/ 7200180 w 8293914"/>
              <a:gd name="connsiteY226" fmla="*/ 3279517 h 7012541"/>
              <a:gd name="connsiteX227" fmla="*/ 7287409 w 8293914"/>
              <a:gd name="connsiteY227" fmla="*/ 3302602 h 7012541"/>
              <a:gd name="connsiteX228" fmla="*/ 7437935 w 8293914"/>
              <a:gd name="connsiteY228" fmla="*/ 3285529 h 7012541"/>
              <a:gd name="connsiteX229" fmla="*/ 7507819 w 8293914"/>
              <a:gd name="connsiteY229" fmla="*/ 3251385 h 7012541"/>
              <a:gd name="connsiteX230" fmla="*/ 7626089 w 8293914"/>
              <a:gd name="connsiteY230" fmla="*/ 3153218 h 7012541"/>
              <a:gd name="connsiteX231" fmla="*/ 7824993 w 8293914"/>
              <a:gd name="connsiteY231" fmla="*/ 2986763 h 7012541"/>
              <a:gd name="connsiteX232" fmla="*/ 8083034 w 8293914"/>
              <a:gd name="connsiteY232" fmla="*/ 2905671 h 7012541"/>
              <a:gd name="connsiteX233" fmla="*/ 8292694 w 8293914"/>
              <a:gd name="connsiteY233" fmla="*/ 2811774 h 7012541"/>
              <a:gd name="connsiteX234" fmla="*/ 8002397 w 8293914"/>
              <a:gd name="connsiteY234" fmla="*/ 3174559 h 7012541"/>
              <a:gd name="connsiteX235" fmla="*/ 7744358 w 8293914"/>
              <a:gd name="connsiteY235" fmla="*/ 3259920 h 7012541"/>
              <a:gd name="connsiteX236" fmla="*/ 7583083 w 8293914"/>
              <a:gd name="connsiteY236" fmla="*/ 3358087 h 7012541"/>
              <a:gd name="connsiteX237" fmla="*/ 7507819 w 8293914"/>
              <a:gd name="connsiteY237" fmla="*/ 3396499 h 7012541"/>
              <a:gd name="connsiteX238" fmla="*/ 7201396 w 8293914"/>
              <a:gd name="connsiteY238" fmla="*/ 3537345 h 7012541"/>
              <a:gd name="connsiteX239" fmla="*/ 7180328 w 8293914"/>
              <a:gd name="connsiteY239" fmla="*/ 3547150 h 7012541"/>
              <a:gd name="connsiteX240" fmla="*/ 7165229 w 8293914"/>
              <a:gd name="connsiteY240" fmla="*/ 3639988 h 7012541"/>
              <a:gd name="connsiteX241" fmla="*/ 7112041 w 8293914"/>
              <a:gd name="connsiteY241" fmla="*/ 3746654 h 7012541"/>
              <a:gd name="connsiteX242" fmla="*/ 7107603 w 8293914"/>
              <a:gd name="connsiteY242" fmla="*/ 3767789 h 7012541"/>
              <a:gd name="connsiteX243" fmla="*/ 7120759 w 8293914"/>
              <a:gd name="connsiteY243" fmla="*/ 3772089 h 7012541"/>
              <a:gd name="connsiteX244" fmla="*/ 7534699 w 8293914"/>
              <a:gd name="connsiteY244" fmla="*/ 3891595 h 7012541"/>
              <a:gd name="connsiteX245" fmla="*/ 7626089 w 8293914"/>
              <a:gd name="connsiteY245" fmla="*/ 3917205 h 7012541"/>
              <a:gd name="connsiteX246" fmla="*/ 7749734 w 8293914"/>
              <a:gd name="connsiteY246" fmla="*/ 3904400 h 7012541"/>
              <a:gd name="connsiteX247" fmla="*/ 7819618 w 8293914"/>
              <a:gd name="connsiteY247" fmla="*/ 3895864 h 7012541"/>
              <a:gd name="connsiteX248" fmla="*/ 7894880 w 8293914"/>
              <a:gd name="connsiteY248" fmla="*/ 3912937 h 7012541"/>
              <a:gd name="connsiteX249" fmla="*/ 7927136 w 8293914"/>
              <a:gd name="connsiteY249" fmla="*/ 3942812 h 7012541"/>
              <a:gd name="connsiteX250" fmla="*/ 7787364 w 8293914"/>
              <a:gd name="connsiteY250" fmla="*/ 4169020 h 7012541"/>
              <a:gd name="connsiteX251" fmla="*/ 7636840 w 8293914"/>
              <a:gd name="connsiteY251" fmla="*/ 4169020 h 7012541"/>
              <a:gd name="connsiteX252" fmla="*/ 7513195 w 8293914"/>
              <a:gd name="connsiteY252" fmla="*/ 4100731 h 7012541"/>
              <a:gd name="connsiteX253" fmla="*/ 7378800 w 8293914"/>
              <a:gd name="connsiteY253" fmla="*/ 4079391 h 7012541"/>
              <a:gd name="connsiteX254" fmla="*/ 7239029 w 8293914"/>
              <a:gd name="connsiteY254" fmla="*/ 4023907 h 7012541"/>
              <a:gd name="connsiteX255" fmla="*/ 7158389 w 8293914"/>
              <a:gd name="connsiteY255" fmla="*/ 3921471 h 7012541"/>
              <a:gd name="connsiteX256" fmla="*/ 7124598 w 8293914"/>
              <a:gd name="connsiteY256" fmla="*/ 3898797 h 7012541"/>
              <a:gd name="connsiteX257" fmla="*/ 7095148 w 8293914"/>
              <a:gd name="connsiteY257" fmla="*/ 3921009 h 7012541"/>
              <a:gd name="connsiteX258" fmla="*/ 6993789 w 8293914"/>
              <a:gd name="connsiteY258" fmla="*/ 3921009 h 7012541"/>
              <a:gd name="connsiteX259" fmla="*/ 6841749 w 8293914"/>
              <a:gd name="connsiteY259" fmla="*/ 3947832 h 7012541"/>
              <a:gd name="connsiteX260" fmla="*/ 6799515 w 8293914"/>
              <a:gd name="connsiteY260" fmla="*/ 4048423 h 7012541"/>
              <a:gd name="connsiteX261" fmla="*/ 6554562 w 8293914"/>
              <a:gd name="connsiteY261" fmla="*/ 4309956 h 7012541"/>
              <a:gd name="connsiteX262" fmla="*/ 6495434 w 8293914"/>
              <a:gd name="connsiteY262" fmla="*/ 4323367 h 7012541"/>
              <a:gd name="connsiteX263" fmla="*/ 6157569 w 8293914"/>
              <a:gd name="connsiteY263" fmla="*/ 4323367 h 7012541"/>
              <a:gd name="connsiteX264" fmla="*/ 6225141 w 8293914"/>
              <a:gd name="connsiteY264" fmla="*/ 4544663 h 7012541"/>
              <a:gd name="connsiteX265" fmla="*/ 6030867 w 8293914"/>
              <a:gd name="connsiteY265" fmla="*/ 4423957 h 7012541"/>
              <a:gd name="connsiteX266" fmla="*/ 5726788 w 8293914"/>
              <a:gd name="connsiteY266" fmla="*/ 4363603 h 7012541"/>
              <a:gd name="connsiteX267" fmla="*/ 5583194 w 8293914"/>
              <a:gd name="connsiteY267" fmla="*/ 4558076 h 7012541"/>
              <a:gd name="connsiteX268" fmla="*/ 5372027 w 8293914"/>
              <a:gd name="connsiteY268" fmla="*/ 4658664 h 7012541"/>
              <a:gd name="connsiteX269" fmla="*/ 5228434 w 8293914"/>
              <a:gd name="connsiteY269" fmla="*/ 4698900 h 7012541"/>
              <a:gd name="connsiteX270" fmla="*/ 4991928 w 8293914"/>
              <a:gd name="connsiteY270" fmla="*/ 4812901 h 7012541"/>
              <a:gd name="connsiteX271" fmla="*/ 4915908 w 8293914"/>
              <a:gd name="connsiteY271" fmla="*/ 4866550 h 7012541"/>
              <a:gd name="connsiteX272" fmla="*/ 4949694 w 8293914"/>
              <a:gd name="connsiteY272" fmla="*/ 5034199 h 7012541"/>
              <a:gd name="connsiteX273" fmla="*/ 4978237 w 8293914"/>
              <a:gd name="connsiteY273" fmla="*/ 5142809 h 7012541"/>
              <a:gd name="connsiteX274" fmla="*/ 4997518 w 8293914"/>
              <a:gd name="connsiteY274" fmla="*/ 5144903 h 7012541"/>
              <a:gd name="connsiteX275" fmla="*/ 5017276 w 8293914"/>
              <a:gd name="connsiteY275" fmla="*/ 5157192 h 7012541"/>
              <a:gd name="connsiteX276" fmla="*/ 5033367 w 8293914"/>
              <a:gd name="connsiteY276" fmla="*/ 5182005 h 7012541"/>
              <a:gd name="connsiteX277" fmla="*/ 5039731 w 8293914"/>
              <a:gd name="connsiteY277" fmla="*/ 5192443 h 7012541"/>
              <a:gd name="connsiteX278" fmla="*/ 5060058 w 8293914"/>
              <a:gd name="connsiteY278" fmla="*/ 5219711 h 7012541"/>
              <a:gd name="connsiteX279" fmla="*/ 5070657 w 8293914"/>
              <a:gd name="connsiteY279" fmla="*/ 5232605 h 7012541"/>
              <a:gd name="connsiteX280" fmla="*/ 5077775 w 8293914"/>
              <a:gd name="connsiteY280" fmla="*/ 5251423 h 7012541"/>
              <a:gd name="connsiteX281" fmla="*/ 5076675 w 8293914"/>
              <a:gd name="connsiteY281" fmla="*/ 5272625 h 7012541"/>
              <a:gd name="connsiteX282" fmla="*/ 5067013 w 8293914"/>
              <a:gd name="connsiteY282" fmla="*/ 5325796 h 7012541"/>
              <a:gd name="connsiteX283" fmla="*/ 4992239 w 8293914"/>
              <a:gd name="connsiteY283" fmla="*/ 5402777 h 7012541"/>
              <a:gd name="connsiteX284" fmla="*/ 4981655 w 8293914"/>
              <a:gd name="connsiteY284" fmla="*/ 5403392 h 7012541"/>
              <a:gd name="connsiteX285" fmla="*/ 4935831 w 8293914"/>
              <a:gd name="connsiteY285" fmla="*/ 5411777 h 7012541"/>
              <a:gd name="connsiteX286" fmla="*/ 4922876 w 8293914"/>
              <a:gd name="connsiteY286" fmla="*/ 5410623 h 7012541"/>
              <a:gd name="connsiteX287" fmla="*/ 4887883 w 8293914"/>
              <a:gd name="connsiteY287" fmla="*/ 5412181 h 7012541"/>
              <a:gd name="connsiteX288" fmla="*/ 4868951 w 8293914"/>
              <a:gd name="connsiteY288" fmla="*/ 5411532 h 7012541"/>
              <a:gd name="connsiteX289" fmla="*/ 4852373 w 8293914"/>
              <a:gd name="connsiteY289" fmla="*/ 5399145 h 7012541"/>
              <a:gd name="connsiteX290" fmla="*/ 4797423 w 8293914"/>
              <a:gd name="connsiteY290" fmla="*/ 5370869 h 7012541"/>
              <a:gd name="connsiteX291" fmla="*/ 4769006 w 8293914"/>
              <a:gd name="connsiteY291" fmla="*/ 5349635 h 7012541"/>
              <a:gd name="connsiteX292" fmla="*/ 4763013 w 8293914"/>
              <a:gd name="connsiteY292" fmla="*/ 5336631 h 7012541"/>
              <a:gd name="connsiteX293" fmla="*/ 4763231 w 8293914"/>
              <a:gd name="connsiteY293" fmla="*/ 5303401 h 7012541"/>
              <a:gd name="connsiteX294" fmla="*/ 4760438 w 8293914"/>
              <a:gd name="connsiteY294" fmla="*/ 5250159 h 7012541"/>
              <a:gd name="connsiteX295" fmla="*/ 4768885 w 8293914"/>
              <a:gd name="connsiteY295" fmla="*/ 5228052 h 7012541"/>
              <a:gd name="connsiteX296" fmla="*/ 4786918 w 8293914"/>
              <a:gd name="connsiteY296" fmla="*/ 5203164 h 7012541"/>
              <a:gd name="connsiteX297" fmla="*/ 4805708 w 8293914"/>
              <a:gd name="connsiteY297" fmla="*/ 5186655 h 7012541"/>
              <a:gd name="connsiteX298" fmla="*/ 4839370 w 8293914"/>
              <a:gd name="connsiteY298" fmla="*/ 5158612 h 7012541"/>
              <a:gd name="connsiteX299" fmla="*/ 4839887 w 8293914"/>
              <a:gd name="connsiteY299" fmla="*/ 5158473 h 7012541"/>
              <a:gd name="connsiteX300" fmla="*/ 4839887 w 8293914"/>
              <a:gd name="connsiteY300" fmla="*/ 5114670 h 7012541"/>
              <a:gd name="connsiteX301" fmla="*/ 4831440 w 8293914"/>
              <a:gd name="connsiteY301" fmla="*/ 5000669 h 7012541"/>
              <a:gd name="connsiteX302" fmla="*/ 4731137 w 8293914"/>
              <a:gd name="connsiteY302" fmla="*/ 4868226 h 7012541"/>
              <a:gd name="connsiteX303" fmla="*/ 4699578 w 8293914"/>
              <a:gd name="connsiteY303" fmla="*/ 4861044 h 7012541"/>
              <a:gd name="connsiteX304" fmla="*/ 4695996 w 8293914"/>
              <a:gd name="connsiteY304" fmla="*/ 4869585 h 7012541"/>
              <a:gd name="connsiteX305" fmla="*/ 4526886 w 8293914"/>
              <a:gd name="connsiteY305" fmla="*/ 5175990 h 7012541"/>
              <a:gd name="connsiteX306" fmla="*/ 4431061 w 8293914"/>
              <a:gd name="connsiteY306" fmla="*/ 5313663 h 7012541"/>
              <a:gd name="connsiteX307" fmla="*/ 4467109 w 8293914"/>
              <a:gd name="connsiteY307" fmla="*/ 5335807 h 7012541"/>
              <a:gd name="connsiteX308" fmla="*/ 4556483 w 8293914"/>
              <a:gd name="connsiteY308" fmla="*/ 5411032 h 7012541"/>
              <a:gd name="connsiteX309" fmla="*/ 4588738 w 8293914"/>
              <a:gd name="connsiteY309" fmla="*/ 5530539 h 7012541"/>
              <a:gd name="connsiteX310" fmla="*/ 4486598 w 8293914"/>
              <a:gd name="connsiteY310" fmla="*/ 5658580 h 7012541"/>
              <a:gd name="connsiteX311" fmla="*/ 4481222 w 8293914"/>
              <a:gd name="connsiteY311" fmla="*/ 5688457 h 7012541"/>
              <a:gd name="connsiteX312" fmla="*/ 4508100 w 8293914"/>
              <a:gd name="connsiteY312" fmla="*/ 5833571 h 7012541"/>
              <a:gd name="connsiteX313" fmla="*/ 4373705 w 8293914"/>
              <a:gd name="connsiteY313" fmla="*/ 6029902 h 7012541"/>
              <a:gd name="connsiteX314" fmla="*/ 4244684 w 8293914"/>
              <a:gd name="connsiteY314" fmla="*/ 6076852 h 7012541"/>
              <a:gd name="connsiteX315" fmla="*/ 3981267 w 8293914"/>
              <a:gd name="connsiteY315" fmla="*/ 6046974 h 7012541"/>
              <a:gd name="connsiteX316" fmla="*/ 3906594 w 8293914"/>
              <a:gd name="connsiteY316" fmla="*/ 6000025 h 7012541"/>
              <a:gd name="connsiteX317" fmla="*/ 3861154 w 8293914"/>
              <a:gd name="connsiteY317" fmla="*/ 5958970 h 7012541"/>
              <a:gd name="connsiteX318" fmla="*/ 3835346 w 8293914"/>
              <a:gd name="connsiteY318" fmla="*/ 5983754 h 7012541"/>
              <a:gd name="connsiteX319" fmla="*/ 3721172 w 8293914"/>
              <a:gd name="connsiteY319" fmla="*/ 6074326 h 7012541"/>
              <a:gd name="connsiteX320" fmla="*/ 3723563 w 8293914"/>
              <a:gd name="connsiteY320" fmla="*/ 6076719 h 7012541"/>
              <a:gd name="connsiteX321" fmla="*/ 3733978 w 8293914"/>
              <a:gd name="connsiteY321" fmla="*/ 6081120 h 7012541"/>
              <a:gd name="connsiteX322" fmla="*/ 3776987 w 8293914"/>
              <a:gd name="connsiteY322" fmla="*/ 6098191 h 7012541"/>
              <a:gd name="connsiteX323" fmla="*/ 3723226 w 8293914"/>
              <a:gd name="connsiteY323" fmla="*/ 6128069 h 7012541"/>
              <a:gd name="connsiteX324" fmla="*/ 3685596 w 8293914"/>
              <a:gd name="connsiteY324" fmla="*/ 6115264 h 7012541"/>
              <a:gd name="connsiteX325" fmla="*/ 3674316 w 8293914"/>
              <a:gd name="connsiteY325" fmla="*/ 6111495 h 7012541"/>
              <a:gd name="connsiteX326" fmla="*/ 3550158 w 8293914"/>
              <a:gd name="connsiteY326" fmla="*/ 6209987 h 7012541"/>
              <a:gd name="connsiteX327" fmla="*/ 2376461 w 8293914"/>
              <a:gd name="connsiteY327" fmla="*/ 6797710 h 7012541"/>
              <a:gd name="connsiteX328" fmla="*/ 2293103 w 8293914"/>
              <a:gd name="connsiteY328" fmla="*/ 6820826 h 7012541"/>
              <a:gd name="connsiteX329" fmla="*/ 2293103 w 8293914"/>
              <a:gd name="connsiteY329" fmla="*/ 6858002 h 7012541"/>
              <a:gd name="connsiteX330" fmla="*/ 2159046 w 8293914"/>
              <a:gd name="connsiteY330" fmla="*/ 6858002 h 7012541"/>
              <a:gd name="connsiteX331" fmla="*/ 2047293 w 8293914"/>
              <a:gd name="connsiteY331" fmla="*/ 6888993 h 7012541"/>
              <a:gd name="connsiteX332" fmla="*/ 995643 w 8293914"/>
              <a:gd name="connsiteY332" fmla="*/ 7010404 h 7012541"/>
              <a:gd name="connsiteX333" fmla="*/ 0 w 8293914"/>
              <a:gd name="connsiteY333" fmla="*/ 6931523 h 7012541"/>
              <a:gd name="connsiteX334" fmla="*/ 28261 w 8293914"/>
              <a:gd name="connsiteY334" fmla="*/ 5029202 h 7012541"/>
              <a:gd name="connsiteX0" fmla="*/ 6634026 w 8293913"/>
              <a:gd name="connsiteY0" fmla="*/ 867292 h 7012541"/>
              <a:gd name="connsiteX1" fmla="*/ 6577800 w 8293913"/>
              <a:gd name="connsiteY1" fmla="*/ 908210 h 7012541"/>
              <a:gd name="connsiteX2" fmla="*/ 6529417 w 8293913"/>
              <a:gd name="connsiteY2" fmla="*/ 967963 h 7012541"/>
              <a:gd name="connsiteX3" fmla="*/ 6545544 w 8293913"/>
              <a:gd name="connsiteY3" fmla="*/ 1006376 h 7012541"/>
              <a:gd name="connsiteX4" fmla="*/ 6585864 w 8293913"/>
              <a:gd name="connsiteY4" fmla="*/ 1006911 h 7012541"/>
              <a:gd name="connsiteX5" fmla="*/ 6602827 w 8293913"/>
              <a:gd name="connsiteY5" fmla="*/ 1003094 h 7012541"/>
              <a:gd name="connsiteX6" fmla="*/ 6624961 w 8293913"/>
              <a:gd name="connsiteY6" fmla="*/ 955148 h 7012541"/>
              <a:gd name="connsiteX7" fmla="*/ 6627415 w 8293913"/>
              <a:gd name="connsiteY7" fmla="*/ 887712 h 7012541"/>
              <a:gd name="connsiteX8" fmla="*/ 6634026 w 8293913"/>
              <a:gd name="connsiteY8" fmla="*/ 867292 h 7012541"/>
              <a:gd name="connsiteX9" fmla="*/ 28261 w 8293913"/>
              <a:gd name="connsiteY9" fmla="*/ 5029202 h 7012541"/>
              <a:gd name="connsiteX10" fmla="*/ 71547 w 8293913"/>
              <a:gd name="connsiteY10" fmla="*/ 85060 h 7012541"/>
              <a:gd name="connsiteX11" fmla="*/ 2293103 w 8293913"/>
              <a:gd name="connsiteY11" fmla="*/ 0 h 7012541"/>
              <a:gd name="connsiteX12" fmla="*/ 2909882 w 8293913"/>
              <a:gd name="connsiteY12" fmla="*/ 423059 h 7012541"/>
              <a:gd name="connsiteX13" fmla="*/ 3086400 w 8293913"/>
              <a:gd name="connsiteY13" fmla="*/ 516658 h 7012541"/>
              <a:gd name="connsiteX14" fmla="*/ 3066703 w 8293913"/>
              <a:gd name="connsiteY14" fmla="*/ 491542 h 7012541"/>
              <a:gd name="connsiteX15" fmla="*/ 3040497 w 8293913"/>
              <a:gd name="connsiteY15" fmla="*/ 460064 h 7012541"/>
              <a:gd name="connsiteX16" fmla="*/ 2943731 w 8293913"/>
              <a:gd name="connsiteY16" fmla="*/ 387506 h 7012541"/>
              <a:gd name="connsiteX17" fmla="*/ 2895348 w 8293913"/>
              <a:gd name="connsiteY17" fmla="*/ 302144 h 7012541"/>
              <a:gd name="connsiteX18" fmla="*/ 2981361 w 8293913"/>
              <a:gd name="connsiteY18" fmla="*/ 203978 h 7012541"/>
              <a:gd name="connsiteX19" fmla="*/ 3035121 w 8293913"/>
              <a:gd name="connsiteY19" fmla="*/ 203978 h 7012541"/>
              <a:gd name="connsiteX20" fmla="*/ 3051248 w 8293913"/>
              <a:gd name="connsiteY20" fmla="*/ 233856 h 7012541"/>
              <a:gd name="connsiteX21" fmla="*/ 3110381 w 8293913"/>
              <a:gd name="connsiteY21" fmla="*/ 391774 h 7012541"/>
              <a:gd name="connsiteX22" fmla="*/ 3131886 w 8293913"/>
              <a:gd name="connsiteY22" fmla="*/ 434455 h 7012541"/>
              <a:gd name="connsiteX23" fmla="*/ 3217899 w 8293913"/>
              <a:gd name="connsiteY23" fmla="*/ 545425 h 7012541"/>
              <a:gd name="connsiteX24" fmla="*/ 3265394 w 8293913"/>
              <a:gd name="connsiteY24" fmla="*/ 614557 h 7012541"/>
              <a:gd name="connsiteX25" fmla="*/ 3525574 w 8293913"/>
              <a:gd name="connsiteY25" fmla="*/ 784372 h 7012541"/>
              <a:gd name="connsiteX26" fmla="*/ 3549857 w 8293913"/>
              <a:gd name="connsiteY26" fmla="*/ 760429 h 7012541"/>
              <a:gd name="connsiteX27" fmla="*/ 3583457 w 8293913"/>
              <a:gd name="connsiteY27" fmla="*/ 716148 h 7012541"/>
              <a:gd name="connsiteX28" fmla="*/ 3701724 w 8293913"/>
              <a:gd name="connsiteY28" fmla="*/ 703343 h 7012541"/>
              <a:gd name="connsiteX29" fmla="*/ 3927511 w 8293913"/>
              <a:gd name="connsiteY29" fmla="*/ 733221 h 7012541"/>
              <a:gd name="connsiteX30" fmla="*/ 3992019 w 8293913"/>
              <a:gd name="connsiteY30" fmla="*/ 686272 h 7012541"/>
              <a:gd name="connsiteX31" fmla="*/ 4008148 w 8293913"/>
              <a:gd name="connsiteY31" fmla="*/ 600910 h 7012541"/>
              <a:gd name="connsiteX32" fmla="*/ 4008148 w 8293913"/>
              <a:gd name="connsiteY32" fmla="*/ 545425 h 7012541"/>
              <a:gd name="connsiteX33" fmla="*/ 4110289 w 8293913"/>
              <a:gd name="connsiteY33" fmla="*/ 515549 h 7012541"/>
              <a:gd name="connsiteX34" fmla="*/ 4190927 w 8293913"/>
              <a:gd name="connsiteY34" fmla="*/ 579570 h 7012541"/>
              <a:gd name="connsiteX35" fmla="*/ 4239308 w 8293913"/>
              <a:gd name="connsiteY35" fmla="*/ 613714 h 7012541"/>
              <a:gd name="connsiteX36" fmla="*/ 4293068 w 8293913"/>
              <a:gd name="connsiteY36" fmla="*/ 583839 h 7012541"/>
              <a:gd name="connsiteX37" fmla="*/ 4336073 w 8293913"/>
              <a:gd name="connsiteY37" fmla="*/ 472869 h 7012541"/>
              <a:gd name="connsiteX38" fmla="*/ 4368329 w 8293913"/>
              <a:gd name="connsiteY38" fmla="*/ 438723 h 7012541"/>
              <a:gd name="connsiteX39" fmla="*/ 4422087 w 8293913"/>
              <a:gd name="connsiteY39" fmla="*/ 442991 h 7012541"/>
              <a:gd name="connsiteX40" fmla="*/ 4481222 w 8293913"/>
              <a:gd name="connsiteY40" fmla="*/ 485671 h 7012541"/>
              <a:gd name="connsiteX41" fmla="*/ 4567235 w 8293913"/>
              <a:gd name="connsiteY41" fmla="*/ 545425 h 7012541"/>
              <a:gd name="connsiteX42" fmla="*/ 4701630 w 8293913"/>
              <a:gd name="connsiteY42" fmla="*/ 481403 h 7012541"/>
              <a:gd name="connsiteX43" fmla="*/ 4787643 w 8293913"/>
              <a:gd name="connsiteY43" fmla="*/ 366167 h 7012541"/>
              <a:gd name="connsiteX44" fmla="*/ 4852154 w 8293913"/>
              <a:gd name="connsiteY44" fmla="*/ 349094 h 7012541"/>
              <a:gd name="connsiteX45" fmla="*/ 4911289 w 8293913"/>
              <a:gd name="connsiteY45" fmla="*/ 494208 h 7012541"/>
              <a:gd name="connsiteX46" fmla="*/ 4900539 w 8293913"/>
              <a:gd name="connsiteY46" fmla="*/ 507013 h 7012541"/>
              <a:gd name="connsiteX47" fmla="*/ 5008054 w 8293913"/>
              <a:gd name="connsiteY47" fmla="*/ 532622 h 7012541"/>
              <a:gd name="connsiteX48" fmla="*/ 5099443 w 8293913"/>
              <a:gd name="connsiteY48" fmla="*/ 498476 h 7012541"/>
              <a:gd name="connsiteX49" fmla="*/ 5115571 w 8293913"/>
              <a:gd name="connsiteY49" fmla="*/ 485671 h 7012541"/>
              <a:gd name="connsiteX50" fmla="*/ 5292973 w 8293913"/>
              <a:gd name="connsiteY50" fmla="*/ 477137 h 7012541"/>
              <a:gd name="connsiteX51" fmla="*/ 5395114 w 8293913"/>
              <a:gd name="connsiteY51" fmla="*/ 468600 h 7012541"/>
              <a:gd name="connsiteX52" fmla="*/ 5454249 w 8293913"/>
              <a:gd name="connsiteY52" fmla="*/ 357630 h 7012541"/>
              <a:gd name="connsiteX53" fmla="*/ 5545639 w 8293913"/>
              <a:gd name="connsiteY53" fmla="*/ 131422 h 7012541"/>
              <a:gd name="connsiteX54" fmla="*/ 5626276 w 8293913"/>
              <a:gd name="connsiteY54" fmla="*/ 33255 h 7012541"/>
              <a:gd name="connsiteX55" fmla="*/ 5684065 w 8293913"/>
              <a:gd name="connsiteY55" fmla="*/ 2846 h 7012541"/>
              <a:gd name="connsiteX56" fmla="*/ 5721528 w 8293913"/>
              <a:gd name="connsiteY56" fmla="*/ 245 h 7012541"/>
              <a:gd name="connsiteX57" fmla="*/ 5766047 w 8293913"/>
              <a:gd name="connsiteY57" fmla="*/ 7648 h 7012541"/>
              <a:gd name="connsiteX58" fmla="*/ 5712289 w 8293913"/>
              <a:gd name="connsiteY58" fmla="*/ 152762 h 7012541"/>
              <a:gd name="connsiteX59" fmla="*/ 5658530 w 8293913"/>
              <a:gd name="connsiteY59" fmla="*/ 323485 h 7012541"/>
              <a:gd name="connsiteX60" fmla="*/ 5599395 w 8293913"/>
              <a:gd name="connsiteY60" fmla="*/ 489940 h 7012541"/>
              <a:gd name="connsiteX61" fmla="*/ 5733793 w 8293913"/>
              <a:gd name="connsiteY61" fmla="*/ 613714 h 7012541"/>
              <a:gd name="connsiteX62" fmla="*/ 5766047 w 8293913"/>
              <a:gd name="connsiteY62" fmla="*/ 596641 h 7012541"/>
              <a:gd name="connsiteX63" fmla="*/ 5782173 w 8293913"/>
              <a:gd name="connsiteY63" fmla="*/ 566766 h 7012541"/>
              <a:gd name="connsiteX64" fmla="*/ 5889693 w 8293913"/>
              <a:gd name="connsiteY64" fmla="*/ 532622 h 7012541"/>
              <a:gd name="connsiteX65" fmla="*/ 5948825 w 8293913"/>
              <a:gd name="connsiteY65" fmla="*/ 600910 h 7012541"/>
              <a:gd name="connsiteX66" fmla="*/ 5948825 w 8293913"/>
              <a:gd name="connsiteY66" fmla="*/ 635055 h 7012541"/>
              <a:gd name="connsiteX67" fmla="*/ 6110101 w 8293913"/>
              <a:gd name="connsiteY67" fmla="*/ 801509 h 7012541"/>
              <a:gd name="connsiteX68" fmla="*/ 6185364 w 8293913"/>
              <a:gd name="connsiteY68" fmla="*/ 797240 h 7012541"/>
              <a:gd name="connsiteX69" fmla="*/ 6411148 w 8293913"/>
              <a:gd name="connsiteY69" fmla="*/ 754560 h 7012541"/>
              <a:gd name="connsiteX70" fmla="*/ 6459531 w 8293913"/>
              <a:gd name="connsiteY70" fmla="*/ 771633 h 7012541"/>
              <a:gd name="connsiteX71" fmla="*/ 6518666 w 8293913"/>
              <a:gd name="connsiteY71" fmla="*/ 831386 h 7012541"/>
              <a:gd name="connsiteX72" fmla="*/ 6583174 w 8293913"/>
              <a:gd name="connsiteY72" fmla="*/ 839921 h 7012541"/>
              <a:gd name="connsiteX73" fmla="*/ 6604680 w 8293913"/>
              <a:gd name="connsiteY73" fmla="*/ 822850 h 7012541"/>
              <a:gd name="connsiteX74" fmla="*/ 6630887 w 8293913"/>
              <a:gd name="connsiteY74" fmla="*/ 818048 h 7012541"/>
              <a:gd name="connsiteX75" fmla="*/ 6648711 w 8293913"/>
              <a:gd name="connsiteY75" fmla="*/ 821907 h 7012541"/>
              <a:gd name="connsiteX76" fmla="*/ 6652736 w 8293913"/>
              <a:gd name="connsiteY76" fmla="*/ 803062 h 7012541"/>
              <a:gd name="connsiteX77" fmla="*/ 6634723 w 8293913"/>
              <a:gd name="connsiteY77" fmla="*/ 789260 h 7012541"/>
              <a:gd name="connsiteX78" fmla="*/ 6634019 w 8293913"/>
              <a:gd name="connsiteY78" fmla="*/ 763084 h 7012541"/>
              <a:gd name="connsiteX79" fmla="*/ 6635466 w 8293913"/>
              <a:gd name="connsiteY79" fmla="*/ 732353 h 7012541"/>
              <a:gd name="connsiteX80" fmla="*/ 6681000 w 8293913"/>
              <a:gd name="connsiteY80" fmla="*/ 753698 h 7012541"/>
              <a:gd name="connsiteX81" fmla="*/ 6681704 w 8293913"/>
              <a:gd name="connsiteY81" fmla="*/ 779876 h 7012541"/>
              <a:gd name="connsiteX82" fmla="*/ 6666549 w 8293913"/>
              <a:gd name="connsiteY82" fmla="*/ 977913 h 7012541"/>
              <a:gd name="connsiteX83" fmla="*/ 6666829 w 8293913"/>
              <a:gd name="connsiteY83" fmla="*/ 988259 h 7012541"/>
              <a:gd name="connsiteX84" fmla="*/ 6669190 w 8293913"/>
              <a:gd name="connsiteY84" fmla="*/ 987703 h 7012541"/>
              <a:gd name="connsiteX85" fmla="*/ 6712195 w 8293913"/>
              <a:gd name="connsiteY85" fmla="*/ 1006376 h 7012541"/>
              <a:gd name="connsiteX86" fmla="*/ 6741388 w 8293913"/>
              <a:gd name="connsiteY86" fmla="*/ 1050670 h 7012541"/>
              <a:gd name="connsiteX87" fmla="*/ 6756165 w 8293913"/>
              <a:gd name="connsiteY87" fmla="*/ 1051331 h 7012541"/>
              <a:gd name="connsiteX88" fmla="*/ 6811400 w 8293913"/>
              <a:gd name="connsiteY88" fmla="*/ 1031420 h 7012541"/>
              <a:gd name="connsiteX89" fmla="*/ 6870579 w 8293913"/>
              <a:gd name="connsiteY89" fmla="*/ 1010084 h 7012541"/>
              <a:gd name="connsiteX90" fmla="*/ 6917158 w 8293913"/>
              <a:gd name="connsiteY90" fmla="*/ 1091465 h 7012541"/>
              <a:gd name="connsiteX91" fmla="*/ 7031896 w 8293913"/>
              <a:gd name="connsiteY91" fmla="*/ 1125620 h 7012541"/>
              <a:gd name="connsiteX92" fmla="*/ 7125478 w 8293913"/>
              <a:gd name="connsiteY92" fmla="*/ 1156072 h 7012541"/>
              <a:gd name="connsiteX93" fmla="*/ 7159878 w 8293913"/>
              <a:gd name="connsiteY93" fmla="*/ 1207863 h 7012541"/>
              <a:gd name="connsiteX94" fmla="*/ 7235505 w 8293913"/>
              <a:gd name="connsiteY94" fmla="*/ 1290100 h 7012541"/>
              <a:gd name="connsiteX95" fmla="*/ 7260605 w 8293913"/>
              <a:gd name="connsiteY95" fmla="*/ 1292379 h 7012541"/>
              <a:gd name="connsiteX96" fmla="*/ 7397968 w 8293913"/>
              <a:gd name="connsiteY96" fmla="*/ 1257963 h 7012541"/>
              <a:gd name="connsiteX97" fmla="*/ 7448170 w 8293913"/>
              <a:gd name="connsiteY97" fmla="*/ 1262519 h 7012541"/>
              <a:gd name="connsiteX98" fmla="*/ 7449238 w 8293913"/>
              <a:gd name="connsiteY98" fmla="*/ 1281014 h 7012541"/>
              <a:gd name="connsiteX99" fmla="*/ 7356343 w 8293913"/>
              <a:gd name="connsiteY99" fmla="*/ 1318280 h 7012541"/>
              <a:gd name="connsiteX100" fmla="*/ 7333375 w 8293913"/>
              <a:gd name="connsiteY100" fmla="*/ 1352992 h 7012541"/>
              <a:gd name="connsiteX101" fmla="*/ 7382127 w 8293913"/>
              <a:gd name="connsiteY101" fmla="*/ 1388279 h 7012541"/>
              <a:gd name="connsiteX102" fmla="*/ 7433759 w 8293913"/>
              <a:gd name="connsiteY102" fmla="*/ 1403649 h 7012541"/>
              <a:gd name="connsiteX103" fmla="*/ 7364535 w 8293913"/>
              <a:gd name="connsiteY103" fmla="*/ 1432382 h 7012541"/>
              <a:gd name="connsiteX104" fmla="*/ 7336194 w 8293913"/>
              <a:gd name="connsiteY104" fmla="*/ 1457701 h 7012541"/>
              <a:gd name="connsiteX105" fmla="*/ 7364153 w 8293913"/>
              <a:gd name="connsiteY105" fmla="*/ 1481607 h 7012541"/>
              <a:gd name="connsiteX106" fmla="*/ 7469950 w 8293913"/>
              <a:gd name="connsiteY106" fmla="*/ 1458567 h 7012541"/>
              <a:gd name="connsiteX107" fmla="*/ 7685494 w 8293913"/>
              <a:gd name="connsiteY107" fmla="*/ 1411069 h 7012541"/>
              <a:gd name="connsiteX108" fmla="*/ 7721005 w 8293913"/>
              <a:gd name="connsiteY108" fmla="*/ 1398266 h 7012541"/>
              <a:gd name="connsiteX109" fmla="*/ 7755786 w 8293913"/>
              <a:gd name="connsiteY109" fmla="*/ 1400830 h 7012541"/>
              <a:gd name="connsiteX110" fmla="*/ 7744655 w 8293913"/>
              <a:gd name="connsiteY110" fmla="*/ 1431274 h 7012541"/>
              <a:gd name="connsiteX111" fmla="*/ 7718830 w 8293913"/>
              <a:gd name="connsiteY111" fmla="*/ 1444362 h 7012541"/>
              <a:gd name="connsiteX112" fmla="*/ 7634911 w 8293913"/>
              <a:gd name="connsiteY112" fmla="*/ 1455735 h 7012541"/>
              <a:gd name="connsiteX113" fmla="*/ 7564259 w 8293913"/>
              <a:gd name="connsiteY113" fmla="*/ 1473656 h 7012541"/>
              <a:gd name="connsiteX114" fmla="*/ 7519069 w 8293913"/>
              <a:gd name="connsiteY114" fmla="*/ 1486173 h 7012541"/>
              <a:gd name="connsiteX115" fmla="*/ 7422588 w 8293913"/>
              <a:gd name="connsiteY115" fmla="*/ 1517179 h 7012541"/>
              <a:gd name="connsiteX116" fmla="*/ 7333981 w 8293913"/>
              <a:gd name="connsiteY116" fmla="*/ 1586884 h 7012541"/>
              <a:gd name="connsiteX117" fmla="*/ 7424703 w 8293913"/>
              <a:gd name="connsiteY117" fmla="*/ 1595712 h 7012541"/>
              <a:gd name="connsiteX118" fmla="*/ 7616576 w 8293913"/>
              <a:gd name="connsiteY118" fmla="*/ 1556747 h 7012541"/>
              <a:gd name="connsiteX119" fmla="*/ 7733485 w 8293913"/>
              <a:gd name="connsiteY119" fmla="*/ 1544806 h 7012541"/>
              <a:gd name="connsiteX120" fmla="*/ 7757500 w 8293913"/>
              <a:gd name="connsiteY120" fmla="*/ 1570131 h 7012541"/>
              <a:gd name="connsiteX121" fmla="*/ 7737410 w 8293913"/>
              <a:gd name="connsiteY121" fmla="*/ 1584926 h 7012541"/>
              <a:gd name="connsiteX122" fmla="*/ 7540165 w 8293913"/>
              <a:gd name="connsiteY122" fmla="*/ 1614502 h 7012541"/>
              <a:gd name="connsiteX123" fmla="*/ 7473820 w 8293913"/>
              <a:gd name="connsiteY123" fmla="*/ 1623317 h 7012541"/>
              <a:gd name="connsiteX124" fmla="*/ 7385936 w 8293913"/>
              <a:gd name="connsiteY124" fmla="*/ 1677656 h 7012541"/>
              <a:gd name="connsiteX125" fmla="*/ 7281204 w 8293913"/>
              <a:gd name="connsiteY125" fmla="*/ 1719189 h 7012541"/>
              <a:gd name="connsiteX126" fmla="*/ 7274371 w 8293913"/>
              <a:gd name="connsiteY126" fmla="*/ 1720608 h 7012541"/>
              <a:gd name="connsiteX127" fmla="*/ 7266631 w 8293913"/>
              <a:gd name="connsiteY127" fmla="*/ 1727395 h 7012541"/>
              <a:gd name="connsiteX128" fmla="*/ 7266631 w 8293913"/>
              <a:gd name="connsiteY128" fmla="*/ 1753945 h 7012541"/>
              <a:gd name="connsiteX129" fmla="*/ 7283452 w 8293913"/>
              <a:gd name="connsiteY129" fmla="*/ 1789340 h 7012541"/>
              <a:gd name="connsiteX130" fmla="*/ 7165708 w 8293913"/>
              <a:gd name="connsiteY130" fmla="*/ 1833590 h 7012541"/>
              <a:gd name="connsiteX131" fmla="*/ 7154809 w 8293913"/>
              <a:gd name="connsiteY131" fmla="*/ 1845056 h 7012541"/>
              <a:gd name="connsiteX132" fmla="*/ 7169142 w 8293913"/>
              <a:gd name="connsiteY132" fmla="*/ 1864261 h 7012541"/>
              <a:gd name="connsiteX133" fmla="*/ 7176645 w 8293913"/>
              <a:gd name="connsiteY133" fmla="*/ 1869997 h 7012541"/>
              <a:gd name="connsiteX134" fmla="*/ 7213877 w 8293913"/>
              <a:gd name="connsiteY134" fmla="*/ 1873441 h 7012541"/>
              <a:gd name="connsiteX135" fmla="*/ 7217525 w 8293913"/>
              <a:gd name="connsiteY135" fmla="*/ 1872797 h 7012541"/>
              <a:gd name="connsiteX136" fmla="*/ 7351920 w 8293913"/>
              <a:gd name="connsiteY136" fmla="*/ 1864261 h 7012541"/>
              <a:gd name="connsiteX137" fmla="*/ 7393249 w 8293913"/>
              <a:gd name="connsiteY137" fmla="*/ 1878132 h 7012541"/>
              <a:gd name="connsiteX138" fmla="*/ 7415948 w 8293913"/>
              <a:gd name="connsiteY138" fmla="*/ 1899836 h 7012541"/>
              <a:gd name="connsiteX139" fmla="*/ 7429578 w 8293913"/>
              <a:gd name="connsiteY139" fmla="*/ 1897743 h 7012541"/>
              <a:gd name="connsiteX140" fmla="*/ 7460064 w 8293913"/>
              <a:gd name="connsiteY140" fmla="*/ 1895534 h 7012541"/>
              <a:gd name="connsiteX141" fmla="*/ 7502113 w 8293913"/>
              <a:gd name="connsiteY141" fmla="*/ 1922083 h 7012541"/>
              <a:gd name="connsiteX142" fmla="*/ 7476884 w 8293913"/>
              <a:gd name="connsiteY142" fmla="*/ 1957479 h 7012541"/>
              <a:gd name="connsiteX143" fmla="*/ 7435999 w 8293913"/>
              <a:gd name="connsiteY143" fmla="*/ 1965299 h 7012541"/>
              <a:gd name="connsiteX144" fmla="*/ 7432559 w 8293913"/>
              <a:gd name="connsiteY144" fmla="*/ 1983767 h 7012541"/>
              <a:gd name="connsiteX145" fmla="*/ 7341167 w 8293913"/>
              <a:gd name="connsiteY145" fmla="*/ 2116076 h 7012541"/>
              <a:gd name="connsiteX146" fmla="*/ 7292785 w 8293913"/>
              <a:gd name="connsiteY146" fmla="*/ 2120344 h 7012541"/>
              <a:gd name="connsiteX147" fmla="*/ 7267252 w 8293913"/>
              <a:gd name="connsiteY147" fmla="*/ 2119278 h 7012541"/>
              <a:gd name="connsiteX148" fmla="*/ 7250917 w 8293913"/>
              <a:gd name="connsiteY148" fmla="*/ 2136237 h 7012541"/>
              <a:gd name="connsiteX149" fmla="*/ 7266631 w 8293913"/>
              <a:gd name="connsiteY149" fmla="*/ 2152158 h 7012541"/>
              <a:gd name="connsiteX150" fmla="*/ 7266631 w 8293913"/>
              <a:gd name="connsiteY150" fmla="*/ 2169860 h 7012541"/>
              <a:gd name="connsiteX151" fmla="*/ 7241401 w 8293913"/>
              <a:gd name="connsiteY151" fmla="*/ 2178706 h 7012541"/>
              <a:gd name="connsiteX152" fmla="*/ 7216741 w 8293913"/>
              <a:gd name="connsiteY152" fmla="*/ 2176761 h 7012541"/>
              <a:gd name="connsiteX153" fmla="*/ 7206772 w 8293913"/>
              <a:gd name="connsiteY153" fmla="*/ 2188634 h 7012541"/>
              <a:gd name="connsiteX154" fmla="*/ 7209141 w 8293913"/>
              <a:gd name="connsiteY154" fmla="*/ 2205255 h 7012541"/>
              <a:gd name="connsiteX155" fmla="*/ 7241401 w 8293913"/>
              <a:gd name="connsiteY155" fmla="*/ 2205255 h 7012541"/>
              <a:gd name="connsiteX156" fmla="*/ 7325501 w 8293913"/>
              <a:gd name="connsiteY156" fmla="*/ 2205255 h 7012541"/>
              <a:gd name="connsiteX157" fmla="*/ 7367553 w 8293913"/>
              <a:gd name="connsiteY157" fmla="*/ 2205255 h 7012541"/>
              <a:gd name="connsiteX158" fmla="*/ 7434834 w 8293913"/>
              <a:gd name="connsiteY158" fmla="*/ 2249505 h 7012541"/>
              <a:gd name="connsiteX159" fmla="*/ 7535753 w 8293913"/>
              <a:gd name="connsiteY159" fmla="*/ 2284901 h 7012541"/>
              <a:gd name="connsiteX160" fmla="*/ 7560984 w 8293913"/>
              <a:gd name="connsiteY160" fmla="*/ 2311449 h 7012541"/>
              <a:gd name="connsiteX161" fmla="*/ 7535753 w 8293913"/>
              <a:gd name="connsiteY161" fmla="*/ 2329142 h 7012541"/>
              <a:gd name="connsiteX162" fmla="*/ 7527346 w 8293913"/>
              <a:gd name="connsiteY162" fmla="*/ 2355692 h 7012541"/>
              <a:gd name="connsiteX163" fmla="*/ 7518935 w 8293913"/>
              <a:gd name="connsiteY163" fmla="*/ 2391087 h 7012541"/>
              <a:gd name="connsiteX164" fmla="*/ 7518935 w 8293913"/>
              <a:gd name="connsiteY164" fmla="*/ 2417635 h 7012541"/>
              <a:gd name="connsiteX165" fmla="*/ 7527346 w 8293913"/>
              <a:gd name="connsiteY165" fmla="*/ 2417635 h 7012541"/>
              <a:gd name="connsiteX166" fmla="*/ 7527346 w 8293913"/>
              <a:gd name="connsiteY166" fmla="*/ 2479580 h 7012541"/>
              <a:gd name="connsiteX167" fmla="*/ 7460064 w 8293913"/>
              <a:gd name="connsiteY167" fmla="*/ 2541532 h 7012541"/>
              <a:gd name="connsiteX168" fmla="*/ 7544165 w 8293913"/>
              <a:gd name="connsiteY168" fmla="*/ 2568073 h 7012541"/>
              <a:gd name="connsiteX169" fmla="*/ 7535753 w 8293913"/>
              <a:gd name="connsiteY169" fmla="*/ 2576928 h 7012541"/>
              <a:gd name="connsiteX170" fmla="*/ 7236495 w 8293913"/>
              <a:gd name="connsiteY170" fmla="*/ 2576928 h 7012541"/>
              <a:gd name="connsiteX171" fmla="*/ 7215508 w 8293913"/>
              <a:gd name="connsiteY171" fmla="*/ 2587165 h 7012541"/>
              <a:gd name="connsiteX172" fmla="*/ 7214139 w 8293913"/>
              <a:gd name="connsiteY172" fmla="*/ 2590655 h 7012541"/>
              <a:gd name="connsiteX173" fmla="*/ 7232990 w 8293913"/>
              <a:gd name="connsiteY173" fmla="*/ 2594621 h 7012541"/>
              <a:gd name="connsiteX174" fmla="*/ 7300272 w 8293913"/>
              <a:gd name="connsiteY174" fmla="*/ 2638871 h 7012541"/>
              <a:gd name="connsiteX175" fmla="*/ 7333912 w 8293913"/>
              <a:gd name="connsiteY175" fmla="*/ 2665420 h 7012541"/>
              <a:gd name="connsiteX176" fmla="*/ 7426423 w 8293913"/>
              <a:gd name="connsiteY176" fmla="*/ 2683114 h 7012541"/>
              <a:gd name="connsiteX177" fmla="*/ 7443243 w 8293913"/>
              <a:gd name="connsiteY177" fmla="*/ 2700816 h 7012541"/>
              <a:gd name="connsiteX178" fmla="*/ 7426423 w 8293913"/>
              <a:gd name="connsiteY178" fmla="*/ 2709662 h 7012541"/>
              <a:gd name="connsiteX179" fmla="*/ 7224581 w 8293913"/>
              <a:gd name="connsiteY179" fmla="*/ 2709662 h 7012541"/>
              <a:gd name="connsiteX180" fmla="*/ 7208810 w 8293913"/>
              <a:gd name="connsiteY180" fmla="*/ 2710767 h 7012541"/>
              <a:gd name="connsiteX181" fmla="*/ 7207899 w 8293913"/>
              <a:gd name="connsiteY181" fmla="*/ 2711514 h 7012541"/>
              <a:gd name="connsiteX182" fmla="*/ 7208115 w 8293913"/>
              <a:gd name="connsiteY182" fmla="*/ 2712006 h 7012541"/>
              <a:gd name="connsiteX183" fmla="*/ 7292785 w 8293913"/>
              <a:gd name="connsiteY183" fmla="*/ 2730679 h 7012541"/>
              <a:gd name="connsiteX184" fmla="*/ 7411055 w 8293913"/>
              <a:gd name="connsiteY184" fmla="*/ 2816042 h 7012541"/>
              <a:gd name="connsiteX185" fmla="*/ 7411055 w 8293913"/>
              <a:gd name="connsiteY185" fmla="*/ 2824702 h 7012541"/>
              <a:gd name="connsiteX186" fmla="*/ 7510524 w 8293913"/>
              <a:gd name="connsiteY186" fmla="*/ 2824702 h 7012541"/>
              <a:gd name="connsiteX187" fmla="*/ 7586217 w 8293913"/>
              <a:gd name="connsiteY187" fmla="*/ 2815857 h 7012541"/>
              <a:gd name="connsiteX188" fmla="*/ 7619857 w 8293913"/>
              <a:gd name="connsiteY188" fmla="*/ 2842405 h 7012541"/>
              <a:gd name="connsiteX189" fmla="*/ 7611446 w 8293913"/>
              <a:gd name="connsiteY189" fmla="*/ 2868954 h 7012541"/>
              <a:gd name="connsiteX190" fmla="*/ 7569394 w 8293913"/>
              <a:gd name="connsiteY190" fmla="*/ 2868954 h 7012541"/>
              <a:gd name="connsiteX191" fmla="*/ 7460064 w 8293913"/>
              <a:gd name="connsiteY191" fmla="*/ 2860098 h 7012541"/>
              <a:gd name="connsiteX192" fmla="*/ 7429971 w 8293913"/>
              <a:gd name="connsiteY192" fmla="*/ 2855261 h 7012541"/>
              <a:gd name="connsiteX193" fmla="*/ 7408679 w 8293913"/>
              <a:gd name="connsiteY193" fmla="*/ 2859828 h 7012541"/>
              <a:gd name="connsiteX194" fmla="*/ 7391569 w 8293913"/>
              <a:gd name="connsiteY194" fmla="*/ 2867792 h 7012541"/>
              <a:gd name="connsiteX195" fmla="*/ 7380474 w 8293913"/>
              <a:gd name="connsiteY195" fmla="*/ 2867539 h 7012541"/>
              <a:gd name="connsiteX196" fmla="*/ 7376094 w 8293913"/>
              <a:gd name="connsiteY196" fmla="*/ 2868814 h 7012541"/>
              <a:gd name="connsiteX197" fmla="*/ 7363084 w 8293913"/>
              <a:gd name="connsiteY197" fmla="*/ 2868887 h 7012541"/>
              <a:gd name="connsiteX198" fmla="*/ 7330122 w 8293913"/>
              <a:gd name="connsiteY198" fmla="*/ 2879700 h 7012541"/>
              <a:gd name="connsiteX199" fmla="*/ 7423270 w 8293913"/>
              <a:gd name="connsiteY199" fmla="*/ 2893285 h 7012541"/>
              <a:gd name="connsiteX200" fmla="*/ 7535753 w 8293913"/>
              <a:gd name="connsiteY200" fmla="*/ 2895495 h 7012541"/>
              <a:gd name="connsiteX201" fmla="*/ 7569394 w 8293913"/>
              <a:gd name="connsiteY201" fmla="*/ 2895495 h 7012541"/>
              <a:gd name="connsiteX202" fmla="*/ 7611446 w 8293913"/>
              <a:gd name="connsiteY202" fmla="*/ 2913195 h 7012541"/>
              <a:gd name="connsiteX203" fmla="*/ 7619857 w 8293913"/>
              <a:gd name="connsiteY203" fmla="*/ 2939745 h 7012541"/>
              <a:gd name="connsiteX204" fmla="*/ 7603035 w 8293913"/>
              <a:gd name="connsiteY204" fmla="*/ 2957445 h 7012541"/>
              <a:gd name="connsiteX205" fmla="*/ 7476884 w 8293913"/>
              <a:gd name="connsiteY205" fmla="*/ 2957445 h 7012541"/>
              <a:gd name="connsiteX206" fmla="*/ 7611446 w 8293913"/>
              <a:gd name="connsiteY206" fmla="*/ 2992841 h 7012541"/>
              <a:gd name="connsiteX207" fmla="*/ 7636676 w 8293913"/>
              <a:gd name="connsiteY207" fmla="*/ 3010536 h 7012541"/>
              <a:gd name="connsiteX208" fmla="*/ 7603035 w 8293913"/>
              <a:gd name="connsiteY208" fmla="*/ 3019391 h 7012541"/>
              <a:gd name="connsiteX209" fmla="*/ 7392782 w 8293913"/>
              <a:gd name="connsiteY209" fmla="*/ 3019391 h 7012541"/>
              <a:gd name="connsiteX210" fmla="*/ 7359141 w 8293913"/>
              <a:gd name="connsiteY210" fmla="*/ 3037084 h 7012541"/>
              <a:gd name="connsiteX211" fmla="*/ 7418013 w 8293913"/>
              <a:gd name="connsiteY211" fmla="*/ 3037084 h 7012541"/>
              <a:gd name="connsiteX212" fmla="*/ 7493705 w 8293913"/>
              <a:gd name="connsiteY212" fmla="*/ 3063633 h 7012541"/>
              <a:gd name="connsiteX213" fmla="*/ 7569394 w 8293913"/>
              <a:gd name="connsiteY213" fmla="*/ 3063633 h 7012541"/>
              <a:gd name="connsiteX214" fmla="*/ 7594625 w 8293913"/>
              <a:gd name="connsiteY214" fmla="*/ 3090181 h 7012541"/>
              <a:gd name="connsiteX215" fmla="*/ 7569394 w 8293913"/>
              <a:gd name="connsiteY215" fmla="*/ 3116729 h 7012541"/>
              <a:gd name="connsiteX216" fmla="*/ 7392782 w 8293913"/>
              <a:gd name="connsiteY216" fmla="*/ 3116729 h 7012541"/>
              <a:gd name="connsiteX217" fmla="*/ 7317090 w 8293913"/>
              <a:gd name="connsiteY217" fmla="*/ 3125577 h 7012541"/>
              <a:gd name="connsiteX218" fmla="*/ 7409602 w 8293913"/>
              <a:gd name="connsiteY218" fmla="*/ 3125577 h 7012541"/>
              <a:gd name="connsiteX219" fmla="*/ 7468474 w 8293913"/>
              <a:gd name="connsiteY219" fmla="*/ 3160972 h 7012541"/>
              <a:gd name="connsiteX220" fmla="*/ 7468474 w 8293913"/>
              <a:gd name="connsiteY220" fmla="*/ 3187520 h 7012541"/>
              <a:gd name="connsiteX221" fmla="*/ 7434834 w 8293913"/>
              <a:gd name="connsiteY221" fmla="*/ 3205222 h 7012541"/>
              <a:gd name="connsiteX222" fmla="*/ 7325501 w 8293913"/>
              <a:gd name="connsiteY222" fmla="*/ 3222925 h 7012541"/>
              <a:gd name="connsiteX223" fmla="*/ 7289650 w 8293913"/>
              <a:gd name="connsiteY223" fmla="*/ 3228471 h 7012541"/>
              <a:gd name="connsiteX224" fmla="*/ 7297868 w 8293913"/>
              <a:gd name="connsiteY224" fmla="*/ 3237002 h 7012541"/>
              <a:gd name="connsiteX225" fmla="*/ 7234517 w 8293913"/>
              <a:gd name="connsiteY225" fmla="*/ 3266341 h 7012541"/>
              <a:gd name="connsiteX226" fmla="*/ 7200180 w 8293913"/>
              <a:gd name="connsiteY226" fmla="*/ 3279517 h 7012541"/>
              <a:gd name="connsiteX227" fmla="*/ 7287409 w 8293913"/>
              <a:gd name="connsiteY227" fmla="*/ 3302602 h 7012541"/>
              <a:gd name="connsiteX228" fmla="*/ 7437935 w 8293913"/>
              <a:gd name="connsiteY228" fmla="*/ 3285529 h 7012541"/>
              <a:gd name="connsiteX229" fmla="*/ 7507819 w 8293913"/>
              <a:gd name="connsiteY229" fmla="*/ 3251385 h 7012541"/>
              <a:gd name="connsiteX230" fmla="*/ 7626089 w 8293913"/>
              <a:gd name="connsiteY230" fmla="*/ 3153218 h 7012541"/>
              <a:gd name="connsiteX231" fmla="*/ 7824993 w 8293913"/>
              <a:gd name="connsiteY231" fmla="*/ 2986763 h 7012541"/>
              <a:gd name="connsiteX232" fmla="*/ 8083034 w 8293913"/>
              <a:gd name="connsiteY232" fmla="*/ 2905671 h 7012541"/>
              <a:gd name="connsiteX233" fmla="*/ 8292694 w 8293913"/>
              <a:gd name="connsiteY233" fmla="*/ 2811774 h 7012541"/>
              <a:gd name="connsiteX234" fmla="*/ 8002397 w 8293913"/>
              <a:gd name="connsiteY234" fmla="*/ 3174559 h 7012541"/>
              <a:gd name="connsiteX235" fmla="*/ 7744358 w 8293913"/>
              <a:gd name="connsiteY235" fmla="*/ 3259920 h 7012541"/>
              <a:gd name="connsiteX236" fmla="*/ 7583083 w 8293913"/>
              <a:gd name="connsiteY236" fmla="*/ 3358087 h 7012541"/>
              <a:gd name="connsiteX237" fmla="*/ 7507819 w 8293913"/>
              <a:gd name="connsiteY237" fmla="*/ 3396499 h 7012541"/>
              <a:gd name="connsiteX238" fmla="*/ 7201396 w 8293913"/>
              <a:gd name="connsiteY238" fmla="*/ 3537345 h 7012541"/>
              <a:gd name="connsiteX239" fmla="*/ 7180328 w 8293913"/>
              <a:gd name="connsiteY239" fmla="*/ 3547150 h 7012541"/>
              <a:gd name="connsiteX240" fmla="*/ 7165229 w 8293913"/>
              <a:gd name="connsiteY240" fmla="*/ 3639988 h 7012541"/>
              <a:gd name="connsiteX241" fmla="*/ 7112041 w 8293913"/>
              <a:gd name="connsiteY241" fmla="*/ 3746654 h 7012541"/>
              <a:gd name="connsiteX242" fmla="*/ 7107603 w 8293913"/>
              <a:gd name="connsiteY242" fmla="*/ 3767789 h 7012541"/>
              <a:gd name="connsiteX243" fmla="*/ 7120759 w 8293913"/>
              <a:gd name="connsiteY243" fmla="*/ 3772089 h 7012541"/>
              <a:gd name="connsiteX244" fmla="*/ 7534699 w 8293913"/>
              <a:gd name="connsiteY244" fmla="*/ 3891595 h 7012541"/>
              <a:gd name="connsiteX245" fmla="*/ 7626089 w 8293913"/>
              <a:gd name="connsiteY245" fmla="*/ 3917205 h 7012541"/>
              <a:gd name="connsiteX246" fmla="*/ 7749734 w 8293913"/>
              <a:gd name="connsiteY246" fmla="*/ 3904400 h 7012541"/>
              <a:gd name="connsiteX247" fmla="*/ 7819618 w 8293913"/>
              <a:gd name="connsiteY247" fmla="*/ 3895864 h 7012541"/>
              <a:gd name="connsiteX248" fmla="*/ 7894880 w 8293913"/>
              <a:gd name="connsiteY248" fmla="*/ 3912937 h 7012541"/>
              <a:gd name="connsiteX249" fmla="*/ 7927136 w 8293913"/>
              <a:gd name="connsiteY249" fmla="*/ 3942812 h 7012541"/>
              <a:gd name="connsiteX250" fmla="*/ 7787364 w 8293913"/>
              <a:gd name="connsiteY250" fmla="*/ 4169020 h 7012541"/>
              <a:gd name="connsiteX251" fmla="*/ 7636840 w 8293913"/>
              <a:gd name="connsiteY251" fmla="*/ 4169020 h 7012541"/>
              <a:gd name="connsiteX252" fmla="*/ 7513195 w 8293913"/>
              <a:gd name="connsiteY252" fmla="*/ 4100731 h 7012541"/>
              <a:gd name="connsiteX253" fmla="*/ 7378800 w 8293913"/>
              <a:gd name="connsiteY253" fmla="*/ 4079391 h 7012541"/>
              <a:gd name="connsiteX254" fmla="*/ 7239029 w 8293913"/>
              <a:gd name="connsiteY254" fmla="*/ 4023907 h 7012541"/>
              <a:gd name="connsiteX255" fmla="*/ 7158389 w 8293913"/>
              <a:gd name="connsiteY255" fmla="*/ 3921471 h 7012541"/>
              <a:gd name="connsiteX256" fmla="*/ 7124598 w 8293913"/>
              <a:gd name="connsiteY256" fmla="*/ 3898797 h 7012541"/>
              <a:gd name="connsiteX257" fmla="*/ 7095148 w 8293913"/>
              <a:gd name="connsiteY257" fmla="*/ 3921009 h 7012541"/>
              <a:gd name="connsiteX258" fmla="*/ 6993789 w 8293913"/>
              <a:gd name="connsiteY258" fmla="*/ 3921009 h 7012541"/>
              <a:gd name="connsiteX259" fmla="*/ 6841749 w 8293913"/>
              <a:gd name="connsiteY259" fmla="*/ 3947832 h 7012541"/>
              <a:gd name="connsiteX260" fmla="*/ 6799515 w 8293913"/>
              <a:gd name="connsiteY260" fmla="*/ 4048423 h 7012541"/>
              <a:gd name="connsiteX261" fmla="*/ 6554562 w 8293913"/>
              <a:gd name="connsiteY261" fmla="*/ 4309956 h 7012541"/>
              <a:gd name="connsiteX262" fmla="*/ 6495434 w 8293913"/>
              <a:gd name="connsiteY262" fmla="*/ 4323367 h 7012541"/>
              <a:gd name="connsiteX263" fmla="*/ 6157569 w 8293913"/>
              <a:gd name="connsiteY263" fmla="*/ 4323367 h 7012541"/>
              <a:gd name="connsiteX264" fmla="*/ 6225141 w 8293913"/>
              <a:gd name="connsiteY264" fmla="*/ 4544663 h 7012541"/>
              <a:gd name="connsiteX265" fmla="*/ 6030867 w 8293913"/>
              <a:gd name="connsiteY265" fmla="*/ 4423957 h 7012541"/>
              <a:gd name="connsiteX266" fmla="*/ 5726788 w 8293913"/>
              <a:gd name="connsiteY266" fmla="*/ 4363603 h 7012541"/>
              <a:gd name="connsiteX267" fmla="*/ 5583194 w 8293913"/>
              <a:gd name="connsiteY267" fmla="*/ 4558076 h 7012541"/>
              <a:gd name="connsiteX268" fmla="*/ 5372027 w 8293913"/>
              <a:gd name="connsiteY268" fmla="*/ 4658664 h 7012541"/>
              <a:gd name="connsiteX269" fmla="*/ 5228434 w 8293913"/>
              <a:gd name="connsiteY269" fmla="*/ 4698900 h 7012541"/>
              <a:gd name="connsiteX270" fmla="*/ 4991928 w 8293913"/>
              <a:gd name="connsiteY270" fmla="*/ 4812901 h 7012541"/>
              <a:gd name="connsiteX271" fmla="*/ 4915908 w 8293913"/>
              <a:gd name="connsiteY271" fmla="*/ 4866550 h 7012541"/>
              <a:gd name="connsiteX272" fmla="*/ 4949694 w 8293913"/>
              <a:gd name="connsiteY272" fmla="*/ 5034199 h 7012541"/>
              <a:gd name="connsiteX273" fmla="*/ 4978237 w 8293913"/>
              <a:gd name="connsiteY273" fmla="*/ 5142809 h 7012541"/>
              <a:gd name="connsiteX274" fmla="*/ 4997518 w 8293913"/>
              <a:gd name="connsiteY274" fmla="*/ 5144903 h 7012541"/>
              <a:gd name="connsiteX275" fmla="*/ 5017276 w 8293913"/>
              <a:gd name="connsiteY275" fmla="*/ 5157192 h 7012541"/>
              <a:gd name="connsiteX276" fmla="*/ 5033367 w 8293913"/>
              <a:gd name="connsiteY276" fmla="*/ 5182005 h 7012541"/>
              <a:gd name="connsiteX277" fmla="*/ 5039731 w 8293913"/>
              <a:gd name="connsiteY277" fmla="*/ 5192443 h 7012541"/>
              <a:gd name="connsiteX278" fmla="*/ 5060058 w 8293913"/>
              <a:gd name="connsiteY278" fmla="*/ 5219711 h 7012541"/>
              <a:gd name="connsiteX279" fmla="*/ 5070657 w 8293913"/>
              <a:gd name="connsiteY279" fmla="*/ 5232605 h 7012541"/>
              <a:gd name="connsiteX280" fmla="*/ 5077775 w 8293913"/>
              <a:gd name="connsiteY280" fmla="*/ 5251423 h 7012541"/>
              <a:gd name="connsiteX281" fmla="*/ 5076675 w 8293913"/>
              <a:gd name="connsiteY281" fmla="*/ 5272625 h 7012541"/>
              <a:gd name="connsiteX282" fmla="*/ 5067013 w 8293913"/>
              <a:gd name="connsiteY282" fmla="*/ 5325796 h 7012541"/>
              <a:gd name="connsiteX283" fmla="*/ 4992239 w 8293913"/>
              <a:gd name="connsiteY283" fmla="*/ 5402777 h 7012541"/>
              <a:gd name="connsiteX284" fmla="*/ 4981655 w 8293913"/>
              <a:gd name="connsiteY284" fmla="*/ 5403392 h 7012541"/>
              <a:gd name="connsiteX285" fmla="*/ 4935831 w 8293913"/>
              <a:gd name="connsiteY285" fmla="*/ 5411777 h 7012541"/>
              <a:gd name="connsiteX286" fmla="*/ 4922876 w 8293913"/>
              <a:gd name="connsiteY286" fmla="*/ 5410623 h 7012541"/>
              <a:gd name="connsiteX287" fmla="*/ 4887883 w 8293913"/>
              <a:gd name="connsiteY287" fmla="*/ 5412181 h 7012541"/>
              <a:gd name="connsiteX288" fmla="*/ 4868951 w 8293913"/>
              <a:gd name="connsiteY288" fmla="*/ 5411532 h 7012541"/>
              <a:gd name="connsiteX289" fmla="*/ 4852373 w 8293913"/>
              <a:gd name="connsiteY289" fmla="*/ 5399145 h 7012541"/>
              <a:gd name="connsiteX290" fmla="*/ 4797423 w 8293913"/>
              <a:gd name="connsiteY290" fmla="*/ 5370869 h 7012541"/>
              <a:gd name="connsiteX291" fmla="*/ 4769006 w 8293913"/>
              <a:gd name="connsiteY291" fmla="*/ 5349635 h 7012541"/>
              <a:gd name="connsiteX292" fmla="*/ 4763013 w 8293913"/>
              <a:gd name="connsiteY292" fmla="*/ 5336631 h 7012541"/>
              <a:gd name="connsiteX293" fmla="*/ 4763231 w 8293913"/>
              <a:gd name="connsiteY293" fmla="*/ 5303401 h 7012541"/>
              <a:gd name="connsiteX294" fmla="*/ 4760438 w 8293913"/>
              <a:gd name="connsiteY294" fmla="*/ 5250159 h 7012541"/>
              <a:gd name="connsiteX295" fmla="*/ 4768885 w 8293913"/>
              <a:gd name="connsiteY295" fmla="*/ 5228052 h 7012541"/>
              <a:gd name="connsiteX296" fmla="*/ 4786918 w 8293913"/>
              <a:gd name="connsiteY296" fmla="*/ 5203164 h 7012541"/>
              <a:gd name="connsiteX297" fmla="*/ 4805708 w 8293913"/>
              <a:gd name="connsiteY297" fmla="*/ 5186655 h 7012541"/>
              <a:gd name="connsiteX298" fmla="*/ 4839370 w 8293913"/>
              <a:gd name="connsiteY298" fmla="*/ 5158612 h 7012541"/>
              <a:gd name="connsiteX299" fmla="*/ 4839887 w 8293913"/>
              <a:gd name="connsiteY299" fmla="*/ 5158473 h 7012541"/>
              <a:gd name="connsiteX300" fmla="*/ 4839887 w 8293913"/>
              <a:gd name="connsiteY300" fmla="*/ 5114670 h 7012541"/>
              <a:gd name="connsiteX301" fmla="*/ 4831440 w 8293913"/>
              <a:gd name="connsiteY301" fmla="*/ 5000669 h 7012541"/>
              <a:gd name="connsiteX302" fmla="*/ 4731137 w 8293913"/>
              <a:gd name="connsiteY302" fmla="*/ 4868226 h 7012541"/>
              <a:gd name="connsiteX303" fmla="*/ 4699578 w 8293913"/>
              <a:gd name="connsiteY303" fmla="*/ 4861044 h 7012541"/>
              <a:gd name="connsiteX304" fmla="*/ 4695996 w 8293913"/>
              <a:gd name="connsiteY304" fmla="*/ 4869585 h 7012541"/>
              <a:gd name="connsiteX305" fmla="*/ 4526886 w 8293913"/>
              <a:gd name="connsiteY305" fmla="*/ 5175990 h 7012541"/>
              <a:gd name="connsiteX306" fmla="*/ 4431061 w 8293913"/>
              <a:gd name="connsiteY306" fmla="*/ 5313663 h 7012541"/>
              <a:gd name="connsiteX307" fmla="*/ 4467109 w 8293913"/>
              <a:gd name="connsiteY307" fmla="*/ 5335807 h 7012541"/>
              <a:gd name="connsiteX308" fmla="*/ 4556483 w 8293913"/>
              <a:gd name="connsiteY308" fmla="*/ 5411032 h 7012541"/>
              <a:gd name="connsiteX309" fmla="*/ 4588738 w 8293913"/>
              <a:gd name="connsiteY309" fmla="*/ 5530539 h 7012541"/>
              <a:gd name="connsiteX310" fmla="*/ 4486598 w 8293913"/>
              <a:gd name="connsiteY310" fmla="*/ 5658580 h 7012541"/>
              <a:gd name="connsiteX311" fmla="*/ 4481222 w 8293913"/>
              <a:gd name="connsiteY311" fmla="*/ 5688457 h 7012541"/>
              <a:gd name="connsiteX312" fmla="*/ 4508100 w 8293913"/>
              <a:gd name="connsiteY312" fmla="*/ 5833571 h 7012541"/>
              <a:gd name="connsiteX313" fmla="*/ 4373705 w 8293913"/>
              <a:gd name="connsiteY313" fmla="*/ 6029902 h 7012541"/>
              <a:gd name="connsiteX314" fmla="*/ 4244684 w 8293913"/>
              <a:gd name="connsiteY314" fmla="*/ 6076852 h 7012541"/>
              <a:gd name="connsiteX315" fmla="*/ 3981267 w 8293913"/>
              <a:gd name="connsiteY315" fmla="*/ 6046974 h 7012541"/>
              <a:gd name="connsiteX316" fmla="*/ 3906594 w 8293913"/>
              <a:gd name="connsiteY316" fmla="*/ 6000025 h 7012541"/>
              <a:gd name="connsiteX317" fmla="*/ 3861154 w 8293913"/>
              <a:gd name="connsiteY317" fmla="*/ 5958970 h 7012541"/>
              <a:gd name="connsiteX318" fmla="*/ 3835346 w 8293913"/>
              <a:gd name="connsiteY318" fmla="*/ 5983754 h 7012541"/>
              <a:gd name="connsiteX319" fmla="*/ 3721172 w 8293913"/>
              <a:gd name="connsiteY319" fmla="*/ 6074326 h 7012541"/>
              <a:gd name="connsiteX320" fmla="*/ 3723563 w 8293913"/>
              <a:gd name="connsiteY320" fmla="*/ 6076719 h 7012541"/>
              <a:gd name="connsiteX321" fmla="*/ 3733978 w 8293913"/>
              <a:gd name="connsiteY321" fmla="*/ 6081120 h 7012541"/>
              <a:gd name="connsiteX322" fmla="*/ 3776987 w 8293913"/>
              <a:gd name="connsiteY322" fmla="*/ 6098191 h 7012541"/>
              <a:gd name="connsiteX323" fmla="*/ 3723226 w 8293913"/>
              <a:gd name="connsiteY323" fmla="*/ 6128069 h 7012541"/>
              <a:gd name="connsiteX324" fmla="*/ 3685596 w 8293913"/>
              <a:gd name="connsiteY324" fmla="*/ 6115264 h 7012541"/>
              <a:gd name="connsiteX325" fmla="*/ 3674316 w 8293913"/>
              <a:gd name="connsiteY325" fmla="*/ 6111495 h 7012541"/>
              <a:gd name="connsiteX326" fmla="*/ 3550158 w 8293913"/>
              <a:gd name="connsiteY326" fmla="*/ 6209987 h 7012541"/>
              <a:gd name="connsiteX327" fmla="*/ 2376461 w 8293913"/>
              <a:gd name="connsiteY327" fmla="*/ 6797710 h 7012541"/>
              <a:gd name="connsiteX328" fmla="*/ 2293103 w 8293913"/>
              <a:gd name="connsiteY328" fmla="*/ 6820826 h 7012541"/>
              <a:gd name="connsiteX329" fmla="*/ 2293103 w 8293913"/>
              <a:gd name="connsiteY329" fmla="*/ 6858002 h 7012541"/>
              <a:gd name="connsiteX330" fmla="*/ 2159046 w 8293913"/>
              <a:gd name="connsiteY330" fmla="*/ 6858002 h 7012541"/>
              <a:gd name="connsiteX331" fmla="*/ 2047293 w 8293913"/>
              <a:gd name="connsiteY331" fmla="*/ 6888993 h 7012541"/>
              <a:gd name="connsiteX332" fmla="*/ 995643 w 8293913"/>
              <a:gd name="connsiteY332" fmla="*/ 7010404 h 7012541"/>
              <a:gd name="connsiteX333" fmla="*/ 0 w 8293913"/>
              <a:gd name="connsiteY333" fmla="*/ 6931523 h 7012541"/>
              <a:gd name="connsiteX334" fmla="*/ 28261 w 8293913"/>
              <a:gd name="connsiteY334" fmla="*/ 5029202 h 7012541"/>
              <a:gd name="connsiteX0" fmla="*/ 6634026 w 8293913"/>
              <a:gd name="connsiteY0" fmla="*/ 867292 h 7012541"/>
              <a:gd name="connsiteX1" fmla="*/ 6577800 w 8293913"/>
              <a:gd name="connsiteY1" fmla="*/ 908210 h 7012541"/>
              <a:gd name="connsiteX2" fmla="*/ 6529417 w 8293913"/>
              <a:gd name="connsiteY2" fmla="*/ 967963 h 7012541"/>
              <a:gd name="connsiteX3" fmla="*/ 6545544 w 8293913"/>
              <a:gd name="connsiteY3" fmla="*/ 1006376 h 7012541"/>
              <a:gd name="connsiteX4" fmla="*/ 6585864 w 8293913"/>
              <a:gd name="connsiteY4" fmla="*/ 1006911 h 7012541"/>
              <a:gd name="connsiteX5" fmla="*/ 6602827 w 8293913"/>
              <a:gd name="connsiteY5" fmla="*/ 1003094 h 7012541"/>
              <a:gd name="connsiteX6" fmla="*/ 6624961 w 8293913"/>
              <a:gd name="connsiteY6" fmla="*/ 955148 h 7012541"/>
              <a:gd name="connsiteX7" fmla="*/ 6627415 w 8293913"/>
              <a:gd name="connsiteY7" fmla="*/ 887712 h 7012541"/>
              <a:gd name="connsiteX8" fmla="*/ 6634026 w 8293913"/>
              <a:gd name="connsiteY8" fmla="*/ 867292 h 7012541"/>
              <a:gd name="connsiteX9" fmla="*/ 28261 w 8293913"/>
              <a:gd name="connsiteY9" fmla="*/ 5029202 h 7012541"/>
              <a:gd name="connsiteX10" fmla="*/ 71547 w 8293913"/>
              <a:gd name="connsiteY10" fmla="*/ 85060 h 7012541"/>
              <a:gd name="connsiteX11" fmla="*/ 2293103 w 8293913"/>
              <a:gd name="connsiteY11" fmla="*/ 0 h 7012541"/>
              <a:gd name="connsiteX12" fmla="*/ 2909882 w 8293913"/>
              <a:gd name="connsiteY12" fmla="*/ 423059 h 7012541"/>
              <a:gd name="connsiteX13" fmla="*/ 3086400 w 8293913"/>
              <a:gd name="connsiteY13" fmla="*/ 516658 h 7012541"/>
              <a:gd name="connsiteX14" fmla="*/ 3066703 w 8293913"/>
              <a:gd name="connsiteY14" fmla="*/ 491542 h 7012541"/>
              <a:gd name="connsiteX15" fmla="*/ 3040497 w 8293913"/>
              <a:gd name="connsiteY15" fmla="*/ 460064 h 7012541"/>
              <a:gd name="connsiteX16" fmla="*/ 2943731 w 8293913"/>
              <a:gd name="connsiteY16" fmla="*/ 387506 h 7012541"/>
              <a:gd name="connsiteX17" fmla="*/ 2895348 w 8293913"/>
              <a:gd name="connsiteY17" fmla="*/ 302144 h 7012541"/>
              <a:gd name="connsiteX18" fmla="*/ 2981361 w 8293913"/>
              <a:gd name="connsiteY18" fmla="*/ 203978 h 7012541"/>
              <a:gd name="connsiteX19" fmla="*/ 3035121 w 8293913"/>
              <a:gd name="connsiteY19" fmla="*/ 203978 h 7012541"/>
              <a:gd name="connsiteX20" fmla="*/ 3051248 w 8293913"/>
              <a:gd name="connsiteY20" fmla="*/ 233856 h 7012541"/>
              <a:gd name="connsiteX21" fmla="*/ 3110381 w 8293913"/>
              <a:gd name="connsiteY21" fmla="*/ 391774 h 7012541"/>
              <a:gd name="connsiteX22" fmla="*/ 3131886 w 8293913"/>
              <a:gd name="connsiteY22" fmla="*/ 434455 h 7012541"/>
              <a:gd name="connsiteX23" fmla="*/ 3217899 w 8293913"/>
              <a:gd name="connsiteY23" fmla="*/ 545425 h 7012541"/>
              <a:gd name="connsiteX24" fmla="*/ 3265394 w 8293913"/>
              <a:gd name="connsiteY24" fmla="*/ 614557 h 7012541"/>
              <a:gd name="connsiteX25" fmla="*/ 3525574 w 8293913"/>
              <a:gd name="connsiteY25" fmla="*/ 784372 h 7012541"/>
              <a:gd name="connsiteX26" fmla="*/ 3549857 w 8293913"/>
              <a:gd name="connsiteY26" fmla="*/ 760429 h 7012541"/>
              <a:gd name="connsiteX27" fmla="*/ 3583457 w 8293913"/>
              <a:gd name="connsiteY27" fmla="*/ 716148 h 7012541"/>
              <a:gd name="connsiteX28" fmla="*/ 3701724 w 8293913"/>
              <a:gd name="connsiteY28" fmla="*/ 703343 h 7012541"/>
              <a:gd name="connsiteX29" fmla="*/ 3927511 w 8293913"/>
              <a:gd name="connsiteY29" fmla="*/ 733221 h 7012541"/>
              <a:gd name="connsiteX30" fmla="*/ 3992019 w 8293913"/>
              <a:gd name="connsiteY30" fmla="*/ 686272 h 7012541"/>
              <a:gd name="connsiteX31" fmla="*/ 4008148 w 8293913"/>
              <a:gd name="connsiteY31" fmla="*/ 600910 h 7012541"/>
              <a:gd name="connsiteX32" fmla="*/ 4008148 w 8293913"/>
              <a:gd name="connsiteY32" fmla="*/ 545425 h 7012541"/>
              <a:gd name="connsiteX33" fmla="*/ 4110289 w 8293913"/>
              <a:gd name="connsiteY33" fmla="*/ 515549 h 7012541"/>
              <a:gd name="connsiteX34" fmla="*/ 4190927 w 8293913"/>
              <a:gd name="connsiteY34" fmla="*/ 579570 h 7012541"/>
              <a:gd name="connsiteX35" fmla="*/ 4239308 w 8293913"/>
              <a:gd name="connsiteY35" fmla="*/ 613714 h 7012541"/>
              <a:gd name="connsiteX36" fmla="*/ 4293068 w 8293913"/>
              <a:gd name="connsiteY36" fmla="*/ 583839 h 7012541"/>
              <a:gd name="connsiteX37" fmla="*/ 4336073 w 8293913"/>
              <a:gd name="connsiteY37" fmla="*/ 472869 h 7012541"/>
              <a:gd name="connsiteX38" fmla="*/ 4368329 w 8293913"/>
              <a:gd name="connsiteY38" fmla="*/ 438723 h 7012541"/>
              <a:gd name="connsiteX39" fmla="*/ 4422087 w 8293913"/>
              <a:gd name="connsiteY39" fmla="*/ 442991 h 7012541"/>
              <a:gd name="connsiteX40" fmla="*/ 4481222 w 8293913"/>
              <a:gd name="connsiteY40" fmla="*/ 485671 h 7012541"/>
              <a:gd name="connsiteX41" fmla="*/ 4567235 w 8293913"/>
              <a:gd name="connsiteY41" fmla="*/ 545425 h 7012541"/>
              <a:gd name="connsiteX42" fmla="*/ 4701630 w 8293913"/>
              <a:gd name="connsiteY42" fmla="*/ 481403 h 7012541"/>
              <a:gd name="connsiteX43" fmla="*/ 4787643 w 8293913"/>
              <a:gd name="connsiteY43" fmla="*/ 366167 h 7012541"/>
              <a:gd name="connsiteX44" fmla="*/ 4852154 w 8293913"/>
              <a:gd name="connsiteY44" fmla="*/ 349094 h 7012541"/>
              <a:gd name="connsiteX45" fmla="*/ 4911289 w 8293913"/>
              <a:gd name="connsiteY45" fmla="*/ 494208 h 7012541"/>
              <a:gd name="connsiteX46" fmla="*/ 4900539 w 8293913"/>
              <a:gd name="connsiteY46" fmla="*/ 507013 h 7012541"/>
              <a:gd name="connsiteX47" fmla="*/ 5008054 w 8293913"/>
              <a:gd name="connsiteY47" fmla="*/ 532622 h 7012541"/>
              <a:gd name="connsiteX48" fmla="*/ 5099443 w 8293913"/>
              <a:gd name="connsiteY48" fmla="*/ 498476 h 7012541"/>
              <a:gd name="connsiteX49" fmla="*/ 5115571 w 8293913"/>
              <a:gd name="connsiteY49" fmla="*/ 485671 h 7012541"/>
              <a:gd name="connsiteX50" fmla="*/ 5292973 w 8293913"/>
              <a:gd name="connsiteY50" fmla="*/ 477137 h 7012541"/>
              <a:gd name="connsiteX51" fmla="*/ 5395114 w 8293913"/>
              <a:gd name="connsiteY51" fmla="*/ 468600 h 7012541"/>
              <a:gd name="connsiteX52" fmla="*/ 5454249 w 8293913"/>
              <a:gd name="connsiteY52" fmla="*/ 357630 h 7012541"/>
              <a:gd name="connsiteX53" fmla="*/ 5545639 w 8293913"/>
              <a:gd name="connsiteY53" fmla="*/ 131422 h 7012541"/>
              <a:gd name="connsiteX54" fmla="*/ 5626276 w 8293913"/>
              <a:gd name="connsiteY54" fmla="*/ 33255 h 7012541"/>
              <a:gd name="connsiteX55" fmla="*/ 5684065 w 8293913"/>
              <a:gd name="connsiteY55" fmla="*/ 2846 h 7012541"/>
              <a:gd name="connsiteX56" fmla="*/ 5721528 w 8293913"/>
              <a:gd name="connsiteY56" fmla="*/ 245 h 7012541"/>
              <a:gd name="connsiteX57" fmla="*/ 5766047 w 8293913"/>
              <a:gd name="connsiteY57" fmla="*/ 7648 h 7012541"/>
              <a:gd name="connsiteX58" fmla="*/ 5712289 w 8293913"/>
              <a:gd name="connsiteY58" fmla="*/ 152762 h 7012541"/>
              <a:gd name="connsiteX59" fmla="*/ 5658530 w 8293913"/>
              <a:gd name="connsiteY59" fmla="*/ 323485 h 7012541"/>
              <a:gd name="connsiteX60" fmla="*/ 5599395 w 8293913"/>
              <a:gd name="connsiteY60" fmla="*/ 489940 h 7012541"/>
              <a:gd name="connsiteX61" fmla="*/ 5733793 w 8293913"/>
              <a:gd name="connsiteY61" fmla="*/ 613714 h 7012541"/>
              <a:gd name="connsiteX62" fmla="*/ 5766047 w 8293913"/>
              <a:gd name="connsiteY62" fmla="*/ 596641 h 7012541"/>
              <a:gd name="connsiteX63" fmla="*/ 5782173 w 8293913"/>
              <a:gd name="connsiteY63" fmla="*/ 566766 h 7012541"/>
              <a:gd name="connsiteX64" fmla="*/ 5889693 w 8293913"/>
              <a:gd name="connsiteY64" fmla="*/ 532622 h 7012541"/>
              <a:gd name="connsiteX65" fmla="*/ 5948825 w 8293913"/>
              <a:gd name="connsiteY65" fmla="*/ 600910 h 7012541"/>
              <a:gd name="connsiteX66" fmla="*/ 5948825 w 8293913"/>
              <a:gd name="connsiteY66" fmla="*/ 635055 h 7012541"/>
              <a:gd name="connsiteX67" fmla="*/ 6110101 w 8293913"/>
              <a:gd name="connsiteY67" fmla="*/ 801509 h 7012541"/>
              <a:gd name="connsiteX68" fmla="*/ 6185364 w 8293913"/>
              <a:gd name="connsiteY68" fmla="*/ 797240 h 7012541"/>
              <a:gd name="connsiteX69" fmla="*/ 6411148 w 8293913"/>
              <a:gd name="connsiteY69" fmla="*/ 754560 h 7012541"/>
              <a:gd name="connsiteX70" fmla="*/ 6459531 w 8293913"/>
              <a:gd name="connsiteY70" fmla="*/ 771633 h 7012541"/>
              <a:gd name="connsiteX71" fmla="*/ 6518666 w 8293913"/>
              <a:gd name="connsiteY71" fmla="*/ 831386 h 7012541"/>
              <a:gd name="connsiteX72" fmla="*/ 6583174 w 8293913"/>
              <a:gd name="connsiteY72" fmla="*/ 839921 h 7012541"/>
              <a:gd name="connsiteX73" fmla="*/ 6604680 w 8293913"/>
              <a:gd name="connsiteY73" fmla="*/ 822850 h 7012541"/>
              <a:gd name="connsiteX74" fmla="*/ 6630887 w 8293913"/>
              <a:gd name="connsiteY74" fmla="*/ 818048 h 7012541"/>
              <a:gd name="connsiteX75" fmla="*/ 6648711 w 8293913"/>
              <a:gd name="connsiteY75" fmla="*/ 821907 h 7012541"/>
              <a:gd name="connsiteX76" fmla="*/ 6652736 w 8293913"/>
              <a:gd name="connsiteY76" fmla="*/ 803062 h 7012541"/>
              <a:gd name="connsiteX77" fmla="*/ 6634723 w 8293913"/>
              <a:gd name="connsiteY77" fmla="*/ 789260 h 7012541"/>
              <a:gd name="connsiteX78" fmla="*/ 6634019 w 8293913"/>
              <a:gd name="connsiteY78" fmla="*/ 763084 h 7012541"/>
              <a:gd name="connsiteX79" fmla="*/ 6635466 w 8293913"/>
              <a:gd name="connsiteY79" fmla="*/ 732353 h 7012541"/>
              <a:gd name="connsiteX80" fmla="*/ 6681000 w 8293913"/>
              <a:gd name="connsiteY80" fmla="*/ 753698 h 7012541"/>
              <a:gd name="connsiteX81" fmla="*/ 6681704 w 8293913"/>
              <a:gd name="connsiteY81" fmla="*/ 779876 h 7012541"/>
              <a:gd name="connsiteX82" fmla="*/ 6666549 w 8293913"/>
              <a:gd name="connsiteY82" fmla="*/ 977913 h 7012541"/>
              <a:gd name="connsiteX83" fmla="*/ 6666829 w 8293913"/>
              <a:gd name="connsiteY83" fmla="*/ 988259 h 7012541"/>
              <a:gd name="connsiteX84" fmla="*/ 6669190 w 8293913"/>
              <a:gd name="connsiteY84" fmla="*/ 987703 h 7012541"/>
              <a:gd name="connsiteX85" fmla="*/ 6712195 w 8293913"/>
              <a:gd name="connsiteY85" fmla="*/ 1006376 h 7012541"/>
              <a:gd name="connsiteX86" fmla="*/ 6741388 w 8293913"/>
              <a:gd name="connsiteY86" fmla="*/ 1050670 h 7012541"/>
              <a:gd name="connsiteX87" fmla="*/ 6756165 w 8293913"/>
              <a:gd name="connsiteY87" fmla="*/ 1051331 h 7012541"/>
              <a:gd name="connsiteX88" fmla="*/ 6811400 w 8293913"/>
              <a:gd name="connsiteY88" fmla="*/ 1031420 h 7012541"/>
              <a:gd name="connsiteX89" fmla="*/ 6870579 w 8293913"/>
              <a:gd name="connsiteY89" fmla="*/ 1010084 h 7012541"/>
              <a:gd name="connsiteX90" fmla="*/ 6917158 w 8293913"/>
              <a:gd name="connsiteY90" fmla="*/ 1091465 h 7012541"/>
              <a:gd name="connsiteX91" fmla="*/ 7031896 w 8293913"/>
              <a:gd name="connsiteY91" fmla="*/ 1125620 h 7012541"/>
              <a:gd name="connsiteX92" fmla="*/ 7125478 w 8293913"/>
              <a:gd name="connsiteY92" fmla="*/ 1156072 h 7012541"/>
              <a:gd name="connsiteX93" fmla="*/ 7159878 w 8293913"/>
              <a:gd name="connsiteY93" fmla="*/ 1207863 h 7012541"/>
              <a:gd name="connsiteX94" fmla="*/ 7235505 w 8293913"/>
              <a:gd name="connsiteY94" fmla="*/ 1290100 h 7012541"/>
              <a:gd name="connsiteX95" fmla="*/ 7260605 w 8293913"/>
              <a:gd name="connsiteY95" fmla="*/ 1292379 h 7012541"/>
              <a:gd name="connsiteX96" fmla="*/ 7397968 w 8293913"/>
              <a:gd name="connsiteY96" fmla="*/ 1257963 h 7012541"/>
              <a:gd name="connsiteX97" fmla="*/ 7448170 w 8293913"/>
              <a:gd name="connsiteY97" fmla="*/ 1262519 h 7012541"/>
              <a:gd name="connsiteX98" fmla="*/ 7449238 w 8293913"/>
              <a:gd name="connsiteY98" fmla="*/ 1281014 h 7012541"/>
              <a:gd name="connsiteX99" fmla="*/ 7356343 w 8293913"/>
              <a:gd name="connsiteY99" fmla="*/ 1318280 h 7012541"/>
              <a:gd name="connsiteX100" fmla="*/ 7333375 w 8293913"/>
              <a:gd name="connsiteY100" fmla="*/ 1352992 h 7012541"/>
              <a:gd name="connsiteX101" fmla="*/ 7382127 w 8293913"/>
              <a:gd name="connsiteY101" fmla="*/ 1388279 h 7012541"/>
              <a:gd name="connsiteX102" fmla="*/ 7433759 w 8293913"/>
              <a:gd name="connsiteY102" fmla="*/ 1403649 h 7012541"/>
              <a:gd name="connsiteX103" fmla="*/ 7364535 w 8293913"/>
              <a:gd name="connsiteY103" fmla="*/ 1432382 h 7012541"/>
              <a:gd name="connsiteX104" fmla="*/ 7336194 w 8293913"/>
              <a:gd name="connsiteY104" fmla="*/ 1457701 h 7012541"/>
              <a:gd name="connsiteX105" fmla="*/ 7364153 w 8293913"/>
              <a:gd name="connsiteY105" fmla="*/ 1481607 h 7012541"/>
              <a:gd name="connsiteX106" fmla="*/ 7469950 w 8293913"/>
              <a:gd name="connsiteY106" fmla="*/ 1458567 h 7012541"/>
              <a:gd name="connsiteX107" fmla="*/ 7685494 w 8293913"/>
              <a:gd name="connsiteY107" fmla="*/ 1411069 h 7012541"/>
              <a:gd name="connsiteX108" fmla="*/ 7721005 w 8293913"/>
              <a:gd name="connsiteY108" fmla="*/ 1398266 h 7012541"/>
              <a:gd name="connsiteX109" fmla="*/ 7755786 w 8293913"/>
              <a:gd name="connsiteY109" fmla="*/ 1400830 h 7012541"/>
              <a:gd name="connsiteX110" fmla="*/ 7744655 w 8293913"/>
              <a:gd name="connsiteY110" fmla="*/ 1431274 h 7012541"/>
              <a:gd name="connsiteX111" fmla="*/ 7718830 w 8293913"/>
              <a:gd name="connsiteY111" fmla="*/ 1444362 h 7012541"/>
              <a:gd name="connsiteX112" fmla="*/ 7634911 w 8293913"/>
              <a:gd name="connsiteY112" fmla="*/ 1455735 h 7012541"/>
              <a:gd name="connsiteX113" fmla="*/ 7564259 w 8293913"/>
              <a:gd name="connsiteY113" fmla="*/ 1473656 h 7012541"/>
              <a:gd name="connsiteX114" fmla="*/ 7519069 w 8293913"/>
              <a:gd name="connsiteY114" fmla="*/ 1486173 h 7012541"/>
              <a:gd name="connsiteX115" fmla="*/ 7422588 w 8293913"/>
              <a:gd name="connsiteY115" fmla="*/ 1517179 h 7012541"/>
              <a:gd name="connsiteX116" fmla="*/ 7333981 w 8293913"/>
              <a:gd name="connsiteY116" fmla="*/ 1586884 h 7012541"/>
              <a:gd name="connsiteX117" fmla="*/ 7424703 w 8293913"/>
              <a:gd name="connsiteY117" fmla="*/ 1595712 h 7012541"/>
              <a:gd name="connsiteX118" fmla="*/ 7616576 w 8293913"/>
              <a:gd name="connsiteY118" fmla="*/ 1556747 h 7012541"/>
              <a:gd name="connsiteX119" fmla="*/ 7733485 w 8293913"/>
              <a:gd name="connsiteY119" fmla="*/ 1544806 h 7012541"/>
              <a:gd name="connsiteX120" fmla="*/ 7757500 w 8293913"/>
              <a:gd name="connsiteY120" fmla="*/ 1570131 h 7012541"/>
              <a:gd name="connsiteX121" fmla="*/ 7737410 w 8293913"/>
              <a:gd name="connsiteY121" fmla="*/ 1584926 h 7012541"/>
              <a:gd name="connsiteX122" fmla="*/ 7540165 w 8293913"/>
              <a:gd name="connsiteY122" fmla="*/ 1614502 h 7012541"/>
              <a:gd name="connsiteX123" fmla="*/ 7473820 w 8293913"/>
              <a:gd name="connsiteY123" fmla="*/ 1623317 h 7012541"/>
              <a:gd name="connsiteX124" fmla="*/ 7385936 w 8293913"/>
              <a:gd name="connsiteY124" fmla="*/ 1677656 h 7012541"/>
              <a:gd name="connsiteX125" fmla="*/ 7281204 w 8293913"/>
              <a:gd name="connsiteY125" fmla="*/ 1719189 h 7012541"/>
              <a:gd name="connsiteX126" fmla="*/ 7274371 w 8293913"/>
              <a:gd name="connsiteY126" fmla="*/ 1720608 h 7012541"/>
              <a:gd name="connsiteX127" fmla="*/ 7266631 w 8293913"/>
              <a:gd name="connsiteY127" fmla="*/ 1727395 h 7012541"/>
              <a:gd name="connsiteX128" fmla="*/ 7266631 w 8293913"/>
              <a:gd name="connsiteY128" fmla="*/ 1753945 h 7012541"/>
              <a:gd name="connsiteX129" fmla="*/ 7283452 w 8293913"/>
              <a:gd name="connsiteY129" fmla="*/ 1789340 h 7012541"/>
              <a:gd name="connsiteX130" fmla="*/ 7165708 w 8293913"/>
              <a:gd name="connsiteY130" fmla="*/ 1833590 h 7012541"/>
              <a:gd name="connsiteX131" fmla="*/ 7154809 w 8293913"/>
              <a:gd name="connsiteY131" fmla="*/ 1845056 h 7012541"/>
              <a:gd name="connsiteX132" fmla="*/ 7169142 w 8293913"/>
              <a:gd name="connsiteY132" fmla="*/ 1864261 h 7012541"/>
              <a:gd name="connsiteX133" fmla="*/ 7176645 w 8293913"/>
              <a:gd name="connsiteY133" fmla="*/ 1869997 h 7012541"/>
              <a:gd name="connsiteX134" fmla="*/ 7213877 w 8293913"/>
              <a:gd name="connsiteY134" fmla="*/ 1873441 h 7012541"/>
              <a:gd name="connsiteX135" fmla="*/ 7217525 w 8293913"/>
              <a:gd name="connsiteY135" fmla="*/ 1872797 h 7012541"/>
              <a:gd name="connsiteX136" fmla="*/ 7351920 w 8293913"/>
              <a:gd name="connsiteY136" fmla="*/ 1864261 h 7012541"/>
              <a:gd name="connsiteX137" fmla="*/ 7393249 w 8293913"/>
              <a:gd name="connsiteY137" fmla="*/ 1878132 h 7012541"/>
              <a:gd name="connsiteX138" fmla="*/ 7415948 w 8293913"/>
              <a:gd name="connsiteY138" fmla="*/ 1899836 h 7012541"/>
              <a:gd name="connsiteX139" fmla="*/ 7429578 w 8293913"/>
              <a:gd name="connsiteY139" fmla="*/ 1897743 h 7012541"/>
              <a:gd name="connsiteX140" fmla="*/ 7460064 w 8293913"/>
              <a:gd name="connsiteY140" fmla="*/ 1895534 h 7012541"/>
              <a:gd name="connsiteX141" fmla="*/ 7502113 w 8293913"/>
              <a:gd name="connsiteY141" fmla="*/ 1922083 h 7012541"/>
              <a:gd name="connsiteX142" fmla="*/ 7476884 w 8293913"/>
              <a:gd name="connsiteY142" fmla="*/ 1957479 h 7012541"/>
              <a:gd name="connsiteX143" fmla="*/ 7435999 w 8293913"/>
              <a:gd name="connsiteY143" fmla="*/ 1965299 h 7012541"/>
              <a:gd name="connsiteX144" fmla="*/ 7432559 w 8293913"/>
              <a:gd name="connsiteY144" fmla="*/ 1983767 h 7012541"/>
              <a:gd name="connsiteX145" fmla="*/ 7341167 w 8293913"/>
              <a:gd name="connsiteY145" fmla="*/ 2116076 h 7012541"/>
              <a:gd name="connsiteX146" fmla="*/ 7292785 w 8293913"/>
              <a:gd name="connsiteY146" fmla="*/ 2120344 h 7012541"/>
              <a:gd name="connsiteX147" fmla="*/ 7267252 w 8293913"/>
              <a:gd name="connsiteY147" fmla="*/ 2119278 h 7012541"/>
              <a:gd name="connsiteX148" fmla="*/ 7250917 w 8293913"/>
              <a:gd name="connsiteY148" fmla="*/ 2136237 h 7012541"/>
              <a:gd name="connsiteX149" fmla="*/ 7266631 w 8293913"/>
              <a:gd name="connsiteY149" fmla="*/ 2152158 h 7012541"/>
              <a:gd name="connsiteX150" fmla="*/ 7266631 w 8293913"/>
              <a:gd name="connsiteY150" fmla="*/ 2169860 h 7012541"/>
              <a:gd name="connsiteX151" fmla="*/ 7241401 w 8293913"/>
              <a:gd name="connsiteY151" fmla="*/ 2178706 h 7012541"/>
              <a:gd name="connsiteX152" fmla="*/ 7216741 w 8293913"/>
              <a:gd name="connsiteY152" fmla="*/ 2176761 h 7012541"/>
              <a:gd name="connsiteX153" fmla="*/ 7206772 w 8293913"/>
              <a:gd name="connsiteY153" fmla="*/ 2188634 h 7012541"/>
              <a:gd name="connsiteX154" fmla="*/ 7209141 w 8293913"/>
              <a:gd name="connsiteY154" fmla="*/ 2205255 h 7012541"/>
              <a:gd name="connsiteX155" fmla="*/ 7241401 w 8293913"/>
              <a:gd name="connsiteY155" fmla="*/ 2205255 h 7012541"/>
              <a:gd name="connsiteX156" fmla="*/ 7325501 w 8293913"/>
              <a:gd name="connsiteY156" fmla="*/ 2205255 h 7012541"/>
              <a:gd name="connsiteX157" fmla="*/ 7367553 w 8293913"/>
              <a:gd name="connsiteY157" fmla="*/ 2205255 h 7012541"/>
              <a:gd name="connsiteX158" fmla="*/ 7434834 w 8293913"/>
              <a:gd name="connsiteY158" fmla="*/ 2249505 h 7012541"/>
              <a:gd name="connsiteX159" fmla="*/ 7535753 w 8293913"/>
              <a:gd name="connsiteY159" fmla="*/ 2284901 h 7012541"/>
              <a:gd name="connsiteX160" fmla="*/ 7560984 w 8293913"/>
              <a:gd name="connsiteY160" fmla="*/ 2311449 h 7012541"/>
              <a:gd name="connsiteX161" fmla="*/ 7535753 w 8293913"/>
              <a:gd name="connsiteY161" fmla="*/ 2329142 h 7012541"/>
              <a:gd name="connsiteX162" fmla="*/ 7527346 w 8293913"/>
              <a:gd name="connsiteY162" fmla="*/ 2355692 h 7012541"/>
              <a:gd name="connsiteX163" fmla="*/ 7518935 w 8293913"/>
              <a:gd name="connsiteY163" fmla="*/ 2391087 h 7012541"/>
              <a:gd name="connsiteX164" fmla="*/ 7518935 w 8293913"/>
              <a:gd name="connsiteY164" fmla="*/ 2417635 h 7012541"/>
              <a:gd name="connsiteX165" fmla="*/ 7527346 w 8293913"/>
              <a:gd name="connsiteY165" fmla="*/ 2417635 h 7012541"/>
              <a:gd name="connsiteX166" fmla="*/ 7527346 w 8293913"/>
              <a:gd name="connsiteY166" fmla="*/ 2479580 h 7012541"/>
              <a:gd name="connsiteX167" fmla="*/ 7460064 w 8293913"/>
              <a:gd name="connsiteY167" fmla="*/ 2541532 h 7012541"/>
              <a:gd name="connsiteX168" fmla="*/ 7544165 w 8293913"/>
              <a:gd name="connsiteY168" fmla="*/ 2568073 h 7012541"/>
              <a:gd name="connsiteX169" fmla="*/ 7535753 w 8293913"/>
              <a:gd name="connsiteY169" fmla="*/ 2576928 h 7012541"/>
              <a:gd name="connsiteX170" fmla="*/ 7236495 w 8293913"/>
              <a:gd name="connsiteY170" fmla="*/ 2576928 h 7012541"/>
              <a:gd name="connsiteX171" fmla="*/ 7215508 w 8293913"/>
              <a:gd name="connsiteY171" fmla="*/ 2587165 h 7012541"/>
              <a:gd name="connsiteX172" fmla="*/ 7214139 w 8293913"/>
              <a:gd name="connsiteY172" fmla="*/ 2590655 h 7012541"/>
              <a:gd name="connsiteX173" fmla="*/ 7232990 w 8293913"/>
              <a:gd name="connsiteY173" fmla="*/ 2594621 h 7012541"/>
              <a:gd name="connsiteX174" fmla="*/ 7300272 w 8293913"/>
              <a:gd name="connsiteY174" fmla="*/ 2638871 h 7012541"/>
              <a:gd name="connsiteX175" fmla="*/ 7333912 w 8293913"/>
              <a:gd name="connsiteY175" fmla="*/ 2665420 h 7012541"/>
              <a:gd name="connsiteX176" fmla="*/ 7426423 w 8293913"/>
              <a:gd name="connsiteY176" fmla="*/ 2683114 h 7012541"/>
              <a:gd name="connsiteX177" fmla="*/ 7443243 w 8293913"/>
              <a:gd name="connsiteY177" fmla="*/ 2700816 h 7012541"/>
              <a:gd name="connsiteX178" fmla="*/ 7426423 w 8293913"/>
              <a:gd name="connsiteY178" fmla="*/ 2709662 h 7012541"/>
              <a:gd name="connsiteX179" fmla="*/ 7224581 w 8293913"/>
              <a:gd name="connsiteY179" fmla="*/ 2709662 h 7012541"/>
              <a:gd name="connsiteX180" fmla="*/ 7208810 w 8293913"/>
              <a:gd name="connsiteY180" fmla="*/ 2710767 h 7012541"/>
              <a:gd name="connsiteX181" fmla="*/ 7207899 w 8293913"/>
              <a:gd name="connsiteY181" fmla="*/ 2711514 h 7012541"/>
              <a:gd name="connsiteX182" fmla="*/ 7208115 w 8293913"/>
              <a:gd name="connsiteY182" fmla="*/ 2712006 h 7012541"/>
              <a:gd name="connsiteX183" fmla="*/ 7292785 w 8293913"/>
              <a:gd name="connsiteY183" fmla="*/ 2730679 h 7012541"/>
              <a:gd name="connsiteX184" fmla="*/ 7411055 w 8293913"/>
              <a:gd name="connsiteY184" fmla="*/ 2816042 h 7012541"/>
              <a:gd name="connsiteX185" fmla="*/ 7411055 w 8293913"/>
              <a:gd name="connsiteY185" fmla="*/ 2824702 h 7012541"/>
              <a:gd name="connsiteX186" fmla="*/ 7510524 w 8293913"/>
              <a:gd name="connsiteY186" fmla="*/ 2824702 h 7012541"/>
              <a:gd name="connsiteX187" fmla="*/ 7586217 w 8293913"/>
              <a:gd name="connsiteY187" fmla="*/ 2815857 h 7012541"/>
              <a:gd name="connsiteX188" fmla="*/ 7619857 w 8293913"/>
              <a:gd name="connsiteY188" fmla="*/ 2842405 h 7012541"/>
              <a:gd name="connsiteX189" fmla="*/ 7611446 w 8293913"/>
              <a:gd name="connsiteY189" fmla="*/ 2868954 h 7012541"/>
              <a:gd name="connsiteX190" fmla="*/ 7569394 w 8293913"/>
              <a:gd name="connsiteY190" fmla="*/ 2868954 h 7012541"/>
              <a:gd name="connsiteX191" fmla="*/ 7460064 w 8293913"/>
              <a:gd name="connsiteY191" fmla="*/ 2860098 h 7012541"/>
              <a:gd name="connsiteX192" fmla="*/ 7429971 w 8293913"/>
              <a:gd name="connsiteY192" fmla="*/ 2855261 h 7012541"/>
              <a:gd name="connsiteX193" fmla="*/ 7408679 w 8293913"/>
              <a:gd name="connsiteY193" fmla="*/ 2859828 h 7012541"/>
              <a:gd name="connsiteX194" fmla="*/ 7391569 w 8293913"/>
              <a:gd name="connsiteY194" fmla="*/ 2867792 h 7012541"/>
              <a:gd name="connsiteX195" fmla="*/ 7380474 w 8293913"/>
              <a:gd name="connsiteY195" fmla="*/ 2867539 h 7012541"/>
              <a:gd name="connsiteX196" fmla="*/ 7376094 w 8293913"/>
              <a:gd name="connsiteY196" fmla="*/ 2868814 h 7012541"/>
              <a:gd name="connsiteX197" fmla="*/ 7363084 w 8293913"/>
              <a:gd name="connsiteY197" fmla="*/ 2868887 h 7012541"/>
              <a:gd name="connsiteX198" fmla="*/ 7330122 w 8293913"/>
              <a:gd name="connsiteY198" fmla="*/ 2879700 h 7012541"/>
              <a:gd name="connsiteX199" fmla="*/ 7423270 w 8293913"/>
              <a:gd name="connsiteY199" fmla="*/ 2893285 h 7012541"/>
              <a:gd name="connsiteX200" fmla="*/ 7535753 w 8293913"/>
              <a:gd name="connsiteY200" fmla="*/ 2895495 h 7012541"/>
              <a:gd name="connsiteX201" fmla="*/ 7569394 w 8293913"/>
              <a:gd name="connsiteY201" fmla="*/ 2895495 h 7012541"/>
              <a:gd name="connsiteX202" fmla="*/ 7611446 w 8293913"/>
              <a:gd name="connsiteY202" fmla="*/ 2913195 h 7012541"/>
              <a:gd name="connsiteX203" fmla="*/ 7619857 w 8293913"/>
              <a:gd name="connsiteY203" fmla="*/ 2939745 h 7012541"/>
              <a:gd name="connsiteX204" fmla="*/ 7603035 w 8293913"/>
              <a:gd name="connsiteY204" fmla="*/ 2957445 h 7012541"/>
              <a:gd name="connsiteX205" fmla="*/ 7476884 w 8293913"/>
              <a:gd name="connsiteY205" fmla="*/ 2957445 h 7012541"/>
              <a:gd name="connsiteX206" fmla="*/ 7611446 w 8293913"/>
              <a:gd name="connsiteY206" fmla="*/ 2992841 h 7012541"/>
              <a:gd name="connsiteX207" fmla="*/ 7636676 w 8293913"/>
              <a:gd name="connsiteY207" fmla="*/ 3010536 h 7012541"/>
              <a:gd name="connsiteX208" fmla="*/ 7603035 w 8293913"/>
              <a:gd name="connsiteY208" fmla="*/ 3019391 h 7012541"/>
              <a:gd name="connsiteX209" fmla="*/ 7392782 w 8293913"/>
              <a:gd name="connsiteY209" fmla="*/ 3019391 h 7012541"/>
              <a:gd name="connsiteX210" fmla="*/ 7359141 w 8293913"/>
              <a:gd name="connsiteY210" fmla="*/ 3037084 h 7012541"/>
              <a:gd name="connsiteX211" fmla="*/ 7418013 w 8293913"/>
              <a:gd name="connsiteY211" fmla="*/ 3037084 h 7012541"/>
              <a:gd name="connsiteX212" fmla="*/ 7493705 w 8293913"/>
              <a:gd name="connsiteY212" fmla="*/ 3063633 h 7012541"/>
              <a:gd name="connsiteX213" fmla="*/ 7569394 w 8293913"/>
              <a:gd name="connsiteY213" fmla="*/ 3063633 h 7012541"/>
              <a:gd name="connsiteX214" fmla="*/ 7594625 w 8293913"/>
              <a:gd name="connsiteY214" fmla="*/ 3090181 h 7012541"/>
              <a:gd name="connsiteX215" fmla="*/ 7569394 w 8293913"/>
              <a:gd name="connsiteY215" fmla="*/ 3116729 h 7012541"/>
              <a:gd name="connsiteX216" fmla="*/ 7392782 w 8293913"/>
              <a:gd name="connsiteY216" fmla="*/ 3116729 h 7012541"/>
              <a:gd name="connsiteX217" fmla="*/ 7317090 w 8293913"/>
              <a:gd name="connsiteY217" fmla="*/ 3125577 h 7012541"/>
              <a:gd name="connsiteX218" fmla="*/ 7409602 w 8293913"/>
              <a:gd name="connsiteY218" fmla="*/ 3125577 h 7012541"/>
              <a:gd name="connsiteX219" fmla="*/ 7468474 w 8293913"/>
              <a:gd name="connsiteY219" fmla="*/ 3160972 h 7012541"/>
              <a:gd name="connsiteX220" fmla="*/ 7468474 w 8293913"/>
              <a:gd name="connsiteY220" fmla="*/ 3187520 h 7012541"/>
              <a:gd name="connsiteX221" fmla="*/ 7434834 w 8293913"/>
              <a:gd name="connsiteY221" fmla="*/ 3205222 h 7012541"/>
              <a:gd name="connsiteX222" fmla="*/ 7325501 w 8293913"/>
              <a:gd name="connsiteY222" fmla="*/ 3222925 h 7012541"/>
              <a:gd name="connsiteX223" fmla="*/ 7289650 w 8293913"/>
              <a:gd name="connsiteY223" fmla="*/ 3228471 h 7012541"/>
              <a:gd name="connsiteX224" fmla="*/ 7297868 w 8293913"/>
              <a:gd name="connsiteY224" fmla="*/ 3237002 h 7012541"/>
              <a:gd name="connsiteX225" fmla="*/ 7234517 w 8293913"/>
              <a:gd name="connsiteY225" fmla="*/ 3266341 h 7012541"/>
              <a:gd name="connsiteX226" fmla="*/ 7200180 w 8293913"/>
              <a:gd name="connsiteY226" fmla="*/ 3279517 h 7012541"/>
              <a:gd name="connsiteX227" fmla="*/ 7287409 w 8293913"/>
              <a:gd name="connsiteY227" fmla="*/ 3302602 h 7012541"/>
              <a:gd name="connsiteX228" fmla="*/ 7437935 w 8293913"/>
              <a:gd name="connsiteY228" fmla="*/ 3285529 h 7012541"/>
              <a:gd name="connsiteX229" fmla="*/ 7507819 w 8293913"/>
              <a:gd name="connsiteY229" fmla="*/ 3251385 h 7012541"/>
              <a:gd name="connsiteX230" fmla="*/ 7626089 w 8293913"/>
              <a:gd name="connsiteY230" fmla="*/ 3153218 h 7012541"/>
              <a:gd name="connsiteX231" fmla="*/ 7824993 w 8293913"/>
              <a:gd name="connsiteY231" fmla="*/ 2986763 h 7012541"/>
              <a:gd name="connsiteX232" fmla="*/ 8083034 w 8293913"/>
              <a:gd name="connsiteY232" fmla="*/ 2905671 h 7012541"/>
              <a:gd name="connsiteX233" fmla="*/ 8292694 w 8293913"/>
              <a:gd name="connsiteY233" fmla="*/ 2811774 h 7012541"/>
              <a:gd name="connsiteX234" fmla="*/ 8002397 w 8293913"/>
              <a:gd name="connsiteY234" fmla="*/ 3174559 h 7012541"/>
              <a:gd name="connsiteX235" fmla="*/ 7744358 w 8293913"/>
              <a:gd name="connsiteY235" fmla="*/ 3259920 h 7012541"/>
              <a:gd name="connsiteX236" fmla="*/ 7583083 w 8293913"/>
              <a:gd name="connsiteY236" fmla="*/ 3358087 h 7012541"/>
              <a:gd name="connsiteX237" fmla="*/ 7507819 w 8293913"/>
              <a:gd name="connsiteY237" fmla="*/ 3396499 h 7012541"/>
              <a:gd name="connsiteX238" fmla="*/ 7201396 w 8293913"/>
              <a:gd name="connsiteY238" fmla="*/ 3537345 h 7012541"/>
              <a:gd name="connsiteX239" fmla="*/ 7180328 w 8293913"/>
              <a:gd name="connsiteY239" fmla="*/ 3547150 h 7012541"/>
              <a:gd name="connsiteX240" fmla="*/ 7165229 w 8293913"/>
              <a:gd name="connsiteY240" fmla="*/ 3639988 h 7012541"/>
              <a:gd name="connsiteX241" fmla="*/ 7112041 w 8293913"/>
              <a:gd name="connsiteY241" fmla="*/ 3746654 h 7012541"/>
              <a:gd name="connsiteX242" fmla="*/ 7107603 w 8293913"/>
              <a:gd name="connsiteY242" fmla="*/ 3767789 h 7012541"/>
              <a:gd name="connsiteX243" fmla="*/ 7120759 w 8293913"/>
              <a:gd name="connsiteY243" fmla="*/ 3772089 h 7012541"/>
              <a:gd name="connsiteX244" fmla="*/ 7534699 w 8293913"/>
              <a:gd name="connsiteY244" fmla="*/ 3891595 h 7012541"/>
              <a:gd name="connsiteX245" fmla="*/ 7626089 w 8293913"/>
              <a:gd name="connsiteY245" fmla="*/ 3917205 h 7012541"/>
              <a:gd name="connsiteX246" fmla="*/ 7749734 w 8293913"/>
              <a:gd name="connsiteY246" fmla="*/ 3904400 h 7012541"/>
              <a:gd name="connsiteX247" fmla="*/ 7819618 w 8293913"/>
              <a:gd name="connsiteY247" fmla="*/ 3895864 h 7012541"/>
              <a:gd name="connsiteX248" fmla="*/ 7894880 w 8293913"/>
              <a:gd name="connsiteY248" fmla="*/ 3912937 h 7012541"/>
              <a:gd name="connsiteX249" fmla="*/ 7927136 w 8293913"/>
              <a:gd name="connsiteY249" fmla="*/ 3942812 h 7012541"/>
              <a:gd name="connsiteX250" fmla="*/ 7787364 w 8293913"/>
              <a:gd name="connsiteY250" fmla="*/ 4169020 h 7012541"/>
              <a:gd name="connsiteX251" fmla="*/ 7636840 w 8293913"/>
              <a:gd name="connsiteY251" fmla="*/ 4169020 h 7012541"/>
              <a:gd name="connsiteX252" fmla="*/ 7513195 w 8293913"/>
              <a:gd name="connsiteY252" fmla="*/ 4100731 h 7012541"/>
              <a:gd name="connsiteX253" fmla="*/ 7378800 w 8293913"/>
              <a:gd name="connsiteY253" fmla="*/ 4079391 h 7012541"/>
              <a:gd name="connsiteX254" fmla="*/ 7239029 w 8293913"/>
              <a:gd name="connsiteY254" fmla="*/ 4023907 h 7012541"/>
              <a:gd name="connsiteX255" fmla="*/ 7158389 w 8293913"/>
              <a:gd name="connsiteY255" fmla="*/ 3921471 h 7012541"/>
              <a:gd name="connsiteX256" fmla="*/ 7124598 w 8293913"/>
              <a:gd name="connsiteY256" fmla="*/ 3898797 h 7012541"/>
              <a:gd name="connsiteX257" fmla="*/ 7095148 w 8293913"/>
              <a:gd name="connsiteY257" fmla="*/ 3921009 h 7012541"/>
              <a:gd name="connsiteX258" fmla="*/ 6993789 w 8293913"/>
              <a:gd name="connsiteY258" fmla="*/ 3921009 h 7012541"/>
              <a:gd name="connsiteX259" fmla="*/ 6841749 w 8293913"/>
              <a:gd name="connsiteY259" fmla="*/ 3947832 h 7012541"/>
              <a:gd name="connsiteX260" fmla="*/ 6799515 w 8293913"/>
              <a:gd name="connsiteY260" fmla="*/ 4048423 h 7012541"/>
              <a:gd name="connsiteX261" fmla="*/ 6554562 w 8293913"/>
              <a:gd name="connsiteY261" fmla="*/ 4309956 h 7012541"/>
              <a:gd name="connsiteX262" fmla="*/ 6495434 w 8293913"/>
              <a:gd name="connsiteY262" fmla="*/ 4323367 h 7012541"/>
              <a:gd name="connsiteX263" fmla="*/ 6157569 w 8293913"/>
              <a:gd name="connsiteY263" fmla="*/ 4323367 h 7012541"/>
              <a:gd name="connsiteX264" fmla="*/ 6225141 w 8293913"/>
              <a:gd name="connsiteY264" fmla="*/ 4544663 h 7012541"/>
              <a:gd name="connsiteX265" fmla="*/ 6030867 w 8293913"/>
              <a:gd name="connsiteY265" fmla="*/ 4423957 h 7012541"/>
              <a:gd name="connsiteX266" fmla="*/ 5726788 w 8293913"/>
              <a:gd name="connsiteY266" fmla="*/ 4363603 h 7012541"/>
              <a:gd name="connsiteX267" fmla="*/ 5583194 w 8293913"/>
              <a:gd name="connsiteY267" fmla="*/ 4558076 h 7012541"/>
              <a:gd name="connsiteX268" fmla="*/ 5372027 w 8293913"/>
              <a:gd name="connsiteY268" fmla="*/ 4658664 h 7012541"/>
              <a:gd name="connsiteX269" fmla="*/ 5228434 w 8293913"/>
              <a:gd name="connsiteY269" fmla="*/ 4698900 h 7012541"/>
              <a:gd name="connsiteX270" fmla="*/ 4991928 w 8293913"/>
              <a:gd name="connsiteY270" fmla="*/ 4812901 h 7012541"/>
              <a:gd name="connsiteX271" fmla="*/ 4915908 w 8293913"/>
              <a:gd name="connsiteY271" fmla="*/ 4866550 h 7012541"/>
              <a:gd name="connsiteX272" fmla="*/ 4949694 w 8293913"/>
              <a:gd name="connsiteY272" fmla="*/ 5034199 h 7012541"/>
              <a:gd name="connsiteX273" fmla="*/ 4978237 w 8293913"/>
              <a:gd name="connsiteY273" fmla="*/ 5142809 h 7012541"/>
              <a:gd name="connsiteX274" fmla="*/ 4997518 w 8293913"/>
              <a:gd name="connsiteY274" fmla="*/ 5144903 h 7012541"/>
              <a:gd name="connsiteX275" fmla="*/ 5017276 w 8293913"/>
              <a:gd name="connsiteY275" fmla="*/ 5157192 h 7012541"/>
              <a:gd name="connsiteX276" fmla="*/ 5033367 w 8293913"/>
              <a:gd name="connsiteY276" fmla="*/ 5182005 h 7012541"/>
              <a:gd name="connsiteX277" fmla="*/ 5039731 w 8293913"/>
              <a:gd name="connsiteY277" fmla="*/ 5192443 h 7012541"/>
              <a:gd name="connsiteX278" fmla="*/ 5060058 w 8293913"/>
              <a:gd name="connsiteY278" fmla="*/ 5219711 h 7012541"/>
              <a:gd name="connsiteX279" fmla="*/ 5070657 w 8293913"/>
              <a:gd name="connsiteY279" fmla="*/ 5232605 h 7012541"/>
              <a:gd name="connsiteX280" fmla="*/ 5077775 w 8293913"/>
              <a:gd name="connsiteY280" fmla="*/ 5251423 h 7012541"/>
              <a:gd name="connsiteX281" fmla="*/ 5076675 w 8293913"/>
              <a:gd name="connsiteY281" fmla="*/ 5272625 h 7012541"/>
              <a:gd name="connsiteX282" fmla="*/ 5067013 w 8293913"/>
              <a:gd name="connsiteY282" fmla="*/ 5325796 h 7012541"/>
              <a:gd name="connsiteX283" fmla="*/ 4992239 w 8293913"/>
              <a:gd name="connsiteY283" fmla="*/ 5402777 h 7012541"/>
              <a:gd name="connsiteX284" fmla="*/ 4981655 w 8293913"/>
              <a:gd name="connsiteY284" fmla="*/ 5403392 h 7012541"/>
              <a:gd name="connsiteX285" fmla="*/ 4935831 w 8293913"/>
              <a:gd name="connsiteY285" fmla="*/ 5411777 h 7012541"/>
              <a:gd name="connsiteX286" fmla="*/ 4922876 w 8293913"/>
              <a:gd name="connsiteY286" fmla="*/ 5410623 h 7012541"/>
              <a:gd name="connsiteX287" fmla="*/ 4887883 w 8293913"/>
              <a:gd name="connsiteY287" fmla="*/ 5412181 h 7012541"/>
              <a:gd name="connsiteX288" fmla="*/ 4868951 w 8293913"/>
              <a:gd name="connsiteY288" fmla="*/ 5411532 h 7012541"/>
              <a:gd name="connsiteX289" fmla="*/ 4852373 w 8293913"/>
              <a:gd name="connsiteY289" fmla="*/ 5399145 h 7012541"/>
              <a:gd name="connsiteX290" fmla="*/ 4797423 w 8293913"/>
              <a:gd name="connsiteY290" fmla="*/ 5370869 h 7012541"/>
              <a:gd name="connsiteX291" fmla="*/ 4769006 w 8293913"/>
              <a:gd name="connsiteY291" fmla="*/ 5349635 h 7012541"/>
              <a:gd name="connsiteX292" fmla="*/ 4763013 w 8293913"/>
              <a:gd name="connsiteY292" fmla="*/ 5336631 h 7012541"/>
              <a:gd name="connsiteX293" fmla="*/ 4763231 w 8293913"/>
              <a:gd name="connsiteY293" fmla="*/ 5303401 h 7012541"/>
              <a:gd name="connsiteX294" fmla="*/ 4760438 w 8293913"/>
              <a:gd name="connsiteY294" fmla="*/ 5250159 h 7012541"/>
              <a:gd name="connsiteX295" fmla="*/ 4768885 w 8293913"/>
              <a:gd name="connsiteY295" fmla="*/ 5228052 h 7012541"/>
              <a:gd name="connsiteX296" fmla="*/ 4786918 w 8293913"/>
              <a:gd name="connsiteY296" fmla="*/ 5203164 h 7012541"/>
              <a:gd name="connsiteX297" fmla="*/ 4805708 w 8293913"/>
              <a:gd name="connsiteY297" fmla="*/ 5186655 h 7012541"/>
              <a:gd name="connsiteX298" fmla="*/ 4839370 w 8293913"/>
              <a:gd name="connsiteY298" fmla="*/ 5158612 h 7012541"/>
              <a:gd name="connsiteX299" fmla="*/ 4839887 w 8293913"/>
              <a:gd name="connsiteY299" fmla="*/ 5158473 h 7012541"/>
              <a:gd name="connsiteX300" fmla="*/ 4839887 w 8293913"/>
              <a:gd name="connsiteY300" fmla="*/ 5114670 h 7012541"/>
              <a:gd name="connsiteX301" fmla="*/ 4831440 w 8293913"/>
              <a:gd name="connsiteY301" fmla="*/ 5000669 h 7012541"/>
              <a:gd name="connsiteX302" fmla="*/ 4731137 w 8293913"/>
              <a:gd name="connsiteY302" fmla="*/ 4868226 h 7012541"/>
              <a:gd name="connsiteX303" fmla="*/ 4699578 w 8293913"/>
              <a:gd name="connsiteY303" fmla="*/ 4861044 h 7012541"/>
              <a:gd name="connsiteX304" fmla="*/ 4695996 w 8293913"/>
              <a:gd name="connsiteY304" fmla="*/ 4869585 h 7012541"/>
              <a:gd name="connsiteX305" fmla="*/ 4526886 w 8293913"/>
              <a:gd name="connsiteY305" fmla="*/ 5175990 h 7012541"/>
              <a:gd name="connsiteX306" fmla="*/ 4431061 w 8293913"/>
              <a:gd name="connsiteY306" fmla="*/ 5313663 h 7012541"/>
              <a:gd name="connsiteX307" fmla="*/ 4467109 w 8293913"/>
              <a:gd name="connsiteY307" fmla="*/ 5335807 h 7012541"/>
              <a:gd name="connsiteX308" fmla="*/ 4556483 w 8293913"/>
              <a:gd name="connsiteY308" fmla="*/ 5411032 h 7012541"/>
              <a:gd name="connsiteX309" fmla="*/ 4588738 w 8293913"/>
              <a:gd name="connsiteY309" fmla="*/ 5530539 h 7012541"/>
              <a:gd name="connsiteX310" fmla="*/ 4486598 w 8293913"/>
              <a:gd name="connsiteY310" fmla="*/ 5658580 h 7012541"/>
              <a:gd name="connsiteX311" fmla="*/ 4481222 w 8293913"/>
              <a:gd name="connsiteY311" fmla="*/ 5688457 h 7012541"/>
              <a:gd name="connsiteX312" fmla="*/ 4508100 w 8293913"/>
              <a:gd name="connsiteY312" fmla="*/ 5833571 h 7012541"/>
              <a:gd name="connsiteX313" fmla="*/ 4373705 w 8293913"/>
              <a:gd name="connsiteY313" fmla="*/ 6029902 h 7012541"/>
              <a:gd name="connsiteX314" fmla="*/ 4244684 w 8293913"/>
              <a:gd name="connsiteY314" fmla="*/ 6076852 h 7012541"/>
              <a:gd name="connsiteX315" fmla="*/ 3981267 w 8293913"/>
              <a:gd name="connsiteY315" fmla="*/ 6046974 h 7012541"/>
              <a:gd name="connsiteX316" fmla="*/ 3906594 w 8293913"/>
              <a:gd name="connsiteY316" fmla="*/ 6000025 h 7012541"/>
              <a:gd name="connsiteX317" fmla="*/ 3861154 w 8293913"/>
              <a:gd name="connsiteY317" fmla="*/ 5958970 h 7012541"/>
              <a:gd name="connsiteX318" fmla="*/ 3835346 w 8293913"/>
              <a:gd name="connsiteY318" fmla="*/ 5983754 h 7012541"/>
              <a:gd name="connsiteX319" fmla="*/ 3721172 w 8293913"/>
              <a:gd name="connsiteY319" fmla="*/ 6074326 h 7012541"/>
              <a:gd name="connsiteX320" fmla="*/ 3723563 w 8293913"/>
              <a:gd name="connsiteY320" fmla="*/ 6076719 h 7012541"/>
              <a:gd name="connsiteX321" fmla="*/ 3733978 w 8293913"/>
              <a:gd name="connsiteY321" fmla="*/ 6081120 h 7012541"/>
              <a:gd name="connsiteX322" fmla="*/ 3776987 w 8293913"/>
              <a:gd name="connsiteY322" fmla="*/ 6098191 h 7012541"/>
              <a:gd name="connsiteX323" fmla="*/ 3723226 w 8293913"/>
              <a:gd name="connsiteY323" fmla="*/ 6128069 h 7012541"/>
              <a:gd name="connsiteX324" fmla="*/ 3685596 w 8293913"/>
              <a:gd name="connsiteY324" fmla="*/ 6115264 h 7012541"/>
              <a:gd name="connsiteX325" fmla="*/ 3674316 w 8293913"/>
              <a:gd name="connsiteY325" fmla="*/ 6111495 h 7012541"/>
              <a:gd name="connsiteX326" fmla="*/ 3550158 w 8293913"/>
              <a:gd name="connsiteY326" fmla="*/ 6209987 h 7012541"/>
              <a:gd name="connsiteX327" fmla="*/ 2376461 w 8293913"/>
              <a:gd name="connsiteY327" fmla="*/ 6797710 h 7012541"/>
              <a:gd name="connsiteX328" fmla="*/ 2293103 w 8293913"/>
              <a:gd name="connsiteY328" fmla="*/ 6820826 h 7012541"/>
              <a:gd name="connsiteX329" fmla="*/ 2293103 w 8293913"/>
              <a:gd name="connsiteY329" fmla="*/ 6858002 h 7012541"/>
              <a:gd name="connsiteX330" fmla="*/ 2159046 w 8293913"/>
              <a:gd name="connsiteY330" fmla="*/ 6858002 h 7012541"/>
              <a:gd name="connsiteX331" fmla="*/ 2047293 w 8293913"/>
              <a:gd name="connsiteY331" fmla="*/ 6888993 h 7012541"/>
              <a:gd name="connsiteX332" fmla="*/ 995643 w 8293913"/>
              <a:gd name="connsiteY332" fmla="*/ 7010404 h 7012541"/>
              <a:gd name="connsiteX333" fmla="*/ 0 w 8293913"/>
              <a:gd name="connsiteY333" fmla="*/ 6931523 h 7012541"/>
              <a:gd name="connsiteX334" fmla="*/ 28261 w 8293913"/>
              <a:gd name="connsiteY334" fmla="*/ 5029202 h 7012541"/>
              <a:gd name="connsiteX0" fmla="*/ 6634026 w 8091423"/>
              <a:gd name="connsiteY0" fmla="*/ 867292 h 7012541"/>
              <a:gd name="connsiteX1" fmla="*/ 6577800 w 8091423"/>
              <a:gd name="connsiteY1" fmla="*/ 908210 h 7012541"/>
              <a:gd name="connsiteX2" fmla="*/ 6529417 w 8091423"/>
              <a:gd name="connsiteY2" fmla="*/ 967963 h 7012541"/>
              <a:gd name="connsiteX3" fmla="*/ 6545544 w 8091423"/>
              <a:gd name="connsiteY3" fmla="*/ 1006376 h 7012541"/>
              <a:gd name="connsiteX4" fmla="*/ 6585864 w 8091423"/>
              <a:gd name="connsiteY4" fmla="*/ 1006911 h 7012541"/>
              <a:gd name="connsiteX5" fmla="*/ 6602827 w 8091423"/>
              <a:gd name="connsiteY5" fmla="*/ 1003094 h 7012541"/>
              <a:gd name="connsiteX6" fmla="*/ 6624961 w 8091423"/>
              <a:gd name="connsiteY6" fmla="*/ 955148 h 7012541"/>
              <a:gd name="connsiteX7" fmla="*/ 6627415 w 8091423"/>
              <a:gd name="connsiteY7" fmla="*/ 887712 h 7012541"/>
              <a:gd name="connsiteX8" fmla="*/ 6634026 w 8091423"/>
              <a:gd name="connsiteY8" fmla="*/ 867292 h 7012541"/>
              <a:gd name="connsiteX9" fmla="*/ 28261 w 8091423"/>
              <a:gd name="connsiteY9" fmla="*/ 5029202 h 7012541"/>
              <a:gd name="connsiteX10" fmla="*/ 71547 w 8091423"/>
              <a:gd name="connsiteY10" fmla="*/ 85060 h 7012541"/>
              <a:gd name="connsiteX11" fmla="*/ 2293103 w 8091423"/>
              <a:gd name="connsiteY11" fmla="*/ 0 h 7012541"/>
              <a:gd name="connsiteX12" fmla="*/ 2909882 w 8091423"/>
              <a:gd name="connsiteY12" fmla="*/ 423059 h 7012541"/>
              <a:gd name="connsiteX13" fmla="*/ 3086400 w 8091423"/>
              <a:gd name="connsiteY13" fmla="*/ 516658 h 7012541"/>
              <a:gd name="connsiteX14" fmla="*/ 3066703 w 8091423"/>
              <a:gd name="connsiteY14" fmla="*/ 491542 h 7012541"/>
              <a:gd name="connsiteX15" fmla="*/ 3040497 w 8091423"/>
              <a:gd name="connsiteY15" fmla="*/ 460064 h 7012541"/>
              <a:gd name="connsiteX16" fmla="*/ 2943731 w 8091423"/>
              <a:gd name="connsiteY16" fmla="*/ 387506 h 7012541"/>
              <a:gd name="connsiteX17" fmla="*/ 2895348 w 8091423"/>
              <a:gd name="connsiteY17" fmla="*/ 302144 h 7012541"/>
              <a:gd name="connsiteX18" fmla="*/ 2981361 w 8091423"/>
              <a:gd name="connsiteY18" fmla="*/ 203978 h 7012541"/>
              <a:gd name="connsiteX19" fmla="*/ 3035121 w 8091423"/>
              <a:gd name="connsiteY19" fmla="*/ 203978 h 7012541"/>
              <a:gd name="connsiteX20" fmla="*/ 3051248 w 8091423"/>
              <a:gd name="connsiteY20" fmla="*/ 233856 h 7012541"/>
              <a:gd name="connsiteX21" fmla="*/ 3110381 w 8091423"/>
              <a:gd name="connsiteY21" fmla="*/ 391774 h 7012541"/>
              <a:gd name="connsiteX22" fmla="*/ 3131886 w 8091423"/>
              <a:gd name="connsiteY22" fmla="*/ 434455 h 7012541"/>
              <a:gd name="connsiteX23" fmla="*/ 3217899 w 8091423"/>
              <a:gd name="connsiteY23" fmla="*/ 545425 h 7012541"/>
              <a:gd name="connsiteX24" fmla="*/ 3265394 w 8091423"/>
              <a:gd name="connsiteY24" fmla="*/ 614557 h 7012541"/>
              <a:gd name="connsiteX25" fmla="*/ 3525574 w 8091423"/>
              <a:gd name="connsiteY25" fmla="*/ 784372 h 7012541"/>
              <a:gd name="connsiteX26" fmla="*/ 3549857 w 8091423"/>
              <a:gd name="connsiteY26" fmla="*/ 760429 h 7012541"/>
              <a:gd name="connsiteX27" fmla="*/ 3583457 w 8091423"/>
              <a:gd name="connsiteY27" fmla="*/ 716148 h 7012541"/>
              <a:gd name="connsiteX28" fmla="*/ 3701724 w 8091423"/>
              <a:gd name="connsiteY28" fmla="*/ 703343 h 7012541"/>
              <a:gd name="connsiteX29" fmla="*/ 3927511 w 8091423"/>
              <a:gd name="connsiteY29" fmla="*/ 733221 h 7012541"/>
              <a:gd name="connsiteX30" fmla="*/ 3992019 w 8091423"/>
              <a:gd name="connsiteY30" fmla="*/ 686272 h 7012541"/>
              <a:gd name="connsiteX31" fmla="*/ 4008148 w 8091423"/>
              <a:gd name="connsiteY31" fmla="*/ 600910 h 7012541"/>
              <a:gd name="connsiteX32" fmla="*/ 4008148 w 8091423"/>
              <a:gd name="connsiteY32" fmla="*/ 545425 h 7012541"/>
              <a:gd name="connsiteX33" fmla="*/ 4110289 w 8091423"/>
              <a:gd name="connsiteY33" fmla="*/ 515549 h 7012541"/>
              <a:gd name="connsiteX34" fmla="*/ 4190927 w 8091423"/>
              <a:gd name="connsiteY34" fmla="*/ 579570 h 7012541"/>
              <a:gd name="connsiteX35" fmla="*/ 4239308 w 8091423"/>
              <a:gd name="connsiteY35" fmla="*/ 613714 h 7012541"/>
              <a:gd name="connsiteX36" fmla="*/ 4293068 w 8091423"/>
              <a:gd name="connsiteY36" fmla="*/ 583839 h 7012541"/>
              <a:gd name="connsiteX37" fmla="*/ 4336073 w 8091423"/>
              <a:gd name="connsiteY37" fmla="*/ 472869 h 7012541"/>
              <a:gd name="connsiteX38" fmla="*/ 4368329 w 8091423"/>
              <a:gd name="connsiteY38" fmla="*/ 438723 h 7012541"/>
              <a:gd name="connsiteX39" fmla="*/ 4422087 w 8091423"/>
              <a:gd name="connsiteY39" fmla="*/ 442991 h 7012541"/>
              <a:gd name="connsiteX40" fmla="*/ 4481222 w 8091423"/>
              <a:gd name="connsiteY40" fmla="*/ 485671 h 7012541"/>
              <a:gd name="connsiteX41" fmla="*/ 4567235 w 8091423"/>
              <a:gd name="connsiteY41" fmla="*/ 545425 h 7012541"/>
              <a:gd name="connsiteX42" fmla="*/ 4701630 w 8091423"/>
              <a:gd name="connsiteY42" fmla="*/ 481403 h 7012541"/>
              <a:gd name="connsiteX43" fmla="*/ 4787643 w 8091423"/>
              <a:gd name="connsiteY43" fmla="*/ 366167 h 7012541"/>
              <a:gd name="connsiteX44" fmla="*/ 4852154 w 8091423"/>
              <a:gd name="connsiteY44" fmla="*/ 349094 h 7012541"/>
              <a:gd name="connsiteX45" fmla="*/ 4911289 w 8091423"/>
              <a:gd name="connsiteY45" fmla="*/ 494208 h 7012541"/>
              <a:gd name="connsiteX46" fmla="*/ 4900539 w 8091423"/>
              <a:gd name="connsiteY46" fmla="*/ 507013 h 7012541"/>
              <a:gd name="connsiteX47" fmla="*/ 5008054 w 8091423"/>
              <a:gd name="connsiteY47" fmla="*/ 532622 h 7012541"/>
              <a:gd name="connsiteX48" fmla="*/ 5099443 w 8091423"/>
              <a:gd name="connsiteY48" fmla="*/ 498476 h 7012541"/>
              <a:gd name="connsiteX49" fmla="*/ 5115571 w 8091423"/>
              <a:gd name="connsiteY49" fmla="*/ 485671 h 7012541"/>
              <a:gd name="connsiteX50" fmla="*/ 5292973 w 8091423"/>
              <a:gd name="connsiteY50" fmla="*/ 477137 h 7012541"/>
              <a:gd name="connsiteX51" fmla="*/ 5395114 w 8091423"/>
              <a:gd name="connsiteY51" fmla="*/ 468600 h 7012541"/>
              <a:gd name="connsiteX52" fmla="*/ 5454249 w 8091423"/>
              <a:gd name="connsiteY52" fmla="*/ 357630 h 7012541"/>
              <a:gd name="connsiteX53" fmla="*/ 5545639 w 8091423"/>
              <a:gd name="connsiteY53" fmla="*/ 131422 h 7012541"/>
              <a:gd name="connsiteX54" fmla="*/ 5626276 w 8091423"/>
              <a:gd name="connsiteY54" fmla="*/ 33255 h 7012541"/>
              <a:gd name="connsiteX55" fmla="*/ 5684065 w 8091423"/>
              <a:gd name="connsiteY55" fmla="*/ 2846 h 7012541"/>
              <a:gd name="connsiteX56" fmla="*/ 5721528 w 8091423"/>
              <a:gd name="connsiteY56" fmla="*/ 245 h 7012541"/>
              <a:gd name="connsiteX57" fmla="*/ 5766047 w 8091423"/>
              <a:gd name="connsiteY57" fmla="*/ 7648 h 7012541"/>
              <a:gd name="connsiteX58" fmla="*/ 5712289 w 8091423"/>
              <a:gd name="connsiteY58" fmla="*/ 152762 h 7012541"/>
              <a:gd name="connsiteX59" fmla="*/ 5658530 w 8091423"/>
              <a:gd name="connsiteY59" fmla="*/ 323485 h 7012541"/>
              <a:gd name="connsiteX60" fmla="*/ 5599395 w 8091423"/>
              <a:gd name="connsiteY60" fmla="*/ 489940 h 7012541"/>
              <a:gd name="connsiteX61" fmla="*/ 5733793 w 8091423"/>
              <a:gd name="connsiteY61" fmla="*/ 613714 h 7012541"/>
              <a:gd name="connsiteX62" fmla="*/ 5766047 w 8091423"/>
              <a:gd name="connsiteY62" fmla="*/ 596641 h 7012541"/>
              <a:gd name="connsiteX63" fmla="*/ 5782173 w 8091423"/>
              <a:gd name="connsiteY63" fmla="*/ 566766 h 7012541"/>
              <a:gd name="connsiteX64" fmla="*/ 5889693 w 8091423"/>
              <a:gd name="connsiteY64" fmla="*/ 532622 h 7012541"/>
              <a:gd name="connsiteX65" fmla="*/ 5948825 w 8091423"/>
              <a:gd name="connsiteY65" fmla="*/ 600910 h 7012541"/>
              <a:gd name="connsiteX66" fmla="*/ 5948825 w 8091423"/>
              <a:gd name="connsiteY66" fmla="*/ 635055 h 7012541"/>
              <a:gd name="connsiteX67" fmla="*/ 6110101 w 8091423"/>
              <a:gd name="connsiteY67" fmla="*/ 801509 h 7012541"/>
              <a:gd name="connsiteX68" fmla="*/ 6185364 w 8091423"/>
              <a:gd name="connsiteY68" fmla="*/ 797240 h 7012541"/>
              <a:gd name="connsiteX69" fmla="*/ 6411148 w 8091423"/>
              <a:gd name="connsiteY69" fmla="*/ 754560 h 7012541"/>
              <a:gd name="connsiteX70" fmla="*/ 6459531 w 8091423"/>
              <a:gd name="connsiteY70" fmla="*/ 771633 h 7012541"/>
              <a:gd name="connsiteX71" fmla="*/ 6518666 w 8091423"/>
              <a:gd name="connsiteY71" fmla="*/ 831386 h 7012541"/>
              <a:gd name="connsiteX72" fmla="*/ 6583174 w 8091423"/>
              <a:gd name="connsiteY72" fmla="*/ 839921 h 7012541"/>
              <a:gd name="connsiteX73" fmla="*/ 6604680 w 8091423"/>
              <a:gd name="connsiteY73" fmla="*/ 822850 h 7012541"/>
              <a:gd name="connsiteX74" fmla="*/ 6630887 w 8091423"/>
              <a:gd name="connsiteY74" fmla="*/ 818048 h 7012541"/>
              <a:gd name="connsiteX75" fmla="*/ 6648711 w 8091423"/>
              <a:gd name="connsiteY75" fmla="*/ 821907 h 7012541"/>
              <a:gd name="connsiteX76" fmla="*/ 6652736 w 8091423"/>
              <a:gd name="connsiteY76" fmla="*/ 803062 h 7012541"/>
              <a:gd name="connsiteX77" fmla="*/ 6634723 w 8091423"/>
              <a:gd name="connsiteY77" fmla="*/ 789260 h 7012541"/>
              <a:gd name="connsiteX78" fmla="*/ 6634019 w 8091423"/>
              <a:gd name="connsiteY78" fmla="*/ 763084 h 7012541"/>
              <a:gd name="connsiteX79" fmla="*/ 6635466 w 8091423"/>
              <a:gd name="connsiteY79" fmla="*/ 732353 h 7012541"/>
              <a:gd name="connsiteX80" fmla="*/ 6681000 w 8091423"/>
              <a:gd name="connsiteY80" fmla="*/ 753698 h 7012541"/>
              <a:gd name="connsiteX81" fmla="*/ 6681704 w 8091423"/>
              <a:gd name="connsiteY81" fmla="*/ 779876 h 7012541"/>
              <a:gd name="connsiteX82" fmla="*/ 6666549 w 8091423"/>
              <a:gd name="connsiteY82" fmla="*/ 977913 h 7012541"/>
              <a:gd name="connsiteX83" fmla="*/ 6666829 w 8091423"/>
              <a:gd name="connsiteY83" fmla="*/ 988259 h 7012541"/>
              <a:gd name="connsiteX84" fmla="*/ 6669190 w 8091423"/>
              <a:gd name="connsiteY84" fmla="*/ 987703 h 7012541"/>
              <a:gd name="connsiteX85" fmla="*/ 6712195 w 8091423"/>
              <a:gd name="connsiteY85" fmla="*/ 1006376 h 7012541"/>
              <a:gd name="connsiteX86" fmla="*/ 6741388 w 8091423"/>
              <a:gd name="connsiteY86" fmla="*/ 1050670 h 7012541"/>
              <a:gd name="connsiteX87" fmla="*/ 6756165 w 8091423"/>
              <a:gd name="connsiteY87" fmla="*/ 1051331 h 7012541"/>
              <a:gd name="connsiteX88" fmla="*/ 6811400 w 8091423"/>
              <a:gd name="connsiteY88" fmla="*/ 1031420 h 7012541"/>
              <a:gd name="connsiteX89" fmla="*/ 6870579 w 8091423"/>
              <a:gd name="connsiteY89" fmla="*/ 1010084 h 7012541"/>
              <a:gd name="connsiteX90" fmla="*/ 6917158 w 8091423"/>
              <a:gd name="connsiteY90" fmla="*/ 1091465 h 7012541"/>
              <a:gd name="connsiteX91" fmla="*/ 7031896 w 8091423"/>
              <a:gd name="connsiteY91" fmla="*/ 1125620 h 7012541"/>
              <a:gd name="connsiteX92" fmla="*/ 7125478 w 8091423"/>
              <a:gd name="connsiteY92" fmla="*/ 1156072 h 7012541"/>
              <a:gd name="connsiteX93" fmla="*/ 7159878 w 8091423"/>
              <a:gd name="connsiteY93" fmla="*/ 1207863 h 7012541"/>
              <a:gd name="connsiteX94" fmla="*/ 7235505 w 8091423"/>
              <a:gd name="connsiteY94" fmla="*/ 1290100 h 7012541"/>
              <a:gd name="connsiteX95" fmla="*/ 7260605 w 8091423"/>
              <a:gd name="connsiteY95" fmla="*/ 1292379 h 7012541"/>
              <a:gd name="connsiteX96" fmla="*/ 7397968 w 8091423"/>
              <a:gd name="connsiteY96" fmla="*/ 1257963 h 7012541"/>
              <a:gd name="connsiteX97" fmla="*/ 7448170 w 8091423"/>
              <a:gd name="connsiteY97" fmla="*/ 1262519 h 7012541"/>
              <a:gd name="connsiteX98" fmla="*/ 7449238 w 8091423"/>
              <a:gd name="connsiteY98" fmla="*/ 1281014 h 7012541"/>
              <a:gd name="connsiteX99" fmla="*/ 7356343 w 8091423"/>
              <a:gd name="connsiteY99" fmla="*/ 1318280 h 7012541"/>
              <a:gd name="connsiteX100" fmla="*/ 7333375 w 8091423"/>
              <a:gd name="connsiteY100" fmla="*/ 1352992 h 7012541"/>
              <a:gd name="connsiteX101" fmla="*/ 7382127 w 8091423"/>
              <a:gd name="connsiteY101" fmla="*/ 1388279 h 7012541"/>
              <a:gd name="connsiteX102" fmla="*/ 7433759 w 8091423"/>
              <a:gd name="connsiteY102" fmla="*/ 1403649 h 7012541"/>
              <a:gd name="connsiteX103" fmla="*/ 7364535 w 8091423"/>
              <a:gd name="connsiteY103" fmla="*/ 1432382 h 7012541"/>
              <a:gd name="connsiteX104" fmla="*/ 7336194 w 8091423"/>
              <a:gd name="connsiteY104" fmla="*/ 1457701 h 7012541"/>
              <a:gd name="connsiteX105" fmla="*/ 7364153 w 8091423"/>
              <a:gd name="connsiteY105" fmla="*/ 1481607 h 7012541"/>
              <a:gd name="connsiteX106" fmla="*/ 7469950 w 8091423"/>
              <a:gd name="connsiteY106" fmla="*/ 1458567 h 7012541"/>
              <a:gd name="connsiteX107" fmla="*/ 7685494 w 8091423"/>
              <a:gd name="connsiteY107" fmla="*/ 1411069 h 7012541"/>
              <a:gd name="connsiteX108" fmla="*/ 7721005 w 8091423"/>
              <a:gd name="connsiteY108" fmla="*/ 1398266 h 7012541"/>
              <a:gd name="connsiteX109" fmla="*/ 7755786 w 8091423"/>
              <a:gd name="connsiteY109" fmla="*/ 1400830 h 7012541"/>
              <a:gd name="connsiteX110" fmla="*/ 7744655 w 8091423"/>
              <a:gd name="connsiteY110" fmla="*/ 1431274 h 7012541"/>
              <a:gd name="connsiteX111" fmla="*/ 7718830 w 8091423"/>
              <a:gd name="connsiteY111" fmla="*/ 1444362 h 7012541"/>
              <a:gd name="connsiteX112" fmla="*/ 7634911 w 8091423"/>
              <a:gd name="connsiteY112" fmla="*/ 1455735 h 7012541"/>
              <a:gd name="connsiteX113" fmla="*/ 7564259 w 8091423"/>
              <a:gd name="connsiteY113" fmla="*/ 1473656 h 7012541"/>
              <a:gd name="connsiteX114" fmla="*/ 7519069 w 8091423"/>
              <a:gd name="connsiteY114" fmla="*/ 1486173 h 7012541"/>
              <a:gd name="connsiteX115" fmla="*/ 7422588 w 8091423"/>
              <a:gd name="connsiteY115" fmla="*/ 1517179 h 7012541"/>
              <a:gd name="connsiteX116" fmla="*/ 7333981 w 8091423"/>
              <a:gd name="connsiteY116" fmla="*/ 1586884 h 7012541"/>
              <a:gd name="connsiteX117" fmla="*/ 7424703 w 8091423"/>
              <a:gd name="connsiteY117" fmla="*/ 1595712 h 7012541"/>
              <a:gd name="connsiteX118" fmla="*/ 7616576 w 8091423"/>
              <a:gd name="connsiteY118" fmla="*/ 1556747 h 7012541"/>
              <a:gd name="connsiteX119" fmla="*/ 7733485 w 8091423"/>
              <a:gd name="connsiteY119" fmla="*/ 1544806 h 7012541"/>
              <a:gd name="connsiteX120" fmla="*/ 7757500 w 8091423"/>
              <a:gd name="connsiteY120" fmla="*/ 1570131 h 7012541"/>
              <a:gd name="connsiteX121" fmla="*/ 7737410 w 8091423"/>
              <a:gd name="connsiteY121" fmla="*/ 1584926 h 7012541"/>
              <a:gd name="connsiteX122" fmla="*/ 7540165 w 8091423"/>
              <a:gd name="connsiteY122" fmla="*/ 1614502 h 7012541"/>
              <a:gd name="connsiteX123" fmla="*/ 7473820 w 8091423"/>
              <a:gd name="connsiteY123" fmla="*/ 1623317 h 7012541"/>
              <a:gd name="connsiteX124" fmla="*/ 7385936 w 8091423"/>
              <a:gd name="connsiteY124" fmla="*/ 1677656 h 7012541"/>
              <a:gd name="connsiteX125" fmla="*/ 7281204 w 8091423"/>
              <a:gd name="connsiteY125" fmla="*/ 1719189 h 7012541"/>
              <a:gd name="connsiteX126" fmla="*/ 7274371 w 8091423"/>
              <a:gd name="connsiteY126" fmla="*/ 1720608 h 7012541"/>
              <a:gd name="connsiteX127" fmla="*/ 7266631 w 8091423"/>
              <a:gd name="connsiteY127" fmla="*/ 1727395 h 7012541"/>
              <a:gd name="connsiteX128" fmla="*/ 7266631 w 8091423"/>
              <a:gd name="connsiteY128" fmla="*/ 1753945 h 7012541"/>
              <a:gd name="connsiteX129" fmla="*/ 7283452 w 8091423"/>
              <a:gd name="connsiteY129" fmla="*/ 1789340 h 7012541"/>
              <a:gd name="connsiteX130" fmla="*/ 7165708 w 8091423"/>
              <a:gd name="connsiteY130" fmla="*/ 1833590 h 7012541"/>
              <a:gd name="connsiteX131" fmla="*/ 7154809 w 8091423"/>
              <a:gd name="connsiteY131" fmla="*/ 1845056 h 7012541"/>
              <a:gd name="connsiteX132" fmla="*/ 7169142 w 8091423"/>
              <a:gd name="connsiteY132" fmla="*/ 1864261 h 7012541"/>
              <a:gd name="connsiteX133" fmla="*/ 7176645 w 8091423"/>
              <a:gd name="connsiteY133" fmla="*/ 1869997 h 7012541"/>
              <a:gd name="connsiteX134" fmla="*/ 7213877 w 8091423"/>
              <a:gd name="connsiteY134" fmla="*/ 1873441 h 7012541"/>
              <a:gd name="connsiteX135" fmla="*/ 7217525 w 8091423"/>
              <a:gd name="connsiteY135" fmla="*/ 1872797 h 7012541"/>
              <a:gd name="connsiteX136" fmla="*/ 7351920 w 8091423"/>
              <a:gd name="connsiteY136" fmla="*/ 1864261 h 7012541"/>
              <a:gd name="connsiteX137" fmla="*/ 7393249 w 8091423"/>
              <a:gd name="connsiteY137" fmla="*/ 1878132 h 7012541"/>
              <a:gd name="connsiteX138" fmla="*/ 7415948 w 8091423"/>
              <a:gd name="connsiteY138" fmla="*/ 1899836 h 7012541"/>
              <a:gd name="connsiteX139" fmla="*/ 7429578 w 8091423"/>
              <a:gd name="connsiteY139" fmla="*/ 1897743 h 7012541"/>
              <a:gd name="connsiteX140" fmla="*/ 7460064 w 8091423"/>
              <a:gd name="connsiteY140" fmla="*/ 1895534 h 7012541"/>
              <a:gd name="connsiteX141" fmla="*/ 7502113 w 8091423"/>
              <a:gd name="connsiteY141" fmla="*/ 1922083 h 7012541"/>
              <a:gd name="connsiteX142" fmla="*/ 7476884 w 8091423"/>
              <a:gd name="connsiteY142" fmla="*/ 1957479 h 7012541"/>
              <a:gd name="connsiteX143" fmla="*/ 7435999 w 8091423"/>
              <a:gd name="connsiteY143" fmla="*/ 1965299 h 7012541"/>
              <a:gd name="connsiteX144" fmla="*/ 7432559 w 8091423"/>
              <a:gd name="connsiteY144" fmla="*/ 1983767 h 7012541"/>
              <a:gd name="connsiteX145" fmla="*/ 7341167 w 8091423"/>
              <a:gd name="connsiteY145" fmla="*/ 2116076 h 7012541"/>
              <a:gd name="connsiteX146" fmla="*/ 7292785 w 8091423"/>
              <a:gd name="connsiteY146" fmla="*/ 2120344 h 7012541"/>
              <a:gd name="connsiteX147" fmla="*/ 7267252 w 8091423"/>
              <a:gd name="connsiteY147" fmla="*/ 2119278 h 7012541"/>
              <a:gd name="connsiteX148" fmla="*/ 7250917 w 8091423"/>
              <a:gd name="connsiteY148" fmla="*/ 2136237 h 7012541"/>
              <a:gd name="connsiteX149" fmla="*/ 7266631 w 8091423"/>
              <a:gd name="connsiteY149" fmla="*/ 2152158 h 7012541"/>
              <a:gd name="connsiteX150" fmla="*/ 7266631 w 8091423"/>
              <a:gd name="connsiteY150" fmla="*/ 2169860 h 7012541"/>
              <a:gd name="connsiteX151" fmla="*/ 7241401 w 8091423"/>
              <a:gd name="connsiteY151" fmla="*/ 2178706 h 7012541"/>
              <a:gd name="connsiteX152" fmla="*/ 7216741 w 8091423"/>
              <a:gd name="connsiteY152" fmla="*/ 2176761 h 7012541"/>
              <a:gd name="connsiteX153" fmla="*/ 7206772 w 8091423"/>
              <a:gd name="connsiteY153" fmla="*/ 2188634 h 7012541"/>
              <a:gd name="connsiteX154" fmla="*/ 7209141 w 8091423"/>
              <a:gd name="connsiteY154" fmla="*/ 2205255 h 7012541"/>
              <a:gd name="connsiteX155" fmla="*/ 7241401 w 8091423"/>
              <a:gd name="connsiteY155" fmla="*/ 2205255 h 7012541"/>
              <a:gd name="connsiteX156" fmla="*/ 7325501 w 8091423"/>
              <a:gd name="connsiteY156" fmla="*/ 2205255 h 7012541"/>
              <a:gd name="connsiteX157" fmla="*/ 7367553 w 8091423"/>
              <a:gd name="connsiteY157" fmla="*/ 2205255 h 7012541"/>
              <a:gd name="connsiteX158" fmla="*/ 7434834 w 8091423"/>
              <a:gd name="connsiteY158" fmla="*/ 2249505 h 7012541"/>
              <a:gd name="connsiteX159" fmla="*/ 7535753 w 8091423"/>
              <a:gd name="connsiteY159" fmla="*/ 2284901 h 7012541"/>
              <a:gd name="connsiteX160" fmla="*/ 7560984 w 8091423"/>
              <a:gd name="connsiteY160" fmla="*/ 2311449 h 7012541"/>
              <a:gd name="connsiteX161" fmla="*/ 7535753 w 8091423"/>
              <a:gd name="connsiteY161" fmla="*/ 2329142 h 7012541"/>
              <a:gd name="connsiteX162" fmla="*/ 7527346 w 8091423"/>
              <a:gd name="connsiteY162" fmla="*/ 2355692 h 7012541"/>
              <a:gd name="connsiteX163" fmla="*/ 7518935 w 8091423"/>
              <a:gd name="connsiteY163" fmla="*/ 2391087 h 7012541"/>
              <a:gd name="connsiteX164" fmla="*/ 7518935 w 8091423"/>
              <a:gd name="connsiteY164" fmla="*/ 2417635 h 7012541"/>
              <a:gd name="connsiteX165" fmla="*/ 7527346 w 8091423"/>
              <a:gd name="connsiteY165" fmla="*/ 2417635 h 7012541"/>
              <a:gd name="connsiteX166" fmla="*/ 7527346 w 8091423"/>
              <a:gd name="connsiteY166" fmla="*/ 2479580 h 7012541"/>
              <a:gd name="connsiteX167" fmla="*/ 7460064 w 8091423"/>
              <a:gd name="connsiteY167" fmla="*/ 2541532 h 7012541"/>
              <a:gd name="connsiteX168" fmla="*/ 7544165 w 8091423"/>
              <a:gd name="connsiteY168" fmla="*/ 2568073 h 7012541"/>
              <a:gd name="connsiteX169" fmla="*/ 7535753 w 8091423"/>
              <a:gd name="connsiteY169" fmla="*/ 2576928 h 7012541"/>
              <a:gd name="connsiteX170" fmla="*/ 7236495 w 8091423"/>
              <a:gd name="connsiteY170" fmla="*/ 2576928 h 7012541"/>
              <a:gd name="connsiteX171" fmla="*/ 7215508 w 8091423"/>
              <a:gd name="connsiteY171" fmla="*/ 2587165 h 7012541"/>
              <a:gd name="connsiteX172" fmla="*/ 7214139 w 8091423"/>
              <a:gd name="connsiteY172" fmla="*/ 2590655 h 7012541"/>
              <a:gd name="connsiteX173" fmla="*/ 7232990 w 8091423"/>
              <a:gd name="connsiteY173" fmla="*/ 2594621 h 7012541"/>
              <a:gd name="connsiteX174" fmla="*/ 7300272 w 8091423"/>
              <a:gd name="connsiteY174" fmla="*/ 2638871 h 7012541"/>
              <a:gd name="connsiteX175" fmla="*/ 7333912 w 8091423"/>
              <a:gd name="connsiteY175" fmla="*/ 2665420 h 7012541"/>
              <a:gd name="connsiteX176" fmla="*/ 7426423 w 8091423"/>
              <a:gd name="connsiteY176" fmla="*/ 2683114 h 7012541"/>
              <a:gd name="connsiteX177" fmla="*/ 7443243 w 8091423"/>
              <a:gd name="connsiteY177" fmla="*/ 2700816 h 7012541"/>
              <a:gd name="connsiteX178" fmla="*/ 7426423 w 8091423"/>
              <a:gd name="connsiteY178" fmla="*/ 2709662 h 7012541"/>
              <a:gd name="connsiteX179" fmla="*/ 7224581 w 8091423"/>
              <a:gd name="connsiteY179" fmla="*/ 2709662 h 7012541"/>
              <a:gd name="connsiteX180" fmla="*/ 7208810 w 8091423"/>
              <a:gd name="connsiteY180" fmla="*/ 2710767 h 7012541"/>
              <a:gd name="connsiteX181" fmla="*/ 7207899 w 8091423"/>
              <a:gd name="connsiteY181" fmla="*/ 2711514 h 7012541"/>
              <a:gd name="connsiteX182" fmla="*/ 7208115 w 8091423"/>
              <a:gd name="connsiteY182" fmla="*/ 2712006 h 7012541"/>
              <a:gd name="connsiteX183" fmla="*/ 7292785 w 8091423"/>
              <a:gd name="connsiteY183" fmla="*/ 2730679 h 7012541"/>
              <a:gd name="connsiteX184" fmla="*/ 7411055 w 8091423"/>
              <a:gd name="connsiteY184" fmla="*/ 2816042 h 7012541"/>
              <a:gd name="connsiteX185" fmla="*/ 7411055 w 8091423"/>
              <a:gd name="connsiteY185" fmla="*/ 2824702 h 7012541"/>
              <a:gd name="connsiteX186" fmla="*/ 7510524 w 8091423"/>
              <a:gd name="connsiteY186" fmla="*/ 2824702 h 7012541"/>
              <a:gd name="connsiteX187" fmla="*/ 7586217 w 8091423"/>
              <a:gd name="connsiteY187" fmla="*/ 2815857 h 7012541"/>
              <a:gd name="connsiteX188" fmla="*/ 7619857 w 8091423"/>
              <a:gd name="connsiteY188" fmla="*/ 2842405 h 7012541"/>
              <a:gd name="connsiteX189" fmla="*/ 7611446 w 8091423"/>
              <a:gd name="connsiteY189" fmla="*/ 2868954 h 7012541"/>
              <a:gd name="connsiteX190" fmla="*/ 7569394 w 8091423"/>
              <a:gd name="connsiteY190" fmla="*/ 2868954 h 7012541"/>
              <a:gd name="connsiteX191" fmla="*/ 7460064 w 8091423"/>
              <a:gd name="connsiteY191" fmla="*/ 2860098 h 7012541"/>
              <a:gd name="connsiteX192" fmla="*/ 7429971 w 8091423"/>
              <a:gd name="connsiteY192" fmla="*/ 2855261 h 7012541"/>
              <a:gd name="connsiteX193" fmla="*/ 7408679 w 8091423"/>
              <a:gd name="connsiteY193" fmla="*/ 2859828 h 7012541"/>
              <a:gd name="connsiteX194" fmla="*/ 7391569 w 8091423"/>
              <a:gd name="connsiteY194" fmla="*/ 2867792 h 7012541"/>
              <a:gd name="connsiteX195" fmla="*/ 7380474 w 8091423"/>
              <a:gd name="connsiteY195" fmla="*/ 2867539 h 7012541"/>
              <a:gd name="connsiteX196" fmla="*/ 7376094 w 8091423"/>
              <a:gd name="connsiteY196" fmla="*/ 2868814 h 7012541"/>
              <a:gd name="connsiteX197" fmla="*/ 7363084 w 8091423"/>
              <a:gd name="connsiteY197" fmla="*/ 2868887 h 7012541"/>
              <a:gd name="connsiteX198" fmla="*/ 7330122 w 8091423"/>
              <a:gd name="connsiteY198" fmla="*/ 2879700 h 7012541"/>
              <a:gd name="connsiteX199" fmla="*/ 7423270 w 8091423"/>
              <a:gd name="connsiteY199" fmla="*/ 2893285 h 7012541"/>
              <a:gd name="connsiteX200" fmla="*/ 7535753 w 8091423"/>
              <a:gd name="connsiteY200" fmla="*/ 2895495 h 7012541"/>
              <a:gd name="connsiteX201" fmla="*/ 7569394 w 8091423"/>
              <a:gd name="connsiteY201" fmla="*/ 2895495 h 7012541"/>
              <a:gd name="connsiteX202" fmla="*/ 7611446 w 8091423"/>
              <a:gd name="connsiteY202" fmla="*/ 2913195 h 7012541"/>
              <a:gd name="connsiteX203" fmla="*/ 7619857 w 8091423"/>
              <a:gd name="connsiteY203" fmla="*/ 2939745 h 7012541"/>
              <a:gd name="connsiteX204" fmla="*/ 7603035 w 8091423"/>
              <a:gd name="connsiteY204" fmla="*/ 2957445 h 7012541"/>
              <a:gd name="connsiteX205" fmla="*/ 7476884 w 8091423"/>
              <a:gd name="connsiteY205" fmla="*/ 2957445 h 7012541"/>
              <a:gd name="connsiteX206" fmla="*/ 7611446 w 8091423"/>
              <a:gd name="connsiteY206" fmla="*/ 2992841 h 7012541"/>
              <a:gd name="connsiteX207" fmla="*/ 7636676 w 8091423"/>
              <a:gd name="connsiteY207" fmla="*/ 3010536 h 7012541"/>
              <a:gd name="connsiteX208" fmla="*/ 7603035 w 8091423"/>
              <a:gd name="connsiteY208" fmla="*/ 3019391 h 7012541"/>
              <a:gd name="connsiteX209" fmla="*/ 7392782 w 8091423"/>
              <a:gd name="connsiteY209" fmla="*/ 3019391 h 7012541"/>
              <a:gd name="connsiteX210" fmla="*/ 7359141 w 8091423"/>
              <a:gd name="connsiteY210" fmla="*/ 3037084 h 7012541"/>
              <a:gd name="connsiteX211" fmla="*/ 7418013 w 8091423"/>
              <a:gd name="connsiteY211" fmla="*/ 3037084 h 7012541"/>
              <a:gd name="connsiteX212" fmla="*/ 7493705 w 8091423"/>
              <a:gd name="connsiteY212" fmla="*/ 3063633 h 7012541"/>
              <a:gd name="connsiteX213" fmla="*/ 7569394 w 8091423"/>
              <a:gd name="connsiteY213" fmla="*/ 3063633 h 7012541"/>
              <a:gd name="connsiteX214" fmla="*/ 7594625 w 8091423"/>
              <a:gd name="connsiteY214" fmla="*/ 3090181 h 7012541"/>
              <a:gd name="connsiteX215" fmla="*/ 7569394 w 8091423"/>
              <a:gd name="connsiteY215" fmla="*/ 3116729 h 7012541"/>
              <a:gd name="connsiteX216" fmla="*/ 7392782 w 8091423"/>
              <a:gd name="connsiteY216" fmla="*/ 3116729 h 7012541"/>
              <a:gd name="connsiteX217" fmla="*/ 7317090 w 8091423"/>
              <a:gd name="connsiteY217" fmla="*/ 3125577 h 7012541"/>
              <a:gd name="connsiteX218" fmla="*/ 7409602 w 8091423"/>
              <a:gd name="connsiteY218" fmla="*/ 3125577 h 7012541"/>
              <a:gd name="connsiteX219" fmla="*/ 7468474 w 8091423"/>
              <a:gd name="connsiteY219" fmla="*/ 3160972 h 7012541"/>
              <a:gd name="connsiteX220" fmla="*/ 7468474 w 8091423"/>
              <a:gd name="connsiteY220" fmla="*/ 3187520 h 7012541"/>
              <a:gd name="connsiteX221" fmla="*/ 7434834 w 8091423"/>
              <a:gd name="connsiteY221" fmla="*/ 3205222 h 7012541"/>
              <a:gd name="connsiteX222" fmla="*/ 7325501 w 8091423"/>
              <a:gd name="connsiteY222" fmla="*/ 3222925 h 7012541"/>
              <a:gd name="connsiteX223" fmla="*/ 7289650 w 8091423"/>
              <a:gd name="connsiteY223" fmla="*/ 3228471 h 7012541"/>
              <a:gd name="connsiteX224" fmla="*/ 7297868 w 8091423"/>
              <a:gd name="connsiteY224" fmla="*/ 3237002 h 7012541"/>
              <a:gd name="connsiteX225" fmla="*/ 7234517 w 8091423"/>
              <a:gd name="connsiteY225" fmla="*/ 3266341 h 7012541"/>
              <a:gd name="connsiteX226" fmla="*/ 7200180 w 8091423"/>
              <a:gd name="connsiteY226" fmla="*/ 3279517 h 7012541"/>
              <a:gd name="connsiteX227" fmla="*/ 7287409 w 8091423"/>
              <a:gd name="connsiteY227" fmla="*/ 3302602 h 7012541"/>
              <a:gd name="connsiteX228" fmla="*/ 7437935 w 8091423"/>
              <a:gd name="connsiteY228" fmla="*/ 3285529 h 7012541"/>
              <a:gd name="connsiteX229" fmla="*/ 7507819 w 8091423"/>
              <a:gd name="connsiteY229" fmla="*/ 3251385 h 7012541"/>
              <a:gd name="connsiteX230" fmla="*/ 7626089 w 8091423"/>
              <a:gd name="connsiteY230" fmla="*/ 3153218 h 7012541"/>
              <a:gd name="connsiteX231" fmla="*/ 7824993 w 8091423"/>
              <a:gd name="connsiteY231" fmla="*/ 2986763 h 7012541"/>
              <a:gd name="connsiteX232" fmla="*/ 8083034 w 8091423"/>
              <a:gd name="connsiteY232" fmla="*/ 2905671 h 7012541"/>
              <a:gd name="connsiteX233" fmla="*/ 8002397 w 8091423"/>
              <a:gd name="connsiteY233" fmla="*/ 3174559 h 7012541"/>
              <a:gd name="connsiteX234" fmla="*/ 7744358 w 8091423"/>
              <a:gd name="connsiteY234" fmla="*/ 3259920 h 7012541"/>
              <a:gd name="connsiteX235" fmla="*/ 7583083 w 8091423"/>
              <a:gd name="connsiteY235" fmla="*/ 3358087 h 7012541"/>
              <a:gd name="connsiteX236" fmla="*/ 7507819 w 8091423"/>
              <a:gd name="connsiteY236" fmla="*/ 3396499 h 7012541"/>
              <a:gd name="connsiteX237" fmla="*/ 7201396 w 8091423"/>
              <a:gd name="connsiteY237" fmla="*/ 3537345 h 7012541"/>
              <a:gd name="connsiteX238" fmla="*/ 7180328 w 8091423"/>
              <a:gd name="connsiteY238" fmla="*/ 3547150 h 7012541"/>
              <a:gd name="connsiteX239" fmla="*/ 7165229 w 8091423"/>
              <a:gd name="connsiteY239" fmla="*/ 3639988 h 7012541"/>
              <a:gd name="connsiteX240" fmla="*/ 7112041 w 8091423"/>
              <a:gd name="connsiteY240" fmla="*/ 3746654 h 7012541"/>
              <a:gd name="connsiteX241" fmla="*/ 7107603 w 8091423"/>
              <a:gd name="connsiteY241" fmla="*/ 3767789 h 7012541"/>
              <a:gd name="connsiteX242" fmla="*/ 7120759 w 8091423"/>
              <a:gd name="connsiteY242" fmla="*/ 3772089 h 7012541"/>
              <a:gd name="connsiteX243" fmla="*/ 7534699 w 8091423"/>
              <a:gd name="connsiteY243" fmla="*/ 3891595 h 7012541"/>
              <a:gd name="connsiteX244" fmla="*/ 7626089 w 8091423"/>
              <a:gd name="connsiteY244" fmla="*/ 3917205 h 7012541"/>
              <a:gd name="connsiteX245" fmla="*/ 7749734 w 8091423"/>
              <a:gd name="connsiteY245" fmla="*/ 3904400 h 7012541"/>
              <a:gd name="connsiteX246" fmla="*/ 7819618 w 8091423"/>
              <a:gd name="connsiteY246" fmla="*/ 3895864 h 7012541"/>
              <a:gd name="connsiteX247" fmla="*/ 7894880 w 8091423"/>
              <a:gd name="connsiteY247" fmla="*/ 3912937 h 7012541"/>
              <a:gd name="connsiteX248" fmla="*/ 7927136 w 8091423"/>
              <a:gd name="connsiteY248" fmla="*/ 3942812 h 7012541"/>
              <a:gd name="connsiteX249" fmla="*/ 7787364 w 8091423"/>
              <a:gd name="connsiteY249" fmla="*/ 4169020 h 7012541"/>
              <a:gd name="connsiteX250" fmla="*/ 7636840 w 8091423"/>
              <a:gd name="connsiteY250" fmla="*/ 4169020 h 7012541"/>
              <a:gd name="connsiteX251" fmla="*/ 7513195 w 8091423"/>
              <a:gd name="connsiteY251" fmla="*/ 4100731 h 7012541"/>
              <a:gd name="connsiteX252" fmla="*/ 7378800 w 8091423"/>
              <a:gd name="connsiteY252" fmla="*/ 4079391 h 7012541"/>
              <a:gd name="connsiteX253" fmla="*/ 7239029 w 8091423"/>
              <a:gd name="connsiteY253" fmla="*/ 4023907 h 7012541"/>
              <a:gd name="connsiteX254" fmla="*/ 7158389 w 8091423"/>
              <a:gd name="connsiteY254" fmla="*/ 3921471 h 7012541"/>
              <a:gd name="connsiteX255" fmla="*/ 7124598 w 8091423"/>
              <a:gd name="connsiteY255" fmla="*/ 3898797 h 7012541"/>
              <a:gd name="connsiteX256" fmla="*/ 7095148 w 8091423"/>
              <a:gd name="connsiteY256" fmla="*/ 3921009 h 7012541"/>
              <a:gd name="connsiteX257" fmla="*/ 6993789 w 8091423"/>
              <a:gd name="connsiteY257" fmla="*/ 3921009 h 7012541"/>
              <a:gd name="connsiteX258" fmla="*/ 6841749 w 8091423"/>
              <a:gd name="connsiteY258" fmla="*/ 3947832 h 7012541"/>
              <a:gd name="connsiteX259" fmla="*/ 6799515 w 8091423"/>
              <a:gd name="connsiteY259" fmla="*/ 4048423 h 7012541"/>
              <a:gd name="connsiteX260" fmla="*/ 6554562 w 8091423"/>
              <a:gd name="connsiteY260" fmla="*/ 4309956 h 7012541"/>
              <a:gd name="connsiteX261" fmla="*/ 6495434 w 8091423"/>
              <a:gd name="connsiteY261" fmla="*/ 4323367 h 7012541"/>
              <a:gd name="connsiteX262" fmla="*/ 6157569 w 8091423"/>
              <a:gd name="connsiteY262" fmla="*/ 4323367 h 7012541"/>
              <a:gd name="connsiteX263" fmla="*/ 6225141 w 8091423"/>
              <a:gd name="connsiteY263" fmla="*/ 4544663 h 7012541"/>
              <a:gd name="connsiteX264" fmla="*/ 6030867 w 8091423"/>
              <a:gd name="connsiteY264" fmla="*/ 4423957 h 7012541"/>
              <a:gd name="connsiteX265" fmla="*/ 5726788 w 8091423"/>
              <a:gd name="connsiteY265" fmla="*/ 4363603 h 7012541"/>
              <a:gd name="connsiteX266" fmla="*/ 5583194 w 8091423"/>
              <a:gd name="connsiteY266" fmla="*/ 4558076 h 7012541"/>
              <a:gd name="connsiteX267" fmla="*/ 5372027 w 8091423"/>
              <a:gd name="connsiteY267" fmla="*/ 4658664 h 7012541"/>
              <a:gd name="connsiteX268" fmla="*/ 5228434 w 8091423"/>
              <a:gd name="connsiteY268" fmla="*/ 4698900 h 7012541"/>
              <a:gd name="connsiteX269" fmla="*/ 4991928 w 8091423"/>
              <a:gd name="connsiteY269" fmla="*/ 4812901 h 7012541"/>
              <a:gd name="connsiteX270" fmla="*/ 4915908 w 8091423"/>
              <a:gd name="connsiteY270" fmla="*/ 4866550 h 7012541"/>
              <a:gd name="connsiteX271" fmla="*/ 4949694 w 8091423"/>
              <a:gd name="connsiteY271" fmla="*/ 5034199 h 7012541"/>
              <a:gd name="connsiteX272" fmla="*/ 4978237 w 8091423"/>
              <a:gd name="connsiteY272" fmla="*/ 5142809 h 7012541"/>
              <a:gd name="connsiteX273" fmla="*/ 4997518 w 8091423"/>
              <a:gd name="connsiteY273" fmla="*/ 5144903 h 7012541"/>
              <a:gd name="connsiteX274" fmla="*/ 5017276 w 8091423"/>
              <a:gd name="connsiteY274" fmla="*/ 5157192 h 7012541"/>
              <a:gd name="connsiteX275" fmla="*/ 5033367 w 8091423"/>
              <a:gd name="connsiteY275" fmla="*/ 5182005 h 7012541"/>
              <a:gd name="connsiteX276" fmla="*/ 5039731 w 8091423"/>
              <a:gd name="connsiteY276" fmla="*/ 5192443 h 7012541"/>
              <a:gd name="connsiteX277" fmla="*/ 5060058 w 8091423"/>
              <a:gd name="connsiteY277" fmla="*/ 5219711 h 7012541"/>
              <a:gd name="connsiteX278" fmla="*/ 5070657 w 8091423"/>
              <a:gd name="connsiteY278" fmla="*/ 5232605 h 7012541"/>
              <a:gd name="connsiteX279" fmla="*/ 5077775 w 8091423"/>
              <a:gd name="connsiteY279" fmla="*/ 5251423 h 7012541"/>
              <a:gd name="connsiteX280" fmla="*/ 5076675 w 8091423"/>
              <a:gd name="connsiteY280" fmla="*/ 5272625 h 7012541"/>
              <a:gd name="connsiteX281" fmla="*/ 5067013 w 8091423"/>
              <a:gd name="connsiteY281" fmla="*/ 5325796 h 7012541"/>
              <a:gd name="connsiteX282" fmla="*/ 4992239 w 8091423"/>
              <a:gd name="connsiteY282" fmla="*/ 5402777 h 7012541"/>
              <a:gd name="connsiteX283" fmla="*/ 4981655 w 8091423"/>
              <a:gd name="connsiteY283" fmla="*/ 5403392 h 7012541"/>
              <a:gd name="connsiteX284" fmla="*/ 4935831 w 8091423"/>
              <a:gd name="connsiteY284" fmla="*/ 5411777 h 7012541"/>
              <a:gd name="connsiteX285" fmla="*/ 4922876 w 8091423"/>
              <a:gd name="connsiteY285" fmla="*/ 5410623 h 7012541"/>
              <a:gd name="connsiteX286" fmla="*/ 4887883 w 8091423"/>
              <a:gd name="connsiteY286" fmla="*/ 5412181 h 7012541"/>
              <a:gd name="connsiteX287" fmla="*/ 4868951 w 8091423"/>
              <a:gd name="connsiteY287" fmla="*/ 5411532 h 7012541"/>
              <a:gd name="connsiteX288" fmla="*/ 4852373 w 8091423"/>
              <a:gd name="connsiteY288" fmla="*/ 5399145 h 7012541"/>
              <a:gd name="connsiteX289" fmla="*/ 4797423 w 8091423"/>
              <a:gd name="connsiteY289" fmla="*/ 5370869 h 7012541"/>
              <a:gd name="connsiteX290" fmla="*/ 4769006 w 8091423"/>
              <a:gd name="connsiteY290" fmla="*/ 5349635 h 7012541"/>
              <a:gd name="connsiteX291" fmla="*/ 4763013 w 8091423"/>
              <a:gd name="connsiteY291" fmla="*/ 5336631 h 7012541"/>
              <a:gd name="connsiteX292" fmla="*/ 4763231 w 8091423"/>
              <a:gd name="connsiteY292" fmla="*/ 5303401 h 7012541"/>
              <a:gd name="connsiteX293" fmla="*/ 4760438 w 8091423"/>
              <a:gd name="connsiteY293" fmla="*/ 5250159 h 7012541"/>
              <a:gd name="connsiteX294" fmla="*/ 4768885 w 8091423"/>
              <a:gd name="connsiteY294" fmla="*/ 5228052 h 7012541"/>
              <a:gd name="connsiteX295" fmla="*/ 4786918 w 8091423"/>
              <a:gd name="connsiteY295" fmla="*/ 5203164 h 7012541"/>
              <a:gd name="connsiteX296" fmla="*/ 4805708 w 8091423"/>
              <a:gd name="connsiteY296" fmla="*/ 5186655 h 7012541"/>
              <a:gd name="connsiteX297" fmla="*/ 4839370 w 8091423"/>
              <a:gd name="connsiteY297" fmla="*/ 5158612 h 7012541"/>
              <a:gd name="connsiteX298" fmla="*/ 4839887 w 8091423"/>
              <a:gd name="connsiteY298" fmla="*/ 5158473 h 7012541"/>
              <a:gd name="connsiteX299" fmla="*/ 4839887 w 8091423"/>
              <a:gd name="connsiteY299" fmla="*/ 5114670 h 7012541"/>
              <a:gd name="connsiteX300" fmla="*/ 4831440 w 8091423"/>
              <a:gd name="connsiteY300" fmla="*/ 5000669 h 7012541"/>
              <a:gd name="connsiteX301" fmla="*/ 4731137 w 8091423"/>
              <a:gd name="connsiteY301" fmla="*/ 4868226 h 7012541"/>
              <a:gd name="connsiteX302" fmla="*/ 4699578 w 8091423"/>
              <a:gd name="connsiteY302" fmla="*/ 4861044 h 7012541"/>
              <a:gd name="connsiteX303" fmla="*/ 4695996 w 8091423"/>
              <a:gd name="connsiteY303" fmla="*/ 4869585 h 7012541"/>
              <a:gd name="connsiteX304" fmla="*/ 4526886 w 8091423"/>
              <a:gd name="connsiteY304" fmla="*/ 5175990 h 7012541"/>
              <a:gd name="connsiteX305" fmla="*/ 4431061 w 8091423"/>
              <a:gd name="connsiteY305" fmla="*/ 5313663 h 7012541"/>
              <a:gd name="connsiteX306" fmla="*/ 4467109 w 8091423"/>
              <a:gd name="connsiteY306" fmla="*/ 5335807 h 7012541"/>
              <a:gd name="connsiteX307" fmla="*/ 4556483 w 8091423"/>
              <a:gd name="connsiteY307" fmla="*/ 5411032 h 7012541"/>
              <a:gd name="connsiteX308" fmla="*/ 4588738 w 8091423"/>
              <a:gd name="connsiteY308" fmla="*/ 5530539 h 7012541"/>
              <a:gd name="connsiteX309" fmla="*/ 4486598 w 8091423"/>
              <a:gd name="connsiteY309" fmla="*/ 5658580 h 7012541"/>
              <a:gd name="connsiteX310" fmla="*/ 4481222 w 8091423"/>
              <a:gd name="connsiteY310" fmla="*/ 5688457 h 7012541"/>
              <a:gd name="connsiteX311" fmla="*/ 4508100 w 8091423"/>
              <a:gd name="connsiteY311" fmla="*/ 5833571 h 7012541"/>
              <a:gd name="connsiteX312" fmla="*/ 4373705 w 8091423"/>
              <a:gd name="connsiteY312" fmla="*/ 6029902 h 7012541"/>
              <a:gd name="connsiteX313" fmla="*/ 4244684 w 8091423"/>
              <a:gd name="connsiteY313" fmla="*/ 6076852 h 7012541"/>
              <a:gd name="connsiteX314" fmla="*/ 3981267 w 8091423"/>
              <a:gd name="connsiteY314" fmla="*/ 6046974 h 7012541"/>
              <a:gd name="connsiteX315" fmla="*/ 3906594 w 8091423"/>
              <a:gd name="connsiteY315" fmla="*/ 6000025 h 7012541"/>
              <a:gd name="connsiteX316" fmla="*/ 3861154 w 8091423"/>
              <a:gd name="connsiteY316" fmla="*/ 5958970 h 7012541"/>
              <a:gd name="connsiteX317" fmla="*/ 3835346 w 8091423"/>
              <a:gd name="connsiteY317" fmla="*/ 5983754 h 7012541"/>
              <a:gd name="connsiteX318" fmla="*/ 3721172 w 8091423"/>
              <a:gd name="connsiteY318" fmla="*/ 6074326 h 7012541"/>
              <a:gd name="connsiteX319" fmla="*/ 3723563 w 8091423"/>
              <a:gd name="connsiteY319" fmla="*/ 6076719 h 7012541"/>
              <a:gd name="connsiteX320" fmla="*/ 3733978 w 8091423"/>
              <a:gd name="connsiteY320" fmla="*/ 6081120 h 7012541"/>
              <a:gd name="connsiteX321" fmla="*/ 3776987 w 8091423"/>
              <a:gd name="connsiteY321" fmla="*/ 6098191 h 7012541"/>
              <a:gd name="connsiteX322" fmla="*/ 3723226 w 8091423"/>
              <a:gd name="connsiteY322" fmla="*/ 6128069 h 7012541"/>
              <a:gd name="connsiteX323" fmla="*/ 3685596 w 8091423"/>
              <a:gd name="connsiteY323" fmla="*/ 6115264 h 7012541"/>
              <a:gd name="connsiteX324" fmla="*/ 3674316 w 8091423"/>
              <a:gd name="connsiteY324" fmla="*/ 6111495 h 7012541"/>
              <a:gd name="connsiteX325" fmla="*/ 3550158 w 8091423"/>
              <a:gd name="connsiteY325" fmla="*/ 6209987 h 7012541"/>
              <a:gd name="connsiteX326" fmla="*/ 2376461 w 8091423"/>
              <a:gd name="connsiteY326" fmla="*/ 6797710 h 7012541"/>
              <a:gd name="connsiteX327" fmla="*/ 2293103 w 8091423"/>
              <a:gd name="connsiteY327" fmla="*/ 6820826 h 7012541"/>
              <a:gd name="connsiteX328" fmla="*/ 2293103 w 8091423"/>
              <a:gd name="connsiteY328" fmla="*/ 6858002 h 7012541"/>
              <a:gd name="connsiteX329" fmla="*/ 2159046 w 8091423"/>
              <a:gd name="connsiteY329" fmla="*/ 6858002 h 7012541"/>
              <a:gd name="connsiteX330" fmla="*/ 2047293 w 8091423"/>
              <a:gd name="connsiteY330" fmla="*/ 6888993 h 7012541"/>
              <a:gd name="connsiteX331" fmla="*/ 995643 w 8091423"/>
              <a:gd name="connsiteY331" fmla="*/ 7010404 h 7012541"/>
              <a:gd name="connsiteX332" fmla="*/ 0 w 8091423"/>
              <a:gd name="connsiteY332" fmla="*/ 6931523 h 7012541"/>
              <a:gd name="connsiteX333" fmla="*/ 28261 w 8091423"/>
              <a:gd name="connsiteY333" fmla="*/ 5029202 h 701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8091423" h="7012541">
                <a:moveTo>
                  <a:pt x="6634026" y="867292"/>
                </a:moveTo>
                <a:lnTo>
                  <a:pt x="6577800" y="908210"/>
                </a:lnTo>
                <a:cubicBezTo>
                  <a:pt x="6556296" y="924217"/>
                  <a:pt x="6537481" y="942356"/>
                  <a:pt x="6529417" y="967963"/>
                </a:cubicBezTo>
                <a:cubicBezTo>
                  <a:pt x="6524041" y="985036"/>
                  <a:pt x="6529417" y="1006376"/>
                  <a:pt x="6545544" y="1006376"/>
                </a:cubicBezTo>
                <a:cubicBezTo>
                  <a:pt x="6558984" y="1006376"/>
                  <a:pt x="6572423" y="1007444"/>
                  <a:pt x="6585864" y="1006911"/>
                </a:cubicBezTo>
                <a:lnTo>
                  <a:pt x="6602827" y="1003094"/>
                </a:lnTo>
                <a:lnTo>
                  <a:pt x="6624961" y="955148"/>
                </a:lnTo>
                <a:cubicBezTo>
                  <a:pt x="6624077" y="932812"/>
                  <a:pt x="6624178" y="910118"/>
                  <a:pt x="6627415" y="887712"/>
                </a:cubicBezTo>
                <a:lnTo>
                  <a:pt x="6634026" y="867292"/>
                </a:lnTo>
                <a:close/>
                <a:moveTo>
                  <a:pt x="28261" y="5029202"/>
                </a:moveTo>
                <a:lnTo>
                  <a:pt x="71547" y="85060"/>
                </a:lnTo>
                <a:lnTo>
                  <a:pt x="2293103" y="0"/>
                </a:lnTo>
                <a:lnTo>
                  <a:pt x="2909882" y="423059"/>
                </a:lnTo>
                <a:lnTo>
                  <a:pt x="3086400" y="516658"/>
                </a:lnTo>
                <a:lnTo>
                  <a:pt x="3066703" y="491542"/>
                </a:lnTo>
                <a:cubicBezTo>
                  <a:pt x="3060656" y="480338"/>
                  <a:pt x="3053936" y="468601"/>
                  <a:pt x="3040497" y="460064"/>
                </a:cubicBezTo>
                <a:cubicBezTo>
                  <a:pt x="3002865" y="438723"/>
                  <a:pt x="2975986" y="413115"/>
                  <a:pt x="2943731" y="387506"/>
                </a:cubicBezTo>
                <a:cubicBezTo>
                  <a:pt x="2916851" y="366167"/>
                  <a:pt x="2895348" y="336289"/>
                  <a:pt x="2895348" y="302144"/>
                </a:cubicBezTo>
                <a:cubicBezTo>
                  <a:pt x="2895348" y="268000"/>
                  <a:pt x="2938356" y="212515"/>
                  <a:pt x="2981361" y="203978"/>
                </a:cubicBezTo>
                <a:lnTo>
                  <a:pt x="3035121" y="203978"/>
                </a:lnTo>
                <a:cubicBezTo>
                  <a:pt x="3051248" y="208247"/>
                  <a:pt x="3045872" y="225319"/>
                  <a:pt x="3051248" y="233856"/>
                </a:cubicBezTo>
                <a:cubicBezTo>
                  <a:pt x="3088878" y="280804"/>
                  <a:pt x="3126510" y="332021"/>
                  <a:pt x="3110381" y="391774"/>
                </a:cubicBezTo>
                <a:cubicBezTo>
                  <a:pt x="3110381" y="408847"/>
                  <a:pt x="3110381" y="425918"/>
                  <a:pt x="3131886" y="434455"/>
                </a:cubicBezTo>
                <a:cubicBezTo>
                  <a:pt x="3180267" y="464332"/>
                  <a:pt x="3196394" y="507013"/>
                  <a:pt x="3217899" y="545425"/>
                </a:cubicBezTo>
                <a:lnTo>
                  <a:pt x="3265394" y="614557"/>
                </a:lnTo>
                <a:lnTo>
                  <a:pt x="3525574" y="784372"/>
                </a:lnTo>
                <a:lnTo>
                  <a:pt x="3549857" y="760429"/>
                </a:lnTo>
                <a:cubicBezTo>
                  <a:pt x="3561953" y="746024"/>
                  <a:pt x="3572705" y="731086"/>
                  <a:pt x="3583457" y="716148"/>
                </a:cubicBezTo>
                <a:cubicBezTo>
                  <a:pt x="3615711" y="677736"/>
                  <a:pt x="3669470" y="664931"/>
                  <a:pt x="3701724" y="703343"/>
                </a:cubicBezTo>
                <a:cubicBezTo>
                  <a:pt x="3766235" y="771633"/>
                  <a:pt x="3846872" y="754560"/>
                  <a:pt x="3927511" y="733221"/>
                </a:cubicBezTo>
                <a:cubicBezTo>
                  <a:pt x="3959765" y="724684"/>
                  <a:pt x="3992019" y="707611"/>
                  <a:pt x="3992019" y="686272"/>
                </a:cubicBezTo>
                <a:cubicBezTo>
                  <a:pt x="3992019" y="656395"/>
                  <a:pt x="4040402" y="635055"/>
                  <a:pt x="4008148" y="600910"/>
                </a:cubicBezTo>
                <a:cubicBezTo>
                  <a:pt x="3986643" y="579570"/>
                  <a:pt x="3981267" y="558229"/>
                  <a:pt x="4008148" y="545425"/>
                </a:cubicBezTo>
                <a:cubicBezTo>
                  <a:pt x="4040402" y="524085"/>
                  <a:pt x="4078032" y="502744"/>
                  <a:pt x="4110289" y="515549"/>
                </a:cubicBezTo>
                <a:cubicBezTo>
                  <a:pt x="4142543" y="528354"/>
                  <a:pt x="4196303" y="532622"/>
                  <a:pt x="4190927" y="579570"/>
                </a:cubicBezTo>
                <a:cubicBezTo>
                  <a:pt x="4185551" y="600910"/>
                  <a:pt x="4207054" y="613714"/>
                  <a:pt x="4239308" y="613714"/>
                </a:cubicBezTo>
                <a:cubicBezTo>
                  <a:pt x="4266187" y="617982"/>
                  <a:pt x="4287692" y="605178"/>
                  <a:pt x="4293068" y="583839"/>
                </a:cubicBezTo>
                <a:cubicBezTo>
                  <a:pt x="4309195" y="549693"/>
                  <a:pt x="4330697" y="511281"/>
                  <a:pt x="4336073" y="472869"/>
                </a:cubicBezTo>
                <a:cubicBezTo>
                  <a:pt x="4341449" y="447259"/>
                  <a:pt x="4357576" y="451527"/>
                  <a:pt x="4368329" y="438723"/>
                </a:cubicBezTo>
                <a:cubicBezTo>
                  <a:pt x="4395208" y="417384"/>
                  <a:pt x="4405960" y="442991"/>
                  <a:pt x="4422087" y="442991"/>
                </a:cubicBezTo>
                <a:cubicBezTo>
                  <a:pt x="4454343" y="447259"/>
                  <a:pt x="4475846" y="468600"/>
                  <a:pt x="4481222" y="485671"/>
                </a:cubicBezTo>
                <a:cubicBezTo>
                  <a:pt x="4491974" y="524085"/>
                  <a:pt x="4534979" y="528354"/>
                  <a:pt x="4567235" y="545425"/>
                </a:cubicBezTo>
                <a:cubicBezTo>
                  <a:pt x="4610241" y="519817"/>
                  <a:pt x="4674752" y="528354"/>
                  <a:pt x="4701630" y="481403"/>
                </a:cubicBezTo>
                <a:cubicBezTo>
                  <a:pt x="4728511" y="442991"/>
                  <a:pt x="4760765" y="404579"/>
                  <a:pt x="4787643" y="366167"/>
                </a:cubicBezTo>
                <a:cubicBezTo>
                  <a:pt x="4803771" y="340558"/>
                  <a:pt x="4830652" y="336289"/>
                  <a:pt x="4852154" y="349094"/>
                </a:cubicBezTo>
                <a:cubicBezTo>
                  <a:pt x="4905913" y="378970"/>
                  <a:pt x="4927417" y="430186"/>
                  <a:pt x="4911289" y="494208"/>
                </a:cubicBezTo>
                <a:cubicBezTo>
                  <a:pt x="4911289" y="498476"/>
                  <a:pt x="4900539" y="502744"/>
                  <a:pt x="4900539" y="507013"/>
                </a:cubicBezTo>
                <a:cubicBezTo>
                  <a:pt x="4900539" y="515549"/>
                  <a:pt x="4991928" y="536888"/>
                  <a:pt x="5008054" y="532622"/>
                </a:cubicBezTo>
                <a:cubicBezTo>
                  <a:pt x="5045684" y="528354"/>
                  <a:pt x="5077941" y="524085"/>
                  <a:pt x="5099443" y="498476"/>
                </a:cubicBezTo>
                <a:lnTo>
                  <a:pt x="5115571" y="485671"/>
                </a:lnTo>
                <a:cubicBezTo>
                  <a:pt x="5185458" y="434455"/>
                  <a:pt x="5212336" y="430186"/>
                  <a:pt x="5292973" y="477137"/>
                </a:cubicBezTo>
                <a:cubicBezTo>
                  <a:pt x="5341355" y="502744"/>
                  <a:pt x="5352109" y="502744"/>
                  <a:pt x="5395114" y="468600"/>
                </a:cubicBezTo>
                <a:cubicBezTo>
                  <a:pt x="5432744" y="438723"/>
                  <a:pt x="5438122" y="396043"/>
                  <a:pt x="5454249" y="357630"/>
                </a:cubicBezTo>
                <a:cubicBezTo>
                  <a:pt x="5486503" y="285073"/>
                  <a:pt x="5508006" y="208247"/>
                  <a:pt x="5545639" y="131422"/>
                </a:cubicBezTo>
                <a:cubicBezTo>
                  <a:pt x="5561765" y="97277"/>
                  <a:pt x="5588644" y="58864"/>
                  <a:pt x="5626276" y="33255"/>
                </a:cubicBezTo>
                <a:cubicBezTo>
                  <a:pt x="5642404" y="18317"/>
                  <a:pt x="5661218" y="7648"/>
                  <a:pt x="5684065" y="2846"/>
                </a:cubicBezTo>
                <a:cubicBezTo>
                  <a:pt x="5695490" y="445"/>
                  <a:pt x="5707922" y="-488"/>
                  <a:pt x="5721528" y="245"/>
                </a:cubicBezTo>
                <a:cubicBezTo>
                  <a:pt x="5735136" y="979"/>
                  <a:pt x="5749919" y="3379"/>
                  <a:pt x="5766047" y="7648"/>
                </a:cubicBezTo>
                <a:cubicBezTo>
                  <a:pt x="5706913" y="50328"/>
                  <a:pt x="5760671" y="110081"/>
                  <a:pt x="5712289" y="152762"/>
                </a:cubicBezTo>
                <a:cubicBezTo>
                  <a:pt x="5717665" y="216783"/>
                  <a:pt x="5674658" y="268000"/>
                  <a:pt x="5658530" y="323485"/>
                </a:cubicBezTo>
                <a:cubicBezTo>
                  <a:pt x="5647778" y="378970"/>
                  <a:pt x="5626276" y="438723"/>
                  <a:pt x="5599395" y="489940"/>
                </a:cubicBezTo>
                <a:cubicBezTo>
                  <a:pt x="5551014" y="575302"/>
                  <a:pt x="5647778" y="626519"/>
                  <a:pt x="5733793" y="613714"/>
                </a:cubicBezTo>
                <a:cubicBezTo>
                  <a:pt x="5749919" y="613714"/>
                  <a:pt x="5760671" y="605178"/>
                  <a:pt x="5766047" y="596641"/>
                </a:cubicBezTo>
                <a:cubicBezTo>
                  <a:pt x="5776798" y="588107"/>
                  <a:pt x="5776798" y="575302"/>
                  <a:pt x="5782173" y="566766"/>
                </a:cubicBezTo>
                <a:cubicBezTo>
                  <a:pt x="5814430" y="541156"/>
                  <a:pt x="5852060" y="524085"/>
                  <a:pt x="5889693" y="532622"/>
                </a:cubicBezTo>
                <a:cubicBezTo>
                  <a:pt x="5932699" y="541156"/>
                  <a:pt x="5938073" y="575302"/>
                  <a:pt x="5948825" y="600910"/>
                </a:cubicBezTo>
                <a:cubicBezTo>
                  <a:pt x="5954201" y="613714"/>
                  <a:pt x="5948825" y="626519"/>
                  <a:pt x="5948825" y="635055"/>
                </a:cubicBezTo>
                <a:cubicBezTo>
                  <a:pt x="5954201" y="720416"/>
                  <a:pt x="6013336" y="784436"/>
                  <a:pt x="6110101" y="801509"/>
                </a:cubicBezTo>
                <a:cubicBezTo>
                  <a:pt x="6131603" y="805777"/>
                  <a:pt x="6158484" y="805777"/>
                  <a:pt x="6185364" y="797240"/>
                </a:cubicBezTo>
                <a:cubicBezTo>
                  <a:pt x="6255249" y="771633"/>
                  <a:pt x="6335887" y="780169"/>
                  <a:pt x="6411148" y="754560"/>
                </a:cubicBezTo>
                <a:cubicBezTo>
                  <a:pt x="6421901" y="750292"/>
                  <a:pt x="6448779" y="763096"/>
                  <a:pt x="6459531" y="771633"/>
                </a:cubicBezTo>
                <a:cubicBezTo>
                  <a:pt x="6481034" y="788704"/>
                  <a:pt x="6502537" y="805777"/>
                  <a:pt x="6518666" y="831386"/>
                </a:cubicBezTo>
                <a:cubicBezTo>
                  <a:pt x="6529417" y="856993"/>
                  <a:pt x="6550920" y="856993"/>
                  <a:pt x="6583174" y="839921"/>
                </a:cubicBezTo>
                <a:cubicBezTo>
                  <a:pt x="6588550" y="835654"/>
                  <a:pt x="6593926" y="827118"/>
                  <a:pt x="6604680" y="822850"/>
                </a:cubicBezTo>
                <a:cubicBezTo>
                  <a:pt x="6612743" y="820715"/>
                  <a:pt x="6622151" y="818581"/>
                  <a:pt x="6630887" y="818048"/>
                </a:cubicBezTo>
                <a:lnTo>
                  <a:pt x="6648711" y="821907"/>
                </a:lnTo>
                <a:lnTo>
                  <a:pt x="6652736" y="803062"/>
                </a:lnTo>
                <a:cubicBezTo>
                  <a:pt x="6651304" y="797443"/>
                  <a:pt x="6646196" y="792677"/>
                  <a:pt x="6634723" y="789260"/>
                </a:cubicBezTo>
                <a:cubicBezTo>
                  <a:pt x="6613567" y="785561"/>
                  <a:pt x="6639393" y="772474"/>
                  <a:pt x="6634019" y="763084"/>
                </a:cubicBezTo>
                <a:cubicBezTo>
                  <a:pt x="6624699" y="755115"/>
                  <a:pt x="6608214" y="734627"/>
                  <a:pt x="6635466" y="732353"/>
                </a:cubicBezTo>
                <a:cubicBezTo>
                  <a:pt x="6653040" y="729793"/>
                  <a:pt x="6674196" y="733494"/>
                  <a:pt x="6681000" y="753698"/>
                </a:cubicBezTo>
                <a:cubicBezTo>
                  <a:pt x="6686375" y="763088"/>
                  <a:pt x="6682067" y="772193"/>
                  <a:pt x="6681704" y="779876"/>
                </a:cubicBezTo>
                <a:cubicBezTo>
                  <a:pt x="6690280" y="844751"/>
                  <a:pt x="6669809" y="908770"/>
                  <a:pt x="6666549" y="977913"/>
                </a:cubicBezTo>
                <a:cubicBezTo>
                  <a:pt x="6666642" y="981362"/>
                  <a:pt x="6666736" y="984810"/>
                  <a:pt x="6666829" y="988259"/>
                </a:cubicBezTo>
                <a:lnTo>
                  <a:pt x="6669190" y="987703"/>
                </a:lnTo>
                <a:cubicBezTo>
                  <a:pt x="6685317" y="988238"/>
                  <a:pt x="6701445" y="993573"/>
                  <a:pt x="6712195" y="1006376"/>
                </a:cubicBezTo>
                <a:lnTo>
                  <a:pt x="6741388" y="1050670"/>
                </a:lnTo>
                <a:lnTo>
                  <a:pt x="6756165" y="1051331"/>
                </a:lnTo>
                <a:lnTo>
                  <a:pt x="6811400" y="1031420"/>
                </a:lnTo>
                <a:lnTo>
                  <a:pt x="6870579" y="1010084"/>
                </a:lnTo>
                <a:cubicBezTo>
                  <a:pt x="6886702" y="1038253"/>
                  <a:pt x="6892781" y="1073824"/>
                  <a:pt x="6917158" y="1091465"/>
                </a:cubicBezTo>
                <a:cubicBezTo>
                  <a:pt x="6947273" y="1110817"/>
                  <a:pt x="6991740" y="1113667"/>
                  <a:pt x="7031896" y="1125620"/>
                </a:cubicBezTo>
                <a:cubicBezTo>
                  <a:pt x="7062372" y="1137288"/>
                  <a:pt x="7095002" y="1144405"/>
                  <a:pt x="7125478" y="1156072"/>
                </a:cubicBezTo>
                <a:cubicBezTo>
                  <a:pt x="7165637" y="1168028"/>
                  <a:pt x="7165637" y="1168028"/>
                  <a:pt x="7159878" y="1207863"/>
                </a:cubicBezTo>
                <a:cubicBezTo>
                  <a:pt x="7158428" y="1238593"/>
                  <a:pt x="7197138" y="1281277"/>
                  <a:pt x="7235505" y="1290100"/>
                </a:cubicBezTo>
                <a:cubicBezTo>
                  <a:pt x="7246978" y="1293517"/>
                  <a:pt x="7256660" y="1293800"/>
                  <a:pt x="7260605" y="1292379"/>
                </a:cubicBezTo>
                <a:cubicBezTo>
                  <a:pt x="7302576" y="1265922"/>
                  <a:pt x="7356362" y="1276739"/>
                  <a:pt x="7397968" y="1257963"/>
                </a:cubicBezTo>
                <a:cubicBezTo>
                  <a:pt x="7415903" y="1247719"/>
                  <a:pt x="7434906" y="1255974"/>
                  <a:pt x="7448170" y="1262519"/>
                </a:cubicBezTo>
                <a:cubicBezTo>
                  <a:pt x="7455699" y="1267356"/>
                  <a:pt x="7457130" y="1278170"/>
                  <a:pt x="7449238" y="1281014"/>
                </a:cubicBezTo>
                <a:cubicBezTo>
                  <a:pt x="7419468" y="1295524"/>
                  <a:pt x="7387905" y="1306902"/>
                  <a:pt x="7356343" y="1318280"/>
                </a:cubicBezTo>
                <a:cubicBezTo>
                  <a:pt x="7322989" y="1326530"/>
                  <a:pt x="7310790" y="1338478"/>
                  <a:pt x="7333375" y="1352992"/>
                </a:cubicBezTo>
                <a:cubicBezTo>
                  <a:pt x="7346278" y="1367221"/>
                  <a:pt x="7367072" y="1378605"/>
                  <a:pt x="7382127" y="1388279"/>
                </a:cubicBezTo>
                <a:cubicBezTo>
                  <a:pt x="7399338" y="1393403"/>
                  <a:pt x="7414757" y="1395395"/>
                  <a:pt x="7433759" y="1403649"/>
                </a:cubicBezTo>
                <a:cubicBezTo>
                  <a:pt x="7419045" y="1427833"/>
                  <a:pt x="7391427" y="1437790"/>
                  <a:pt x="7364535" y="1432382"/>
                </a:cubicBezTo>
                <a:cubicBezTo>
                  <a:pt x="7326169" y="1423557"/>
                  <a:pt x="7334763" y="1446891"/>
                  <a:pt x="7336194" y="1457701"/>
                </a:cubicBezTo>
                <a:cubicBezTo>
                  <a:pt x="7335832" y="1465386"/>
                  <a:pt x="7338689" y="1487009"/>
                  <a:pt x="7364153" y="1481607"/>
                </a:cubicBezTo>
                <a:cubicBezTo>
                  <a:pt x="7399661" y="1468805"/>
                  <a:pt x="7434445" y="1471367"/>
                  <a:pt x="7469950" y="1458567"/>
                </a:cubicBezTo>
                <a:cubicBezTo>
                  <a:pt x="7540606" y="1440648"/>
                  <a:pt x="7607677" y="1416466"/>
                  <a:pt x="7685494" y="1411069"/>
                </a:cubicBezTo>
                <a:cubicBezTo>
                  <a:pt x="7695177" y="1411354"/>
                  <a:pt x="7709168" y="1402534"/>
                  <a:pt x="7721005" y="1398266"/>
                </a:cubicBezTo>
                <a:cubicBezTo>
                  <a:pt x="7736785" y="1392578"/>
                  <a:pt x="7750776" y="1383759"/>
                  <a:pt x="7755786" y="1400830"/>
                </a:cubicBezTo>
                <a:cubicBezTo>
                  <a:pt x="7762954" y="1413350"/>
                  <a:pt x="7754700" y="1423879"/>
                  <a:pt x="7744655" y="1431274"/>
                </a:cubicBezTo>
                <a:cubicBezTo>
                  <a:pt x="7740349" y="1440381"/>
                  <a:pt x="7724930" y="1438387"/>
                  <a:pt x="7718830" y="1444362"/>
                </a:cubicBezTo>
                <a:cubicBezTo>
                  <a:pt x="7690852" y="1462002"/>
                  <a:pt x="7662529" y="1445780"/>
                  <a:pt x="7634911" y="1455735"/>
                </a:cubicBezTo>
                <a:cubicBezTo>
                  <a:pt x="7616977" y="1465978"/>
                  <a:pt x="7592942" y="1482196"/>
                  <a:pt x="7564259" y="1473656"/>
                </a:cubicBezTo>
                <a:cubicBezTo>
                  <a:pt x="7547047" y="1468533"/>
                  <a:pt x="7534849" y="1480482"/>
                  <a:pt x="7519069" y="1486173"/>
                </a:cubicBezTo>
                <a:cubicBezTo>
                  <a:pt x="7485714" y="1494421"/>
                  <a:pt x="7453788" y="1513483"/>
                  <a:pt x="7422588" y="1517179"/>
                </a:cubicBezTo>
                <a:cubicBezTo>
                  <a:pt x="7369870" y="1524857"/>
                  <a:pt x="7345474" y="1548756"/>
                  <a:pt x="7333981" y="1586884"/>
                </a:cubicBezTo>
                <a:cubicBezTo>
                  <a:pt x="7359786" y="1615339"/>
                  <a:pt x="7396382" y="1579490"/>
                  <a:pt x="7424703" y="1595712"/>
                </a:cubicBezTo>
                <a:cubicBezTo>
                  <a:pt x="7486036" y="1569823"/>
                  <a:pt x="7553449" y="1579505"/>
                  <a:pt x="7616576" y="1556747"/>
                </a:cubicBezTo>
                <a:cubicBezTo>
                  <a:pt x="7652082" y="1543946"/>
                  <a:pt x="7696187" y="1554477"/>
                  <a:pt x="7733485" y="1544806"/>
                </a:cubicBezTo>
                <a:cubicBezTo>
                  <a:pt x="7751057" y="1542246"/>
                  <a:pt x="7756070" y="1559319"/>
                  <a:pt x="7757500" y="1570131"/>
                </a:cubicBezTo>
                <a:cubicBezTo>
                  <a:pt x="7762874" y="1579522"/>
                  <a:pt x="7747093" y="1585211"/>
                  <a:pt x="7737410" y="1584926"/>
                </a:cubicBezTo>
                <a:cubicBezTo>
                  <a:pt x="7669636" y="1582928"/>
                  <a:pt x="7604359" y="1610239"/>
                  <a:pt x="7540165" y="1614502"/>
                </a:cubicBezTo>
                <a:cubicBezTo>
                  <a:pt x="7516856" y="1615353"/>
                  <a:pt x="7497127" y="1622466"/>
                  <a:pt x="7473820" y="1623317"/>
                </a:cubicBezTo>
                <a:cubicBezTo>
                  <a:pt x="7436882" y="1625306"/>
                  <a:pt x="7412124" y="1656887"/>
                  <a:pt x="7385936" y="1677656"/>
                </a:cubicBezTo>
                <a:cubicBezTo>
                  <a:pt x="7355802" y="1699848"/>
                  <a:pt x="7318140" y="1717202"/>
                  <a:pt x="7281204" y="1719189"/>
                </a:cubicBezTo>
                <a:lnTo>
                  <a:pt x="7274371" y="1720608"/>
                </a:lnTo>
                <a:lnTo>
                  <a:pt x="7266631" y="1727395"/>
                </a:lnTo>
                <a:cubicBezTo>
                  <a:pt x="7249811" y="1745097"/>
                  <a:pt x="7249811" y="1745097"/>
                  <a:pt x="7266631" y="1753945"/>
                </a:cubicBezTo>
                <a:cubicBezTo>
                  <a:pt x="7283452" y="1762791"/>
                  <a:pt x="7291860" y="1771647"/>
                  <a:pt x="7283452" y="1789340"/>
                </a:cubicBezTo>
                <a:cubicBezTo>
                  <a:pt x="7249811" y="1824736"/>
                  <a:pt x="7216170" y="1842438"/>
                  <a:pt x="7165708" y="1833590"/>
                </a:cubicBezTo>
                <a:lnTo>
                  <a:pt x="7154809" y="1845056"/>
                </a:lnTo>
                <a:lnTo>
                  <a:pt x="7169142" y="1864261"/>
                </a:lnTo>
                <a:lnTo>
                  <a:pt x="7176645" y="1869997"/>
                </a:lnTo>
                <a:lnTo>
                  <a:pt x="7213877" y="1873441"/>
                </a:lnTo>
                <a:lnTo>
                  <a:pt x="7217525" y="1872797"/>
                </a:lnTo>
                <a:cubicBezTo>
                  <a:pt x="7260531" y="1851456"/>
                  <a:pt x="7308913" y="1859992"/>
                  <a:pt x="7351920" y="1864261"/>
                </a:cubicBezTo>
                <a:cubicBezTo>
                  <a:pt x="7366703" y="1865327"/>
                  <a:pt x="7380815" y="1870395"/>
                  <a:pt x="7393249" y="1878132"/>
                </a:cubicBezTo>
                <a:lnTo>
                  <a:pt x="7415948" y="1899836"/>
                </a:lnTo>
                <a:lnTo>
                  <a:pt x="7429578" y="1897743"/>
                </a:lnTo>
                <a:cubicBezTo>
                  <a:pt x="7441140" y="1897743"/>
                  <a:pt x="7451653" y="1899956"/>
                  <a:pt x="7460064" y="1895534"/>
                </a:cubicBezTo>
                <a:cubicBezTo>
                  <a:pt x="7485294" y="1895534"/>
                  <a:pt x="7502113" y="1904381"/>
                  <a:pt x="7502113" y="1922083"/>
                </a:cubicBezTo>
                <a:cubicBezTo>
                  <a:pt x="7502113" y="1939776"/>
                  <a:pt x="7493705" y="1957479"/>
                  <a:pt x="7476884" y="1957479"/>
                </a:cubicBezTo>
                <a:lnTo>
                  <a:pt x="7435999" y="1965299"/>
                </a:lnTo>
                <a:lnTo>
                  <a:pt x="7432559" y="1983767"/>
                </a:lnTo>
                <a:cubicBezTo>
                  <a:pt x="7405680" y="2030716"/>
                  <a:pt x="7384174" y="2077664"/>
                  <a:pt x="7341167" y="2116076"/>
                </a:cubicBezTo>
                <a:cubicBezTo>
                  <a:pt x="7325039" y="2128881"/>
                  <a:pt x="7314289" y="2137417"/>
                  <a:pt x="7292785" y="2120344"/>
                </a:cubicBezTo>
                <a:cubicBezTo>
                  <a:pt x="7284723" y="2113943"/>
                  <a:pt x="7275314" y="2115010"/>
                  <a:pt x="7267252" y="2119278"/>
                </a:cubicBezTo>
                <a:lnTo>
                  <a:pt x="7250917" y="2136237"/>
                </a:lnTo>
                <a:lnTo>
                  <a:pt x="7266631" y="2152158"/>
                </a:lnTo>
                <a:lnTo>
                  <a:pt x="7266631" y="2169860"/>
                </a:lnTo>
                <a:cubicBezTo>
                  <a:pt x="7258220" y="2178706"/>
                  <a:pt x="7249811" y="2169860"/>
                  <a:pt x="7241401" y="2178706"/>
                </a:cubicBezTo>
                <a:lnTo>
                  <a:pt x="7216741" y="2176761"/>
                </a:lnTo>
                <a:lnTo>
                  <a:pt x="7206772" y="2188634"/>
                </a:lnTo>
                <a:lnTo>
                  <a:pt x="7209141" y="2205255"/>
                </a:lnTo>
                <a:lnTo>
                  <a:pt x="7241401" y="2205255"/>
                </a:lnTo>
                <a:lnTo>
                  <a:pt x="7325501" y="2205255"/>
                </a:lnTo>
                <a:lnTo>
                  <a:pt x="7367553" y="2205255"/>
                </a:lnTo>
                <a:cubicBezTo>
                  <a:pt x="7392782" y="2222956"/>
                  <a:pt x="7409602" y="2240651"/>
                  <a:pt x="7434834" y="2249505"/>
                </a:cubicBezTo>
                <a:cubicBezTo>
                  <a:pt x="7468474" y="2258351"/>
                  <a:pt x="7502113" y="2276053"/>
                  <a:pt x="7535753" y="2284901"/>
                </a:cubicBezTo>
                <a:cubicBezTo>
                  <a:pt x="7560984" y="2284901"/>
                  <a:pt x="7560984" y="2293747"/>
                  <a:pt x="7560984" y="2311449"/>
                </a:cubicBezTo>
                <a:cubicBezTo>
                  <a:pt x="7560984" y="2329142"/>
                  <a:pt x="7552576" y="2329142"/>
                  <a:pt x="7535753" y="2329142"/>
                </a:cubicBezTo>
                <a:cubicBezTo>
                  <a:pt x="7510524" y="2337999"/>
                  <a:pt x="7510524" y="2337999"/>
                  <a:pt x="7527346" y="2355692"/>
                </a:cubicBezTo>
                <a:cubicBezTo>
                  <a:pt x="7535753" y="2373394"/>
                  <a:pt x="7560984" y="2382239"/>
                  <a:pt x="7518935" y="2391087"/>
                </a:cubicBezTo>
                <a:cubicBezTo>
                  <a:pt x="7510524" y="2391087"/>
                  <a:pt x="7518935" y="2408789"/>
                  <a:pt x="7518935" y="2417635"/>
                </a:cubicBezTo>
                <a:lnTo>
                  <a:pt x="7527346" y="2417635"/>
                </a:lnTo>
                <a:cubicBezTo>
                  <a:pt x="7552576" y="2453039"/>
                  <a:pt x="7552576" y="2453039"/>
                  <a:pt x="7527346" y="2479580"/>
                </a:cubicBezTo>
                <a:cubicBezTo>
                  <a:pt x="7510524" y="2497282"/>
                  <a:pt x="7476884" y="2506128"/>
                  <a:pt x="7460064" y="2541532"/>
                </a:cubicBezTo>
                <a:cubicBezTo>
                  <a:pt x="7485294" y="2550378"/>
                  <a:pt x="7527346" y="2541532"/>
                  <a:pt x="7544165" y="2568073"/>
                </a:cubicBezTo>
                <a:cubicBezTo>
                  <a:pt x="7544165" y="2568073"/>
                  <a:pt x="7544165" y="2576928"/>
                  <a:pt x="7535753" y="2576928"/>
                </a:cubicBezTo>
                <a:lnTo>
                  <a:pt x="7236495" y="2576928"/>
                </a:lnTo>
                <a:lnTo>
                  <a:pt x="7215508" y="2587165"/>
                </a:lnTo>
                <a:lnTo>
                  <a:pt x="7214139" y="2590655"/>
                </a:lnTo>
                <a:lnTo>
                  <a:pt x="7232990" y="2594621"/>
                </a:lnTo>
                <a:cubicBezTo>
                  <a:pt x="7258220" y="2594621"/>
                  <a:pt x="7291860" y="2603475"/>
                  <a:pt x="7300272" y="2638871"/>
                </a:cubicBezTo>
                <a:cubicBezTo>
                  <a:pt x="7300272" y="2674266"/>
                  <a:pt x="7308682" y="2665420"/>
                  <a:pt x="7333912" y="2665420"/>
                </a:cubicBezTo>
                <a:cubicBezTo>
                  <a:pt x="7367553" y="2665420"/>
                  <a:pt x="7401193" y="2656564"/>
                  <a:pt x="7426423" y="2683114"/>
                </a:cubicBezTo>
                <a:cubicBezTo>
                  <a:pt x="7434834" y="2683114"/>
                  <a:pt x="7443243" y="2691968"/>
                  <a:pt x="7443243" y="2700816"/>
                </a:cubicBezTo>
                <a:cubicBezTo>
                  <a:pt x="7443243" y="2718509"/>
                  <a:pt x="7434834" y="2709662"/>
                  <a:pt x="7426423" y="2709662"/>
                </a:cubicBezTo>
                <a:lnTo>
                  <a:pt x="7224581" y="2709662"/>
                </a:lnTo>
                <a:cubicBezTo>
                  <a:pt x="7220377" y="2709662"/>
                  <a:pt x="7214067" y="2709662"/>
                  <a:pt x="7208810" y="2710767"/>
                </a:cubicBezTo>
                <a:lnTo>
                  <a:pt x="7207899" y="2711514"/>
                </a:lnTo>
                <a:lnTo>
                  <a:pt x="7208115" y="2712006"/>
                </a:lnTo>
                <a:cubicBezTo>
                  <a:pt x="7220212" y="2723211"/>
                  <a:pt x="7244402" y="2726411"/>
                  <a:pt x="7292785" y="2730679"/>
                </a:cubicBezTo>
                <a:cubicBezTo>
                  <a:pt x="7357296" y="2739216"/>
                  <a:pt x="7394929" y="2769092"/>
                  <a:pt x="7411055" y="2816042"/>
                </a:cubicBezTo>
                <a:lnTo>
                  <a:pt x="7411055" y="2824702"/>
                </a:lnTo>
                <a:lnTo>
                  <a:pt x="7510524" y="2824702"/>
                </a:lnTo>
                <a:cubicBezTo>
                  <a:pt x="7535753" y="2824702"/>
                  <a:pt x="7560984" y="2824702"/>
                  <a:pt x="7586217" y="2815857"/>
                </a:cubicBezTo>
                <a:cubicBezTo>
                  <a:pt x="7603035" y="2815857"/>
                  <a:pt x="7611446" y="2833550"/>
                  <a:pt x="7619857" y="2842405"/>
                </a:cubicBezTo>
                <a:cubicBezTo>
                  <a:pt x="7619857" y="2851252"/>
                  <a:pt x="7619857" y="2860098"/>
                  <a:pt x="7611446" y="2868954"/>
                </a:cubicBezTo>
                <a:lnTo>
                  <a:pt x="7569394" y="2868954"/>
                </a:lnTo>
                <a:cubicBezTo>
                  <a:pt x="7535753" y="2868954"/>
                  <a:pt x="7493705" y="2877800"/>
                  <a:pt x="7460064" y="2860098"/>
                </a:cubicBezTo>
                <a:cubicBezTo>
                  <a:pt x="7449550" y="2855675"/>
                  <a:pt x="7439565" y="2854569"/>
                  <a:pt x="7429971" y="2855261"/>
                </a:cubicBezTo>
                <a:lnTo>
                  <a:pt x="7408679" y="2859828"/>
                </a:lnTo>
                <a:lnTo>
                  <a:pt x="7391569" y="2867792"/>
                </a:lnTo>
                <a:lnTo>
                  <a:pt x="7380474" y="2867539"/>
                </a:lnTo>
                <a:lnTo>
                  <a:pt x="7376094" y="2868814"/>
                </a:lnTo>
                <a:lnTo>
                  <a:pt x="7363084" y="2868887"/>
                </a:lnTo>
                <a:lnTo>
                  <a:pt x="7330122" y="2879700"/>
                </a:lnTo>
                <a:lnTo>
                  <a:pt x="7423270" y="2893285"/>
                </a:lnTo>
                <a:cubicBezTo>
                  <a:pt x="7460064" y="2897710"/>
                  <a:pt x="7497909" y="2899921"/>
                  <a:pt x="7535753" y="2895495"/>
                </a:cubicBezTo>
                <a:cubicBezTo>
                  <a:pt x="7544165" y="2895495"/>
                  <a:pt x="7560984" y="2904350"/>
                  <a:pt x="7569394" y="2895495"/>
                </a:cubicBezTo>
                <a:cubicBezTo>
                  <a:pt x="7586217" y="2886648"/>
                  <a:pt x="7594625" y="2922043"/>
                  <a:pt x="7611446" y="2913195"/>
                </a:cubicBezTo>
                <a:cubicBezTo>
                  <a:pt x="7619857" y="2913195"/>
                  <a:pt x="7619857" y="2930898"/>
                  <a:pt x="7619857" y="2939745"/>
                </a:cubicBezTo>
                <a:cubicBezTo>
                  <a:pt x="7619857" y="2957445"/>
                  <a:pt x="7611446" y="2957445"/>
                  <a:pt x="7603035" y="2957445"/>
                </a:cubicBezTo>
                <a:lnTo>
                  <a:pt x="7476884" y="2957445"/>
                </a:lnTo>
                <a:cubicBezTo>
                  <a:pt x="7518935" y="2966293"/>
                  <a:pt x="7560984" y="2992841"/>
                  <a:pt x="7611446" y="2992841"/>
                </a:cubicBezTo>
                <a:cubicBezTo>
                  <a:pt x="7619857" y="2983986"/>
                  <a:pt x="7636676" y="2983986"/>
                  <a:pt x="7636676" y="3010536"/>
                </a:cubicBezTo>
                <a:cubicBezTo>
                  <a:pt x="7636676" y="3028238"/>
                  <a:pt x="7619857" y="3019391"/>
                  <a:pt x="7603035" y="3019391"/>
                </a:cubicBezTo>
                <a:lnTo>
                  <a:pt x="7392782" y="3019391"/>
                </a:lnTo>
                <a:cubicBezTo>
                  <a:pt x="7384372" y="3019391"/>
                  <a:pt x="7367553" y="3010536"/>
                  <a:pt x="7359141" y="3037084"/>
                </a:cubicBezTo>
                <a:cubicBezTo>
                  <a:pt x="7375964" y="3037084"/>
                  <a:pt x="7409602" y="3028238"/>
                  <a:pt x="7418013" y="3037084"/>
                </a:cubicBezTo>
                <a:cubicBezTo>
                  <a:pt x="7443243" y="3063633"/>
                  <a:pt x="7468474" y="3045938"/>
                  <a:pt x="7493705" y="3063633"/>
                </a:cubicBezTo>
                <a:cubicBezTo>
                  <a:pt x="7510524" y="3072479"/>
                  <a:pt x="7544165" y="3063633"/>
                  <a:pt x="7569394" y="3063633"/>
                </a:cubicBezTo>
                <a:cubicBezTo>
                  <a:pt x="7586217" y="3063633"/>
                  <a:pt x="7594625" y="3072479"/>
                  <a:pt x="7594625" y="3090181"/>
                </a:cubicBezTo>
                <a:cubicBezTo>
                  <a:pt x="7594625" y="3099029"/>
                  <a:pt x="7586217" y="3116729"/>
                  <a:pt x="7569394" y="3116729"/>
                </a:cubicBezTo>
                <a:cubicBezTo>
                  <a:pt x="7510524" y="3107883"/>
                  <a:pt x="7451653" y="3107883"/>
                  <a:pt x="7392782" y="3116729"/>
                </a:cubicBezTo>
                <a:cubicBezTo>
                  <a:pt x="7367553" y="3116729"/>
                  <a:pt x="7350731" y="3107883"/>
                  <a:pt x="7317090" y="3125577"/>
                </a:cubicBezTo>
                <a:cubicBezTo>
                  <a:pt x="7359141" y="3125577"/>
                  <a:pt x="7384372" y="3134431"/>
                  <a:pt x="7409602" y="3125577"/>
                </a:cubicBezTo>
                <a:cubicBezTo>
                  <a:pt x="7443243" y="3125577"/>
                  <a:pt x="7451653" y="3143279"/>
                  <a:pt x="7468474" y="3160972"/>
                </a:cubicBezTo>
                <a:cubicBezTo>
                  <a:pt x="7476884" y="3169827"/>
                  <a:pt x="7476884" y="3178674"/>
                  <a:pt x="7468474" y="3187520"/>
                </a:cubicBezTo>
                <a:cubicBezTo>
                  <a:pt x="7460064" y="3196377"/>
                  <a:pt x="7451653" y="3205222"/>
                  <a:pt x="7434834" y="3205222"/>
                </a:cubicBezTo>
                <a:cubicBezTo>
                  <a:pt x="7392782" y="3196377"/>
                  <a:pt x="7359141" y="3205222"/>
                  <a:pt x="7325501" y="3222925"/>
                </a:cubicBezTo>
                <a:lnTo>
                  <a:pt x="7289650" y="3228471"/>
                </a:lnTo>
                <a:lnTo>
                  <a:pt x="7297868" y="3237002"/>
                </a:lnTo>
                <a:cubicBezTo>
                  <a:pt x="7280974" y="3253767"/>
                  <a:pt x="7257748" y="3260473"/>
                  <a:pt x="7234517" y="3266341"/>
                </a:cubicBezTo>
                <a:lnTo>
                  <a:pt x="7200180" y="3279517"/>
                </a:lnTo>
                <a:lnTo>
                  <a:pt x="7287409" y="3302602"/>
                </a:lnTo>
                <a:cubicBezTo>
                  <a:pt x="7341167" y="3315405"/>
                  <a:pt x="7389553" y="3323941"/>
                  <a:pt x="7437935" y="3285529"/>
                </a:cubicBezTo>
                <a:cubicBezTo>
                  <a:pt x="7459437" y="3272725"/>
                  <a:pt x="7480939" y="3255653"/>
                  <a:pt x="7507819" y="3251385"/>
                </a:cubicBezTo>
                <a:cubicBezTo>
                  <a:pt x="7566956" y="3230044"/>
                  <a:pt x="7593834" y="3191632"/>
                  <a:pt x="7626089" y="3153218"/>
                </a:cubicBezTo>
                <a:cubicBezTo>
                  <a:pt x="7674469" y="3084930"/>
                  <a:pt x="7733604" y="3020909"/>
                  <a:pt x="7824993" y="2986763"/>
                </a:cubicBezTo>
                <a:cubicBezTo>
                  <a:pt x="7911007" y="2961156"/>
                  <a:pt x="7997021" y="2927010"/>
                  <a:pt x="8083034" y="2905671"/>
                </a:cubicBezTo>
                <a:cubicBezTo>
                  <a:pt x="8112601" y="2936970"/>
                  <a:pt x="8058843" y="3115518"/>
                  <a:pt x="8002397" y="3174559"/>
                </a:cubicBezTo>
                <a:cubicBezTo>
                  <a:pt x="7945951" y="3233600"/>
                  <a:pt x="7830369" y="3225776"/>
                  <a:pt x="7744358" y="3259920"/>
                </a:cubicBezTo>
                <a:cubicBezTo>
                  <a:pt x="7685221" y="3285529"/>
                  <a:pt x="7642215" y="3332478"/>
                  <a:pt x="7583083" y="3358087"/>
                </a:cubicBezTo>
                <a:cubicBezTo>
                  <a:pt x="7556202" y="3370890"/>
                  <a:pt x="7529324" y="3387962"/>
                  <a:pt x="7507819" y="3396499"/>
                </a:cubicBezTo>
                <a:cubicBezTo>
                  <a:pt x="7394929" y="3434911"/>
                  <a:pt x="7298161" y="3486128"/>
                  <a:pt x="7201396" y="3537345"/>
                </a:cubicBezTo>
                <a:lnTo>
                  <a:pt x="7180328" y="3547150"/>
                </a:lnTo>
                <a:lnTo>
                  <a:pt x="7165229" y="3639988"/>
                </a:lnTo>
                <a:cubicBezTo>
                  <a:pt x="7154274" y="3675822"/>
                  <a:pt x="7137381" y="3711449"/>
                  <a:pt x="7112041" y="3746654"/>
                </a:cubicBezTo>
                <a:lnTo>
                  <a:pt x="7107603" y="3767789"/>
                </a:lnTo>
                <a:lnTo>
                  <a:pt x="7120759" y="3772089"/>
                </a:lnTo>
                <a:cubicBezTo>
                  <a:pt x="7255155" y="3827574"/>
                  <a:pt x="7394929" y="3857452"/>
                  <a:pt x="7534699" y="3891595"/>
                </a:cubicBezTo>
                <a:cubicBezTo>
                  <a:pt x="7561578" y="3900132"/>
                  <a:pt x="7593834" y="3908668"/>
                  <a:pt x="7626089" y="3917205"/>
                </a:cubicBezTo>
                <a:cubicBezTo>
                  <a:pt x="7669094" y="3930008"/>
                  <a:pt x="7717478" y="3938544"/>
                  <a:pt x="7749734" y="3904400"/>
                </a:cubicBezTo>
                <a:cubicBezTo>
                  <a:pt x="7771237" y="3887327"/>
                  <a:pt x="7798115" y="3891595"/>
                  <a:pt x="7819618" y="3895864"/>
                </a:cubicBezTo>
                <a:cubicBezTo>
                  <a:pt x="7846497" y="3895864"/>
                  <a:pt x="7867999" y="3917205"/>
                  <a:pt x="7894880" y="3912937"/>
                </a:cubicBezTo>
                <a:cubicBezTo>
                  <a:pt x="7905632" y="3912937"/>
                  <a:pt x="7927136" y="3930008"/>
                  <a:pt x="7927136" y="3942812"/>
                </a:cubicBezTo>
                <a:cubicBezTo>
                  <a:pt x="7943264" y="4011102"/>
                  <a:pt x="7900256" y="4122072"/>
                  <a:pt x="7787364" y="4169020"/>
                </a:cubicBezTo>
                <a:cubicBezTo>
                  <a:pt x="7728228" y="4194630"/>
                  <a:pt x="7690597" y="4203164"/>
                  <a:pt x="7636840" y="4169020"/>
                </a:cubicBezTo>
                <a:cubicBezTo>
                  <a:pt x="7599210" y="4143411"/>
                  <a:pt x="7550826" y="4126340"/>
                  <a:pt x="7513195" y="4100731"/>
                </a:cubicBezTo>
                <a:cubicBezTo>
                  <a:pt x="7475565" y="4079391"/>
                  <a:pt x="7437935" y="4045246"/>
                  <a:pt x="7378800" y="4079391"/>
                </a:cubicBezTo>
                <a:cubicBezTo>
                  <a:pt x="7341167" y="4096463"/>
                  <a:pt x="7271283" y="4058050"/>
                  <a:pt x="7239029" y="4023907"/>
                </a:cubicBezTo>
                <a:cubicBezTo>
                  <a:pt x="7212150" y="3989761"/>
                  <a:pt x="7201396" y="3947080"/>
                  <a:pt x="7158389" y="3921471"/>
                </a:cubicBezTo>
                <a:lnTo>
                  <a:pt x="7124598" y="3898797"/>
                </a:lnTo>
                <a:lnTo>
                  <a:pt x="7095148" y="3921009"/>
                </a:lnTo>
                <a:cubicBezTo>
                  <a:pt x="7061361" y="3934422"/>
                  <a:pt x="7044468" y="3954538"/>
                  <a:pt x="6993789" y="3921009"/>
                </a:cubicBezTo>
                <a:cubicBezTo>
                  <a:pt x="6934661" y="3874068"/>
                  <a:pt x="6875535" y="3887478"/>
                  <a:pt x="6841749" y="3947832"/>
                </a:cubicBezTo>
                <a:cubicBezTo>
                  <a:pt x="6824855" y="3981363"/>
                  <a:pt x="6816409" y="4014892"/>
                  <a:pt x="6799515" y="4048423"/>
                </a:cubicBezTo>
                <a:cubicBezTo>
                  <a:pt x="6757283" y="4155718"/>
                  <a:pt x="6655921" y="4236188"/>
                  <a:pt x="6554562" y="4309956"/>
                </a:cubicBezTo>
                <a:cubicBezTo>
                  <a:pt x="6546116" y="4323367"/>
                  <a:pt x="6512327" y="4330074"/>
                  <a:pt x="6495434" y="4323367"/>
                </a:cubicBezTo>
                <a:cubicBezTo>
                  <a:pt x="6385628" y="4316661"/>
                  <a:pt x="6267373" y="4356898"/>
                  <a:pt x="6157569" y="4323367"/>
                </a:cubicBezTo>
                <a:cubicBezTo>
                  <a:pt x="6140675" y="4410544"/>
                  <a:pt x="6242035" y="4457486"/>
                  <a:pt x="6225141" y="4544663"/>
                </a:cubicBezTo>
                <a:cubicBezTo>
                  <a:pt x="6149121" y="4497722"/>
                  <a:pt x="6089994" y="4464193"/>
                  <a:pt x="6030867" y="4423957"/>
                </a:cubicBezTo>
                <a:cubicBezTo>
                  <a:pt x="5937955" y="4363603"/>
                  <a:pt x="5845040" y="4323367"/>
                  <a:pt x="5726788" y="4363603"/>
                </a:cubicBezTo>
                <a:cubicBezTo>
                  <a:pt x="5616981" y="4397134"/>
                  <a:pt x="5600087" y="4477604"/>
                  <a:pt x="5583194" y="4558076"/>
                </a:cubicBezTo>
                <a:cubicBezTo>
                  <a:pt x="5557855" y="4698900"/>
                  <a:pt x="5532515" y="4712313"/>
                  <a:pt x="5372027" y="4658664"/>
                </a:cubicBezTo>
                <a:cubicBezTo>
                  <a:pt x="5296009" y="4631841"/>
                  <a:pt x="5296009" y="4631841"/>
                  <a:pt x="5228434" y="4698900"/>
                </a:cubicBezTo>
                <a:cubicBezTo>
                  <a:pt x="5169308" y="4765960"/>
                  <a:pt x="5110182" y="4833019"/>
                  <a:pt x="4991928" y="4812901"/>
                </a:cubicBezTo>
                <a:cubicBezTo>
                  <a:pt x="4932802" y="4799490"/>
                  <a:pt x="4924354" y="4833019"/>
                  <a:pt x="4915908" y="4866550"/>
                </a:cubicBezTo>
                <a:cubicBezTo>
                  <a:pt x="4899016" y="4926904"/>
                  <a:pt x="4924354" y="4980551"/>
                  <a:pt x="4949694" y="5034199"/>
                </a:cubicBezTo>
                <a:lnTo>
                  <a:pt x="4978237" y="5142809"/>
                </a:lnTo>
                <a:lnTo>
                  <a:pt x="4997518" y="5144903"/>
                </a:lnTo>
                <a:cubicBezTo>
                  <a:pt x="5004782" y="5146922"/>
                  <a:pt x="5011511" y="5150573"/>
                  <a:pt x="5017276" y="5157192"/>
                </a:cubicBezTo>
                <a:cubicBezTo>
                  <a:pt x="5024008" y="5165065"/>
                  <a:pt x="5045680" y="5164918"/>
                  <a:pt x="5033367" y="5182005"/>
                </a:cubicBezTo>
                <a:cubicBezTo>
                  <a:pt x="5029387" y="5186845"/>
                  <a:pt x="5033752" y="5192948"/>
                  <a:pt x="5039731" y="5192443"/>
                </a:cubicBezTo>
                <a:cubicBezTo>
                  <a:pt x="5064639" y="5192584"/>
                  <a:pt x="5067763" y="5202734"/>
                  <a:pt x="5060058" y="5219711"/>
                </a:cubicBezTo>
                <a:cubicBezTo>
                  <a:pt x="5057945" y="5225238"/>
                  <a:pt x="5065920" y="5229065"/>
                  <a:pt x="5070657" y="5232605"/>
                </a:cubicBezTo>
                <a:cubicBezTo>
                  <a:pt x="5079130" y="5237516"/>
                  <a:pt x="5083495" y="5243619"/>
                  <a:pt x="5077775" y="5251423"/>
                </a:cubicBezTo>
                <a:cubicBezTo>
                  <a:pt x="5072053" y="5259225"/>
                  <a:pt x="5076418" y="5265330"/>
                  <a:pt x="5076675" y="5272625"/>
                </a:cubicBezTo>
                <a:cubicBezTo>
                  <a:pt x="5077316" y="5290866"/>
                  <a:pt x="5078583" y="5313839"/>
                  <a:pt x="5067013" y="5325796"/>
                </a:cubicBezTo>
                <a:cubicBezTo>
                  <a:pt x="5041632" y="5351588"/>
                  <a:pt x="5018120" y="5378067"/>
                  <a:pt x="4992239" y="5402777"/>
                </a:cubicBezTo>
                <a:cubicBezTo>
                  <a:pt x="4989501" y="5403571"/>
                  <a:pt x="4984023" y="5405162"/>
                  <a:pt x="4981655" y="5403392"/>
                </a:cubicBezTo>
                <a:cubicBezTo>
                  <a:pt x="4963465" y="5397614"/>
                  <a:pt x="4947145" y="5392525"/>
                  <a:pt x="4935831" y="5411777"/>
                </a:cubicBezTo>
                <a:cubicBezTo>
                  <a:pt x="4932849" y="5418785"/>
                  <a:pt x="4926243" y="5414559"/>
                  <a:pt x="4922876" y="5410623"/>
                </a:cubicBezTo>
                <a:cubicBezTo>
                  <a:pt x="4910281" y="5393396"/>
                  <a:pt x="4899324" y="5396574"/>
                  <a:pt x="4887883" y="5412181"/>
                </a:cubicBezTo>
                <a:cubicBezTo>
                  <a:pt x="4880419" y="5422944"/>
                  <a:pt x="4873945" y="5422368"/>
                  <a:pt x="4868951" y="5411532"/>
                </a:cubicBezTo>
                <a:cubicBezTo>
                  <a:pt x="4865955" y="5405031"/>
                  <a:pt x="4865199" y="5396651"/>
                  <a:pt x="4852373" y="5399145"/>
                </a:cubicBezTo>
                <a:cubicBezTo>
                  <a:pt x="4822987" y="5402761"/>
                  <a:pt x="4805041" y="5390770"/>
                  <a:pt x="4797423" y="5370869"/>
                </a:cubicBezTo>
                <a:cubicBezTo>
                  <a:pt x="4792303" y="5356386"/>
                  <a:pt x="4783829" y="5351474"/>
                  <a:pt x="4769006" y="5349635"/>
                </a:cubicBezTo>
                <a:lnTo>
                  <a:pt x="4763013" y="5336631"/>
                </a:lnTo>
                <a:cubicBezTo>
                  <a:pt x="4773714" y="5326155"/>
                  <a:pt x="4772331" y="5313043"/>
                  <a:pt x="4763231" y="5303401"/>
                </a:cubicBezTo>
                <a:cubicBezTo>
                  <a:pt x="4747396" y="5285883"/>
                  <a:pt x="4748625" y="5268329"/>
                  <a:pt x="4760438" y="5250159"/>
                </a:cubicBezTo>
                <a:cubicBezTo>
                  <a:pt x="4764790" y="5242753"/>
                  <a:pt x="4769640" y="5236432"/>
                  <a:pt x="4768885" y="5228052"/>
                </a:cubicBezTo>
                <a:cubicBezTo>
                  <a:pt x="4766132" y="5215338"/>
                  <a:pt x="4771353" y="5206453"/>
                  <a:pt x="4786918" y="5203164"/>
                </a:cubicBezTo>
                <a:cubicBezTo>
                  <a:pt x="4797875" y="5199984"/>
                  <a:pt x="4803597" y="5192182"/>
                  <a:pt x="4805708" y="5186655"/>
                </a:cubicBezTo>
                <a:cubicBezTo>
                  <a:pt x="4811360" y="5170274"/>
                  <a:pt x="4824366" y="5163120"/>
                  <a:pt x="4839370" y="5158612"/>
                </a:cubicBezTo>
                <a:lnTo>
                  <a:pt x="4839887" y="5158473"/>
                </a:lnTo>
                <a:lnTo>
                  <a:pt x="4839887" y="5114670"/>
                </a:lnTo>
                <a:cubicBezTo>
                  <a:pt x="4839887" y="5074434"/>
                  <a:pt x="4848336" y="5034199"/>
                  <a:pt x="4831440" y="5000669"/>
                </a:cubicBezTo>
                <a:cubicBezTo>
                  <a:pt x="4814546" y="4930256"/>
                  <a:pt x="4780760" y="4886668"/>
                  <a:pt x="4731137" y="4868226"/>
                </a:cubicBezTo>
                <a:lnTo>
                  <a:pt x="4699578" y="4861044"/>
                </a:lnTo>
                <a:lnTo>
                  <a:pt x="4695996" y="4869585"/>
                </a:lnTo>
                <a:cubicBezTo>
                  <a:pt x="4645192" y="4974424"/>
                  <a:pt x="4588710" y="5076657"/>
                  <a:pt x="4526886" y="5175990"/>
                </a:cubicBezTo>
                <a:lnTo>
                  <a:pt x="4431061" y="5313663"/>
                </a:lnTo>
                <a:lnTo>
                  <a:pt x="4467109" y="5335807"/>
                </a:lnTo>
                <a:cubicBezTo>
                  <a:pt x="4498693" y="5358748"/>
                  <a:pt x="4526916" y="5385423"/>
                  <a:pt x="4556483" y="5411032"/>
                </a:cubicBezTo>
                <a:cubicBezTo>
                  <a:pt x="4594115" y="5440908"/>
                  <a:pt x="4610241" y="5483588"/>
                  <a:pt x="4588738" y="5530539"/>
                </a:cubicBezTo>
                <a:cubicBezTo>
                  <a:pt x="4567235" y="5577487"/>
                  <a:pt x="4545733" y="5628704"/>
                  <a:pt x="4486598" y="5658580"/>
                </a:cubicBezTo>
                <a:cubicBezTo>
                  <a:pt x="4475846" y="5667116"/>
                  <a:pt x="4475846" y="5675652"/>
                  <a:pt x="4481222" y="5688457"/>
                </a:cubicBezTo>
                <a:cubicBezTo>
                  <a:pt x="4486598" y="5739674"/>
                  <a:pt x="4513476" y="5786622"/>
                  <a:pt x="4508100" y="5833571"/>
                </a:cubicBezTo>
                <a:cubicBezTo>
                  <a:pt x="4508100" y="5914665"/>
                  <a:pt x="4459719" y="5978685"/>
                  <a:pt x="4373705" y="6029902"/>
                </a:cubicBezTo>
                <a:cubicBezTo>
                  <a:pt x="4330697" y="6051243"/>
                  <a:pt x="4298443" y="6081120"/>
                  <a:pt x="4244684" y="6076852"/>
                </a:cubicBezTo>
                <a:cubicBezTo>
                  <a:pt x="4158671" y="6072584"/>
                  <a:pt x="4067282" y="6093923"/>
                  <a:pt x="3981267" y="6046974"/>
                </a:cubicBezTo>
                <a:cubicBezTo>
                  <a:pt x="3954388" y="6032036"/>
                  <a:pt x="3929189" y="6016564"/>
                  <a:pt x="3906594" y="6000025"/>
                </a:cubicBezTo>
                <a:lnTo>
                  <a:pt x="3861154" y="5958970"/>
                </a:lnTo>
                <a:lnTo>
                  <a:pt x="3835346" y="5983754"/>
                </a:lnTo>
                <a:lnTo>
                  <a:pt x="3721172" y="6074326"/>
                </a:lnTo>
                <a:lnTo>
                  <a:pt x="3723563" y="6076719"/>
                </a:lnTo>
                <a:cubicBezTo>
                  <a:pt x="3726587" y="6079253"/>
                  <a:pt x="3729947" y="6081120"/>
                  <a:pt x="3733978" y="6081120"/>
                </a:cubicBezTo>
                <a:cubicBezTo>
                  <a:pt x="3750107" y="6076852"/>
                  <a:pt x="3787737" y="6072584"/>
                  <a:pt x="3776987" y="6098191"/>
                </a:cubicBezTo>
                <a:cubicBezTo>
                  <a:pt x="3771611" y="6115264"/>
                  <a:pt x="3755484" y="6132337"/>
                  <a:pt x="3723226" y="6128069"/>
                </a:cubicBezTo>
                <a:cubicBezTo>
                  <a:pt x="3707100" y="6128069"/>
                  <a:pt x="3696348" y="6119532"/>
                  <a:pt x="3685596" y="6115264"/>
                </a:cubicBezTo>
                <a:lnTo>
                  <a:pt x="3674316" y="6111495"/>
                </a:lnTo>
                <a:lnTo>
                  <a:pt x="3550158" y="6209987"/>
                </a:lnTo>
                <a:cubicBezTo>
                  <a:pt x="3203062" y="6460006"/>
                  <a:pt x="2807022" y="6660110"/>
                  <a:pt x="2376461" y="6797710"/>
                </a:cubicBezTo>
                <a:lnTo>
                  <a:pt x="2293103" y="6820826"/>
                </a:lnTo>
                <a:lnTo>
                  <a:pt x="2293103" y="6858002"/>
                </a:lnTo>
                <a:lnTo>
                  <a:pt x="2159046" y="6858002"/>
                </a:lnTo>
                <a:lnTo>
                  <a:pt x="2047293" y="6888993"/>
                </a:lnTo>
                <a:cubicBezTo>
                  <a:pt x="1712104" y="6968163"/>
                  <a:pt x="1336859" y="7003316"/>
                  <a:pt x="995643" y="7010404"/>
                </a:cubicBezTo>
                <a:cubicBezTo>
                  <a:pt x="654428" y="7017492"/>
                  <a:pt x="335190" y="7010693"/>
                  <a:pt x="0" y="6931523"/>
                </a:cubicBezTo>
                <a:lnTo>
                  <a:pt x="28261" y="5029202"/>
                </a:lnTo>
                <a:close/>
              </a:path>
            </a:pathLst>
          </a:custGeom>
          <a:solidFill>
            <a:schemeClr val="bg1">
              <a:lumMod val="95000"/>
            </a:schemeClr>
          </a:solidFill>
          <a:effectLst>
            <a:outerShdw blurRad="393700" dist="38100" dir="5400000" algn="t" rotWithShape="0">
              <a:prstClr val="black">
                <a:alpha val="10000"/>
              </a:prstClr>
            </a:outerShdw>
            <a:softEdge rad="63500"/>
          </a:effectLst>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2127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87"/>
                                        </p:tgtEl>
                                        <p:attrNameLst>
                                          <p:attrName>style.visibility</p:attrName>
                                        </p:attrNameLst>
                                      </p:cBhvr>
                                      <p:to>
                                        <p:strVal val="visible"/>
                                      </p:to>
                                    </p:set>
                                    <p:animEffect transition="in" filter="wipe(left)">
                                      <p:cBhvr>
                                        <p:cTn id="7" dur="500"/>
                                        <p:tgtEl>
                                          <p:spTgt spid="48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96"/>
                                        </p:tgtEl>
                                        <p:attrNameLst>
                                          <p:attrName>style.visibility</p:attrName>
                                        </p:attrNameLst>
                                      </p:cBhvr>
                                      <p:to>
                                        <p:strVal val="visible"/>
                                      </p:to>
                                    </p:set>
                                    <p:animEffect transition="in" filter="fade">
                                      <p:cBhvr>
                                        <p:cTn id="11" dur="500"/>
                                        <p:tgtEl>
                                          <p:spTgt spid="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ERGUN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C1D1E1-5BE6-4883-A073-6F758F834617}"/>
              </a:ext>
            </a:extLst>
          </p:cNvPr>
          <p:cNvSpPr>
            <a:spLocks noGrp="1"/>
          </p:cNvSpPr>
          <p:nvPr>
            <p:ph type="title"/>
          </p:nvPr>
        </p:nvSpPr>
        <p:spPr>
          <a:xfrm>
            <a:off x="546101" y="3163888"/>
            <a:ext cx="11099799" cy="3173412"/>
          </a:xfrm>
        </p:spPr>
        <p:txBody>
          <a:bodyPr/>
          <a:lstStyle>
            <a:lvl1pPr>
              <a:defRPr>
                <a:solidFill>
                  <a:srgbClr val="9D1A26"/>
                </a:solidFill>
              </a:defRPr>
            </a:lvl1pPr>
          </a:lstStyle>
          <a:p>
            <a:r>
              <a:rPr lang="pt-BR" dirty="0"/>
              <a:t>Clique para editar o título Mestre</a:t>
            </a:r>
          </a:p>
        </p:txBody>
      </p:sp>
    </p:spTree>
    <p:extLst>
      <p:ext uri="{BB962C8B-B14F-4D97-AF65-F5344CB8AC3E}">
        <p14:creationId xmlns:p14="http://schemas.microsoft.com/office/powerpoint/2010/main" val="1571136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620CC4-4CBB-4A4B-B31A-CFE5994853BC}"/>
              </a:ext>
            </a:extLst>
          </p:cNvPr>
          <p:cNvSpPr>
            <a:spLocks noGrp="1"/>
          </p:cNvSpPr>
          <p:nvPr>
            <p:ph type="title"/>
          </p:nvPr>
        </p:nvSpPr>
        <p:spPr>
          <a:xfrm>
            <a:off x="1828800" y="4210050"/>
            <a:ext cx="5257800" cy="2363137"/>
          </a:xfrm>
        </p:spPr>
        <p:txBody>
          <a:bodyPr anchor="ctr">
            <a:normAutofit/>
          </a:bodyPr>
          <a:lstStyle>
            <a:lvl1pPr>
              <a:defRPr sz="4000">
                <a:ln>
                  <a:noFill/>
                </a:ln>
                <a:solidFill>
                  <a:schemeClr val="tx1">
                    <a:lumMod val="95000"/>
                    <a:lumOff val="5000"/>
                  </a:schemeClr>
                </a:solidFill>
              </a:defRPr>
            </a:lvl1pPr>
          </a:lstStyle>
          <a:p>
            <a:r>
              <a:rPr lang="pt-BR" dirty="0"/>
              <a:t>Clique para editar o título Mestre</a:t>
            </a:r>
          </a:p>
        </p:txBody>
      </p:sp>
      <p:sp>
        <p:nvSpPr>
          <p:cNvPr id="182" name="Espaço Reservado para Imagem 7">
            <a:extLst>
              <a:ext uri="{FF2B5EF4-FFF2-40B4-BE49-F238E27FC236}">
                <a16:creationId xmlns:a16="http://schemas.microsoft.com/office/drawing/2014/main" id="{9FEEE204-0D64-2541-AF0F-26F8FBFDF7A4}"/>
              </a:ext>
            </a:extLst>
          </p:cNvPr>
          <p:cNvSpPr>
            <a:spLocks noGrp="1"/>
          </p:cNvSpPr>
          <p:nvPr>
            <p:ph type="pic" idx="17" hasCustomPrompt="1"/>
          </p:nvPr>
        </p:nvSpPr>
        <p:spPr>
          <a:xfrm flipH="1">
            <a:off x="4571999" y="-228600"/>
            <a:ext cx="7829551" cy="7215918"/>
          </a:xfrm>
          <a:custGeom>
            <a:avLst/>
            <a:gdLst>
              <a:gd name="connsiteX0" fmla="*/ 9654329 w 11983720"/>
              <a:gd name="connsiteY0" fmla="*/ 867292 h 7010404"/>
              <a:gd name="connsiteX1" fmla="*/ 9598103 w 11983720"/>
              <a:gd name="connsiteY1" fmla="*/ 908210 h 7010404"/>
              <a:gd name="connsiteX2" fmla="*/ 9549720 w 11983720"/>
              <a:gd name="connsiteY2" fmla="*/ 967963 h 7010404"/>
              <a:gd name="connsiteX3" fmla="*/ 9565847 w 11983720"/>
              <a:gd name="connsiteY3" fmla="*/ 1006376 h 7010404"/>
              <a:gd name="connsiteX4" fmla="*/ 9606167 w 11983720"/>
              <a:gd name="connsiteY4" fmla="*/ 1006911 h 7010404"/>
              <a:gd name="connsiteX5" fmla="*/ 9623130 w 11983720"/>
              <a:gd name="connsiteY5" fmla="*/ 1003094 h 7010404"/>
              <a:gd name="connsiteX6" fmla="*/ 9645264 w 11983720"/>
              <a:gd name="connsiteY6" fmla="*/ 955148 h 7010404"/>
              <a:gd name="connsiteX7" fmla="*/ 9647718 w 11983720"/>
              <a:gd name="connsiteY7" fmla="*/ 887712 h 7010404"/>
              <a:gd name="connsiteX8" fmla="*/ 0 w 11983720"/>
              <a:gd name="connsiteY8" fmla="*/ 0 h 7010404"/>
              <a:gd name="connsiteX9" fmla="*/ 4015946 w 11983720"/>
              <a:gd name="connsiteY9" fmla="*/ 0 h 7010404"/>
              <a:gd name="connsiteX10" fmla="*/ 5313406 w 11983720"/>
              <a:gd name="connsiteY10" fmla="*/ 0 h 7010404"/>
              <a:gd name="connsiteX11" fmla="*/ 5313406 w 11983720"/>
              <a:gd name="connsiteY11" fmla="*/ 188253 h 7010404"/>
              <a:gd name="connsiteX12" fmla="*/ 5488493 w 11983720"/>
              <a:gd name="connsiteY12" fmla="*/ 243133 h 7010404"/>
              <a:gd name="connsiteX13" fmla="*/ 5930185 w 11983720"/>
              <a:gd name="connsiteY13" fmla="*/ 423059 h 7010404"/>
              <a:gd name="connsiteX14" fmla="*/ 6106703 w 11983720"/>
              <a:gd name="connsiteY14" fmla="*/ 516658 h 7010404"/>
              <a:gd name="connsiteX15" fmla="*/ 6087006 w 11983720"/>
              <a:gd name="connsiteY15" fmla="*/ 491542 h 7010404"/>
              <a:gd name="connsiteX16" fmla="*/ 6060800 w 11983720"/>
              <a:gd name="connsiteY16" fmla="*/ 460064 h 7010404"/>
              <a:gd name="connsiteX17" fmla="*/ 5964034 w 11983720"/>
              <a:gd name="connsiteY17" fmla="*/ 387506 h 7010404"/>
              <a:gd name="connsiteX18" fmla="*/ 5915651 w 11983720"/>
              <a:gd name="connsiteY18" fmla="*/ 302144 h 7010404"/>
              <a:gd name="connsiteX19" fmla="*/ 6001664 w 11983720"/>
              <a:gd name="connsiteY19" fmla="*/ 203978 h 7010404"/>
              <a:gd name="connsiteX20" fmla="*/ 6055424 w 11983720"/>
              <a:gd name="connsiteY20" fmla="*/ 203978 h 7010404"/>
              <a:gd name="connsiteX21" fmla="*/ 6071551 w 11983720"/>
              <a:gd name="connsiteY21" fmla="*/ 233856 h 7010404"/>
              <a:gd name="connsiteX22" fmla="*/ 6130684 w 11983720"/>
              <a:gd name="connsiteY22" fmla="*/ 391774 h 7010404"/>
              <a:gd name="connsiteX23" fmla="*/ 6152189 w 11983720"/>
              <a:gd name="connsiteY23" fmla="*/ 434455 h 7010404"/>
              <a:gd name="connsiteX24" fmla="*/ 6238202 w 11983720"/>
              <a:gd name="connsiteY24" fmla="*/ 545425 h 7010404"/>
              <a:gd name="connsiteX25" fmla="*/ 6285697 w 11983720"/>
              <a:gd name="connsiteY25" fmla="*/ 614557 h 7010404"/>
              <a:gd name="connsiteX26" fmla="*/ 6545877 w 11983720"/>
              <a:gd name="connsiteY26" fmla="*/ 784372 h 7010404"/>
              <a:gd name="connsiteX27" fmla="*/ 6570160 w 11983720"/>
              <a:gd name="connsiteY27" fmla="*/ 760429 h 7010404"/>
              <a:gd name="connsiteX28" fmla="*/ 6603760 w 11983720"/>
              <a:gd name="connsiteY28" fmla="*/ 716148 h 7010404"/>
              <a:gd name="connsiteX29" fmla="*/ 6722027 w 11983720"/>
              <a:gd name="connsiteY29" fmla="*/ 703343 h 7010404"/>
              <a:gd name="connsiteX30" fmla="*/ 6947814 w 11983720"/>
              <a:gd name="connsiteY30" fmla="*/ 733221 h 7010404"/>
              <a:gd name="connsiteX31" fmla="*/ 7012322 w 11983720"/>
              <a:gd name="connsiteY31" fmla="*/ 686272 h 7010404"/>
              <a:gd name="connsiteX32" fmla="*/ 7028451 w 11983720"/>
              <a:gd name="connsiteY32" fmla="*/ 600910 h 7010404"/>
              <a:gd name="connsiteX33" fmla="*/ 7028451 w 11983720"/>
              <a:gd name="connsiteY33" fmla="*/ 545425 h 7010404"/>
              <a:gd name="connsiteX34" fmla="*/ 7130592 w 11983720"/>
              <a:gd name="connsiteY34" fmla="*/ 515549 h 7010404"/>
              <a:gd name="connsiteX35" fmla="*/ 7211230 w 11983720"/>
              <a:gd name="connsiteY35" fmla="*/ 579570 h 7010404"/>
              <a:gd name="connsiteX36" fmla="*/ 7259611 w 11983720"/>
              <a:gd name="connsiteY36" fmla="*/ 613714 h 7010404"/>
              <a:gd name="connsiteX37" fmla="*/ 7313371 w 11983720"/>
              <a:gd name="connsiteY37" fmla="*/ 583839 h 7010404"/>
              <a:gd name="connsiteX38" fmla="*/ 7356376 w 11983720"/>
              <a:gd name="connsiteY38" fmla="*/ 472869 h 7010404"/>
              <a:gd name="connsiteX39" fmla="*/ 7388632 w 11983720"/>
              <a:gd name="connsiteY39" fmla="*/ 438723 h 7010404"/>
              <a:gd name="connsiteX40" fmla="*/ 7442390 w 11983720"/>
              <a:gd name="connsiteY40" fmla="*/ 442991 h 7010404"/>
              <a:gd name="connsiteX41" fmla="*/ 7501525 w 11983720"/>
              <a:gd name="connsiteY41" fmla="*/ 485671 h 7010404"/>
              <a:gd name="connsiteX42" fmla="*/ 7587538 w 11983720"/>
              <a:gd name="connsiteY42" fmla="*/ 545425 h 7010404"/>
              <a:gd name="connsiteX43" fmla="*/ 7721933 w 11983720"/>
              <a:gd name="connsiteY43" fmla="*/ 481403 h 7010404"/>
              <a:gd name="connsiteX44" fmla="*/ 7807946 w 11983720"/>
              <a:gd name="connsiteY44" fmla="*/ 366167 h 7010404"/>
              <a:gd name="connsiteX45" fmla="*/ 7872457 w 11983720"/>
              <a:gd name="connsiteY45" fmla="*/ 349094 h 7010404"/>
              <a:gd name="connsiteX46" fmla="*/ 7931592 w 11983720"/>
              <a:gd name="connsiteY46" fmla="*/ 494208 h 7010404"/>
              <a:gd name="connsiteX47" fmla="*/ 7920842 w 11983720"/>
              <a:gd name="connsiteY47" fmla="*/ 507013 h 7010404"/>
              <a:gd name="connsiteX48" fmla="*/ 8028357 w 11983720"/>
              <a:gd name="connsiteY48" fmla="*/ 532622 h 7010404"/>
              <a:gd name="connsiteX49" fmla="*/ 8119746 w 11983720"/>
              <a:gd name="connsiteY49" fmla="*/ 498476 h 7010404"/>
              <a:gd name="connsiteX50" fmla="*/ 8135874 w 11983720"/>
              <a:gd name="connsiteY50" fmla="*/ 485671 h 7010404"/>
              <a:gd name="connsiteX51" fmla="*/ 8313276 w 11983720"/>
              <a:gd name="connsiteY51" fmla="*/ 477137 h 7010404"/>
              <a:gd name="connsiteX52" fmla="*/ 8415417 w 11983720"/>
              <a:gd name="connsiteY52" fmla="*/ 468600 h 7010404"/>
              <a:gd name="connsiteX53" fmla="*/ 8474552 w 11983720"/>
              <a:gd name="connsiteY53" fmla="*/ 357630 h 7010404"/>
              <a:gd name="connsiteX54" fmla="*/ 8565942 w 11983720"/>
              <a:gd name="connsiteY54" fmla="*/ 131422 h 7010404"/>
              <a:gd name="connsiteX55" fmla="*/ 8646579 w 11983720"/>
              <a:gd name="connsiteY55" fmla="*/ 33255 h 7010404"/>
              <a:gd name="connsiteX56" fmla="*/ 8704368 w 11983720"/>
              <a:gd name="connsiteY56" fmla="*/ 2846 h 7010404"/>
              <a:gd name="connsiteX57" fmla="*/ 8741831 w 11983720"/>
              <a:gd name="connsiteY57" fmla="*/ 245 h 7010404"/>
              <a:gd name="connsiteX58" fmla="*/ 8786350 w 11983720"/>
              <a:gd name="connsiteY58" fmla="*/ 7648 h 7010404"/>
              <a:gd name="connsiteX59" fmla="*/ 8732592 w 11983720"/>
              <a:gd name="connsiteY59" fmla="*/ 152762 h 7010404"/>
              <a:gd name="connsiteX60" fmla="*/ 8678833 w 11983720"/>
              <a:gd name="connsiteY60" fmla="*/ 323485 h 7010404"/>
              <a:gd name="connsiteX61" fmla="*/ 8619698 w 11983720"/>
              <a:gd name="connsiteY61" fmla="*/ 489940 h 7010404"/>
              <a:gd name="connsiteX62" fmla="*/ 8754096 w 11983720"/>
              <a:gd name="connsiteY62" fmla="*/ 613714 h 7010404"/>
              <a:gd name="connsiteX63" fmla="*/ 8786350 w 11983720"/>
              <a:gd name="connsiteY63" fmla="*/ 596641 h 7010404"/>
              <a:gd name="connsiteX64" fmla="*/ 8802476 w 11983720"/>
              <a:gd name="connsiteY64" fmla="*/ 566766 h 7010404"/>
              <a:gd name="connsiteX65" fmla="*/ 8909996 w 11983720"/>
              <a:gd name="connsiteY65" fmla="*/ 532622 h 7010404"/>
              <a:gd name="connsiteX66" fmla="*/ 8969128 w 11983720"/>
              <a:gd name="connsiteY66" fmla="*/ 600910 h 7010404"/>
              <a:gd name="connsiteX67" fmla="*/ 8969128 w 11983720"/>
              <a:gd name="connsiteY67" fmla="*/ 635055 h 7010404"/>
              <a:gd name="connsiteX68" fmla="*/ 9130404 w 11983720"/>
              <a:gd name="connsiteY68" fmla="*/ 801509 h 7010404"/>
              <a:gd name="connsiteX69" fmla="*/ 9205667 w 11983720"/>
              <a:gd name="connsiteY69" fmla="*/ 797240 h 7010404"/>
              <a:gd name="connsiteX70" fmla="*/ 9431451 w 11983720"/>
              <a:gd name="connsiteY70" fmla="*/ 754560 h 7010404"/>
              <a:gd name="connsiteX71" fmla="*/ 9479834 w 11983720"/>
              <a:gd name="connsiteY71" fmla="*/ 771633 h 7010404"/>
              <a:gd name="connsiteX72" fmla="*/ 9538969 w 11983720"/>
              <a:gd name="connsiteY72" fmla="*/ 831386 h 7010404"/>
              <a:gd name="connsiteX73" fmla="*/ 9603477 w 11983720"/>
              <a:gd name="connsiteY73" fmla="*/ 839921 h 7010404"/>
              <a:gd name="connsiteX74" fmla="*/ 9624983 w 11983720"/>
              <a:gd name="connsiteY74" fmla="*/ 822850 h 7010404"/>
              <a:gd name="connsiteX75" fmla="*/ 9651190 w 11983720"/>
              <a:gd name="connsiteY75" fmla="*/ 818048 h 7010404"/>
              <a:gd name="connsiteX76" fmla="*/ 9669014 w 11983720"/>
              <a:gd name="connsiteY76" fmla="*/ 821907 h 7010404"/>
              <a:gd name="connsiteX77" fmla="*/ 9673039 w 11983720"/>
              <a:gd name="connsiteY77" fmla="*/ 803062 h 7010404"/>
              <a:gd name="connsiteX78" fmla="*/ 9655026 w 11983720"/>
              <a:gd name="connsiteY78" fmla="*/ 789260 h 7010404"/>
              <a:gd name="connsiteX79" fmla="*/ 9654322 w 11983720"/>
              <a:gd name="connsiteY79" fmla="*/ 763084 h 7010404"/>
              <a:gd name="connsiteX80" fmla="*/ 9655769 w 11983720"/>
              <a:gd name="connsiteY80" fmla="*/ 732353 h 7010404"/>
              <a:gd name="connsiteX81" fmla="*/ 9701303 w 11983720"/>
              <a:gd name="connsiteY81" fmla="*/ 753698 h 7010404"/>
              <a:gd name="connsiteX82" fmla="*/ 9702007 w 11983720"/>
              <a:gd name="connsiteY82" fmla="*/ 779876 h 7010404"/>
              <a:gd name="connsiteX83" fmla="*/ 9686852 w 11983720"/>
              <a:gd name="connsiteY83" fmla="*/ 977913 h 7010404"/>
              <a:gd name="connsiteX84" fmla="*/ 9687132 w 11983720"/>
              <a:gd name="connsiteY84" fmla="*/ 988259 h 7010404"/>
              <a:gd name="connsiteX85" fmla="*/ 9689493 w 11983720"/>
              <a:gd name="connsiteY85" fmla="*/ 987703 h 7010404"/>
              <a:gd name="connsiteX86" fmla="*/ 9732498 w 11983720"/>
              <a:gd name="connsiteY86" fmla="*/ 1006376 h 7010404"/>
              <a:gd name="connsiteX87" fmla="*/ 9761691 w 11983720"/>
              <a:gd name="connsiteY87" fmla="*/ 1050670 h 7010404"/>
              <a:gd name="connsiteX88" fmla="*/ 9776468 w 11983720"/>
              <a:gd name="connsiteY88" fmla="*/ 1051331 h 7010404"/>
              <a:gd name="connsiteX89" fmla="*/ 9831703 w 11983720"/>
              <a:gd name="connsiteY89" fmla="*/ 1031420 h 7010404"/>
              <a:gd name="connsiteX90" fmla="*/ 9890882 w 11983720"/>
              <a:gd name="connsiteY90" fmla="*/ 1010084 h 7010404"/>
              <a:gd name="connsiteX91" fmla="*/ 9937461 w 11983720"/>
              <a:gd name="connsiteY91" fmla="*/ 1091465 h 7010404"/>
              <a:gd name="connsiteX92" fmla="*/ 10052199 w 11983720"/>
              <a:gd name="connsiteY92" fmla="*/ 1125620 h 7010404"/>
              <a:gd name="connsiteX93" fmla="*/ 10145781 w 11983720"/>
              <a:gd name="connsiteY93" fmla="*/ 1156072 h 7010404"/>
              <a:gd name="connsiteX94" fmla="*/ 10180181 w 11983720"/>
              <a:gd name="connsiteY94" fmla="*/ 1207863 h 7010404"/>
              <a:gd name="connsiteX95" fmla="*/ 10255808 w 11983720"/>
              <a:gd name="connsiteY95" fmla="*/ 1290100 h 7010404"/>
              <a:gd name="connsiteX96" fmla="*/ 10280908 w 11983720"/>
              <a:gd name="connsiteY96" fmla="*/ 1292379 h 7010404"/>
              <a:gd name="connsiteX97" fmla="*/ 10418271 w 11983720"/>
              <a:gd name="connsiteY97" fmla="*/ 1257963 h 7010404"/>
              <a:gd name="connsiteX98" fmla="*/ 10468473 w 11983720"/>
              <a:gd name="connsiteY98" fmla="*/ 1262519 h 7010404"/>
              <a:gd name="connsiteX99" fmla="*/ 10469541 w 11983720"/>
              <a:gd name="connsiteY99" fmla="*/ 1281014 h 7010404"/>
              <a:gd name="connsiteX100" fmla="*/ 10376646 w 11983720"/>
              <a:gd name="connsiteY100" fmla="*/ 1318280 h 7010404"/>
              <a:gd name="connsiteX101" fmla="*/ 10353678 w 11983720"/>
              <a:gd name="connsiteY101" fmla="*/ 1352992 h 7010404"/>
              <a:gd name="connsiteX102" fmla="*/ 10402430 w 11983720"/>
              <a:gd name="connsiteY102" fmla="*/ 1388279 h 7010404"/>
              <a:gd name="connsiteX103" fmla="*/ 10454062 w 11983720"/>
              <a:gd name="connsiteY103" fmla="*/ 1403649 h 7010404"/>
              <a:gd name="connsiteX104" fmla="*/ 10384838 w 11983720"/>
              <a:gd name="connsiteY104" fmla="*/ 1432382 h 7010404"/>
              <a:gd name="connsiteX105" fmla="*/ 10356497 w 11983720"/>
              <a:gd name="connsiteY105" fmla="*/ 1457701 h 7010404"/>
              <a:gd name="connsiteX106" fmla="*/ 10384456 w 11983720"/>
              <a:gd name="connsiteY106" fmla="*/ 1481607 h 7010404"/>
              <a:gd name="connsiteX107" fmla="*/ 10490253 w 11983720"/>
              <a:gd name="connsiteY107" fmla="*/ 1458567 h 7010404"/>
              <a:gd name="connsiteX108" fmla="*/ 10705797 w 11983720"/>
              <a:gd name="connsiteY108" fmla="*/ 1411069 h 7010404"/>
              <a:gd name="connsiteX109" fmla="*/ 10741308 w 11983720"/>
              <a:gd name="connsiteY109" fmla="*/ 1398266 h 7010404"/>
              <a:gd name="connsiteX110" fmla="*/ 10776089 w 11983720"/>
              <a:gd name="connsiteY110" fmla="*/ 1400830 h 7010404"/>
              <a:gd name="connsiteX111" fmla="*/ 10764958 w 11983720"/>
              <a:gd name="connsiteY111" fmla="*/ 1431274 h 7010404"/>
              <a:gd name="connsiteX112" fmla="*/ 10739133 w 11983720"/>
              <a:gd name="connsiteY112" fmla="*/ 1444362 h 7010404"/>
              <a:gd name="connsiteX113" fmla="*/ 10655214 w 11983720"/>
              <a:gd name="connsiteY113" fmla="*/ 1455735 h 7010404"/>
              <a:gd name="connsiteX114" fmla="*/ 10584562 w 11983720"/>
              <a:gd name="connsiteY114" fmla="*/ 1473656 h 7010404"/>
              <a:gd name="connsiteX115" fmla="*/ 10539372 w 11983720"/>
              <a:gd name="connsiteY115" fmla="*/ 1486173 h 7010404"/>
              <a:gd name="connsiteX116" fmla="*/ 10442891 w 11983720"/>
              <a:gd name="connsiteY116" fmla="*/ 1517179 h 7010404"/>
              <a:gd name="connsiteX117" fmla="*/ 10354284 w 11983720"/>
              <a:gd name="connsiteY117" fmla="*/ 1586884 h 7010404"/>
              <a:gd name="connsiteX118" fmla="*/ 10445006 w 11983720"/>
              <a:gd name="connsiteY118" fmla="*/ 1595712 h 7010404"/>
              <a:gd name="connsiteX119" fmla="*/ 10636879 w 11983720"/>
              <a:gd name="connsiteY119" fmla="*/ 1556747 h 7010404"/>
              <a:gd name="connsiteX120" fmla="*/ 10753788 w 11983720"/>
              <a:gd name="connsiteY120" fmla="*/ 1544806 h 7010404"/>
              <a:gd name="connsiteX121" fmla="*/ 10777803 w 11983720"/>
              <a:gd name="connsiteY121" fmla="*/ 1570131 h 7010404"/>
              <a:gd name="connsiteX122" fmla="*/ 10757713 w 11983720"/>
              <a:gd name="connsiteY122" fmla="*/ 1584926 h 7010404"/>
              <a:gd name="connsiteX123" fmla="*/ 10560468 w 11983720"/>
              <a:gd name="connsiteY123" fmla="*/ 1614502 h 7010404"/>
              <a:gd name="connsiteX124" fmla="*/ 10494123 w 11983720"/>
              <a:gd name="connsiteY124" fmla="*/ 1623317 h 7010404"/>
              <a:gd name="connsiteX125" fmla="*/ 10406239 w 11983720"/>
              <a:gd name="connsiteY125" fmla="*/ 1677656 h 7010404"/>
              <a:gd name="connsiteX126" fmla="*/ 10301507 w 11983720"/>
              <a:gd name="connsiteY126" fmla="*/ 1719189 h 7010404"/>
              <a:gd name="connsiteX127" fmla="*/ 10294674 w 11983720"/>
              <a:gd name="connsiteY127" fmla="*/ 1720608 h 7010404"/>
              <a:gd name="connsiteX128" fmla="*/ 10286934 w 11983720"/>
              <a:gd name="connsiteY128" fmla="*/ 1727395 h 7010404"/>
              <a:gd name="connsiteX129" fmla="*/ 10286934 w 11983720"/>
              <a:gd name="connsiteY129" fmla="*/ 1753945 h 7010404"/>
              <a:gd name="connsiteX130" fmla="*/ 10303755 w 11983720"/>
              <a:gd name="connsiteY130" fmla="*/ 1789340 h 7010404"/>
              <a:gd name="connsiteX131" fmla="*/ 10186011 w 11983720"/>
              <a:gd name="connsiteY131" fmla="*/ 1833590 h 7010404"/>
              <a:gd name="connsiteX132" fmla="*/ 10175112 w 11983720"/>
              <a:gd name="connsiteY132" fmla="*/ 1845056 h 7010404"/>
              <a:gd name="connsiteX133" fmla="*/ 10189445 w 11983720"/>
              <a:gd name="connsiteY133" fmla="*/ 1864261 h 7010404"/>
              <a:gd name="connsiteX134" fmla="*/ 10196948 w 11983720"/>
              <a:gd name="connsiteY134" fmla="*/ 1869997 h 7010404"/>
              <a:gd name="connsiteX135" fmla="*/ 10234180 w 11983720"/>
              <a:gd name="connsiteY135" fmla="*/ 1873441 h 7010404"/>
              <a:gd name="connsiteX136" fmla="*/ 10237828 w 11983720"/>
              <a:gd name="connsiteY136" fmla="*/ 1872797 h 7010404"/>
              <a:gd name="connsiteX137" fmla="*/ 10372223 w 11983720"/>
              <a:gd name="connsiteY137" fmla="*/ 1864261 h 7010404"/>
              <a:gd name="connsiteX138" fmla="*/ 10413552 w 11983720"/>
              <a:gd name="connsiteY138" fmla="*/ 1878132 h 7010404"/>
              <a:gd name="connsiteX139" fmla="*/ 10436251 w 11983720"/>
              <a:gd name="connsiteY139" fmla="*/ 1899836 h 7010404"/>
              <a:gd name="connsiteX140" fmla="*/ 10449881 w 11983720"/>
              <a:gd name="connsiteY140" fmla="*/ 1897743 h 7010404"/>
              <a:gd name="connsiteX141" fmla="*/ 10480367 w 11983720"/>
              <a:gd name="connsiteY141" fmla="*/ 1895534 h 7010404"/>
              <a:gd name="connsiteX142" fmla="*/ 10522416 w 11983720"/>
              <a:gd name="connsiteY142" fmla="*/ 1922083 h 7010404"/>
              <a:gd name="connsiteX143" fmla="*/ 10497187 w 11983720"/>
              <a:gd name="connsiteY143" fmla="*/ 1957479 h 7010404"/>
              <a:gd name="connsiteX144" fmla="*/ 10456302 w 11983720"/>
              <a:gd name="connsiteY144" fmla="*/ 1965299 h 7010404"/>
              <a:gd name="connsiteX145" fmla="*/ 10452862 w 11983720"/>
              <a:gd name="connsiteY145" fmla="*/ 1983767 h 7010404"/>
              <a:gd name="connsiteX146" fmla="*/ 10361470 w 11983720"/>
              <a:gd name="connsiteY146" fmla="*/ 2116076 h 7010404"/>
              <a:gd name="connsiteX147" fmla="*/ 10313088 w 11983720"/>
              <a:gd name="connsiteY147" fmla="*/ 2120344 h 7010404"/>
              <a:gd name="connsiteX148" fmla="*/ 10287555 w 11983720"/>
              <a:gd name="connsiteY148" fmla="*/ 2119278 h 7010404"/>
              <a:gd name="connsiteX149" fmla="*/ 10271220 w 11983720"/>
              <a:gd name="connsiteY149" fmla="*/ 2136237 h 7010404"/>
              <a:gd name="connsiteX150" fmla="*/ 10286934 w 11983720"/>
              <a:gd name="connsiteY150" fmla="*/ 2152158 h 7010404"/>
              <a:gd name="connsiteX151" fmla="*/ 10286934 w 11983720"/>
              <a:gd name="connsiteY151" fmla="*/ 2169860 h 7010404"/>
              <a:gd name="connsiteX152" fmla="*/ 10261704 w 11983720"/>
              <a:gd name="connsiteY152" fmla="*/ 2178706 h 7010404"/>
              <a:gd name="connsiteX153" fmla="*/ 10237044 w 11983720"/>
              <a:gd name="connsiteY153" fmla="*/ 2176761 h 7010404"/>
              <a:gd name="connsiteX154" fmla="*/ 10227075 w 11983720"/>
              <a:gd name="connsiteY154" fmla="*/ 2188634 h 7010404"/>
              <a:gd name="connsiteX155" fmla="*/ 10229444 w 11983720"/>
              <a:gd name="connsiteY155" fmla="*/ 2205255 h 7010404"/>
              <a:gd name="connsiteX156" fmla="*/ 10261704 w 11983720"/>
              <a:gd name="connsiteY156" fmla="*/ 2205255 h 7010404"/>
              <a:gd name="connsiteX157" fmla="*/ 10345804 w 11983720"/>
              <a:gd name="connsiteY157" fmla="*/ 2205255 h 7010404"/>
              <a:gd name="connsiteX158" fmla="*/ 10387856 w 11983720"/>
              <a:gd name="connsiteY158" fmla="*/ 2205255 h 7010404"/>
              <a:gd name="connsiteX159" fmla="*/ 10455137 w 11983720"/>
              <a:gd name="connsiteY159" fmla="*/ 2249505 h 7010404"/>
              <a:gd name="connsiteX160" fmla="*/ 10556056 w 11983720"/>
              <a:gd name="connsiteY160" fmla="*/ 2284901 h 7010404"/>
              <a:gd name="connsiteX161" fmla="*/ 10581287 w 11983720"/>
              <a:gd name="connsiteY161" fmla="*/ 2311449 h 7010404"/>
              <a:gd name="connsiteX162" fmla="*/ 10556056 w 11983720"/>
              <a:gd name="connsiteY162" fmla="*/ 2329142 h 7010404"/>
              <a:gd name="connsiteX163" fmla="*/ 10547649 w 11983720"/>
              <a:gd name="connsiteY163" fmla="*/ 2355692 h 7010404"/>
              <a:gd name="connsiteX164" fmla="*/ 10539238 w 11983720"/>
              <a:gd name="connsiteY164" fmla="*/ 2391087 h 7010404"/>
              <a:gd name="connsiteX165" fmla="*/ 10539238 w 11983720"/>
              <a:gd name="connsiteY165" fmla="*/ 2417635 h 7010404"/>
              <a:gd name="connsiteX166" fmla="*/ 10547649 w 11983720"/>
              <a:gd name="connsiteY166" fmla="*/ 2417635 h 7010404"/>
              <a:gd name="connsiteX167" fmla="*/ 10547649 w 11983720"/>
              <a:gd name="connsiteY167" fmla="*/ 2479580 h 7010404"/>
              <a:gd name="connsiteX168" fmla="*/ 10480367 w 11983720"/>
              <a:gd name="connsiteY168" fmla="*/ 2541532 h 7010404"/>
              <a:gd name="connsiteX169" fmla="*/ 10564468 w 11983720"/>
              <a:gd name="connsiteY169" fmla="*/ 2568073 h 7010404"/>
              <a:gd name="connsiteX170" fmla="*/ 10556056 w 11983720"/>
              <a:gd name="connsiteY170" fmla="*/ 2576928 h 7010404"/>
              <a:gd name="connsiteX171" fmla="*/ 10256798 w 11983720"/>
              <a:gd name="connsiteY171" fmla="*/ 2576928 h 7010404"/>
              <a:gd name="connsiteX172" fmla="*/ 10235811 w 11983720"/>
              <a:gd name="connsiteY172" fmla="*/ 2587165 h 7010404"/>
              <a:gd name="connsiteX173" fmla="*/ 10234442 w 11983720"/>
              <a:gd name="connsiteY173" fmla="*/ 2590655 h 7010404"/>
              <a:gd name="connsiteX174" fmla="*/ 10253293 w 11983720"/>
              <a:gd name="connsiteY174" fmla="*/ 2594621 h 7010404"/>
              <a:gd name="connsiteX175" fmla="*/ 10320575 w 11983720"/>
              <a:gd name="connsiteY175" fmla="*/ 2638871 h 7010404"/>
              <a:gd name="connsiteX176" fmla="*/ 10354215 w 11983720"/>
              <a:gd name="connsiteY176" fmla="*/ 2665420 h 7010404"/>
              <a:gd name="connsiteX177" fmla="*/ 10446726 w 11983720"/>
              <a:gd name="connsiteY177" fmla="*/ 2683114 h 7010404"/>
              <a:gd name="connsiteX178" fmla="*/ 10463546 w 11983720"/>
              <a:gd name="connsiteY178" fmla="*/ 2700816 h 7010404"/>
              <a:gd name="connsiteX179" fmla="*/ 10446726 w 11983720"/>
              <a:gd name="connsiteY179" fmla="*/ 2709662 h 7010404"/>
              <a:gd name="connsiteX180" fmla="*/ 10244884 w 11983720"/>
              <a:gd name="connsiteY180" fmla="*/ 2709662 h 7010404"/>
              <a:gd name="connsiteX181" fmla="*/ 10229113 w 11983720"/>
              <a:gd name="connsiteY181" fmla="*/ 2710767 h 7010404"/>
              <a:gd name="connsiteX182" fmla="*/ 10228202 w 11983720"/>
              <a:gd name="connsiteY182" fmla="*/ 2711514 h 7010404"/>
              <a:gd name="connsiteX183" fmla="*/ 10228418 w 11983720"/>
              <a:gd name="connsiteY183" fmla="*/ 2712006 h 7010404"/>
              <a:gd name="connsiteX184" fmla="*/ 10313088 w 11983720"/>
              <a:gd name="connsiteY184" fmla="*/ 2730679 h 7010404"/>
              <a:gd name="connsiteX185" fmla="*/ 10431358 w 11983720"/>
              <a:gd name="connsiteY185" fmla="*/ 2816042 h 7010404"/>
              <a:gd name="connsiteX186" fmla="*/ 10431358 w 11983720"/>
              <a:gd name="connsiteY186" fmla="*/ 2824702 h 7010404"/>
              <a:gd name="connsiteX187" fmla="*/ 10530827 w 11983720"/>
              <a:gd name="connsiteY187" fmla="*/ 2824702 h 7010404"/>
              <a:gd name="connsiteX188" fmla="*/ 10606520 w 11983720"/>
              <a:gd name="connsiteY188" fmla="*/ 2815857 h 7010404"/>
              <a:gd name="connsiteX189" fmla="*/ 10640160 w 11983720"/>
              <a:gd name="connsiteY189" fmla="*/ 2842405 h 7010404"/>
              <a:gd name="connsiteX190" fmla="*/ 10631749 w 11983720"/>
              <a:gd name="connsiteY190" fmla="*/ 2868954 h 7010404"/>
              <a:gd name="connsiteX191" fmla="*/ 10589697 w 11983720"/>
              <a:gd name="connsiteY191" fmla="*/ 2868954 h 7010404"/>
              <a:gd name="connsiteX192" fmla="*/ 10480367 w 11983720"/>
              <a:gd name="connsiteY192" fmla="*/ 2860098 h 7010404"/>
              <a:gd name="connsiteX193" fmla="*/ 10450274 w 11983720"/>
              <a:gd name="connsiteY193" fmla="*/ 2855261 h 7010404"/>
              <a:gd name="connsiteX194" fmla="*/ 10428982 w 11983720"/>
              <a:gd name="connsiteY194" fmla="*/ 2859828 h 7010404"/>
              <a:gd name="connsiteX195" fmla="*/ 10411872 w 11983720"/>
              <a:gd name="connsiteY195" fmla="*/ 2867792 h 7010404"/>
              <a:gd name="connsiteX196" fmla="*/ 10400777 w 11983720"/>
              <a:gd name="connsiteY196" fmla="*/ 2867539 h 7010404"/>
              <a:gd name="connsiteX197" fmla="*/ 10396397 w 11983720"/>
              <a:gd name="connsiteY197" fmla="*/ 2868814 h 7010404"/>
              <a:gd name="connsiteX198" fmla="*/ 10383387 w 11983720"/>
              <a:gd name="connsiteY198" fmla="*/ 2868887 h 7010404"/>
              <a:gd name="connsiteX199" fmla="*/ 10350425 w 11983720"/>
              <a:gd name="connsiteY199" fmla="*/ 2879700 h 7010404"/>
              <a:gd name="connsiteX200" fmla="*/ 10443573 w 11983720"/>
              <a:gd name="connsiteY200" fmla="*/ 2893285 h 7010404"/>
              <a:gd name="connsiteX201" fmla="*/ 10556056 w 11983720"/>
              <a:gd name="connsiteY201" fmla="*/ 2895495 h 7010404"/>
              <a:gd name="connsiteX202" fmla="*/ 10589697 w 11983720"/>
              <a:gd name="connsiteY202" fmla="*/ 2895495 h 7010404"/>
              <a:gd name="connsiteX203" fmla="*/ 10631749 w 11983720"/>
              <a:gd name="connsiteY203" fmla="*/ 2913195 h 7010404"/>
              <a:gd name="connsiteX204" fmla="*/ 10640160 w 11983720"/>
              <a:gd name="connsiteY204" fmla="*/ 2939745 h 7010404"/>
              <a:gd name="connsiteX205" fmla="*/ 10623338 w 11983720"/>
              <a:gd name="connsiteY205" fmla="*/ 2957445 h 7010404"/>
              <a:gd name="connsiteX206" fmla="*/ 10497187 w 11983720"/>
              <a:gd name="connsiteY206" fmla="*/ 2957445 h 7010404"/>
              <a:gd name="connsiteX207" fmla="*/ 10631749 w 11983720"/>
              <a:gd name="connsiteY207" fmla="*/ 2992841 h 7010404"/>
              <a:gd name="connsiteX208" fmla="*/ 10656979 w 11983720"/>
              <a:gd name="connsiteY208" fmla="*/ 3010536 h 7010404"/>
              <a:gd name="connsiteX209" fmla="*/ 10623338 w 11983720"/>
              <a:gd name="connsiteY209" fmla="*/ 3019391 h 7010404"/>
              <a:gd name="connsiteX210" fmla="*/ 10413085 w 11983720"/>
              <a:gd name="connsiteY210" fmla="*/ 3019391 h 7010404"/>
              <a:gd name="connsiteX211" fmla="*/ 10379444 w 11983720"/>
              <a:gd name="connsiteY211" fmla="*/ 3037084 h 7010404"/>
              <a:gd name="connsiteX212" fmla="*/ 10438316 w 11983720"/>
              <a:gd name="connsiteY212" fmla="*/ 3037084 h 7010404"/>
              <a:gd name="connsiteX213" fmla="*/ 10514008 w 11983720"/>
              <a:gd name="connsiteY213" fmla="*/ 3063633 h 7010404"/>
              <a:gd name="connsiteX214" fmla="*/ 10589697 w 11983720"/>
              <a:gd name="connsiteY214" fmla="*/ 3063633 h 7010404"/>
              <a:gd name="connsiteX215" fmla="*/ 10614928 w 11983720"/>
              <a:gd name="connsiteY215" fmla="*/ 3090181 h 7010404"/>
              <a:gd name="connsiteX216" fmla="*/ 10589697 w 11983720"/>
              <a:gd name="connsiteY216" fmla="*/ 3116729 h 7010404"/>
              <a:gd name="connsiteX217" fmla="*/ 10413085 w 11983720"/>
              <a:gd name="connsiteY217" fmla="*/ 3116729 h 7010404"/>
              <a:gd name="connsiteX218" fmla="*/ 10337393 w 11983720"/>
              <a:gd name="connsiteY218" fmla="*/ 3125577 h 7010404"/>
              <a:gd name="connsiteX219" fmla="*/ 10429905 w 11983720"/>
              <a:gd name="connsiteY219" fmla="*/ 3125577 h 7010404"/>
              <a:gd name="connsiteX220" fmla="*/ 10488777 w 11983720"/>
              <a:gd name="connsiteY220" fmla="*/ 3160972 h 7010404"/>
              <a:gd name="connsiteX221" fmla="*/ 10488777 w 11983720"/>
              <a:gd name="connsiteY221" fmla="*/ 3187520 h 7010404"/>
              <a:gd name="connsiteX222" fmla="*/ 10455137 w 11983720"/>
              <a:gd name="connsiteY222" fmla="*/ 3205222 h 7010404"/>
              <a:gd name="connsiteX223" fmla="*/ 10345804 w 11983720"/>
              <a:gd name="connsiteY223" fmla="*/ 3222925 h 7010404"/>
              <a:gd name="connsiteX224" fmla="*/ 10309953 w 11983720"/>
              <a:gd name="connsiteY224" fmla="*/ 3228471 h 7010404"/>
              <a:gd name="connsiteX225" fmla="*/ 10318171 w 11983720"/>
              <a:gd name="connsiteY225" fmla="*/ 3237002 h 7010404"/>
              <a:gd name="connsiteX226" fmla="*/ 10254820 w 11983720"/>
              <a:gd name="connsiteY226" fmla="*/ 3266341 h 7010404"/>
              <a:gd name="connsiteX227" fmla="*/ 10220483 w 11983720"/>
              <a:gd name="connsiteY227" fmla="*/ 3279517 h 7010404"/>
              <a:gd name="connsiteX228" fmla="*/ 10307712 w 11983720"/>
              <a:gd name="connsiteY228" fmla="*/ 3302602 h 7010404"/>
              <a:gd name="connsiteX229" fmla="*/ 10458238 w 11983720"/>
              <a:gd name="connsiteY229" fmla="*/ 3285529 h 7010404"/>
              <a:gd name="connsiteX230" fmla="*/ 10528122 w 11983720"/>
              <a:gd name="connsiteY230" fmla="*/ 3251385 h 7010404"/>
              <a:gd name="connsiteX231" fmla="*/ 10646392 w 11983720"/>
              <a:gd name="connsiteY231" fmla="*/ 3153218 h 7010404"/>
              <a:gd name="connsiteX232" fmla="*/ 10845296 w 11983720"/>
              <a:gd name="connsiteY232" fmla="*/ 2986763 h 7010404"/>
              <a:gd name="connsiteX233" fmla="*/ 11103337 w 11983720"/>
              <a:gd name="connsiteY233" fmla="*/ 2905671 h 7010404"/>
              <a:gd name="connsiteX234" fmla="*/ 11312997 w 11983720"/>
              <a:gd name="connsiteY234" fmla="*/ 2811774 h 7010404"/>
              <a:gd name="connsiteX235" fmla="*/ 11329123 w 11983720"/>
              <a:gd name="connsiteY235" fmla="*/ 2798969 h 7010404"/>
              <a:gd name="connsiteX236" fmla="*/ 11544157 w 11983720"/>
              <a:gd name="connsiteY236" fmla="*/ 2726411 h 7010404"/>
              <a:gd name="connsiteX237" fmla="*/ 11566038 w 11983720"/>
              <a:gd name="connsiteY237" fmla="*/ 2720593 h 7010404"/>
              <a:gd name="connsiteX238" fmla="*/ 11568979 w 11983720"/>
              <a:gd name="connsiteY238" fmla="*/ 2716533 h 7010404"/>
              <a:gd name="connsiteX239" fmla="*/ 11593617 w 11983720"/>
              <a:gd name="connsiteY239" fmla="*/ 2694886 h 7010404"/>
              <a:gd name="connsiteX240" fmla="*/ 11697591 w 11983720"/>
              <a:gd name="connsiteY240" fmla="*/ 2642160 h 7010404"/>
              <a:gd name="connsiteX241" fmla="*/ 11755711 w 11983720"/>
              <a:gd name="connsiteY241" fmla="*/ 2626902 h 7010404"/>
              <a:gd name="connsiteX242" fmla="*/ 11871035 w 11983720"/>
              <a:gd name="connsiteY242" fmla="*/ 2656253 h 7010404"/>
              <a:gd name="connsiteX243" fmla="*/ 11892132 w 11983720"/>
              <a:gd name="connsiteY243" fmla="*/ 2688788 h 7010404"/>
              <a:gd name="connsiteX244" fmla="*/ 11900477 w 11983720"/>
              <a:gd name="connsiteY244" fmla="*/ 2702474 h 7010404"/>
              <a:gd name="connsiteX245" fmla="*/ 11929839 w 11983720"/>
              <a:gd name="connsiteY245" fmla="*/ 2712074 h 7010404"/>
              <a:gd name="connsiteX246" fmla="*/ 11928724 w 11983720"/>
              <a:gd name="connsiteY246" fmla="*/ 2722859 h 7010404"/>
              <a:gd name="connsiteX247" fmla="*/ 11963471 w 11983720"/>
              <a:gd name="connsiteY247" fmla="*/ 2743484 h 7010404"/>
              <a:gd name="connsiteX248" fmla="*/ 11979600 w 11983720"/>
              <a:gd name="connsiteY248" fmla="*/ 2764823 h 7010404"/>
              <a:gd name="connsiteX249" fmla="*/ 11952719 w 11983720"/>
              <a:gd name="connsiteY249" fmla="*/ 2914207 h 7010404"/>
              <a:gd name="connsiteX250" fmla="*/ 11829076 w 11983720"/>
              <a:gd name="connsiteY250" fmla="*/ 3003836 h 7010404"/>
              <a:gd name="connsiteX251" fmla="*/ 11716183 w 11983720"/>
              <a:gd name="connsiteY251" fmla="*/ 3012372 h 7010404"/>
              <a:gd name="connsiteX252" fmla="*/ 11571035 w 11983720"/>
              <a:gd name="connsiteY252" fmla="*/ 3008104 h 7010404"/>
              <a:gd name="connsiteX253" fmla="*/ 11538781 w 11983720"/>
              <a:gd name="connsiteY253" fmla="*/ 3025177 h 7010404"/>
              <a:gd name="connsiteX254" fmla="*/ 11409759 w 11983720"/>
              <a:gd name="connsiteY254" fmla="*/ 3076394 h 7010404"/>
              <a:gd name="connsiteX255" fmla="*/ 11291492 w 11983720"/>
              <a:gd name="connsiteY255" fmla="*/ 3114806 h 7010404"/>
              <a:gd name="connsiteX256" fmla="*/ 11022700 w 11983720"/>
              <a:gd name="connsiteY256" fmla="*/ 3174559 h 7010404"/>
              <a:gd name="connsiteX257" fmla="*/ 10764661 w 11983720"/>
              <a:gd name="connsiteY257" fmla="*/ 3259920 h 7010404"/>
              <a:gd name="connsiteX258" fmla="*/ 10603386 w 11983720"/>
              <a:gd name="connsiteY258" fmla="*/ 3358087 h 7010404"/>
              <a:gd name="connsiteX259" fmla="*/ 10528122 w 11983720"/>
              <a:gd name="connsiteY259" fmla="*/ 3396499 h 7010404"/>
              <a:gd name="connsiteX260" fmla="*/ 10221699 w 11983720"/>
              <a:gd name="connsiteY260" fmla="*/ 3537345 h 7010404"/>
              <a:gd name="connsiteX261" fmla="*/ 10200631 w 11983720"/>
              <a:gd name="connsiteY261" fmla="*/ 3547150 h 7010404"/>
              <a:gd name="connsiteX262" fmla="*/ 10185532 w 11983720"/>
              <a:gd name="connsiteY262" fmla="*/ 3639988 h 7010404"/>
              <a:gd name="connsiteX263" fmla="*/ 10132344 w 11983720"/>
              <a:gd name="connsiteY263" fmla="*/ 3746654 h 7010404"/>
              <a:gd name="connsiteX264" fmla="*/ 10127906 w 11983720"/>
              <a:gd name="connsiteY264" fmla="*/ 3767789 h 7010404"/>
              <a:gd name="connsiteX265" fmla="*/ 10141062 w 11983720"/>
              <a:gd name="connsiteY265" fmla="*/ 3772089 h 7010404"/>
              <a:gd name="connsiteX266" fmla="*/ 10555002 w 11983720"/>
              <a:gd name="connsiteY266" fmla="*/ 3891595 h 7010404"/>
              <a:gd name="connsiteX267" fmla="*/ 10646392 w 11983720"/>
              <a:gd name="connsiteY267" fmla="*/ 3917205 h 7010404"/>
              <a:gd name="connsiteX268" fmla="*/ 10770037 w 11983720"/>
              <a:gd name="connsiteY268" fmla="*/ 3904400 h 7010404"/>
              <a:gd name="connsiteX269" fmla="*/ 10839921 w 11983720"/>
              <a:gd name="connsiteY269" fmla="*/ 3895864 h 7010404"/>
              <a:gd name="connsiteX270" fmla="*/ 10915183 w 11983720"/>
              <a:gd name="connsiteY270" fmla="*/ 3912937 h 7010404"/>
              <a:gd name="connsiteX271" fmla="*/ 10947439 w 11983720"/>
              <a:gd name="connsiteY271" fmla="*/ 3942812 h 7010404"/>
              <a:gd name="connsiteX272" fmla="*/ 10807667 w 11983720"/>
              <a:gd name="connsiteY272" fmla="*/ 4169020 h 7010404"/>
              <a:gd name="connsiteX273" fmla="*/ 10657143 w 11983720"/>
              <a:gd name="connsiteY273" fmla="*/ 4169020 h 7010404"/>
              <a:gd name="connsiteX274" fmla="*/ 10533498 w 11983720"/>
              <a:gd name="connsiteY274" fmla="*/ 4100731 h 7010404"/>
              <a:gd name="connsiteX275" fmla="*/ 10399103 w 11983720"/>
              <a:gd name="connsiteY275" fmla="*/ 4079391 h 7010404"/>
              <a:gd name="connsiteX276" fmla="*/ 10259332 w 11983720"/>
              <a:gd name="connsiteY276" fmla="*/ 4023907 h 7010404"/>
              <a:gd name="connsiteX277" fmla="*/ 10178692 w 11983720"/>
              <a:gd name="connsiteY277" fmla="*/ 3921471 h 7010404"/>
              <a:gd name="connsiteX278" fmla="*/ 10144901 w 11983720"/>
              <a:gd name="connsiteY278" fmla="*/ 3898797 h 7010404"/>
              <a:gd name="connsiteX279" fmla="*/ 10115451 w 11983720"/>
              <a:gd name="connsiteY279" fmla="*/ 3921009 h 7010404"/>
              <a:gd name="connsiteX280" fmla="*/ 10014092 w 11983720"/>
              <a:gd name="connsiteY280" fmla="*/ 3921009 h 7010404"/>
              <a:gd name="connsiteX281" fmla="*/ 9862052 w 11983720"/>
              <a:gd name="connsiteY281" fmla="*/ 3947832 h 7010404"/>
              <a:gd name="connsiteX282" fmla="*/ 9819818 w 11983720"/>
              <a:gd name="connsiteY282" fmla="*/ 4048423 h 7010404"/>
              <a:gd name="connsiteX283" fmla="*/ 9574865 w 11983720"/>
              <a:gd name="connsiteY283" fmla="*/ 4309956 h 7010404"/>
              <a:gd name="connsiteX284" fmla="*/ 9515737 w 11983720"/>
              <a:gd name="connsiteY284" fmla="*/ 4323367 h 7010404"/>
              <a:gd name="connsiteX285" fmla="*/ 9177872 w 11983720"/>
              <a:gd name="connsiteY285" fmla="*/ 4323367 h 7010404"/>
              <a:gd name="connsiteX286" fmla="*/ 9245444 w 11983720"/>
              <a:gd name="connsiteY286" fmla="*/ 4544663 h 7010404"/>
              <a:gd name="connsiteX287" fmla="*/ 9051170 w 11983720"/>
              <a:gd name="connsiteY287" fmla="*/ 4423957 h 7010404"/>
              <a:gd name="connsiteX288" fmla="*/ 8747091 w 11983720"/>
              <a:gd name="connsiteY288" fmla="*/ 4363603 h 7010404"/>
              <a:gd name="connsiteX289" fmla="*/ 8603497 w 11983720"/>
              <a:gd name="connsiteY289" fmla="*/ 4558076 h 7010404"/>
              <a:gd name="connsiteX290" fmla="*/ 8392330 w 11983720"/>
              <a:gd name="connsiteY290" fmla="*/ 4658664 h 7010404"/>
              <a:gd name="connsiteX291" fmla="*/ 8248737 w 11983720"/>
              <a:gd name="connsiteY291" fmla="*/ 4698900 h 7010404"/>
              <a:gd name="connsiteX292" fmla="*/ 8012231 w 11983720"/>
              <a:gd name="connsiteY292" fmla="*/ 4812901 h 7010404"/>
              <a:gd name="connsiteX293" fmla="*/ 7936211 w 11983720"/>
              <a:gd name="connsiteY293" fmla="*/ 4866550 h 7010404"/>
              <a:gd name="connsiteX294" fmla="*/ 7969997 w 11983720"/>
              <a:gd name="connsiteY294" fmla="*/ 5034199 h 7010404"/>
              <a:gd name="connsiteX295" fmla="*/ 7998540 w 11983720"/>
              <a:gd name="connsiteY295" fmla="*/ 5142809 h 7010404"/>
              <a:gd name="connsiteX296" fmla="*/ 8017821 w 11983720"/>
              <a:gd name="connsiteY296" fmla="*/ 5144903 h 7010404"/>
              <a:gd name="connsiteX297" fmla="*/ 8037579 w 11983720"/>
              <a:gd name="connsiteY297" fmla="*/ 5157192 h 7010404"/>
              <a:gd name="connsiteX298" fmla="*/ 8053670 w 11983720"/>
              <a:gd name="connsiteY298" fmla="*/ 5182005 h 7010404"/>
              <a:gd name="connsiteX299" fmla="*/ 8060034 w 11983720"/>
              <a:gd name="connsiteY299" fmla="*/ 5192443 h 7010404"/>
              <a:gd name="connsiteX300" fmla="*/ 8080361 w 11983720"/>
              <a:gd name="connsiteY300" fmla="*/ 5219711 h 7010404"/>
              <a:gd name="connsiteX301" fmla="*/ 8090960 w 11983720"/>
              <a:gd name="connsiteY301" fmla="*/ 5232605 h 7010404"/>
              <a:gd name="connsiteX302" fmla="*/ 8098078 w 11983720"/>
              <a:gd name="connsiteY302" fmla="*/ 5251423 h 7010404"/>
              <a:gd name="connsiteX303" fmla="*/ 8096978 w 11983720"/>
              <a:gd name="connsiteY303" fmla="*/ 5272625 h 7010404"/>
              <a:gd name="connsiteX304" fmla="*/ 8087316 w 11983720"/>
              <a:gd name="connsiteY304" fmla="*/ 5325796 h 7010404"/>
              <a:gd name="connsiteX305" fmla="*/ 8012542 w 11983720"/>
              <a:gd name="connsiteY305" fmla="*/ 5402777 h 7010404"/>
              <a:gd name="connsiteX306" fmla="*/ 8001958 w 11983720"/>
              <a:gd name="connsiteY306" fmla="*/ 5403392 h 7010404"/>
              <a:gd name="connsiteX307" fmla="*/ 7956134 w 11983720"/>
              <a:gd name="connsiteY307" fmla="*/ 5411777 h 7010404"/>
              <a:gd name="connsiteX308" fmla="*/ 7943179 w 11983720"/>
              <a:gd name="connsiteY308" fmla="*/ 5410623 h 7010404"/>
              <a:gd name="connsiteX309" fmla="*/ 7908186 w 11983720"/>
              <a:gd name="connsiteY309" fmla="*/ 5412181 h 7010404"/>
              <a:gd name="connsiteX310" fmla="*/ 7889254 w 11983720"/>
              <a:gd name="connsiteY310" fmla="*/ 5411532 h 7010404"/>
              <a:gd name="connsiteX311" fmla="*/ 7872676 w 11983720"/>
              <a:gd name="connsiteY311" fmla="*/ 5399145 h 7010404"/>
              <a:gd name="connsiteX312" fmla="*/ 7817726 w 11983720"/>
              <a:gd name="connsiteY312" fmla="*/ 5370869 h 7010404"/>
              <a:gd name="connsiteX313" fmla="*/ 7789309 w 11983720"/>
              <a:gd name="connsiteY313" fmla="*/ 5349635 h 7010404"/>
              <a:gd name="connsiteX314" fmla="*/ 7783316 w 11983720"/>
              <a:gd name="connsiteY314" fmla="*/ 5336631 h 7010404"/>
              <a:gd name="connsiteX315" fmla="*/ 7783534 w 11983720"/>
              <a:gd name="connsiteY315" fmla="*/ 5303401 h 7010404"/>
              <a:gd name="connsiteX316" fmla="*/ 7780741 w 11983720"/>
              <a:gd name="connsiteY316" fmla="*/ 5250159 h 7010404"/>
              <a:gd name="connsiteX317" fmla="*/ 7789188 w 11983720"/>
              <a:gd name="connsiteY317" fmla="*/ 5228052 h 7010404"/>
              <a:gd name="connsiteX318" fmla="*/ 7807221 w 11983720"/>
              <a:gd name="connsiteY318" fmla="*/ 5203164 h 7010404"/>
              <a:gd name="connsiteX319" fmla="*/ 7826011 w 11983720"/>
              <a:gd name="connsiteY319" fmla="*/ 5186655 h 7010404"/>
              <a:gd name="connsiteX320" fmla="*/ 7859673 w 11983720"/>
              <a:gd name="connsiteY320" fmla="*/ 5158612 h 7010404"/>
              <a:gd name="connsiteX321" fmla="*/ 7860190 w 11983720"/>
              <a:gd name="connsiteY321" fmla="*/ 5158473 h 7010404"/>
              <a:gd name="connsiteX322" fmla="*/ 7860190 w 11983720"/>
              <a:gd name="connsiteY322" fmla="*/ 5114670 h 7010404"/>
              <a:gd name="connsiteX323" fmla="*/ 7851743 w 11983720"/>
              <a:gd name="connsiteY323" fmla="*/ 5000669 h 7010404"/>
              <a:gd name="connsiteX324" fmla="*/ 7751440 w 11983720"/>
              <a:gd name="connsiteY324" fmla="*/ 4868226 h 7010404"/>
              <a:gd name="connsiteX325" fmla="*/ 7719881 w 11983720"/>
              <a:gd name="connsiteY325" fmla="*/ 4861044 h 7010404"/>
              <a:gd name="connsiteX326" fmla="*/ 7716299 w 11983720"/>
              <a:gd name="connsiteY326" fmla="*/ 4869585 h 7010404"/>
              <a:gd name="connsiteX327" fmla="*/ 7547189 w 11983720"/>
              <a:gd name="connsiteY327" fmla="*/ 5175990 h 7010404"/>
              <a:gd name="connsiteX328" fmla="*/ 7451364 w 11983720"/>
              <a:gd name="connsiteY328" fmla="*/ 5313663 h 7010404"/>
              <a:gd name="connsiteX329" fmla="*/ 7487412 w 11983720"/>
              <a:gd name="connsiteY329" fmla="*/ 5335807 h 7010404"/>
              <a:gd name="connsiteX330" fmla="*/ 7576786 w 11983720"/>
              <a:gd name="connsiteY330" fmla="*/ 5411032 h 7010404"/>
              <a:gd name="connsiteX331" fmla="*/ 7609041 w 11983720"/>
              <a:gd name="connsiteY331" fmla="*/ 5530539 h 7010404"/>
              <a:gd name="connsiteX332" fmla="*/ 7506901 w 11983720"/>
              <a:gd name="connsiteY332" fmla="*/ 5658580 h 7010404"/>
              <a:gd name="connsiteX333" fmla="*/ 7501525 w 11983720"/>
              <a:gd name="connsiteY333" fmla="*/ 5688457 h 7010404"/>
              <a:gd name="connsiteX334" fmla="*/ 7528403 w 11983720"/>
              <a:gd name="connsiteY334" fmla="*/ 5833571 h 7010404"/>
              <a:gd name="connsiteX335" fmla="*/ 7394008 w 11983720"/>
              <a:gd name="connsiteY335" fmla="*/ 6029902 h 7010404"/>
              <a:gd name="connsiteX336" fmla="*/ 7264987 w 11983720"/>
              <a:gd name="connsiteY336" fmla="*/ 6076852 h 7010404"/>
              <a:gd name="connsiteX337" fmla="*/ 7001570 w 11983720"/>
              <a:gd name="connsiteY337" fmla="*/ 6046974 h 7010404"/>
              <a:gd name="connsiteX338" fmla="*/ 6926897 w 11983720"/>
              <a:gd name="connsiteY338" fmla="*/ 6000025 h 7010404"/>
              <a:gd name="connsiteX339" fmla="*/ 6881457 w 11983720"/>
              <a:gd name="connsiteY339" fmla="*/ 5958970 h 7010404"/>
              <a:gd name="connsiteX340" fmla="*/ 6855649 w 11983720"/>
              <a:gd name="connsiteY340" fmla="*/ 5983754 h 7010404"/>
              <a:gd name="connsiteX341" fmla="*/ 6741475 w 11983720"/>
              <a:gd name="connsiteY341" fmla="*/ 6074326 h 7010404"/>
              <a:gd name="connsiteX342" fmla="*/ 6743866 w 11983720"/>
              <a:gd name="connsiteY342" fmla="*/ 6076719 h 7010404"/>
              <a:gd name="connsiteX343" fmla="*/ 6754281 w 11983720"/>
              <a:gd name="connsiteY343" fmla="*/ 6081120 h 7010404"/>
              <a:gd name="connsiteX344" fmla="*/ 6797290 w 11983720"/>
              <a:gd name="connsiteY344" fmla="*/ 6098191 h 7010404"/>
              <a:gd name="connsiteX345" fmla="*/ 6743529 w 11983720"/>
              <a:gd name="connsiteY345" fmla="*/ 6128069 h 7010404"/>
              <a:gd name="connsiteX346" fmla="*/ 6705899 w 11983720"/>
              <a:gd name="connsiteY346" fmla="*/ 6115264 h 7010404"/>
              <a:gd name="connsiteX347" fmla="*/ 6694619 w 11983720"/>
              <a:gd name="connsiteY347" fmla="*/ 6111495 h 7010404"/>
              <a:gd name="connsiteX348" fmla="*/ 6570461 w 11983720"/>
              <a:gd name="connsiteY348" fmla="*/ 6209987 h 7010404"/>
              <a:gd name="connsiteX349" fmla="*/ 5396764 w 11983720"/>
              <a:gd name="connsiteY349" fmla="*/ 6797710 h 7010404"/>
              <a:gd name="connsiteX350" fmla="*/ 5313406 w 11983720"/>
              <a:gd name="connsiteY350" fmla="*/ 6820826 h 7010404"/>
              <a:gd name="connsiteX351" fmla="*/ 5313406 w 11983720"/>
              <a:gd name="connsiteY351" fmla="*/ 6858002 h 7010404"/>
              <a:gd name="connsiteX352" fmla="*/ 5179349 w 11983720"/>
              <a:gd name="connsiteY352" fmla="*/ 6858002 h 7010404"/>
              <a:gd name="connsiteX353" fmla="*/ 5067596 w 11983720"/>
              <a:gd name="connsiteY353" fmla="*/ 6888993 h 7010404"/>
              <a:gd name="connsiteX354" fmla="*/ 4015946 w 11983720"/>
              <a:gd name="connsiteY354" fmla="*/ 7010404 h 7010404"/>
              <a:gd name="connsiteX355" fmla="*/ 2964297 w 11983720"/>
              <a:gd name="connsiteY355" fmla="*/ 6888993 h 7010404"/>
              <a:gd name="connsiteX356" fmla="*/ 2852545 w 11983720"/>
              <a:gd name="connsiteY356" fmla="*/ 6858002 h 7010404"/>
              <a:gd name="connsiteX357" fmla="*/ 0 w 11983720"/>
              <a:gd name="connsiteY357" fmla="*/ 6858002 h 7010404"/>
              <a:gd name="connsiteX358" fmla="*/ 0 w 11983720"/>
              <a:gd name="connsiteY358" fmla="*/ 3505202 h 7010404"/>
              <a:gd name="connsiteX0" fmla="*/ 9654329 w 11983720"/>
              <a:gd name="connsiteY0" fmla="*/ 867292 h 7010404"/>
              <a:gd name="connsiteX1" fmla="*/ 9598103 w 11983720"/>
              <a:gd name="connsiteY1" fmla="*/ 908210 h 7010404"/>
              <a:gd name="connsiteX2" fmla="*/ 9549720 w 11983720"/>
              <a:gd name="connsiteY2" fmla="*/ 967963 h 7010404"/>
              <a:gd name="connsiteX3" fmla="*/ 9565847 w 11983720"/>
              <a:gd name="connsiteY3" fmla="*/ 1006376 h 7010404"/>
              <a:gd name="connsiteX4" fmla="*/ 9606167 w 11983720"/>
              <a:gd name="connsiteY4" fmla="*/ 1006911 h 7010404"/>
              <a:gd name="connsiteX5" fmla="*/ 9623130 w 11983720"/>
              <a:gd name="connsiteY5" fmla="*/ 1003094 h 7010404"/>
              <a:gd name="connsiteX6" fmla="*/ 9645264 w 11983720"/>
              <a:gd name="connsiteY6" fmla="*/ 955148 h 7010404"/>
              <a:gd name="connsiteX7" fmla="*/ 9647718 w 11983720"/>
              <a:gd name="connsiteY7" fmla="*/ 887712 h 7010404"/>
              <a:gd name="connsiteX8" fmla="*/ 9654329 w 11983720"/>
              <a:gd name="connsiteY8" fmla="*/ 867292 h 7010404"/>
              <a:gd name="connsiteX9" fmla="*/ 0 w 11983720"/>
              <a:gd name="connsiteY9" fmla="*/ 0 h 7010404"/>
              <a:gd name="connsiteX10" fmla="*/ 4015946 w 11983720"/>
              <a:gd name="connsiteY10" fmla="*/ 0 h 7010404"/>
              <a:gd name="connsiteX11" fmla="*/ 5313406 w 11983720"/>
              <a:gd name="connsiteY11" fmla="*/ 0 h 7010404"/>
              <a:gd name="connsiteX12" fmla="*/ 5488493 w 11983720"/>
              <a:gd name="connsiteY12" fmla="*/ 243133 h 7010404"/>
              <a:gd name="connsiteX13" fmla="*/ 5930185 w 11983720"/>
              <a:gd name="connsiteY13" fmla="*/ 423059 h 7010404"/>
              <a:gd name="connsiteX14" fmla="*/ 6106703 w 11983720"/>
              <a:gd name="connsiteY14" fmla="*/ 516658 h 7010404"/>
              <a:gd name="connsiteX15" fmla="*/ 6087006 w 11983720"/>
              <a:gd name="connsiteY15" fmla="*/ 491542 h 7010404"/>
              <a:gd name="connsiteX16" fmla="*/ 6060800 w 11983720"/>
              <a:gd name="connsiteY16" fmla="*/ 460064 h 7010404"/>
              <a:gd name="connsiteX17" fmla="*/ 5964034 w 11983720"/>
              <a:gd name="connsiteY17" fmla="*/ 387506 h 7010404"/>
              <a:gd name="connsiteX18" fmla="*/ 5915651 w 11983720"/>
              <a:gd name="connsiteY18" fmla="*/ 302144 h 7010404"/>
              <a:gd name="connsiteX19" fmla="*/ 6001664 w 11983720"/>
              <a:gd name="connsiteY19" fmla="*/ 203978 h 7010404"/>
              <a:gd name="connsiteX20" fmla="*/ 6055424 w 11983720"/>
              <a:gd name="connsiteY20" fmla="*/ 203978 h 7010404"/>
              <a:gd name="connsiteX21" fmla="*/ 6071551 w 11983720"/>
              <a:gd name="connsiteY21" fmla="*/ 233856 h 7010404"/>
              <a:gd name="connsiteX22" fmla="*/ 6130684 w 11983720"/>
              <a:gd name="connsiteY22" fmla="*/ 391774 h 7010404"/>
              <a:gd name="connsiteX23" fmla="*/ 6152189 w 11983720"/>
              <a:gd name="connsiteY23" fmla="*/ 434455 h 7010404"/>
              <a:gd name="connsiteX24" fmla="*/ 6238202 w 11983720"/>
              <a:gd name="connsiteY24" fmla="*/ 545425 h 7010404"/>
              <a:gd name="connsiteX25" fmla="*/ 6285697 w 11983720"/>
              <a:gd name="connsiteY25" fmla="*/ 614557 h 7010404"/>
              <a:gd name="connsiteX26" fmla="*/ 6545877 w 11983720"/>
              <a:gd name="connsiteY26" fmla="*/ 784372 h 7010404"/>
              <a:gd name="connsiteX27" fmla="*/ 6570160 w 11983720"/>
              <a:gd name="connsiteY27" fmla="*/ 760429 h 7010404"/>
              <a:gd name="connsiteX28" fmla="*/ 6603760 w 11983720"/>
              <a:gd name="connsiteY28" fmla="*/ 716148 h 7010404"/>
              <a:gd name="connsiteX29" fmla="*/ 6722027 w 11983720"/>
              <a:gd name="connsiteY29" fmla="*/ 703343 h 7010404"/>
              <a:gd name="connsiteX30" fmla="*/ 6947814 w 11983720"/>
              <a:gd name="connsiteY30" fmla="*/ 733221 h 7010404"/>
              <a:gd name="connsiteX31" fmla="*/ 7012322 w 11983720"/>
              <a:gd name="connsiteY31" fmla="*/ 686272 h 7010404"/>
              <a:gd name="connsiteX32" fmla="*/ 7028451 w 11983720"/>
              <a:gd name="connsiteY32" fmla="*/ 600910 h 7010404"/>
              <a:gd name="connsiteX33" fmla="*/ 7028451 w 11983720"/>
              <a:gd name="connsiteY33" fmla="*/ 545425 h 7010404"/>
              <a:gd name="connsiteX34" fmla="*/ 7130592 w 11983720"/>
              <a:gd name="connsiteY34" fmla="*/ 515549 h 7010404"/>
              <a:gd name="connsiteX35" fmla="*/ 7211230 w 11983720"/>
              <a:gd name="connsiteY35" fmla="*/ 579570 h 7010404"/>
              <a:gd name="connsiteX36" fmla="*/ 7259611 w 11983720"/>
              <a:gd name="connsiteY36" fmla="*/ 613714 h 7010404"/>
              <a:gd name="connsiteX37" fmla="*/ 7313371 w 11983720"/>
              <a:gd name="connsiteY37" fmla="*/ 583839 h 7010404"/>
              <a:gd name="connsiteX38" fmla="*/ 7356376 w 11983720"/>
              <a:gd name="connsiteY38" fmla="*/ 472869 h 7010404"/>
              <a:gd name="connsiteX39" fmla="*/ 7388632 w 11983720"/>
              <a:gd name="connsiteY39" fmla="*/ 438723 h 7010404"/>
              <a:gd name="connsiteX40" fmla="*/ 7442390 w 11983720"/>
              <a:gd name="connsiteY40" fmla="*/ 442991 h 7010404"/>
              <a:gd name="connsiteX41" fmla="*/ 7501525 w 11983720"/>
              <a:gd name="connsiteY41" fmla="*/ 485671 h 7010404"/>
              <a:gd name="connsiteX42" fmla="*/ 7587538 w 11983720"/>
              <a:gd name="connsiteY42" fmla="*/ 545425 h 7010404"/>
              <a:gd name="connsiteX43" fmla="*/ 7721933 w 11983720"/>
              <a:gd name="connsiteY43" fmla="*/ 481403 h 7010404"/>
              <a:gd name="connsiteX44" fmla="*/ 7807946 w 11983720"/>
              <a:gd name="connsiteY44" fmla="*/ 366167 h 7010404"/>
              <a:gd name="connsiteX45" fmla="*/ 7872457 w 11983720"/>
              <a:gd name="connsiteY45" fmla="*/ 349094 h 7010404"/>
              <a:gd name="connsiteX46" fmla="*/ 7931592 w 11983720"/>
              <a:gd name="connsiteY46" fmla="*/ 494208 h 7010404"/>
              <a:gd name="connsiteX47" fmla="*/ 7920842 w 11983720"/>
              <a:gd name="connsiteY47" fmla="*/ 507013 h 7010404"/>
              <a:gd name="connsiteX48" fmla="*/ 8028357 w 11983720"/>
              <a:gd name="connsiteY48" fmla="*/ 532622 h 7010404"/>
              <a:gd name="connsiteX49" fmla="*/ 8119746 w 11983720"/>
              <a:gd name="connsiteY49" fmla="*/ 498476 h 7010404"/>
              <a:gd name="connsiteX50" fmla="*/ 8135874 w 11983720"/>
              <a:gd name="connsiteY50" fmla="*/ 485671 h 7010404"/>
              <a:gd name="connsiteX51" fmla="*/ 8313276 w 11983720"/>
              <a:gd name="connsiteY51" fmla="*/ 477137 h 7010404"/>
              <a:gd name="connsiteX52" fmla="*/ 8415417 w 11983720"/>
              <a:gd name="connsiteY52" fmla="*/ 468600 h 7010404"/>
              <a:gd name="connsiteX53" fmla="*/ 8474552 w 11983720"/>
              <a:gd name="connsiteY53" fmla="*/ 357630 h 7010404"/>
              <a:gd name="connsiteX54" fmla="*/ 8565942 w 11983720"/>
              <a:gd name="connsiteY54" fmla="*/ 131422 h 7010404"/>
              <a:gd name="connsiteX55" fmla="*/ 8646579 w 11983720"/>
              <a:gd name="connsiteY55" fmla="*/ 33255 h 7010404"/>
              <a:gd name="connsiteX56" fmla="*/ 8704368 w 11983720"/>
              <a:gd name="connsiteY56" fmla="*/ 2846 h 7010404"/>
              <a:gd name="connsiteX57" fmla="*/ 8741831 w 11983720"/>
              <a:gd name="connsiteY57" fmla="*/ 245 h 7010404"/>
              <a:gd name="connsiteX58" fmla="*/ 8786350 w 11983720"/>
              <a:gd name="connsiteY58" fmla="*/ 7648 h 7010404"/>
              <a:gd name="connsiteX59" fmla="*/ 8732592 w 11983720"/>
              <a:gd name="connsiteY59" fmla="*/ 152762 h 7010404"/>
              <a:gd name="connsiteX60" fmla="*/ 8678833 w 11983720"/>
              <a:gd name="connsiteY60" fmla="*/ 323485 h 7010404"/>
              <a:gd name="connsiteX61" fmla="*/ 8619698 w 11983720"/>
              <a:gd name="connsiteY61" fmla="*/ 489940 h 7010404"/>
              <a:gd name="connsiteX62" fmla="*/ 8754096 w 11983720"/>
              <a:gd name="connsiteY62" fmla="*/ 613714 h 7010404"/>
              <a:gd name="connsiteX63" fmla="*/ 8786350 w 11983720"/>
              <a:gd name="connsiteY63" fmla="*/ 596641 h 7010404"/>
              <a:gd name="connsiteX64" fmla="*/ 8802476 w 11983720"/>
              <a:gd name="connsiteY64" fmla="*/ 566766 h 7010404"/>
              <a:gd name="connsiteX65" fmla="*/ 8909996 w 11983720"/>
              <a:gd name="connsiteY65" fmla="*/ 532622 h 7010404"/>
              <a:gd name="connsiteX66" fmla="*/ 8969128 w 11983720"/>
              <a:gd name="connsiteY66" fmla="*/ 600910 h 7010404"/>
              <a:gd name="connsiteX67" fmla="*/ 8969128 w 11983720"/>
              <a:gd name="connsiteY67" fmla="*/ 635055 h 7010404"/>
              <a:gd name="connsiteX68" fmla="*/ 9130404 w 11983720"/>
              <a:gd name="connsiteY68" fmla="*/ 801509 h 7010404"/>
              <a:gd name="connsiteX69" fmla="*/ 9205667 w 11983720"/>
              <a:gd name="connsiteY69" fmla="*/ 797240 h 7010404"/>
              <a:gd name="connsiteX70" fmla="*/ 9431451 w 11983720"/>
              <a:gd name="connsiteY70" fmla="*/ 754560 h 7010404"/>
              <a:gd name="connsiteX71" fmla="*/ 9479834 w 11983720"/>
              <a:gd name="connsiteY71" fmla="*/ 771633 h 7010404"/>
              <a:gd name="connsiteX72" fmla="*/ 9538969 w 11983720"/>
              <a:gd name="connsiteY72" fmla="*/ 831386 h 7010404"/>
              <a:gd name="connsiteX73" fmla="*/ 9603477 w 11983720"/>
              <a:gd name="connsiteY73" fmla="*/ 839921 h 7010404"/>
              <a:gd name="connsiteX74" fmla="*/ 9624983 w 11983720"/>
              <a:gd name="connsiteY74" fmla="*/ 822850 h 7010404"/>
              <a:gd name="connsiteX75" fmla="*/ 9651190 w 11983720"/>
              <a:gd name="connsiteY75" fmla="*/ 818048 h 7010404"/>
              <a:gd name="connsiteX76" fmla="*/ 9669014 w 11983720"/>
              <a:gd name="connsiteY76" fmla="*/ 821907 h 7010404"/>
              <a:gd name="connsiteX77" fmla="*/ 9673039 w 11983720"/>
              <a:gd name="connsiteY77" fmla="*/ 803062 h 7010404"/>
              <a:gd name="connsiteX78" fmla="*/ 9655026 w 11983720"/>
              <a:gd name="connsiteY78" fmla="*/ 789260 h 7010404"/>
              <a:gd name="connsiteX79" fmla="*/ 9654322 w 11983720"/>
              <a:gd name="connsiteY79" fmla="*/ 763084 h 7010404"/>
              <a:gd name="connsiteX80" fmla="*/ 9655769 w 11983720"/>
              <a:gd name="connsiteY80" fmla="*/ 732353 h 7010404"/>
              <a:gd name="connsiteX81" fmla="*/ 9701303 w 11983720"/>
              <a:gd name="connsiteY81" fmla="*/ 753698 h 7010404"/>
              <a:gd name="connsiteX82" fmla="*/ 9702007 w 11983720"/>
              <a:gd name="connsiteY82" fmla="*/ 779876 h 7010404"/>
              <a:gd name="connsiteX83" fmla="*/ 9686852 w 11983720"/>
              <a:gd name="connsiteY83" fmla="*/ 977913 h 7010404"/>
              <a:gd name="connsiteX84" fmla="*/ 9687132 w 11983720"/>
              <a:gd name="connsiteY84" fmla="*/ 988259 h 7010404"/>
              <a:gd name="connsiteX85" fmla="*/ 9689493 w 11983720"/>
              <a:gd name="connsiteY85" fmla="*/ 987703 h 7010404"/>
              <a:gd name="connsiteX86" fmla="*/ 9732498 w 11983720"/>
              <a:gd name="connsiteY86" fmla="*/ 1006376 h 7010404"/>
              <a:gd name="connsiteX87" fmla="*/ 9761691 w 11983720"/>
              <a:gd name="connsiteY87" fmla="*/ 1050670 h 7010404"/>
              <a:gd name="connsiteX88" fmla="*/ 9776468 w 11983720"/>
              <a:gd name="connsiteY88" fmla="*/ 1051331 h 7010404"/>
              <a:gd name="connsiteX89" fmla="*/ 9831703 w 11983720"/>
              <a:gd name="connsiteY89" fmla="*/ 1031420 h 7010404"/>
              <a:gd name="connsiteX90" fmla="*/ 9890882 w 11983720"/>
              <a:gd name="connsiteY90" fmla="*/ 1010084 h 7010404"/>
              <a:gd name="connsiteX91" fmla="*/ 9937461 w 11983720"/>
              <a:gd name="connsiteY91" fmla="*/ 1091465 h 7010404"/>
              <a:gd name="connsiteX92" fmla="*/ 10052199 w 11983720"/>
              <a:gd name="connsiteY92" fmla="*/ 1125620 h 7010404"/>
              <a:gd name="connsiteX93" fmla="*/ 10145781 w 11983720"/>
              <a:gd name="connsiteY93" fmla="*/ 1156072 h 7010404"/>
              <a:gd name="connsiteX94" fmla="*/ 10180181 w 11983720"/>
              <a:gd name="connsiteY94" fmla="*/ 1207863 h 7010404"/>
              <a:gd name="connsiteX95" fmla="*/ 10255808 w 11983720"/>
              <a:gd name="connsiteY95" fmla="*/ 1290100 h 7010404"/>
              <a:gd name="connsiteX96" fmla="*/ 10280908 w 11983720"/>
              <a:gd name="connsiteY96" fmla="*/ 1292379 h 7010404"/>
              <a:gd name="connsiteX97" fmla="*/ 10418271 w 11983720"/>
              <a:gd name="connsiteY97" fmla="*/ 1257963 h 7010404"/>
              <a:gd name="connsiteX98" fmla="*/ 10468473 w 11983720"/>
              <a:gd name="connsiteY98" fmla="*/ 1262519 h 7010404"/>
              <a:gd name="connsiteX99" fmla="*/ 10469541 w 11983720"/>
              <a:gd name="connsiteY99" fmla="*/ 1281014 h 7010404"/>
              <a:gd name="connsiteX100" fmla="*/ 10376646 w 11983720"/>
              <a:gd name="connsiteY100" fmla="*/ 1318280 h 7010404"/>
              <a:gd name="connsiteX101" fmla="*/ 10353678 w 11983720"/>
              <a:gd name="connsiteY101" fmla="*/ 1352992 h 7010404"/>
              <a:gd name="connsiteX102" fmla="*/ 10402430 w 11983720"/>
              <a:gd name="connsiteY102" fmla="*/ 1388279 h 7010404"/>
              <a:gd name="connsiteX103" fmla="*/ 10454062 w 11983720"/>
              <a:gd name="connsiteY103" fmla="*/ 1403649 h 7010404"/>
              <a:gd name="connsiteX104" fmla="*/ 10384838 w 11983720"/>
              <a:gd name="connsiteY104" fmla="*/ 1432382 h 7010404"/>
              <a:gd name="connsiteX105" fmla="*/ 10356497 w 11983720"/>
              <a:gd name="connsiteY105" fmla="*/ 1457701 h 7010404"/>
              <a:gd name="connsiteX106" fmla="*/ 10384456 w 11983720"/>
              <a:gd name="connsiteY106" fmla="*/ 1481607 h 7010404"/>
              <a:gd name="connsiteX107" fmla="*/ 10490253 w 11983720"/>
              <a:gd name="connsiteY107" fmla="*/ 1458567 h 7010404"/>
              <a:gd name="connsiteX108" fmla="*/ 10705797 w 11983720"/>
              <a:gd name="connsiteY108" fmla="*/ 1411069 h 7010404"/>
              <a:gd name="connsiteX109" fmla="*/ 10741308 w 11983720"/>
              <a:gd name="connsiteY109" fmla="*/ 1398266 h 7010404"/>
              <a:gd name="connsiteX110" fmla="*/ 10776089 w 11983720"/>
              <a:gd name="connsiteY110" fmla="*/ 1400830 h 7010404"/>
              <a:gd name="connsiteX111" fmla="*/ 10764958 w 11983720"/>
              <a:gd name="connsiteY111" fmla="*/ 1431274 h 7010404"/>
              <a:gd name="connsiteX112" fmla="*/ 10739133 w 11983720"/>
              <a:gd name="connsiteY112" fmla="*/ 1444362 h 7010404"/>
              <a:gd name="connsiteX113" fmla="*/ 10655214 w 11983720"/>
              <a:gd name="connsiteY113" fmla="*/ 1455735 h 7010404"/>
              <a:gd name="connsiteX114" fmla="*/ 10584562 w 11983720"/>
              <a:gd name="connsiteY114" fmla="*/ 1473656 h 7010404"/>
              <a:gd name="connsiteX115" fmla="*/ 10539372 w 11983720"/>
              <a:gd name="connsiteY115" fmla="*/ 1486173 h 7010404"/>
              <a:gd name="connsiteX116" fmla="*/ 10442891 w 11983720"/>
              <a:gd name="connsiteY116" fmla="*/ 1517179 h 7010404"/>
              <a:gd name="connsiteX117" fmla="*/ 10354284 w 11983720"/>
              <a:gd name="connsiteY117" fmla="*/ 1586884 h 7010404"/>
              <a:gd name="connsiteX118" fmla="*/ 10445006 w 11983720"/>
              <a:gd name="connsiteY118" fmla="*/ 1595712 h 7010404"/>
              <a:gd name="connsiteX119" fmla="*/ 10636879 w 11983720"/>
              <a:gd name="connsiteY119" fmla="*/ 1556747 h 7010404"/>
              <a:gd name="connsiteX120" fmla="*/ 10753788 w 11983720"/>
              <a:gd name="connsiteY120" fmla="*/ 1544806 h 7010404"/>
              <a:gd name="connsiteX121" fmla="*/ 10777803 w 11983720"/>
              <a:gd name="connsiteY121" fmla="*/ 1570131 h 7010404"/>
              <a:gd name="connsiteX122" fmla="*/ 10757713 w 11983720"/>
              <a:gd name="connsiteY122" fmla="*/ 1584926 h 7010404"/>
              <a:gd name="connsiteX123" fmla="*/ 10560468 w 11983720"/>
              <a:gd name="connsiteY123" fmla="*/ 1614502 h 7010404"/>
              <a:gd name="connsiteX124" fmla="*/ 10494123 w 11983720"/>
              <a:gd name="connsiteY124" fmla="*/ 1623317 h 7010404"/>
              <a:gd name="connsiteX125" fmla="*/ 10406239 w 11983720"/>
              <a:gd name="connsiteY125" fmla="*/ 1677656 h 7010404"/>
              <a:gd name="connsiteX126" fmla="*/ 10301507 w 11983720"/>
              <a:gd name="connsiteY126" fmla="*/ 1719189 h 7010404"/>
              <a:gd name="connsiteX127" fmla="*/ 10294674 w 11983720"/>
              <a:gd name="connsiteY127" fmla="*/ 1720608 h 7010404"/>
              <a:gd name="connsiteX128" fmla="*/ 10286934 w 11983720"/>
              <a:gd name="connsiteY128" fmla="*/ 1727395 h 7010404"/>
              <a:gd name="connsiteX129" fmla="*/ 10286934 w 11983720"/>
              <a:gd name="connsiteY129" fmla="*/ 1753945 h 7010404"/>
              <a:gd name="connsiteX130" fmla="*/ 10303755 w 11983720"/>
              <a:gd name="connsiteY130" fmla="*/ 1789340 h 7010404"/>
              <a:gd name="connsiteX131" fmla="*/ 10186011 w 11983720"/>
              <a:gd name="connsiteY131" fmla="*/ 1833590 h 7010404"/>
              <a:gd name="connsiteX132" fmla="*/ 10175112 w 11983720"/>
              <a:gd name="connsiteY132" fmla="*/ 1845056 h 7010404"/>
              <a:gd name="connsiteX133" fmla="*/ 10189445 w 11983720"/>
              <a:gd name="connsiteY133" fmla="*/ 1864261 h 7010404"/>
              <a:gd name="connsiteX134" fmla="*/ 10196948 w 11983720"/>
              <a:gd name="connsiteY134" fmla="*/ 1869997 h 7010404"/>
              <a:gd name="connsiteX135" fmla="*/ 10234180 w 11983720"/>
              <a:gd name="connsiteY135" fmla="*/ 1873441 h 7010404"/>
              <a:gd name="connsiteX136" fmla="*/ 10237828 w 11983720"/>
              <a:gd name="connsiteY136" fmla="*/ 1872797 h 7010404"/>
              <a:gd name="connsiteX137" fmla="*/ 10372223 w 11983720"/>
              <a:gd name="connsiteY137" fmla="*/ 1864261 h 7010404"/>
              <a:gd name="connsiteX138" fmla="*/ 10413552 w 11983720"/>
              <a:gd name="connsiteY138" fmla="*/ 1878132 h 7010404"/>
              <a:gd name="connsiteX139" fmla="*/ 10436251 w 11983720"/>
              <a:gd name="connsiteY139" fmla="*/ 1899836 h 7010404"/>
              <a:gd name="connsiteX140" fmla="*/ 10449881 w 11983720"/>
              <a:gd name="connsiteY140" fmla="*/ 1897743 h 7010404"/>
              <a:gd name="connsiteX141" fmla="*/ 10480367 w 11983720"/>
              <a:gd name="connsiteY141" fmla="*/ 1895534 h 7010404"/>
              <a:gd name="connsiteX142" fmla="*/ 10522416 w 11983720"/>
              <a:gd name="connsiteY142" fmla="*/ 1922083 h 7010404"/>
              <a:gd name="connsiteX143" fmla="*/ 10497187 w 11983720"/>
              <a:gd name="connsiteY143" fmla="*/ 1957479 h 7010404"/>
              <a:gd name="connsiteX144" fmla="*/ 10456302 w 11983720"/>
              <a:gd name="connsiteY144" fmla="*/ 1965299 h 7010404"/>
              <a:gd name="connsiteX145" fmla="*/ 10452862 w 11983720"/>
              <a:gd name="connsiteY145" fmla="*/ 1983767 h 7010404"/>
              <a:gd name="connsiteX146" fmla="*/ 10361470 w 11983720"/>
              <a:gd name="connsiteY146" fmla="*/ 2116076 h 7010404"/>
              <a:gd name="connsiteX147" fmla="*/ 10313088 w 11983720"/>
              <a:gd name="connsiteY147" fmla="*/ 2120344 h 7010404"/>
              <a:gd name="connsiteX148" fmla="*/ 10287555 w 11983720"/>
              <a:gd name="connsiteY148" fmla="*/ 2119278 h 7010404"/>
              <a:gd name="connsiteX149" fmla="*/ 10271220 w 11983720"/>
              <a:gd name="connsiteY149" fmla="*/ 2136237 h 7010404"/>
              <a:gd name="connsiteX150" fmla="*/ 10286934 w 11983720"/>
              <a:gd name="connsiteY150" fmla="*/ 2152158 h 7010404"/>
              <a:gd name="connsiteX151" fmla="*/ 10286934 w 11983720"/>
              <a:gd name="connsiteY151" fmla="*/ 2169860 h 7010404"/>
              <a:gd name="connsiteX152" fmla="*/ 10261704 w 11983720"/>
              <a:gd name="connsiteY152" fmla="*/ 2178706 h 7010404"/>
              <a:gd name="connsiteX153" fmla="*/ 10237044 w 11983720"/>
              <a:gd name="connsiteY153" fmla="*/ 2176761 h 7010404"/>
              <a:gd name="connsiteX154" fmla="*/ 10227075 w 11983720"/>
              <a:gd name="connsiteY154" fmla="*/ 2188634 h 7010404"/>
              <a:gd name="connsiteX155" fmla="*/ 10229444 w 11983720"/>
              <a:gd name="connsiteY155" fmla="*/ 2205255 h 7010404"/>
              <a:gd name="connsiteX156" fmla="*/ 10261704 w 11983720"/>
              <a:gd name="connsiteY156" fmla="*/ 2205255 h 7010404"/>
              <a:gd name="connsiteX157" fmla="*/ 10345804 w 11983720"/>
              <a:gd name="connsiteY157" fmla="*/ 2205255 h 7010404"/>
              <a:gd name="connsiteX158" fmla="*/ 10387856 w 11983720"/>
              <a:gd name="connsiteY158" fmla="*/ 2205255 h 7010404"/>
              <a:gd name="connsiteX159" fmla="*/ 10455137 w 11983720"/>
              <a:gd name="connsiteY159" fmla="*/ 2249505 h 7010404"/>
              <a:gd name="connsiteX160" fmla="*/ 10556056 w 11983720"/>
              <a:gd name="connsiteY160" fmla="*/ 2284901 h 7010404"/>
              <a:gd name="connsiteX161" fmla="*/ 10581287 w 11983720"/>
              <a:gd name="connsiteY161" fmla="*/ 2311449 h 7010404"/>
              <a:gd name="connsiteX162" fmla="*/ 10556056 w 11983720"/>
              <a:gd name="connsiteY162" fmla="*/ 2329142 h 7010404"/>
              <a:gd name="connsiteX163" fmla="*/ 10547649 w 11983720"/>
              <a:gd name="connsiteY163" fmla="*/ 2355692 h 7010404"/>
              <a:gd name="connsiteX164" fmla="*/ 10539238 w 11983720"/>
              <a:gd name="connsiteY164" fmla="*/ 2391087 h 7010404"/>
              <a:gd name="connsiteX165" fmla="*/ 10539238 w 11983720"/>
              <a:gd name="connsiteY165" fmla="*/ 2417635 h 7010404"/>
              <a:gd name="connsiteX166" fmla="*/ 10547649 w 11983720"/>
              <a:gd name="connsiteY166" fmla="*/ 2417635 h 7010404"/>
              <a:gd name="connsiteX167" fmla="*/ 10547649 w 11983720"/>
              <a:gd name="connsiteY167" fmla="*/ 2479580 h 7010404"/>
              <a:gd name="connsiteX168" fmla="*/ 10480367 w 11983720"/>
              <a:gd name="connsiteY168" fmla="*/ 2541532 h 7010404"/>
              <a:gd name="connsiteX169" fmla="*/ 10564468 w 11983720"/>
              <a:gd name="connsiteY169" fmla="*/ 2568073 h 7010404"/>
              <a:gd name="connsiteX170" fmla="*/ 10556056 w 11983720"/>
              <a:gd name="connsiteY170" fmla="*/ 2576928 h 7010404"/>
              <a:gd name="connsiteX171" fmla="*/ 10256798 w 11983720"/>
              <a:gd name="connsiteY171" fmla="*/ 2576928 h 7010404"/>
              <a:gd name="connsiteX172" fmla="*/ 10235811 w 11983720"/>
              <a:gd name="connsiteY172" fmla="*/ 2587165 h 7010404"/>
              <a:gd name="connsiteX173" fmla="*/ 10234442 w 11983720"/>
              <a:gd name="connsiteY173" fmla="*/ 2590655 h 7010404"/>
              <a:gd name="connsiteX174" fmla="*/ 10253293 w 11983720"/>
              <a:gd name="connsiteY174" fmla="*/ 2594621 h 7010404"/>
              <a:gd name="connsiteX175" fmla="*/ 10320575 w 11983720"/>
              <a:gd name="connsiteY175" fmla="*/ 2638871 h 7010404"/>
              <a:gd name="connsiteX176" fmla="*/ 10354215 w 11983720"/>
              <a:gd name="connsiteY176" fmla="*/ 2665420 h 7010404"/>
              <a:gd name="connsiteX177" fmla="*/ 10446726 w 11983720"/>
              <a:gd name="connsiteY177" fmla="*/ 2683114 h 7010404"/>
              <a:gd name="connsiteX178" fmla="*/ 10463546 w 11983720"/>
              <a:gd name="connsiteY178" fmla="*/ 2700816 h 7010404"/>
              <a:gd name="connsiteX179" fmla="*/ 10446726 w 11983720"/>
              <a:gd name="connsiteY179" fmla="*/ 2709662 h 7010404"/>
              <a:gd name="connsiteX180" fmla="*/ 10244884 w 11983720"/>
              <a:gd name="connsiteY180" fmla="*/ 2709662 h 7010404"/>
              <a:gd name="connsiteX181" fmla="*/ 10229113 w 11983720"/>
              <a:gd name="connsiteY181" fmla="*/ 2710767 h 7010404"/>
              <a:gd name="connsiteX182" fmla="*/ 10228202 w 11983720"/>
              <a:gd name="connsiteY182" fmla="*/ 2711514 h 7010404"/>
              <a:gd name="connsiteX183" fmla="*/ 10228418 w 11983720"/>
              <a:gd name="connsiteY183" fmla="*/ 2712006 h 7010404"/>
              <a:gd name="connsiteX184" fmla="*/ 10313088 w 11983720"/>
              <a:gd name="connsiteY184" fmla="*/ 2730679 h 7010404"/>
              <a:gd name="connsiteX185" fmla="*/ 10431358 w 11983720"/>
              <a:gd name="connsiteY185" fmla="*/ 2816042 h 7010404"/>
              <a:gd name="connsiteX186" fmla="*/ 10431358 w 11983720"/>
              <a:gd name="connsiteY186" fmla="*/ 2824702 h 7010404"/>
              <a:gd name="connsiteX187" fmla="*/ 10530827 w 11983720"/>
              <a:gd name="connsiteY187" fmla="*/ 2824702 h 7010404"/>
              <a:gd name="connsiteX188" fmla="*/ 10606520 w 11983720"/>
              <a:gd name="connsiteY188" fmla="*/ 2815857 h 7010404"/>
              <a:gd name="connsiteX189" fmla="*/ 10640160 w 11983720"/>
              <a:gd name="connsiteY189" fmla="*/ 2842405 h 7010404"/>
              <a:gd name="connsiteX190" fmla="*/ 10631749 w 11983720"/>
              <a:gd name="connsiteY190" fmla="*/ 2868954 h 7010404"/>
              <a:gd name="connsiteX191" fmla="*/ 10589697 w 11983720"/>
              <a:gd name="connsiteY191" fmla="*/ 2868954 h 7010404"/>
              <a:gd name="connsiteX192" fmla="*/ 10480367 w 11983720"/>
              <a:gd name="connsiteY192" fmla="*/ 2860098 h 7010404"/>
              <a:gd name="connsiteX193" fmla="*/ 10450274 w 11983720"/>
              <a:gd name="connsiteY193" fmla="*/ 2855261 h 7010404"/>
              <a:gd name="connsiteX194" fmla="*/ 10428982 w 11983720"/>
              <a:gd name="connsiteY194" fmla="*/ 2859828 h 7010404"/>
              <a:gd name="connsiteX195" fmla="*/ 10411872 w 11983720"/>
              <a:gd name="connsiteY195" fmla="*/ 2867792 h 7010404"/>
              <a:gd name="connsiteX196" fmla="*/ 10400777 w 11983720"/>
              <a:gd name="connsiteY196" fmla="*/ 2867539 h 7010404"/>
              <a:gd name="connsiteX197" fmla="*/ 10396397 w 11983720"/>
              <a:gd name="connsiteY197" fmla="*/ 2868814 h 7010404"/>
              <a:gd name="connsiteX198" fmla="*/ 10383387 w 11983720"/>
              <a:gd name="connsiteY198" fmla="*/ 2868887 h 7010404"/>
              <a:gd name="connsiteX199" fmla="*/ 10350425 w 11983720"/>
              <a:gd name="connsiteY199" fmla="*/ 2879700 h 7010404"/>
              <a:gd name="connsiteX200" fmla="*/ 10443573 w 11983720"/>
              <a:gd name="connsiteY200" fmla="*/ 2893285 h 7010404"/>
              <a:gd name="connsiteX201" fmla="*/ 10556056 w 11983720"/>
              <a:gd name="connsiteY201" fmla="*/ 2895495 h 7010404"/>
              <a:gd name="connsiteX202" fmla="*/ 10589697 w 11983720"/>
              <a:gd name="connsiteY202" fmla="*/ 2895495 h 7010404"/>
              <a:gd name="connsiteX203" fmla="*/ 10631749 w 11983720"/>
              <a:gd name="connsiteY203" fmla="*/ 2913195 h 7010404"/>
              <a:gd name="connsiteX204" fmla="*/ 10640160 w 11983720"/>
              <a:gd name="connsiteY204" fmla="*/ 2939745 h 7010404"/>
              <a:gd name="connsiteX205" fmla="*/ 10623338 w 11983720"/>
              <a:gd name="connsiteY205" fmla="*/ 2957445 h 7010404"/>
              <a:gd name="connsiteX206" fmla="*/ 10497187 w 11983720"/>
              <a:gd name="connsiteY206" fmla="*/ 2957445 h 7010404"/>
              <a:gd name="connsiteX207" fmla="*/ 10631749 w 11983720"/>
              <a:gd name="connsiteY207" fmla="*/ 2992841 h 7010404"/>
              <a:gd name="connsiteX208" fmla="*/ 10656979 w 11983720"/>
              <a:gd name="connsiteY208" fmla="*/ 3010536 h 7010404"/>
              <a:gd name="connsiteX209" fmla="*/ 10623338 w 11983720"/>
              <a:gd name="connsiteY209" fmla="*/ 3019391 h 7010404"/>
              <a:gd name="connsiteX210" fmla="*/ 10413085 w 11983720"/>
              <a:gd name="connsiteY210" fmla="*/ 3019391 h 7010404"/>
              <a:gd name="connsiteX211" fmla="*/ 10379444 w 11983720"/>
              <a:gd name="connsiteY211" fmla="*/ 3037084 h 7010404"/>
              <a:gd name="connsiteX212" fmla="*/ 10438316 w 11983720"/>
              <a:gd name="connsiteY212" fmla="*/ 3037084 h 7010404"/>
              <a:gd name="connsiteX213" fmla="*/ 10514008 w 11983720"/>
              <a:gd name="connsiteY213" fmla="*/ 3063633 h 7010404"/>
              <a:gd name="connsiteX214" fmla="*/ 10589697 w 11983720"/>
              <a:gd name="connsiteY214" fmla="*/ 3063633 h 7010404"/>
              <a:gd name="connsiteX215" fmla="*/ 10614928 w 11983720"/>
              <a:gd name="connsiteY215" fmla="*/ 3090181 h 7010404"/>
              <a:gd name="connsiteX216" fmla="*/ 10589697 w 11983720"/>
              <a:gd name="connsiteY216" fmla="*/ 3116729 h 7010404"/>
              <a:gd name="connsiteX217" fmla="*/ 10413085 w 11983720"/>
              <a:gd name="connsiteY217" fmla="*/ 3116729 h 7010404"/>
              <a:gd name="connsiteX218" fmla="*/ 10337393 w 11983720"/>
              <a:gd name="connsiteY218" fmla="*/ 3125577 h 7010404"/>
              <a:gd name="connsiteX219" fmla="*/ 10429905 w 11983720"/>
              <a:gd name="connsiteY219" fmla="*/ 3125577 h 7010404"/>
              <a:gd name="connsiteX220" fmla="*/ 10488777 w 11983720"/>
              <a:gd name="connsiteY220" fmla="*/ 3160972 h 7010404"/>
              <a:gd name="connsiteX221" fmla="*/ 10488777 w 11983720"/>
              <a:gd name="connsiteY221" fmla="*/ 3187520 h 7010404"/>
              <a:gd name="connsiteX222" fmla="*/ 10455137 w 11983720"/>
              <a:gd name="connsiteY222" fmla="*/ 3205222 h 7010404"/>
              <a:gd name="connsiteX223" fmla="*/ 10345804 w 11983720"/>
              <a:gd name="connsiteY223" fmla="*/ 3222925 h 7010404"/>
              <a:gd name="connsiteX224" fmla="*/ 10309953 w 11983720"/>
              <a:gd name="connsiteY224" fmla="*/ 3228471 h 7010404"/>
              <a:gd name="connsiteX225" fmla="*/ 10318171 w 11983720"/>
              <a:gd name="connsiteY225" fmla="*/ 3237002 h 7010404"/>
              <a:gd name="connsiteX226" fmla="*/ 10254820 w 11983720"/>
              <a:gd name="connsiteY226" fmla="*/ 3266341 h 7010404"/>
              <a:gd name="connsiteX227" fmla="*/ 10220483 w 11983720"/>
              <a:gd name="connsiteY227" fmla="*/ 3279517 h 7010404"/>
              <a:gd name="connsiteX228" fmla="*/ 10307712 w 11983720"/>
              <a:gd name="connsiteY228" fmla="*/ 3302602 h 7010404"/>
              <a:gd name="connsiteX229" fmla="*/ 10458238 w 11983720"/>
              <a:gd name="connsiteY229" fmla="*/ 3285529 h 7010404"/>
              <a:gd name="connsiteX230" fmla="*/ 10528122 w 11983720"/>
              <a:gd name="connsiteY230" fmla="*/ 3251385 h 7010404"/>
              <a:gd name="connsiteX231" fmla="*/ 10646392 w 11983720"/>
              <a:gd name="connsiteY231" fmla="*/ 3153218 h 7010404"/>
              <a:gd name="connsiteX232" fmla="*/ 10845296 w 11983720"/>
              <a:gd name="connsiteY232" fmla="*/ 2986763 h 7010404"/>
              <a:gd name="connsiteX233" fmla="*/ 11103337 w 11983720"/>
              <a:gd name="connsiteY233" fmla="*/ 2905671 h 7010404"/>
              <a:gd name="connsiteX234" fmla="*/ 11312997 w 11983720"/>
              <a:gd name="connsiteY234" fmla="*/ 2811774 h 7010404"/>
              <a:gd name="connsiteX235" fmla="*/ 11329123 w 11983720"/>
              <a:gd name="connsiteY235" fmla="*/ 2798969 h 7010404"/>
              <a:gd name="connsiteX236" fmla="*/ 11544157 w 11983720"/>
              <a:gd name="connsiteY236" fmla="*/ 2726411 h 7010404"/>
              <a:gd name="connsiteX237" fmla="*/ 11566038 w 11983720"/>
              <a:gd name="connsiteY237" fmla="*/ 2720593 h 7010404"/>
              <a:gd name="connsiteX238" fmla="*/ 11568979 w 11983720"/>
              <a:gd name="connsiteY238" fmla="*/ 2716533 h 7010404"/>
              <a:gd name="connsiteX239" fmla="*/ 11593617 w 11983720"/>
              <a:gd name="connsiteY239" fmla="*/ 2694886 h 7010404"/>
              <a:gd name="connsiteX240" fmla="*/ 11697591 w 11983720"/>
              <a:gd name="connsiteY240" fmla="*/ 2642160 h 7010404"/>
              <a:gd name="connsiteX241" fmla="*/ 11755711 w 11983720"/>
              <a:gd name="connsiteY241" fmla="*/ 2626902 h 7010404"/>
              <a:gd name="connsiteX242" fmla="*/ 11871035 w 11983720"/>
              <a:gd name="connsiteY242" fmla="*/ 2656253 h 7010404"/>
              <a:gd name="connsiteX243" fmla="*/ 11892132 w 11983720"/>
              <a:gd name="connsiteY243" fmla="*/ 2688788 h 7010404"/>
              <a:gd name="connsiteX244" fmla="*/ 11900477 w 11983720"/>
              <a:gd name="connsiteY244" fmla="*/ 2702474 h 7010404"/>
              <a:gd name="connsiteX245" fmla="*/ 11929839 w 11983720"/>
              <a:gd name="connsiteY245" fmla="*/ 2712074 h 7010404"/>
              <a:gd name="connsiteX246" fmla="*/ 11928724 w 11983720"/>
              <a:gd name="connsiteY246" fmla="*/ 2722859 h 7010404"/>
              <a:gd name="connsiteX247" fmla="*/ 11963471 w 11983720"/>
              <a:gd name="connsiteY247" fmla="*/ 2743484 h 7010404"/>
              <a:gd name="connsiteX248" fmla="*/ 11979600 w 11983720"/>
              <a:gd name="connsiteY248" fmla="*/ 2764823 h 7010404"/>
              <a:gd name="connsiteX249" fmla="*/ 11952719 w 11983720"/>
              <a:gd name="connsiteY249" fmla="*/ 2914207 h 7010404"/>
              <a:gd name="connsiteX250" fmla="*/ 11829076 w 11983720"/>
              <a:gd name="connsiteY250" fmla="*/ 3003836 h 7010404"/>
              <a:gd name="connsiteX251" fmla="*/ 11716183 w 11983720"/>
              <a:gd name="connsiteY251" fmla="*/ 3012372 h 7010404"/>
              <a:gd name="connsiteX252" fmla="*/ 11571035 w 11983720"/>
              <a:gd name="connsiteY252" fmla="*/ 3008104 h 7010404"/>
              <a:gd name="connsiteX253" fmla="*/ 11538781 w 11983720"/>
              <a:gd name="connsiteY253" fmla="*/ 3025177 h 7010404"/>
              <a:gd name="connsiteX254" fmla="*/ 11409759 w 11983720"/>
              <a:gd name="connsiteY254" fmla="*/ 3076394 h 7010404"/>
              <a:gd name="connsiteX255" fmla="*/ 11291492 w 11983720"/>
              <a:gd name="connsiteY255" fmla="*/ 3114806 h 7010404"/>
              <a:gd name="connsiteX256" fmla="*/ 11022700 w 11983720"/>
              <a:gd name="connsiteY256" fmla="*/ 3174559 h 7010404"/>
              <a:gd name="connsiteX257" fmla="*/ 10764661 w 11983720"/>
              <a:gd name="connsiteY257" fmla="*/ 3259920 h 7010404"/>
              <a:gd name="connsiteX258" fmla="*/ 10603386 w 11983720"/>
              <a:gd name="connsiteY258" fmla="*/ 3358087 h 7010404"/>
              <a:gd name="connsiteX259" fmla="*/ 10528122 w 11983720"/>
              <a:gd name="connsiteY259" fmla="*/ 3396499 h 7010404"/>
              <a:gd name="connsiteX260" fmla="*/ 10221699 w 11983720"/>
              <a:gd name="connsiteY260" fmla="*/ 3537345 h 7010404"/>
              <a:gd name="connsiteX261" fmla="*/ 10200631 w 11983720"/>
              <a:gd name="connsiteY261" fmla="*/ 3547150 h 7010404"/>
              <a:gd name="connsiteX262" fmla="*/ 10185532 w 11983720"/>
              <a:gd name="connsiteY262" fmla="*/ 3639988 h 7010404"/>
              <a:gd name="connsiteX263" fmla="*/ 10132344 w 11983720"/>
              <a:gd name="connsiteY263" fmla="*/ 3746654 h 7010404"/>
              <a:gd name="connsiteX264" fmla="*/ 10127906 w 11983720"/>
              <a:gd name="connsiteY264" fmla="*/ 3767789 h 7010404"/>
              <a:gd name="connsiteX265" fmla="*/ 10141062 w 11983720"/>
              <a:gd name="connsiteY265" fmla="*/ 3772089 h 7010404"/>
              <a:gd name="connsiteX266" fmla="*/ 10555002 w 11983720"/>
              <a:gd name="connsiteY266" fmla="*/ 3891595 h 7010404"/>
              <a:gd name="connsiteX267" fmla="*/ 10646392 w 11983720"/>
              <a:gd name="connsiteY267" fmla="*/ 3917205 h 7010404"/>
              <a:gd name="connsiteX268" fmla="*/ 10770037 w 11983720"/>
              <a:gd name="connsiteY268" fmla="*/ 3904400 h 7010404"/>
              <a:gd name="connsiteX269" fmla="*/ 10839921 w 11983720"/>
              <a:gd name="connsiteY269" fmla="*/ 3895864 h 7010404"/>
              <a:gd name="connsiteX270" fmla="*/ 10915183 w 11983720"/>
              <a:gd name="connsiteY270" fmla="*/ 3912937 h 7010404"/>
              <a:gd name="connsiteX271" fmla="*/ 10947439 w 11983720"/>
              <a:gd name="connsiteY271" fmla="*/ 3942812 h 7010404"/>
              <a:gd name="connsiteX272" fmla="*/ 10807667 w 11983720"/>
              <a:gd name="connsiteY272" fmla="*/ 4169020 h 7010404"/>
              <a:gd name="connsiteX273" fmla="*/ 10657143 w 11983720"/>
              <a:gd name="connsiteY273" fmla="*/ 4169020 h 7010404"/>
              <a:gd name="connsiteX274" fmla="*/ 10533498 w 11983720"/>
              <a:gd name="connsiteY274" fmla="*/ 4100731 h 7010404"/>
              <a:gd name="connsiteX275" fmla="*/ 10399103 w 11983720"/>
              <a:gd name="connsiteY275" fmla="*/ 4079391 h 7010404"/>
              <a:gd name="connsiteX276" fmla="*/ 10259332 w 11983720"/>
              <a:gd name="connsiteY276" fmla="*/ 4023907 h 7010404"/>
              <a:gd name="connsiteX277" fmla="*/ 10178692 w 11983720"/>
              <a:gd name="connsiteY277" fmla="*/ 3921471 h 7010404"/>
              <a:gd name="connsiteX278" fmla="*/ 10144901 w 11983720"/>
              <a:gd name="connsiteY278" fmla="*/ 3898797 h 7010404"/>
              <a:gd name="connsiteX279" fmla="*/ 10115451 w 11983720"/>
              <a:gd name="connsiteY279" fmla="*/ 3921009 h 7010404"/>
              <a:gd name="connsiteX280" fmla="*/ 10014092 w 11983720"/>
              <a:gd name="connsiteY280" fmla="*/ 3921009 h 7010404"/>
              <a:gd name="connsiteX281" fmla="*/ 9862052 w 11983720"/>
              <a:gd name="connsiteY281" fmla="*/ 3947832 h 7010404"/>
              <a:gd name="connsiteX282" fmla="*/ 9819818 w 11983720"/>
              <a:gd name="connsiteY282" fmla="*/ 4048423 h 7010404"/>
              <a:gd name="connsiteX283" fmla="*/ 9574865 w 11983720"/>
              <a:gd name="connsiteY283" fmla="*/ 4309956 h 7010404"/>
              <a:gd name="connsiteX284" fmla="*/ 9515737 w 11983720"/>
              <a:gd name="connsiteY284" fmla="*/ 4323367 h 7010404"/>
              <a:gd name="connsiteX285" fmla="*/ 9177872 w 11983720"/>
              <a:gd name="connsiteY285" fmla="*/ 4323367 h 7010404"/>
              <a:gd name="connsiteX286" fmla="*/ 9245444 w 11983720"/>
              <a:gd name="connsiteY286" fmla="*/ 4544663 h 7010404"/>
              <a:gd name="connsiteX287" fmla="*/ 9051170 w 11983720"/>
              <a:gd name="connsiteY287" fmla="*/ 4423957 h 7010404"/>
              <a:gd name="connsiteX288" fmla="*/ 8747091 w 11983720"/>
              <a:gd name="connsiteY288" fmla="*/ 4363603 h 7010404"/>
              <a:gd name="connsiteX289" fmla="*/ 8603497 w 11983720"/>
              <a:gd name="connsiteY289" fmla="*/ 4558076 h 7010404"/>
              <a:gd name="connsiteX290" fmla="*/ 8392330 w 11983720"/>
              <a:gd name="connsiteY290" fmla="*/ 4658664 h 7010404"/>
              <a:gd name="connsiteX291" fmla="*/ 8248737 w 11983720"/>
              <a:gd name="connsiteY291" fmla="*/ 4698900 h 7010404"/>
              <a:gd name="connsiteX292" fmla="*/ 8012231 w 11983720"/>
              <a:gd name="connsiteY292" fmla="*/ 4812901 h 7010404"/>
              <a:gd name="connsiteX293" fmla="*/ 7936211 w 11983720"/>
              <a:gd name="connsiteY293" fmla="*/ 4866550 h 7010404"/>
              <a:gd name="connsiteX294" fmla="*/ 7969997 w 11983720"/>
              <a:gd name="connsiteY294" fmla="*/ 5034199 h 7010404"/>
              <a:gd name="connsiteX295" fmla="*/ 7998540 w 11983720"/>
              <a:gd name="connsiteY295" fmla="*/ 5142809 h 7010404"/>
              <a:gd name="connsiteX296" fmla="*/ 8017821 w 11983720"/>
              <a:gd name="connsiteY296" fmla="*/ 5144903 h 7010404"/>
              <a:gd name="connsiteX297" fmla="*/ 8037579 w 11983720"/>
              <a:gd name="connsiteY297" fmla="*/ 5157192 h 7010404"/>
              <a:gd name="connsiteX298" fmla="*/ 8053670 w 11983720"/>
              <a:gd name="connsiteY298" fmla="*/ 5182005 h 7010404"/>
              <a:gd name="connsiteX299" fmla="*/ 8060034 w 11983720"/>
              <a:gd name="connsiteY299" fmla="*/ 5192443 h 7010404"/>
              <a:gd name="connsiteX300" fmla="*/ 8080361 w 11983720"/>
              <a:gd name="connsiteY300" fmla="*/ 5219711 h 7010404"/>
              <a:gd name="connsiteX301" fmla="*/ 8090960 w 11983720"/>
              <a:gd name="connsiteY301" fmla="*/ 5232605 h 7010404"/>
              <a:gd name="connsiteX302" fmla="*/ 8098078 w 11983720"/>
              <a:gd name="connsiteY302" fmla="*/ 5251423 h 7010404"/>
              <a:gd name="connsiteX303" fmla="*/ 8096978 w 11983720"/>
              <a:gd name="connsiteY303" fmla="*/ 5272625 h 7010404"/>
              <a:gd name="connsiteX304" fmla="*/ 8087316 w 11983720"/>
              <a:gd name="connsiteY304" fmla="*/ 5325796 h 7010404"/>
              <a:gd name="connsiteX305" fmla="*/ 8012542 w 11983720"/>
              <a:gd name="connsiteY305" fmla="*/ 5402777 h 7010404"/>
              <a:gd name="connsiteX306" fmla="*/ 8001958 w 11983720"/>
              <a:gd name="connsiteY306" fmla="*/ 5403392 h 7010404"/>
              <a:gd name="connsiteX307" fmla="*/ 7956134 w 11983720"/>
              <a:gd name="connsiteY307" fmla="*/ 5411777 h 7010404"/>
              <a:gd name="connsiteX308" fmla="*/ 7943179 w 11983720"/>
              <a:gd name="connsiteY308" fmla="*/ 5410623 h 7010404"/>
              <a:gd name="connsiteX309" fmla="*/ 7908186 w 11983720"/>
              <a:gd name="connsiteY309" fmla="*/ 5412181 h 7010404"/>
              <a:gd name="connsiteX310" fmla="*/ 7889254 w 11983720"/>
              <a:gd name="connsiteY310" fmla="*/ 5411532 h 7010404"/>
              <a:gd name="connsiteX311" fmla="*/ 7872676 w 11983720"/>
              <a:gd name="connsiteY311" fmla="*/ 5399145 h 7010404"/>
              <a:gd name="connsiteX312" fmla="*/ 7817726 w 11983720"/>
              <a:gd name="connsiteY312" fmla="*/ 5370869 h 7010404"/>
              <a:gd name="connsiteX313" fmla="*/ 7789309 w 11983720"/>
              <a:gd name="connsiteY313" fmla="*/ 5349635 h 7010404"/>
              <a:gd name="connsiteX314" fmla="*/ 7783316 w 11983720"/>
              <a:gd name="connsiteY314" fmla="*/ 5336631 h 7010404"/>
              <a:gd name="connsiteX315" fmla="*/ 7783534 w 11983720"/>
              <a:gd name="connsiteY315" fmla="*/ 5303401 h 7010404"/>
              <a:gd name="connsiteX316" fmla="*/ 7780741 w 11983720"/>
              <a:gd name="connsiteY316" fmla="*/ 5250159 h 7010404"/>
              <a:gd name="connsiteX317" fmla="*/ 7789188 w 11983720"/>
              <a:gd name="connsiteY317" fmla="*/ 5228052 h 7010404"/>
              <a:gd name="connsiteX318" fmla="*/ 7807221 w 11983720"/>
              <a:gd name="connsiteY318" fmla="*/ 5203164 h 7010404"/>
              <a:gd name="connsiteX319" fmla="*/ 7826011 w 11983720"/>
              <a:gd name="connsiteY319" fmla="*/ 5186655 h 7010404"/>
              <a:gd name="connsiteX320" fmla="*/ 7859673 w 11983720"/>
              <a:gd name="connsiteY320" fmla="*/ 5158612 h 7010404"/>
              <a:gd name="connsiteX321" fmla="*/ 7860190 w 11983720"/>
              <a:gd name="connsiteY321" fmla="*/ 5158473 h 7010404"/>
              <a:gd name="connsiteX322" fmla="*/ 7860190 w 11983720"/>
              <a:gd name="connsiteY322" fmla="*/ 5114670 h 7010404"/>
              <a:gd name="connsiteX323" fmla="*/ 7851743 w 11983720"/>
              <a:gd name="connsiteY323" fmla="*/ 5000669 h 7010404"/>
              <a:gd name="connsiteX324" fmla="*/ 7751440 w 11983720"/>
              <a:gd name="connsiteY324" fmla="*/ 4868226 h 7010404"/>
              <a:gd name="connsiteX325" fmla="*/ 7719881 w 11983720"/>
              <a:gd name="connsiteY325" fmla="*/ 4861044 h 7010404"/>
              <a:gd name="connsiteX326" fmla="*/ 7716299 w 11983720"/>
              <a:gd name="connsiteY326" fmla="*/ 4869585 h 7010404"/>
              <a:gd name="connsiteX327" fmla="*/ 7547189 w 11983720"/>
              <a:gd name="connsiteY327" fmla="*/ 5175990 h 7010404"/>
              <a:gd name="connsiteX328" fmla="*/ 7451364 w 11983720"/>
              <a:gd name="connsiteY328" fmla="*/ 5313663 h 7010404"/>
              <a:gd name="connsiteX329" fmla="*/ 7487412 w 11983720"/>
              <a:gd name="connsiteY329" fmla="*/ 5335807 h 7010404"/>
              <a:gd name="connsiteX330" fmla="*/ 7576786 w 11983720"/>
              <a:gd name="connsiteY330" fmla="*/ 5411032 h 7010404"/>
              <a:gd name="connsiteX331" fmla="*/ 7609041 w 11983720"/>
              <a:gd name="connsiteY331" fmla="*/ 5530539 h 7010404"/>
              <a:gd name="connsiteX332" fmla="*/ 7506901 w 11983720"/>
              <a:gd name="connsiteY332" fmla="*/ 5658580 h 7010404"/>
              <a:gd name="connsiteX333" fmla="*/ 7501525 w 11983720"/>
              <a:gd name="connsiteY333" fmla="*/ 5688457 h 7010404"/>
              <a:gd name="connsiteX334" fmla="*/ 7528403 w 11983720"/>
              <a:gd name="connsiteY334" fmla="*/ 5833571 h 7010404"/>
              <a:gd name="connsiteX335" fmla="*/ 7394008 w 11983720"/>
              <a:gd name="connsiteY335" fmla="*/ 6029902 h 7010404"/>
              <a:gd name="connsiteX336" fmla="*/ 7264987 w 11983720"/>
              <a:gd name="connsiteY336" fmla="*/ 6076852 h 7010404"/>
              <a:gd name="connsiteX337" fmla="*/ 7001570 w 11983720"/>
              <a:gd name="connsiteY337" fmla="*/ 6046974 h 7010404"/>
              <a:gd name="connsiteX338" fmla="*/ 6926897 w 11983720"/>
              <a:gd name="connsiteY338" fmla="*/ 6000025 h 7010404"/>
              <a:gd name="connsiteX339" fmla="*/ 6881457 w 11983720"/>
              <a:gd name="connsiteY339" fmla="*/ 5958970 h 7010404"/>
              <a:gd name="connsiteX340" fmla="*/ 6855649 w 11983720"/>
              <a:gd name="connsiteY340" fmla="*/ 5983754 h 7010404"/>
              <a:gd name="connsiteX341" fmla="*/ 6741475 w 11983720"/>
              <a:gd name="connsiteY341" fmla="*/ 6074326 h 7010404"/>
              <a:gd name="connsiteX342" fmla="*/ 6743866 w 11983720"/>
              <a:gd name="connsiteY342" fmla="*/ 6076719 h 7010404"/>
              <a:gd name="connsiteX343" fmla="*/ 6754281 w 11983720"/>
              <a:gd name="connsiteY343" fmla="*/ 6081120 h 7010404"/>
              <a:gd name="connsiteX344" fmla="*/ 6797290 w 11983720"/>
              <a:gd name="connsiteY344" fmla="*/ 6098191 h 7010404"/>
              <a:gd name="connsiteX345" fmla="*/ 6743529 w 11983720"/>
              <a:gd name="connsiteY345" fmla="*/ 6128069 h 7010404"/>
              <a:gd name="connsiteX346" fmla="*/ 6705899 w 11983720"/>
              <a:gd name="connsiteY346" fmla="*/ 6115264 h 7010404"/>
              <a:gd name="connsiteX347" fmla="*/ 6694619 w 11983720"/>
              <a:gd name="connsiteY347" fmla="*/ 6111495 h 7010404"/>
              <a:gd name="connsiteX348" fmla="*/ 6570461 w 11983720"/>
              <a:gd name="connsiteY348" fmla="*/ 6209987 h 7010404"/>
              <a:gd name="connsiteX349" fmla="*/ 5396764 w 11983720"/>
              <a:gd name="connsiteY349" fmla="*/ 6797710 h 7010404"/>
              <a:gd name="connsiteX350" fmla="*/ 5313406 w 11983720"/>
              <a:gd name="connsiteY350" fmla="*/ 6820826 h 7010404"/>
              <a:gd name="connsiteX351" fmla="*/ 5313406 w 11983720"/>
              <a:gd name="connsiteY351" fmla="*/ 6858002 h 7010404"/>
              <a:gd name="connsiteX352" fmla="*/ 5179349 w 11983720"/>
              <a:gd name="connsiteY352" fmla="*/ 6858002 h 7010404"/>
              <a:gd name="connsiteX353" fmla="*/ 5067596 w 11983720"/>
              <a:gd name="connsiteY353" fmla="*/ 6888993 h 7010404"/>
              <a:gd name="connsiteX354" fmla="*/ 4015946 w 11983720"/>
              <a:gd name="connsiteY354" fmla="*/ 7010404 h 7010404"/>
              <a:gd name="connsiteX355" fmla="*/ 2964297 w 11983720"/>
              <a:gd name="connsiteY355" fmla="*/ 6888993 h 7010404"/>
              <a:gd name="connsiteX356" fmla="*/ 2852545 w 11983720"/>
              <a:gd name="connsiteY356" fmla="*/ 6858002 h 7010404"/>
              <a:gd name="connsiteX357" fmla="*/ 0 w 11983720"/>
              <a:gd name="connsiteY357" fmla="*/ 6858002 h 7010404"/>
              <a:gd name="connsiteX358" fmla="*/ 0 w 11983720"/>
              <a:gd name="connsiteY358" fmla="*/ 3505202 h 7010404"/>
              <a:gd name="connsiteX359" fmla="*/ 0 w 11983720"/>
              <a:gd name="connsiteY359" fmla="*/ 0 h 7010404"/>
              <a:gd name="connsiteX0" fmla="*/ 9654329 w 11983720"/>
              <a:gd name="connsiteY0" fmla="*/ 867292 h 7010404"/>
              <a:gd name="connsiteX1" fmla="*/ 9598103 w 11983720"/>
              <a:gd name="connsiteY1" fmla="*/ 908210 h 7010404"/>
              <a:gd name="connsiteX2" fmla="*/ 9549720 w 11983720"/>
              <a:gd name="connsiteY2" fmla="*/ 967963 h 7010404"/>
              <a:gd name="connsiteX3" fmla="*/ 9565847 w 11983720"/>
              <a:gd name="connsiteY3" fmla="*/ 1006376 h 7010404"/>
              <a:gd name="connsiteX4" fmla="*/ 9606167 w 11983720"/>
              <a:gd name="connsiteY4" fmla="*/ 1006911 h 7010404"/>
              <a:gd name="connsiteX5" fmla="*/ 9623130 w 11983720"/>
              <a:gd name="connsiteY5" fmla="*/ 1003094 h 7010404"/>
              <a:gd name="connsiteX6" fmla="*/ 9645264 w 11983720"/>
              <a:gd name="connsiteY6" fmla="*/ 955148 h 7010404"/>
              <a:gd name="connsiteX7" fmla="*/ 9647718 w 11983720"/>
              <a:gd name="connsiteY7" fmla="*/ 887712 h 7010404"/>
              <a:gd name="connsiteX8" fmla="*/ 9654329 w 11983720"/>
              <a:gd name="connsiteY8" fmla="*/ 867292 h 7010404"/>
              <a:gd name="connsiteX9" fmla="*/ 0 w 11983720"/>
              <a:gd name="connsiteY9" fmla="*/ 0 h 7010404"/>
              <a:gd name="connsiteX10" fmla="*/ 4015946 w 11983720"/>
              <a:gd name="connsiteY10" fmla="*/ 0 h 7010404"/>
              <a:gd name="connsiteX11" fmla="*/ 5313406 w 11983720"/>
              <a:gd name="connsiteY11" fmla="*/ 0 h 7010404"/>
              <a:gd name="connsiteX12" fmla="*/ 5930185 w 11983720"/>
              <a:gd name="connsiteY12" fmla="*/ 423059 h 7010404"/>
              <a:gd name="connsiteX13" fmla="*/ 6106703 w 11983720"/>
              <a:gd name="connsiteY13" fmla="*/ 516658 h 7010404"/>
              <a:gd name="connsiteX14" fmla="*/ 6087006 w 11983720"/>
              <a:gd name="connsiteY14" fmla="*/ 491542 h 7010404"/>
              <a:gd name="connsiteX15" fmla="*/ 6060800 w 11983720"/>
              <a:gd name="connsiteY15" fmla="*/ 460064 h 7010404"/>
              <a:gd name="connsiteX16" fmla="*/ 5964034 w 11983720"/>
              <a:gd name="connsiteY16" fmla="*/ 387506 h 7010404"/>
              <a:gd name="connsiteX17" fmla="*/ 5915651 w 11983720"/>
              <a:gd name="connsiteY17" fmla="*/ 302144 h 7010404"/>
              <a:gd name="connsiteX18" fmla="*/ 6001664 w 11983720"/>
              <a:gd name="connsiteY18" fmla="*/ 203978 h 7010404"/>
              <a:gd name="connsiteX19" fmla="*/ 6055424 w 11983720"/>
              <a:gd name="connsiteY19" fmla="*/ 203978 h 7010404"/>
              <a:gd name="connsiteX20" fmla="*/ 6071551 w 11983720"/>
              <a:gd name="connsiteY20" fmla="*/ 233856 h 7010404"/>
              <a:gd name="connsiteX21" fmla="*/ 6130684 w 11983720"/>
              <a:gd name="connsiteY21" fmla="*/ 391774 h 7010404"/>
              <a:gd name="connsiteX22" fmla="*/ 6152189 w 11983720"/>
              <a:gd name="connsiteY22" fmla="*/ 434455 h 7010404"/>
              <a:gd name="connsiteX23" fmla="*/ 6238202 w 11983720"/>
              <a:gd name="connsiteY23" fmla="*/ 545425 h 7010404"/>
              <a:gd name="connsiteX24" fmla="*/ 6285697 w 11983720"/>
              <a:gd name="connsiteY24" fmla="*/ 614557 h 7010404"/>
              <a:gd name="connsiteX25" fmla="*/ 6545877 w 11983720"/>
              <a:gd name="connsiteY25" fmla="*/ 784372 h 7010404"/>
              <a:gd name="connsiteX26" fmla="*/ 6570160 w 11983720"/>
              <a:gd name="connsiteY26" fmla="*/ 760429 h 7010404"/>
              <a:gd name="connsiteX27" fmla="*/ 6603760 w 11983720"/>
              <a:gd name="connsiteY27" fmla="*/ 716148 h 7010404"/>
              <a:gd name="connsiteX28" fmla="*/ 6722027 w 11983720"/>
              <a:gd name="connsiteY28" fmla="*/ 703343 h 7010404"/>
              <a:gd name="connsiteX29" fmla="*/ 6947814 w 11983720"/>
              <a:gd name="connsiteY29" fmla="*/ 733221 h 7010404"/>
              <a:gd name="connsiteX30" fmla="*/ 7012322 w 11983720"/>
              <a:gd name="connsiteY30" fmla="*/ 686272 h 7010404"/>
              <a:gd name="connsiteX31" fmla="*/ 7028451 w 11983720"/>
              <a:gd name="connsiteY31" fmla="*/ 600910 h 7010404"/>
              <a:gd name="connsiteX32" fmla="*/ 7028451 w 11983720"/>
              <a:gd name="connsiteY32" fmla="*/ 545425 h 7010404"/>
              <a:gd name="connsiteX33" fmla="*/ 7130592 w 11983720"/>
              <a:gd name="connsiteY33" fmla="*/ 515549 h 7010404"/>
              <a:gd name="connsiteX34" fmla="*/ 7211230 w 11983720"/>
              <a:gd name="connsiteY34" fmla="*/ 579570 h 7010404"/>
              <a:gd name="connsiteX35" fmla="*/ 7259611 w 11983720"/>
              <a:gd name="connsiteY35" fmla="*/ 613714 h 7010404"/>
              <a:gd name="connsiteX36" fmla="*/ 7313371 w 11983720"/>
              <a:gd name="connsiteY36" fmla="*/ 583839 h 7010404"/>
              <a:gd name="connsiteX37" fmla="*/ 7356376 w 11983720"/>
              <a:gd name="connsiteY37" fmla="*/ 472869 h 7010404"/>
              <a:gd name="connsiteX38" fmla="*/ 7388632 w 11983720"/>
              <a:gd name="connsiteY38" fmla="*/ 438723 h 7010404"/>
              <a:gd name="connsiteX39" fmla="*/ 7442390 w 11983720"/>
              <a:gd name="connsiteY39" fmla="*/ 442991 h 7010404"/>
              <a:gd name="connsiteX40" fmla="*/ 7501525 w 11983720"/>
              <a:gd name="connsiteY40" fmla="*/ 485671 h 7010404"/>
              <a:gd name="connsiteX41" fmla="*/ 7587538 w 11983720"/>
              <a:gd name="connsiteY41" fmla="*/ 545425 h 7010404"/>
              <a:gd name="connsiteX42" fmla="*/ 7721933 w 11983720"/>
              <a:gd name="connsiteY42" fmla="*/ 481403 h 7010404"/>
              <a:gd name="connsiteX43" fmla="*/ 7807946 w 11983720"/>
              <a:gd name="connsiteY43" fmla="*/ 366167 h 7010404"/>
              <a:gd name="connsiteX44" fmla="*/ 7872457 w 11983720"/>
              <a:gd name="connsiteY44" fmla="*/ 349094 h 7010404"/>
              <a:gd name="connsiteX45" fmla="*/ 7931592 w 11983720"/>
              <a:gd name="connsiteY45" fmla="*/ 494208 h 7010404"/>
              <a:gd name="connsiteX46" fmla="*/ 7920842 w 11983720"/>
              <a:gd name="connsiteY46" fmla="*/ 507013 h 7010404"/>
              <a:gd name="connsiteX47" fmla="*/ 8028357 w 11983720"/>
              <a:gd name="connsiteY47" fmla="*/ 532622 h 7010404"/>
              <a:gd name="connsiteX48" fmla="*/ 8119746 w 11983720"/>
              <a:gd name="connsiteY48" fmla="*/ 498476 h 7010404"/>
              <a:gd name="connsiteX49" fmla="*/ 8135874 w 11983720"/>
              <a:gd name="connsiteY49" fmla="*/ 485671 h 7010404"/>
              <a:gd name="connsiteX50" fmla="*/ 8313276 w 11983720"/>
              <a:gd name="connsiteY50" fmla="*/ 477137 h 7010404"/>
              <a:gd name="connsiteX51" fmla="*/ 8415417 w 11983720"/>
              <a:gd name="connsiteY51" fmla="*/ 468600 h 7010404"/>
              <a:gd name="connsiteX52" fmla="*/ 8474552 w 11983720"/>
              <a:gd name="connsiteY52" fmla="*/ 357630 h 7010404"/>
              <a:gd name="connsiteX53" fmla="*/ 8565942 w 11983720"/>
              <a:gd name="connsiteY53" fmla="*/ 131422 h 7010404"/>
              <a:gd name="connsiteX54" fmla="*/ 8646579 w 11983720"/>
              <a:gd name="connsiteY54" fmla="*/ 33255 h 7010404"/>
              <a:gd name="connsiteX55" fmla="*/ 8704368 w 11983720"/>
              <a:gd name="connsiteY55" fmla="*/ 2846 h 7010404"/>
              <a:gd name="connsiteX56" fmla="*/ 8741831 w 11983720"/>
              <a:gd name="connsiteY56" fmla="*/ 245 h 7010404"/>
              <a:gd name="connsiteX57" fmla="*/ 8786350 w 11983720"/>
              <a:gd name="connsiteY57" fmla="*/ 7648 h 7010404"/>
              <a:gd name="connsiteX58" fmla="*/ 8732592 w 11983720"/>
              <a:gd name="connsiteY58" fmla="*/ 152762 h 7010404"/>
              <a:gd name="connsiteX59" fmla="*/ 8678833 w 11983720"/>
              <a:gd name="connsiteY59" fmla="*/ 323485 h 7010404"/>
              <a:gd name="connsiteX60" fmla="*/ 8619698 w 11983720"/>
              <a:gd name="connsiteY60" fmla="*/ 489940 h 7010404"/>
              <a:gd name="connsiteX61" fmla="*/ 8754096 w 11983720"/>
              <a:gd name="connsiteY61" fmla="*/ 613714 h 7010404"/>
              <a:gd name="connsiteX62" fmla="*/ 8786350 w 11983720"/>
              <a:gd name="connsiteY62" fmla="*/ 596641 h 7010404"/>
              <a:gd name="connsiteX63" fmla="*/ 8802476 w 11983720"/>
              <a:gd name="connsiteY63" fmla="*/ 566766 h 7010404"/>
              <a:gd name="connsiteX64" fmla="*/ 8909996 w 11983720"/>
              <a:gd name="connsiteY64" fmla="*/ 532622 h 7010404"/>
              <a:gd name="connsiteX65" fmla="*/ 8969128 w 11983720"/>
              <a:gd name="connsiteY65" fmla="*/ 600910 h 7010404"/>
              <a:gd name="connsiteX66" fmla="*/ 8969128 w 11983720"/>
              <a:gd name="connsiteY66" fmla="*/ 635055 h 7010404"/>
              <a:gd name="connsiteX67" fmla="*/ 9130404 w 11983720"/>
              <a:gd name="connsiteY67" fmla="*/ 801509 h 7010404"/>
              <a:gd name="connsiteX68" fmla="*/ 9205667 w 11983720"/>
              <a:gd name="connsiteY68" fmla="*/ 797240 h 7010404"/>
              <a:gd name="connsiteX69" fmla="*/ 9431451 w 11983720"/>
              <a:gd name="connsiteY69" fmla="*/ 754560 h 7010404"/>
              <a:gd name="connsiteX70" fmla="*/ 9479834 w 11983720"/>
              <a:gd name="connsiteY70" fmla="*/ 771633 h 7010404"/>
              <a:gd name="connsiteX71" fmla="*/ 9538969 w 11983720"/>
              <a:gd name="connsiteY71" fmla="*/ 831386 h 7010404"/>
              <a:gd name="connsiteX72" fmla="*/ 9603477 w 11983720"/>
              <a:gd name="connsiteY72" fmla="*/ 839921 h 7010404"/>
              <a:gd name="connsiteX73" fmla="*/ 9624983 w 11983720"/>
              <a:gd name="connsiteY73" fmla="*/ 822850 h 7010404"/>
              <a:gd name="connsiteX74" fmla="*/ 9651190 w 11983720"/>
              <a:gd name="connsiteY74" fmla="*/ 818048 h 7010404"/>
              <a:gd name="connsiteX75" fmla="*/ 9669014 w 11983720"/>
              <a:gd name="connsiteY75" fmla="*/ 821907 h 7010404"/>
              <a:gd name="connsiteX76" fmla="*/ 9673039 w 11983720"/>
              <a:gd name="connsiteY76" fmla="*/ 803062 h 7010404"/>
              <a:gd name="connsiteX77" fmla="*/ 9655026 w 11983720"/>
              <a:gd name="connsiteY77" fmla="*/ 789260 h 7010404"/>
              <a:gd name="connsiteX78" fmla="*/ 9654322 w 11983720"/>
              <a:gd name="connsiteY78" fmla="*/ 763084 h 7010404"/>
              <a:gd name="connsiteX79" fmla="*/ 9655769 w 11983720"/>
              <a:gd name="connsiteY79" fmla="*/ 732353 h 7010404"/>
              <a:gd name="connsiteX80" fmla="*/ 9701303 w 11983720"/>
              <a:gd name="connsiteY80" fmla="*/ 753698 h 7010404"/>
              <a:gd name="connsiteX81" fmla="*/ 9702007 w 11983720"/>
              <a:gd name="connsiteY81" fmla="*/ 779876 h 7010404"/>
              <a:gd name="connsiteX82" fmla="*/ 9686852 w 11983720"/>
              <a:gd name="connsiteY82" fmla="*/ 977913 h 7010404"/>
              <a:gd name="connsiteX83" fmla="*/ 9687132 w 11983720"/>
              <a:gd name="connsiteY83" fmla="*/ 988259 h 7010404"/>
              <a:gd name="connsiteX84" fmla="*/ 9689493 w 11983720"/>
              <a:gd name="connsiteY84" fmla="*/ 987703 h 7010404"/>
              <a:gd name="connsiteX85" fmla="*/ 9732498 w 11983720"/>
              <a:gd name="connsiteY85" fmla="*/ 1006376 h 7010404"/>
              <a:gd name="connsiteX86" fmla="*/ 9761691 w 11983720"/>
              <a:gd name="connsiteY86" fmla="*/ 1050670 h 7010404"/>
              <a:gd name="connsiteX87" fmla="*/ 9776468 w 11983720"/>
              <a:gd name="connsiteY87" fmla="*/ 1051331 h 7010404"/>
              <a:gd name="connsiteX88" fmla="*/ 9831703 w 11983720"/>
              <a:gd name="connsiteY88" fmla="*/ 1031420 h 7010404"/>
              <a:gd name="connsiteX89" fmla="*/ 9890882 w 11983720"/>
              <a:gd name="connsiteY89" fmla="*/ 1010084 h 7010404"/>
              <a:gd name="connsiteX90" fmla="*/ 9937461 w 11983720"/>
              <a:gd name="connsiteY90" fmla="*/ 1091465 h 7010404"/>
              <a:gd name="connsiteX91" fmla="*/ 10052199 w 11983720"/>
              <a:gd name="connsiteY91" fmla="*/ 1125620 h 7010404"/>
              <a:gd name="connsiteX92" fmla="*/ 10145781 w 11983720"/>
              <a:gd name="connsiteY92" fmla="*/ 1156072 h 7010404"/>
              <a:gd name="connsiteX93" fmla="*/ 10180181 w 11983720"/>
              <a:gd name="connsiteY93" fmla="*/ 1207863 h 7010404"/>
              <a:gd name="connsiteX94" fmla="*/ 10255808 w 11983720"/>
              <a:gd name="connsiteY94" fmla="*/ 1290100 h 7010404"/>
              <a:gd name="connsiteX95" fmla="*/ 10280908 w 11983720"/>
              <a:gd name="connsiteY95" fmla="*/ 1292379 h 7010404"/>
              <a:gd name="connsiteX96" fmla="*/ 10418271 w 11983720"/>
              <a:gd name="connsiteY96" fmla="*/ 1257963 h 7010404"/>
              <a:gd name="connsiteX97" fmla="*/ 10468473 w 11983720"/>
              <a:gd name="connsiteY97" fmla="*/ 1262519 h 7010404"/>
              <a:gd name="connsiteX98" fmla="*/ 10469541 w 11983720"/>
              <a:gd name="connsiteY98" fmla="*/ 1281014 h 7010404"/>
              <a:gd name="connsiteX99" fmla="*/ 10376646 w 11983720"/>
              <a:gd name="connsiteY99" fmla="*/ 1318280 h 7010404"/>
              <a:gd name="connsiteX100" fmla="*/ 10353678 w 11983720"/>
              <a:gd name="connsiteY100" fmla="*/ 1352992 h 7010404"/>
              <a:gd name="connsiteX101" fmla="*/ 10402430 w 11983720"/>
              <a:gd name="connsiteY101" fmla="*/ 1388279 h 7010404"/>
              <a:gd name="connsiteX102" fmla="*/ 10454062 w 11983720"/>
              <a:gd name="connsiteY102" fmla="*/ 1403649 h 7010404"/>
              <a:gd name="connsiteX103" fmla="*/ 10384838 w 11983720"/>
              <a:gd name="connsiteY103" fmla="*/ 1432382 h 7010404"/>
              <a:gd name="connsiteX104" fmla="*/ 10356497 w 11983720"/>
              <a:gd name="connsiteY104" fmla="*/ 1457701 h 7010404"/>
              <a:gd name="connsiteX105" fmla="*/ 10384456 w 11983720"/>
              <a:gd name="connsiteY105" fmla="*/ 1481607 h 7010404"/>
              <a:gd name="connsiteX106" fmla="*/ 10490253 w 11983720"/>
              <a:gd name="connsiteY106" fmla="*/ 1458567 h 7010404"/>
              <a:gd name="connsiteX107" fmla="*/ 10705797 w 11983720"/>
              <a:gd name="connsiteY107" fmla="*/ 1411069 h 7010404"/>
              <a:gd name="connsiteX108" fmla="*/ 10741308 w 11983720"/>
              <a:gd name="connsiteY108" fmla="*/ 1398266 h 7010404"/>
              <a:gd name="connsiteX109" fmla="*/ 10776089 w 11983720"/>
              <a:gd name="connsiteY109" fmla="*/ 1400830 h 7010404"/>
              <a:gd name="connsiteX110" fmla="*/ 10764958 w 11983720"/>
              <a:gd name="connsiteY110" fmla="*/ 1431274 h 7010404"/>
              <a:gd name="connsiteX111" fmla="*/ 10739133 w 11983720"/>
              <a:gd name="connsiteY111" fmla="*/ 1444362 h 7010404"/>
              <a:gd name="connsiteX112" fmla="*/ 10655214 w 11983720"/>
              <a:gd name="connsiteY112" fmla="*/ 1455735 h 7010404"/>
              <a:gd name="connsiteX113" fmla="*/ 10584562 w 11983720"/>
              <a:gd name="connsiteY113" fmla="*/ 1473656 h 7010404"/>
              <a:gd name="connsiteX114" fmla="*/ 10539372 w 11983720"/>
              <a:gd name="connsiteY114" fmla="*/ 1486173 h 7010404"/>
              <a:gd name="connsiteX115" fmla="*/ 10442891 w 11983720"/>
              <a:gd name="connsiteY115" fmla="*/ 1517179 h 7010404"/>
              <a:gd name="connsiteX116" fmla="*/ 10354284 w 11983720"/>
              <a:gd name="connsiteY116" fmla="*/ 1586884 h 7010404"/>
              <a:gd name="connsiteX117" fmla="*/ 10445006 w 11983720"/>
              <a:gd name="connsiteY117" fmla="*/ 1595712 h 7010404"/>
              <a:gd name="connsiteX118" fmla="*/ 10636879 w 11983720"/>
              <a:gd name="connsiteY118" fmla="*/ 1556747 h 7010404"/>
              <a:gd name="connsiteX119" fmla="*/ 10753788 w 11983720"/>
              <a:gd name="connsiteY119" fmla="*/ 1544806 h 7010404"/>
              <a:gd name="connsiteX120" fmla="*/ 10777803 w 11983720"/>
              <a:gd name="connsiteY120" fmla="*/ 1570131 h 7010404"/>
              <a:gd name="connsiteX121" fmla="*/ 10757713 w 11983720"/>
              <a:gd name="connsiteY121" fmla="*/ 1584926 h 7010404"/>
              <a:gd name="connsiteX122" fmla="*/ 10560468 w 11983720"/>
              <a:gd name="connsiteY122" fmla="*/ 1614502 h 7010404"/>
              <a:gd name="connsiteX123" fmla="*/ 10494123 w 11983720"/>
              <a:gd name="connsiteY123" fmla="*/ 1623317 h 7010404"/>
              <a:gd name="connsiteX124" fmla="*/ 10406239 w 11983720"/>
              <a:gd name="connsiteY124" fmla="*/ 1677656 h 7010404"/>
              <a:gd name="connsiteX125" fmla="*/ 10301507 w 11983720"/>
              <a:gd name="connsiteY125" fmla="*/ 1719189 h 7010404"/>
              <a:gd name="connsiteX126" fmla="*/ 10294674 w 11983720"/>
              <a:gd name="connsiteY126" fmla="*/ 1720608 h 7010404"/>
              <a:gd name="connsiteX127" fmla="*/ 10286934 w 11983720"/>
              <a:gd name="connsiteY127" fmla="*/ 1727395 h 7010404"/>
              <a:gd name="connsiteX128" fmla="*/ 10286934 w 11983720"/>
              <a:gd name="connsiteY128" fmla="*/ 1753945 h 7010404"/>
              <a:gd name="connsiteX129" fmla="*/ 10303755 w 11983720"/>
              <a:gd name="connsiteY129" fmla="*/ 1789340 h 7010404"/>
              <a:gd name="connsiteX130" fmla="*/ 10186011 w 11983720"/>
              <a:gd name="connsiteY130" fmla="*/ 1833590 h 7010404"/>
              <a:gd name="connsiteX131" fmla="*/ 10175112 w 11983720"/>
              <a:gd name="connsiteY131" fmla="*/ 1845056 h 7010404"/>
              <a:gd name="connsiteX132" fmla="*/ 10189445 w 11983720"/>
              <a:gd name="connsiteY132" fmla="*/ 1864261 h 7010404"/>
              <a:gd name="connsiteX133" fmla="*/ 10196948 w 11983720"/>
              <a:gd name="connsiteY133" fmla="*/ 1869997 h 7010404"/>
              <a:gd name="connsiteX134" fmla="*/ 10234180 w 11983720"/>
              <a:gd name="connsiteY134" fmla="*/ 1873441 h 7010404"/>
              <a:gd name="connsiteX135" fmla="*/ 10237828 w 11983720"/>
              <a:gd name="connsiteY135" fmla="*/ 1872797 h 7010404"/>
              <a:gd name="connsiteX136" fmla="*/ 10372223 w 11983720"/>
              <a:gd name="connsiteY136" fmla="*/ 1864261 h 7010404"/>
              <a:gd name="connsiteX137" fmla="*/ 10413552 w 11983720"/>
              <a:gd name="connsiteY137" fmla="*/ 1878132 h 7010404"/>
              <a:gd name="connsiteX138" fmla="*/ 10436251 w 11983720"/>
              <a:gd name="connsiteY138" fmla="*/ 1899836 h 7010404"/>
              <a:gd name="connsiteX139" fmla="*/ 10449881 w 11983720"/>
              <a:gd name="connsiteY139" fmla="*/ 1897743 h 7010404"/>
              <a:gd name="connsiteX140" fmla="*/ 10480367 w 11983720"/>
              <a:gd name="connsiteY140" fmla="*/ 1895534 h 7010404"/>
              <a:gd name="connsiteX141" fmla="*/ 10522416 w 11983720"/>
              <a:gd name="connsiteY141" fmla="*/ 1922083 h 7010404"/>
              <a:gd name="connsiteX142" fmla="*/ 10497187 w 11983720"/>
              <a:gd name="connsiteY142" fmla="*/ 1957479 h 7010404"/>
              <a:gd name="connsiteX143" fmla="*/ 10456302 w 11983720"/>
              <a:gd name="connsiteY143" fmla="*/ 1965299 h 7010404"/>
              <a:gd name="connsiteX144" fmla="*/ 10452862 w 11983720"/>
              <a:gd name="connsiteY144" fmla="*/ 1983767 h 7010404"/>
              <a:gd name="connsiteX145" fmla="*/ 10361470 w 11983720"/>
              <a:gd name="connsiteY145" fmla="*/ 2116076 h 7010404"/>
              <a:gd name="connsiteX146" fmla="*/ 10313088 w 11983720"/>
              <a:gd name="connsiteY146" fmla="*/ 2120344 h 7010404"/>
              <a:gd name="connsiteX147" fmla="*/ 10287555 w 11983720"/>
              <a:gd name="connsiteY147" fmla="*/ 2119278 h 7010404"/>
              <a:gd name="connsiteX148" fmla="*/ 10271220 w 11983720"/>
              <a:gd name="connsiteY148" fmla="*/ 2136237 h 7010404"/>
              <a:gd name="connsiteX149" fmla="*/ 10286934 w 11983720"/>
              <a:gd name="connsiteY149" fmla="*/ 2152158 h 7010404"/>
              <a:gd name="connsiteX150" fmla="*/ 10286934 w 11983720"/>
              <a:gd name="connsiteY150" fmla="*/ 2169860 h 7010404"/>
              <a:gd name="connsiteX151" fmla="*/ 10261704 w 11983720"/>
              <a:gd name="connsiteY151" fmla="*/ 2178706 h 7010404"/>
              <a:gd name="connsiteX152" fmla="*/ 10237044 w 11983720"/>
              <a:gd name="connsiteY152" fmla="*/ 2176761 h 7010404"/>
              <a:gd name="connsiteX153" fmla="*/ 10227075 w 11983720"/>
              <a:gd name="connsiteY153" fmla="*/ 2188634 h 7010404"/>
              <a:gd name="connsiteX154" fmla="*/ 10229444 w 11983720"/>
              <a:gd name="connsiteY154" fmla="*/ 2205255 h 7010404"/>
              <a:gd name="connsiteX155" fmla="*/ 10261704 w 11983720"/>
              <a:gd name="connsiteY155" fmla="*/ 2205255 h 7010404"/>
              <a:gd name="connsiteX156" fmla="*/ 10345804 w 11983720"/>
              <a:gd name="connsiteY156" fmla="*/ 2205255 h 7010404"/>
              <a:gd name="connsiteX157" fmla="*/ 10387856 w 11983720"/>
              <a:gd name="connsiteY157" fmla="*/ 2205255 h 7010404"/>
              <a:gd name="connsiteX158" fmla="*/ 10455137 w 11983720"/>
              <a:gd name="connsiteY158" fmla="*/ 2249505 h 7010404"/>
              <a:gd name="connsiteX159" fmla="*/ 10556056 w 11983720"/>
              <a:gd name="connsiteY159" fmla="*/ 2284901 h 7010404"/>
              <a:gd name="connsiteX160" fmla="*/ 10581287 w 11983720"/>
              <a:gd name="connsiteY160" fmla="*/ 2311449 h 7010404"/>
              <a:gd name="connsiteX161" fmla="*/ 10556056 w 11983720"/>
              <a:gd name="connsiteY161" fmla="*/ 2329142 h 7010404"/>
              <a:gd name="connsiteX162" fmla="*/ 10547649 w 11983720"/>
              <a:gd name="connsiteY162" fmla="*/ 2355692 h 7010404"/>
              <a:gd name="connsiteX163" fmla="*/ 10539238 w 11983720"/>
              <a:gd name="connsiteY163" fmla="*/ 2391087 h 7010404"/>
              <a:gd name="connsiteX164" fmla="*/ 10539238 w 11983720"/>
              <a:gd name="connsiteY164" fmla="*/ 2417635 h 7010404"/>
              <a:gd name="connsiteX165" fmla="*/ 10547649 w 11983720"/>
              <a:gd name="connsiteY165" fmla="*/ 2417635 h 7010404"/>
              <a:gd name="connsiteX166" fmla="*/ 10547649 w 11983720"/>
              <a:gd name="connsiteY166" fmla="*/ 2479580 h 7010404"/>
              <a:gd name="connsiteX167" fmla="*/ 10480367 w 11983720"/>
              <a:gd name="connsiteY167" fmla="*/ 2541532 h 7010404"/>
              <a:gd name="connsiteX168" fmla="*/ 10564468 w 11983720"/>
              <a:gd name="connsiteY168" fmla="*/ 2568073 h 7010404"/>
              <a:gd name="connsiteX169" fmla="*/ 10556056 w 11983720"/>
              <a:gd name="connsiteY169" fmla="*/ 2576928 h 7010404"/>
              <a:gd name="connsiteX170" fmla="*/ 10256798 w 11983720"/>
              <a:gd name="connsiteY170" fmla="*/ 2576928 h 7010404"/>
              <a:gd name="connsiteX171" fmla="*/ 10235811 w 11983720"/>
              <a:gd name="connsiteY171" fmla="*/ 2587165 h 7010404"/>
              <a:gd name="connsiteX172" fmla="*/ 10234442 w 11983720"/>
              <a:gd name="connsiteY172" fmla="*/ 2590655 h 7010404"/>
              <a:gd name="connsiteX173" fmla="*/ 10253293 w 11983720"/>
              <a:gd name="connsiteY173" fmla="*/ 2594621 h 7010404"/>
              <a:gd name="connsiteX174" fmla="*/ 10320575 w 11983720"/>
              <a:gd name="connsiteY174" fmla="*/ 2638871 h 7010404"/>
              <a:gd name="connsiteX175" fmla="*/ 10354215 w 11983720"/>
              <a:gd name="connsiteY175" fmla="*/ 2665420 h 7010404"/>
              <a:gd name="connsiteX176" fmla="*/ 10446726 w 11983720"/>
              <a:gd name="connsiteY176" fmla="*/ 2683114 h 7010404"/>
              <a:gd name="connsiteX177" fmla="*/ 10463546 w 11983720"/>
              <a:gd name="connsiteY177" fmla="*/ 2700816 h 7010404"/>
              <a:gd name="connsiteX178" fmla="*/ 10446726 w 11983720"/>
              <a:gd name="connsiteY178" fmla="*/ 2709662 h 7010404"/>
              <a:gd name="connsiteX179" fmla="*/ 10244884 w 11983720"/>
              <a:gd name="connsiteY179" fmla="*/ 2709662 h 7010404"/>
              <a:gd name="connsiteX180" fmla="*/ 10229113 w 11983720"/>
              <a:gd name="connsiteY180" fmla="*/ 2710767 h 7010404"/>
              <a:gd name="connsiteX181" fmla="*/ 10228202 w 11983720"/>
              <a:gd name="connsiteY181" fmla="*/ 2711514 h 7010404"/>
              <a:gd name="connsiteX182" fmla="*/ 10228418 w 11983720"/>
              <a:gd name="connsiteY182" fmla="*/ 2712006 h 7010404"/>
              <a:gd name="connsiteX183" fmla="*/ 10313088 w 11983720"/>
              <a:gd name="connsiteY183" fmla="*/ 2730679 h 7010404"/>
              <a:gd name="connsiteX184" fmla="*/ 10431358 w 11983720"/>
              <a:gd name="connsiteY184" fmla="*/ 2816042 h 7010404"/>
              <a:gd name="connsiteX185" fmla="*/ 10431358 w 11983720"/>
              <a:gd name="connsiteY185" fmla="*/ 2824702 h 7010404"/>
              <a:gd name="connsiteX186" fmla="*/ 10530827 w 11983720"/>
              <a:gd name="connsiteY186" fmla="*/ 2824702 h 7010404"/>
              <a:gd name="connsiteX187" fmla="*/ 10606520 w 11983720"/>
              <a:gd name="connsiteY187" fmla="*/ 2815857 h 7010404"/>
              <a:gd name="connsiteX188" fmla="*/ 10640160 w 11983720"/>
              <a:gd name="connsiteY188" fmla="*/ 2842405 h 7010404"/>
              <a:gd name="connsiteX189" fmla="*/ 10631749 w 11983720"/>
              <a:gd name="connsiteY189" fmla="*/ 2868954 h 7010404"/>
              <a:gd name="connsiteX190" fmla="*/ 10589697 w 11983720"/>
              <a:gd name="connsiteY190" fmla="*/ 2868954 h 7010404"/>
              <a:gd name="connsiteX191" fmla="*/ 10480367 w 11983720"/>
              <a:gd name="connsiteY191" fmla="*/ 2860098 h 7010404"/>
              <a:gd name="connsiteX192" fmla="*/ 10450274 w 11983720"/>
              <a:gd name="connsiteY192" fmla="*/ 2855261 h 7010404"/>
              <a:gd name="connsiteX193" fmla="*/ 10428982 w 11983720"/>
              <a:gd name="connsiteY193" fmla="*/ 2859828 h 7010404"/>
              <a:gd name="connsiteX194" fmla="*/ 10411872 w 11983720"/>
              <a:gd name="connsiteY194" fmla="*/ 2867792 h 7010404"/>
              <a:gd name="connsiteX195" fmla="*/ 10400777 w 11983720"/>
              <a:gd name="connsiteY195" fmla="*/ 2867539 h 7010404"/>
              <a:gd name="connsiteX196" fmla="*/ 10396397 w 11983720"/>
              <a:gd name="connsiteY196" fmla="*/ 2868814 h 7010404"/>
              <a:gd name="connsiteX197" fmla="*/ 10383387 w 11983720"/>
              <a:gd name="connsiteY197" fmla="*/ 2868887 h 7010404"/>
              <a:gd name="connsiteX198" fmla="*/ 10350425 w 11983720"/>
              <a:gd name="connsiteY198" fmla="*/ 2879700 h 7010404"/>
              <a:gd name="connsiteX199" fmla="*/ 10443573 w 11983720"/>
              <a:gd name="connsiteY199" fmla="*/ 2893285 h 7010404"/>
              <a:gd name="connsiteX200" fmla="*/ 10556056 w 11983720"/>
              <a:gd name="connsiteY200" fmla="*/ 2895495 h 7010404"/>
              <a:gd name="connsiteX201" fmla="*/ 10589697 w 11983720"/>
              <a:gd name="connsiteY201" fmla="*/ 2895495 h 7010404"/>
              <a:gd name="connsiteX202" fmla="*/ 10631749 w 11983720"/>
              <a:gd name="connsiteY202" fmla="*/ 2913195 h 7010404"/>
              <a:gd name="connsiteX203" fmla="*/ 10640160 w 11983720"/>
              <a:gd name="connsiteY203" fmla="*/ 2939745 h 7010404"/>
              <a:gd name="connsiteX204" fmla="*/ 10623338 w 11983720"/>
              <a:gd name="connsiteY204" fmla="*/ 2957445 h 7010404"/>
              <a:gd name="connsiteX205" fmla="*/ 10497187 w 11983720"/>
              <a:gd name="connsiteY205" fmla="*/ 2957445 h 7010404"/>
              <a:gd name="connsiteX206" fmla="*/ 10631749 w 11983720"/>
              <a:gd name="connsiteY206" fmla="*/ 2992841 h 7010404"/>
              <a:gd name="connsiteX207" fmla="*/ 10656979 w 11983720"/>
              <a:gd name="connsiteY207" fmla="*/ 3010536 h 7010404"/>
              <a:gd name="connsiteX208" fmla="*/ 10623338 w 11983720"/>
              <a:gd name="connsiteY208" fmla="*/ 3019391 h 7010404"/>
              <a:gd name="connsiteX209" fmla="*/ 10413085 w 11983720"/>
              <a:gd name="connsiteY209" fmla="*/ 3019391 h 7010404"/>
              <a:gd name="connsiteX210" fmla="*/ 10379444 w 11983720"/>
              <a:gd name="connsiteY210" fmla="*/ 3037084 h 7010404"/>
              <a:gd name="connsiteX211" fmla="*/ 10438316 w 11983720"/>
              <a:gd name="connsiteY211" fmla="*/ 3037084 h 7010404"/>
              <a:gd name="connsiteX212" fmla="*/ 10514008 w 11983720"/>
              <a:gd name="connsiteY212" fmla="*/ 3063633 h 7010404"/>
              <a:gd name="connsiteX213" fmla="*/ 10589697 w 11983720"/>
              <a:gd name="connsiteY213" fmla="*/ 3063633 h 7010404"/>
              <a:gd name="connsiteX214" fmla="*/ 10614928 w 11983720"/>
              <a:gd name="connsiteY214" fmla="*/ 3090181 h 7010404"/>
              <a:gd name="connsiteX215" fmla="*/ 10589697 w 11983720"/>
              <a:gd name="connsiteY215" fmla="*/ 3116729 h 7010404"/>
              <a:gd name="connsiteX216" fmla="*/ 10413085 w 11983720"/>
              <a:gd name="connsiteY216" fmla="*/ 3116729 h 7010404"/>
              <a:gd name="connsiteX217" fmla="*/ 10337393 w 11983720"/>
              <a:gd name="connsiteY217" fmla="*/ 3125577 h 7010404"/>
              <a:gd name="connsiteX218" fmla="*/ 10429905 w 11983720"/>
              <a:gd name="connsiteY218" fmla="*/ 3125577 h 7010404"/>
              <a:gd name="connsiteX219" fmla="*/ 10488777 w 11983720"/>
              <a:gd name="connsiteY219" fmla="*/ 3160972 h 7010404"/>
              <a:gd name="connsiteX220" fmla="*/ 10488777 w 11983720"/>
              <a:gd name="connsiteY220" fmla="*/ 3187520 h 7010404"/>
              <a:gd name="connsiteX221" fmla="*/ 10455137 w 11983720"/>
              <a:gd name="connsiteY221" fmla="*/ 3205222 h 7010404"/>
              <a:gd name="connsiteX222" fmla="*/ 10345804 w 11983720"/>
              <a:gd name="connsiteY222" fmla="*/ 3222925 h 7010404"/>
              <a:gd name="connsiteX223" fmla="*/ 10309953 w 11983720"/>
              <a:gd name="connsiteY223" fmla="*/ 3228471 h 7010404"/>
              <a:gd name="connsiteX224" fmla="*/ 10318171 w 11983720"/>
              <a:gd name="connsiteY224" fmla="*/ 3237002 h 7010404"/>
              <a:gd name="connsiteX225" fmla="*/ 10254820 w 11983720"/>
              <a:gd name="connsiteY225" fmla="*/ 3266341 h 7010404"/>
              <a:gd name="connsiteX226" fmla="*/ 10220483 w 11983720"/>
              <a:gd name="connsiteY226" fmla="*/ 3279517 h 7010404"/>
              <a:gd name="connsiteX227" fmla="*/ 10307712 w 11983720"/>
              <a:gd name="connsiteY227" fmla="*/ 3302602 h 7010404"/>
              <a:gd name="connsiteX228" fmla="*/ 10458238 w 11983720"/>
              <a:gd name="connsiteY228" fmla="*/ 3285529 h 7010404"/>
              <a:gd name="connsiteX229" fmla="*/ 10528122 w 11983720"/>
              <a:gd name="connsiteY229" fmla="*/ 3251385 h 7010404"/>
              <a:gd name="connsiteX230" fmla="*/ 10646392 w 11983720"/>
              <a:gd name="connsiteY230" fmla="*/ 3153218 h 7010404"/>
              <a:gd name="connsiteX231" fmla="*/ 10845296 w 11983720"/>
              <a:gd name="connsiteY231" fmla="*/ 2986763 h 7010404"/>
              <a:gd name="connsiteX232" fmla="*/ 11103337 w 11983720"/>
              <a:gd name="connsiteY232" fmla="*/ 2905671 h 7010404"/>
              <a:gd name="connsiteX233" fmla="*/ 11312997 w 11983720"/>
              <a:gd name="connsiteY233" fmla="*/ 2811774 h 7010404"/>
              <a:gd name="connsiteX234" fmla="*/ 11329123 w 11983720"/>
              <a:gd name="connsiteY234" fmla="*/ 2798969 h 7010404"/>
              <a:gd name="connsiteX235" fmla="*/ 11544157 w 11983720"/>
              <a:gd name="connsiteY235" fmla="*/ 2726411 h 7010404"/>
              <a:gd name="connsiteX236" fmla="*/ 11566038 w 11983720"/>
              <a:gd name="connsiteY236" fmla="*/ 2720593 h 7010404"/>
              <a:gd name="connsiteX237" fmla="*/ 11568979 w 11983720"/>
              <a:gd name="connsiteY237" fmla="*/ 2716533 h 7010404"/>
              <a:gd name="connsiteX238" fmla="*/ 11593617 w 11983720"/>
              <a:gd name="connsiteY238" fmla="*/ 2694886 h 7010404"/>
              <a:gd name="connsiteX239" fmla="*/ 11697591 w 11983720"/>
              <a:gd name="connsiteY239" fmla="*/ 2642160 h 7010404"/>
              <a:gd name="connsiteX240" fmla="*/ 11755711 w 11983720"/>
              <a:gd name="connsiteY240" fmla="*/ 2626902 h 7010404"/>
              <a:gd name="connsiteX241" fmla="*/ 11871035 w 11983720"/>
              <a:gd name="connsiteY241" fmla="*/ 2656253 h 7010404"/>
              <a:gd name="connsiteX242" fmla="*/ 11892132 w 11983720"/>
              <a:gd name="connsiteY242" fmla="*/ 2688788 h 7010404"/>
              <a:gd name="connsiteX243" fmla="*/ 11900477 w 11983720"/>
              <a:gd name="connsiteY243" fmla="*/ 2702474 h 7010404"/>
              <a:gd name="connsiteX244" fmla="*/ 11929839 w 11983720"/>
              <a:gd name="connsiteY244" fmla="*/ 2712074 h 7010404"/>
              <a:gd name="connsiteX245" fmla="*/ 11928724 w 11983720"/>
              <a:gd name="connsiteY245" fmla="*/ 2722859 h 7010404"/>
              <a:gd name="connsiteX246" fmla="*/ 11963471 w 11983720"/>
              <a:gd name="connsiteY246" fmla="*/ 2743484 h 7010404"/>
              <a:gd name="connsiteX247" fmla="*/ 11979600 w 11983720"/>
              <a:gd name="connsiteY247" fmla="*/ 2764823 h 7010404"/>
              <a:gd name="connsiteX248" fmla="*/ 11952719 w 11983720"/>
              <a:gd name="connsiteY248" fmla="*/ 2914207 h 7010404"/>
              <a:gd name="connsiteX249" fmla="*/ 11829076 w 11983720"/>
              <a:gd name="connsiteY249" fmla="*/ 3003836 h 7010404"/>
              <a:gd name="connsiteX250" fmla="*/ 11716183 w 11983720"/>
              <a:gd name="connsiteY250" fmla="*/ 3012372 h 7010404"/>
              <a:gd name="connsiteX251" fmla="*/ 11571035 w 11983720"/>
              <a:gd name="connsiteY251" fmla="*/ 3008104 h 7010404"/>
              <a:gd name="connsiteX252" fmla="*/ 11538781 w 11983720"/>
              <a:gd name="connsiteY252" fmla="*/ 3025177 h 7010404"/>
              <a:gd name="connsiteX253" fmla="*/ 11409759 w 11983720"/>
              <a:gd name="connsiteY253" fmla="*/ 3076394 h 7010404"/>
              <a:gd name="connsiteX254" fmla="*/ 11291492 w 11983720"/>
              <a:gd name="connsiteY254" fmla="*/ 3114806 h 7010404"/>
              <a:gd name="connsiteX255" fmla="*/ 11022700 w 11983720"/>
              <a:gd name="connsiteY255" fmla="*/ 3174559 h 7010404"/>
              <a:gd name="connsiteX256" fmla="*/ 10764661 w 11983720"/>
              <a:gd name="connsiteY256" fmla="*/ 3259920 h 7010404"/>
              <a:gd name="connsiteX257" fmla="*/ 10603386 w 11983720"/>
              <a:gd name="connsiteY257" fmla="*/ 3358087 h 7010404"/>
              <a:gd name="connsiteX258" fmla="*/ 10528122 w 11983720"/>
              <a:gd name="connsiteY258" fmla="*/ 3396499 h 7010404"/>
              <a:gd name="connsiteX259" fmla="*/ 10221699 w 11983720"/>
              <a:gd name="connsiteY259" fmla="*/ 3537345 h 7010404"/>
              <a:gd name="connsiteX260" fmla="*/ 10200631 w 11983720"/>
              <a:gd name="connsiteY260" fmla="*/ 3547150 h 7010404"/>
              <a:gd name="connsiteX261" fmla="*/ 10185532 w 11983720"/>
              <a:gd name="connsiteY261" fmla="*/ 3639988 h 7010404"/>
              <a:gd name="connsiteX262" fmla="*/ 10132344 w 11983720"/>
              <a:gd name="connsiteY262" fmla="*/ 3746654 h 7010404"/>
              <a:gd name="connsiteX263" fmla="*/ 10127906 w 11983720"/>
              <a:gd name="connsiteY263" fmla="*/ 3767789 h 7010404"/>
              <a:gd name="connsiteX264" fmla="*/ 10141062 w 11983720"/>
              <a:gd name="connsiteY264" fmla="*/ 3772089 h 7010404"/>
              <a:gd name="connsiteX265" fmla="*/ 10555002 w 11983720"/>
              <a:gd name="connsiteY265" fmla="*/ 3891595 h 7010404"/>
              <a:gd name="connsiteX266" fmla="*/ 10646392 w 11983720"/>
              <a:gd name="connsiteY266" fmla="*/ 3917205 h 7010404"/>
              <a:gd name="connsiteX267" fmla="*/ 10770037 w 11983720"/>
              <a:gd name="connsiteY267" fmla="*/ 3904400 h 7010404"/>
              <a:gd name="connsiteX268" fmla="*/ 10839921 w 11983720"/>
              <a:gd name="connsiteY268" fmla="*/ 3895864 h 7010404"/>
              <a:gd name="connsiteX269" fmla="*/ 10915183 w 11983720"/>
              <a:gd name="connsiteY269" fmla="*/ 3912937 h 7010404"/>
              <a:gd name="connsiteX270" fmla="*/ 10947439 w 11983720"/>
              <a:gd name="connsiteY270" fmla="*/ 3942812 h 7010404"/>
              <a:gd name="connsiteX271" fmla="*/ 10807667 w 11983720"/>
              <a:gd name="connsiteY271" fmla="*/ 4169020 h 7010404"/>
              <a:gd name="connsiteX272" fmla="*/ 10657143 w 11983720"/>
              <a:gd name="connsiteY272" fmla="*/ 4169020 h 7010404"/>
              <a:gd name="connsiteX273" fmla="*/ 10533498 w 11983720"/>
              <a:gd name="connsiteY273" fmla="*/ 4100731 h 7010404"/>
              <a:gd name="connsiteX274" fmla="*/ 10399103 w 11983720"/>
              <a:gd name="connsiteY274" fmla="*/ 4079391 h 7010404"/>
              <a:gd name="connsiteX275" fmla="*/ 10259332 w 11983720"/>
              <a:gd name="connsiteY275" fmla="*/ 4023907 h 7010404"/>
              <a:gd name="connsiteX276" fmla="*/ 10178692 w 11983720"/>
              <a:gd name="connsiteY276" fmla="*/ 3921471 h 7010404"/>
              <a:gd name="connsiteX277" fmla="*/ 10144901 w 11983720"/>
              <a:gd name="connsiteY277" fmla="*/ 3898797 h 7010404"/>
              <a:gd name="connsiteX278" fmla="*/ 10115451 w 11983720"/>
              <a:gd name="connsiteY278" fmla="*/ 3921009 h 7010404"/>
              <a:gd name="connsiteX279" fmla="*/ 10014092 w 11983720"/>
              <a:gd name="connsiteY279" fmla="*/ 3921009 h 7010404"/>
              <a:gd name="connsiteX280" fmla="*/ 9862052 w 11983720"/>
              <a:gd name="connsiteY280" fmla="*/ 3947832 h 7010404"/>
              <a:gd name="connsiteX281" fmla="*/ 9819818 w 11983720"/>
              <a:gd name="connsiteY281" fmla="*/ 4048423 h 7010404"/>
              <a:gd name="connsiteX282" fmla="*/ 9574865 w 11983720"/>
              <a:gd name="connsiteY282" fmla="*/ 4309956 h 7010404"/>
              <a:gd name="connsiteX283" fmla="*/ 9515737 w 11983720"/>
              <a:gd name="connsiteY283" fmla="*/ 4323367 h 7010404"/>
              <a:gd name="connsiteX284" fmla="*/ 9177872 w 11983720"/>
              <a:gd name="connsiteY284" fmla="*/ 4323367 h 7010404"/>
              <a:gd name="connsiteX285" fmla="*/ 9245444 w 11983720"/>
              <a:gd name="connsiteY285" fmla="*/ 4544663 h 7010404"/>
              <a:gd name="connsiteX286" fmla="*/ 9051170 w 11983720"/>
              <a:gd name="connsiteY286" fmla="*/ 4423957 h 7010404"/>
              <a:gd name="connsiteX287" fmla="*/ 8747091 w 11983720"/>
              <a:gd name="connsiteY287" fmla="*/ 4363603 h 7010404"/>
              <a:gd name="connsiteX288" fmla="*/ 8603497 w 11983720"/>
              <a:gd name="connsiteY288" fmla="*/ 4558076 h 7010404"/>
              <a:gd name="connsiteX289" fmla="*/ 8392330 w 11983720"/>
              <a:gd name="connsiteY289" fmla="*/ 4658664 h 7010404"/>
              <a:gd name="connsiteX290" fmla="*/ 8248737 w 11983720"/>
              <a:gd name="connsiteY290" fmla="*/ 4698900 h 7010404"/>
              <a:gd name="connsiteX291" fmla="*/ 8012231 w 11983720"/>
              <a:gd name="connsiteY291" fmla="*/ 4812901 h 7010404"/>
              <a:gd name="connsiteX292" fmla="*/ 7936211 w 11983720"/>
              <a:gd name="connsiteY292" fmla="*/ 4866550 h 7010404"/>
              <a:gd name="connsiteX293" fmla="*/ 7969997 w 11983720"/>
              <a:gd name="connsiteY293" fmla="*/ 5034199 h 7010404"/>
              <a:gd name="connsiteX294" fmla="*/ 7998540 w 11983720"/>
              <a:gd name="connsiteY294" fmla="*/ 5142809 h 7010404"/>
              <a:gd name="connsiteX295" fmla="*/ 8017821 w 11983720"/>
              <a:gd name="connsiteY295" fmla="*/ 5144903 h 7010404"/>
              <a:gd name="connsiteX296" fmla="*/ 8037579 w 11983720"/>
              <a:gd name="connsiteY296" fmla="*/ 5157192 h 7010404"/>
              <a:gd name="connsiteX297" fmla="*/ 8053670 w 11983720"/>
              <a:gd name="connsiteY297" fmla="*/ 5182005 h 7010404"/>
              <a:gd name="connsiteX298" fmla="*/ 8060034 w 11983720"/>
              <a:gd name="connsiteY298" fmla="*/ 5192443 h 7010404"/>
              <a:gd name="connsiteX299" fmla="*/ 8080361 w 11983720"/>
              <a:gd name="connsiteY299" fmla="*/ 5219711 h 7010404"/>
              <a:gd name="connsiteX300" fmla="*/ 8090960 w 11983720"/>
              <a:gd name="connsiteY300" fmla="*/ 5232605 h 7010404"/>
              <a:gd name="connsiteX301" fmla="*/ 8098078 w 11983720"/>
              <a:gd name="connsiteY301" fmla="*/ 5251423 h 7010404"/>
              <a:gd name="connsiteX302" fmla="*/ 8096978 w 11983720"/>
              <a:gd name="connsiteY302" fmla="*/ 5272625 h 7010404"/>
              <a:gd name="connsiteX303" fmla="*/ 8087316 w 11983720"/>
              <a:gd name="connsiteY303" fmla="*/ 5325796 h 7010404"/>
              <a:gd name="connsiteX304" fmla="*/ 8012542 w 11983720"/>
              <a:gd name="connsiteY304" fmla="*/ 5402777 h 7010404"/>
              <a:gd name="connsiteX305" fmla="*/ 8001958 w 11983720"/>
              <a:gd name="connsiteY305" fmla="*/ 5403392 h 7010404"/>
              <a:gd name="connsiteX306" fmla="*/ 7956134 w 11983720"/>
              <a:gd name="connsiteY306" fmla="*/ 5411777 h 7010404"/>
              <a:gd name="connsiteX307" fmla="*/ 7943179 w 11983720"/>
              <a:gd name="connsiteY307" fmla="*/ 5410623 h 7010404"/>
              <a:gd name="connsiteX308" fmla="*/ 7908186 w 11983720"/>
              <a:gd name="connsiteY308" fmla="*/ 5412181 h 7010404"/>
              <a:gd name="connsiteX309" fmla="*/ 7889254 w 11983720"/>
              <a:gd name="connsiteY309" fmla="*/ 5411532 h 7010404"/>
              <a:gd name="connsiteX310" fmla="*/ 7872676 w 11983720"/>
              <a:gd name="connsiteY310" fmla="*/ 5399145 h 7010404"/>
              <a:gd name="connsiteX311" fmla="*/ 7817726 w 11983720"/>
              <a:gd name="connsiteY311" fmla="*/ 5370869 h 7010404"/>
              <a:gd name="connsiteX312" fmla="*/ 7789309 w 11983720"/>
              <a:gd name="connsiteY312" fmla="*/ 5349635 h 7010404"/>
              <a:gd name="connsiteX313" fmla="*/ 7783316 w 11983720"/>
              <a:gd name="connsiteY313" fmla="*/ 5336631 h 7010404"/>
              <a:gd name="connsiteX314" fmla="*/ 7783534 w 11983720"/>
              <a:gd name="connsiteY314" fmla="*/ 5303401 h 7010404"/>
              <a:gd name="connsiteX315" fmla="*/ 7780741 w 11983720"/>
              <a:gd name="connsiteY315" fmla="*/ 5250159 h 7010404"/>
              <a:gd name="connsiteX316" fmla="*/ 7789188 w 11983720"/>
              <a:gd name="connsiteY316" fmla="*/ 5228052 h 7010404"/>
              <a:gd name="connsiteX317" fmla="*/ 7807221 w 11983720"/>
              <a:gd name="connsiteY317" fmla="*/ 5203164 h 7010404"/>
              <a:gd name="connsiteX318" fmla="*/ 7826011 w 11983720"/>
              <a:gd name="connsiteY318" fmla="*/ 5186655 h 7010404"/>
              <a:gd name="connsiteX319" fmla="*/ 7859673 w 11983720"/>
              <a:gd name="connsiteY319" fmla="*/ 5158612 h 7010404"/>
              <a:gd name="connsiteX320" fmla="*/ 7860190 w 11983720"/>
              <a:gd name="connsiteY320" fmla="*/ 5158473 h 7010404"/>
              <a:gd name="connsiteX321" fmla="*/ 7860190 w 11983720"/>
              <a:gd name="connsiteY321" fmla="*/ 5114670 h 7010404"/>
              <a:gd name="connsiteX322" fmla="*/ 7851743 w 11983720"/>
              <a:gd name="connsiteY322" fmla="*/ 5000669 h 7010404"/>
              <a:gd name="connsiteX323" fmla="*/ 7751440 w 11983720"/>
              <a:gd name="connsiteY323" fmla="*/ 4868226 h 7010404"/>
              <a:gd name="connsiteX324" fmla="*/ 7719881 w 11983720"/>
              <a:gd name="connsiteY324" fmla="*/ 4861044 h 7010404"/>
              <a:gd name="connsiteX325" fmla="*/ 7716299 w 11983720"/>
              <a:gd name="connsiteY325" fmla="*/ 4869585 h 7010404"/>
              <a:gd name="connsiteX326" fmla="*/ 7547189 w 11983720"/>
              <a:gd name="connsiteY326" fmla="*/ 5175990 h 7010404"/>
              <a:gd name="connsiteX327" fmla="*/ 7451364 w 11983720"/>
              <a:gd name="connsiteY327" fmla="*/ 5313663 h 7010404"/>
              <a:gd name="connsiteX328" fmla="*/ 7487412 w 11983720"/>
              <a:gd name="connsiteY328" fmla="*/ 5335807 h 7010404"/>
              <a:gd name="connsiteX329" fmla="*/ 7576786 w 11983720"/>
              <a:gd name="connsiteY329" fmla="*/ 5411032 h 7010404"/>
              <a:gd name="connsiteX330" fmla="*/ 7609041 w 11983720"/>
              <a:gd name="connsiteY330" fmla="*/ 5530539 h 7010404"/>
              <a:gd name="connsiteX331" fmla="*/ 7506901 w 11983720"/>
              <a:gd name="connsiteY331" fmla="*/ 5658580 h 7010404"/>
              <a:gd name="connsiteX332" fmla="*/ 7501525 w 11983720"/>
              <a:gd name="connsiteY332" fmla="*/ 5688457 h 7010404"/>
              <a:gd name="connsiteX333" fmla="*/ 7528403 w 11983720"/>
              <a:gd name="connsiteY333" fmla="*/ 5833571 h 7010404"/>
              <a:gd name="connsiteX334" fmla="*/ 7394008 w 11983720"/>
              <a:gd name="connsiteY334" fmla="*/ 6029902 h 7010404"/>
              <a:gd name="connsiteX335" fmla="*/ 7264987 w 11983720"/>
              <a:gd name="connsiteY335" fmla="*/ 6076852 h 7010404"/>
              <a:gd name="connsiteX336" fmla="*/ 7001570 w 11983720"/>
              <a:gd name="connsiteY336" fmla="*/ 6046974 h 7010404"/>
              <a:gd name="connsiteX337" fmla="*/ 6926897 w 11983720"/>
              <a:gd name="connsiteY337" fmla="*/ 6000025 h 7010404"/>
              <a:gd name="connsiteX338" fmla="*/ 6881457 w 11983720"/>
              <a:gd name="connsiteY338" fmla="*/ 5958970 h 7010404"/>
              <a:gd name="connsiteX339" fmla="*/ 6855649 w 11983720"/>
              <a:gd name="connsiteY339" fmla="*/ 5983754 h 7010404"/>
              <a:gd name="connsiteX340" fmla="*/ 6741475 w 11983720"/>
              <a:gd name="connsiteY340" fmla="*/ 6074326 h 7010404"/>
              <a:gd name="connsiteX341" fmla="*/ 6743866 w 11983720"/>
              <a:gd name="connsiteY341" fmla="*/ 6076719 h 7010404"/>
              <a:gd name="connsiteX342" fmla="*/ 6754281 w 11983720"/>
              <a:gd name="connsiteY342" fmla="*/ 6081120 h 7010404"/>
              <a:gd name="connsiteX343" fmla="*/ 6797290 w 11983720"/>
              <a:gd name="connsiteY343" fmla="*/ 6098191 h 7010404"/>
              <a:gd name="connsiteX344" fmla="*/ 6743529 w 11983720"/>
              <a:gd name="connsiteY344" fmla="*/ 6128069 h 7010404"/>
              <a:gd name="connsiteX345" fmla="*/ 6705899 w 11983720"/>
              <a:gd name="connsiteY345" fmla="*/ 6115264 h 7010404"/>
              <a:gd name="connsiteX346" fmla="*/ 6694619 w 11983720"/>
              <a:gd name="connsiteY346" fmla="*/ 6111495 h 7010404"/>
              <a:gd name="connsiteX347" fmla="*/ 6570461 w 11983720"/>
              <a:gd name="connsiteY347" fmla="*/ 6209987 h 7010404"/>
              <a:gd name="connsiteX348" fmla="*/ 5396764 w 11983720"/>
              <a:gd name="connsiteY348" fmla="*/ 6797710 h 7010404"/>
              <a:gd name="connsiteX349" fmla="*/ 5313406 w 11983720"/>
              <a:gd name="connsiteY349" fmla="*/ 6820826 h 7010404"/>
              <a:gd name="connsiteX350" fmla="*/ 5313406 w 11983720"/>
              <a:gd name="connsiteY350" fmla="*/ 6858002 h 7010404"/>
              <a:gd name="connsiteX351" fmla="*/ 5179349 w 11983720"/>
              <a:gd name="connsiteY351" fmla="*/ 6858002 h 7010404"/>
              <a:gd name="connsiteX352" fmla="*/ 5067596 w 11983720"/>
              <a:gd name="connsiteY352" fmla="*/ 6888993 h 7010404"/>
              <a:gd name="connsiteX353" fmla="*/ 4015946 w 11983720"/>
              <a:gd name="connsiteY353" fmla="*/ 7010404 h 7010404"/>
              <a:gd name="connsiteX354" fmla="*/ 2964297 w 11983720"/>
              <a:gd name="connsiteY354" fmla="*/ 6888993 h 7010404"/>
              <a:gd name="connsiteX355" fmla="*/ 2852545 w 11983720"/>
              <a:gd name="connsiteY355" fmla="*/ 6858002 h 7010404"/>
              <a:gd name="connsiteX356" fmla="*/ 0 w 11983720"/>
              <a:gd name="connsiteY356" fmla="*/ 6858002 h 7010404"/>
              <a:gd name="connsiteX357" fmla="*/ 0 w 11983720"/>
              <a:gd name="connsiteY357" fmla="*/ 3505202 h 7010404"/>
              <a:gd name="connsiteX358" fmla="*/ 0 w 11983720"/>
              <a:gd name="connsiteY358" fmla="*/ 0 h 7010404"/>
              <a:gd name="connsiteX0" fmla="*/ 9654329 w 11983720"/>
              <a:gd name="connsiteY0" fmla="*/ 867292 h 7010404"/>
              <a:gd name="connsiteX1" fmla="*/ 9598103 w 11983720"/>
              <a:gd name="connsiteY1" fmla="*/ 908210 h 7010404"/>
              <a:gd name="connsiteX2" fmla="*/ 9549720 w 11983720"/>
              <a:gd name="connsiteY2" fmla="*/ 967963 h 7010404"/>
              <a:gd name="connsiteX3" fmla="*/ 9565847 w 11983720"/>
              <a:gd name="connsiteY3" fmla="*/ 1006376 h 7010404"/>
              <a:gd name="connsiteX4" fmla="*/ 9606167 w 11983720"/>
              <a:gd name="connsiteY4" fmla="*/ 1006911 h 7010404"/>
              <a:gd name="connsiteX5" fmla="*/ 9623130 w 11983720"/>
              <a:gd name="connsiteY5" fmla="*/ 1003094 h 7010404"/>
              <a:gd name="connsiteX6" fmla="*/ 9645264 w 11983720"/>
              <a:gd name="connsiteY6" fmla="*/ 955148 h 7010404"/>
              <a:gd name="connsiteX7" fmla="*/ 9647718 w 11983720"/>
              <a:gd name="connsiteY7" fmla="*/ 887712 h 7010404"/>
              <a:gd name="connsiteX8" fmla="*/ 9654329 w 11983720"/>
              <a:gd name="connsiteY8" fmla="*/ 867292 h 7010404"/>
              <a:gd name="connsiteX9" fmla="*/ 0 w 11983720"/>
              <a:gd name="connsiteY9" fmla="*/ 0 h 7010404"/>
              <a:gd name="connsiteX10" fmla="*/ 4015946 w 11983720"/>
              <a:gd name="connsiteY10" fmla="*/ 0 h 7010404"/>
              <a:gd name="connsiteX11" fmla="*/ 5313406 w 11983720"/>
              <a:gd name="connsiteY11" fmla="*/ 0 h 7010404"/>
              <a:gd name="connsiteX12" fmla="*/ 5930185 w 11983720"/>
              <a:gd name="connsiteY12" fmla="*/ 423059 h 7010404"/>
              <a:gd name="connsiteX13" fmla="*/ 6106703 w 11983720"/>
              <a:gd name="connsiteY13" fmla="*/ 516658 h 7010404"/>
              <a:gd name="connsiteX14" fmla="*/ 6087006 w 11983720"/>
              <a:gd name="connsiteY14" fmla="*/ 491542 h 7010404"/>
              <a:gd name="connsiteX15" fmla="*/ 6060800 w 11983720"/>
              <a:gd name="connsiteY15" fmla="*/ 460064 h 7010404"/>
              <a:gd name="connsiteX16" fmla="*/ 5964034 w 11983720"/>
              <a:gd name="connsiteY16" fmla="*/ 387506 h 7010404"/>
              <a:gd name="connsiteX17" fmla="*/ 5915651 w 11983720"/>
              <a:gd name="connsiteY17" fmla="*/ 302144 h 7010404"/>
              <a:gd name="connsiteX18" fmla="*/ 6001664 w 11983720"/>
              <a:gd name="connsiteY18" fmla="*/ 203978 h 7010404"/>
              <a:gd name="connsiteX19" fmla="*/ 6055424 w 11983720"/>
              <a:gd name="connsiteY19" fmla="*/ 203978 h 7010404"/>
              <a:gd name="connsiteX20" fmla="*/ 6071551 w 11983720"/>
              <a:gd name="connsiteY20" fmla="*/ 233856 h 7010404"/>
              <a:gd name="connsiteX21" fmla="*/ 6130684 w 11983720"/>
              <a:gd name="connsiteY21" fmla="*/ 391774 h 7010404"/>
              <a:gd name="connsiteX22" fmla="*/ 6152189 w 11983720"/>
              <a:gd name="connsiteY22" fmla="*/ 434455 h 7010404"/>
              <a:gd name="connsiteX23" fmla="*/ 6238202 w 11983720"/>
              <a:gd name="connsiteY23" fmla="*/ 545425 h 7010404"/>
              <a:gd name="connsiteX24" fmla="*/ 6285697 w 11983720"/>
              <a:gd name="connsiteY24" fmla="*/ 614557 h 7010404"/>
              <a:gd name="connsiteX25" fmla="*/ 6545877 w 11983720"/>
              <a:gd name="connsiteY25" fmla="*/ 784372 h 7010404"/>
              <a:gd name="connsiteX26" fmla="*/ 6570160 w 11983720"/>
              <a:gd name="connsiteY26" fmla="*/ 760429 h 7010404"/>
              <a:gd name="connsiteX27" fmla="*/ 6603760 w 11983720"/>
              <a:gd name="connsiteY27" fmla="*/ 716148 h 7010404"/>
              <a:gd name="connsiteX28" fmla="*/ 6722027 w 11983720"/>
              <a:gd name="connsiteY28" fmla="*/ 703343 h 7010404"/>
              <a:gd name="connsiteX29" fmla="*/ 6947814 w 11983720"/>
              <a:gd name="connsiteY29" fmla="*/ 733221 h 7010404"/>
              <a:gd name="connsiteX30" fmla="*/ 7012322 w 11983720"/>
              <a:gd name="connsiteY30" fmla="*/ 686272 h 7010404"/>
              <a:gd name="connsiteX31" fmla="*/ 7028451 w 11983720"/>
              <a:gd name="connsiteY31" fmla="*/ 600910 h 7010404"/>
              <a:gd name="connsiteX32" fmla="*/ 7028451 w 11983720"/>
              <a:gd name="connsiteY32" fmla="*/ 545425 h 7010404"/>
              <a:gd name="connsiteX33" fmla="*/ 7130592 w 11983720"/>
              <a:gd name="connsiteY33" fmla="*/ 515549 h 7010404"/>
              <a:gd name="connsiteX34" fmla="*/ 7211230 w 11983720"/>
              <a:gd name="connsiteY34" fmla="*/ 579570 h 7010404"/>
              <a:gd name="connsiteX35" fmla="*/ 7259611 w 11983720"/>
              <a:gd name="connsiteY35" fmla="*/ 613714 h 7010404"/>
              <a:gd name="connsiteX36" fmla="*/ 7313371 w 11983720"/>
              <a:gd name="connsiteY36" fmla="*/ 583839 h 7010404"/>
              <a:gd name="connsiteX37" fmla="*/ 7356376 w 11983720"/>
              <a:gd name="connsiteY37" fmla="*/ 472869 h 7010404"/>
              <a:gd name="connsiteX38" fmla="*/ 7388632 w 11983720"/>
              <a:gd name="connsiteY38" fmla="*/ 438723 h 7010404"/>
              <a:gd name="connsiteX39" fmla="*/ 7442390 w 11983720"/>
              <a:gd name="connsiteY39" fmla="*/ 442991 h 7010404"/>
              <a:gd name="connsiteX40" fmla="*/ 7501525 w 11983720"/>
              <a:gd name="connsiteY40" fmla="*/ 485671 h 7010404"/>
              <a:gd name="connsiteX41" fmla="*/ 7587538 w 11983720"/>
              <a:gd name="connsiteY41" fmla="*/ 545425 h 7010404"/>
              <a:gd name="connsiteX42" fmla="*/ 7721933 w 11983720"/>
              <a:gd name="connsiteY42" fmla="*/ 481403 h 7010404"/>
              <a:gd name="connsiteX43" fmla="*/ 7807946 w 11983720"/>
              <a:gd name="connsiteY43" fmla="*/ 366167 h 7010404"/>
              <a:gd name="connsiteX44" fmla="*/ 7872457 w 11983720"/>
              <a:gd name="connsiteY44" fmla="*/ 349094 h 7010404"/>
              <a:gd name="connsiteX45" fmla="*/ 7931592 w 11983720"/>
              <a:gd name="connsiteY45" fmla="*/ 494208 h 7010404"/>
              <a:gd name="connsiteX46" fmla="*/ 7920842 w 11983720"/>
              <a:gd name="connsiteY46" fmla="*/ 507013 h 7010404"/>
              <a:gd name="connsiteX47" fmla="*/ 8028357 w 11983720"/>
              <a:gd name="connsiteY47" fmla="*/ 532622 h 7010404"/>
              <a:gd name="connsiteX48" fmla="*/ 8119746 w 11983720"/>
              <a:gd name="connsiteY48" fmla="*/ 498476 h 7010404"/>
              <a:gd name="connsiteX49" fmla="*/ 8135874 w 11983720"/>
              <a:gd name="connsiteY49" fmla="*/ 485671 h 7010404"/>
              <a:gd name="connsiteX50" fmla="*/ 8313276 w 11983720"/>
              <a:gd name="connsiteY50" fmla="*/ 477137 h 7010404"/>
              <a:gd name="connsiteX51" fmla="*/ 8415417 w 11983720"/>
              <a:gd name="connsiteY51" fmla="*/ 468600 h 7010404"/>
              <a:gd name="connsiteX52" fmla="*/ 8474552 w 11983720"/>
              <a:gd name="connsiteY52" fmla="*/ 357630 h 7010404"/>
              <a:gd name="connsiteX53" fmla="*/ 8565942 w 11983720"/>
              <a:gd name="connsiteY53" fmla="*/ 131422 h 7010404"/>
              <a:gd name="connsiteX54" fmla="*/ 8646579 w 11983720"/>
              <a:gd name="connsiteY54" fmla="*/ 33255 h 7010404"/>
              <a:gd name="connsiteX55" fmla="*/ 8704368 w 11983720"/>
              <a:gd name="connsiteY55" fmla="*/ 2846 h 7010404"/>
              <a:gd name="connsiteX56" fmla="*/ 8741831 w 11983720"/>
              <a:gd name="connsiteY56" fmla="*/ 245 h 7010404"/>
              <a:gd name="connsiteX57" fmla="*/ 8786350 w 11983720"/>
              <a:gd name="connsiteY57" fmla="*/ 7648 h 7010404"/>
              <a:gd name="connsiteX58" fmla="*/ 8732592 w 11983720"/>
              <a:gd name="connsiteY58" fmla="*/ 152762 h 7010404"/>
              <a:gd name="connsiteX59" fmla="*/ 8678833 w 11983720"/>
              <a:gd name="connsiteY59" fmla="*/ 323485 h 7010404"/>
              <a:gd name="connsiteX60" fmla="*/ 8619698 w 11983720"/>
              <a:gd name="connsiteY60" fmla="*/ 489940 h 7010404"/>
              <a:gd name="connsiteX61" fmla="*/ 8754096 w 11983720"/>
              <a:gd name="connsiteY61" fmla="*/ 613714 h 7010404"/>
              <a:gd name="connsiteX62" fmla="*/ 8786350 w 11983720"/>
              <a:gd name="connsiteY62" fmla="*/ 596641 h 7010404"/>
              <a:gd name="connsiteX63" fmla="*/ 8802476 w 11983720"/>
              <a:gd name="connsiteY63" fmla="*/ 566766 h 7010404"/>
              <a:gd name="connsiteX64" fmla="*/ 8909996 w 11983720"/>
              <a:gd name="connsiteY64" fmla="*/ 532622 h 7010404"/>
              <a:gd name="connsiteX65" fmla="*/ 8969128 w 11983720"/>
              <a:gd name="connsiteY65" fmla="*/ 600910 h 7010404"/>
              <a:gd name="connsiteX66" fmla="*/ 8969128 w 11983720"/>
              <a:gd name="connsiteY66" fmla="*/ 635055 h 7010404"/>
              <a:gd name="connsiteX67" fmla="*/ 9130404 w 11983720"/>
              <a:gd name="connsiteY67" fmla="*/ 801509 h 7010404"/>
              <a:gd name="connsiteX68" fmla="*/ 9205667 w 11983720"/>
              <a:gd name="connsiteY68" fmla="*/ 797240 h 7010404"/>
              <a:gd name="connsiteX69" fmla="*/ 9431451 w 11983720"/>
              <a:gd name="connsiteY69" fmla="*/ 754560 h 7010404"/>
              <a:gd name="connsiteX70" fmla="*/ 9479834 w 11983720"/>
              <a:gd name="connsiteY70" fmla="*/ 771633 h 7010404"/>
              <a:gd name="connsiteX71" fmla="*/ 9538969 w 11983720"/>
              <a:gd name="connsiteY71" fmla="*/ 831386 h 7010404"/>
              <a:gd name="connsiteX72" fmla="*/ 9603477 w 11983720"/>
              <a:gd name="connsiteY72" fmla="*/ 839921 h 7010404"/>
              <a:gd name="connsiteX73" fmla="*/ 9624983 w 11983720"/>
              <a:gd name="connsiteY73" fmla="*/ 822850 h 7010404"/>
              <a:gd name="connsiteX74" fmla="*/ 9651190 w 11983720"/>
              <a:gd name="connsiteY74" fmla="*/ 818048 h 7010404"/>
              <a:gd name="connsiteX75" fmla="*/ 9669014 w 11983720"/>
              <a:gd name="connsiteY75" fmla="*/ 821907 h 7010404"/>
              <a:gd name="connsiteX76" fmla="*/ 9673039 w 11983720"/>
              <a:gd name="connsiteY76" fmla="*/ 803062 h 7010404"/>
              <a:gd name="connsiteX77" fmla="*/ 9655026 w 11983720"/>
              <a:gd name="connsiteY77" fmla="*/ 789260 h 7010404"/>
              <a:gd name="connsiteX78" fmla="*/ 9654322 w 11983720"/>
              <a:gd name="connsiteY78" fmla="*/ 763084 h 7010404"/>
              <a:gd name="connsiteX79" fmla="*/ 9655769 w 11983720"/>
              <a:gd name="connsiteY79" fmla="*/ 732353 h 7010404"/>
              <a:gd name="connsiteX80" fmla="*/ 9701303 w 11983720"/>
              <a:gd name="connsiteY80" fmla="*/ 753698 h 7010404"/>
              <a:gd name="connsiteX81" fmla="*/ 9702007 w 11983720"/>
              <a:gd name="connsiteY81" fmla="*/ 779876 h 7010404"/>
              <a:gd name="connsiteX82" fmla="*/ 9686852 w 11983720"/>
              <a:gd name="connsiteY82" fmla="*/ 977913 h 7010404"/>
              <a:gd name="connsiteX83" fmla="*/ 9687132 w 11983720"/>
              <a:gd name="connsiteY83" fmla="*/ 988259 h 7010404"/>
              <a:gd name="connsiteX84" fmla="*/ 9689493 w 11983720"/>
              <a:gd name="connsiteY84" fmla="*/ 987703 h 7010404"/>
              <a:gd name="connsiteX85" fmla="*/ 9732498 w 11983720"/>
              <a:gd name="connsiteY85" fmla="*/ 1006376 h 7010404"/>
              <a:gd name="connsiteX86" fmla="*/ 9761691 w 11983720"/>
              <a:gd name="connsiteY86" fmla="*/ 1050670 h 7010404"/>
              <a:gd name="connsiteX87" fmla="*/ 9776468 w 11983720"/>
              <a:gd name="connsiteY87" fmla="*/ 1051331 h 7010404"/>
              <a:gd name="connsiteX88" fmla="*/ 9831703 w 11983720"/>
              <a:gd name="connsiteY88" fmla="*/ 1031420 h 7010404"/>
              <a:gd name="connsiteX89" fmla="*/ 9890882 w 11983720"/>
              <a:gd name="connsiteY89" fmla="*/ 1010084 h 7010404"/>
              <a:gd name="connsiteX90" fmla="*/ 9937461 w 11983720"/>
              <a:gd name="connsiteY90" fmla="*/ 1091465 h 7010404"/>
              <a:gd name="connsiteX91" fmla="*/ 10052199 w 11983720"/>
              <a:gd name="connsiteY91" fmla="*/ 1125620 h 7010404"/>
              <a:gd name="connsiteX92" fmla="*/ 10145781 w 11983720"/>
              <a:gd name="connsiteY92" fmla="*/ 1156072 h 7010404"/>
              <a:gd name="connsiteX93" fmla="*/ 10180181 w 11983720"/>
              <a:gd name="connsiteY93" fmla="*/ 1207863 h 7010404"/>
              <a:gd name="connsiteX94" fmla="*/ 10255808 w 11983720"/>
              <a:gd name="connsiteY94" fmla="*/ 1290100 h 7010404"/>
              <a:gd name="connsiteX95" fmla="*/ 10280908 w 11983720"/>
              <a:gd name="connsiteY95" fmla="*/ 1292379 h 7010404"/>
              <a:gd name="connsiteX96" fmla="*/ 10418271 w 11983720"/>
              <a:gd name="connsiteY96" fmla="*/ 1257963 h 7010404"/>
              <a:gd name="connsiteX97" fmla="*/ 10468473 w 11983720"/>
              <a:gd name="connsiteY97" fmla="*/ 1262519 h 7010404"/>
              <a:gd name="connsiteX98" fmla="*/ 10469541 w 11983720"/>
              <a:gd name="connsiteY98" fmla="*/ 1281014 h 7010404"/>
              <a:gd name="connsiteX99" fmla="*/ 10376646 w 11983720"/>
              <a:gd name="connsiteY99" fmla="*/ 1318280 h 7010404"/>
              <a:gd name="connsiteX100" fmla="*/ 10353678 w 11983720"/>
              <a:gd name="connsiteY100" fmla="*/ 1352992 h 7010404"/>
              <a:gd name="connsiteX101" fmla="*/ 10402430 w 11983720"/>
              <a:gd name="connsiteY101" fmla="*/ 1388279 h 7010404"/>
              <a:gd name="connsiteX102" fmla="*/ 10454062 w 11983720"/>
              <a:gd name="connsiteY102" fmla="*/ 1403649 h 7010404"/>
              <a:gd name="connsiteX103" fmla="*/ 10384838 w 11983720"/>
              <a:gd name="connsiteY103" fmla="*/ 1432382 h 7010404"/>
              <a:gd name="connsiteX104" fmla="*/ 10356497 w 11983720"/>
              <a:gd name="connsiteY104" fmla="*/ 1457701 h 7010404"/>
              <a:gd name="connsiteX105" fmla="*/ 10384456 w 11983720"/>
              <a:gd name="connsiteY105" fmla="*/ 1481607 h 7010404"/>
              <a:gd name="connsiteX106" fmla="*/ 10490253 w 11983720"/>
              <a:gd name="connsiteY106" fmla="*/ 1458567 h 7010404"/>
              <a:gd name="connsiteX107" fmla="*/ 10705797 w 11983720"/>
              <a:gd name="connsiteY107" fmla="*/ 1411069 h 7010404"/>
              <a:gd name="connsiteX108" fmla="*/ 10741308 w 11983720"/>
              <a:gd name="connsiteY108" fmla="*/ 1398266 h 7010404"/>
              <a:gd name="connsiteX109" fmla="*/ 10776089 w 11983720"/>
              <a:gd name="connsiteY109" fmla="*/ 1400830 h 7010404"/>
              <a:gd name="connsiteX110" fmla="*/ 10764958 w 11983720"/>
              <a:gd name="connsiteY110" fmla="*/ 1431274 h 7010404"/>
              <a:gd name="connsiteX111" fmla="*/ 10739133 w 11983720"/>
              <a:gd name="connsiteY111" fmla="*/ 1444362 h 7010404"/>
              <a:gd name="connsiteX112" fmla="*/ 10655214 w 11983720"/>
              <a:gd name="connsiteY112" fmla="*/ 1455735 h 7010404"/>
              <a:gd name="connsiteX113" fmla="*/ 10584562 w 11983720"/>
              <a:gd name="connsiteY113" fmla="*/ 1473656 h 7010404"/>
              <a:gd name="connsiteX114" fmla="*/ 10539372 w 11983720"/>
              <a:gd name="connsiteY114" fmla="*/ 1486173 h 7010404"/>
              <a:gd name="connsiteX115" fmla="*/ 10442891 w 11983720"/>
              <a:gd name="connsiteY115" fmla="*/ 1517179 h 7010404"/>
              <a:gd name="connsiteX116" fmla="*/ 10354284 w 11983720"/>
              <a:gd name="connsiteY116" fmla="*/ 1586884 h 7010404"/>
              <a:gd name="connsiteX117" fmla="*/ 10445006 w 11983720"/>
              <a:gd name="connsiteY117" fmla="*/ 1595712 h 7010404"/>
              <a:gd name="connsiteX118" fmla="*/ 10636879 w 11983720"/>
              <a:gd name="connsiteY118" fmla="*/ 1556747 h 7010404"/>
              <a:gd name="connsiteX119" fmla="*/ 10753788 w 11983720"/>
              <a:gd name="connsiteY119" fmla="*/ 1544806 h 7010404"/>
              <a:gd name="connsiteX120" fmla="*/ 10777803 w 11983720"/>
              <a:gd name="connsiteY120" fmla="*/ 1570131 h 7010404"/>
              <a:gd name="connsiteX121" fmla="*/ 10757713 w 11983720"/>
              <a:gd name="connsiteY121" fmla="*/ 1584926 h 7010404"/>
              <a:gd name="connsiteX122" fmla="*/ 10560468 w 11983720"/>
              <a:gd name="connsiteY122" fmla="*/ 1614502 h 7010404"/>
              <a:gd name="connsiteX123" fmla="*/ 10494123 w 11983720"/>
              <a:gd name="connsiteY123" fmla="*/ 1623317 h 7010404"/>
              <a:gd name="connsiteX124" fmla="*/ 10406239 w 11983720"/>
              <a:gd name="connsiteY124" fmla="*/ 1677656 h 7010404"/>
              <a:gd name="connsiteX125" fmla="*/ 10301507 w 11983720"/>
              <a:gd name="connsiteY125" fmla="*/ 1719189 h 7010404"/>
              <a:gd name="connsiteX126" fmla="*/ 10294674 w 11983720"/>
              <a:gd name="connsiteY126" fmla="*/ 1720608 h 7010404"/>
              <a:gd name="connsiteX127" fmla="*/ 10286934 w 11983720"/>
              <a:gd name="connsiteY127" fmla="*/ 1727395 h 7010404"/>
              <a:gd name="connsiteX128" fmla="*/ 10286934 w 11983720"/>
              <a:gd name="connsiteY128" fmla="*/ 1753945 h 7010404"/>
              <a:gd name="connsiteX129" fmla="*/ 10303755 w 11983720"/>
              <a:gd name="connsiteY129" fmla="*/ 1789340 h 7010404"/>
              <a:gd name="connsiteX130" fmla="*/ 10186011 w 11983720"/>
              <a:gd name="connsiteY130" fmla="*/ 1833590 h 7010404"/>
              <a:gd name="connsiteX131" fmla="*/ 10175112 w 11983720"/>
              <a:gd name="connsiteY131" fmla="*/ 1845056 h 7010404"/>
              <a:gd name="connsiteX132" fmla="*/ 10189445 w 11983720"/>
              <a:gd name="connsiteY132" fmla="*/ 1864261 h 7010404"/>
              <a:gd name="connsiteX133" fmla="*/ 10196948 w 11983720"/>
              <a:gd name="connsiteY133" fmla="*/ 1869997 h 7010404"/>
              <a:gd name="connsiteX134" fmla="*/ 10234180 w 11983720"/>
              <a:gd name="connsiteY134" fmla="*/ 1873441 h 7010404"/>
              <a:gd name="connsiteX135" fmla="*/ 10237828 w 11983720"/>
              <a:gd name="connsiteY135" fmla="*/ 1872797 h 7010404"/>
              <a:gd name="connsiteX136" fmla="*/ 10372223 w 11983720"/>
              <a:gd name="connsiteY136" fmla="*/ 1864261 h 7010404"/>
              <a:gd name="connsiteX137" fmla="*/ 10413552 w 11983720"/>
              <a:gd name="connsiteY137" fmla="*/ 1878132 h 7010404"/>
              <a:gd name="connsiteX138" fmla="*/ 10436251 w 11983720"/>
              <a:gd name="connsiteY138" fmla="*/ 1899836 h 7010404"/>
              <a:gd name="connsiteX139" fmla="*/ 10449881 w 11983720"/>
              <a:gd name="connsiteY139" fmla="*/ 1897743 h 7010404"/>
              <a:gd name="connsiteX140" fmla="*/ 10480367 w 11983720"/>
              <a:gd name="connsiteY140" fmla="*/ 1895534 h 7010404"/>
              <a:gd name="connsiteX141" fmla="*/ 10522416 w 11983720"/>
              <a:gd name="connsiteY141" fmla="*/ 1922083 h 7010404"/>
              <a:gd name="connsiteX142" fmla="*/ 10497187 w 11983720"/>
              <a:gd name="connsiteY142" fmla="*/ 1957479 h 7010404"/>
              <a:gd name="connsiteX143" fmla="*/ 10456302 w 11983720"/>
              <a:gd name="connsiteY143" fmla="*/ 1965299 h 7010404"/>
              <a:gd name="connsiteX144" fmla="*/ 10452862 w 11983720"/>
              <a:gd name="connsiteY144" fmla="*/ 1983767 h 7010404"/>
              <a:gd name="connsiteX145" fmla="*/ 10361470 w 11983720"/>
              <a:gd name="connsiteY145" fmla="*/ 2116076 h 7010404"/>
              <a:gd name="connsiteX146" fmla="*/ 10313088 w 11983720"/>
              <a:gd name="connsiteY146" fmla="*/ 2120344 h 7010404"/>
              <a:gd name="connsiteX147" fmla="*/ 10287555 w 11983720"/>
              <a:gd name="connsiteY147" fmla="*/ 2119278 h 7010404"/>
              <a:gd name="connsiteX148" fmla="*/ 10271220 w 11983720"/>
              <a:gd name="connsiteY148" fmla="*/ 2136237 h 7010404"/>
              <a:gd name="connsiteX149" fmla="*/ 10286934 w 11983720"/>
              <a:gd name="connsiteY149" fmla="*/ 2152158 h 7010404"/>
              <a:gd name="connsiteX150" fmla="*/ 10286934 w 11983720"/>
              <a:gd name="connsiteY150" fmla="*/ 2169860 h 7010404"/>
              <a:gd name="connsiteX151" fmla="*/ 10261704 w 11983720"/>
              <a:gd name="connsiteY151" fmla="*/ 2178706 h 7010404"/>
              <a:gd name="connsiteX152" fmla="*/ 10237044 w 11983720"/>
              <a:gd name="connsiteY152" fmla="*/ 2176761 h 7010404"/>
              <a:gd name="connsiteX153" fmla="*/ 10227075 w 11983720"/>
              <a:gd name="connsiteY153" fmla="*/ 2188634 h 7010404"/>
              <a:gd name="connsiteX154" fmla="*/ 10229444 w 11983720"/>
              <a:gd name="connsiteY154" fmla="*/ 2205255 h 7010404"/>
              <a:gd name="connsiteX155" fmla="*/ 10261704 w 11983720"/>
              <a:gd name="connsiteY155" fmla="*/ 2205255 h 7010404"/>
              <a:gd name="connsiteX156" fmla="*/ 10345804 w 11983720"/>
              <a:gd name="connsiteY156" fmla="*/ 2205255 h 7010404"/>
              <a:gd name="connsiteX157" fmla="*/ 10387856 w 11983720"/>
              <a:gd name="connsiteY157" fmla="*/ 2205255 h 7010404"/>
              <a:gd name="connsiteX158" fmla="*/ 10455137 w 11983720"/>
              <a:gd name="connsiteY158" fmla="*/ 2249505 h 7010404"/>
              <a:gd name="connsiteX159" fmla="*/ 10556056 w 11983720"/>
              <a:gd name="connsiteY159" fmla="*/ 2284901 h 7010404"/>
              <a:gd name="connsiteX160" fmla="*/ 10581287 w 11983720"/>
              <a:gd name="connsiteY160" fmla="*/ 2311449 h 7010404"/>
              <a:gd name="connsiteX161" fmla="*/ 10556056 w 11983720"/>
              <a:gd name="connsiteY161" fmla="*/ 2329142 h 7010404"/>
              <a:gd name="connsiteX162" fmla="*/ 10547649 w 11983720"/>
              <a:gd name="connsiteY162" fmla="*/ 2355692 h 7010404"/>
              <a:gd name="connsiteX163" fmla="*/ 10539238 w 11983720"/>
              <a:gd name="connsiteY163" fmla="*/ 2391087 h 7010404"/>
              <a:gd name="connsiteX164" fmla="*/ 10539238 w 11983720"/>
              <a:gd name="connsiteY164" fmla="*/ 2417635 h 7010404"/>
              <a:gd name="connsiteX165" fmla="*/ 10547649 w 11983720"/>
              <a:gd name="connsiteY165" fmla="*/ 2417635 h 7010404"/>
              <a:gd name="connsiteX166" fmla="*/ 10547649 w 11983720"/>
              <a:gd name="connsiteY166" fmla="*/ 2479580 h 7010404"/>
              <a:gd name="connsiteX167" fmla="*/ 10480367 w 11983720"/>
              <a:gd name="connsiteY167" fmla="*/ 2541532 h 7010404"/>
              <a:gd name="connsiteX168" fmla="*/ 10564468 w 11983720"/>
              <a:gd name="connsiteY168" fmla="*/ 2568073 h 7010404"/>
              <a:gd name="connsiteX169" fmla="*/ 10556056 w 11983720"/>
              <a:gd name="connsiteY169" fmla="*/ 2576928 h 7010404"/>
              <a:gd name="connsiteX170" fmla="*/ 10256798 w 11983720"/>
              <a:gd name="connsiteY170" fmla="*/ 2576928 h 7010404"/>
              <a:gd name="connsiteX171" fmla="*/ 10235811 w 11983720"/>
              <a:gd name="connsiteY171" fmla="*/ 2587165 h 7010404"/>
              <a:gd name="connsiteX172" fmla="*/ 10234442 w 11983720"/>
              <a:gd name="connsiteY172" fmla="*/ 2590655 h 7010404"/>
              <a:gd name="connsiteX173" fmla="*/ 10253293 w 11983720"/>
              <a:gd name="connsiteY173" fmla="*/ 2594621 h 7010404"/>
              <a:gd name="connsiteX174" fmla="*/ 10320575 w 11983720"/>
              <a:gd name="connsiteY174" fmla="*/ 2638871 h 7010404"/>
              <a:gd name="connsiteX175" fmla="*/ 10354215 w 11983720"/>
              <a:gd name="connsiteY175" fmla="*/ 2665420 h 7010404"/>
              <a:gd name="connsiteX176" fmla="*/ 10446726 w 11983720"/>
              <a:gd name="connsiteY176" fmla="*/ 2683114 h 7010404"/>
              <a:gd name="connsiteX177" fmla="*/ 10463546 w 11983720"/>
              <a:gd name="connsiteY177" fmla="*/ 2700816 h 7010404"/>
              <a:gd name="connsiteX178" fmla="*/ 10446726 w 11983720"/>
              <a:gd name="connsiteY178" fmla="*/ 2709662 h 7010404"/>
              <a:gd name="connsiteX179" fmla="*/ 10244884 w 11983720"/>
              <a:gd name="connsiteY179" fmla="*/ 2709662 h 7010404"/>
              <a:gd name="connsiteX180" fmla="*/ 10229113 w 11983720"/>
              <a:gd name="connsiteY180" fmla="*/ 2710767 h 7010404"/>
              <a:gd name="connsiteX181" fmla="*/ 10228202 w 11983720"/>
              <a:gd name="connsiteY181" fmla="*/ 2711514 h 7010404"/>
              <a:gd name="connsiteX182" fmla="*/ 10228418 w 11983720"/>
              <a:gd name="connsiteY182" fmla="*/ 2712006 h 7010404"/>
              <a:gd name="connsiteX183" fmla="*/ 10313088 w 11983720"/>
              <a:gd name="connsiteY183" fmla="*/ 2730679 h 7010404"/>
              <a:gd name="connsiteX184" fmla="*/ 10431358 w 11983720"/>
              <a:gd name="connsiteY184" fmla="*/ 2816042 h 7010404"/>
              <a:gd name="connsiteX185" fmla="*/ 10431358 w 11983720"/>
              <a:gd name="connsiteY185" fmla="*/ 2824702 h 7010404"/>
              <a:gd name="connsiteX186" fmla="*/ 10530827 w 11983720"/>
              <a:gd name="connsiteY186" fmla="*/ 2824702 h 7010404"/>
              <a:gd name="connsiteX187" fmla="*/ 10606520 w 11983720"/>
              <a:gd name="connsiteY187" fmla="*/ 2815857 h 7010404"/>
              <a:gd name="connsiteX188" fmla="*/ 10640160 w 11983720"/>
              <a:gd name="connsiteY188" fmla="*/ 2842405 h 7010404"/>
              <a:gd name="connsiteX189" fmla="*/ 10631749 w 11983720"/>
              <a:gd name="connsiteY189" fmla="*/ 2868954 h 7010404"/>
              <a:gd name="connsiteX190" fmla="*/ 10589697 w 11983720"/>
              <a:gd name="connsiteY190" fmla="*/ 2868954 h 7010404"/>
              <a:gd name="connsiteX191" fmla="*/ 10480367 w 11983720"/>
              <a:gd name="connsiteY191" fmla="*/ 2860098 h 7010404"/>
              <a:gd name="connsiteX192" fmla="*/ 10450274 w 11983720"/>
              <a:gd name="connsiteY192" fmla="*/ 2855261 h 7010404"/>
              <a:gd name="connsiteX193" fmla="*/ 10428982 w 11983720"/>
              <a:gd name="connsiteY193" fmla="*/ 2859828 h 7010404"/>
              <a:gd name="connsiteX194" fmla="*/ 10411872 w 11983720"/>
              <a:gd name="connsiteY194" fmla="*/ 2867792 h 7010404"/>
              <a:gd name="connsiteX195" fmla="*/ 10400777 w 11983720"/>
              <a:gd name="connsiteY195" fmla="*/ 2867539 h 7010404"/>
              <a:gd name="connsiteX196" fmla="*/ 10396397 w 11983720"/>
              <a:gd name="connsiteY196" fmla="*/ 2868814 h 7010404"/>
              <a:gd name="connsiteX197" fmla="*/ 10383387 w 11983720"/>
              <a:gd name="connsiteY197" fmla="*/ 2868887 h 7010404"/>
              <a:gd name="connsiteX198" fmla="*/ 10350425 w 11983720"/>
              <a:gd name="connsiteY198" fmla="*/ 2879700 h 7010404"/>
              <a:gd name="connsiteX199" fmla="*/ 10443573 w 11983720"/>
              <a:gd name="connsiteY199" fmla="*/ 2893285 h 7010404"/>
              <a:gd name="connsiteX200" fmla="*/ 10556056 w 11983720"/>
              <a:gd name="connsiteY200" fmla="*/ 2895495 h 7010404"/>
              <a:gd name="connsiteX201" fmla="*/ 10589697 w 11983720"/>
              <a:gd name="connsiteY201" fmla="*/ 2895495 h 7010404"/>
              <a:gd name="connsiteX202" fmla="*/ 10631749 w 11983720"/>
              <a:gd name="connsiteY202" fmla="*/ 2913195 h 7010404"/>
              <a:gd name="connsiteX203" fmla="*/ 10640160 w 11983720"/>
              <a:gd name="connsiteY203" fmla="*/ 2939745 h 7010404"/>
              <a:gd name="connsiteX204" fmla="*/ 10623338 w 11983720"/>
              <a:gd name="connsiteY204" fmla="*/ 2957445 h 7010404"/>
              <a:gd name="connsiteX205" fmla="*/ 10497187 w 11983720"/>
              <a:gd name="connsiteY205" fmla="*/ 2957445 h 7010404"/>
              <a:gd name="connsiteX206" fmla="*/ 10631749 w 11983720"/>
              <a:gd name="connsiteY206" fmla="*/ 2992841 h 7010404"/>
              <a:gd name="connsiteX207" fmla="*/ 10656979 w 11983720"/>
              <a:gd name="connsiteY207" fmla="*/ 3010536 h 7010404"/>
              <a:gd name="connsiteX208" fmla="*/ 10623338 w 11983720"/>
              <a:gd name="connsiteY208" fmla="*/ 3019391 h 7010404"/>
              <a:gd name="connsiteX209" fmla="*/ 10413085 w 11983720"/>
              <a:gd name="connsiteY209" fmla="*/ 3019391 h 7010404"/>
              <a:gd name="connsiteX210" fmla="*/ 10379444 w 11983720"/>
              <a:gd name="connsiteY210" fmla="*/ 3037084 h 7010404"/>
              <a:gd name="connsiteX211" fmla="*/ 10438316 w 11983720"/>
              <a:gd name="connsiteY211" fmla="*/ 3037084 h 7010404"/>
              <a:gd name="connsiteX212" fmla="*/ 10514008 w 11983720"/>
              <a:gd name="connsiteY212" fmla="*/ 3063633 h 7010404"/>
              <a:gd name="connsiteX213" fmla="*/ 10589697 w 11983720"/>
              <a:gd name="connsiteY213" fmla="*/ 3063633 h 7010404"/>
              <a:gd name="connsiteX214" fmla="*/ 10614928 w 11983720"/>
              <a:gd name="connsiteY214" fmla="*/ 3090181 h 7010404"/>
              <a:gd name="connsiteX215" fmla="*/ 10589697 w 11983720"/>
              <a:gd name="connsiteY215" fmla="*/ 3116729 h 7010404"/>
              <a:gd name="connsiteX216" fmla="*/ 10413085 w 11983720"/>
              <a:gd name="connsiteY216" fmla="*/ 3116729 h 7010404"/>
              <a:gd name="connsiteX217" fmla="*/ 10337393 w 11983720"/>
              <a:gd name="connsiteY217" fmla="*/ 3125577 h 7010404"/>
              <a:gd name="connsiteX218" fmla="*/ 10429905 w 11983720"/>
              <a:gd name="connsiteY218" fmla="*/ 3125577 h 7010404"/>
              <a:gd name="connsiteX219" fmla="*/ 10488777 w 11983720"/>
              <a:gd name="connsiteY219" fmla="*/ 3160972 h 7010404"/>
              <a:gd name="connsiteX220" fmla="*/ 10488777 w 11983720"/>
              <a:gd name="connsiteY220" fmla="*/ 3187520 h 7010404"/>
              <a:gd name="connsiteX221" fmla="*/ 10455137 w 11983720"/>
              <a:gd name="connsiteY221" fmla="*/ 3205222 h 7010404"/>
              <a:gd name="connsiteX222" fmla="*/ 10345804 w 11983720"/>
              <a:gd name="connsiteY222" fmla="*/ 3222925 h 7010404"/>
              <a:gd name="connsiteX223" fmla="*/ 10309953 w 11983720"/>
              <a:gd name="connsiteY223" fmla="*/ 3228471 h 7010404"/>
              <a:gd name="connsiteX224" fmla="*/ 10318171 w 11983720"/>
              <a:gd name="connsiteY224" fmla="*/ 3237002 h 7010404"/>
              <a:gd name="connsiteX225" fmla="*/ 10254820 w 11983720"/>
              <a:gd name="connsiteY225" fmla="*/ 3266341 h 7010404"/>
              <a:gd name="connsiteX226" fmla="*/ 10220483 w 11983720"/>
              <a:gd name="connsiteY226" fmla="*/ 3279517 h 7010404"/>
              <a:gd name="connsiteX227" fmla="*/ 10307712 w 11983720"/>
              <a:gd name="connsiteY227" fmla="*/ 3302602 h 7010404"/>
              <a:gd name="connsiteX228" fmla="*/ 10458238 w 11983720"/>
              <a:gd name="connsiteY228" fmla="*/ 3285529 h 7010404"/>
              <a:gd name="connsiteX229" fmla="*/ 10528122 w 11983720"/>
              <a:gd name="connsiteY229" fmla="*/ 3251385 h 7010404"/>
              <a:gd name="connsiteX230" fmla="*/ 10646392 w 11983720"/>
              <a:gd name="connsiteY230" fmla="*/ 3153218 h 7010404"/>
              <a:gd name="connsiteX231" fmla="*/ 10845296 w 11983720"/>
              <a:gd name="connsiteY231" fmla="*/ 2986763 h 7010404"/>
              <a:gd name="connsiteX232" fmla="*/ 11103337 w 11983720"/>
              <a:gd name="connsiteY232" fmla="*/ 2905671 h 7010404"/>
              <a:gd name="connsiteX233" fmla="*/ 11312997 w 11983720"/>
              <a:gd name="connsiteY233" fmla="*/ 2811774 h 7010404"/>
              <a:gd name="connsiteX234" fmla="*/ 11329123 w 11983720"/>
              <a:gd name="connsiteY234" fmla="*/ 2798969 h 7010404"/>
              <a:gd name="connsiteX235" fmla="*/ 11544157 w 11983720"/>
              <a:gd name="connsiteY235" fmla="*/ 2726411 h 7010404"/>
              <a:gd name="connsiteX236" fmla="*/ 11566038 w 11983720"/>
              <a:gd name="connsiteY236" fmla="*/ 2720593 h 7010404"/>
              <a:gd name="connsiteX237" fmla="*/ 11568979 w 11983720"/>
              <a:gd name="connsiteY237" fmla="*/ 2716533 h 7010404"/>
              <a:gd name="connsiteX238" fmla="*/ 11593617 w 11983720"/>
              <a:gd name="connsiteY238" fmla="*/ 2694886 h 7010404"/>
              <a:gd name="connsiteX239" fmla="*/ 11697591 w 11983720"/>
              <a:gd name="connsiteY239" fmla="*/ 2642160 h 7010404"/>
              <a:gd name="connsiteX240" fmla="*/ 11755711 w 11983720"/>
              <a:gd name="connsiteY240" fmla="*/ 2626902 h 7010404"/>
              <a:gd name="connsiteX241" fmla="*/ 11871035 w 11983720"/>
              <a:gd name="connsiteY241" fmla="*/ 2656253 h 7010404"/>
              <a:gd name="connsiteX242" fmla="*/ 11892132 w 11983720"/>
              <a:gd name="connsiteY242" fmla="*/ 2688788 h 7010404"/>
              <a:gd name="connsiteX243" fmla="*/ 11900477 w 11983720"/>
              <a:gd name="connsiteY243" fmla="*/ 2702474 h 7010404"/>
              <a:gd name="connsiteX244" fmla="*/ 11929839 w 11983720"/>
              <a:gd name="connsiteY244" fmla="*/ 2712074 h 7010404"/>
              <a:gd name="connsiteX245" fmla="*/ 11928724 w 11983720"/>
              <a:gd name="connsiteY245" fmla="*/ 2722859 h 7010404"/>
              <a:gd name="connsiteX246" fmla="*/ 11963471 w 11983720"/>
              <a:gd name="connsiteY246" fmla="*/ 2743484 h 7010404"/>
              <a:gd name="connsiteX247" fmla="*/ 11979600 w 11983720"/>
              <a:gd name="connsiteY247" fmla="*/ 2764823 h 7010404"/>
              <a:gd name="connsiteX248" fmla="*/ 11952719 w 11983720"/>
              <a:gd name="connsiteY248" fmla="*/ 2914207 h 7010404"/>
              <a:gd name="connsiteX249" fmla="*/ 11829076 w 11983720"/>
              <a:gd name="connsiteY249" fmla="*/ 3003836 h 7010404"/>
              <a:gd name="connsiteX250" fmla="*/ 11716183 w 11983720"/>
              <a:gd name="connsiteY250" fmla="*/ 3012372 h 7010404"/>
              <a:gd name="connsiteX251" fmla="*/ 11571035 w 11983720"/>
              <a:gd name="connsiteY251" fmla="*/ 3008104 h 7010404"/>
              <a:gd name="connsiteX252" fmla="*/ 11538781 w 11983720"/>
              <a:gd name="connsiteY252" fmla="*/ 3025177 h 7010404"/>
              <a:gd name="connsiteX253" fmla="*/ 11409759 w 11983720"/>
              <a:gd name="connsiteY253" fmla="*/ 3076394 h 7010404"/>
              <a:gd name="connsiteX254" fmla="*/ 11291492 w 11983720"/>
              <a:gd name="connsiteY254" fmla="*/ 3114806 h 7010404"/>
              <a:gd name="connsiteX255" fmla="*/ 11022700 w 11983720"/>
              <a:gd name="connsiteY255" fmla="*/ 3174559 h 7010404"/>
              <a:gd name="connsiteX256" fmla="*/ 10764661 w 11983720"/>
              <a:gd name="connsiteY256" fmla="*/ 3259920 h 7010404"/>
              <a:gd name="connsiteX257" fmla="*/ 10603386 w 11983720"/>
              <a:gd name="connsiteY257" fmla="*/ 3358087 h 7010404"/>
              <a:gd name="connsiteX258" fmla="*/ 10528122 w 11983720"/>
              <a:gd name="connsiteY258" fmla="*/ 3396499 h 7010404"/>
              <a:gd name="connsiteX259" fmla="*/ 10221699 w 11983720"/>
              <a:gd name="connsiteY259" fmla="*/ 3537345 h 7010404"/>
              <a:gd name="connsiteX260" fmla="*/ 10200631 w 11983720"/>
              <a:gd name="connsiteY260" fmla="*/ 3547150 h 7010404"/>
              <a:gd name="connsiteX261" fmla="*/ 10185532 w 11983720"/>
              <a:gd name="connsiteY261" fmla="*/ 3639988 h 7010404"/>
              <a:gd name="connsiteX262" fmla="*/ 10132344 w 11983720"/>
              <a:gd name="connsiteY262" fmla="*/ 3746654 h 7010404"/>
              <a:gd name="connsiteX263" fmla="*/ 10127906 w 11983720"/>
              <a:gd name="connsiteY263" fmla="*/ 3767789 h 7010404"/>
              <a:gd name="connsiteX264" fmla="*/ 10141062 w 11983720"/>
              <a:gd name="connsiteY264" fmla="*/ 3772089 h 7010404"/>
              <a:gd name="connsiteX265" fmla="*/ 10555002 w 11983720"/>
              <a:gd name="connsiteY265" fmla="*/ 3891595 h 7010404"/>
              <a:gd name="connsiteX266" fmla="*/ 10646392 w 11983720"/>
              <a:gd name="connsiteY266" fmla="*/ 3917205 h 7010404"/>
              <a:gd name="connsiteX267" fmla="*/ 10770037 w 11983720"/>
              <a:gd name="connsiteY267" fmla="*/ 3904400 h 7010404"/>
              <a:gd name="connsiteX268" fmla="*/ 10839921 w 11983720"/>
              <a:gd name="connsiteY268" fmla="*/ 3895864 h 7010404"/>
              <a:gd name="connsiteX269" fmla="*/ 10915183 w 11983720"/>
              <a:gd name="connsiteY269" fmla="*/ 3912937 h 7010404"/>
              <a:gd name="connsiteX270" fmla="*/ 10947439 w 11983720"/>
              <a:gd name="connsiteY270" fmla="*/ 3942812 h 7010404"/>
              <a:gd name="connsiteX271" fmla="*/ 10807667 w 11983720"/>
              <a:gd name="connsiteY271" fmla="*/ 4169020 h 7010404"/>
              <a:gd name="connsiteX272" fmla="*/ 10657143 w 11983720"/>
              <a:gd name="connsiteY272" fmla="*/ 4169020 h 7010404"/>
              <a:gd name="connsiteX273" fmla="*/ 10533498 w 11983720"/>
              <a:gd name="connsiteY273" fmla="*/ 4100731 h 7010404"/>
              <a:gd name="connsiteX274" fmla="*/ 10399103 w 11983720"/>
              <a:gd name="connsiteY274" fmla="*/ 4079391 h 7010404"/>
              <a:gd name="connsiteX275" fmla="*/ 10259332 w 11983720"/>
              <a:gd name="connsiteY275" fmla="*/ 4023907 h 7010404"/>
              <a:gd name="connsiteX276" fmla="*/ 10178692 w 11983720"/>
              <a:gd name="connsiteY276" fmla="*/ 3921471 h 7010404"/>
              <a:gd name="connsiteX277" fmla="*/ 10144901 w 11983720"/>
              <a:gd name="connsiteY277" fmla="*/ 3898797 h 7010404"/>
              <a:gd name="connsiteX278" fmla="*/ 10115451 w 11983720"/>
              <a:gd name="connsiteY278" fmla="*/ 3921009 h 7010404"/>
              <a:gd name="connsiteX279" fmla="*/ 10014092 w 11983720"/>
              <a:gd name="connsiteY279" fmla="*/ 3921009 h 7010404"/>
              <a:gd name="connsiteX280" fmla="*/ 9862052 w 11983720"/>
              <a:gd name="connsiteY280" fmla="*/ 3947832 h 7010404"/>
              <a:gd name="connsiteX281" fmla="*/ 9819818 w 11983720"/>
              <a:gd name="connsiteY281" fmla="*/ 4048423 h 7010404"/>
              <a:gd name="connsiteX282" fmla="*/ 9574865 w 11983720"/>
              <a:gd name="connsiteY282" fmla="*/ 4309956 h 7010404"/>
              <a:gd name="connsiteX283" fmla="*/ 9515737 w 11983720"/>
              <a:gd name="connsiteY283" fmla="*/ 4323367 h 7010404"/>
              <a:gd name="connsiteX284" fmla="*/ 9177872 w 11983720"/>
              <a:gd name="connsiteY284" fmla="*/ 4323367 h 7010404"/>
              <a:gd name="connsiteX285" fmla="*/ 9245444 w 11983720"/>
              <a:gd name="connsiteY285" fmla="*/ 4544663 h 7010404"/>
              <a:gd name="connsiteX286" fmla="*/ 9051170 w 11983720"/>
              <a:gd name="connsiteY286" fmla="*/ 4423957 h 7010404"/>
              <a:gd name="connsiteX287" fmla="*/ 8747091 w 11983720"/>
              <a:gd name="connsiteY287" fmla="*/ 4363603 h 7010404"/>
              <a:gd name="connsiteX288" fmla="*/ 8603497 w 11983720"/>
              <a:gd name="connsiteY288" fmla="*/ 4558076 h 7010404"/>
              <a:gd name="connsiteX289" fmla="*/ 8392330 w 11983720"/>
              <a:gd name="connsiteY289" fmla="*/ 4658664 h 7010404"/>
              <a:gd name="connsiteX290" fmla="*/ 8248737 w 11983720"/>
              <a:gd name="connsiteY290" fmla="*/ 4698900 h 7010404"/>
              <a:gd name="connsiteX291" fmla="*/ 8012231 w 11983720"/>
              <a:gd name="connsiteY291" fmla="*/ 4812901 h 7010404"/>
              <a:gd name="connsiteX292" fmla="*/ 7936211 w 11983720"/>
              <a:gd name="connsiteY292" fmla="*/ 4866550 h 7010404"/>
              <a:gd name="connsiteX293" fmla="*/ 7969997 w 11983720"/>
              <a:gd name="connsiteY293" fmla="*/ 5034199 h 7010404"/>
              <a:gd name="connsiteX294" fmla="*/ 7998540 w 11983720"/>
              <a:gd name="connsiteY294" fmla="*/ 5142809 h 7010404"/>
              <a:gd name="connsiteX295" fmla="*/ 8017821 w 11983720"/>
              <a:gd name="connsiteY295" fmla="*/ 5144903 h 7010404"/>
              <a:gd name="connsiteX296" fmla="*/ 8037579 w 11983720"/>
              <a:gd name="connsiteY296" fmla="*/ 5157192 h 7010404"/>
              <a:gd name="connsiteX297" fmla="*/ 8053670 w 11983720"/>
              <a:gd name="connsiteY297" fmla="*/ 5182005 h 7010404"/>
              <a:gd name="connsiteX298" fmla="*/ 8060034 w 11983720"/>
              <a:gd name="connsiteY298" fmla="*/ 5192443 h 7010404"/>
              <a:gd name="connsiteX299" fmla="*/ 8080361 w 11983720"/>
              <a:gd name="connsiteY299" fmla="*/ 5219711 h 7010404"/>
              <a:gd name="connsiteX300" fmla="*/ 8090960 w 11983720"/>
              <a:gd name="connsiteY300" fmla="*/ 5232605 h 7010404"/>
              <a:gd name="connsiteX301" fmla="*/ 8098078 w 11983720"/>
              <a:gd name="connsiteY301" fmla="*/ 5251423 h 7010404"/>
              <a:gd name="connsiteX302" fmla="*/ 8096978 w 11983720"/>
              <a:gd name="connsiteY302" fmla="*/ 5272625 h 7010404"/>
              <a:gd name="connsiteX303" fmla="*/ 8087316 w 11983720"/>
              <a:gd name="connsiteY303" fmla="*/ 5325796 h 7010404"/>
              <a:gd name="connsiteX304" fmla="*/ 8012542 w 11983720"/>
              <a:gd name="connsiteY304" fmla="*/ 5402777 h 7010404"/>
              <a:gd name="connsiteX305" fmla="*/ 8001958 w 11983720"/>
              <a:gd name="connsiteY305" fmla="*/ 5403392 h 7010404"/>
              <a:gd name="connsiteX306" fmla="*/ 7956134 w 11983720"/>
              <a:gd name="connsiteY306" fmla="*/ 5411777 h 7010404"/>
              <a:gd name="connsiteX307" fmla="*/ 7943179 w 11983720"/>
              <a:gd name="connsiteY307" fmla="*/ 5410623 h 7010404"/>
              <a:gd name="connsiteX308" fmla="*/ 7908186 w 11983720"/>
              <a:gd name="connsiteY308" fmla="*/ 5412181 h 7010404"/>
              <a:gd name="connsiteX309" fmla="*/ 7889254 w 11983720"/>
              <a:gd name="connsiteY309" fmla="*/ 5411532 h 7010404"/>
              <a:gd name="connsiteX310" fmla="*/ 7872676 w 11983720"/>
              <a:gd name="connsiteY310" fmla="*/ 5399145 h 7010404"/>
              <a:gd name="connsiteX311" fmla="*/ 7817726 w 11983720"/>
              <a:gd name="connsiteY311" fmla="*/ 5370869 h 7010404"/>
              <a:gd name="connsiteX312" fmla="*/ 7789309 w 11983720"/>
              <a:gd name="connsiteY312" fmla="*/ 5349635 h 7010404"/>
              <a:gd name="connsiteX313" fmla="*/ 7783316 w 11983720"/>
              <a:gd name="connsiteY313" fmla="*/ 5336631 h 7010404"/>
              <a:gd name="connsiteX314" fmla="*/ 7783534 w 11983720"/>
              <a:gd name="connsiteY314" fmla="*/ 5303401 h 7010404"/>
              <a:gd name="connsiteX315" fmla="*/ 7780741 w 11983720"/>
              <a:gd name="connsiteY315" fmla="*/ 5250159 h 7010404"/>
              <a:gd name="connsiteX316" fmla="*/ 7789188 w 11983720"/>
              <a:gd name="connsiteY316" fmla="*/ 5228052 h 7010404"/>
              <a:gd name="connsiteX317" fmla="*/ 7807221 w 11983720"/>
              <a:gd name="connsiteY317" fmla="*/ 5203164 h 7010404"/>
              <a:gd name="connsiteX318" fmla="*/ 7826011 w 11983720"/>
              <a:gd name="connsiteY318" fmla="*/ 5186655 h 7010404"/>
              <a:gd name="connsiteX319" fmla="*/ 7859673 w 11983720"/>
              <a:gd name="connsiteY319" fmla="*/ 5158612 h 7010404"/>
              <a:gd name="connsiteX320" fmla="*/ 7860190 w 11983720"/>
              <a:gd name="connsiteY320" fmla="*/ 5158473 h 7010404"/>
              <a:gd name="connsiteX321" fmla="*/ 7860190 w 11983720"/>
              <a:gd name="connsiteY321" fmla="*/ 5114670 h 7010404"/>
              <a:gd name="connsiteX322" fmla="*/ 7851743 w 11983720"/>
              <a:gd name="connsiteY322" fmla="*/ 5000669 h 7010404"/>
              <a:gd name="connsiteX323" fmla="*/ 7751440 w 11983720"/>
              <a:gd name="connsiteY323" fmla="*/ 4868226 h 7010404"/>
              <a:gd name="connsiteX324" fmla="*/ 7719881 w 11983720"/>
              <a:gd name="connsiteY324" fmla="*/ 4861044 h 7010404"/>
              <a:gd name="connsiteX325" fmla="*/ 7716299 w 11983720"/>
              <a:gd name="connsiteY325" fmla="*/ 4869585 h 7010404"/>
              <a:gd name="connsiteX326" fmla="*/ 7547189 w 11983720"/>
              <a:gd name="connsiteY326" fmla="*/ 5175990 h 7010404"/>
              <a:gd name="connsiteX327" fmla="*/ 7451364 w 11983720"/>
              <a:gd name="connsiteY327" fmla="*/ 5313663 h 7010404"/>
              <a:gd name="connsiteX328" fmla="*/ 7487412 w 11983720"/>
              <a:gd name="connsiteY328" fmla="*/ 5335807 h 7010404"/>
              <a:gd name="connsiteX329" fmla="*/ 7576786 w 11983720"/>
              <a:gd name="connsiteY329" fmla="*/ 5411032 h 7010404"/>
              <a:gd name="connsiteX330" fmla="*/ 7609041 w 11983720"/>
              <a:gd name="connsiteY330" fmla="*/ 5530539 h 7010404"/>
              <a:gd name="connsiteX331" fmla="*/ 7506901 w 11983720"/>
              <a:gd name="connsiteY331" fmla="*/ 5658580 h 7010404"/>
              <a:gd name="connsiteX332" fmla="*/ 7501525 w 11983720"/>
              <a:gd name="connsiteY332" fmla="*/ 5688457 h 7010404"/>
              <a:gd name="connsiteX333" fmla="*/ 7528403 w 11983720"/>
              <a:gd name="connsiteY333" fmla="*/ 5833571 h 7010404"/>
              <a:gd name="connsiteX334" fmla="*/ 7394008 w 11983720"/>
              <a:gd name="connsiteY334" fmla="*/ 6029902 h 7010404"/>
              <a:gd name="connsiteX335" fmla="*/ 7264987 w 11983720"/>
              <a:gd name="connsiteY335" fmla="*/ 6076852 h 7010404"/>
              <a:gd name="connsiteX336" fmla="*/ 7001570 w 11983720"/>
              <a:gd name="connsiteY336" fmla="*/ 6046974 h 7010404"/>
              <a:gd name="connsiteX337" fmla="*/ 6926897 w 11983720"/>
              <a:gd name="connsiteY337" fmla="*/ 6000025 h 7010404"/>
              <a:gd name="connsiteX338" fmla="*/ 6881457 w 11983720"/>
              <a:gd name="connsiteY338" fmla="*/ 5958970 h 7010404"/>
              <a:gd name="connsiteX339" fmla="*/ 6855649 w 11983720"/>
              <a:gd name="connsiteY339" fmla="*/ 5983754 h 7010404"/>
              <a:gd name="connsiteX340" fmla="*/ 6741475 w 11983720"/>
              <a:gd name="connsiteY340" fmla="*/ 6074326 h 7010404"/>
              <a:gd name="connsiteX341" fmla="*/ 6743866 w 11983720"/>
              <a:gd name="connsiteY341" fmla="*/ 6076719 h 7010404"/>
              <a:gd name="connsiteX342" fmla="*/ 6754281 w 11983720"/>
              <a:gd name="connsiteY342" fmla="*/ 6081120 h 7010404"/>
              <a:gd name="connsiteX343" fmla="*/ 6797290 w 11983720"/>
              <a:gd name="connsiteY343" fmla="*/ 6098191 h 7010404"/>
              <a:gd name="connsiteX344" fmla="*/ 6743529 w 11983720"/>
              <a:gd name="connsiteY344" fmla="*/ 6128069 h 7010404"/>
              <a:gd name="connsiteX345" fmla="*/ 6705899 w 11983720"/>
              <a:gd name="connsiteY345" fmla="*/ 6115264 h 7010404"/>
              <a:gd name="connsiteX346" fmla="*/ 6694619 w 11983720"/>
              <a:gd name="connsiteY346" fmla="*/ 6111495 h 7010404"/>
              <a:gd name="connsiteX347" fmla="*/ 6570461 w 11983720"/>
              <a:gd name="connsiteY347" fmla="*/ 6209987 h 7010404"/>
              <a:gd name="connsiteX348" fmla="*/ 5396764 w 11983720"/>
              <a:gd name="connsiteY348" fmla="*/ 6797710 h 7010404"/>
              <a:gd name="connsiteX349" fmla="*/ 5313406 w 11983720"/>
              <a:gd name="connsiteY349" fmla="*/ 6820826 h 7010404"/>
              <a:gd name="connsiteX350" fmla="*/ 5313406 w 11983720"/>
              <a:gd name="connsiteY350" fmla="*/ 6858002 h 7010404"/>
              <a:gd name="connsiteX351" fmla="*/ 5179349 w 11983720"/>
              <a:gd name="connsiteY351" fmla="*/ 6858002 h 7010404"/>
              <a:gd name="connsiteX352" fmla="*/ 5067596 w 11983720"/>
              <a:gd name="connsiteY352" fmla="*/ 6888993 h 7010404"/>
              <a:gd name="connsiteX353" fmla="*/ 4015946 w 11983720"/>
              <a:gd name="connsiteY353" fmla="*/ 7010404 h 7010404"/>
              <a:gd name="connsiteX354" fmla="*/ 2964297 w 11983720"/>
              <a:gd name="connsiteY354" fmla="*/ 6888993 h 7010404"/>
              <a:gd name="connsiteX355" fmla="*/ 2852545 w 11983720"/>
              <a:gd name="connsiteY355" fmla="*/ 6858002 h 7010404"/>
              <a:gd name="connsiteX356" fmla="*/ 0 w 11983720"/>
              <a:gd name="connsiteY356" fmla="*/ 3505202 h 7010404"/>
              <a:gd name="connsiteX357" fmla="*/ 0 w 11983720"/>
              <a:gd name="connsiteY357" fmla="*/ 0 h 7010404"/>
              <a:gd name="connsiteX0" fmla="*/ 9654329 w 11983720"/>
              <a:gd name="connsiteY0" fmla="*/ 867292 h 7010404"/>
              <a:gd name="connsiteX1" fmla="*/ 9598103 w 11983720"/>
              <a:gd name="connsiteY1" fmla="*/ 908210 h 7010404"/>
              <a:gd name="connsiteX2" fmla="*/ 9549720 w 11983720"/>
              <a:gd name="connsiteY2" fmla="*/ 967963 h 7010404"/>
              <a:gd name="connsiteX3" fmla="*/ 9565847 w 11983720"/>
              <a:gd name="connsiteY3" fmla="*/ 1006376 h 7010404"/>
              <a:gd name="connsiteX4" fmla="*/ 9606167 w 11983720"/>
              <a:gd name="connsiteY4" fmla="*/ 1006911 h 7010404"/>
              <a:gd name="connsiteX5" fmla="*/ 9623130 w 11983720"/>
              <a:gd name="connsiteY5" fmla="*/ 1003094 h 7010404"/>
              <a:gd name="connsiteX6" fmla="*/ 9645264 w 11983720"/>
              <a:gd name="connsiteY6" fmla="*/ 955148 h 7010404"/>
              <a:gd name="connsiteX7" fmla="*/ 9647718 w 11983720"/>
              <a:gd name="connsiteY7" fmla="*/ 887712 h 7010404"/>
              <a:gd name="connsiteX8" fmla="*/ 9654329 w 11983720"/>
              <a:gd name="connsiteY8" fmla="*/ 867292 h 7010404"/>
              <a:gd name="connsiteX9" fmla="*/ 0 w 11983720"/>
              <a:gd name="connsiteY9" fmla="*/ 0 h 7010404"/>
              <a:gd name="connsiteX10" fmla="*/ 4015946 w 11983720"/>
              <a:gd name="connsiteY10" fmla="*/ 0 h 7010404"/>
              <a:gd name="connsiteX11" fmla="*/ 5313406 w 11983720"/>
              <a:gd name="connsiteY11" fmla="*/ 0 h 7010404"/>
              <a:gd name="connsiteX12" fmla="*/ 5930185 w 11983720"/>
              <a:gd name="connsiteY12" fmla="*/ 423059 h 7010404"/>
              <a:gd name="connsiteX13" fmla="*/ 6106703 w 11983720"/>
              <a:gd name="connsiteY13" fmla="*/ 516658 h 7010404"/>
              <a:gd name="connsiteX14" fmla="*/ 6087006 w 11983720"/>
              <a:gd name="connsiteY14" fmla="*/ 491542 h 7010404"/>
              <a:gd name="connsiteX15" fmla="*/ 6060800 w 11983720"/>
              <a:gd name="connsiteY15" fmla="*/ 460064 h 7010404"/>
              <a:gd name="connsiteX16" fmla="*/ 5964034 w 11983720"/>
              <a:gd name="connsiteY16" fmla="*/ 387506 h 7010404"/>
              <a:gd name="connsiteX17" fmla="*/ 5915651 w 11983720"/>
              <a:gd name="connsiteY17" fmla="*/ 302144 h 7010404"/>
              <a:gd name="connsiteX18" fmla="*/ 6001664 w 11983720"/>
              <a:gd name="connsiteY18" fmla="*/ 203978 h 7010404"/>
              <a:gd name="connsiteX19" fmla="*/ 6055424 w 11983720"/>
              <a:gd name="connsiteY19" fmla="*/ 203978 h 7010404"/>
              <a:gd name="connsiteX20" fmla="*/ 6071551 w 11983720"/>
              <a:gd name="connsiteY20" fmla="*/ 233856 h 7010404"/>
              <a:gd name="connsiteX21" fmla="*/ 6130684 w 11983720"/>
              <a:gd name="connsiteY21" fmla="*/ 391774 h 7010404"/>
              <a:gd name="connsiteX22" fmla="*/ 6152189 w 11983720"/>
              <a:gd name="connsiteY22" fmla="*/ 434455 h 7010404"/>
              <a:gd name="connsiteX23" fmla="*/ 6238202 w 11983720"/>
              <a:gd name="connsiteY23" fmla="*/ 545425 h 7010404"/>
              <a:gd name="connsiteX24" fmla="*/ 6285697 w 11983720"/>
              <a:gd name="connsiteY24" fmla="*/ 614557 h 7010404"/>
              <a:gd name="connsiteX25" fmla="*/ 6545877 w 11983720"/>
              <a:gd name="connsiteY25" fmla="*/ 784372 h 7010404"/>
              <a:gd name="connsiteX26" fmla="*/ 6570160 w 11983720"/>
              <a:gd name="connsiteY26" fmla="*/ 760429 h 7010404"/>
              <a:gd name="connsiteX27" fmla="*/ 6603760 w 11983720"/>
              <a:gd name="connsiteY27" fmla="*/ 716148 h 7010404"/>
              <a:gd name="connsiteX28" fmla="*/ 6722027 w 11983720"/>
              <a:gd name="connsiteY28" fmla="*/ 703343 h 7010404"/>
              <a:gd name="connsiteX29" fmla="*/ 6947814 w 11983720"/>
              <a:gd name="connsiteY29" fmla="*/ 733221 h 7010404"/>
              <a:gd name="connsiteX30" fmla="*/ 7012322 w 11983720"/>
              <a:gd name="connsiteY30" fmla="*/ 686272 h 7010404"/>
              <a:gd name="connsiteX31" fmla="*/ 7028451 w 11983720"/>
              <a:gd name="connsiteY31" fmla="*/ 600910 h 7010404"/>
              <a:gd name="connsiteX32" fmla="*/ 7028451 w 11983720"/>
              <a:gd name="connsiteY32" fmla="*/ 545425 h 7010404"/>
              <a:gd name="connsiteX33" fmla="*/ 7130592 w 11983720"/>
              <a:gd name="connsiteY33" fmla="*/ 515549 h 7010404"/>
              <a:gd name="connsiteX34" fmla="*/ 7211230 w 11983720"/>
              <a:gd name="connsiteY34" fmla="*/ 579570 h 7010404"/>
              <a:gd name="connsiteX35" fmla="*/ 7259611 w 11983720"/>
              <a:gd name="connsiteY35" fmla="*/ 613714 h 7010404"/>
              <a:gd name="connsiteX36" fmla="*/ 7313371 w 11983720"/>
              <a:gd name="connsiteY36" fmla="*/ 583839 h 7010404"/>
              <a:gd name="connsiteX37" fmla="*/ 7356376 w 11983720"/>
              <a:gd name="connsiteY37" fmla="*/ 472869 h 7010404"/>
              <a:gd name="connsiteX38" fmla="*/ 7388632 w 11983720"/>
              <a:gd name="connsiteY38" fmla="*/ 438723 h 7010404"/>
              <a:gd name="connsiteX39" fmla="*/ 7442390 w 11983720"/>
              <a:gd name="connsiteY39" fmla="*/ 442991 h 7010404"/>
              <a:gd name="connsiteX40" fmla="*/ 7501525 w 11983720"/>
              <a:gd name="connsiteY40" fmla="*/ 485671 h 7010404"/>
              <a:gd name="connsiteX41" fmla="*/ 7587538 w 11983720"/>
              <a:gd name="connsiteY41" fmla="*/ 545425 h 7010404"/>
              <a:gd name="connsiteX42" fmla="*/ 7721933 w 11983720"/>
              <a:gd name="connsiteY42" fmla="*/ 481403 h 7010404"/>
              <a:gd name="connsiteX43" fmla="*/ 7807946 w 11983720"/>
              <a:gd name="connsiteY43" fmla="*/ 366167 h 7010404"/>
              <a:gd name="connsiteX44" fmla="*/ 7872457 w 11983720"/>
              <a:gd name="connsiteY44" fmla="*/ 349094 h 7010404"/>
              <a:gd name="connsiteX45" fmla="*/ 7931592 w 11983720"/>
              <a:gd name="connsiteY45" fmla="*/ 494208 h 7010404"/>
              <a:gd name="connsiteX46" fmla="*/ 7920842 w 11983720"/>
              <a:gd name="connsiteY46" fmla="*/ 507013 h 7010404"/>
              <a:gd name="connsiteX47" fmla="*/ 8028357 w 11983720"/>
              <a:gd name="connsiteY47" fmla="*/ 532622 h 7010404"/>
              <a:gd name="connsiteX48" fmla="*/ 8119746 w 11983720"/>
              <a:gd name="connsiteY48" fmla="*/ 498476 h 7010404"/>
              <a:gd name="connsiteX49" fmla="*/ 8135874 w 11983720"/>
              <a:gd name="connsiteY49" fmla="*/ 485671 h 7010404"/>
              <a:gd name="connsiteX50" fmla="*/ 8313276 w 11983720"/>
              <a:gd name="connsiteY50" fmla="*/ 477137 h 7010404"/>
              <a:gd name="connsiteX51" fmla="*/ 8415417 w 11983720"/>
              <a:gd name="connsiteY51" fmla="*/ 468600 h 7010404"/>
              <a:gd name="connsiteX52" fmla="*/ 8474552 w 11983720"/>
              <a:gd name="connsiteY52" fmla="*/ 357630 h 7010404"/>
              <a:gd name="connsiteX53" fmla="*/ 8565942 w 11983720"/>
              <a:gd name="connsiteY53" fmla="*/ 131422 h 7010404"/>
              <a:gd name="connsiteX54" fmla="*/ 8646579 w 11983720"/>
              <a:gd name="connsiteY54" fmla="*/ 33255 h 7010404"/>
              <a:gd name="connsiteX55" fmla="*/ 8704368 w 11983720"/>
              <a:gd name="connsiteY55" fmla="*/ 2846 h 7010404"/>
              <a:gd name="connsiteX56" fmla="*/ 8741831 w 11983720"/>
              <a:gd name="connsiteY56" fmla="*/ 245 h 7010404"/>
              <a:gd name="connsiteX57" fmla="*/ 8786350 w 11983720"/>
              <a:gd name="connsiteY57" fmla="*/ 7648 h 7010404"/>
              <a:gd name="connsiteX58" fmla="*/ 8732592 w 11983720"/>
              <a:gd name="connsiteY58" fmla="*/ 152762 h 7010404"/>
              <a:gd name="connsiteX59" fmla="*/ 8678833 w 11983720"/>
              <a:gd name="connsiteY59" fmla="*/ 323485 h 7010404"/>
              <a:gd name="connsiteX60" fmla="*/ 8619698 w 11983720"/>
              <a:gd name="connsiteY60" fmla="*/ 489940 h 7010404"/>
              <a:gd name="connsiteX61" fmla="*/ 8754096 w 11983720"/>
              <a:gd name="connsiteY61" fmla="*/ 613714 h 7010404"/>
              <a:gd name="connsiteX62" fmla="*/ 8786350 w 11983720"/>
              <a:gd name="connsiteY62" fmla="*/ 596641 h 7010404"/>
              <a:gd name="connsiteX63" fmla="*/ 8802476 w 11983720"/>
              <a:gd name="connsiteY63" fmla="*/ 566766 h 7010404"/>
              <a:gd name="connsiteX64" fmla="*/ 8909996 w 11983720"/>
              <a:gd name="connsiteY64" fmla="*/ 532622 h 7010404"/>
              <a:gd name="connsiteX65" fmla="*/ 8969128 w 11983720"/>
              <a:gd name="connsiteY65" fmla="*/ 600910 h 7010404"/>
              <a:gd name="connsiteX66" fmla="*/ 8969128 w 11983720"/>
              <a:gd name="connsiteY66" fmla="*/ 635055 h 7010404"/>
              <a:gd name="connsiteX67" fmla="*/ 9130404 w 11983720"/>
              <a:gd name="connsiteY67" fmla="*/ 801509 h 7010404"/>
              <a:gd name="connsiteX68" fmla="*/ 9205667 w 11983720"/>
              <a:gd name="connsiteY68" fmla="*/ 797240 h 7010404"/>
              <a:gd name="connsiteX69" fmla="*/ 9431451 w 11983720"/>
              <a:gd name="connsiteY69" fmla="*/ 754560 h 7010404"/>
              <a:gd name="connsiteX70" fmla="*/ 9479834 w 11983720"/>
              <a:gd name="connsiteY70" fmla="*/ 771633 h 7010404"/>
              <a:gd name="connsiteX71" fmla="*/ 9538969 w 11983720"/>
              <a:gd name="connsiteY71" fmla="*/ 831386 h 7010404"/>
              <a:gd name="connsiteX72" fmla="*/ 9603477 w 11983720"/>
              <a:gd name="connsiteY72" fmla="*/ 839921 h 7010404"/>
              <a:gd name="connsiteX73" fmla="*/ 9624983 w 11983720"/>
              <a:gd name="connsiteY73" fmla="*/ 822850 h 7010404"/>
              <a:gd name="connsiteX74" fmla="*/ 9651190 w 11983720"/>
              <a:gd name="connsiteY74" fmla="*/ 818048 h 7010404"/>
              <a:gd name="connsiteX75" fmla="*/ 9669014 w 11983720"/>
              <a:gd name="connsiteY75" fmla="*/ 821907 h 7010404"/>
              <a:gd name="connsiteX76" fmla="*/ 9673039 w 11983720"/>
              <a:gd name="connsiteY76" fmla="*/ 803062 h 7010404"/>
              <a:gd name="connsiteX77" fmla="*/ 9655026 w 11983720"/>
              <a:gd name="connsiteY77" fmla="*/ 789260 h 7010404"/>
              <a:gd name="connsiteX78" fmla="*/ 9654322 w 11983720"/>
              <a:gd name="connsiteY78" fmla="*/ 763084 h 7010404"/>
              <a:gd name="connsiteX79" fmla="*/ 9655769 w 11983720"/>
              <a:gd name="connsiteY79" fmla="*/ 732353 h 7010404"/>
              <a:gd name="connsiteX80" fmla="*/ 9701303 w 11983720"/>
              <a:gd name="connsiteY80" fmla="*/ 753698 h 7010404"/>
              <a:gd name="connsiteX81" fmla="*/ 9702007 w 11983720"/>
              <a:gd name="connsiteY81" fmla="*/ 779876 h 7010404"/>
              <a:gd name="connsiteX82" fmla="*/ 9686852 w 11983720"/>
              <a:gd name="connsiteY82" fmla="*/ 977913 h 7010404"/>
              <a:gd name="connsiteX83" fmla="*/ 9687132 w 11983720"/>
              <a:gd name="connsiteY83" fmla="*/ 988259 h 7010404"/>
              <a:gd name="connsiteX84" fmla="*/ 9689493 w 11983720"/>
              <a:gd name="connsiteY84" fmla="*/ 987703 h 7010404"/>
              <a:gd name="connsiteX85" fmla="*/ 9732498 w 11983720"/>
              <a:gd name="connsiteY85" fmla="*/ 1006376 h 7010404"/>
              <a:gd name="connsiteX86" fmla="*/ 9761691 w 11983720"/>
              <a:gd name="connsiteY86" fmla="*/ 1050670 h 7010404"/>
              <a:gd name="connsiteX87" fmla="*/ 9776468 w 11983720"/>
              <a:gd name="connsiteY87" fmla="*/ 1051331 h 7010404"/>
              <a:gd name="connsiteX88" fmla="*/ 9831703 w 11983720"/>
              <a:gd name="connsiteY88" fmla="*/ 1031420 h 7010404"/>
              <a:gd name="connsiteX89" fmla="*/ 9890882 w 11983720"/>
              <a:gd name="connsiteY89" fmla="*/ 1010084 h 7010404"/>
              <a:gd name="connsiteX90" fmla="*/ 9937461 w 11983720"/>
              <a:gd name="connsiteY90" fmla="*/ 1091465 h 7010404"/>
              <a:gd name="connsiteX91" fmla="*/ 10052199 w 11983720"/>
              <a:gd name="connsiteY91" fmla="*/ 1125620 h 7010404"/>
              <a:gd name="connsiteX92" fmla="*/ 10145781 w 11983720"/>
              <a:gd name="connsiteY92" fmla="*/ 1156072 h 7010404"/>
              <a:gd name="connsiteX93" fmla="*/ 10180181 w 11983720"/>
              <a:gd name="connsiteY93" fmla="*/ 1207863 h 7010404"/>
              <a:gd name="connsiteX94" fmla="*/ 10255808 w 11983720"/>
              <a:gd name="connsiteY94" fmla="*/ 1290100 h 7010404"/>
              <a:gd name="connsiteX95" fmla="*/ 10280908 w 11983720"/>
              <a:gd name="connsiteY95" fmla="*/ 1292379 h 7010404"/>
              <a:gd name="connsiteX96" fmla="*/ 10418271 w 11983720"/>
              <a:gd name="connsiteY96" fmla="*/ 1257963 h 7010404"/>
              <a:gd name="connsiteX97" fmla="*/ 10468473 w 11983720"/>
              <a:gd name="connsiteY97" fmla="*/ 1262519 h 7010404"/>
              <a:gd name="connsiteX98" fmla="*/ 10469541 w 11983720"/>
              <a:gd name="connsiteY98" fmla="*/ 1281014 h 7010404"/>
              <a:gd name="connsiteX99" fmla="*/ 10376646 w 11983720"/>
              <a:gd name="connsiteY99" fmla="*/ 1318280 h 7010404"/>
              <a:gd name="connsiteX100" fmla="*/ 10353678 w 11983720"/>
              <a:gd name="connsiteY100" fmla="*/ 1352992 h 7010404"/>
              <a:gd name="connsiteX101" fmla="*/ 10402430 w 11983720"/>
              <a:gd name="connsiteY101" fmla="*/ 1388279 h 7010404"/>
              <a:gd name="connsiteX102" fmla="*/ 10454062 w 11983720"/>
              <a:gd name="connsiteY102" fmla="*/ 1403649 h 7010404"/>
              <a:gd name="connsiteX103" fmla="*/ 10384838 w 11983720"/>
              <a:gd name="connsiteY103" fmla="*/ 1432382 h 7010404"/>
              <a:gd name="connsiteX104" fmla="*/ 10356497 w 11983720"/>
              <a:gd name="connsiteY104" fmla="*/ 1457701 h 7010404"/>
              <a:gd name="connsiteX105" fmla="*/ 10384456 w 11983720"/>
              <a:gd name="connsiteY105" fmla="*/ 1481607 h 7010404"/>
              <a:gd name="connsiteX106" fmla="*/ 10490253 w 11983720"/>
              <a:gd name="connsiteY106" fmla="*/ 1458567 h 7010404"/>
              <a:gd name="connsiteX107" fmla="*/ 10705797 w 11983720"/>
              <a:gd name="connsiteY107" fmla="*/ 1411069 h 7010404"/>
              <a:gd name="connsiteX108" fmla="*/ 10741308 w 11983720"/>
              <a:gd name="connsiteY108" fmla="*/ 1398266 h 7010404"/>
              <a:gd name="connsiteX109" fmla="*/ 10776089 w 11983720"/>
              <a:gd name="connsiteY109" fmla="*/ 1400830 h 7010404"/>
              <a:gd name="connsiteX110" fmla="*/ 10764958 w 11983720"/>
              <a:gd name="connsiteY110" fmla="*/ 1431274 h 7010404"/>
              <a:gd name="connsiteX111" fmla="*/ 10739133 w 11983720"/>
              <a:gd name="connsiteY111" fmla="*/ 1444362 h 7010404"/>
              <a:gd name="connsiteX112" fmla="*/ 10655214 w 11983720"/>
              <a:gd name="connsiteY112" fmla="*/ 1455735 h 7010404"/>
              <a:gd name="connsiteX113" fmla="*/ 10584562 w 11983720"/>
              <a:gd name="connsiteY113" fmla="*/ 1473656 h 7010404"/>
              <a:gd name="connsiteX114" fmla="*/ 10539372 w 11983720"/>
              <a:gd name="connsiteY114" fmla="*/ 1486173 h 7010404"/>
              <a:gd name="connsiteX115" fmla="*/ 10442891 w 11983720"/>
              <a:gd name="connsiteY115" fmla="*/ 1517179 h 7010404"/>
              <a:gd name="connsiteX116" fmla="*/ 10354284 w 11983720"/>
              <a:gd name="connsiteY116" fmla="*/ 1586884 h 7010404"/>
              <a:gd name="connsiteX117" fmla="*/ 10445006 w 11983720"/>
              <a:gd name="connsiteY117" fmla="*/ 1595712 h 7010404"/>
              <a:gd name="connsiteX118" fmla="*/ 10636879 w 11983720"/>
              <a:gd name="connsiteY118" fmla="*/ 1556747 h 7010404"/>
              <a:gd name="connsiteX119" fmla="*/ 10753788 w 11983720"/>
              <a:gd name="connsiteY119" fmla="*/ 1544806 h 7010404"/>
              <a:gd name="connsiteX120" fmla="*/ 10777803 w 11983720"/>
              <a:gd name="connsiteY120" fmla="*/ 1570131 h 7010404"/>
              <a:gd name="connsiteX121" fmla="*/ 10757713 w 11983720"/>
              <a:gd name="connsiteY121" fmla="*/ 1584926 h 7010404"/>
              <a:gd name="connsiteX122" fmla="*/ 10560468 w 11983720"/>
              <a:gd name="connsiteY122" fmla="*/ 1614502 h 7010404"/>
              <a:gd name="connsiteX123" fmla="*/ 10494123 w 11983720"/>
              <a:gd name="connsiteY123" fmla="*/ 1623317 h 7010404"/>
              <a:gd name="connsiteX124" fmla="*/ 10406239 w 11983720"/>
              <a:gd name="connsiteY124" fmla="*/ 1677656 h 7010404"/>
              <a:gd name="connsiteX125" fmla="*/ 10301507 w 11983720"/>
              <a:gd name="connsiteY125" fmla="*/ 1719189 h 7010404"/>
              <a:gd name="connsiteX126" fmla="*/ 10294674 w 11983720"/>
              <a:gd name="connsiteY126" fmla="*/ 1720608 h 7010404"/>
              <a:gd name="connsiteX127" fmla="*/ 10286934 w 11983720"/>
              <a:gd name="connsiteY127" fmla="*/ 1727395 h 7010404"/>
              <a:gd name="connsiteX128" fmla="*/ 10286934 w 11983720"/>
              <a:gd name="connsiteY128" fmla="*/ 1753945 h 7010404"/>
              <a:gd name="connsiteX129" fmla="*/ 10303755 w 11983720"/>
              <a:gd name="connsiteY129" fmla="*/ 1789340 h 7010404"/>
              <a:gd name="connsiteX130" fmla="*/ 10186011 w 11983720"/>
              <a:gd name="connsiteY130" fmla="*/ 1833590 h 7010404"/>
              <a:gd name="connsiteX131" fmla="*/ 10175112 w 11983720"/>
              <a:gd name="connsiteY131" fmla="*/ 1845056 h 7010404"/>
              <a:gd name="connsiteX132" fmla="*/ 10189445 w 11983720"/>
              <a:gd name="connsiteY132" fmla="*/ 1864261 h 7010404"/>
              <a:gd name="connsiteX133" fmla="*/ 10196948 w 11983720"/>
              <a:gd name="connsiteY133" fmla="*/ 1869997 h 7010404"/>
              <a:gd name="connsiteX134" fmla="*/ 10234180 w 11983720"/>
              <a:gd name="connsiteY134" fmla="*/ 1873441 h 7010404"/>
              <a:gd name="connsiteX135" fmla="*/ 10237828 w 11983720"/>
              <a:gd name="connsiteY135" fmla="*/ 1872797 h 7010404"/>
              <a:gd name="connsiteX136" fmla="*/ 10372223 w 11983720"/>
              <a:gd name="connsiteY136" fmla="*/ 1864261 h 7010404"/>
              <a:gd name="connsiteX137" fmla="*/ 10413552 w 11983720"/>
              <a:gd name="connsiteY137" fmla="*/ 1878132 h 7010404"/>
              <a:gd name="connsiteX138" fmla="*/ 10436251 w 11983720"/>
              <a:gd name="connsiteY138" fmla="*/ 1899836 h 7010404"/>
              <a:gd name="connsiteX139" fmla="*/ 10449881 w 11983720"/>
              <a:gd name="connsiteY139" fmla="*/ 1897743 h 7010404"/>
              <a:gd name="connsiteX140" fmla="*/ 10480367 w 11983720"/>
              <a:gd name="connsiteY140" fmla="*/ 1895534 h 7010404"/>
              <a:gd name="connsiteX141" fmla="*/ 10522416 w 11983720"/>
              <a:gd name="connsiteY141" fmla="*/ 1922083 h 7010404"/>
              <a:gd name="connsiteX142" fmla="*/ 10497187 w 11983720"/>
              <a:gd name="connsiteY142" fmla="*/ 1957479 h 7010404"/>
              <a:gd name="connsiteX143" fmla="*/ 10456302 w 11983720"/>
              <a:gd name="connsiteY143" fmla="*/ 1965299 h 7010404"/>
              <a:gd name="connsiteX144" fmla="*/ 10452862 w 11983720"/>
              <a:gd name="connsiteY144" fmla="*/ 1983767 h 7010404"/>
              <a:gd name="connsiteX145" fmla="*/ 10361470 w 11983720"/>
              <a:gd name="connsiteY145" fmla="*/ 2116076 h 7010404"/>
              <a:gd name="connsiteX146" fmla="*/ 10313088 w 11983720"/>
              <a:gd name="connsiteY146" fmla="*/ 2120344 h 7010404"/>
              <a:gd name="connsiteX147" fmla="*/ 10287555 w 11983720"/>
              <a:gd name="connsiteY147" fmla="*/ 2119278 h 7010404"/>
              <a:gd name="connsiteX148" fmla="*/ 10271220 w 11983720"/>
              <a:gd name="connsiteY148" fmla="*/ 2136237 h 7010404"/>
              <a:gd name="connsiteX149" fmla="*/ 10286934 w 11983720"/>
              <a:gd name="connsiteY149" fmla="*/ 2152158 h 7010404"/>
              <a:gd name="connsiteX150" fmla="*/ 10286934 w 11983720"/>
              <a:gd name="connsiteY150" fmla="*/ 2169860 h 7010404"/>
              <a:gd name="connsiteX151" fmla="*/ 10261704 w 11983720"/>
              <a:gd name="connsiteY151" fmla="*/ 2178706 h 7010404"/>
              <a:gd name="connsiteX152" fmla="*/ 10237044 w 11983720"/>
              <a:gd name="connsiteY152" fmla="*/ 2176761 h 7010404"/>
              <a:gd name="connsiteX153" fmla="*/ 10227075 w 11983720"/>
              <a:gd name="connsiteY153" fmla="*/ 2188634 h 7010404"/>
              <a:gd name="connsiteX154" fmla="*/ 10229444 w 11983720"/>
              <a:gd name="connsiteY154" fmla="*/ 2205255 h 7010404"/>
              <a:gd name="connsiteX155" fmla="*/ 10261704 w 11983720"/>
              <a:gd name="connsiteY155" fmla="*/ 2205255 h 7010404"/>
              <a:gd name="connsiteX156" fmla="*/ 10345804 w 11983720"/>
              <a:gd name="connsiteY156" fmla="*/ 2205255 h 7010404"/>
              <a:gd name="connsiteX157" fmla="*/ 10387856 w 11983720"/>
              <a:gd name="connsiteY157" fmla="*/ 2205255 h 7010404"/>
              <a:gd name="connsiteX158" fmla="*/ 10455137 w 11983720"/>
              <a:gd name="connsiteY158" fmla="*/ 2249505 h 7010404"/>
              <a:gd name="connsiteX159" fmla="*/ 10556056 w 11983720"/>
              <a:gd name="connsiteY159" fmla="*/ 2284901 h 7010404"/>
              <a:gd name="connsiteX160" fmla="*/ 10581287 w 11983720"/>
              <a:gd name="connsiteY160" fmla="*/ 2311449 h 7010404"/>
              <a:gd name="connsiteX161" fmla="*/ 10556056 w 11983720"/>
              <a:gd name="connsiteY161" fmla="*/ 2329142 h 7010404"/>
              <a:gd name="connsiteX162" fmla="*/ 10547649 w 11983720"/>
              <a:gd name="connsiteY162" fmla="*/ 2355692 h 7010404"/>
              <a:gd name="connsiteX163" fmla="*/ 10539238 w 11983720"/>
              <a:gd name="connsiteY163" fmla="*/ 2391087 h 7010404"/>
              <a:gd name="connsiteX164" fmla="*/ 10539238 w 11983720"/>
              <a:gd name="connsiteY164" fmla="*/ 2417635 h 7010404"/>
              <a:gd name="connsiteX165" fmla="*/ 10547649 w 11983720"/>
              <a:gd name="connsiteY165" fmla="*/ 2417635 h 7010404"/>
              <a:gd name="connsiteX166" fmla="*/ 10547649 w 11983720"/>
              <a:gd name="connsiteY166" fmla="*/ 2479580 h 7010404"/>
              <a:gd name="connsiteX167" fmla="*/ 10480367 w 11983720"/>
              <a:gd name="connsiteY167" fmla="*/ 2541532 h 7010404"/>
              <a:gd name="connsiteX168" fmla="*/ 10564468 w 11983720"/>
              <a:gd name="connsiteY168" fmla="*/ 2568073 h 7010404"/>
              <a:gd name="connsiteX169" fmla="*/ 10556056 w 11983720"/>
              <a:gd name="connsiteY169" fmla="*/ 2576928 h 7010404"/>
              <a:gd name="connsiteX170" fmla="*/ 10256798 w 11983720"/>
              <a:gd name="connsiteY170" fmla="*/ 2576928 h 7010404"/>
              <a:gd name="connsiteX171" fmla="*/ 10235811 w 11983720"/>
              <a:gd name="connsiteY171" fmla="*/ 2587165 h 7010404"/>
              <a:gd name="connsiteX172" fmla="*/ 10234442 w 11983720"/>
              <a:gd name="connsiteY172" fmla="*/ 2590655 h 7010404"/>
              <a:gd name="connsiteX173" fmla="*/ 10253293 w 11983720"/>
              <a:gd name="connsiteY173" fmla="*/ 2594621 h 7010404"/>
              <a:gd name="connsiteX174" fmla="*/ 10320575 w 11983720"/>
              <a:gd name="connsiteY174" fmla="*/ 2638871 h 7010404"/>
              <a:gd name="connsiteX175" fmla="*/ 10354215 w 11983720"/>
              <a:gd name="connsiteY175" fmla="*/ 2665420 h 7010404"/>
              <a:gd name="connsiteX176" fmla="*/ 10446726 w 11983720"/>
              <a:gd name="connsiteY176" fmla="*/ 2683114 h 7010404"/>
              <a:gd name="connsiteX177" fmla="*/ 10463546 w 11983720"/>
              <a:gd name="connsiteY177" fmla="*/ 2700816 h 7010404"/>
              <a:gd name="connsiteX178" fmla="*/ 10446726 w 11983720"/>
              <a:gd name="connsiteY178" fmla="*/ 2709662 h 7010404"/>
              <a:gd name="connsiteX179" fmla="*/ 10244884 w 11983720"/>
              <a:gd name="connsiteY179" fmla="*/ 2709662 h 7010404"/>
              <a:gd name="connsiteX180" fmla="*/ 10229113 w 11983720"/>
              <a:gd name="connsiteY180" fmla="*/ 2710767 h 7010404"/>
              <a:gd name="connsiteX181" fmla="*/ 10228202 w 11983720"/>
              <a:gd name="connsiteY181" fmla="*/ 2711514 h 7010404"/>
              <a:gd name="connsiteX182" fmla="*/ 10228418 w 11983720"/>
              <a:gd name="connsiteY182" fmla="*/ 2712006 h 7010404"/>
              <a:gd name="connsiteX183" fmla="*/ 10313088 w 11983720"/>
              <a:gd name="connsiteY183" fmla="*/ 2730679 h 7010404"/>
              <a:gd name="connsiteX184" fmla="*/ 10431358 w 11983720"/>
              <a:gd name="connsiteY184" fmla="*/ 2816042 h 7010404"/>
              <a:gd name="connsiteX185" fmla="*/ 10431358 w 11983720"/>
              <a:gd name="connsiteY185" fmla="*/ 2824702 h 7010404"/>
              <a:gd name="connsiteX186" fmla="*/ 10530827 w 11983720"/>
              <a:gd name="connsiteY186" fmla="*/ 2824702 h 7010404"/>
              <a:gd name="connsiteX187" fmla="*/ 10606520 w 11983720"/>
              <a:gd name="connsiteY187" fmla="*/ 2815857 h 7010404"/>
              <a:gd name="connsiteX188" fmla="*/ 10640160 w 11983720"/>
              <a:gd name="connsiteY188" fmla="*/ 2842405 h 7010404"/>
              <a:gd name="connsiteX189" fmla="*/ 10631749 w 11983720"/>
              <a:gd name="connsiteY189" fmla="*/ 2868954 h 7010404"/>
              <a:gd name="connsiteX190" fmla="*/ 10589697 w 11983720"/>
              <a:gd name="connsiteY190" fmla="*/ 2868954 h 7010404"/>
              <a:gd name="connsiteX191" fmla="*/ 10480367 w 11983720"/>
              <a:gd name="connsiteY191" fmla="*/ 2860098 h 7010404"/>
              <a:gd name="connsiteX192" fmla="*/ 10450274 w 11983720"/>
              <a:gd name="connsiteY192" fmla="*/ 2855261 h 7010404"/>
              <a:gd name="connsiteX193" fmla="*/ 10428982 w 11983720"/>
              <a:gd name="connsiteY193" fmla="*/ 2859828 h 7010404"/>
              <a:gd name="connsiteX194" fmla="*/ 10411872 w 11983720"/>
              <a:gd name="connsiteY194" fmla="*/ 2867792 h 7010404"/>
              <a:gd name="connsiteX195" fmla="*/ 10400777 w 11983720"/>
              <a:gd name="connsiteY195" fmla="*/ 2867539 h 7010404"/>
              <a:gd name="connsiteX196" fmla="*/ 10396397 w 11983720"/>
              <a:gd name="connsiteY196" fmla="*/ 2868814 h 7010404"/>
              <a:gd name="connsiteX197" fmla="*/ 10383387 w 11983720"/>
              <a:gd name="connsiteY197" fmla="*/ 2868887 h 7010404"/>
              <a:gd name="connsiteX198" fmla="*/ 10350425 w 11983720"/>
              <a:gd name="connsiteY198" fmla="*/ 2879700 h 7010404"/>
              <a:gd name="connsiteX199" fmla="*/ 10443573 w 11983720"/>
              <a:gd name="connsiteY199" fmla="*/ 2893285 h 7010404"/>
              <a:gd name="connsiteX200" fmla="*/ 10556056 w 11983720"/>
              <a:gd name="connsiteY200" fmla="*/ 2895495 h 7010404"/>
              <a:gd name="connsiteX201" fmla="*/ 10589697 w 11983720"/>
              <a:gd name="connsiteY201" fmla="*/ 2895495 h 7010404"/>
              <a:gd name="connsiteX202" fmla="*/ 10631749 w 11983720"/>
              <a:gd name="connsiteY202" fmla="*/ 2913195 h 7010404"/>
              <a:gd name="connsiteX203" fmla="*/ 10640160 w 11983720"/>
              <a:gd name="connsiteY203" fmla="*/ 2939745 h 7010404"/>
              <a:gd name="connsiteX204" fmla="*/ 10623338 w 11983720"/>
              <a:gd name="connsiteY204" fmla="*/ 2957445 h 7010404"/>
              <a:gd name="connsiteX205" fmla="*/ 10497187 w 11983720"/>
              <a:gd name="connsiteY205" fmla="*/ 2957445 h 7010404"/>
              <a:gd name="connsiteX206" fmla="*/ 10631749 w 11983720"/>
              <a:gd name="connsiteY206" fmla="*/ 2992841 h 7010404"/>
              <a:gd name="connsiteX207" fmla="*/ 10656979 w 11983720"/>
              <a:gd name="connsiteY207" fmla="*/ 3010536 h 7010404"/>
              <a:gd name="connsiteX208" fmla="*/ 10623338 w 11983720"/>
              <a:gd name="connsiteY208" fmla="*/ 3019391 h 7010404"/>
              <a:gd name="connsiteX209" fmla="*/ 10413085 w 11983720"/>
              <a:gd name="connsiteY209" fmla="*/ 3019391 h 7010404"/>
              <a:gd name="connsiteX210" fmla="*/ 10379444 w 11983720"/>
              <a:gd name="connsiteY210" fmla="*/ 3037084 h 7010404"/>
              <a:gd name="connsiteX211" fmla="*/ 10438316 w 11983720"/>
              <a:gd name="connsiteY211" fmla="*/ 3037084 h 7010404"/>
              <a:gd name="connsiteX212" fmla="*/ 10514008 w 11983720"/>
              <a:gd name="connsiteY212" fmla="*/ 3063633 h 7010404"/>
              <a:gd name="connsiteX213" fmla="*/ 10589697 w 11983720"/>
              <a:gd name="connsiteY213" fmla="*/ 3063633 h 7010404"/>
              <a:gd name="connsiteX214" fmla="*/ 10614928 w 11983720"/>
              <a:gd name="connsiteY214" fmla="*/ 3090181 h 7010404"/>
              <a:gd name="connsiteX215" fmla="*/ 10589697 w 11983720"/>
              <a:gd name="connsiteY215" fmla="*/ 3116729 h 7010404"/>
              <a:gd name="connsiteX216" fmla="*/ 10413085 w 11983720"/>
              <a:gd name="connsiteY216" fmla="*/ 3116729 h 7010404"/>
              <a:gd name="connsiteX217" fmla="*/ 10337393 w 11983720"/>
              <a:gd name="connsiteY217" fmla="*/ 3125577 h 7010404"/>
              <a:gd name="connsiteX218" fmla="*/ 10429905 w 11983720"/>
              <a:gd name="connsiteY218" fmla="*/ 3125577 h 7010404"/>
              <a:gd name="connsiteX219" fmla="*/ 10488777 w 11983720"/>
              <a:gd name="connsiteY219" fmla="*/ 3160972 h 7010404"/>
              <a:gd name="connsiteX220" fmla="*/ 10488777 w 11983720"/>
              <a:gd name="connsiteY220" fmla="*/ 3187520 h 7010404"/>
              <a:gd name="connsiteX221" fmla="*/ 10455137 w 11983720"/>
              <a:gd name="connsiteY221" fmla="*/ 3205222 h 7010404"/>
              <a:gd name="connsiteX222" fmla="*/ 10345804 w 11983720"/>
              <a:gd name="connsiteY222" fmla="*/ 3222925 h 7010404"/>
              <a:gd name="connsiteX223" fmla="*/ 10309953 w 11983720"/>
              <a:gd name="connsiteY223" fmla="*/ 3228471 h 7010404"/>
              <a:gd name="connsiteX224" fmla="*/ 10318171 w 11983720"/>
              <a:gd name="connsiteY224" fmla="*/ 3237002 h 7010404"/>
              <a:gd name="connsiteX225" fmla="*/ 10254820 w 11983720"/>
              <a:gd name="connsiteY225" fmla="*/ 3266341 h 7010404"/>
              <a:gd name="connsiteX226" fmla="*/ 10220483 w 11983720"/>
              <a:gd name="connsiteY226" fmla="*/ 3279517 h 7010404"/>
              <a:gd name="connsiteX227" fmla="*/ 10307712 w 11983720"/>
              <a:gd name="connsiteY227" fmla="*/ 3302602 h 7010404"/>
              <a:gd name="connsiteX228" fmla="*/ 10458238 w 11983720"/>
              <a:gd name="connsiteY228" fmla="*/ 3285529 h 7010404"/>
              <a:gd name="connsiteX229" fmla="*/ 10528122 w 11983720"/>
              <a:gd name="connsiteY229" fmla="*/ 3251385 h 7010404"/>
              <a:gd name="connsiteX230" fmla="*/ 10646392 w 11983720"/>
              <a:gd name="connsiteY230" fmla="*/ 3153218 h 7010404"/>
              <a:gd name="connsiteX231" fmla="*/ 10845296 w 11983720"/>
              <a:gd name="connsiteY231" fmla="*/ 2986763 h 7010404"/>
              <a:gd name="connsiteX232" fmla="*/ 11103337 w 11983720"/>
              <a:gd name="connsiteY232" fmla="*/ 2905671 h 7010404"/>
              <a:gd name="connsiteX233" fmla="*/ 11312997 w 11983720"/>
              <a:gd name="connsiteY233" fmla="*/ 2811774 h 7010404"/>
              <a:gd name="connsiteX234" fmla="*/ 11329123 w 11983720"/>
              <a:gd name="connsiteY234" fmla="*/ 2798969 h 7010404"/>
              <a:gd name="connsiteX235" fmla="*/ 11544157 w 11983720"/>
              <a:gd name="connsiteY235" fmla="*/ 2726411 h 7010404"/>
              <a:gd name="connsiteX236" fmla="*/ 11566038 w 11983720"/>
              <a:gd name="connsiteY236" fmla="*/ 2720593 h 7010404"/>
              <a:gd name="connsiteX237" fmla="*/ 11568979 w 11983720"/>
              <a:gd name="connsiteY237" fmla="*/ 2716533 h 7010404"/>
              <a:gd name="connsiteX238" fmla="*/ 11593617 w 11983720"/>
              <a:gd name="connsiteY238" fmla="*/ 2694886 h 7010404"/>
              <a:gd name="connsiteX239" fmla="*/ 11697591 w 11983720"/>
              <a:gd name="connsiteY239" fmla="*/ 2642160 h 7010404"/>
              <a:gd name="connsiteX240" fmla="*/ 11755711 w 11983720"/>
              <a:gd name="connsiteY240" fmla="*/ 2626902 h 7010404"/>
              <a:gd name="connsiteX241" fmla="*/ 11871035 w 11983720"/>
              <a:gd name="connsiteY241" fmla="*/ 2656253 h 7010404"/>
              <a:gd name="connsiteX242" fmla="*/ 11892132 w 11983720"/>
              <a:gd name="connsiteY242" fmla="*/ 2688788 h 7010404"/>
              <a:gd name="connsiteX243" fmla="*/ 11900477 w 11983720"/>
              <a:gd name="connsiteY243" fmla="*/ 2702474 h 7010404"/>
              <a:gd name="connsiteX244" fmla="*/ 11929839 w 11983720"/>
              <a:gd name="connsiteY244" fmla="*/ 2712074 h 7010404"/>
              <a:gd name="connsiteX245" fmla="*/ 11928724 w 11983720"/>
              <a:gd name="connsiteY245" fmla="*/ 2722859 h 7010404"/>
              <a:gd name="connsiteX246" fmla="*/ 11963471 w 11983720"/>
              <a:gd name="connsiteY246" fmla="*/ 2743484 h 7010404"/>
              <a:gd name="connsiteX247" fmla="*/ 11979600 w 11983720"/>
              <a:gd name="connsiteY247" fmla="*/ 2764823 h 7010404"/>
              <a:gd name="connsiteX248" fmla="*/ 11952719 w 11983720"/>
              <a:gd name="connsiteY248" fmla="*/ 2914207 h 7010404"/>
              <a:gd name="connsiteX249" fmla="*/ 11829076 w 11983720"/>
              <a:gd name="connsiteY249" fmla="*/ 3003836 h 7010404"/>
              <a:gd name="connsiteX250" fmla="*/ 11716183 w 11983720"/>
              <a:gd name="connsiteY250" fmla="*/ 3012372 h 7010404"/>
              <a:gd name="connsiteX251" fmla="*/ 11571035 w 11983720"/>
              <a:gd name="connsiteY251" fmla="*/ 3008104 h 7010404"/>
              <a:gd name="connsiteX252" fmla="*/ 11538781 w 11983720"/>
              <a:gd name="connsiteY252" fmla="*/ 3025177 h 7010404"/>
              <a:gd name="connsiteX253" fmla="*/ 11409759 w 11983720"/>
              <a:gd name="connsiteY253" fmla="*/ 3076394 h 7010404"/>
              <a:gd name="connsiteX254" fmla="*/ 11291492 w 11983720"/>
              <a:gd name="connsiteY254" fmla="*/ 3114806 h 7010404"/>
              <a:gd name="connsiteX255" fmla="*/ 11022700 w 11983720"/>
              <a:gd name="connsiteY255" fmla="*/ 3174559 h 7010404"/>
              <a:gd name="connsiteX256" fmla="*/ 10764661 w 11983720"/>
              <a:gd name="connsiteY256" fmla="*/ 3259920 h 7010404"/>
              <a:gd name="connsiteX257" fmla="*/ 10603386 w 11983720"/>
              <a:gd name="connsiteY257" fmla="*/ 3358087 h 7010404"/>
              <a:gd name="connsiteX258" fmla="*/ 10528122 w 11983720"/>
              <a:gd name="connsiteY258" fmla="*/ 3396499 h 7010404"/>
              <a:gd name="connsiteX259" fmla="*/ 10221699 w 11983720"/>
              <a:gd name="connsiteY259" fmla="*/ 3537345 h 7010404"/>
              <a:gd name="connsiteX260" fmla="*/ 10200631 w 11983720"/>
              <a:gd name="connsiteY260" fmla="*/ 3547150 h 7010404"/>
              <a:gd name="connsiteX261" fmla="*/ 10185532 w 11983720"/>
              <a:gd name="connsiteY261" fmla="*/ 3639988 h 7010404"/>
              <a:gd name="connsiteX262" fmla="*/ 10132344 w 11983720"/>
              <a:gd name="connsiteY262" fmla="*/ 3746654 h 7010404"/>
              <a:gd name="connsiteX263" fmla="*/ 10127906 w 11983720"/>
              <a:gd name="connsiteY263" fmla="*/ 3767789 h 7010404"/>
              <a:gd name="connsiteX264" fmla="*/ 10141062 w 11983720"/>
              <a:gd name="connsiteY264" fmla="*/ 3772089 h 7010404"/>
              <a:gd name="connsiteX265" fmla="*/ 10555002 w 11983720"/>
              <a:gd name="connsiteY265" fmla="*/ 3891595 h 7010404"/>
              <a:gd name="connsiteX266" fmla="*/ 10646392 w 11983720"/>
              <a:gd name="connsiteY266" fmla="*/ 3917205 h 7010404"/>
              <a:gd name="connsiteX267" fmla="*/ 10770037 w 11983720"/>
              <a:gd name="connsiteY267" fmla="*/ 3904400 h 7010404"/>
              <a:gd name="connsiteX268" fmla="*/ 10839921 w 11983720"/>
              <a:gd name="connsiteY268" fmla="*/ 3895864 h 7010404"/>
              <a:gd name="connsiteX269" fmla="*/ 10915183 w 11983720"/>
              <a:gd name="connsiteY269" fmla="*/ 3912937 h 7010404"/>
              <a:gd name="connsiteX270" fmla="*/ 10947439 w 11983720"/>
              <a:gd name="connsiteY270" fmla="*/ 3942812 h 7010404"/>
              <a:gd name="connsiteX271" fmla="*/ 10807667 w 11983720"/>
              <a:gd name="connsiteY271" fmla="*/ 4169020 h 7010404"/>
              <a:gd name="connsiteX272" fmla="*/ 10657143 w 11983720"/>
              <a:gd name="connsiteY272" fmla="*/ 4169020 h 7010404"/>
              <a:gd name="connsiteX273" fmla="*/ 10533498 w 11983720"/>
              <a:gd name="connsiteY273" fmla="*/ 4100731 h 7010404"/>
              <a:gd name="connsiteX274" fmla="*/ 10399103 w 11983720"/>
              <a:gd name="connsiteY274" fmla="*/ 4079391 h 7010404"/>
              <a:gd name="connsiteX275" fmla="*/ 10259332 w 11983720"/>
              <a:gd name="connsiteY275" fmla="*/ 4023907 h 7010404"/>
              <a:gd name="connsiteX276" fmla="*/ 10178692 w 11983720"/>
              <a:gd name="connsiteY276" fmla="*/ 3921471 h 7010404"/>
              <a:gd name="connsiteX277" fmla="*/ 10144901 w 11983720"/>
              <a:gd name="connsiteY277" fmla="*/ 3898797 h 7010404"/>
              <a:gd name="connsiteX278" fmla="*/ 10115451 w 11983720"/>
              <a:gd name="connsiteY278" fmla="*/ 3921009 h 7010404"/>
              <a:gd name="connsiteX279" fmla="*/ 10014092 w 11983720"/>
              <a:gd name="connsiteY279" fmla="*/ 3921009 h 7010404"/>
              <a:gd name="connsiteX280" fmla="*/ 9862052 w 11983720"/>
              <a:gd name="connsiteY280" fmla="*/ 3947832 h 7010404"/>
              <a:gd name="connsiteX281" fmla="*/ 9819818 w 11983720"/>
              <a:gd name="connsiteY281" fmla="*/ 4048423 h 7010404"/>
              <a:gd name="connsiteX282" fmla="*/ 9574865 w 11983720"/>
              <a:gd name="connsiteY282" fmla="*/ 4309956 h 7010404"/>
              <a:gd name="connsiteX283" fmla="*/ 9515737 w 11983720"/>
              <a:gd name="connsiteY283" fmla="*/ 4323367 h 7010404"/>
              <a:gd name="connsiteX284" fmla="*/ 9177872 w 11983720"/>
              <a:gd name="connsiteY284" fmla="*/ 4323367 h 7010404"/>
              <a:gd name="connsiteX285" fmla="*/ 9245444 w 11983720"/>
              <a:gd name="connsiteY285" fmla="*/ 4544663 h 7010404"/>
              <a:gd name="connsiteX286" fmla="*/ 9051170 w 11983720"/>
              <a:gd name="connsiteY286" fmla="*/ 4423957 h 7010404"/>
              <a:gd name="connsiteX287" fmla="*/ 8747091 w 11983720"/>
              <a:gd name="connsiteY287" fmla="*/ 4363603 h 7010404"/>
              <a:gd name="connsiteX288" fmla="*/ 8603497 w 11983720"/>
              <a:gd name="connsiteY288" fmla="*/ 4558076 h 7010404"/>
              <a:gd name="connsiteX289" fmla="*/ 8392330 w 11983720"/>
              <a:gd name="connsiteY289" fmla="*/ 4658664 h 7010404"/>
              <a:gd name="connsiteX290" fmla="*/ 8248737 w 11983720"/>
              <a:gd name="connsiteY290" fmla="*/ 4698900 h 7010404"/>
              <a:gd name="connsiteX291" fmla="*/ 8012231 w 11983720"/>
              <a:gd name="connsiteY291" fmla="*/ 4812901 h 7010404"/>
              <a:gd name="connsiteX292" fmla="*/ 7936211 w 11983720"/>
              <a:gd name="connsiteY292" fmla="*/ 4866550 h 7010404"/>
              <a:gd name="connsiteX293" fmla="*/ 7969997 w 11983720"/>
              <a:gd name="connsiteY293" fmla="*/ 5034199 h 7010404"/>
              <a:gd name="connsiteX294" fmla="*/ 7998540 w 11983720"/>
              <a:gd name="connsiteY294" fmla="*/ 5142809 h 7010404"/>
              <a:gd name="connsiteX295" fmla="*/ 8017821 w 11983720"/>
              <a:gd name="connsiteY295" fmla="*/ 5144903 h 7010404"/>
              <a:gd name="connsiteX296" fmla="*/ 8037579 w 11983720"/>
              <a:gd name="connsiteY296" fmla="*/ 5157192 h 7010404"/>
              <a:gd name="connsiteX297" fmla="*/ 8053670 w 11983720"/>
              <a:gd name="connsiteY297" fmla="*/ 5182005 h 7010404"/>
              <a:gd name="connsiteX298" fmla="*/ 8060034 w 11983720"/>
              <a:gd name="connsiteY298" fmla="*/ 5192443 h 7010404"/>
              <a:gd name="connsiteX299" fmla="*/ 8080361 w 11983720"/>
              <a:gd name="connsiteY299" fmla="*/ 5219711 h 7010404"/>
              <a:gd name="connsiteX300" fmla="*/ 8090960 w 11983720"/>
              <a:gd name="connsiteY300" fmla="*/ 5232605 h 7010404"/>
              <a:gd name="connsiteX301" fmla="*/ 8098078 w 11983720"/>
              <a:gd name="connsiteY301" fmla="*/ 5251423 h 7010404"/>
              <a:gd name="connsiteX302" fmla="*/ 8096978 w 11983720"/>
              <a:gd name="connsiteY302" fmla="*/ 5272625 h 7010404"/>
              <a:gd name="connsiteX303" fmla="*/ 8087316 w 11983720"/>
              <a:gd name="connsiteY303" fmla="*/ 5325796 h 7010404"/>
              <a:gd name="connsiteX304" fmla="*/ 8012542 w 11983720"/>
              <a:gd name="connsiteY304" fmla="*/ 5402777 h 7010404"/>
              <a:gd name="connsiteX305" fmla="*/ 8001958 w 11983720"/>
              <a:gd name="connsiteY305" fmla="*/ 5403392 h 7010404"/>
              <a:gd name="connsiteX306" fmla="*/ 7956134 w 11983720"/>
              <a:gd name="connsiteY306" fmla="*/ 5411777 h 7010404"/>
              <a:gd name="connsiteX307" fmla="*/ 7943179 w 11983720"/>
              <a:gd name="connsiteY307" fmla="*/ 5410623 h 7010404"/>
              <a:gd name="connsiteX308" fmla="*/ 7908186 w 11983720"/>
              <a:gd name="connsiteY308" fmla="*/ 5412181 h 7010404"/>
              <a:gd name="connsiteX309" fmla="*/ 7889254 w 11983720"/>
              <a:gd name="connsiteY309" fmla="*/ 5411532 h 7010404"/>
              <a:gd name="connsiteX310" fmla="*/ 7872676 w 11983720"/>
              <a:gd name="connsiteY310" fmla="*/ 5399145 h 7010404"/>
              <a:gd name="connsiteX311" fmla="*/ 7817726 w 11983720"/>
              <a:gd name="connsiteY311" fmla="*/ 5370869 h 7010404"/>
              <a:gd name="connsiteX312" fmla="*/ 7789309 w 11983720"/>
              <a:gd name="connsiteY312" fmla="*/ 5349635 h 7010404"/>
              <a:gd name="connsiteX313" fmla="*/ 7783316 w 11983720"/>
              <a:gd name="connsiteY313" fmla="*/ 5336631 h 7010404"/>
              <a:gd name="connsiteX314" fmla="*/ 7783534 w 11983720"/>
              <a:gd name="connsiteY314" fmla="*/ 5303401 h 7010404"/>
              <a:gd name="connsiteX315" fmla="*/ 7780741 w 11983720"/>
              <a:gd name="connsiteY315" fmla="*/ 5250159 h 7010404"/>
              <a:gd name="connsiteX316" fmla="*/ 7789188 w 11983720"/>
              <a:gd name="connsiteY316" fmla="*/ 5228052 h 7010404"/>
              <a:gd name="connsiteX317" fmla="*/ 7807221 w 11983720"/>
              <a:gd name="connsiteY317" fmla="*/ 5203164 h 7010404"/>
              <a:gd name="connsiteX318" fmla="*/ 7826011 w 11983720"/>
              <a:gd name="connsiteY318" fmla="*/ 5186655 h 7010404"/>
              <a:gd name="connsiteX319" fmla="*/ 7859673 w 11983720"/>
              <a:gd name="connsiteY319" fmla="*/ 5158612 h 7010404"/>
              <a:gd name="connsiteX320" fmla="*/ 7860190 w 11983720"/>
              <a:gd name="connsiteY320" fmla="*/ 5158473 h 7010404"/>
              <a:gd name="connsiteX321" fmla="*/ 7860190 w 11983720"/>
              <a:gd name="connsiteY321" fmla="*/ 5114670 h 7010404"/>
              <a:gd name="connsiteX322" fmla="*/ 7851743 w 11983720"/>
              <a:gd name="connsiteY322" fmla="*/ 5000669 h 7010404"/>
              <a:gd name="connsiteX323" fmla="*/ 7751440 w 11983720"/>
              <a:gd name="connsiteY323" fmla="*/ 4868226 h 7010404"/>
              <a:gd name="connsiteX324" fmla="*/ 7719881 w 11983720"/>
              <a:gd name="connsiteY324" fmla="*/ 4861044 h 7010404"/>
              <a:gd name="connsiteX325" fmla="*/ 7716299 w 11983720"/>
              <a:gd name="connsiteY325" fmla="*/ 4869585 h 7010404"/>
              <a:gd name="connsiteX326" fmla="*/ 7547189 w 11983720"/>
              <a:gd name="connsiteY326" fmla="*/ 5175990 h 7010404"/>
              <a:gd name="connsiteX327" fmla="*/ 7451364 w 11983720"/>
              <a:gd name="connsiteY327" fmla="*/ 5313663 h 7010404"/>
              <a:gd name="connsiteX328" fmla="*/ 7487412 w 11983720"/>
              <a:gd name="connsiteY328" fmla="*/ 5335807 h 7010404"/>
              <a:gd name="connsiteX329" fmla="*/ 7576786 w 11983720"/>
              <a:gd name="connsiteY329" fmla="*/ 5411032 h 7010404"/>
              <a:gd name="connsiteX330" fmla="*/ 7609041 w 11983720"/>
              <a:gd name="connsiteY330" fmla="*/ 5530539 h 7010404"/>
              <a:gd name="connsiteX331" fmla="*/ 7506901 w 11983720"/>
              <a:gd name="connsiteY331" fmla="*/ 5658580 h 7010404"/>
              <a:gd name="connsiteX332" fmla="*/ 7501525 w 11983720"/>
              <a:gd name="connsiteY332" fmla="*/ 5688457 h 7010404"/>
              <a:gd name="connsiteX333" fmla="*/ 7528403 w 11983720"/>
              <a:gd name="connsiteY333" fmla="*/ 5833571 h 7010404"/>
              <a:gd name="connsiteX334" fmla="*/ 7394008 w 11983720"/>
              <a:gd name="connsiteY334" fmla="*/ 6029902 h 7010404"/>
              <a:gd name="connsiteX335" fmla="*/ 7264987 w 11983720"/>
              <a:gd name="connsiteY335" fmla="*/ 6076852 h 7010404"/>
              <a:gd name="connsiteX336" fmla="*/ 7001570 w 11983720"/>
              <a:gd name="connsiteY336" fmla="*/ 6046974 h 7010404"/>
              <a:gd name="connsiteX337" fmla="*/ 6926897 w 11983720"/>
              <a:gd name="connsiteY337" fmla="*/ 6000025 h 7010404"/>
              <a:gd name="connsiteX338" fmla="*/ 6881457 w 11983720"/>
              <a:gd name="connsiteY338" fmla="*/ 5958970 h 7010404"/>
              <a:gd name="connsiteX339" fmla="*/ 6855649 w 11983720"/>
              <a:gd name="connsiteY339" fmla="*/ 5983754 h 7010404"/>
              <a:gd name="connsiteX340" fmla="*/ 6741475 w 11983720"/>
              <a:gd name="connsiteY340" fmla="*/ 6074326 h 7010404"/>
              <a:gd name="connsiteX341" fmla="*/ 6743866 w 11983720"/>
              <a:gd name="connsiteY341" fmla="*/ 6076719 h 7010404"/>
              <a:gd name="connsiteX342" fmla="*/ 6754281 w 11983720"/>
              <a:gd name="connsiteY342" fmla="*/ 6081120 h 7010404"/>
              <a:gd name="connsiteX343" fmla="*/ 6797290 w 11983720"/>
              <a:gd name="connsiteY343" fmla="*/ 6098191 h 7010404"/>
              <a:gd name="connsiteX344" fmla="*/ 6743529 w 11983720"/>
              <a:gd name="connsiteY344" fmla="*/ 6128069 h 7010404"/>
              <a:gd name="connsiteX345" fmla="*/ 6705899 w 11983720"/>
              <a:gd name="connsiteY345" fmla="*/ 6115264 h 7010404"/>
              <a:gd name="connsiteX346" fmla="*/ 6694619 w 11983720"/>
              <a:gd name="connsiteY346" fmla="*/ 6111495 h 7010404"/>
              <a:gd name="connsiteX347" fmla="*/ 6570461 w 11983720"/>
              <a:gd name="connsiteY347" fmla="*/ 6209987 h 7010404"/>
              <a:gd name="connsiteX348" fmla="*/ 5396764 w 11983720"/>
              <a:gd name="connsiteY348" fmla="*/ 6797710 h 7010404"/>
              <a:gd name="connsiteX349" fmla="*/ 5313406 w 11983720"/>
              <a:gd name="connsiteY349" fmla="*/ 6820826 h 7010404"/>
              <a:gd name="connsiteX350" fmla="*/ 5313406 w 11983720"/>
              <a:gd name="connsiteY350" fmla="*/ 6858002 h 7010404"/>
              <a:gd name="connsiteX351" fmla="*/ 5179349 w 11983720"/>
              <a:gd name="connsiteY351" fmla="*/ 6858002 h 7010404"/>
              <a:gd name="connsiteX352" fmla="*/ 5067596 w 11983720"/>
              <a:gd name="connsiteY352" fmla="*/ 6888993 h 7010404"/>
              <a:gd name="connsiteX353" fmla="*/ 4015946 w 11983720"/>
              <a:gd name="connsiteY353" fmla="*/ 7010404 h 7010404"/>
              <a:gd name="connsiteX354" fmla="*/ 2964297 w 11983720"/>
              <a:gd name="connsiteY354" fmla="*/ 6888993 h 7010404"/>
              <a:gd name="connsiteX355" fmla="*/ 2852545 w 11983720"/>
              <a:gd name="connsiteY355" fmla="*/ 6858002 h 7010404"/>
              <a:gd name="connsiteX356" fmla="*/ 0 w 11983720"/>
              <a:gd name="connsiteY356" fmla="*/ 0 h 7010404"/>
              <a:gd name="connsiteX0" fmla="*/ 6801784 w 9131175"/>
              <a:gd name="connsiteY0" fmla="*/ 867292 h 7010404"/>
              <a:gd name="connsiteX1" fmla="*/ 6745558 w 9131175"/>
              <a:gd name="connsiteY1" fmla="*/ 908210 h 7010404"/>
              <a:gd name="connsiteX2" fmla="*/ 6697175 w 9131175"/>
              <a:gd name="connsiteY2" fmla="*/ 967963 h 7010404"/>
              <a:gd name="connsiteX3" fmla="*/ 6713302 w 9131175"/>
              <a:gd name="connsiteY3" fmla="*/ 1006376 h 7010404"/>
              <a:gd name="connsiteX4" fmla="*/ 6753622 w 9131175"/>
              <a:gd name="connsiteY4" fmla="*/ 1006911 h 7010404"/>
              <a:gd name="connsiteX5" fmla="*/ 6770585 w 9131175"/>
              <a:gd name="connsiteY5" fmla="*/ 1003094 h 7010404"/>
              <a:gd name="connsiteX6" fmla="*/ 6792719 w 9131175"/>
              <a:gd name="connsiteY6" fmla="*/ 955148 h 7010404"/>
              <a:gd name="connsiteX7" fmla="*/ 6795173 w 9131175"/>
              <a:gd name="connsiteY7" fmla="*/ 887712 h 7010404"/>
              <a:gd name="connsiteX8" fmla="*/ 6801784 w 9131175"/>
              <a:gd name="connsiteY8" fmla="*/ 867292 h 7010404"/>
              <a:gd name="connsiteX9" fmla="*/ 0 w 9131175"/>
              <a:gd name="connsiteY9" fmla="*/ 6858002 h 7010404"/>
              <a:gd name="connsiteX10" fmla="*/ 1163401 w 9131175"/>
              <a:gd name="connsiteY10" fmla="*/ 0 h 7010404"/>
              <a:gd name="connsiteX11" fmla="*/ 2460861 w 9131175"/>
              <a:gd name="connsiteY11" fmla="*/ 0 h 7010404"/>
              <a:gd name="connsiteX12" fmla="*/ 3077640 w 9131175"/>
              <a:gd name="connsiteY12" fmla="*/ 423059 h 7010404"/>
              <a:gd name="connsiteX13" fmla="*/ 3254158 w 9131175"/>
              <a:gd name="connsiteY13" fmla="*/ 516658 h 7010404"/>
              <a:gd name="connsiteX14" fmla="*/ 3234461 w 9131175"/>
              <a:gd name="connsiteY14" fmla="*/ 491542 h 7010404"/>
              <a:gd name="connsiteX15" fmla="*/ 3208255 w 9131175"/>
              <a:gd name="connsiteY15" fmla="*/ 460064 h 7010404"/>
              <a:gd name="connsiteX16" fmla="*/ 3111489 w 9131175"/>
              <a:gd name="connsiteY16" fmla="*/ 387506 h 7010404"/>
              <a:gd name="connsiteX17" fmla="*/ 3063106 w 9131175"/>
              <a:gd name="connsiteY17" fmla="*/ 302144 h 7010404"/>
              <a:gd name="connsiteX18" fmla="*/ 3149119 w 9131175"/>
              <a:gd name="connsiteY18" fmla="*/ 203978 h 7010404"/>
              <a:gd name="connsiteX19" fmla="*/ 3202879 w 9131175"/>
              <a:gd name="connsiteY19" fmla="*/ 203978 h 7010404"/>
              <a:gd name="connsiteX20" fmla="*/ 3219006 w 9131175"/>
              <a:gd name="connsiteY20" fmla="*/ 233856 h 7010404"/>
              <a:gd name="connsiteX21" fmla="*/ 3278139 w 9131175"/>
              <a:gd name="connsiteY21" fmla="*/ 391774 h 7010404"/>
              <a:gd name="connsiteX22" fmla="*/ 3299644 w 9131175"/>
              <a:gd name="connsiteY22" fmla="*/ 434455 h 7010404"/>
              <a:gd name="connsiteX23" fmla="*/ 3385657 w 9131175"/>
              <a:gd name="connsiteY23" fmla="*/ 545425 h 7010404"/>
              <a:gd name="connsiteX24" fmla="*/ 3433152 w 9131175"/>
              <a:gd name="connsiteY24" fmla="*/ 614557 h 7010404"/>
              <a:gd name="connsiteX25" fmla="*/ 3693332 w 9131175"/>
              <a:gd name="connsiteY25" fmla="*/ 784372 h 7010404"/>
              <a:gd name="connsiteX26" fmla="*/ 3717615 w 9131175"/>
              <a:gd name="connsiteY26" fmla="*/ 760429 h 7010404"/>
              <a:gd name="connsiteX27" fmla="*/ 3751215 w 9131175"/>
              <a:gd name="connsiteY27" fmla="*/ 716148 h 7010404"/>
              <a:gd name="connsiteX28" fmla="*/ 3869482 w 9131175"/>
              <a:gd name="connsiteY28" fmla="*/ 703343 h 7010404"/>
              <a:gd name="connsiteX29" fmla="*/ 4095269 w 9131175"/>
              <a:gd name="connsiteY29" fmla="*/ 733221 h 7010404"/>
              <a:gd name="connsiteX30" fmla="*/ 4159777 w 9131175"/>
              <a:gd name="connsiteY30" fmla="*/ 686272 h 7010404"/>
              <a:gd name="connsiteX31" fmla="*/ 4175906 w 9131175"/>
              <a:gd name="connsiteY31" fmla="*/ 600910 h 7010404"/>
              <a:gd name="connsiteX32" fmla="*/ 4175906 w 9131175"/>
              <a:gd name="connsiteY32" fmla="*/ 545425 h 7010404"/>
              <a:gd name="connsiteX33" fmla="*/ 4278047 w 9131175"/>
              <a:gd name="connsiteY33" fmla="*/ 515549 h 7010404"/>
              <a:gd name="connsiteX34" fmla="*/ 4358685 w 9131175"/>
              <a:gd name="connsiteY34" fmla="*/ 579570 h 7010404"/>
              <a:gd name="connsiteX35" fmla="*/ 4407066 w 9131175"/>
              <a:gd name="connsiteY35" fmla="*/ 613714 h 7010404"/>
              <a:gd name="connsiteX36" fmla="*/ 4460826 w 9131175"/>
              <a:gd name="connsiteY36" fmla="*/ 583839 h 7010404"/>
              <a:gd name="connsiteX37" fmla="*/ 4503831 w 9131175"/>
              <a:gd name="connsiteY37" fmla="*/ 472869 h 7010404"/>
              <a:gd name="connsiteX38" fmla="*/ 4536087 w 9131175"/>
              <a:gd name="connsiteY38" fmla="*/ 438723 h 7010404"/>
              <a:gd name="connsiteX39" fmla="*/ 4589845 w 9131175"/>
              <a:gd name="connsiteY39" fmla="*/ 442991 h 7010404"/>
              <a:gd name="connsiteX40" fmla="*/ 4648980 w 9131175"/>
              <a:gd name="connsiteY40" fmla="*/ 485671 h 7010404"/>
              <a:gd name="connsiteX41" fmla="*/ 4734993 w 9131175"/>
              <a:gd name="connsiteY41" fmla="*/ 545425 h 7010404"/>
              <a:gd name="connsiteX42" fmla="*/ 4869388 w 9131175"/>
              <a:gd name="connsiteY42" fmla="*/ 481403 h 7010404"/>
              <a:gd name="connsiteX43" fmla="*/ 4955401 w 9131175"/>
              <a:gd name="connsiteY43" fmla="*/ 366167 h 7010404"/>
              <a:gd name="connsiteX44" fmla="*/ 5019912 w 9131175"/>
              <a:gd name="connsiteY44" fmla="*/ 349094 h 7010404"/>
              <a:gd name="connsiteX45" fmla="*/ 5079047 w 9131175"/>
              <a:gd name="connsiteY45" fmla="*/ 494208 h 7010404"/>
              <a:gd name="connsiteX46" fmla="*/ 5068297 w 9131175"/>
              <a:gd name="connsiteY46" fmla="*/ 507013 h 7010404"/>
              <a:gd name="connsiteX47" fmla="*/ 5175812 w 9131175"/>
              <a:gd name="connsiteY47" fmla="*/ 532622 h 7010404"/>
              <a:gd name="connsiteX48" fmla="*/ 5267201 w 9131175"/>
              <a:gd name="connsiteY48" fmla="*/ 498476 h 7010404"/>
              <a:gd name="connsiteX49" fmla="*/ 5283329 w 9131175"/>
              <a:gd name="connsiteY49" fmla="*/ 485671 h 7010404"/>
              <a:gd name="connsiteX50" fmla="*/ 5460731 w 9131175"/>
              <a:gd name="connsiteY50" fmla="*/ 477137 h 7010404"/>
              <a:gd name="connsiteX51" fmla="*/ 5562872 w 9131175"/>
              <a:gd name="connsiteY51" fmla="*/ 468600 h 7010404"/>
              <a:gd name="connsiteX52" fmla="*/ 5622007 w 9131175"/>
              <a:gd name="connsiteY52" fmla="*/ 357630 h 7010404"/>
              <a:gd name="connsiteX53" fmla="*/ 5713397 w 9131175"/>
              <a:gd name="connsiteY53" fmla="*/ 131422 h 7010404"/>
              <a:gd name="connsiteX54" fmla="*/ 5794034 w 9131175"/>
              <a:gd name="connsiteY54" fmla="*/ 33255 h 7010404"/>
              <a:gd name="connsiteX55" fmla="*/ 5851823 w 9131175"/>
              <a:gd name="connsiteY55" fmla="*/ 2846 h 7010404"/>
              <a:gd name="connsiteX56" fmla="*/ 5889286 w 9131175"/>
              <a:gd name="connsiteY56" fmla="*/ 245 h 7010404"/>
              <a:gd name="connsiteX57" fmla="*/ 5933805 w 9131175"/>
              <a:gd name="connsiteY57" fmla="*/ 7648 h 7010404"/>
              <a:gd name="connsiteX58" fmla="*/ 5880047 w 9131175"/>
              <a:gd name="connsiteY58" fmla="*/ 152762 h 7010404"/>
              <a:gd name="connsiteX59" fmla="*/ 5826288 w 9131175"/>
              <a:gd name="connsiteY59" fmla="*/ 323485 h 7010404"/>
              <a:gd name="connsiteX60" fmla="*/ 5767153 w 9131175"/>
              <a:gd name="connsiteY60" fmla="*/ 489940 h 7010404"/>
              <a:gd name="connsiteX61" fmla="*/ 5901551 w 9131175"/>
              <a:gd name="connsiteY61" fmla="*/ 613714 h 7010404"/>
              <a:gd name="connsiteX62" fmla="*/ 5933805 w 9131175"/>
              <a:gd name="connsiteY62" fmla="*/ 596641 h 7010404"/>
              <a:gd name="connsiteX63" fmla="*/ 5949931 w 9131175"/>
              <a:gd name="connsiteY63" fmla="*/ 566766 h 7010404"/>
              <a:gd name="connsiteX64" fmla="*/ 6057451 w 9131175"/>
              <a:gd name="connsiteY64" fmla="*/ 532622 h 7010404"/>
              <a:gd name="connsiteX65" fmla="*/ 6116583 w 9131175"/>
              <a:gd name="connsiteY65" fmla="*/ 600910 h 7010404"/>
              <a:gd name="connsiteX66" fmla="*/ 6116583 w 9131175"/>
              <a:gd name="connsiteY66" fmla="*/ 635055 h 7010404"/>
              <a:gd name="connsiteX67" fmla="*/ 6277859 w 9131175"/>
              <a:gd name="connsiteY67" fmla="*/ 801509 h 7010404"/>
              <a:gd name="connsiteX68" fmla="*/ 6353122 w 9131175"/>
              <a:gd name="connsiteY68" fmla="*/ 797240 h 7010404"/>
              <a:gd name="connsiteX69" fmla="*/ 6578906 w 9131175"/>
              <a:gd name="connsiteY69" fmla="*/ 754560 h 7010404"/>
              <a:gd name="connsiteX70" fmla="*/ 6627289 w 9131175"/>
              <a:gd name="connsiteY70" fmla="*/ 771633 h 7010404"/>
              <a:gd name="connsiteX71" fmla="*/ 6686424 w 9131175"/>
              <a:gd name="connsiteY71" fmla="*/ 831386 h 7010404"/>
              <a:gd name="connsiteX72" fmla="*/ 6750932 w 9131175"/>
              <a:gd name="connsiteY72" fmla="*/ 839921 h 7010404"/>
              <a:gd name="connsiteX73" fmla="*/ 6772438 w 9131175"/>
              <a:gd name="connsiteY73" fmla="*/ 822850 h 7010404"/>
              <a:gd name="connsiteX74" fmla="*/ 6798645 w 9131175"/>
              <a:gd name="connsiteY74" fmla="*/ 818048 h 7010404"/>
              <a:gd name="connsiteX75" fmla="*/ 6816469 w 9131175"/>
              <a:gd name="connsiteY75" fmla="*/ 821907 h 7010404"/>
              <a:gd name="connsiteX76" fmla="*/ 6820494 w 9131175"/>
              <a:gd name="connsiteY76" fmla="*/ 803062 h 7010404"/>
              <a:gd name="connsiteX77" fmla="*/ 6802481 w 9131175"/>
              <a:gd name="connsiteY77" fmla="*/ 789260 h 7010404"/>
              <a:gd name="connsiteX78" fmla="*/ 6801777 w 9131175"/>
              <a:gd name="connsiteY78" fmla="*/ 763084 h 7010404"/>
              <a:gd name="connsiteX79" fmla="*/ 6803224 w 9131175"/>
              <a:gd name="connsiteY79" fmla="*/ 732353 h 7010404"/>
              <a:gd name="connsiteX80" fmla="*/ 6848758 w 9131175"/>
              <a:gd name="connsiteY80" fmla="*/ 753698 h 7010404"/>
              <a:gd name="connsiteX81" fmla="*/ 6849462 w 9131175"/>
              <a:gd name="connsiteY81" fmla="*/ 779876 h 7010404"/>
              <a:gd name="connsiteX82" fmla="*/ 6834307 w 9131175"/>
              <a:gd name="connsiteY82" fmla="*/ 977913 h 7010404"/>
              <a:gd name="connsiteX83" fmla="*/ 6834587 w 9131175"/>
              <a:gd name="connsiteY83" fmla="*/ 988259 h 7010404"/>
              <a:gd name="connsiteX84" fmla="*/ 6836948 w 9131175"/>
              <a:gd name="connsiteY84" fmla="*/ 987703 h 7010404"/>
              <a:gd name="connsiteX85" fmla="*/ 6879953 w 9131175"/>
              <a:gd name="connsiteY85" fmla="*/ 1006376 h 7010404"/>
              <a:gd name="connsiteX86" fmla="*/ 6909146 w 9131175"/>
              <a:gd name="connsiteY86" fmla="*/ 1050670 h 7010404"/>
              <a:gd name="connsiteX87" fmla="*/ 6923923 w 9131175"/>
              <a:gd name="connsiteY87" fmla="*/ 1051331 h 7010404"/>
              <a:gd name="connsiteX88" fmla="*/ 6979158 w 9131175"/>
              <a:gd name="connsiteY88" fmla="*/ 1031420 h 7010404"/>
              <a:gd name="connsiteX89" fmla="*/ 7038337 w 9131175"/>
              <a:gd name="connsiteY89" fmla="*/ 1010084 h 7010404"/>
              <a:gd name="connsiteX90" fmla="*/ 7084916 w 9131175"/>
              <a:gd name="connsiteY90" fmla="*/ 1091465 h 7010404"/>
              <a:gd name="connsiteX91" fmla="*/ 7199654 w 9131175"/>
              <a:gd name="connsiteY91" fmla="*/ 1125620 h 7010404"/>
              <a:gd name="connsiteX92" fmla="*/ 7293236 w 9131175"/>
              <a:gd name="connsiteY92" fmla="*/ 1156072 h 7010404"/>
              <a:gd name="connsiteX93" fmla="*/ 7327636 w 9131175"/>
              <a:gd name="connsiteY93" fmla="*/ 1207863 h 7010404"/>
              <a:gd name="connsiteX94" fmla="*/ 7403263 w 9131175"/>
              <a:gd name="connsiteY94" fmla="*/ 1290100 h 7010404"/>
              <a:gd name="connsiteX95" fmla="*/ 7428363 w 9131175"/>
              <a:gd name="connsiteY95" fmla="*/ 1292379 h 7010404"/>
              <a:gd name="connsiteX96" fmla="*/ 7565726 w 9131175"/>
              <a:gd name="connsiteY96" fmla="*/ 1257963 h 7010404"/>
              <a:gd name="connsiteX97" fmla="*/ 7615928 w 9131175"/>
              <a:gd name="connsiteY97" fmla="*/ 1262519 h 7010404"/>
              <a:gd name="connsiteX98" fmla="*/ 7616996 w 9131175"/>
              <a:gd name="connsiteY98" fmla="*/ 1281014 h 7010404"/>
              <a:gd name="connsiteX99" fmla="*/ 7524101 w 9131175"/>
              <a:gd name="connsiteY99" fmla="*/ 1318280 h 7010404"/>
              <a:gd name="connsiteX100" fmla="*/ 7501133 w 9131175"/>
              <a:gd name="connsiteY100" fmla="*/ 1352992 h 7010404"/>
              <a:gd name="connsiteX101" fmla="*/ 7549885 w 9131175"/>
              <a:gd name="connsiteY101" fmla="*/ 1388279 h 7010404"/>
              <a:gd name="connsiteX102" fmla="*/ 7601517 w 9131175"/>
              <a:gd name="connsiteY102" fmla="*/ 1403649 h 7010404"/>
              <a:gd name="connsiteX103" fmla="*/ 7532293 w 9131175"/>
              <a:gd name="connsiteY103" fmla="*/ 1432382 h 7010404"/>
              <a:gd name="connsiteX104" fmla="*/ 7503952 w 9131175"/>
              <a:gd name="connsiteY104" fmla="*/ 1457701 h 7010404"/>
              <a:gd name="connsiteX105" fmla="*/ 7531911 w 9131175"/>
              <a:gd name="connsiteY105" fmla="*/ 1481607 h 7010404"/>
              <a:gd name="connsiteX106" fmla="*/ 7637708 w 9131175"/>
              <a:gd name="connsiteY106" fmla="*/ 1458567 h 7010404"/>
              <a:gd name="connsiteX107" fmla="*/ 7853252 w 9131175"/>
              <a:gd name="connsiteY107" fmla="*/ 1411069 h 7010404"/>
              <a:gd name="connsiteX108" fmla="*/ 7888763 w 9131175"/>
              <a:gd name="connsiteY108" fmla="*/ 1398266 h 7010404"/>
              <a:gd name="connsiteX109" fmla="*/ 7923544 w 9131175"/>
              <a:gd name="connsiteY109" fmla="*/ 1400830 h 7010404"/>
              <a:gd name="connsiteX110" fmla="*/ 7912413 w 9131175"/>
              <a:gd name="connsiteY110" fmla="*/ 1431274 h 7010404"/>
              <a:gd name="connsiteX111" fmla="*/ 7886588 w 9131175"/>
              <a:gd name="connsiteY111" fmla="*/ 1444362 h 7010404"/>
              <a:gd name="connsiteX112" fmla="*/ 7802669 w 9131175"/>
              <a:gd name="connsiteY112" fmla="*/ 1455735 h 7010404"/>
              <a:gd name="connsiteX113" fmla="*/ 7732017 w 9131175"/>
              <a:gd name="connsiteY113" fmla="*/ 1473656 h 7010404"/>
              <a:gd name="connsiteX114" fmla="*/ 7686827 w 9131175"/>
              <a:gd name="connsiteY114" fmla="*/ 1486173 h 7010404"/>
              <a:gd name="connsiteX115" fmla="*/ 7590346 w 9131175"/>
              <a:gd name="connsiteY115" fmla="*/ 1517179 h 7010404"/>
              <a:gd name="connsiteX116" fmla="*/ 7501739 w 9131175"/>
              <a:gd name="connsiteY116" fmla="*/ 1586884 h 7010404"/>
              <a:gd name="connsiteX117" fmla="*/ 7592461 w 9131175"/>
              <a:gd name="connsiteY117" fmla="*/ 1595712 h 7010404"/>
              <a:gd name="connsiteX118" fmla="*/ 7784334 w 9131175"/>
              <a:gd name="connsiteY118" fmla="*/ 1556747 h 7010404"/>
              <a:gd name="connsiteX119" fmla="*/ 7901243 w 9131175"/>
              <a:gd name="connsiteY119" fmla="*/ 1544806 h 7010404"/>
              <a:gd name="connsiteX120" fmla="*/ 7925258 w 9131175"/>
              <a:gd name="connsiteY120" fmla="*/ 1570131 h 7010404"/>
              <a:gd name="connsiteX121" fmla="*/ 7905168 w 9131175"/>
              <a:gd name="connsiteY121" fmla="*/ 1584926 h 7010404"/>
              <a:gd name="connsiteX122" fmla="*/ 7707923 w 9131175"/>
              <a:gd name="connsiteY122" fmla="*/ 1614502 h 7010404"/>
              <a:gd name="connsiteX123" fmla="*/ 7641578 w 9131175"/>
              <a:gd name="connsiteY123" fmla="*/ 1623317 h 7010404"/>
              <a:gd name="connsiteX124" fmla="*/ 7553694 w 9131175"/>
              <a:gd name="connsiteY124" fmla="*/ 1677656 h 7010404"/>
              <a:gd name="connsiteX125" fmla="*/ 7448962 w 9131175"/>
              <a:gd name="connsiteY125" fmla="*/ 1719189 h 7010404"/>
              <a:gd name="connsiteX126" fmla="*/ 7442129 w 9131175"/>
              <a:gd name="connsiteY126" fmla="*/ 1720608 h 7010404"/>
              <a:gd name="connsiteX127" fmla="*/ 7434389 w 9131175"/>
              <a:gd name="connsiteY127" fmla="*/ 1727395 h 7010404"/>
              <a:gd name="connsiteX128" fmla="*/ 7434389 w 9131175"/>
              <a:gd name="connsiteY128" fmla="*/ 1753945 h 7010404"/>
              <a:gd name="connsiteX129" fmla="*/ 7451210 w 9131175"/>
              <a:gd name="connsiteY129" fmla="*/ 1789340 h 7010404"/>
              <a:gd name="connsiteX130" fmla="*/ 7333466 w 9131175"/>
              <a:gd name="connsiteY130" fmla="*/ 1833590 h 7010404"/>
              <a:gd name="connsiteX131" fmla="*/ 7322567 w 9131175"/>
              <a:gd name="connsiteY131" fmla="*/ 1845056 h 7010404"/>
              <a:gd name="connsiteX132" fmla="*/ 7336900 w 9131175"/>
              <a:gd name="connsiteY132" fmla="*/ 1864261 h 7010404"/>
              <a:gd name="connsiteX133" fmla="*/ 7344403 w 9131175"/>
              <a:gd name="connsiteY133" fmla="*/ 1869997 h 7010404"/>
              <a:gd name="connsiteX134" fmla="*/ 7381635 w 9131175"/>
              <a:gd name="connsiteY134" fmla="*/ 1873441 h 7010404"/>
              <a:gd name="connsiteX135" fmla="*/ 7385283 w 9131175"/>
              <a:gd name="connsiteY135" fmla="*/ 1872797 h 7010404"/>
              <a:gd name="connsiteX136" fmla="*/ 7519678 w 9131175"/>
              <a:gd name="connsiteY136" fmla="*/ 1864261 h 7010404"/>
              <a:gd name="connsiteX137" fmla="*/ 7561007 w 9131175"/>
              <a:gd name="connsiteY137" fmla="*/ 1878132 h 7010404"/>
              <a:gd name="connsiteX138" fmla="*/ 7583706 w 9131175"/>
              <a:gd name="connsiteY138" fmla="*/ 1899836 h 7010404"/>
              <a:gd name="connsiteX139" fmla="*/ 7597336 w 9131175"/>
              <a:gd name="connsiteY139" fmla="*/ 1897743 h 7010404"/>
              <a:gd name="connsiteX140" fmla="*/ 7627822 w 9131175"/>
              <a:gd name="connsiteY140" fmla="*/ 1895534 h 7010404"/>
              <a:gd name="connsiteX141" fmla="*/ 7669871 w 9131175"/>
              <a:gd name="connsiteY141" fmla="*/ 1922083 h 7010404"/>
              <a:gd name="connsiteX142" fmla="*/ 7644642 w 9131175"/>
              <a:gd name="connsiteY142" fmla="*/ 1957479 h 7010404"/>
              <a:gd name="connsiteX143" fmla="*/ 7603757 w 9131175"/>
              <a:gd name="connsiteY143" fmla="*/ 1965299 h 7010404"/>
              <a:gd name="connsiteX144" fmla="*/ 7600317 w 9131175"/>
              <a:gd name="connsiteY144" fmla="*/ 1983767 h 7010404"/>
              <a:gd name="connsiteX145" fmla="*/ 7508925 w 9131175"/>
              <a:gd name="connsiteY145" fmla="*/ 2116076 h 7010404"/>
              <a:gd name="connsiteX146" fmla="*/ 7460543 w 9131175"/>
              <a:gd name="connsiteY146" fmla="*/ 2120344 h 7010404"/>
              <a:gd name="connsiteX147" fmla="*/ 7435010 w 9131175"/>
              <a:gd name="connsiteY147" fmla="*/ 2119278 h 7010404"/>
              <a:gd name="connsiteX148" fmla="*/ 7418675 w 9131175"/>
              <a:gd name="connsiteY148" fmla="*/ 2136237 h 7010404"/>
              <a:gd name="connsiteX149" fmla="*/ 7434389 w 9131175"/>
              <a:gd name="connsiteY149" fmla="*/ 2152158 h 7010404"/>
              <a:gd name="connsiteX150" fmla="*/ 7434389 w 9131175"/>
              <a:gd name="connsiteY150" fmla="*/ 2169860 h 7010404"/>
              <a:gd name="connsiteX151" fmla="*/ 7409159 w 9131175"/>
              <a:gd name="connsiteY151" fmla="*/ 2178706 h 7010404"/>
              <a:gd name="connsiteX152" fmla="*/ 7384499 w 9131175"/>
              <a:gd name="connsiteY152" fmla="*/ 2176761 h 7010404"/>
              <a:gd name="connsiteX153" fmla="*/ 7374530 w 9131175"/>
              <a:gd name="connsiteY153" fmla="*/ 2188634 h 7010404"/>
              <a:gd name="connsiteX154" fmla="*/ 7376899 w 9131175"/>
              <a:gd name="connsiteY154" fmla="*/ 2205255 h 7010404"/>
              <a:gd name="connsiteX155" fmla="*/ 7409159 w 9131175"/>
              <a:gd name="connsiteY155" fmla="*/ 2205255 h 7010404"/>
              <a:gd name="connsiteX156" fmla="*/ 7493259 w 9131175"/>
              <a:gd name="connsiteY156" fmla="*/ 2205255 h 7010404"/>
              <a:gd name="connsiteX157" fmla="*/ 7535311 w 9131175"/>
              <a:gd name="connsiteY157" fmla="*/ 2205255 h 7010404"/>
              <a:gd name="connsiteX158" fmla="*/ 7602592 w 9131175"/>
              <a:gd name="connsiteY158" fmla="*/ 2249505 h 7010404"/>
              <a:gd name="connsiteX159" fmla="*/ 7703511 w 9131175"/>
              <a:gd name="connsiteY159" fmla="*/ 2284901 h 7010404"/>
              <a:gd name="connsiteX160" fmla="*/ 7728742 w 9131175"/>
              <a:gd name="connsiteY160" fmla="*/ 2311449 h 7010404"/>
              <a:gd name="connsiteX161" fmla="*/ 7703511 w 9131175"/>
              <a:gd name="connsiteY161" fmla="*/ 2329142 h 7010404"/>
              <a:gd name="connsiteX162" fmla="*/ 7695104 w 9131175"/>
              <a:gd name="connsiteY162" fmla="*/ 2355692 h 7010404"/>
              <a:gd name="connsiteX163" fmla="*/ 7686693 w 9131175"/>
              <a:gd name="connsiteY163" fmla="*/ 2391087 h 7010404"/>
              <a:gd name="connsiteX164" fmla="*/ 7686693 w 9131175"/>
              <a:gd name="connsiteY164" fmla="*/ 2417635 h 7010404"/>
              <a:gd name="connsiteX165" fmla="*/ 7695104 w 9131175"/>
              <a:gd name="connsiteY165" fmla="*/ 2417635 h 7010404"/>
              <a:gd name="connsiteX166" fmla="*/ 7695104 w 9131175"/>
              <a:gd name="connsiteY166" fmla="*/ 2479580 h 7010404"/>
              <a:gd name="connsiteX167" fmla="*/ 7627822 w 9131175"/>
              <a:gd name="connsiteY167" fmla="*/ 2541532 h 7010404"/>
              <a:gd name="connsiteX168" fmla="*/ 7711923 w 9131175"/>
              <a:gd name="connsiteY168" fmla="*/ 2568073 h 7010404"/>
              <a:gd name="connsiteX169" fmla="*/ 7703511 w 9131175"/>
              <a:gd name="connsiteY169" fmla="*/ 2576928 h 7010404"/>
              <a:gd name="connsiteX170" fmla="*/ 7404253 w 9131175"/>
              <a:gd name="connsiteY170" fmla="*/ 2576928 h 7010404"/>
              <a:gd name="connsiteX171" fmla="*/ 7383266 w 9131175"/>
              <a:gd name="connsiteY171" fmla="*/ 2587165 h 7010404"/>
              <a:gd name="connsiteX172" fmla="*/ 7381897 w 9131175"/>
              <a:gd name="connsiteY172" fmla="*/ 2590655 h 7010404"/>
              <a:gd name="connsiteX173" fmla="*/ 7400748 w 9131175"/>
              <a:gd name="connsiteY173" fmla="*/ 2594621 h 7010404"/>
              <a:gd name="connsiteX174" fmla="*/ 7468030 w 9131175"/>
              <a:gd name="connsiteY174" fmla="*/ 2638871 h 7010404"/>
              <a:gd name="connsiteX175" fmla="*/ 7501670 w 9131175"/>
              <a:gd name="connsiteY175" fmla="*/ 2665420 h 7010404"/>
              <a:gd name="connsiteX176" fmla="*/ 7594181 w 9131175"/>
              <a:gd name="connsiteY176" fmla="*/ 2683114 h 7010404"/>
              <a:gd name="connsiteX177" fmla="*/ 7611001 w 9131175"/>
              <a:gd name="connsiteY177" fmla="*/ 2700816 h 7010404"/>
              <a:gd name="connsiteX178" fmla="*/ 7594181 w 9131175"/>
              <a:gd name="connsiteY178" fmla="*/ 2709662 h 7010404"/>
              <a:gd name="connsiteX179" fmla="*/ 7392339 w 9131175"/>
              <a:gd name="connsiteY179" fmla="*/ 2709662 h 7010404"/>
              <a:gd name="connsiteX180" fmla="*/ 7376568 w 9131175"/>
              <a:gd name="connsiteY180" fmla="*/ 2710767 h 7010404"/>
              <a:gd name="connsiteX181" fmla="*/ 7375657 w 9131175"/>
              <a:gd name="connsiteY181" fmla="*/ 2711514 h 7010404"/>
              <a:gd name="connsiteX182" fmla="*/ 7375873 w 9131175"/>
              <a:gd name="connsiteY182" fmla="*/ 2712006 h 7010404"/>
              <a:gd name="connsiteX183" fmla="*/ 7460543 w 9131175"/>
              <a:gd name="connsiteY183" fmla="*/ 2730679 h 7010404"/>
              <a:gd name="connsiteX184" fmla="*/ 7578813 w 9131175"/>
              <a:gd name="connsiteY184" fmla="*/ 2816042 h 7010404"/>
              <a:gd name="connsiteX185" fmla="*/ 7578813 w 9131175"/>
              <a:gd name="connsiteY185" fmla="*/ 2824702 h 7010404"/>
              <a:gd name="connsiteX186" fmla="*/ 7678282 w 9131175"/>
              <a:gd name="connsiteY186" fmla="*/ 2824702 h 7010404"/>
              <a:gd name="connsiteX187" fmla="*/ 7753975 w 9131175"/>
              <a:gd name="connsiteY187" fmla="*/ 2815857 h 7010404"/>
              <a:gd name="connsiteX188" fmla="*/ 7787615 w 9131175"/>
              <a:gd name="connsiteY188" fmla="*/ 2842405 h 7010404"/>
              <a:gd name="connsiteX189" fmla="*/ 7779204 w 9131175"/>
              <a:gd name="connsiteY189" fmla="*/ 2868954 h 7010404"/>
              <a:gd name="connsiteX190" fmla="*/ 7737152 w 9131175"/>
              <a:gd name="connsiteY190" fmla="*/ 2868954 h 7010404"/>
              <a:gd name="connsiteX191" fmla="*/ 7627822 w 9131175"/>
              <a:gd name="connsiteY191" fmla="*/ 2860098 h 7010404"/>
              <a:gd name="connsiteX192" fmla="*/ 7597729 w 9131175"/>
              <a:gd name="connsiteY192" fmla="*/ 2855261 h 7010404"/>
              <a:gd name="connsiteX193" fmla="*/ 7576437 w 9131175"/>
              <a:gd name="connsiteY193" fmla="*/ 2859828 h 7010404"/>
              <a:gd name="connsiteX194" fmla="*/ 7559327 w 9131175"/>
              <a:gd name="connsiteY194" fmla="*/ 2867792 h 7010404"/>
              <a:gd name="connsiteX195" fmla="*/ 7548232 w 9131175"/>
              <a:gd name="connsiteY195" fmla="*/ 2867539 h 7010404"/>
              <a:gd name="connsiteX196" fmla="*/ 7543852 w 9131175"/>
              <a:gd name="connsiteY196" fmla="*/ 2868814 h 7010404"/>
              <a:gd name="connsiteX197" fmla="*/ 7530842 w 9131175"/>
              <a:gd name="connsiteY197" fmla="*/ 2868887 h 7010404"/>
              <a:gd name="connsiteX198" fmla="*/ 7497880 w 9131175"/>
              <a:gd name="connsiteY198" fmla="*/ 2879700 h 7010404"/>
              <a:gd name="connsiteX199" fmla="*/ 7591028 w 9131175"/>
              <a:gd name="connsiteY199" fmla="*/ 2893285 h 7010404"/>
              <a:gd name="connsiteX200" fmla="*/ 7703511 w 9131175"/>
              <a:gd name="connsiteY200" fmla="*/ 2895495 h 7010404"/>
              <a:gd name="connsiteX201" fmla="*/ 7737152 w 9131175"/>
              <a:gd name="connsiteY201" fmla="*/ 2895495 h 7010404"/>
              <a:gd name="connsiteX202" fmla="*/ 7779204 w 9131175"/>
              <a:gd name="connsiteY202" fmla="*/ 2913195 h 7010404"/>
              <a:gd name="connsiteX203" fmla="*/ 7787615 w 9131175"/>
              <a:gd name="connsiteY203" fmla="*/ 2939745 h 7010404"/>
              <a:gd name="connsiteX204" fmla="*/ 7770793 w 9131175"/>
              <a:gd name="connsiteY204" fmla="*/ 2957445 h 7010404"/>
              <a:gd name="connsiteX205" fmla="*/ 7644642 w 9131175"/>
              <a:gd name="connsiteY205" fmla="*/ 2957445 h 7010404"/>
              <a:gd name="connsiteX206" fmla="*/ 7779204 w 9131175"/>
              <a:gd name="connsiteY206" fmla="*/ 2992841 h 7010404"/>
              <a:gd name="connsiteX207" fmla="*/ 7804434 w 9131175"/>
              <a:gd name="connsiteY207" fmla="*/ 3010536 h 7010404"/>
              <a:gd name="connsiteX208" fmla="*/ 7770793 w 9131175"/>
              <a:gd name="connsiteY208" fmla="*/ 3019391 h 7010404"/>
              <a:gd name="connsiteX209" fmla="*/ 7560540 w 9131175"/>
              <a:gd name="connsiteY209" fmla="*/ 3019391 h 7010404"/>
              <a:gd name="connsiteX210" fmla="*/ 7526899 w 9131175"/>
              <a:gd name="connsiteY210" fmla="*/ 3037084 h 7010404"/>
              <a:gd name="connsiteX211" fmla="*/ 7585771 w 9131175"/>
              <a:gd name="connsiteY211" fmla="*/ 3037084 h 7010404"/>
              <a:gd name="connsiteX212" fmla="*/ 7661463 w 9131175"/>
              <a:gd name="connsiteY212" fmla="*/ 3063633 h 7010404"/>
              <a:gd name="connsiteX213" fmla="*/ 7737152 w 9131175"/>
              <a:gd name="connsiteY213" fmla="*/ 3063633 h 7010404"/>
              <a:gd name="connsiteX214" fmla="*/ 7762383 w 9131175"/>
              <a:gd name="connsiteY214" fmla="*/ 3090181 h 7010404"/>
              <a:gd name="connsiteX215" fmla="*/ 7737152 w 9131175"/>
              <a:gd name="connsiteY215" fmla="*/ 3116729 h 7010404"/>
              <a:gd name="connsiteX216" fmla="*/ 7560540 w 9131175"/>
              <a:gd name="connsiteY216" fmla="*/ 3116729 h 7010404"/>
              <a:gd name="connsiteX217" fmla="*/ 7484848 w 9131175"/>
              <a:gd name="connsiteY217" fmla="*/ 3125577 h 7010404"/>
              <a:gd name="connsiteX218" fmla="*/ 7577360 w 9131175"/>
              <a:gd name="connsiteY218" fmla="*/ 3125577 h 7010404"/>
              <a:gd name="connsiteX219" fmla="*/ 7636232 w 9131175"/>
              <a:gd name="connsiteY219" fmla="*/ 3160972 h 7010404"/>
              <a:gd name="connsiteX220" fmla="*/ 7636232 w 9131175"/>
              <a:gd name="connsiteY220" fmla="*/ 3187520 h 7010404"/>
              <a:gd name="connsiteX221" fmla="*/ 7602592 w 9131175"/>
              <a:gd name="connsiteY221" fmla="*/ 3205222 h 7010404"/>
              <a:gd name="connsiteX222" fmla="*/ 7493259 w 9131175"/>
              <a:gd name="connsiteY222" fmla="*/ 3222925 h 7010404"/>
              <a:gd name="connsiteX223" fmla="*/ 7457408 w 9131175"/>
              <a:gd name="connsiteY223" fmla="*/ 3228471 h 7010404"/>
              <a:gd name="connsiteX224" fmla="*/ 7465626 w 9131175"/>
              <a:gd name="connsiteY224" fmla="*/ 3237002 h 7010404"/>
              <a:gd name="connsiteX225" fmla="*/ 7402275 w 9131175"/>
              <a:gd name="connsiteY225" fmla="*/ 3266341 h 7010404"/>
              <a:gd name="connsiteX226" fmla="*/ 7367938 w 9131175"/>
              <a:gd name="connsiteY226" fmla="*/ 3279517 h 7010404"/>
              <a:gd name="connsiteX227" fmla="*/ 7455167 w 9131175"/>
              <a:gd name="connsiteY227" fmla="*/ 3302602 h 7010404"/>
              <a:gd name="connsiteX228" fmla="*/ 7605693 w 9131175"/>
              <a:gd name="connsiteY228" fmla="*/ 3285529 h 7010404"/>
              <a:gd name="connsiteX229" fmla="*/ 7675577 w 9131175"/>
              <a:gd name="connsiteY229" fmla="*/ 3251385 h 7010404"/>
              <a:gd name="connsiteX230" fmla="*/ 7793847 w 9131175"/>
              <a:gd name="connsiteY230" fmla="*/ 3153218 h 7010404"/>
              <a:gd name="connsiteX231" fmla="*/ 7992751 w 9131175"/>
              <a:gd name="connsiteY231" fmla="*/ 2986763 h 7010404"/>
              <a:gd name="connsiteX232" fmla="*/ 8250792 w 9131175"/>
              <a:gd name="connsiteY232" fmla="*/ 2905671 h 7010404"/>
              <a:gd name="connsiteX233" fmla="*/ 8460452 w 9131175"/>
              <a:gd name="connsiteY233" fmla="*/ 2811774 h 7010404"/>
              <a:gd name="connsiteX234" fmla="*/ 8476578 w 9131175"/>
              <a:gd name="connsiteY234" fmla="*/ 2798969 h 7010404"/>
              <a:gd name="connsiteX235" fmla="*/ 8691612 w 9131175"/>
              <a:gd name="connsiteY235" fmla="*/ 2726411 h 7010404"/>
              <a:gd name="connsiteX236" fmla="*/ 8713493 w 9131175"/>
              <a:gd name="connsiteY236" fmla="*/ 2720593 h 7010404"/>
              <a:gd name="connsiteX237" fmla="*/ 8716434 w 9131175"/>
              <a:gd name="connsiteY237" fmla="*/ 2716533 h 7010404"/>
              <a:gd name="connsiteX238" fmla="*/ 8741072 w 9131175"/>
              <a:gd name="connsiteY238" fmla="*/ 2694886 h 7010404"/>
              <a:gd name="connsiteX239" fmla="*/ 8845046 w 9131175"/>
              <a:gd name="connsiteY239" fmla="*/ 2642160 h 7010404"/>
              <a:gd name="connsiteX240" fmla="*/ 8903166 w 9131175"/>
              <a:gd name="connsiteY240" fmla="*/ 2626902 h 7010404"/>
              <a:gd name="connsiteX241" fmla="*/ 9018490 w 9131175"/>
              <a:gd name="connsiteY241" fmla="*/ 2656253 h 7010404"/>
              <a:gd name="connsiteX242" fmla="*/ 9039587 w 9131175"/>
              <a:gd name="connsiteY242" fmla="*/ 2688788 h 7010404"/>
              <a:gd name="connsiteX243" fmla="*/ 9047932 w 9131175"/>
              <a:gd name="connsiteY243" fmla="*/ 2702474 h 7010404"/>
              <a:gd name="connsiteX244" fmla="*/ 9077294 w 9131175"/>
              <a:gd name="connsiteY244" fmla="*/ 2712074 h 7010404"/>
              <a:gd name="connsiteX245" fmla="*/ 9076179 w 9131175"/>
              <a:gd name="connsiteY245" fmla="*/ 2722859 h 7010404"/>
              <a:gd name="connsiteX246" fmla="*/ 9110926 w 9131175"/>
              <a:gd name="connsiteY246" fmla="*/ 2743484 h 7010404"/>
              <a:gd name="connsiteX247" fmla="*/ 9127055 w 9131175"/>
              <a:gd name="connsiteY247" fmla="*/ 2764823 h 7010404"/>
              <a:gd name="connsiteX248" fmla="*/ 9100174 w 9131175"/>
              <a:gd name="connsiteY248" fmla="*/ 2914207 h 7010404"/>
              <a:gd name="connsiteX249" fmla="*/ 8976531 w 9131175"/>
              <a:gd name="connsiteY249" fmla="*/ 3003836 h 7010404"/>
              <a:gd name="connsiteX250" fmla="*/ 8863638 w 9131175"/>
              <a:gd name="connsiteY250" fmla="*/ 3012372 h 7010404"/>
              <a:gd name="connsiteX251" fmla="*/ 8718490 w 9131175"/>
              <a:gd name="connsiteY251" fmla="*/ 3008104 h 7010404"/>
              <a:gd name="connsiteX252" fmla="*/ 8686236 w 9131175"/>
              <a:gd name="connsiteY252" fmla="*/ 3025177 h 7010404"/>
              <a:gd name="connsiteX253" fmla="*/ 8557214 w 9131175"/>
              <a:gd name="connsiteY253" fmla="*/ 3076394 h 7010404"/>
              <a:gd name="connsiteX254" fmla="*/ 8438947 w 9131175"/>
              <a:gd name="connsiteY254" fmla="*/ 3114806 h 7010404"/>
              <a:gd name="connsiteX255" fmla="*/ 8170155 w 9131175"/>
              <a:gd name="connsiteY255" fmla="*/ 3174559 h 7010404"/>
              <a:gd name="connsiteX256" fmla="*/ 7912116 w 9131175"/>
              <a:gd name="connsiteY256" fmla="*/ 3259920 h 7010404"/>
              <a:gd name="connsiteX257" fmla="*/ 7750841 w 9131175"/>
              <a:gd name="connsiteY257" fmla="*/ 3358087 h 7010404"/>
              <a:gd name="connsiteX258" fmla="*/ 7675577 w 9131175"/>
              <a:gd name="connsiteY258" fmla="*/ 3396499 h 7010404"/>
              <a:gd name="connsiteX259" fmla="*/ 7369154 w 9131175"/>
              <a:gd name="connsiteY259" fmla="*/ 3537345 h 7010404"/>
              <a:gd name="connsiteX260" fmla="*/ 7348086 w 9131175"/>
              <a:gd name="connsiteY260" fmla="*/ 3547150 h 7010404"/>
              <a:gd name="connsiteX261" fmla="*/ 7332987 w 9131175"/>
              <a:gd name="connsiteY261" fmla="*/ 3639988 h 7010404"/>
              <a:gd name="connsiteX262" fmla="*/ 7279799 w 9131175"/>
              <a:gd name="connsiteY262" fmla="*/ 3746654 h 7010404"/>
              <a:gd name="connsiteX263" fmla="*/ 7275361 w 9131175"/>
              <a:gd name="connsiteY263" fmla="*/ 3767789 h 7010404"/>
              <a:gd name="connsiteX264" fmla="*/ 7288517 w 9131175"/>
              <a:gd name="connsiteY264" fmla="*/ 3772089 h 7010404"/>
              <a:gd name="connsiteX265" fmla="*/ 7702457 w 9131175"/>
              <a:gd name="connsiteY265" fmla="*/ 3891595 h 7010404"/>
              <a:gd name="connsiteX266" fmla="*/ 7793847 w 9131175"/>
              <a:gd name="connsiteY266" fmla="*/ 3917205 h 7010404"/>
              <a:gd name="connsiteX267" fmla="*/ 7917492 w 9131175"/>
              <a:gd name="connsiteY267" fmla="*/ 3904400 h 7010404"/>
              <a:gd name="connsiteX268" fmla="*/ 7987376 w 9131175"/>
              <a:gd name="connsiteY268" fmla="*/ 3895864 h 7010404"/>
              <a:gd name="connsiteX269" fmla="*/ 8062638 w 9131175"/>
              <a:gd name="connsiteY269" fmla="*/ 3912937 h 7010404"/>
              <a:gd name="connsiteX270" fmla="*/ 8094894 w 9131175"/>
              <a:gd name="connsiteY270" fmla="*/ 3942812 h 7010404"/>
              <a:gd name="connsiteX271" fmla="*/ 7955122 w 9131175"/>
              <a:gd name="connsiteY271" fmla="*/ 4169020 h 7010404"/>
              <a:gd name="connsiteX272" fmla="*/ 7804598 w 9131175"/>
              <a:gd name="connsiteY272" fmla="*/ 4169020 h 7010404"/>
              <a:gd name="connsiteX273" fmla="*/ 7680953 w 9131175"/>
              <a:gd name="connsiteY273" fmla="*/ 4100731 h 7010404"/>
              <a:gd name="connsiteX274" fmla="*/ 7546558 w 9131175"/>
              <a:gd name="connsiteY274" fmla="*/ 4079391 h 7010404"/>
              <a:gd name="connsiteX275" fmla="*/ 7406787 w 9131175"/>
              <a:gd name="connsiteY275" fmla="*/ 4023907 h 7010404"/>
              <a:gd name="connsiteX276" fmla="*/ 7326147 w 9131175"/>
              <a:gd name="connsiteY276" fmla="*/ 3921471 h 7010404"/>
              <a:gd name="connsiteX277" fmla="*/ 7292356 w 9131175"/>
              <a:gd name="connsiteY277" fmla="*/ 3898797 h 7010404"/>
              <a:gd name="connsiteX278" fmla="*/ 7262906 w 9131175"/>
              <a:gd name="connsiteY278" fmla="*/ 3921009 h 7010404"/>
              <a:gd name="connsiteX279" fmla="*/ 7161547 w 9131175"/>
              <a:gd name="connsiteY279" fmla="*/ 3921009 h 7010404"/>
              <a:gd name="connsiteX280" fmla="*/ 7009507 w 9131175"/>
              <a:gd name="connsiteY280" fmla="*/ 3947832 h 7010404"/>
              <a:gd name="connsiteX281" fmla="*/ 6967273 w 9131175"/>
              <a:gd name="connsiteY281" fmla="*/ 4048423 h 7010404"/>
              <a:gd name="connsiteX282" fmla="*/ 6722320 w 9131175"/>
              <a:gd name="connsiteY282" fmla="*/ 4309956 h 7010404"/>
              <a:gd name="connsiteX283" fmla="*/ 6663192 w 9131175"/>
              <a:gd name="connsiteY283" fmla="*/ 4323367 h 7010404"/>
              <a:gd name="connsiteX284" fmla="*/ 6325327 w 9131175"/>
              <a:gd name="connsiteY284" fmla="*/ 4323367 h 7010404"/>
              <a:gd name="connsiteX285" fmla="*/ 6392899 w 9131175"/>
              <a:gd name="connsiteY285" fmla="*/ 4544663 h 7010404"/>
              <a:gd name="connsiteX286" fmla="*/ 6198625 w 9131175"/>
              <a:gd name="connsiteY286" fmla="*/ 4423957 h 7010404"/>
              <a:gd name="connsiteX287" fmla="*/ 5894546 w 9131175"/>
              <a:gd name="connsiteY287" fmla="*/ 4363603 h 7010404"/>
              <a:gd name="connsiteX288" fmla="*/ 5750952 w 9131175"/>
              <a:gd name="connsiteY288" fmla="*/ 4558076 h 7010404"/>
              <a:gd name="connsiteX289" fmla="*/ 5539785 w 9131175"/>
              <a:gd name="connsiteY289" fmla="*/ 4658664 h 7010404"/>
              <a:gd name="connsiteX290" fmla="*/ 5396192 w 9131175"/>
              <a:gd name="connsiteY290" fmla="*/ 4698900 h 7010404"/>
              <a:gd name="connsiteX291" fmla="*/ 5159686 w 9131175"/>
              <a:gd name="connsiteY291" fmla="*/ 4812901 h 7010404"/>
              <a:gd name="connsiteX292" fmla="*/ 5083666 w 9131175"/>
              <a:gd name="connsiteY292" fmla="*/ 4866550 h 7010404"/>
              <a:gd name="connsiteX293" fmla="*/ 5117452 w 9131175"/>
              <a:gd name="connsiteY293" fmla="*/ 5034199 h 7010404"/>
              <a:gd name="connsiteX294" fmla="*/ 5145995 w 9131175"/>
              <a:gd name="connsiteY294" fmla="*/ 5142809 h 7010404"/>
              <a:gd name="connsiteX295" fmla="*/ 5165276 w 9131175"/>
              <a:gd name="connsiteY295" fmla="*/ 5144903 h 7010404"/>
              <a:gd name="connsiteX296" fmla="*/ 5185034 w 9131175"/>
              <a:gd name="connsiteY296" fmla="*/ 5157192 h 7010404"/>
              <a:gd name="connsiteX297" fmla="*/ 5201125 w 9131175"/>
              <a:gd name="connsiteY297" fmla="*/ 5182005 h 7010404"/>
              <a:gd name="connsiteX298" fmla="*/ 5207489 w 9131175"/>
              <a:gd name="connsiteY298" fmla="*/ 5192443 h 7010404"/>
              <a:gd name="connsiteX299" fmla="*/ 5227816 w 9131175"/>
              <a:gd name="connsiteY299" fmla="*/ 5219711 h 7010404"/>
              <a:gd name="connsiteX300" fmla="*/ 5238415 w 9131175"/>
              <a:gd name="connsiteY300" fmla="*/ 5232605 h 7010404"/>
              <a:gd name="connsiteX301" fmla="*/ 5245533 w 9131175"/>
              <a:gd name="connsiteY301" fmla="*/ 5251423 h 7010404"/>
              <a:gd name="connsiteX302" fmla="*/ 5244433 w 9131175"/>
              <a:gd name="connsiteY302" fmla="*/ 5272625 h 7010404"/>
              <a:gd name="connsiteX303" fmla="*/ 5234771 w 9131175"/>
              <a:gd name="connsiteY303" fmla="*/ 5325796 h 7010404"/>
              <a:gd name="connsiteX304" fmla="*/ 5159997 w 9131175"/>
              <a:gd name="connsiteY304" fmla="*/ 5402777 h 7010404"/>
              <a:gd name="connsiteX305" fmla="*/ 5149413 w 9131175"/>
              <a:gd name="connsiteY305" fmla="*/ 5403392 h 7010404"/>
              <a:gd name="connsiteX306" fmla="*/ 5103589 w 9131175"/>
              <a:gd name="connsiteY306" fmla="*/ 5411777 h 7010404"/>
              <a:gd name="connsiteX307" fmla="*/ 5090634 w 9131175"/>
              <a:gd name="connsiteY307" fmla="*/ 5410623 h 7010404"/>
              <a:gd name="connsiteX308" fmla="*/ 5055641 w 9131175"/>
              <a:gd name="connsiteY308" fmla="*/ 5412181 h 7010404"/>
              <a:gd name="connsiteX309" fmla="*/ 5036709 w 9131175"/>
              <a:gd name="connsiteY309" fmla="*/ 5411532 h 7010404"/>
              <a:gd name="connsiteX310" fmla="*/ 5020131 w 9131175"/>
              <a:gd name="connsiteY310" fmla="*/ 5399145 h 7010404"/>
              <a:gd name="connsiteX311" fmla="*/ 4965181 w 9131175"/>
              <a:gd name="connsiteY311" fmla="*/ 5370869 h 7010404"/>
              <a:gd name="connsiteX312" fmla="*/ 4936764 w 9131175"/>
              <a:gd name="connsiteY312" fmla="*/ 5349635 h 7010404"/>
              <a:gd name="connsiteX313" fmla="*/ 4930771 w 9131175"/>
              <a:gd name="connsiteY313" fmla="*/ 5336631 h 7010404"/>
              <a:gd name="connsiteX314" fmla="*/ 4930989 w 9131175"/>
              <a:gd name="connsiteY314" fmla="*/ 5303401 h 7010404"/>
              <a:gd name="connsiteX315" fmla="*/ 4928196 w 9131175"/>
              <a:gd name="connsiteY315" fmla="*/ 5250159 h 7010404"/>
              <a:gd name="connsiteX316" fmla="*/ 4936643 w 9131175"/>
              <a:gd name="connsiteY316" fmla="*/ 5228052 h 7010404"/>
              <a:gd name="connsiteX317" fmla="*/ 4954676 w 9131175"/>
              <a:gd name="connsiteY317" fmla="*/ 5203164 h 7010404"/>
              <a:gd name="connsiteX318" fmla="*/ 4973466 w 9131175"/>
              <a:gd name="connsiteY318" fmla="*/ 5186655 h 7010404"/>
              <a:gd name="connsiteX319" fmla="*/ 5007128 w 9131175"/>
              <a:gd name="connsiteY319" fmla="*/ 5158612 h 7010404"/>
              <a:gd name="connsiteX320" fmla="*/ 5007645 w 9131175"/>
              <a:gd name="connsiteY320" fmla="*/ 5158473 h 7010404"/>
              <a:gd name="connsiteX321" fmla="*/ 5007645 w 9131175"/>
              <a:gd name="connsiteY321" fmla="*/ 5114670 h 7010404"/>
              <a:gd name="connsiteX322" fmla="*/ 4999198 w 9131175"/>
              <a:gd name="connsiteY322" fmla="*/ 5000669 h 7010404"/>
              <a:gd name="connsiteX323" fmla="*/ 4898895 w 9131175"/>
              <a:gd name="connsiteY323" fmla="*/ 4868226 h 7010404"/>
              <a:gd name="connsiteX324" fmla="*/ 4867336 w 9131175"/>
              <a:gd name="connsiteY324" fmla="*/ 4861044 h 7010404"/>
              <a:gd name="connsiteX325" fmla="*/ 4863754 w 9131175"/>
              <a:gd name="connsiteY325" fmla="*/ 4869585 h 7010404"/>
              <a:gd name="connsiteX326" fmla="*/ 4694644 w 9131175"/>
              <a:gd name="connsiteY326" fmla="*/ 5175990 h 7010404"/>
              <a:gd name="connsiteX327" fmla="*/ 4598819 w 9131175"/>
              <a:gd name="connsiteY327" fmla="*/ 5313663 h 7010404"/>
              <a:gd name="connsiteX328" fmla="*/ 4634867 w 9131175"/>
              <a:gd name="connsiteY328" fmla="*/ 5335807 h 7010404"/>
              <a:gd name="connsiteX329" fmla="*/ 4724241 w 9131175"/>
              <a:gd name="connsiteY329" fmla="*/ 5411032 h 7010404"/>
              <a:gd name="connsiteX330" fmla="*/ 4756496 w 9131175"/>
              <a:gd name="connsiteY330" fmla="*/ 5530539 h 7010404"/>
              <a:gd name="connsiteX331" fmla="*/ 4654356 w 9131175"/>
              <a:gd name="connsiteY331" fmla="*/ 5658580 h 7010404"/>
              <a:gd name="connsiteX332" fmla="*/ 4648980 w 9131175"/>
              <a:gd name="connsiteY332" fmla="*/ 5688457 h 7010404"/>
              <a:gd name="connsiteX333" fmla="*/ 4675858 w 9131175"/>
              <a:gd name="connsiteY333" fmla="*/ 5833571 h 7010404"/>
              <a:gd name="connsiteX334" fmla="*/ 4541463 w 9131175"/>
              <a:gd name="connsiteY334" fmla="*/ 6029902 h 7010404"/>
              <a:gd name="connsiteX335" fmla="*/ 4412442 w 9131175"/>
              <a:gd name="connsiteY335" fmla="*/ 6076852 h 7010404"/>
              <a:gd name="connsiteX336" fmla="*/ 4149025 w 9131175"/>
              <a:gd name="connsiteY336" fmla="*/ 6046974 h 7010404"/>
              <a:gd name="connsiteX337" fmla="*/ 4074352 w 9131175"/>
              <a:gd name="connsiteY337" fmla="*/ 6000025 h 7010404"/>
              <a:gd name="connsiteX338" fmla="*/ 4028912 w 9131175"/>
              <a:gd name="connsiteY338" fmla="*/ 5958970 h 7010404"/>
              <a:gd name="connsiteX339" fmla="*/ 4003104 w 9131175"/>
              <a:gd name="connsiteY339" fmla="*/ 5983754 h 7010404"/>
              <a:gd name="connsiteX340" fmla="*/ 3888930 w 9131175"/>
              <a:gd name="connsiteY340" fmla="*/ 6074326 h 7010404"/>
              <a:gd name="connsiteX341" fmla="*/ 3891321 w 9131175"/>
              <a:gd name="connsiteY341" fmla="*/ 6076719 h 7010404"/>
              <a:gd name="connsiteX342" fmla="*/ 3901736 w 9131175"/>
              <a:gd name="connsiteY342" fmla="*/ 6081120 h 7010404"/>
              <a:gd name="connsiteX343" fmla="*/ 3944745 w 9131175"/>
              <a:gd name="connsiteY343" fmla="*/ 6098191 h 7010404"/>
              <a:gd name="connsiteX344" fmla="*/ 3890984 w 9131175"/>
              <a:gd name="connsiteY344" fmla="*/ 6128069 h 7010404"/>
              <a:gd name="connsiteX345" fmla="*/ 3853354 w 9131175"/>
              <a:gd name="connsiteY345" fmla="*/ 6115264 h 7010404"/>
              <a:gd name="connsiteX346" fmla="*/ 3842074 w 9131175"/>
              <a:gd name="connsiteY346" fmla="*/ 6111495 h 7010404"/>
              <a:gd name="connsiteX347" fmla="*/ 3717916 w 9131175"/>
              <a:gd name="connsiteY347" fmla="*/ 6209987 h 7010404"/>
              <a:gd name="connsiteX348" fmla="*/ 2544219 w 9131175"/>
              <a:gd name="connsiteY348" fmla="*/ 6797710 h 7010404"/>
              <a:gd name="connsiteX349" fmla="*/ 2460861 w 9131175"/>
              <a:gd name="connsiteY349" fmla="*/ 6820826 h 7010404"/>
              <a:gd name="connsiteX350" fmla="*/ 2460861 w 9131175"/>
              <a:gd name="connsiteY350" fmla="*/ 6858002 h 7010404"/>
              <a:gd name="connsiteX351" fmla="*/ 2326804 w 9131175"/>
              <a:gd name="connsiteY351" fmla="*/ 6858002 h 7010404"/>
              <a:gd name="connsiteX352" fmla="*/ 2215051 w 9131175"/>
              <a:gd name="connsiteY352" fmla="*/ 6888993 h 7010404"/>
              <a:gd name="connsiteX353" fmla="*/ 1163401 w 9131175"/>
              <a:gd name="connsiteY353" fmla="*/ 7010404 h 7010404"/>
              <a:gd name="connsiteX354" fmla="*/ 111752 w 9131175"/>
              <a:gd name="connsiteY354" fmla="*/ 6888993 h 7010404"/>
              <a:gd name="connsiteX355" fmla="*/ 0 w 9131175"/>
              <a:gd name="connsiteY355" fmla="*/ 6858002 h 7010404"/>
              <a:gd name="connsiteX0" fmla="*/ 6801784 w 9131175"/>
              <a:gd name="connsiteY0" fmla="*/ 867292 h 7010404"/>
              <a:gd name="connsiteX1" fmla="*/ 6745558 w 9131175"/>
              <a:gd name="connsiteY1" fmla="*/ 908210 h 7010404"/>
              <a:gd name="connsiteX2" fmla="*/ 6697175 w 9131175"/>
              <a:gd name="connsiteY2" fmla="*/ 967963 h 7010404"/>
              <a:gd name="connsiteX3" fmla="*/ 6713302 w 9131175"/>
              <a:gd name="connsiteY3" fmla="*/ 1006376 h 7010404"/>
              <a:gd name="connsiteX4" fmla="*/ 6753622 w 9131175"/>
              <a:gd name="connsiteY4" fmla="*/ 1006911 h 7010404"/>
              <a:gd name="connsiteX5" fmla="*/ 6770585 w 9131175"/>
              <a:gd name="connsiteY5" fmla="*/ 1003094 h 7010404"/>
              <a:gd name="connsiteX6" fmla="*/ 6792719 w 9131175"/>
              <a:gd name="connsiteY6" fmla="*/ 955148 h 7010404"/>
              <a:gd name="connsiteX7" fmla="*/ 6795173 w 9131175"/>
              <a:gd name="connsiteY7" fmla="*/ 887712 h 7010404"/>
              <a:gd name="connsiteX8" fmla="*/ 6801784 w 9131175"/>
              <a:gd name="connsiteY8" fmla="*/ 867292 h 7010404"/>
              <a:gd name="connsiteX9" fmla="*/ 0 w 9131175"/>
              <a:gd name="connsiteY9" fmla="*/ 6858002 h 7010404"/>
              <a:gd name="connsiteX10" fmla="*/ 239305 w 9131175"/>
              <a:gd name="connsiteY10" fmla="*/ 85060 h 7010404"/>
              <a:gd name="connsiteX11" fmla="*/ 2460861 w 9131175"/>
              <a:gd name="connsiteY11" fmla="*/ 0 h 7010404"/>
              <a:gd name="connsiteX12" fmla="*/ 3077640 w 9131175"/>
              <a:gd name="connsiteY12" fmla="*/ 423059 h 7010404"/>
              <a:gd name="connsiteX13" fmla="*/ 3254158 w 9131175"/>
              <a:gd name="connsiteY13" fmla="*/ 516658 h 7010404"/>
              <a:gd name="connsiteX14" fmla="*/ 3234461 w 9131175"/>
              <a:gd name="connsiteY14" fmla="*/ 491542 h 7010404"/>
              <a:gd name="connsiteX15" fmla="*/ 3208255 w 9131175"/>
              <a:gd name="connsiteY15" fmla="*/ 460064 h 7010404"/>
              <a:gd name="connsiteX16" fmla="*/ 3111489 w 9131175"/>
              <a:gd name="connsiteY16" fmla="*/ 387506 h 7010404"/>
              <a:gd name="connsiteX17" fmla="*/ 3063106 w 9131175"/>
              <a:gd name="connsiteY17" fmla="*/ 302144 h 7010404"/>
              <a:gd name="connsiteX18" fmla="*/ 3149119 w 9131175"/>
              <a:gd name="connsiteY18" fmla="*/ 203978 h 7010404"/>
              <a:gd name="connsiteX19" fmla="*/ 3202879 w 9131175"/>
              <a:gd name="connsiteY19" fmla="*/ 203978 h 7010404"/>
              <a:gd name="connsiteX20" fmla="*/ 3219006 w 9131175"/>
              <a:gd name="connsiteY20" fmla="*/ 233856 h 7010404"/>
              <a:gd name="connsiteX21" fmla="*/ 3278139 w 9131175"/>
              <a:gd name="connsiteY21" fmla="*/ 391774 h 7010404"/>
              <a:gd name="connsiteX22" fmla="*/ 3299644 w 9131175"/>
              <a:gd name="connsiteY22" fmla="*/ 434455 h 7010404"/>
              <a:gd name="connsiteX23" fmla="*/ 3385657 w 9131175"/>
              <a:gd name="connsiteY23" fmla="*/ 545425 h 7010404"/>
              <a:gd name="connsiteX24" fmla="*/ 3433152 w 9131175"/>
              <a:gd name="connsiteY24" fmla="*/ 614557 h 7010404"/>
              <a:gd name="connsiteX25" fmla="*/ 3693332 w 9131175"/>
              <a:gd name="connsiteY25" fmla="*/ 784372 h 7010404"/>
              <a:gd name="connsiteX26" fmla="*/ 3717615 w 9131175"/>
              <a:gd name="connsiteY26" fmla="*/ 760429 h 7010404"/>
              <a:gd name="connsiteX27" fmla="*/ 3751215 w 9131175"/>
              <a:gd name="connsiteY27" fmla="*/ 716148 h 7010404"/>
              <a:gd name="connsiteX28" fmla="*/ 3869482 w 9131175"/>
              <a:gd name="connsiteY28" fmla="*/ 703343 h 7010404"/>
              <a:gd name="connsiteX29" fmla="*/ 4095269 w 9131175"/>
              <a:gd name="connsiteY29" fmla="*/ 733221 h 7010404"/>
              <a:gd name="connsiteX30" fmla="*/ 4159777 w 9131175"/>
              <a:gd name="connsiteY30" fmla="*/ 686272 h 7010404"/>
              <a:gd name="connsiteX31" fmla="*/ 4175906 w 9131175"/>
              <a:gd name="connsiteY31" fmla="*/ 600910 h 7010404"/>
              <a:gd name="connsiteX32" fmla="*/ 4175906 w 9131175"/>
              <a:gd name="connsiteY32" fmla="*/ 545425 h 7010404"/>
              <a:gd name="connsiteX33" fmla="*/ 4278047 w 9131175"/>
              <a:gd name="connsiteY33" fmla="*/ 515549 h 7010404"/>
              <a:gd name="connsiteX34" fmla="*/ 4358685 w 9131175"/>
              <a:gd name="connsiteY34" fmla="*/ 579570 h 7010404"/>
              <a:gd name="connsiteX35" fmla="*/ 4407066 w 9131175"/>
              <a:gd name="connsiteY35" fmla="*/ 613714 h 7010404"/>
              <a:gd name="connsiteX36" fmla="*/ 4460826 w 9131175"/>
              <a:gd name="connsiteY36" fmla="*/ 583839 h 7010404"/>
              <a:gd name="connsiteX37" fmla="*/ 4503831 w 9131175"/>
              <a:gd name="connsiteY37" fmla="*/ 472869 h 7010404"/>
              <a:gd name="connsiteX38" fmla="*/ 4536087 w 9131175"/>
              <a:gd name="connsiteY38" fmla="*/ 438723 h 7010404"/>
              <a:gd name="connsiteX39" fmla="*/ 4589845 w 9131175"/>
              <a:gd name="connsiteY39" fmla="*/ 442991 h 7010404"/>
              <a:gd name="connsiteX40" fmla="*/ 4648980 w 9131175"/>
              <a:gd name="connsiteY40" fmla="*/ 485671 h 7010404"/>
              <a:gd name="connsiteX41" fmla="*/ 4734993 w 9131175"/>
              <a:gd name="connsiteY41" fmla="*/ 545425 h 7010404"/>
              <a:gd name="connsiteX42" fmla="*/ 4869388 w 9131175"/>
              <a:gd name="connsiteY42" fmla="*/ 481403 h 7010404"/>
              <a:gd name="connsiteX43" fmla="*/ 4955401 w 9131175"/>
              <a:gd name="connsiteY43" fmla="*/ 366167 h 7010404"/>
              <a:gd name="connsiteX44" fmla="*/ 5019912 w 9131175"/>
              <a:gd name="connsiteY44" fmla="*/ 349094 h 7010404"/>
              <a:gd name="connsiteX45" fmla="*/ 5079047 w 9131175"/>
              <a:gd name="connsiteY45" fmla="*/ 494208 h 7010404"/>
              <a:gd name="connsiteX46" fmla="*/ 5068297 w 9131175"/>
              <a:gd name="connsiteY46" fmla="*/ 507013 h 7010404"/>
              <a:gd name="connsiteX47" fmla="*/ 5175812 w 9131175"/>
              <a:gd name="connsiteY47" fmla="*/ 532622 h 7010404"/>
              <a:gd name="connsiteX48" fmla="*/ 5267201 w 9131175"/>
              <a:gd name="connsiteY48" fmla="*/ 498476 h 7010404"/>
              <a:gd name="connsiteX49" fmla="*/ 5283329 w 9131175"/>
              <a:gd name="connsiteY49" fmla="*/ 485671 h 7010404"/>
              <a:gd name="connsiteX50" fmla="*/ 5460731 w 9131175"/>
              <a:gd name="connsiteY50" fmla="*/ 477137 h 7010404"/>
              <a:gd name="connsiteX51" fmla="*/ 5562872 w 9131175"/>
              <a:gd name="connsiteY51" fmla="*/ 468600 h 7010404"/>
              <a:gd name="connsiteX52" fmla="*/ 5622007 w 9131175"/>
              <a:gd name="connsiteY52" fmla="*/ 357630 h 7010404"/>
              <a:gd name="connsiteX53" fmla="*/ 5713397 w 9131175"/>
              <a:gd name="connsiteY53" fmla="*/ 131422 h 7010404"/>
              <a:gd name="connsiteX54" fmla="*/ 5794034 w 9131175"/>
              <a:gd name="connsiteY54" fmla="*/ 33255 h 7010404"/>
              <a:gd name="connsiteX55" fmla="*/ 5851823 w 9131175"/>
              <a:gd name="connsiteY55" fmla="*/ 2846 h 7010404"/>
              <a:gd name="connsiteX56" fmla="*/ 5889286 w 9131175"/>
              <a:gd name="connsiteY56" fmla="*/ 245 h 7010404"/>
              <a:gd name="connsiteX57" fmla="*/ 5933805 w 9131175"/>
              <a:gd name="connsiteY57" fmla="*/ 7648 h 7010404"/>
              <a:gd name="connsiteX58" fmla="*/ 5880047 w 9131175"/>
              <a:gd name="connsiteY58" fmla="*/ 152762 h 7010404"/>
              <a:gd name="connsiteX59" fmla="*/ 5826288 w 9131175"/>
              <a:gd name="connsiteY59" fmla="*/ 323485 h 7010404"/>
              <a:gd name="connsiteX60" fmla="*/ 5767153 w 9131175"/>
              <a:gd name="connsiteY60" fmla="*/ 489940 h 7010404"/>
              <a:gd name="connsiteX61" fmla="*/ 5901551 w 9131175"/>
              <a:gd name="connsiteY61" fmla="*/ 613714 h 7010404"/>
              <a:gd name="connsiteX62" fmla="*/ 5933805 w 9131175"/>
              <a:gd name="connsiteY62" fmla="*/ 596641 h 7010404"/>
              <a:gd name="connsiteX63" fmla="*/ 5949931 w 9131175"/>
              <a:gd name="connsiteY63" fmla="*/ 566766 h 7010404"/>
              <a:gd name="connsiteX64" fmla="*/ 6057451 w 9131175"/>
              <a:gd name="connsiteY64" fmla="*/ 532622 h 7010404"/>
              <a:gd name="connsiteX65" fmla="*/ 6116583 w 9131175"/>
              <a:gd name="connsiteY65" fmla="*/ 600910 h 7010404"/>
              <a:gd name="connsiteX66" fmla="*/ 6116583 w 9131175"/>
              <a:gd name="connsiteY66" fmla="*/ 635055 h 7010404"/>
              <a:gd name="connsiteX67" fmla="*/ 6277859 w 9131175"/>
              <a:gd name="connsiteY67" fmla="*/ 801509 h 7010404"/>
              <a:gd name="connsiteX68" fmla="*/ 6353122 w 9131175"/>
              <a:gd name="connsiteY68" fmla="*/ 797240 h 7010404"/>
              <a:gd name="connsiteX69" fmla="*/ 6578906 w 9131175"/>
              <a:gd name="connsiteY69" fmla="*/ 754560 h 7010404"/>
              <a:gd name="connsiteX70" fmla="*/ 6627289 w 9131175"/>
              <a:gd name="connsiteY70" fmla="*/ 771633 h 7010404"/>
              <a:gd name="connsiteX71" fmla="*/ 6686424 w 9131175"/>
              <a:gd name="connsiteY71" fmla="*/ 831386 h 7010404"/>
              <a:gd name="connsiteX72" fmla="*/ 6750932 w 9131175"/>
              <a:gd name="connsiteY72" fmla="*/ 839921 h 7010404"/>
              <a:gd name="connsiteX73" fmla="*/ 6772438 w 9131175"/>
              <a:gd name="connsiteY73" fmla="*/ 822850 h 7010404"/>
              <a:gd name="connsiteX74" fmla="*/ 6798645 w 9131175"/>
              <a:gd name="connsiteY74" fmla="*/ 818048 h 7010404"/>
              <a:gd name="connsiteX75" fmla="*/ 6816469 w 9131175"/>
              <a:gd name="connsiteY75" fmla="*/ 821907 h 7010404"/>
              <a:gd name="connsiteX76" fmla="*/ 6820494 w 9131175"/>
              <a:gd name="connsiteY76" fmla="*/ 803062 h 7010404"/>
              <a:gd name="connsiteX77" fmla="*/ 6802481 w 9131175"/>
              <a:gd name="connsiteY77" fmla="*/ 789260 h 7010404"/>
              <a:gd name="connsiteX78" fmla="*/ 6801777 w 9131175"/>
              <a:gd name="connsiteY78" fmla="*/ 763084 h 7010404"/>
              <a:gd name="connsiteX79" fmla="*/ 6803224 w 9131175"/>
              <a:gd name="connsiteY79" fmla="*/ 732353 h 7010404"/>
              <a:gd name="connsiteX80" fmla="*/ 6848758 w 9131175"/>
              <a:gd name="connsiteY80" fmla="*/ 753698 h 7010404"/>
              <a:gd name="connsiteX81" fmla="*/ 6849462 w 9131175"/>
              <a:gd name="connsiteY81" fmla="*/ 779876 h 7010404"/>
              <a:gd name="connsiteX82" fmla="*/ 6834307 w 9131175"/>
              <a:gd name="connsiteY82" fmla="*/ 977913 h 7010404"/>
              <a:gd name="connsiteX83" fmla="*/ 6834587 w 9131175"/>
              <a:gd name="connsiteY83" fmla="*/ 988259 h 7010404"/>
              <a:gd name="connsiteX84" fmla="*/ 6836948 w 9131175"/>
              <a:gd name="connsiteY84" fmla="*/ 987703 h 7010404"/>
              <a:gd name="connsiteX85" fmla="*/ 6879953 w 9131175"/>
              <a:gd name="connsiteY85" fmla="*/ 1006376 h 7010404"/>
              <a:gd name="connsiteX86" fmla="*/ 6909146 w 9131175"/>
              <a:gd name="connsiteY86" fmla="*/ 1050670 h 7010404"/>
              <a:gd name="connsiteX87" fmla="*/ 6923923 w 9131175"/>
              <a:gd name="connsiteY87" fmla="*/ 1051331 h 7010404"/>
              <a:gd name="connsiteX88" fmla="*/ 6979158 w 9131175"/>
              <a:gd name="connsiteY88" fmla="*/ 1031420 h 7010404"/>
              <a:gd name="connsiteX89" fmla="*/ 7038337 w 9131175"/>
              <a:gd name="connsiteY89" fmla="*/ 1010084 h 7010404"/>
              <a:gd name="connsiteX90" fmla="*/ 7084916 w 9131175"/>
              <a:gd name="connsiteY90" fmla="*/ 1091465 h 7010404"/>
              <a:gd name="connsiteX91" fmla="*/ 7199654 w 9131175"/>
              <a:gd name="connsiteY91" fmla="*/ 1125620 h 7010404"/>
              <a:gd name="connsiteX92" fmla="*/ 7293236 w 9131175"/>
              <a:gd name="connsiteY92" fmla="*/ 1156072 h 7010404"/>
              <a:gd name="connsiteX93" fmla="*/ 7327636 w 9131175"/>
              <a:gd name="connsiteY93" fmla="*/ 1207863 h 7010404"/>
              <a:gd name="connsiteX94" fmla="*/ 7403263 w 9131175"/>
              <a:gd name="connsiteY94" fmla="*/ 1290100 h 7010404"/>
              <a:gd name="connsiteX95" fmla="*/ 7428363 w 9131175"/>
              <a:gd name="connsiteY95" fmla="*/ 1292379 h 7010404"/>
              <a:gd name="connsiteX96" fmla="*/ 7565726 w 9131175"/>
              <a:gd name="connsiteY96" fmla="*/ 1257963 h 7010404"/>
              <a:gd name="connsiteX97" fmla="*/ 7615928 w 9131175"/>
              <a:gd name="connsiteY97" fmla="*/ 1262519 h 7010404"/>
              <a:gd name="connsiteX98" fmla="*/ 7616996 w 9131175"/>
              <a:gd name="connsiteY98" fmla="*/ 1281014 h 7010404"/>
              <a:gd name="connsiteX99" fmla="*/ 7524101 w 9131175"/>
              <a:gd name="connsiteY99" fmla="*/ 1318280 h 7010404"/>
              <a:gd name="connsiteX100" fmla="*/ 7501133 w 9131175"/>
              <a:gd name="connsiteY100" fmla="*/ 1352992 h 7010404"/>
              <a:gd name="connsiteX101" fmla="*/ 7549885 w 9131175"/>
              <a:gd name="connsiteY101" fmla="*/ 1388279 h 7010404"/>
              <a:gd name="connsiteX102" fmla="*/ 7601517 w 9131175"/>
              <a:gd name="connsiteY102" fmla="*/ 1403649 h 7010404"/>
              <a:gd name="connsiteX103" fmla="*/ 7532293 w 9131175"/>
              <a:gd name="connsiteY103" fmla="*/ 1432382 h 7010404"/>
              <a:gd name="connsiteX104" fmla="*/ 7503952 w 9131175"/>
              <a:gd name="connsiteY104" fmla="*/ 1457701 h 7010404"/>
              <a:gd name="connsiteX105" fmla="*/ 7531911 w 9131175"/>
              <a:gd name="connsiteY105" fmla="*/ 1481607 h 7010404"/>
              <a:gd name="connsiteX106" fmla="*/ 7637708 w 9131175"/>
              <a:gd name="connsiteY106" fmla="*/ 1458567 h 7010404"/>
              <a:gd name="connsiteX107" fmla="*/ 7853252 w 9131175"/>
              <a:gd name="connsiteY107" fmla="*/ 1411069 h 7010404"/>
              <a:gd name="connsiteX108" fmla="*/ 7888763 w 9131175"/>
              <a:gd name="connsiteY108" fmla="*/ 1398266 h 7010404"/>
              <a:gd name="connsiteX109" fmla="*/ 7923544 w 9131175"/>
              <a:gd name="connsiteY109" fmla="*/ 1400830 h 7010404"/>
              <a:gd name="connsiteX110" fmla="*/ 7912413 w 9131175"/>
              <a:gd name="connsiteY110" fmla="*/ 1431274 h 7010404"/>
              <a:gd name="connsiteX111" fmla="*/ 7886588 w 9131175"/>
              <a:gd name="connsiteY111" fmla="*/ 1444362 h 7010404"/>
              <a:gd name="connsiteX112" fmla="*/ 7802669 w 9131175"/>
              <a:gd name="connsiteY112" fmla="*/ 1455735 h 7010404"/>
              <a:gd name="connsiteX113" fmla="*/ 7732017 w 9131175"/>
              <a:gd name="connsiteY113" fmla="*/ 1473656 h 7010404"/>
              <a:gd name="connsiteX114" fmla="*/ 7686827 w 9131175"/>
              <a:gd name="connsiteY114" fmla="*/ 1486173 h 7010404"/>
              <a:gd name="connsiteX115" fmla="*/ 7590346 w 9131175"/>
              <a:gd name="connsiteY115" fmla="*/ 1517179 h 7010404"/>
              <a:gd name="connsiteX116" fmla="*/ 7501739 w 9131175"/>
              <a:gd name="connsiteY116" fmla="*/ 1586884 h 7010404"/>
              <a:gd name="connsiteX117" fmla="*/ 7592461 w 9131175"/>
              <a:gd name="connsiteY117" fmla="*/ 1595712 h 7010404"/>
              <a:gd name="connsiteX118" fmla="*/ 7784334 w 9131175"/>
              <a:gd name="connsiteY118" fmla="*/ 1556747 h 7010404"/>
              <a:gd name="connsiteX119" fmla="*/ 7901243 w 9131175"/>
              <a:gd name="connsiteY119" fmla="*/ 1544806 h 7010404"/>
              <a:gd name="connsiteX120" fmla="*/ 7925258 w 9131175"/>
              <a:gd name="connsiteY120" fmla="*/ 1570131 h 7010404"/>
              <a:gd name="connsiteX121" fmla="*/ 7905168 w 9131175"/>
              <a:gd name="connsiteY121" fmla="*/ 1584926 h 7010404"/>
              <a:gd name="connsiteX122" fmla="*/ 7707923 w 9131175"/>
              <a:gd name="connsiteY122" fmla="*/ 1614502 h 7010404"/>
              <a:gd name="connsiteX123" fmla="*/ 7641578 w 9131175"/>
              <a:gd name="connsiteY123" fmla="*/ 1623317 h 7010404"/>
              <a:gd name="connsiteX124" fmla="*/ 7553694 w 9131175"/>
              <a:gd name="connsiteY124" fmla="*/ 1677656 h 7010404"/>
              <a:gd name="connsiteX125" fmla="*/ 7448962 w 9131175"/>
              <a:gd name="connsiteY125" fmla="*/ 1719189 h 7010404"/>
              <a:gd name="connsiteX126" fmla="*/ 7442129 w 9131175"/>
              <a:gd name="connsiteY126" fmla="*/ 1720608 h 7010404"/>
              <a:gd name="connsiteX127" fmla="*/ 7434389 w 9131175"/>
              <a:gd name="connsiteY127" fmla="*/ 1727395 h 7010404"/>
              <a:gd name="connsiteX128" fmla="*/ 7434389 w 9131175"/>
              <a:gd name="connsiteY128" fmla="*/ 1753945 h 7010404"/>
              <a:gd name="connsiteX129" fmla="*/ 7451210 w 9131175"/>
              <a:gd name="connsiteY129" fmla="*/ 1789340 h 7010404"/>
              <a:gd name="connsiteX130" fmla="*/ 7333466 w 9131175"/>
              <a:gd name="connsiteY130" fmla="*/ 1833590 h 7010404"/>
              <a:gd name="connsiteX131" fmla="*/ 7322567 w 9131175"/>
              <a:gd name="connsiteY131" fmla="*/ 1845056 h 7010404"/>
              <a:gd name="connsiteX132" fmla="*/ 7336900 w 9131175"/>
              <a:gd name="connsiteY132" fmla="*/ 1864261 h 7010404"/>
              <a:gd name="connsiteX133" fmla="*/ 7344403 w 9131175"/>
              <a:gd name="connsiteY133" fmla="*/ 1869997 h 7010404"/>
              <a:gd name="connsiteX134" fmla="*/ 7381635 w 9131175"/>
              <a:gd name="connsiteY134" fmla="*/ 1873441 h 7010404"/>
              <a:gd name="connsiteX135" fmla="*/ 7385283 w 9131175"/>
              <a:gd name="connsiteY135" fmla="*/ 1872797 h 7010404"/>
              <a:gd name="connsiteX136" fmla="*/ 7519678 w 9131175"/>
              <a:gd name="connsiteY136" fmla="*/ 1864261 h 7010404"/>
              <a:gd name="connsiteX137" fmla="*/ 7561007 w 9131175"/>
              <a:gd name="connsiteY137" fmla="*/ 1878132 h 7010404"/>
              <a:gd name="connsiteX138" fmla="*/ 7583706 w 9131175"/>
              <a:gd name="connsiteY138" fmla="*/ 1899836 h 7010404"/>
              <a:gd name="connsiteX139" fmla="*/ 7597336 w 9131175"/>
              <a:gd name="connsiteY139" fmla="*/ 1897743 h 7010404"/>
              <a:gd name="connsiteX140" fmla="*/ 7627822 w 9131175"/>
              <a:gd name="connsiteY140" fmla="*/ 1895534 h 7010404"/>
              <a:gd name="connsiteX141" fmla="*/ 7669871 w 9131175"/>
              <a:gd name="connsiteY141" fmla="*/ 1922083 h 7010404"/>
              <a:gd name="connsiteX142" fmla="*/ 7644642 w 9131175"/>
              <a:gd name="connsiteY142" fmla="*/ 1957479 h 7010404"/>
              <a:gd name="connsiteX143" fmla="*/ 7603757 w 9131175"/>
              <a:gd name="connsiteY143" fmla="*/ 1965299 h 7010404"/>
              <a:gd name="connsiteX144" fmla="*/ 7600317 w 9131175"/>
              <a:gd name="connsiteY144" fmla="*/ 1983767 h 7010404"/>
              <a:gd name="connsiteX145" fmla="*/ 7508925 w 9131175"/>
              <a:gd name="connsiteY145" fmla="*/ 2116076 h 7010404"/>
              <a:gd name="connsiteX146" fmla="*/ 7460543 w 9131175"/>
              <a:gd name="connsiteY146" fmla="*/ 2120344 h 7010404"/>
              <a:gd name="connsiteX147" fmla="*/ 7435010 w 9131175"/>
              <a:gd name="connsiteY147" fmla="*/ 2119278 h 7010404"/>
              <a:gd name="connsiteX148" fmla="*/ 7418675 w 9131175"/>
              <a:gd name="connsiteY148" fmla="*/ 2136237 h 7010404"/>
              <a:gd name="connsiteX149" fmla="*/ 7434389 w 9131175"/>
              <a:gd name="connsiteY149" fmla="*/ 2152158 h 7010404"/>
              <a:gd name="connsiteX150" fmla="*/ 7434389 w 9131175"/>
              <a:gd name="connsiteY150" fmla="*/ 2169860 h 7010404"/>
              <a:gd name="connsiteX151" fmla="*/ 7409159 w 9131175"/>
              <a:gd name="connsiteY151" fmla="*/ 2178706 h 7010404"/>
              <a:gd name="connsiteX152" fmla="*/ 7384499 w 9131175"/>
              <a:gd name="connsiteY152" fmla="*/ 2176761 h 7010404"/>
              <a:gd name="connsiteX153" fmla="*/ 7374530 w 9131175"/>
              <a:gd name="connsiteY153" fmla="*/ 2188634 h 7010404"/>
              <a:gd name="connsiteX154" fmla="*/ 7376899 w 9131175"/>
              <a:gd name="connsiteY154" fmla="*/ 2205255 h 7010404"/>
              <a:gd name="connsiteX155" fmla="*/ 7409159 w 9131175"/>
              <a:gd name="connsiteY155" fmla="*/ 2205255 h 7010404"/>
              <a:gd name="connsiteX156" fmla="*/ 7493259 w 9131175"/>
              <a:gd name="connsiteY156" fmla="*/ 2205255 h 7010404"/>
              <a:gd name="connsiteX157" fmla="*/ 7535311 w 9131175"/>
              <a:gd name="connsiteY157" fmla="*/ 2205255 h 7010404"/>
              <a:gd name="connsiteX158" fmla="*/ 7602592 w 9131175"/>
              <a:gd name="connsiteY158" fmla="*/ 2249505 h 7010404"/>
              <a:gd name="connsiteX159" fmla="*/ 7703511 w 9131175"/>
              <a:gd name="connsiteY159" fmla="*/ 2284901 h 7010404"/>
              <a:gd name="connsiteX160" fmla="*/ 7728742 w 9131175"/>
              <a:gd name="connsiteY160" fmla="*/ 2311449 h 7010404"/>
              <a:gd name="connsiteX161" fmla="*/ 7703511 w 9131175"/>
              <a:gd name="connsiteY161" fmla="*/ 2329142 h 7010404"/>
              <a:gd name="connsiteX162" fmla="*/ 7695104 w 9131175"/>
              <a:gd name="connsiteY162" fmla="*/ 2355692 h 7010404"/>
              <a:gd name="connsiteX163" fmla="*/ 7686693 w 9131175"/>
              <a:gd name="connsiteY163" fmla="*/ 2391087 h 7010404"/>
              <a:gd name="connsiteX164" fmla="*/ 7686693 w 9131175"/>
              <a:gd name="connsiteY164" fmla="*/ 2417635 h 7010404"/>
              <a:gd name="connsiteX165" fmla="*/ 7695104 w 9131175"/>
              <a:gd name="connsiteY165" fmla="*/ 2417635 h 7010404"/>
              <a:gd name="connsiteX166" fmla="*/ 7695104 w 9131175"/>
              <a:gd name="connsiteY166" fmla="*/ 2479580 h 7010404"/>
              <a:gd name="connsiteX167" fmla="*/ 7627822 w 9131175"/>
              <a:gd name="connsiteY167" fmla="*/ 2541532 h 7010404"/>
              <a:gd name="connsiteX168" fmla="*/ 7711923 w 9131175"/>
              <a:gd name="connsiteY168" fmla="*/ 2568073 h 7010404"/>
              <a:gd name="connsiteX169" fmla="*/ 7703511 w 9131175"/>
              <a:gd name="connsiteY169" fmla="*/ 2576928 h 7010404"/>
              <a:gd name="connsiteX170" fmla="*/ 7404253 w 9131175"/>
              <a:gd name="connsiteY170" fmla="*/ 2576928 h 7010404"/>
              <a:gd name="connsiteX171" fmla="*/ 7383266 w 9131175"/>
              <a:gd name="connsiteY171" fmla="*/ 2587165 h 7010404"/>
              <a:gd name="connsiteX172" fmla="*/ 7381897 w 9131175"/>
              <a:gd name="connsiteY172" fmla="*/ 2590655 h 7010404"/>
              <a:gd name="connsiteX173" fmla="*/ 7400748 w 9131175"/>
              <a:gd name="connsiteY173" fmla="*/ 2594621 h 7010404"/>
              <a:gd name="connsiteX174" fmla="*/ 7468030 w 9131175"/>
              <a:gd name="connsiteY174" fmla="*/ 2638871 h 7010404"/>
              <a:gd name="connsiteX175" fmla="*/ 7501670 w 9131175"/>
              <a:gd name="connsiteY175" fmla="*/ 2665420 h 7010404"/>
              <a:gd name="connsiteX176" fmla="*/ 7594181 w 9131175"/>
              <a:gd name="connsiteY176" fmla="*/ 2683114 h 7010404"/>
              <a:gd name="connsiteX177" fmla="*/ 7611001 w 9131175"/>
              <a:gd name="connsiteY177" fmla="*/ 2700816 h 7010404"/>
              <a:gd name="connsiteX178" fmla="*/ 7594181 w 9131175"/>
              <a:gd name="connsiteY178" fmla="*/ 2709662 h 7010404"/>
              <a:gd name="connsiteX179" fmla="*/ 7392339 w 9131175"/>
              <a:gd name="connsiteY179" fmla="*/ 2709662 h 7010404"/>
              <a:gd name="connsiteX180" fmla="*/ 7376568 w 9131175"/>
              <a:gd name="connsiteY180" fmla="*/ 2710767 h 7010404"/>
              <a:gd name="connsiteX181" fmla="*/ 7375657 w 9131175"/>
              <a:gd name="connsiteY181" fmla="*/ 2711514 h 7010404"/>
              <a:gd name="connsiteX182" fmla="*/ 7375873 w 9131175"/>
              <a:gd name="connsiteY182" fmla="*/ 2712006 h 7010404"/>
              <a:gd name="connsiteX183" fmla="*/ 7460543 w 9131175"/>
              <a:gd name="connsiteY183" fmla="*/ 2730679 h 7010404"/>
              <a:gd name="connsiteX184" fmla="*/ 7578813 w 9131175"/>
              <a:gd name="connsiteY184" fmla="*/ 2816042 h 7010404"/>
              <a:gd name="connsiteX185" fmla="*/ 7578813 w 9131175"/>
              <a:gd name="connsiteY185" fmla="*/ 2824702 h 7010404"/>
              <a:gd name="connsiteX186" fmla="*/ 7678282 w 9131175"/>
              <a:gd name="connsiteY186" fmla="*/ 2824702 h 7010404"/>
              <a:gd name="connsiteX187" fmla="*/ 7753975 w 9131175"/>
              <a:gd name="connsiteY187" fmla="*/ 2815857 h 7010404"/>
              <a:gd name="connsiteX188" fmla="*/ 7787615 w 9131175"/>
              <a:gd name="connsiteY188" fmla="*/ 2842405 h 7010404"/>
              <a:gd name="connsiteX189" fmla="*/ 7779204 w 9131175"/>
              <a:gd name="connsiteY189" fmla="*/ 2868954 h 7010404"/>
              <a:gd name="connsiteX190" fmla="*/ 7737152 w 9131175"/>
              <a:gd name="connsiteY190" fmla="*/ 2868954 h 7010404"/>
              <a:gd name="connsiteX191" fmla="*/ 7627822 w 9131175"/>
              <a:gd name="connsiteY191" fmla="*/ 2860098 h 7010404"/>
              <a:gd name="connsiteX192" fmla="*/ 7597729 w 9131175"/>
              <a:gd name="connsiteY192" fmla="*/ 2855261 h 7010404"/>
              <a:gd name="connsiteX193" fmla="*/ 7576437 w 9131175"/>
              <a:gd name="connsiteY193" fmla="*/ 2859828 h 7010404"/>
              <a:gd name="connsiteX194" fmla="*/ 7559327 w 9131175"/>
              <a:gd name="connsiteY194" fmla="*/ 2867792 h 7010404"/>
              <a:gd name="connsiteX195" fmla="*/ 7548232 w 9131175"/>
              <a:gd name="connsiteY195" fmla="*/ 2867539 h 7010404"/>
              <a:gd name="connsiteX196" fmla="*/ 7543852 w 9131175"/>
              <a:gd name="connsiteY196" fmla="*/ 2868814 h 7010404"/>
              <a:gd name="connsiteX197" fmla="*/ 7530842 w 9131175"/>
              <a:gd name="connsiteY197" fmla="*/ 2868887 h 7010404"/>
              <a:gd name="connsiteX198" fmla="*/ 7497880 w 9131175"/>
              <a:gd name="connsiteY198" fmla="*/ 2879700 h 7010404"/>
              <a:gd name="connsiteX199" fmla="*/ 7591028 w 9131175"/>
              <a:gd name="connsiteY199" fmla="*/ 2893285 h 7010404"/>
              <a:gd name="connsiteX200" fmla="*/ 7703511 w 9131175"/>
              <a:gd name="connsiteY200" fmla="*/ 2895495 h 7010404"/>
              <a:gd name="connsiteX201" fmla="*/ 7737152 w 9131175"/>
              <a:gd name="connsiteY201" fmla="*/ 2895495 h 7010404"/>
              <a:gd name="connsiteX202" fmla="*/ 7779204 w 9131175"/>
              <a:gd name="connsiteY202" fmla="*/ 2913195 h 7010404"/>
              <a:gd name="connsiteX203" fmla="*/ 7787615 w 9131175"/>
              <a:gd name="connsiteY203" fmla="*/ 2939745 h 7010404"/>
              <a:gd name="connsiteX204" fmla="*/ 7770793 w 9131175"/>
              <a:gd name="connsiteY204" fmla="*/ 2957445 h 7010404"/>
              <a:gd name="connsiteX205" fmla="*/ 7644642 w 9131175"/>
              <a:gd name="connsiteY205" fmla="*/ 2957445 h 7010404"/>
              <a:gd name="connsiteX206" fmla="*/ 7779204 w 9131175"/>
              <a:gd name="connsiteY206" fmla="*/ 2992841 h 7010404"/>
              <a:gd name="connsiteX207" fmla="*/ 7804434 w 9131175"/>
              <a:gd name="connsiteY207" fmla="*/ 3010536 h 7010404"/>
              <a:gd name="connsiteX208" fmla="*/ 7770793 w 9131175"/>
              <a:gd name="connsiteY208" fmla="*/ 3019391 h 7010404"/>
              <a:gd name="connsiteX209" fmla="*/ 7560540 w 9131175"/>
              <a:gd name="connsiteY209" fmla="*/ 3019391 h 7010404"/>
              <a:gd name="connsiteX210" fmla="*/ 7526899 w 9131175"/>
              <a:gd name="connsiteY210" fmla="*/ 3037084 h 7010404"/>
              <a:gd name="connsiteX211" fmla="*/ 7585771 w 9131175"/>
              <a:gd name="connsiteY211" fmla="*/ 3037084 h 7010404"/>
              <a:gd name="connsiteX212" fmla="*/ 7661463 w 9131175"/>
              <a:gd name="connsiteY212" fmla="*/ 3063633 h 7010404"/>
              <a:gd name="connsiteX213" fmla="*/ 7737152 w 9131175"/>
              <a:gd name="connsiteY213" fmla="*/ 3063633 h 7010404"/>
              <a:gd name="connsiteX214" fmla="*/ 7762383 w 9131175"/>
              <a:gd name="connsiteY214" fmla="*/ 3090181 h 7010404"/>
              <a:gd name="connsiteX215" fmla="*/ 7737152 w 9131175"/>
              <a:gd name="connsiteY215" fmla="*/ 3116729 h 7010404"/>
              <a:gd name="connsiteX216" fmla="*/ 7560540 w 9131175"/>
              <a:gd name="connsiteY216" fmla="*/ 3116729 h 7010404"/>
              <a:gd name="connsiteX217" fmla="*/ 7484848 w 9131175"/>
              <a:gd name="connsiteY217" fmla="*/ 3125577 h 7010404"/>
              <a:gd name="connsiteX218" fmla="*/ 7577360 w 9131175"/>
              <a:gd name="connsiteY218" fmla="*/ 3125577 h 7010404"/>
              <a:gd name="connsiteX219" fmla="*/ 7636232 w 9131175"/>
              <a:gd name="connsiteY219" fmla="*/ 3160972 h 7010404"/>
              <a:gd name="connsiteX220" fmla="*/ 7636232 w 9131175"/>
              <a:gd name="connsiteY220" fmla="*/ 3187520 h 7010404"/>
              <a:gd name="connsiteX221" fmla="*/ 7602592 w 9131175"/>
              <a:gd name="connsiteY221" fmla="*/ 3205222 h 7010404"/>
              <a:gd name="connsiteX222" fmla="*/ 7493259 w 9131175"/>
              <a:gd name="connsiteY222" fmla="*/ 3222925 h 7010404"/>
              <a:gd name="connsiteX223" fmla="*/ 7457408 w 9131175"/>
              <a:gd name="connsiteY223" fmla="*/ 3228471 h 7010404"/>
              <a:gd name="connsiteX224" fmla="*/ 7465626 w 9131175"/>
              <a:gd name="connsiteY224" fmla="*/ 3237002 h 7010404"/>
              <a:gd name="connsiteX225" fmla="*/ 7402275 w 9131175"/>
              <a:gd name="connsiteY225" fmla="*/ 3266341 h 7010404"/>
              <a:gd name="connsiteX226" fmla="*/ 7367938 w 9131175"/>
              <a:gd name="connsiteY226" fmla="*/ 3279517 h 7010404"/>
              <a:gd name="connsiteX227" fmla="*/ 7455167 w 9131175"/>
              <a:gd name="connsiteY227" fmla="*/ 3302602 h 7010404"/>
              <a:gd name="connsiteX228" fmla="*/ 7605693 w 9131175"/>
              <a:gd name="connsiteY228" fmla="*/ 3285529 h 7010404"/>
              <a:gd name="connsiteX229" fmla="*/ 7675577 w 9131175"/>
              <a:gd name="connsiteY229" fmla="*/ 3251385 h 7010404"/>
              <a:gd name="connsiteX230" fmla="*/ 7793847 w 9131175"/>
              <a:gd name="connsiteY230" fmla="*/ 3153218 h 7010404"/>
              <a:gd name="connsiteX231" fmla="*/ 7992751 w 9131175"/>
              <a:gd name="connsiteY231" fmla="*/ 2986763 h 7010404"/>
              <a:gd name="connsiteX232" fmla="*/ 8250792 w 9131175"/>
              <a:gd name="connsiteY232" fmla="*/ 2905671 h 7010404"/>
              <a:gd name="connsiteX233" fmla="*/ 8460452 w 9131175"/>
              <a:gd name="connsiteY233" fmla="*/ 2811774 h 7010404"/>
              <a:gd name="connsiteX234" fmla="*/ 8476578 w 9131175"/>
              <a:gd name="connsiteY234" fmla="*/ 2798969 h 7010404"/>
              <a:gd name="connsiteX235" fmla="*/ 8691612 w 9131175"/>
              <a:gd name="connsiteY235" fmla="*/ 2726411 h 7010404"/>
              <a:gd name="connsiteX236" fmla="*/ 8713493 w 9131175"/>
              <a:gd name="connsiteY236" fmla="*/ 2720593 h 7010404"/>
              <a:gd name="connsiteX237" fmla="*/ 8716434 w 9131175"/>
              <a:gd name="connsiteY237" fmla="*/ 2716533 h 7010404"/>
              <a:gd name="connsiteX238" fmla="*/ 8741072 w 9131175"/>
              <a:gd name="connsiteY238" fmla="*/ 2694886 h 7010404"/>
              <a:gd name="connsiteX239" fmla="*/ 8845046 w 9131175"/>
              <a:gd name="connsiteY239" fmla="*/ 2642160 h 7010404"/>
              <a:gd name="connsiteX240" fmla="*/ 8903166 w 9131175"/>
              <a:gd name="connsiteY240" fmla="*/ 2626902 h 7010404"/>
              <a:gd name="connsiteX241" fmla="*/ 9018490 w 9131175"/>
              <a:gd name="connsiteY241" fmla="*/ 2656253 h 7010404"/>
              <a:gd name="connsiteX242" fmla="*/ 9039587 w 9131175"/>
              <a:gd name="connsiteY242" fmla="*/ 2688788 h 7010404"/>
              <a:gd name="connsiteX243" fmla="*/ 9047932 w 9131175"/>
              <a:gd name="connsiteY243" fmla="*/ 2702474 h 7010404"/>
              <a:gd name="connsiteX244" fmla="*/ 9077294 w 9131175"/>
              <a:gd name="connsiteY244" fmla="*/ 2712074 h 7010404"/>
              <a:gd name="connsiteX245" fmla="*/ 9076179 w 9131175"/>
              <a:gd name="connsiteY245" fmla="*/ 2722859 h 7010404"/>
              <a:gd name="connsiteX246" fmla="*/ 9110926 w 9131175"/>
              <a:gd name="connsiteY246" fmla="*/ 2743484 h 7010404"/>
              <a:gd name="connsiteX247" fmla="*/ 9127055 w 9131175"/>
              <a:gd name="connsiteY247" fmla="*/ 2764823 h 7010404"/>
              <a:gd name="connsiteX248" fmla="*/ 9100174 w 9131175"/>
              <a:gd name="connsiteY248" fmla="*/ 2914207 h 7010404"/>
              <a:gd name="connsiteX249" fmla="*/ 8976531 w 9131175"/>
              <a:gd name="connsiteY249" fmla="*/ 3003836 h 7010404"/>
              <a:gd name="connsiteX250" fmla="*/ 8863638 w 9131175"/>
              <a:gd name="connsiteY250" fmla="*/ 3012372 h 7010404"/>
              <a:gd name="connsiteX251" fmla="*/ 8718490 w 9131175"/>
              <a:gd name="connsiteY251" fmla="*/ 3008104 h 7010404"/>
              <a:gd name="connsiteX252" fmla="*/ 8686236 w 9131175"/>
              <a:gd name="connsiteY252" fmla="*/ 3025177 h 7010404"/>
              <a:gd name="connsiteX253" fmla="*/ 8557214 w 9131175"/>
              <a:gd name="connsiteY253" fmla="*/ 3076394 h 7010404"/>
              <a:gd name="connsiteX254" fmla="*/ 8438947 w 9131175"/>
              <a:gd name="connsiteY254" fmla="*/ 3114806 h 7010404"/>
              <a:gd name="connsiteX255" fmla="*/ 8170155 w 9131175"/>
              <a:gd name="connsiteY255" fmla="*/ 3174559 h 7010404"/>
              <a:gd name="connsiteX256" fmla="*/ 7912116 w 9131175"/>
              <a:gd name="connsiteY256" fmla="*/ 3259920 h 7010404"/>
              <a:gd name="connsiteX257" fmla="*/ 7750841 w 9131175"/>
              <a:gd name="connsiteY257" fmla="*/ 3358087 h 7010404"/>
              <a:gd name="connsiteX258" fmla="*/ 7675577 w 9131175"/>
              <a:gd name="connsiteY258" fmla="*/ 3396499 h 7010404"/>
              <a:gd name="connsiteX259" fmla="*/ 7369154 w 9131175"/>
              <a:gd name="connsiteY259" fmla="*/ 3537345 h 7010404"/>
              <a:gd name="connsiteX260" fmla="*/ 7348086 w 9131175"/>
              <a:gd name="connsiteY260" fmla="*/ 3547150 h 7010404"/>
              <a:gd name="connsiteX261" fmla="*/ 7332987 w 9131175"/>
              <a:gd name="connsiteY261" fmla="*/ 3639988 h 7010404"/>
              <a:gd name="connsiteX262" fmla="*/ 7279799 w 9131175"/>
              <a:gd name="connsiteY262" fmla="*/ 3746654 h 7010404"/>
              <a:gd name="connsiteX263" fmla="*/ 7275361 w 9131175"/>
              <a:gd name="connsiteY263" fmla="*/ 3767789 h 7010404"/>
              <a:gd name="connsiteX264" fmla="*/ 7288517 w 9131175"/>
              <a:gd name="connsiteY264" fmla="*/ 3772089 h 7010404"/>
              <a:gd name="connsiteX265" fmla="*/ 7702457 w 9131175"/>
              <a:gd name="connsiteY265" fmla="*/ 3891595 h 7010404"/>
              <a:gd name="connsiteX266" fmla="*/ 7793847 w 9131175"/>
              <a:gd name="connsiteY266" fmla="*/ 3917205 h 7010404"/>
              <a:gd name="connsiteX267" fmla="*/ 7917492 w 9131175"/>
              <a:gd name="connsiteY267" fmla="*/ 3904400 h 7010404"/>
              <a:gd name="connsiteX268" fmla="*/ 7987376 w 9131175"/>
              <a:gd name="connsiteY268" fmla="*/ 3895864 h 7010404"/>
              <a:gd name="connsiteX269" fmla="*/ 8062638 w 9131175"/>
              <a:gd name="connsiteY269" fmla="*/ 3912937 h 7010404"/>
              <a:gd name="connsiteX270" fmla="*/ 8094894 w 9131175"/>
              <a:gd name="connsiteY270" fmla="*/ 3942812 h 7010404"/>
              <a:gd name="connsiteX271" fmla="*/ 7955122 w 9131175"/>
              <a:gd name="connsiteY271" fmla="*/ 4169020 h 7010404"/>
              <a:gd name="connsiteX272" fmla="*/ 7804598 w 9131175"/>
              <a:gd name="connsiteY272" fmla="*/ 4169020 h 7010404"/>
              <a:gd name="connsiteX273" fmla="*/ 7680953 w 9131175"/>
              <a:gd name="connsiteY273" fmla="*/ 4100731 h 7010404"/>
              <a:gd name="connsiteX274" fmla="*/ 7546558 w 9131175"/>
              <a:gd name="connsiteY274" fmla="*/ 4079391 h 7010404"/>
              <a:gd name="connsiteX275" fmla="*/ 7406787 w 9131175"/>
              <a:gd name="connsiteY275" fmla="*/ 4023907 h 7010404"/>
              <a:gd name="connsiteX276" fmla="*/ 7326147 w 9131175"/>
              <a:gd name="connsiteY276" fmla="*/ 3921471 h 7010404"/>
              <a:gd name="connsiteX277" fmla="*/ 7292356 w 9131175"/>
              <a:gd name="connsiteY277" fmla="*/ 3898797 h 7010404"/>
              <a:gd name="connsiteX278" fmla="*/ 7262906 w 9131175"/>
              <a:gd name="connsiteY278" fmla="*/ 3921009 h 7010404"/>
              <a:gd name="connsiteX279" fmla="*/ 7161547 w 9131175"/>
              <a:gd name="connsiteY279" fmla="*/ 3921009 h 7010404"/>
              <a:gd name="connsiteX280" fmla="*/ 7009507 w 9131175"/>
              <a:gd name="connsiteY280" fmla="*/ 3947832 h 7010404"/>
              <a:gd name="connsiteX281" fmla="*/ 6967273 w 9131175"/>
              <a:gd name="connsiteY281" fmla="*/ 4048423 h 7010404"/>
              <a:gd name="connsiteX282" fmla="*/ 6722320 w 9131175"/>
              <a:gd name="connsiteY282" fmla="*/ 4309956 h 7010404"/>
              <a:gd name="connsiteX283" fmla="*/ 6663192 w 9131175"/>
              <a:gd name="connsiteY283" fmla="*/ 4323367 h 7010404"/>
              <a:gd name="connsiteX284" fmla="*/ 6325327 w 9131175"/>
              <a:gd name="connsiteY284" fmla="*/ 4323367 h 7010404"/>
              <a:gd name="connsiteX285" fmla="*/ 6392899 w 9131175"/>
              <a:gd name="connsiteY285" fmla="*/ 4544663 h 7010404"/>
              <a:gd name="connsiteX286" fmla="*/ 6198625 w 9131175"/>
              <a:gd name="connsiteY286" fmla="*/ 4423957 h 7010404"/>
              <a:gd name="connsiteX287" fmla="*/ 5894546 w 9131175"/>
              <a:gd name="connsiteY287" fmla="*/ 4363603 h 7010404"/>
              <a:gd name="connsiteX288" fmla="*/ 5750952 w 9131175"/>
              <a:gd name="connsiteY288" fmla="*/ 4558076 h 7010404"/>
              <a:gd name="connsiteX289" fmla="*/ 5539785 w 9131175"/>
              <a:gd name="connsiteY289" fmla="*/ 4658664 h 7010404"/>
              <a:gd name="connsiteX290" fmla="*/ 5396192 w 9131175"/>
              <a:gd name="connsiteY290" fmla="*/ 4698900 h 7010404"/>
              <a:gd name="connsiteX291" fmla="*/ 5159686 w 9131175"/>
              <a:gd name="connsiteY291" fmla="*/ 4812901 h 7010404"/>
              <a:gd name="connsiteX292" fmla="*/ 5083666 w 9131175"/>
              <a:gd name="connsiteY292" fmla="*/ 4866550 h 7010404"/>
              <a:gd name="connsiteX293" fmla="*/ 5117452 w 9131175"/>
              <a:gd name="connsiteY293" fmla="*/ 5034199 h 7010404"/>
              <a:gd name="connsiteX294" fmla="*/ 5145995 w 9131175"/>
              <a:gd name="connsiteY294" fmla="*/ 5142809 h 7010404"/>
              <a:gd name="connsiteX295" fmla="*/ 5165276 w 9131175"/>
              <a:gd name="connsiteY295" fmla="*/ 5144903 h 7010404"/>
              <a:gd name="connsiteX296" fmla="*/ 5185034 w 9131175"/>
              <a:gd name="connsiteY296" fmla="*/ 5157192 h 7010404"/>
              <a:gd name="connsiteX297" fmla="*/ 5201125 w 9131175"/>
              <a:gd name="connsiteY297" fmla="*/ 5182005 h 7010404"/>
              <a:gd name="connsiteX298" fmla="*/ 5207489 w 9131175"/>
              <a:gd name="connsiteY298" fmla="*/ 5192443 h 7010404"/>
              <a:gd name="connsiteX299" fmla="*/ 5227816 w 9131175"/>
              <a:gd name="connsiteY299" fmla="*/ 5219711 h 7010404"/>
              <a:gd name="connsiteX300" fmla="*/ 5238415 w 9131175"/>
              <a:gd name="connsiteY300" fmla="*/ 5232605 h 7010404"/>
              <a:gd name="connsiteX301" fmla="*/ 5245533 w 9131175"/>
              <a:gd name="connsiteY301" fmla="*/ 5251423 h 7010404"/>
              <a:gd name="connsiteX302" fmla="*/ 5244433 w 9131175"/>
              <a:gd name="connsiteY302" fmla="*/ 5272625 h 7010404"/>
              <a:gd name="connsiteX303" fmla="*/ 5234771 w 9131175"/>
              <a:gd name="connsiteY303" fmla="*/ 5325796 h 7010404"/>
              <a:gd name="connsiteX304" fmla="*/ 5159997 w 9131175"/>
              <a:gd name="connsiteY304" fmla="*/ 5402777 h 7010404"/>
              <a:gd name="connsiteX305" fmla="*/ 5149413 w 9131175"/>
              <a:gd name="connsiteY305" fmla="*/ 5403392 h 7010404"/>
              <a:gd name="connsiteX306" fmla="*/ 5103589 w 9131175"/>
              <a:gd name="connsiteY306" fmla="*/ 5411777 h 7010404"/>
              <a:gd name="connsiteX307" fmla="*/ 5090634 w 9131175"/>
              <a:gd name="connsiteY307" fmla="*/ 5410623 h 7010404"/>
              <a:gd name="connsiteX308" fmla="*/ 5055641 w 9131175"/>
              <a:gd name="connsiteY308" fmla="*/ 5412181 h 7010404"/>
              <a:gd name="connsiteX309" fmla="*/ 5036709 w 9131175"/>
              <a:gd name="connsiteY309" fmla="*/ 5411532 h 7010404"/>
              <a:gd name="connsiteX310" fmla="*/ 5020131 w 9131175"/>
              <a:gd name="connsiteY310" fmla="*/ 5399145 h 7010404"/>
              <a:gd name="connsiteX311" fmla="*/ 4965181 w 9131175"/>
              <a:gd name="connsiteY311" fmla="*/ 5370869 h 7010404"/>
              <a:gd name="connsiteX312" fmla="*/ 4936764 w 9131175"/>
              <a:gd name="connsiteY312" fmla="*/ 5349635 h 7010404"/>
              <a:gd name="connsiteX313" fmla="*/ 4930771 w 9131175"/>
              <a:gd name="connsiteY313" fmla="*/ 5336631 h 7010404"/>
              <a:gd name="connsiteX314" fmla="*/ 4930989 w 9131175"/>
              <a:gd name="connsiteY314" fmla="*/ 5303401 h 7010404"/>
              <a:gd name="connsiteX315" fmla="*/ 4928196 w 9131175"/>
              <a:gd name="connsiteY315" fmla="*/ 5250159 h 7010404"/>
              <a:gd name="connsiteX316" fmla="*/ 4936643 w 9131175"/>
              <a:gd name="connsiteY316" fmla="*/ 5228052 h 7010404"/>
              <a:gd name="connsiteX317" fmla="*/ 4954676 w 9131175"/>
              <a:gd name="connsiteY317" fmla="*/ 5203164 h 7010404"/>
              <a:gd name="connsiteX318" fmla="*/ 4973466 w 9131175"/>
              <a:gd name="connsiteY318" fmla="*/ 5186655 h 7010404"/>
              <a:gd name="connsiteX319" fmla="*/ 5007128 w 9131175"/>
              <a:gd name="connsiteY319" fmla="*/ 5158612 h 7010404"/>
              <a:gd name="connsiteX320" fmla="*/ 5007645 w 9131175"/>
              <a:gd name="connsiteY320" fmla="*/ 5158473 h 7010404"/>
              <a:gd name="connsiteX321" fmla="*/ 5007645 w 9131175"/>
              <a:gd name="connsiteY321" fmla="*/ 5114670 h 7010404"/>
              <a:gd name="connsiteX322" fmla="*/ 4999198 w 9131175"/>
              <a:gd name="connsiteY322" fmla="*/ 5000669 h 7010404"/>
              <a:gd name="connsiteX323" fmla="*/ 4898895 w 9131175"/>
              <a:gd name="connsiteY323" fmla="*/ 4868226 h 7010404"/>
              <a:gd name="connsiteX324" fmla="*/ 4867336 w 9131175"/>
              <a:gd name="connsiteY324" fmla="*/ 4861044 h 7010404"/>
              <a:gd name="connsiteX325" fmla="*/ 4863754 w 9131175"/>
              <a:gd name="connsiteY325" fmla="*/ 4869585 h 7010404"/>
              <a:gd name="connsiteX326" fmla="*/ 4694644 w 9131175"/>
              <a:gd name="connsiteY326" fmla="*/ 5175990 h 7010404"/>
              <a:gd name="connsiteX327" fmla="*/ 4598819 w 9131175"/>
              <a:gd name="connsiteY327" fmla="*/ 5313663 h 7010404"/>
              <a:gd name="connsiteX328" fmla="*/ 4634867 w 9131175"/>
              <a:gd name="connsiteY328" fmla="*/ 5335807 h 7010404"/>
              <a:gd name="connsiteX329" fmla="*/ 4724241 w 9131175"/>
              <a:gd name="connsiteY329" fmla="*/ 5411032 h 7010404"/>
              <a:gd name="connsiteX330" fmla="*/ 4756496 w 9131175"/>
              <a:gd name="connsiteY330" fmla="*/ 5530539 h 7010404"/>
              <a:gd name="connsiteX331" fmla="*/ 4654356 w 9131175"/>
              <a:gd name="connsiteY331" fmla="*/ 5658580 h 7010404"/>
              <a:gd name="connsiteX332" fmla="*/ 4648980 w 9131175"/>
              <a:gd name="connsiteY332" fmla="*/ 5688457 h 7010404"/>
              <a:gd name="connsiteX333" fmla="*/ 4675858 w 9131175"/>
              <a:gd name="connsiteY333" fmla="*/ 5833571 h 7010404"/>
              <a:gd name="connsiteX334" fmla="*/ 4541463 w 9131175"/>
              <a:gd name="connsiteY334" fmla="*/ 6029902 h 7010404"/>
              <a:gd name="connsiteX335" fmla="*/ 4412442 w 9131175"/>
              <a:gd name="connsiteY335" fmla="*/ 6076852 h 7010404"/>
              <a:gd name="connsiteX336" fmla="*/ 4149025 w 9131175"/>
              <a:gd name="connsiteY336" fmla="*/ 6046974 h 7010404"/>
              <a:gd name="connsiteX337" fmla="*/ 4074352 w 9131175"/>
              <a:gd name="connsiteY337" fmla="*/ 6000025 h 7010404"/>
              <a:gd name="connsiteX338" fmla="*/ 4028912 w 9131175"/>
              <a:gd name="connsiteY338" fmla="*/ 5958970 h 7010404"/>
              <a:gd name="connsiteX339" fmla="*/ 4003104 w 9131175"/>
              <a:gd name="connsiteY339" fmla="*/ 5983754 h 7010404"/>
              <a:gd name="connsiteX340" fmla="*/ 3888930 w 9131175"/>
              <a:gd name="connsiteY340" fmla="*/ 6074326 h 7010404"/>
              <a:gd name="connsiteX341" fmla="*/ 3891321 w 9131175"/>
              <a:gd name="connsiteY341" fmla="*/ 6076719 h 7010404"/>
              <a:gd name="connsiteX342" fmla="*/ 3901736 w 9131175"/>
              <a:gd name="connsiteY342" fmla="*/ 6081120 h 7010404"/>
              <a:gd name="connsiteX343" fmla="*/ 3944745 w 9131175"/>
              <a:gd name="connsiteY343" fmla="*/ 6098191 h 7010404"/>
              <a:gd name="connsiteX344" fmla="*/ 3890984 w 9131175"/>
              <a:gd name="connsiteY344" fmla="*/ 6128069 h 7010404"/>
              <a:gd name="connsiteX345" fmla="*/ 3853354 w 9131175"/>
              <a:gd name="connsiteY345" fmla="*/ 6115264 h 7010404"/>
              <a:gd name="connsiteX346" fmla="*/ 3842074 w 9131175"/>
              <a:gd name="connsiteY346" fmla="*/ 6111495 h 7010404"/>
              <a:gd name="connsiteX347" fmla="*/ 3717916 w 9131175"/>
              <a:gd name="connsiteY347" fmla="*/ 6209987 h 7010404"/>
              <a:gd name="connsiteX348" fmla="*/ 2544219 w 9131175"/>
              <a:gd name="connsiteY348" fmla="*/ 6797710 h 7010404"/>
              <a:gd name="connsiteX349" fmla="*/ 2460861 w 9131175"/>
              <a:gd name="connsiteY349" fmla="*/ 6820826 h 7010404"/>
              <a:gd name="connsiteX350" fmla="*/ 2460861 w 9131175"/>
              <a:gd name="connsiteY350" fmla="*/ 6858002 h 7010404"/>
              <a:gd name="connsiteX351" fmla="*/ 2326804 w 9131175"/>
              <a:gd name="connsiteY351" fmla="*/ 6858002 h 7010404"/>
              <a:gd name="connsiteX352" fmla="*/ 2215051 w 9131175"/>
              <a:gd name="connsiteY352" fmla="*/ 6888993 h 7010404"/>
              <a:gd name="connsiteX353" fmla="*/ 1163401 w 9131175"/>
              <a:gd name="connsiteY353" fmla="*/ 7010404 h 7010404"/>
              <a:gd name="connsiteX354" fmla="*/ 111752 w 9131175"/>
              <a:gd name="connsiteY354" fmla="*/ 6888993 h 7010404"/>
              <a:gd name="connsiteX355" fmla="*/ 0 w 9131175"/>
              <a:gd name="connsiteY355" fmla="*/ 6858002 h 7010404"/>
              <a:gd name="connsiteX0" fmla="*/ 6801784 w 9131175"/>
              <a:gd name="connsiteY0" fmla="*/ 867292 h 7012541"/>
              <a:gd name="connsiteX1" fmla="*/ 6745558 w 9131175"/>
              <a:gd name="connsiteY1" fmla="*/ 908210 h 7012541"/>
              <a:gd name="connsiteX2" fmla="*/ 6697175 w 9131175"/>
              <a:gd name="connsiteY2" fmla="*/ 967963 h 7012541"/>
              <a:gd name="connsiteX3" fmla="*/ 6713302 w 9131175"/>
              <a:gd name="connsiteY3" fmla="*/ 1006376 h 7012541"/>
              <a:gd name="connsiteX4" fmla="*/ 6753622 w 9131175"/>
              <a:gd name="connsiteY4" fmla="*/ 1006911 h 7012541"/>
              <a:gd name="connsiteX5" fmla="*/ 6770585 w 9131175"/>
              <a:gd name="connsiteY5" fmla="*/ 1003094 h 7012541"/>
              <a:gd name="connsiteX6" fmla="*/ 6792719 w 9131175"/>
              <a:gd name="connsiteY6" fmla="*/ 955148 h 7012541"/>
              <a:gd name="connsiteX7" fmla="*/ 6795173 w 9131175"/>
              <a:gd name="connsiteY7" fmla="*/ 887712 h 7012541"/>
              <a:gd name="connsiteX8" fmla="*/ 6801784 w 9131175"/>
              <a:gd name="connsiteY8" fmla="*/ 867292 h 7012541"/>
              <a:gd name="connsiteX9" fmla="*/ 0 w 9131175"/>
              <a:gd name="connsiteY9" fmla="*/ 6858002 h 7012541"/>
              <a:gd name="connsiteX10" fmla="*/ 239305 w 9131175"/>
              <a:gd name="connsiteY10" fmla="*/ 85060 h 7012541"/>
              <a:gd name="connsiteX11" fmla="*/ 2460861 w 9131175"/>
              <a:gd name="connsiteY11" fmla="*/ 0 h 7012541"/>
              <a:gd name="connsiteX12" fmla="*/ 3077640 w 9131175"/>
              <a:gd name="connsiteY12" fmla="*/ 423059 h 7012541"/>
              <a:gd name="connsiteX13" fmla="*/ 3254158 w 9131175"/>
              <a:gd name="connsiteY13" fmla="*/ 516658 h 7012541"/>
              <a:gd name="connsiteX14" fmla="*/ 3234461 w 9131175"/>
              <a:gd name="connsiteY14" fmla="*/ 491542 h 7012541"/>
              <a:gd name="connsiteX15" fmla="*/ 3208255 w 9131175"/>
              <a:gd name="connsiteY15" fmla="*/ 460064 h 7012541"/>
              <a:gd name="connsiteX16" fmla="*/ 3111489 w 9131175"/>
              <a:gd name="connsiteY16" fmla="*/ 387506 h 7012541"/>
              <a:gd name="connsiteX17" fmla="*/ 3063106 w 9131175"/>
              <a:gd name="connsiteY17" fmla="*/ 302144 h 7012541"/>
              <a:gd name="connsiteX18" fmla="*/ 3149119 w 9131175"/>
              <a:gd name="connsiteY18" fmla="*/ 203978 h 7012541"/>
              <a:gd name="connsiteX19" fmla="*/ 3202879 w 9131175"/>
              <a:gd name="connsiteY19" fmla="*/ 203978 h 7012541"/>
              <a:gd name="connsiteX20" fmla="*/ 3219006 w 9131175"/>
              <a:gd name="connsiteY20" fmla="*/ 233856 h 7012541"/>
              <a:gd name="connsiteX21" fmla="*/ 3278139 w 9131175"/>
              <a:gd name="connsiteY21" fmla="*/ 391774 h 7012541"/>
              <a:gd name="connsiteX22" fmla="*/ 3299644 w 9131175"/>
              <a:gd name="connsiteY22" fmla="*/ 434455 h 7012541"/>
              <a:gd name="connsiteX23" fmla="*/ 3385657 w 9131175"/>
              <a:gd name="connsiteY23" fmla="*/ 545425 h 7012541"/>
              <a:gd name="connsiteX24" fmla="*/ 3433152 w 9131175"/>
              <a:gd name="connsiteY24" fmla="*/ 614557 h 7012541"/>
              <a:gd name="connsiteX25" fmla="*/ 3693332 w 9131175"/>
              <a:gd name="connsiteY25" fmla="*/ 784372 h 7012541"/>
              <a:gd name="connsiteX26" fmla="*/ 3717615 w 9131175"/>
              <a:gd name="connsiteY26" fmla="*/ 760429 h 7012541"/>
              <a:gd name="connsiteX27" fmla="*/ 3751215 w 9131175"/>
              <a:gd name="connsiteY27" fmla="*/ 716148 h 7012541"/>
              <a:gd name="connsiteX28" fmla="*/ 3869482 w 9131175"/>
              <a:gd name="connsiteY28" fmla="*/ 703343 h 7012541"/>
              <a:gd name="connsiteX29" fmla="*/ 4095269 w 9131175"/>
              <a:gd name="connsiteY29" fmla="*/ 733221 h 7012541"/>
              <a:gd name="connsiteX30" fmla="*/ 4159777 w 9131175"/>
              <a:gd name="connsiteY30" fmla="*/ 686272 h 7012541"/>
              <a:gd name="connsiteX31" fmla="*/ 4175906 w 9131175"/>
              <a:gd name="connsiteY31" fmla="*/ 600910 h 7012541"/>
              <a:gd name="connsiteX32" fmla="*/ 4175906 w 9131175"/>
              <a:gd name="connsiteY32" fmla="*/ 545425 h 7012541"/>
              <a:gd name="connsiteX33" fmla="*/ 4278047 w 9131175"/>
              <a:gd name="connsiteY33" fmla="*/ 515549 h 7012541"/>
              <a:gd name="connsiteX34" fmla="*/ 4358685 w 9131175"/>
              <a:gd name="connsiteY34" fmla="*/ 579570 h 7012541"/>
              <a:gd name="connsiteX35" fmla="*/ 4407066 w 9131175"/>
              <a:gd name="connsiteY35" fmla="*/ 613714 h 7012541"/>
              <a:gd name="connsiteX36" fmla="*/ 4460826 w 9131175"/>
              <a:gd name="connsiteY36" fmla="*/ 583839 h 7012541"/>
              <a:gd name="connsiteX37" fmla="*/ 4503831 w 9131175"/>
              <a:gd name="connsiteY37" fmla="*/ 472869 h 7012541"/>
              <a:gd name="connsiteX38" fmla="*/ 4536087 w 9131175"/>
              <a:gd name="connsiteY38" fmla="*/ 438723 h 7012541"/>
              <a:gd name="connsiteX39" fmla="*/ 4589845 w 9131175"/>
              <a:gd name="connsiteY39" fmla="*/ 442991 h 7012541"/>
              <a:gd name="connsiteX40" fmla="*/ 4648980 w 9131175"/>
              <a:gd name="connsiteY40" fmla="*/ 485671 h 7012541"/>
              <a:gd name="connsiteX41" fmla="*/ 4734993 w 9131175"/>
              <a:gd name="connsiteY41" fmla="*/ 545425 h 7012541"/>
              <a:gd name="connsiteX42" fmla="*/ 4869388 w 9131175"/>
              <a:gd name="connsiteY42" fmla="*/ 481403 h 7012541"/>
              <a:gd name="connsiteX43" fmla="*/ 4955401 w 9131175"/>
              <a:gd name="connsiteY43" fmla="*/ 366167 h 7012541"/>
              <a:gd name="connsiteX44" fmla="*/ 5019912 w 9131175"/>
              <a:gd name="connsiteY44" fmla="*/ 349094 h 7012541"/>
              <a:gd name="connsiteX45" fmla="*/ 5079047 w 9131175"/>
              <a:gd name="connsiteY45" fmla="*/ 494208 h 7012541"/>
              <a:gd name="connsiteX46" fmla="*/ 5068297 w 9131175"/>
              <a:gd name="connsiteY46" fmla="*/ 507013 h 7012541"/>
              <a:gd name="connsiteX47" fmla="*/ 5175812 w 9131175"/>
              <a:gd name="connsiteY47" fmla="*/ 532622 h 7012541"/>
              <a:gd name="connsiteX48" fmla="*/ 5267201 w 9131175"/>
              <a:gd name="connsiteY48" fmla="*/ 498476 h 7012541"/>
              <a:gd name="connsiteX49" fmla="*/ 5283329 w 9131175"/>
              <a:gd name="connsiteY49" fmla="*/ 485671 h 7012541"/>
              <a:gd name="connsiteX50" fmla="*/ 5460731 w 9131175"/>
              <a:gd name="connsiteY50" fmla="*/ 477137 h 7012541"/>
              <a:gd name="connsiteX51" fmla="*/ 5562872 w 9131175"/>
              <a:gd name="connsiteY51" fmla="*/ 468600 h 7012541"/>
              <a:gd name="connsiteX52" fmla="*/ 5622007 w 9131175"/>
              <a:gd name="connsiteY52" fmla="*/ 357630 h 7012541"/>
              <a:gd name="connsiteX53" fmla="*/ 5713397 w 9131175"/>
              <a:gd name="connsiteY53" fmla="*/ 131422 h 7012541"/>
              <a:gd name="connsiteX54" fmla="*/ 5794034 w 9131175"/>
              <a:gd name="connsiteY54" fmla="*/ 33255 h 7012541"/>
              <a:gd name="connsiteX55" fmla="*/ 5851823 w 9131175"/>
              <a:gd name="connsiteY55" fmla="*/ 2846 h 7012541"/>
              <a:gd name="connsiteX56" fmla="*/ 5889286 w 9131175"/>
              <a:gd name="connsiteY56" fmla="*/ 245 h 7012541"/>
              <a:gd name="connsiteX57" fmla="*/ 5933805 w 9131175"/>
              <a:gd name="connsiteY57" fmla="*/ 7648 h 7012541"/>
              <a:gd name="connsiteX58" fmla="*/ 5880047 w 9131175"/>
              <a:gd name="connsiteY58" fmla="*/ 152762 h 7012541"/>
              <a:gd name="connsiteX59" fmla="*/ 5826288 w 9131175"/>
              <a:gd name="connsiteY59" fmla="*/ 323485 h 7012541"/>
              <a:gd name="connsiteX60" fmla="*/ 5767153 w 9131175"/>
              <a:gd name="connsiteY60" fmla="*/ 489940 h 7012541"/>
              <a:gd name="connsiteX61" fmla="*/ 5901551 w 9131175"/>
              <a:gd name="connsiteY61" fmla="*/ 613714 h 7012541"/>
              <a:gd name="connsiteX62" fmla="*/ 5933805 w 9131175"/>
              <a:gd name="connsiteY62" fmla="*/ 596641 h 7012541"/>
              <a:gd name="connsiteX63" fmla="*/ 5949931 w 9131175"/>
              <a:gd name="connsiteY63" fmla="*/ 566766 h 7012541"/>
              <a:gd name="connsiteX64" fmla="*/ 6057451 w 9131175"/>
              <a:gd name="connsiteY64" fmla="*/ 532622 h 7012541"/>
              <a:gd name="connsiteX65" fmla="*/ 6116583 w 9131175"/>
              <a:gd name="connsiteY65" fmla="*/ 600910 h 7012541"/>
              <a:gd name="connsiteX66" fmla="*/ 6116583 w 9131175"/>
              <a:gd name="connsiteY66" fmla="*/ 635055 h 7012541"/>
              <a:gd name="connsiteX67" fmla="*/ 6277859 w 9131175"/>
              <a:gd name="connsiteY67" fmla="*/ 801509 h 7012541"/>
              <a:gd name="connsiteX68" fmla="*/ 6353122 w 9131175"/>
              <a:gd name="connsiteY68" fmla="*/ 797240 h 7012541"/>
              <a:gd name="connsiteX69" fmla="*/ 6578906 w 9131175"/>
              <a:gd name="connsiteY69" fmla="*/ 754560 h 7012541"/>
              <a:gd name="connsiteX70" fmla="*/ 6627289 w 9131175"/>
              <a:gd name="connsiteY70" fmla="*/ 771633 h 7012541"/>
              <a:gd name="connsiteX71" fmla="*/ 6686424 w 9131175"/>
              <a:gd name="connsiteY71" fmla="*/ 831386 h 7012541"/>
              <a:gd name="connsiteX72" fmla="*/ 6750932 w 9131175"/>
              <a:gd name="connsiteY72" fmla="*/ 839921 h 7012541"/>
              <a:gd name="connsiteX73" fmla="*/ 6772438 w 9131175"/>
              <a:gd name="connsiteY73" fmla="*/ 822850 h 7012541"/>
              <a:gd name="connsiteX74" fmla="*/ 6798645 w 9131175"/>
              <a:gd name="connsiteY74" fmla="*/ 818048 h 7012541"/>
              <a:gd name="connsiteX75" fmla="*/ 6816469 w 9131175"/>
              <a:gd name="connsiteY75" fmla="*/ 821907 h 7012541"/>
              <a:gd name="connsiteX76" fmla="*/ 6820494 w 9131175"/>
              <a:gd name="connsiteY76" fmla="*/ 803062 h 7012541"/>
              <a:gd name="connsiteX77" fmla="*/ 6802481 w 9131175"/>
              <a:gd name="connsiteY77" fmla="*/ 789260 h 7012541"/>
              <a:gd name="connsiteX78" fmla="*/ 6801777 w 9131175"/>
              <a:gd name="connsiteY78" fmla="*/ 763084 h 7012541"/>
              <a:gd name="connsiteX79" fmla="*/ 6803224 w 9131175"/>
              <a:gd name="connsiteY79" fmla="*/ 732353 h 7012541"/>
              <a:gd name="connsiteX80" fmla="*/ 6848758 w 9131175"/>
              <a:gd name="connsiteY80" fmla="*/ 753698 h 7012541"/>
              <a:gd name="connsiteX81" fmla="*/ 6849462 w 9131175"/>
              <a:gd name="connsiteY81" fmla="*/ 779876 h 7012541"/>
              <a:gd name="connsiteX82" fmla="*/ 6834307 w 9131175"/>
              <a:gd name="connsiteY82" fmla="*/ 977913 h 7012541"/>
              <a:gd name="connsiteX83" fmla="*/ 6834587 w 9131175"/>
              <a:gd name="connsiteY83" fmla="*/ 988259 h 7012541"/>
              <a:gd name="connsiteX84" fmla="*/ 6836948 w 9131175"/>
              <a:gd name="connsiteY84" fmla="*/ 987703 h 7012541"/>
              <a:gd name="connsiteX85" fmla="*/ 6879953 w 9131175"/>
              <a:gd name="connsiteY85" fmla="*/ 1006376 h 7012541"/>
              <a:gd name="connsiteX86" fmla="*/ 6909146 w 9131175"/>
              <a:gd name="connsiteY86" fmla="*/ 1050670 h 7012541"/>
              <a:gd name="connsiteX87" fmla="*/ 6923923 w 9131175"/>
              <a:gd name="connsiteY87" fmla="*/ 1051331 h 7012541"/>
              <a:gd name="connsiteX88" fmla="*/ 6979158 w 9131175"/>
              <a:gd name="connsiteY88" fmla="*/ 1031420 h 7012541"/>
              <a:gd name="connsiteX89" fmla="*/ 7038337 w 9131175"/>
              <a:gd name="connsiteY89" fmla="*/ 1010084 h 7012541"/>
              <a:gd name="connsiteX90" fmla="*/ 7084916 w 9131175"/>
              <a:gd name="connsiteY90" fmla="*/ 1091465 h 7012541"/>
              <a:gd name="connsiteX91" fmla="*/ 7199654 w 9131175"/>
              <a:gd name="connsiteY91" fmla="*/ 1125620 h 7012541"/>
              <a:gd name="connsiteX92" fmla="*/ 7293236 w 9131175"/>
              <a:gd name="connsiteY92" fmla="*/ 1156072 h 7012541"/>
              <a:gd name="connsiteX93" fmla="*/ 7327636 w 9131175"/>
              <a:gd name="connsiteY93" fmla="*/ 1207863 h 7012541"/>
              <a:gd name="connsiteX94" fmla="*/ 7403263 w 9131175"/>
              <a:gd name="connsiteY94" fmla="*/ 1290100 h 7012541"/>
              <a:gd name="connsiteX95" fmla="*/ 7428363 w 9131175"/>
              <a:gd name="connsiteY95" fmla="*/ 1292379 h 7012541"/>
              <a:gd name="connsiteX96" fmla="*/ 7565726 w 9131175"/>
              <a:gd name="connsiteY96" fmla="*/ 1257963 h 7012541"/>
              <a:gd name="connsiteX97" fmla="*/ 7615928 w 9131175"/>
              <a:gd name="connsiteY97" fmla="*/ 1262519 h 7012541"/>
              <a:gd name="connsiteX98" fmla="*/ 7616996 w 9131175"/>
              <a:gd name="connsiteY98" fmla="*/ 1281014 h 7012541"/>
              <a:gd name="connsiteX99" fmla="*/ 7524101 w 9131175"/>
              <a:gd name="connsiteY99" fmla="*/ 1318280 h 7012541"/>
              <a:gd name="connsiteX100" fmla="*/ 7501133 w 9131175"/>
              <a:gd name="connsiteY100" fmla="*/ 1352992 h 7012541"/>
              <a:gd name="connsiteX101" fmla="*/ 7549885 w 9131175"/>
              <a:gd name="connsiteY101" fmla="*/ 1388279 h 7012541"/>
              <a:gd name="connsiteX102" fmla="*/ 7601517 w 9131175"/>
              <a:gd name="connsiteY102" fmla="*/ 1403649 h 7012541"/>
              <a:gd name="connsiteX103" fmla="*/ 7532293 w 9131175"/>
              <a:gd name="connsiteY103" fmla="*/ 1432382 h 7012541"/>
              <a:gd name="connsiteX104" fmla="*/ 7503952 w 9131175"/>
              <a:gd name="connsiteY104" fmla="*/ 1457701 h 7012541"/>
              <a:gd name="connsiteX105" fmla="*/ 7531911 w 9131175"/>
              <a:gd name="connsiteY105" fmla="*/ 1481607 h 7012541"/>
              <a:gd name="connsiteX106" fmla="*/ 7637708 w 9131175"/>
              <a:gd name="connsiteY106" fmla="*/ 1458567 h 7012541"/>
              <a:gd name="connsiteX107" fmla="*/ 7853252 w 9131175"/>
              <a:gd name="connsiteY107" fmla="*/ 1411069 h 7012541"/>
              <a:gd name="connsiteX108" fmla="*/ 7888763 w 9131175"/>
              <a:gd name="connsiteY108" fmla="*/ 1398266 h 7012541"/>
              <a:gd name="connsiteX109" fmla="*/ 7923544 w 9131175"/>
              <a:gd name="connsiteY109" fmla="*/ 1400830 h 7012541"/>
              <a:gd name="connsiteX110" fmla="*/ 7912413 w 9131175"/>
              <a:gd name="connsiteY110" fmla="*/ 1431274 h 7012541"/>
              <a:gd name="connsiteX111" fmla="*/ 7886588 w 9131175"/>
              <a:gd name="connsiteY111" fmla="*/ 1444362 h 7012541"/>
              <a:gd name="connsiteX112" fmla="*/ 7802669 w 9131175"/>
              <a:gd name="connsiteY112" fmla="*/ 1455735 h 7012541"/>
              <a:gd name="connsiteX113" fmla="*/ 7732017 w 9131175"/>
              <a:gd name="connsiteY113" fmla="*/ 1473656 h 7012541"/>
              <a:gd name="connsiteX114" fmla="*/ 7686827 w 9131175"/>
              <a:gd name="connsiteY114" fmla="*/ 1486173 h 7012541"/>
              <a:gd name="connsiteX115" fmla="*/ 7590346 w 9131175"/>
              <a:gd name="connsiteY115" fmla="*/ 1517179 h 7012541"/>
              <a:gd name="connsiteX116" fmla="*/ 7501739 w 9131175"/>
              <a:gd name="connsiteY116" fmla="*/ 1586884 h 7012541"/>
              <a:gd name="connsiteX117" fmla="*/ 7592461 w 9131175"/>
              <a:gd name="connsiteY117" fmla="*/ 1595712 h 7012541"/>
              <a:gd name="connsiteX118" fmla="*/ 7784334 w 9131175"/>
              <a:gd name="connsiteY118" fmla="*/ 1556747 h 7012541"/>
              <a:gd name="connsiteX119" fmla="*/ 7901243 w 9131175"/>
              <a:gd name="connsiteY119" fmla="*/ 1544806 h 7012541"/>
              <a:gd name="connsiteX120" fmla="*/ 7925258 w 9131175"/>
              <a:gd name="connsiteY120" fmla="*/ 1570131 h 7012541"/>
              <a:gd name="connsiteX121" fmla="*/ 7905168 w 9131175"/>
              <a:gd name="connsiteY121" fmla="*/ 1584926 h 7012541"/>
              <a:gd name="connsiteX122" fmla="*/ 7707923 w 9131175"/>
              <a:gd name="connsiteY122" fmla="*/ 1614502 h 7012541"/>
              <a:gd name="connsiteX123" fmla="*/ 7641578 w 9131175"/>
              <a:gd name="connsiteY123" fmla="*/ 1623317 h 7012541"/>
              <a:gd name="connsiteX124" fmla="*/ 7553694 w 9131175"/>
              <a:gd name="connsiteY124" fmla="*/ 1677656 h 7012541"/>
              <a:gd name="connsiteX125" fmla="*/ 7448962 w 9131175"/>
              <a:gd name="connsiteY125" fmla="*/ 1719189 h 7012541"/>
              <a:gd name="connsiteX126" fmla="*/ 7442129 w 9131175"/>
              <a:gd name="connsiteY126" fmla="*/ 1720608 h 7012541"/>
              <a:gd name="connsiteX127" fmla="*/ 7434389 w 9131175"/>
              <a:gd name="connsiteY127" fmla="*/ 1727395 h 7012541"/>
              <a:gd name="connsiteX128" fmla="*/ 7434389 w 9131175"/>
              <a:gd name="connsiteY128" fmla="*/ 1753945 h 7012541"/>
              <a:gd name="connsiteX129" fmla="*/ 7451210 w 9131175"/>
              <a:gd name="connsiteY129" fmla="*/ 1789340 h 7012541"/>
              <a:gd name="connsiteX130" fmla="*/ 7333466 w 9131175"/>
              <a:gd name="connsiteY130" fmla="*/ 1833590 h 7012541"/>
              <a:gd name="connsiteX131" fmla="*/ 7322567 w 9131175"/>
              <a:gd name="connsiteY131" fmla="*/ 1845056 h 7012541"/>
              <a:gd name="connsiteX132" fmla="*/ 7336900 w 9131175"/>
              <a:gd name="connsiteY132" fmla="*/ 1864261 h 7012541"/>
              <a:gd name="connsiteX133" fmla="*/ 7344403 w 9131175"/>
              <a:gd name="connsiteY133" fmla="*/ 1869997 h 7012541"/>
              <a:gd name="connsiteX134" fmla="*/ 7381635 w 9131175"/>
              <a:gd name="connsiteY134" fmla="*/ 1873441 h 7012541"/>
              <a:gd name="connsiteX135" fmla="*/ 7385283 w 9131175"/>
              <a:gd name="connsiteY135" fmla="*/ 1872797 h 7012541"/>
              <a:gd name="connsiteX136" fmla="*/ 7519678 w 9131175"/>
              <a:gd name="connsiteY136" fmla="*/ 1864261 h 7012541"/>
              <a:gd name="connsiteX137" fmla="*/ 7561007 w 9131175"/>
              <a:gd name="connsiteY137" fmla="*/ 1878132 h 7012541"/>
              <a:gd name="connsiteX138" fmla="*/ 7583706 w 9131175"/>
              <a:gd name="connsiteY138" fmla="*/ 1899836 h 7012541"/>
              <a:gd name="connsiteX139" fmla="*/ 7597336 w 9131175"/>
              <a:gd name="connsiteY139" fmla="*/ 1897743 h 7012541"/>
              <a:gd name="connsiteX140" fmla="*/ 7627822 w 9131175"/>
              <a:gd name="connsiteY140" fmla="*/ 1895534 h 7012541"/>
              <a:gd name="connsiteX141" fmla="*/ 7669871 w 9131175"/>
              <a:gd name="connsiteY141" fmla="*/ 1922083 h 7012541"/>
              <a:gd name="connsiteX142" fmla="*/ 7644642 w 9131175"/>
              <a:gd name="connsiteY142" fmla="*/ 1957479 h 7012541"/>
              <a:gd name="connsiteX143" fmla="*/ 7603757 w 9131175"/>
              <a:gd name="connsiteY143" fmla="*/ 1965299 h 7012541"/>
              <a:gd name="connsiteX144" fmla="*/ 7600317 w 9131175"/>
              <a:gd name="connsiteY144" fmla="*/ 1983767 h 7012541"/>
              <a:gd name="connsiteX145" fmla="*/ 7508925 w 9131175"/>
              <a:gd name="connsiteY145" fmla="*/ 2116076 h 7012541"/>
              <a:gd name="connsiteX146" fmla="*/ 7460543 w 9131175"/>
              <a:gd name="connsiteY146" fmla="*/ 2120344 h 7012541"/>
              <a:gd name="connsiteX147" fmla="*/ 7435010 w 9131175"/>
              <a:gd name="connsiteY147" fmla="*/ 2119278 h 7012541"/>
              <a:gd name="connsiteX148" fmla="*/ 7418675 w 9131175"/>
              <a:gd name="connsiteY148" fmla="*/ 2136237 h 7012541"/>
              <a:gd name="connsiteX149" fmla="*/ 7434389 w 9131175"/>
              <a:gd name="connsiteY149" fmla="*/ 2152158 h 7012541"/>
              <a:gd name="connsiteX150" fmla="*/ 7434389 w 9131175"/>
              <a:gd name="connsiteY150" fmla="*/ 2169860 h 7012541"/>
              <a:gd name="connsiteX151" fmla="*/ 7409159 w 9131175"/>
              <a:gd name="connsiteY151" fmla="*/ 2178706 h 7012541"/>
              <a:gd name="connsiteX152" fmla="*/ 7384499 w 9131175"/>
              <a:gd name="connsiteY152" fmla="*/ 2176761 h 7012541"/>
              <a:gd name="connsiteX153" fmla="*/ 7374530 w 9131175"/>
              <a:gd name="connsiteY153" fmla="*/ 2188634 h 7012541"/>
              <a:gd name="connsiteX154" fmla="*/ 7376899 w 9131175"/>
              <a:gd name="connsiteY154" fmla="*/ 2205255 h 7012541"/>
              <a:gd name="connsiteX155" fmla="*/ 7409159 w 9131175"/>
              <a:gd name="connsiteY155" fmla="*/ 2205255 h 7012541"/>
              <a:gd name="connsiteX156" fmla="*/ 7493259 w 9131175"/>
              <a:gd name="connsiteY156" fmla="*/ 2205255 h 7012541"/>
              <a:gd name="connsiteX157" fmla="*/ 7535311 w 9131175"/>
              <a:gd name="connsiteY157" fmla="*/ 2205255 h 7012541"/>
              <a:gd name="connsiteX158" fmla="*/ 7602592 w 9131175"/>
              <a:gd name="connsiteY158" fmla="*/ 2249505 h 7012541"/>
              <a:gd name="connsiteX159" fmla="*/ 7703511 w 9131175"/>
              <a:gd name="connsiteY159" fmla="*/ 2284901 h 7012541"/>
              <a:gd name="connsiteX160" fmla="*/ 7728742 w 9131175"/>
              <a:gd name="connsiteY160" fmla="*/ 2311449 h 7012541"/>
              <a:gd name="connsiteX161" fmla="*/ 7703511 w 9131175"/>
              <a:gd name="connsiteY161" fmla="*/ 2329142 h 7012541"/>
              <a:gd name="connsiteX162" fmla="*/ 7695104 w 9131175"/>
              <a:gd name="connsiteY162" fmla="*/ 2355692 h 7012541"/>
              <a:gd name="connsiteX163" fmla="*/ 7686693 w 9131175"/>
              <a:gd name="connsiteY163" fmla="*/ 2391087 h 7012541"/>
              <a:gd name="connsiteX164" fmla="*/ 7686693 w 9131175"/>
              <a:gd name="connsiteY164" fmla="*/ 2417635 h 7012541"/>
              <a:gd name="connsiteX165" fmla="*/ 7695104 w 9131175"/>
              <a:gd name="connsiteY165" fmla="*/ 2417635 h 7012541"/>
              <a:gd name="connsiteX166" fmla="*/ 7695104 w 9131175"/>
              <a:gd name="connsiteY166" fmla="*/ 2479580 h 7012541"/>
              <a:gd name="connsiteX167" fmla="*/ 7627822 w 9131175"/>
              <a:gd name="connsiteY167" fmla="*/ 2541532 h 7012541"/>
              <a:gd name="connsiteX168" fmla="*/ 7711923 w 9131175"/>
              <a:gd name="connsiteY168" fmla="*/ 2568073 h 7012541"/>
              <a:gd name="connsiteX169" fmla="*/ 7703511 w 9131175"/>
              <a:gd name="connsiteY169" fmla="*/ 2576928 h 7012541"/>
              <a:gd name="connsiteX170" fmla="*/ 7404253 w 9131175"/>
              <a:gd name="connsiteY170" fmla="*/ 2576928 h 7012541"/>
              <a:gd name="connsiteX171" fmla="*/ 7383266 w 9131175"/>
              <a:gd name="connsiteY171" fmla="*/ 2587165 h 7012541"/>
              <a:gd name="connsiteX172" fmla="*/ 7381897 w 9131175"/>
              <a:gd name="connsiteY172" fmla="*/ 2590655 h 7012541"/>
              <a:gd name="connsiteX173" fmla="*/ 7400748 w 9131175"/>
              <a:gd name="connsiteY173" fmla="*/ 2594621 h 7012541"/>
              <a:gd name="connsiteX174" fmla="*/ 7468030 w 9131175"/>
              <a:gd name="connsiteY174" fmla="*/ 2638871 h 7012541"/>
              <a:gd name="connsiteX175" fmla="*/ 7501670 w 9131175"/>
              <a:gd name="connsiteY175" fmla="*/ 2665420 h 7012541"/>
              <a:gd name="connsiteX176" fmla="*/ 7594181 w 9131175"/>
              <a:gd name="connsiteY176" fmla="*/ 2683114 h 7012541"/>
              <a:gd name="connsiteX177" fmla="*/ 7611001 w 9131175"/>
              <a:gd name="connsiteY177" fmla="*/ 2700816 h 7012541"/>
              <a:gd name="connsiteX178" fmla="*/ 7594181 w 9131175"/>
              <a:gd name="connsiteY178" fmla="*/ 2709662 h 7012541"/>
              <a:gd name="connsiteX179" fmla="*/ 7392339 w 9131175"/>
              <a:gd name="connsiteY179" fmla="*/ 2709662 h 7012541"/>
              <a:gd name="connsiteX180" fmla="*/ 7376568 w 9131175"/>
              <a:gd name="connsiteY180" fmla="*/ 2710767 h 7012541"/>
              <a:gd name="connsiteX181" fmla="*/ 7375657 w 9131175"/>
              <a:gd name="connsiteY181" fmla="*/ 2711514 h 7012541"/>
              <a:gd name="connsiteX182" fmla="*/ 7375873 w 9131175"/>
              <a:gd name="connsiteY182" fmla="*/ 2712006 h 7012541"/>
              <a:gd name="connsiteX183" fmla="*/ 7460543 w 9131175"/>
              <a:gd name="connsiteY183" fmla="*/ 2730679 h 7012541"/>
              <a:gd name="connsiteX184" fmla="*/ 7578813 w 9131175"/>
              <a:gd name="connsiteY184" fmla="*/ 2816042 h 7012541"/>
              <a:gd name="connsiteX185" fmla="*/ 7578813 w 9131175"/>
              <a:gd name="connsiteY185" fmla="*/ 2824702 h 7012541"/>
              <a:gd name="connsiteX186" fmla="*/ 7678282 w 9131175"/>
              <a:gd name="connsiteY186" fmla="*/ 2824702 h 7012541"/>
              <a:gd name="connsiteX187" fmla="*/ 7753975 w 9131175"/>
              <a:gd name="connsiteY187" fmla="*/ 2815857 h 7012541"/>
              <a:gd name="connsiteX188" fmla="*/ 7787615 w 9131175"/>
              <a:gd name="connsiteY188" fmla="*/ 2842405 h 7012541"/>
              <a:gd name="connsiteX189" fmla="*/ 7779204 w 9131175"/>
              <a:gd name="connsiteY189" fmla="*/ 2868954 h 7012541"/>
              <a:gd name="connsiteX190" fmla="*/ 7737152 w 9131175"/>
              <a:gd name="connsiteY190" fmla="*/ 2868954 h 7012541"/>
              <a:gd name="connsiteX191" fmla="*/ 7627822 w 9131175"/>
              <a:gd name="connsiteY191" fmla="*/ 2860098 h 7012541"/>
              <a:gd name="connsiteX192" fmla="*/ 7597729 w 9131175"/>
              <a:gd name="connsiteY192" fmla="*/ 2855261 h 7012541"/>
              <a:gd name="connsiteX193" fmla="*/ 7576437 w 9131175"/>
              <a:gd name="connsiteY193" fmla="*/ 2859828 h 7012541"/>
              <a:gd name="connsiteX194" fmla="*/ 7559327 w 9131175"/>
              <a:gd name="connsiteY194" fmla="*/ 2867792 h 7012541"/>
              <a:gd name="connsiteX195" fmla="*/ 7548232 w 9131175"/>
              <a:gd name="connsiteY195" fmla="*/ 2867539 h 7012541"/>
              <a:gd name="connsiteX196" fmla="*/ 7543852 w 9131175"/>
              <a:gd name="connsiteY196" fmla="*/ 2868814 h 7012541"/>
              <a:gd name="connsiteX197" fmla="*/ 7530842 w 9131175"/>
              <a:gd name="connsiteY197" fmla="*/ 2868887 h 7012541"/>
              <a:gd name="connsiteX198" fmla="*/ 7497880 w 9131175"/>
              <a:gd name="connsiteY198" fmla="*/ 2879700 h 7012541"/>
              <a:gd name="connsiteX199" fmla="*/ 7591028 w 9131175"/>
              <a:gd name="connsiteY199" fmla="*/ 2893285 h 7012541"/>
              <a:gd name="connsiteX200" fmla="*/ 7703511 w 9131175"/>
              <a:gd name="connsiteY200" fmla="*/ 2895495 h 7012541"/>
              <a:gd name="connsiteX201" fmla="*/ 7737152 w 9131175"/>
              <a:gd name="connsiteY201" fmla="*/ 2895495 h 7012541"/>
              <a:gd name="connsiteX202" fmla="*/ 7779204 w 9131175"/>
              <a:gd name="connsiteY202" fmla="*/ 2913195 h 7012541"/>
              <a:gd name="connsiteX203" fmla="*/ 7787615 w 9131175"/>
              <a:gd name="connsiteY203" fmla="*/ 2939745 h 7012541"/>
              <a:gd name="connsiteX204" fmla="*/ 7770793 w 9131175"/>
              <a:gd name="connsiteY204" fmla="*/ 2957445 h 7012541"/>
              <a:gd name="connsiteX205" fmla="*/ 7644642 w 9131175"/>
              <a:gd name="connsiteY205" fmla="*/ 2957445 h 7012541"/>
              <a:gd name="connsiteX206" fmla="*/ 7779204 w 9131175"/>
              <a:gd name="connsiteY206" fmla="*/ 2992841 h 7012541"/>
              <a:gd name="connsiteX207" fmla="*/ 7804434 w 9131175"/>
              <a:gd name="connsiteY207" fmla="*/ 3010536 h 7012541"/>
              <a:gd name="connsiteX208" fmla="*/ 7770793 w 9131175"/>
              <a:gd name="connsiteY208" fmla="*/ 3019391 h 7012541"/>
              <a:gd name="connsiteX209" fmla="*/ 7560540 w 9131175"/>
              <a:gd name="connsiteY209" fmla="*/ 3019391 h 7012541"/>
              <a:gd name="connsiteX210" fmla="*/ 7526899 w 9131175"/>
              <a:gd name="connsiteY210" fmla="*/ 3037084 h 7012541"/>
              <a:gd name="connsiteX211" fmla="*/ 7585771 w 9131175"/>
              <a:gd name="connsiteY211" fmla="*/ 3037084 h 7012541"/>
              <a:gd name="connsiteX212" fmla="*/ 7661463 w 9131175"/>
              <a:gd name="connsiteY212" fmla="*/ 3063633 h 7012541"/>
              <a:gd name="connsiteX213" fmla="*/ 7737152 w 9131175"/>
              <a:gd name="connsiteY213" fmla="*/ 3063633 h 7012541"/>
              <a:gd name="connsiteX214" fmla="*/ 7762383 w 9131175"/>
              <a:gd name="connsiteY214" fmla="*/ 3090181 h 7012541"/>
              <a:gd name="connsiteX215" fmla="*/ 7737152 w 9131175"/>
              <a:gd name="connsiteY215" fmla="*/ 3116729 h 7012541"/>
              <a:gd name="connsiteX216" fmla="*/ 7560540 w 9131175"/>
              <a:gd name="connsiteY216" fmla="*/ 3116729 h 7012541"/>
              <a:gd name="connsiteX217" fmla="*/ 7484848 w 9131175"/>
              <a:gd name="connsiteY217" fmla="*/ 3125577 h 7012541"/>
              <a:gd name="connsiteX218" fmla="*/ 7577360 w 9131175"/>
              <a:gd name="connsiteY218" fmla="*/ 3125577 h 7012541"/>
              <a:gd name="connsiteX219" fmla="*/ 7636232 w 9131175"/>
              <a:gd name="connsiteY219" fmla="*/ 3160972 h 7012541"/>
              <a:gd name="connsiteX220" fmla="*/ 7636232 w 9131175"/>
              <a:gd name="connsiteY220" fmla="*/ 3187520 h 7012541"/>
              <a:gd name="connsiteX221" fmla="*/ 7602592 w 9131175"/>
              <a:gd name="connsiteY221" fmla="*/ 3205222 h 7012541"/>
              <a:gd name="connsiteX222" fmla="*/ 7493259 w 9131175"/>
              <a:gd name="connsiteY222" fmla="*/ 3222925 h 7012541"/>
              <a:gd name="connsiteX223" fmla="*/ 7457408 w 9131175"/>
              <a:gd name="connsiteY223" fmla="*/ 3228471 h 7012541"/>
              <a:gd name="connsiteX224" fmla="*/ 7465626 w 9131175"/>
              <a:gd name="connsiteY224" fmla="*/ 3237002 h 7012541"/>
              <a:gd name="connsiteX225" fmla="*/ 7402275 w 9131175"/>
              <a:gd name="connsiteY225" fmla="*/ 3266341 h 7012541"/>
              <a:gd name="connsiteX226" fmla="*/ 7367938 w 9131175"/>
              <a:gd name="connsiteY226" fmla="*/ 3279517 h 7012541"/>
              <a:gd name="connsiteX227" fmla="*/ 7455167 w 9131175"/>
              <a:gd name="connsiteY227" fmla="*/ 3302602 h 7012541"/>
              <a:gd name="connsiteX228" fmla="*/ 7605693 w 9131175"/>
              <a:gd name="connsiteY228" fmla="*/ 3285529 h 7012541"/>
              <a:gd name="connsiteX229" fmla="*/ 7675577 w 9131175"/>
              <a:gd name="connsiteY229" fmla="*/ 3251385 h 7012541"/>
              <a:gd name="connsiteX230" fmla="*/ 7793847 w 9131175"/>
              <a:gd name="connsiteY230" fmla="*/ 3153218 h 7012541"/>
              <a:gd name="connsiteX231" fmla="*/ 7992751 w 9131175"/>
              <a:gd name="connsiteY231" fmla="*/ 2986763 h 7012541"/>
              <a:gd name="connsiteX232" fmla="*/ 8250792 w 9131175"/>
              <a:gd name="connsiteY232" fmla="*/ 2905671 h 7012541"/>
              <a:gd name="connsiteX233" fmla="*/ 8460452 w 9131175"/>
              <a:gd name="connsiteY233" fmla="*/ 2811774 h 7012541"/>
              <a:gd name="connsiteX234" fmla="*/ 8476578 w 9131175"/>
              <a:gd name="connsiteY234" fmla="*/ 2798969 h 7012541"/>
              <a:gd name="connsiteX235" fmla="*/ 8691612 w 9131175"/>
              <a:gd name="connsiteY235" fmla="*/ 2726411 h 7012541"/>
              <a:gd name="connsiteX236" fmla="*/ 8713493 w 9131175"/>
              <a:gd name="connsiteY236" fmla="*/ 2720593 h 7012541"/>
              <a:gd name="connsiteX237" fmla="*/ 8716434 w 9131175"/>
              <a:gd name="connsiteY237" fmla="*/ 2716533 h 7012541"/>
              <a:gd name="connsiteX238" fmla="*/ 8741072 w 9131175"/>
              <a:gd name="connsiteY238" fmla="*/ 2694886 h 7012541"/>
              <a:gd name="connsiteX239" fmla="*/ 8845046 w 9131175"/>
              <a:gd name="connsiteY239" fmla="*/ 2642160 h 7012541"/>
              <a:gd name="connsiteX240" fmla="*/ 8903166 w 9131175"/>
              <a:gd name="connsiteY240" fmla="*/ 2626902 h 7012541"/>
              <a:gd name="connsiteX241" fmla="*/ 9018490 w 9131175"/>
              <a:gd name="connsiteY241" fmla="*/ 2656253 h 7012541"/>
              <a:gd name="connsiteX242" fmla="*/ 9039587 w 9131175"/>
              <a:gd name="connsiteY242" fmla="*/ 2688788 h 7012541"/>
              <a:gd name="connsiteX243" fmla="*/ 9047932 w 9131175"/>
              <a:gd name="connsiteY243" fmla="*/ 2702474 h 7012541"/>
              <a:gd name="connsiteX244" fmla="*/ 9077294 w 9131175"/>
              <a:gd name="connsiteY244" fmla="*/ 2712074 h 7012541"/>
              <a:gd name="connsiteX245" fmla="*/ 9076179 w 9131175"/>
              <a:gd name="connsiteY245" fmla="*/ 2722859 h 7012541"/>
              <a:gd name="connsiteX246" fmla="*/ 9110926 w 9131175"/>
              <a:gd name="connsiteY246" fmla="*/ 2743484 h 7012541"/>
              <a:gd name="connsiteX247" fmla="*/ 9127055 w 9131175"/>
              <a:gd name="connsiteY247" fmla="*/ 2764823 h 7012541"/>
              <a:gd name="connsiteX248" fmla="*/ 9100174 w 9131175"/>
              <a:gd name="connsiteY248" fmla="*/ 2914207 h 7012541"/>
              <a:gd name="connsiteX249" fmla="*/ 8976531 w 9131175"/>
              <a:gd name="connsiteY249" fmla="*/ 3003836 h 7012541"/>
              <a:gd name="connsiteX250" fmla="*/ 8863638 w 9131175"/>
              <a:gd name="connsiteY250" fmla="*/ 3012372 h 7012541"/>
              <a:gd name="connsiteX251" fmla="*/ 8718490 w 9131175"/>
              <a:gd name="connsiteY251" fmla="*/ 3008104 h 7012541"/>
              <a:gd name="connsiteX252" fmla="*/ 8686236 w 9131175"/>
              <a:gd name="connsiteY252" fmla="*/ 3025177 h 7012541"/>
              <a:gd name="connsiteX253" fmla="*/ 8557214 w 9131175"/>
              <a:gd name="connsiteY253" fmla="*/ 3076394 h 7012541"/>
              <a:gd name="connsiteX254" fmla="*/ 8438947 w 9131175"/>
              <a:gd name="connsiteY254" fmla="*/ 3114806 h 7012541"/>
              <a:gd name="connsiteX255" fmla="*/ 8170155 w 9131175"/>
              <a:gd name="connsiteY255" fmla="*/ 3174559 h 7012541"/>
              <a:gd name="connsiteX256" fmla="*/ 7912116 w 9131175"/>
              <a:gd name="connsiteY256" fmla="*/ 3259920 h 7012541"/>
              <a:gd name="connsiteX257" fmla="*/ 7750841 w 9131175"/>
              <a:gd name="connsiteY257" fmla="*/ 3358087 h 7012541"/>
              <a:gd name="connsiteX258" fmla="*/ 7675577 w 9131175"/>
              <a:gd name="connsiteY258" fmla="*/ 3396499 h 7012541"/>
              <a:gd name="connsiteX259" fmla="*/ 7369154 w 9131175"/>
              <a:gd name="connsiteY259" fmla="*/ 3537345 h 7012541"/>
              <a:gd name="connsiteX260" fmla="*/ 7348086 w 9131175"/>
              <a:gd name="connsiteY260" fmla="*/ 3547150 h 7012541"/>
              <a:gd name="connsiteX261" fmla="*/ 7332987 w 9131175"/>
              <a:gd name="connsiteY261" fmla="*/ 3639988 h 7012541"/>
              <a:gd name="connsiteX262" fmla="*/ 7279799 w 9131175"/>
              <a:gd name="connsiteY262" fmla="*/ 3746654 h 7012541"/>
              <a:gd name="connsiteX263" fmla="*/ 7275361 w 9131175"/>
              <a:gd name="connsiteY263" fmla="*/ 3767789 h 7012541"/>
              <a:gd name="connsiteX264" fmla="*/ 7288517 w 9131175"/>
              <a:gd name="connsiteY264" fmla="*/ 3772089 h 7012541"/>
              <a:gd name="connsiteX265" fmla="*/ 7702457 w 9131175"/>
              <a:gd name="connsiteY265" fmla="*/ 3891595 h 7012541"/>
              <a:gd name="connsiteX266" fmla="*/ 7793847 w 9131175"/>
              <a:gd name="connsiteY266" fmla="*/ 3917205 h 7012541"/>
              <a:gd name="connsiteX267" fmla="*/ 7917492 w 9131175"/>
              <a:gd name="connsiteY267" fmla="*/ 3904400 h 7012541"/>
              <a:gd name="connsiteX268" fmla="*/ 7987376 w 9131175"/>
              <a:gd name="connsiteY268" fmla="*/ 3895864 h 7012541"/>
              <a:gd name="connsiteX269" fmla="*/ 8062638 w 9131175"/>
              <a:gd name="connsiteY269" fmla="*/ 3912937 h 7012541"/>
              <a:gd name="connsiteX270" fmla="*/ 8094894 w 9131175"/>
              <a:gd name="connsiteY270" fmla="*/ 3942812 h 7012541"/>
              <a:gd name="connsiteX271" fmla="*/ 7955122 w 9131175"/>
              <a:gd name="connsiteY271" fmla="*/ 4169020 h 7012541"/>
              <a:gd name="connsiteX272" fmla="*/ 7804598 w 9131175"/>
              <a:gd name="connsiteY272" fmla="*/ 4169020 h 7012541"/>
              <a:gd name="connsiteX273" fmla="*/ 7680953 w 9131175"/>
              <a:gd name="connsiteY273" fmla="*/ 4100731 h 7012541"/>
              <a:gd name="connsiteX274" fmla="*/ 7546558 w 9131175"/>
              <a:gd name="connsiteY274" fmla="*/ 4079391 h 7012541"/>
              <a:gd name="connsiteX275" fmla="*/ 7406787 w 9131175"/>
              <a:gd name="connsiteY275" fmla="*/ 4023907 h 7012541"/>
              <a:gd name="connsiteX276" fmla="*/ 7326147 w 9131175"/>
              <a:gd name="connsiteY276" fmla="*/ 3921471 h 7012541"/>
              <a:gd name="connsiteX277" fmla="*/ 7292356 w 9131175"/>
              <a:gd name="connsiteY277" fmla="*/ 3898797 h 7012541"/>
              <a:gd name="connsiteX278" fmla="*/ 7262906 w 9131175"/>
              <a:gd name="connsiteY278" fmla="*/ 3921009 h 7012541"/>
              <a:gd name="connsiteX279" fmla="*/ 7161547 w 9131175"/>
              <a:gd name="connsiteY279" fmla="*/ 3921009 h 7012541"/>
              <a:gd name="connsiteX280" fmla="*/ 7009507 w 9131175"/>
              <a:gd name="connsiteY280" fmla="*/ 3947832 h 7012541"/>
              <a:gd name="connsiteX281" fmla="*/ 6967273 w 9131175"/>
              <a:gd name="connsiteY281" fmla="*/ 4048423 h 7012541"/>
              <a:gd name="connsiteX282" fmla="*/ 6722320 w 9131175"/>
              <a:gd name="connsiteY282" fmla="*/ 4309956 h 7012541"/>
              <a:gd name="connsiteX283" fmla="*/ 6663192 w 9131175"/>
              <a:gd name="connsiteY283" fmla="*/ 4323367 h 7012541"/>
              <a:gd name="connsiteX284" fmla="*/ 6325327 w 9131175"/>
              <a:gd name="connsiteY284" fmla="*/ 4323367 h 7012541"/>
              <a:gd name="connsiteX285" fmla="*/ 6392899 w 9131175"/>
              <a:gd name="connsiteY285" fmla="*/ 4544663 h 7012541"/>
              <a:gd name="connsiteX286" fmla="*/ 6198625 w 9131175"/>
              <a:gd name="connsiteY286" fmla="*/ 4423957 h 7012541"/>
              <a:gd name="connsiteX287" fmla="*/ 5894546 w 9131175"/>
              <a:gd name="connsiteY287" fmla="*/ 4363603 h 7012541"/>
              <a:gd name="connsiteX288" fmla="*/ 5750952 w 9131175"/>
              <a:gd name="connsiteY288" fmla="*/ 4558076 h 7012541"/>
              <a:gd name="connsiteX289" fmla="*/ 5539785 w 9131175"/>
              <a:gd name="connsiteY289" fmla="*/ 4658664 h 7012541"/>
              <a:gd name="connsiteX290" fmla="*/ 5396192 w 9131175"/>
              <a:gd name="connsiteY290" fmla="*/ 4698900 h 7012541"/>
              <a:gd name="connsiteX291" fmla="*/ 5159686 w 9131175"/>
              <a:gd name="connsiteY291" fmla="*/ 4812901 h 7012541"/>
              <a:gd name="connsiteX292" fmla="*/ 5083666 w 9131175"/>
              <a:gd name="connsiteY292" fmla="*/ 4866550 h 7012541"/>
              <a:gd name="connsiteX293" fmla="*/ 5117452 w 9131175"/>
              <a:gd name="connsiteY293" fmla="*/ 5034199 h 7012541"/>
              <a:gd name="connsiteX294" fmla="*/ 5145995 w 9131175"/>
              <a:gd name="connsiteY294" fmla="*/ 5142809 h 7012541"/>
              <a:gd name="connsiteX295" fmla="*/ 5165276 w 9131175"/>
              <a:gd name="connsiteY295" fmla="*/ 5144903 h 7012541"/>
              <a:gd name="connsiteX296" fmla="*/ 5185034 w 9131175"/>
              <a:gd name="connsiteY296" fmla="*/ 5157192 h 7012541"/>
              <a:gd name="connsiteX297" fmla="*/ 5201125 w 9131175"/>
              <a:gd name="connsiteY297" fmla="*/ 5182005 h 7012541"/>
              <a:gd name="connsiteX298" fmla="*/ 5207489 w 9131175"/>
              <a:gd name="connsiteY298" fmla="*/ 5192443 h 7012541"/>
              <a:gd name="connsiteX299" fmla="*/ 5227816 w 9131175"/>
              <a:gd name="connsiteY299" fmla="*/ 5219711 h 7012541"/>
              <a:gd name="connsiteX300" fmla="*/ 5238415 w 9131175"/>
              <a:gd name="connsiteY300" fmla="*/ 5232605 h 7012541"/>
              <a:gd name="connsiteX301" fmla="*/ 5245533 w 9131175"/>
              <a:gd name="connsiteY301" fmla="*/ 5251423 h 7012541"/>
              <a:gd name="connsiteX302" fmla="*/ 5244433 w 9131175"/>
              <a:gd name="connsiteY302" fmla="*/ 5272625 h 7012541"/>
              <a:gd name="connsiteX303" fmla="*/ 5234771 w 9131175"/>
              <a:gd name="connsiteY303" fmla="*/ 5325796 h 7012541"/>
              <a:gd name="connsiteX304" fmla="*/ 5159997 w 9131175"/>
              <a:gd name="connsiteY304" fmla="*/ 5402777 h 7012541"/>
              <a:gd name="connsiteX305" fmla="*/ 5149413 w 9131175"/>
              <a:gd name="connsiteY305" fmla="*/ 5403392 h 7012541"/>
              <a:gd name="connsiteX306" fmla="*/ 5103589 w 9131175"/>
              <a:gd name="connsiteY306" fmla="*/ 5411777 h 7012541"/>
              <a:gd name="connsiteX307" fmla="*/ 5090634 w 9131175"/>
              <a:gd name="connsiteY307" fmla="*/ 5410623 h 7012541"/>
              <a:gd name="connsiteX308" fmla="*/ 5055641 w 9131175"/>
              <a:gd name="connsiteY308" fmla="*/ 5412181 h 7012541"/>
              <a:gd name="connsiteX309" fmla="*/ 5036709 w 9131175"/>
              <a:gd name="connsiteY309" fmla="*/ 5411532 h 7012541"/>
              <a:gd name="connsiteX310" fmla="*/ 5020131 w 9131175"/>
              <a:gd name="connsiteY310" fmla="*/ 5399145 h 7012541"/>
              <a:gd name="connsiteX311" fmla="*/ 4965181 w 9131175"/>
              <a:gd name="connsiteY311" fmla="*/ 5370869 h 7012541"/>
              <a:gd name="connsiteX312" fmla="*/ 4936764 w 9131175"/>
              <a:gd name="connsiteY312" fmla="*/ 5349635 h 7012541"/>
              <a:gd name="connsiteX313" fmla="*/ 4930771 w 9131175"/>
              <a:gd name="connsiteY313" fmla="*/ 5336631 h 7012541"/>
              <a:gd name="connsiteX314" fmla="*/ 4930989 w 9131175"/>
              <a:gd name="connsiteY314" fmla="*/ 5303401 h 7012541"/>
              <a:gd name="connsiteX315" fmla="*/ 4928196 w 9131175"/>
              <a:gd name="connsiteY315" fmla="*/ 5250159 h 7012541"/>
              <a:gd name="connsiteX316" fmla="*/ 4936643 w 9131175"/>
              <a:gd name="connsiteY316" fmla="*/ 5228052 h 7012541"/>
              <a:gd name="connsiteX317" fmla="*/ 4954676 w 9131175"/>
              <a:gd name="connsiteY317" fmla="*/ 5203164 h 7012541"/>
              <a:gd name="connsiteX318" fmla="*/ 4973466 w 9131175"/>
              <a:gd name="connsiteY318" fmla="*/ 5186655 h 7012541"/>
              <a:gd name="connsiteX319" fmla="*/ 5007128 w 9131175"/>
              <a:gd name="connsiteY319" fmla="*/ 5158612 h 7012541"/>
              <a:gd name="connsiteX320" fmla="*/ 5007645 w 9131175"/>
              <a:gd name="connsiteY320" fmla="*/ 5158473 h 7012541"/>
              <a:gd name="connsiteX321" fmla="*/ 5007645 w 9131175"/>
              <a:gd name="connsiteY321" fmla="*/ 5114670 h 7012541"/>
              <a:gd name="connsiteX322" fmla="*/ 4999198 w 9131175"/>
              <a:gd name="connsiteY322" fmla="*/ 5000669 h 7012541"/>
              <a:gd name="connsiteX323" fmla="*/ 4898895 w 9131175"/>
              <a:gd name="connsiteY323" fmla="*/ 4868226 h 7012541"/>
              <a:gd name="connsiteX324" fmla="*/ 4867336 w 9131175"/>
              <a:gd name="connsiteY324" fmla="*/ 4861044 h 7012541"/>
              <a:gd name="connsiteX325" fmla="*/ 4863754 w 9131175"/>
              <a:gd name="connsiteY325" fmla="*/ 4869585 h 7012541"/>
              <a:gd name="connsiteX326" fmla="*/ 4694644 w 9131175"/>
              <a:gd name="connsiteY326" fmla="*/ 5175990 h 7012541"/>
              <a:gd name="connsiteX327" fmla="*/ 4598819 w 9131175"/>
              <a:gd name="connsiteY327" fmla="*/ 5313663 h 7012541"/>
              <a:gd name="connsiteX328" fmla="*/ 4634867 w 9131175"/>
              <a:gd name="connsiteY328" fmla="*/ 5335807 h 7012541"/>
              <a:gd name="connsiteX329" fmla="*/ 4724241 w 9131175"/>
              <a:gd name="connsiteY329" fmla="*/ 5411032 h 7012541"/>
              <a:gd name="connsiteX330" fmla="*/ 4756496 w 9131175"/>
              <a:gd name="connsiteY330" fmla="*/ 5530539 h 7012541"/>
              <a:gd name="connsiteX331" fmla="*/ 4654356 w 9131175"/>
              <a:gd name="connsiteY331" fmla="*/ 5658580 h 7012541"/>
              <a:gd name="connsiteX332" fmla="*/ 4648980 w 9131175"/>
              <a:gd name="connsiteY332" fmla="*/ 5688457 h 7012541"/>
              <a:gd name="connsiteX333" fmla="*/ 4675858 w 9131175"/>
              <a:gd name="connsiteY333" fmla="*/ 5833571 h 7012541"/>
              <a:gd name="connsiteX334" fmla="*/ 4541463 w 9131175"/>
              <a:gd name="connsiteY334" fmla="*/ 6029902 h 7012541"/>
              <a:gd name="connsiteX335" fmla="*/ 4412442 w 9131175"/>
              <a:gd name="connsiteY335" fmla="*/ 6076852 h 7012541"/>
              <a:gd name="connsiteX336" fmla="*/ 4149025 w 9131175"/>
              <a:gd name="connsiteY336" fmla="*/ 6046974 h 7012541"/>
              <a:gd name="connsiteX337" fmla="*/ 4074352 w 9131175"/>
              <a:gd name="connsiteY337" fmla="*/ 6000025 h 7012541"/>
              <a:gd name="connsiteX338" fmla="*/ 4028912 w 9131175"/>
              <a:gd name="connsiteY338" fmla="*/ 5958970 h 7012541"/>
              <a:gd name="connsiteX339" fmla="*/ 4003104 w 9131175"/>
              <a:gd name="connsiteY339" fmla="*/ 5983754 h 7012541"/>
              <a:gd name="connsiteX340" fmla="*/ 3888930 w 9131175"/>
              <a:gd name="connsiteY340" fmla="*/ 6074326 h 7012541"/>
              <a:gd name="connsiteX341" fmla="*/ 3891321 w 9131175"/>
              <a:gd name="connsiteY341" fmla="*/ 6076719 h 7012541"/>
              <a:gd name="connsiteX342" fmla="*/ 3901736 w 9131175"/>
              <a:gd name="connsiteY342" fmla="*/ 6081120 h 7012541"/>
              <a:gd name="connsiteX343" fmla="*/ 3944745 w 9131175"/>
              <a:gd name="connsiteY343" fmla="*/ 6098191 h 7012541"/>
              <a:gd name="connsiteX344" fmla="*/ 3890984 w 9131175"/>
              <a:gd name="connsiteY344" fmla="*/ 6128069 h 7012541"/>
              <a:gd name="connsiteX345" fmla="*/ 3853354 w 9131175"/>
              <a:gd name="connsiteY345" fmla="*/ 6115264 h 7012541"/>
              <a:gd name="connsiteX346" fmla="*/ 3842074 w 9131175"/>
              <a:gd name="connsiteY346" fmla="*/ 6111495 h 7012541"/>
              <a:gd name="connsiteX347" fmla="*/ 3717916 w 9131175"/>
              <a:gd name="connsiteY347" fmla="*/ 6209987 h 7012541"/>
              <a:gd name="connsiteX348" fmla="*/ 2544219 w 9131175"/>
              <a:gd name="connsiteY348" fmla="*/ 6797710 h 7012541"/>
              <a:gd name="connsiteX349" fmla="*/ 2460861 w 9131175"/>
              <a:gd name="connsiteY349" fmla="*/ 6820826 h 7012541"/>
              <a:gd name="connsiteX350" fmla="*/ 2460861 w 9131175"/>
              <a:gd name="connsiteY350" fmla="*/ 6858002 h 7012541"/>
              <a:gd name="connsiteX351" fmla="*/ 2326804 w 9131175"/>
              <a:gd name="connsiteY351" fmla="*/ 6858002 h 7012541"/>
              <a:gd name="connsiteX352" fmla="*/ 2215051 w 9131175"/>
              <a:gd name="connsiteY352" fmla="*/ 6888993 h 7012541"/>
              <a:gd name="connsiteX353" fmla="*/ 1163401 w 9131175"/>
              <a:gd name="connsiteY353" fmla="*/ 7010404 h 7012541"/>
              <a:gd name="connsiteX354" fmla="*/ 363779 w 9131175"/>
              <a:gd name="connsiteY354" fmla="*/ 6931523 h 7012541"/>
              <a:gd name="connsiteX355" fmla="*/ 0 w 9131175"/>
              <a:gd name="connsiteY355" fmla="*/ 6858002 h 7012541"/>
              <a:gd name="connsiteX0" fmla="*/ 6562479 w 8891870"/>
              <a:gd name="connsiteY0" fmla="*/ 867292 h 7012541"/>
              <a:gd name="connsiteX1" fmla="*/ 6506253 w 8891870"/>
              <a:gd name="connsiteY1" fmla="*/ 908210 h 7012541"/>
              <a:gd name="connsiteX2" fmla="*/ 6457870 w 8891870"/>
              <a:gd name="connsiteY2" fmla="*/ 967963 h 7012541"/>
              <a:gd name="connsiteX3" fmla="*/ 6473997 w 8891870"/>
              <a:gd name="connsiteY3" fmla="*/ 1006376 h 7012541"/>
              <a:gd name="connsiteX4" fmla="*/ 6514317 w 8891870"/>
              <a:gd name="connsiteY4" fmla="*/ 1006911 h 7012541"/>
              <a:gd name="connsiteX5" fmla="*/ 6531280 w 8891870"/>
              <a:gd name="connsiteY5" fmla="*/ 1003094 h 7012541"/>
              <a:gd name="connsiteX6" fmla="*/ 6553414 w 8891870"/>
              <a:gd name="connsiteY6" fmla="*/ 955148 h 7012541"/>
              <a:gd name="connsiteX7" fmla="*/ 6555868 w 8891870"/>
              <a:gd name="connsiteY7" fmla="*/ 887712 h 7012541"/>
              <a:gd name="connsiteX8" fmla="*/ 6562479 w 8891870"/>
              <a:gd name="connsiteY8" fmla="*/ 867292 h 7012541"/>
              <a:gd name="connsiteX9" fmla="*/ 320752 w 8891870"/>
              <a:gd name="connsiteY9" fmla="*/ 5816011 h 7012541"/>
              <a:gd name="connsiteX10" fmla="*/ 0 w 8891870"/>
              <a:gd name="connsiteY10" fmla="*/ 85060 h 7012541"/>
              <a:gd name="connsiteX11" fmla="*/ 2221556 w 8891870"/>
              <a:gd name="connsiteY11" fmla="*/ 0 h 7012541"/>
              <a:gd name="connsiteX12" fmla="*/ 2838335 w 8891870"/>
              <a:gd name="connsiteY12" fmla="*/ 423059 h 7012541"/>
              <a:gd name="connsiteX13" fmla="*/ 3014853 w 8891870"/>
              <a:gd name="connsiteY13" fmla="*/ 516658 h 7012541"/>
              <a:gd name="connsiteX14" fmla="*/ 2995156 w 8891870"/>
              <a:gd name="connsiteY14" fmla="*/ 491542 h 7012541"/>
              <a:gd name="connsiteX15" fmla="*/ 2968950 w 8891870"/>
              <a:gd name="connsiteY15" fmla="*/ 460064 h 7012541"/>
              <a:gd name="connsiteX16" fmla="*/ 2872184 w 8891870"/>
              <a:gd name="connsiteY16" fmla="*/ 387506 h 7012541"/>
              <a:gd name="connsiteX17" fmla="*/ 2823801 w 8891870"/>
              <a:gd name="connsiteY17" fmla="*/ 302144 h 7012541"/>
              <a:gd name="connsiteX18" fmla="*/ 2909814 w 8891870"/>
              <a:gd name="connsiteY18" fmla="*/ 203978 h 7012541"/>
              <a:gd name="connsiteX19" fmla="*/ 2963574 w 8891870"/>
              <a:gd name="connsiteY19" fmla="*/ 203978 h 7012541"/>
              <a:gd name="connsiteX20" fmla="*/ 2979701 w 8891870"/>
              <a:gd name="connsiteY20" fmla="*/ 233856 h 7012541"/>
              <a:gd name="connsiteX21" fmla="*/ 3038834 w 8891870"/>
              <a:gd name="connsiteY21" fmla="*/ 391774 h 7012541"/>
              <a:gd name="connsiteX22" fmla="*/ 3060339 w 8891870"/>
              <a:gd name="connsiteY22" fmla="*/ 434455 h 7012541"/>
              <a:gd name="connsiteX23" fmla="*/ 3146352 w 8891870"/>
              <a:gd name="connsiteY23" fmla="*/ 545425 h 7012541"/>
              <a:gd name="connsiteX24" fmla="*/ 3193847 w 8891870"/>
              <a:gd name="connsiteY24" fmla="*/ 614557 h 7012541"/>
              <a:gd name="connsiteX25" fmla="*/ 3454027 w 8891870"/>
              <a:gd name="connsiteY25" fmla="*/ 784372 h 7012541"/>
              <a:gd name="connsiteX26" fmla="*/ 3478310 w 8891870"/>
              <a:gd name="connsiteY26" fmla="*/ 760429 h 7012541"/>
              <a:gd name="connsiteX27" fmla="*/ 3511910 w 8891870"/>
              <a:gd name="connsiteY27" fmla="*/ 716148 h 7012541"/>
              <a:gd name="connsiteX28" fmla="*/ 3630177 w 8891870"/>
              <a:gd name="connsiteY28" fmla="*/ 703343 h 7012541"/>
              <a:gd name="connsiteX29" fmla="*/ 3855964 w 8891870"/>
              <a:gd name="connsiteY29" fmla="*/ 733221 h 7012541"/>
              <a:gd name="connsiteX30" fmla="*/ 3920472 w 8891870"/>
              <a:gd name="connsiteY30" fmla="*/ 686272 h 7012541"/>
              <a:gd name="connsiteX31" fmla="*/ 3936601 w 8891870"/>
              <a:gd name="connsiteY31" fmla="*/ 600910 h 7012541"/>
              <a:gd name="connsiteX32" fmla="*/ 3936601 w 8891870"/>
              <a:gd name="connsiteY32" fmla="*/ 545425 h 7012541"/>
              <a:gd name="connsiteX33" fmla="*/ 4038742 w 8891870"/>
              <a:gd name="connsiteY33" fmla="*/ 515549 h 7012541"/>
              <a:gd name="connsiteX34" fmla="*/ 4119380 w 8891870"/>
              <a:gd name="connsiteY34" fmla="*/ 579570 h 7012541"/>
              <a:gd name="connsiteX35" fmla="*/ 4167761 w 8891870"/>
              <a:gd name="connsiteY35" fmla="*/ 613714 h 7012541"/>
              <a:gd name="connsiteX36" fmla="*/ 4221521 w 8891870"/>
              <a:gd name="connsiteY36" fmla="*/ 583839 h 7012541"/>
              <a:gd name="connsiteX37" fmla="*/ 4264526 w 8891870"/>
              <a:gd name="connsiteY37" fmla="*/ 472869 h 7012541"/>
              <a:gd name="connsiteX38" fmla="*/ 4296782 w 8891870"/>
              <a:gd name="connsiteY38" fmla="*/ 438723 h 7012541"/>
              <a:gd name="connsiteX39" fmla="*/ 4350540 w 8891870"/>
              <a:gd name="connsiteY39" fmla="*/ 442991 h 7012541"/>
              <a:gd name="connsiteX40" fmla="*/ 4409675 w 8891870"/>
              <a:gd name="connsiteY40" fmla="*/ 485671 h 7012541"/>
              <a:gd name="connsiteX41" fmla="*/ 4495688 w 8891870"/>
              <a:gd name="connsiteY41" fmla="*/ 545425 h 7012541"/>
              <a:gd name="connsiteX42" fmla="*/ 4630083 w 8891870"/>
              <a:gd name="connsiteY42" fmla="*/ 481403 h 7012541"/>
              <a:gd name="connsiteX43" fmla="*/ 4716096 w 8891870"/>
              <a:gd name="connsiteY43" fmla="*/ 366167 h 7012541"/>
              <a:gd name="connsiteX44" fmla="*/ 4780607 w 8891870"/>
              <a:gd name="connsiteY44" fmla="*/ 349094 h 7012541"/>
              <a:gd name="connsiteX45" fmla="*/ 4839742 w 8891870"/>
              <a:gd name="connsiteY45" fmla="*/ 494208 h 7012541"/>
              <a:gd name="connsiteX46" fmla="*/ 4828992 w 8891870"/>
              <a:gd name="connsiteY46" fmla="*/ 507013 h 7012541"/>
              <a:gd name="connsiteX47" fmla="*/ 4936507 w 8891870"/>
              <a:gd name="connsiteY47" fmla="*/ 532622 h 7012541"/>
              <a:gd name="connsiteX48" fmla="*/ 5027896 w 8891870"/>
              <a:gd name="connsiteY48" fmla="*/ 498476 h 7012541"/>
              <a:gd name="connsiteX49" fmla="*/ 5044024 w 8891870"/>
              <a:gd name="connsiteY49" fmla="*/ 485671 h 7012541"/>
              <a:gd name="connsiteX50" fmla="*/ 5221426 w 8891870"/>
              <a:gd name="connsiteY50" fmla="*/ 477137 h 7012541"/>
              <a:gd name="connsiteX51" fmla="*/ 5323567 w 8891870"/>
              <a:gd name="connsiteY51" fmla="*/ 468600 h 7012541"/>
              <a:gd name="connsiteX52" fmla="*/ 5382702 w 8891870"/>
              <a:gd name="connsiteY52" fmla="*/ 357630 h 7012541"/>
              <a:gd name="connsiteX53" fmla="*/ 5474092 w 8891870"/>
              <a:gd name="connsiteY53" fmla="*/ 131422 h 7012541"/>
              <a:gd name="connsiteX54" fmla="*/ 5554729 w 8891870"/>
              <a:gd name="connsiteY54" fmla="*/ 33255 h 7012541"/>
              <a:gd name="connsiteX55" fmla="*/ 5612518 w 8891870"/>
              <a:gd name="connsiteY55" fmla="*/ 2846 h 7012541"/>
              <a:gd name="connsiteX56" fmla="*/ 5649981 w 8891870"/>
              <a:gd name="connsiteY56" fmla="*/ 245 h 7012541"/>
              <a:gd name="connsiteX57" fmla="*/ 5694500 w 8891870"/>
              <a:gd name="connsiteY57" fmla="*/ 7648 h 7012541"/>
              <a:gd name="connsiteX58" fmla="*/ 5640742 w 8891870"/>
              <a:gd name="connsiteY58" fmla="*/ 152762 h 7012541"/>
              <a:gd name="connsiteX59" fmla="*/ 5586983 w 8891870"/>
              <a:gd name="connsiteY59" fmla="*/ 323485 h 7012541"/>
              <a:gd name="connsiteX60" fmla="*/ 5527848 w 8891870"/>
              <a:gd name="connsiteY60" fmla="*/ 489940 h 7012541"/>
              <a:gd name="connsiteX61" fmla="*/ 5662246 w 8891870"/>
              <a:gd name="connsiteY61" fmla="*/ 613714 h 7012541"/>
              <a:gd name="connsiteX62" fmla="*/ 5694500 w 8891870"/>
              <a:gd name="connsiteY62" fmla="*/ 596641 h 7012541"/>
              <a:gd name="connsiteX63" fmla="*/ 5710626 w 8891870"/>
              <a:gd name="connsiteY63" fmla="*/ 566766 h 7012541"/>
              <a:gd name="connsiteX64" fmla="*/ 5818146 w 8891870"/>
              <a:gd name="connsiteY64" fmla="*/ 532622 h 7012541"/>
              <a:gd name="connsiteX65" fmla="*/ 5877278 w 8891870"/>
              <a:gd name="connsiteY65" fmla="*/ 600910 h 7012541"/>
              <a:gd name="connsiteX66" fmla="*/ 5877278 w 8891870"/>
              <a:gd name="connsiteY66" fmla="*/ 635055 h 7012541"/>
              <a:gd name="connsiteX67" fmla="*/ 6038554 w 8891870"/>
              <a:gd name="connsiteY67" fmla="*/ 801509 h 7012541"/>
              <a:gd name="connsiteX68" fmla="*/ 6113817 w 8891870"/>
              <a:gd name="connsiteY68" fmla="*/ 797240 h 7012541"/>
              <a:gd name="connsiteX69" fmla="*/ 6339601 w 8891870"/>
              <a:gd name="connsiteY69" fmla="*/ 754560 h 7012541"/>
              <a:gd name="connsiteX70" fmla="*/ 6387984 w 8891870"/>
              <a:gd name="connsiteY70" fmla="*/ 771633 h 7012541"/>
              <a:gd name="connsiteX71" fmla="*/ 6447119 w 8891870"/>
              <a:gd name="connsiteY71" fmla="*/ 831386 h 7012541"/>
              <a:gd name="connsiteX72" fmla="*/ 6511627 w 8891870"/>
              <a:gd name="connsiteY72" fmla="*/ 839921 h 7012541"/>
              <a:gd name="connsiteX73" fmla="*/ 6533133 w 8891870"/>
              <a:gd name="connsiteY73" fmla="*/ 822850 h 7012541"/>
              <a:gd name="connsiteX74" fmla="*/ 6559340 w 8891870"/>
              <a:gd name="connsiteY74" fmla="*/ 818048 h 7012541"/>
              <a:gd name="connsiteX75" fmla="*/ 6577164 w 8891870"/>
              <a:gd name="connsiteY75" fmla="*/ 821907 h 7012541"/>
              <a:gd name="connsiteX76" fmla="*/ 6581189 w 8891870"/>
              <a:gd name="connsiteY76" fmla="*/ 803062 h 7012541"/>
              <a:gd name="connsiteX77" fmla="*/ 6563176 w 8891870"/>
              <a:gd name="connsiteY77" fmla="*/ 789260 h 7012541"/>
              <a:gd name="connsiteX78" fmla="*/ 6562472 w 8891870"/>
              <a:gd name="connsiteY78" fmla="*/ 763084 h 7012541"/>
              <a:gd name="connsiteX79" fmla="*/ 6563919 w 8891870"/>
              <a:gd name="connsiteY79" fmla="*/ 732353 h 7012541"/>
              <a:gd name="connsiteX80" fmla="*/ 6609453 w 8891870"/>
              <a:gd name="connsiteY80" fmla="*/ 753698 h 7012541"/>
              <a:gd name="connsiteX81" fmla="*/ 6610157 w 8891870"/>
              <a:gd name="connsiteY81" fmla="*/ 779876 h 7012541"/>
              <a:gd name="connsiteX82" fmla="*/ 6595002 w 8891870"/>
              <a:gd name="connsiteY82" fmla="*/ 977913 h 7012541"/>
              <a:gd name="connsiteX83" fmla="*/ 6595282 w 8891870"/>
              <a:gd name="connsiteY83" fmla="*/ 988259 h 7012541"/>
              <a:gd name="connsiteX84" fmla="*/ 6597643 w 8891870"/>
              <a:gd name="connsiteY84" fmla="*/ 987703 h 7012541"/>
              <a:gd name="connsiteX85" fmla="*/ 6640648 w 8891870"/>
              <a:gd name="connsiteY85" fmla="*/ 1006376 h 7012541"/>
              <a:gd name="connsiteX86" fmla="*/ 6669841 w 8891870"/>
              <a:gd name="connsiteY86" fmla="*/ 1050670 h 7012541"/>
              <a:gd name="connsiteX87" fmla="*/ 6684618 w 8891870"/>
              <a:gd name="connsiteY87" fmla="*/ 1051331 h 7012541"/>
              <a:gd name="connsiteX88" fmla="*/ 6739853 w 8891870"/>
              <a:gd name="connsiteY88" fmla="*/ 1031420 h 7012541"/>
              <a:gd name="connsiteX89" fmla="*/ 6799032 w 8891870"/>
              <a:gd name="connsiteY89" fmla="*/ 1010084 h 7012541"/>
              <a:gd name="connsiteX90" fmla="*/ 6845611 w 8891870"/>
              <a:gd name="connsiteY90" fmla="*/ 1091465 h 7012541"/>
              <a:gd name="connsiteX91" fmla="*/ 6960349 w 8891870"/>
              <a:gd name="connsiteY91" fmla="*/ 1125620 h 7012541"/>
              <a:gd name="connsiteX92" fmla="*/ 7053931 w 8891870"/>
              <a:gd name="connsiteY92" fmla="*/ 1156072 h 7012541"/>
              <a:gd name="connsiteX93" fmla="*/ 7088331 w 8891870"/>
              <a:gd name="connsiteY93" fmla="*/ 1207863 h 7012541"/>
              <a:gd name="connsiteX94" fmla="*/ 7163958 w 8891870"/>
              <a:gd name="connsiteY94" fmla="*/ 1290100 h 7012541"/>
              <a:gd name="connsiteX95" fmla="*/ 7189058 w 8891870"/>
              <a:gd name="connsiteY95" fmla="*/ 1292379 h 7012541"/>
              <a:gd name="connsiteX96" fmla="*/ 7326421 w 8891870"/>
              <a:gd name="connsiteY96" fmla="*/ 1257963 h 7012541"/>
              <a:gd name="connsiteX97" fmla="*/ 7376623 w 8891870"/>
              <a:gd name="connsiteY97" fmla="*/ 1262519 h 7012541"/>
              <a:gd name="connsiteX98" fmla="*/ 7377691 w 8891870"/>
              <a:gd name="connsiteY98" fmla="*/ 1281014 h 7012541"/>
              <a:gd name="connsiteX99" fmla="*/ 7284796 w 8891870"/>
              <a:gd name="connsiteY99" fmla="*/ 1318280 h 7012541"/>
              <a:gd name="connsiteX100" fmla="*/ 7261828 w 8891870"/>
              <a:gd name="connsiteY100" fmla="*/ 1352992 h 7012541"/>
              <a:gd name="connsiteX101" fmla="*/ 7310580 w 8891870"/>
              <a:gd name="connsiteY101" fmla="*/ 1388279 h 7012541"/>
              <a:gd name="connsiteX102" fmla="*/ 7362212 w 8891870"/>
              <a:gd name="connsiteY102" fmla="*/ 1403649 h 7012541"/>
              <a:gd name="connsiteX103" fmla="*/ 7292988 w 8891870"/>
              <a:gd name="connsiteY103" fmla="*/ 1432382 h 7012541"/>
              <a:gd name="connsiteX104" fmla="*/ 7264647 w 8891870"/>
              <a:gd name="connsiteY104" fmla="*/ 1457701 h 7012541"/>
              <a:gd name="connsiteX105" fmla="*/ 7292606 w 8891870"/>
              <a:gd name="connsiteY105" fmla="*/ 1481607 h 7012541"/>
              <a:gd name="connsiteX106" fmla="*/ 7398403 w 8891870"/>
              <a:gd name="connsiteY106" fmla="*/ 1458567 h 7012541"/>
              <a:gd name="connsiteX107" fmla="*/ 7613947 w 8891870"/>
              <a:gd name="connsiteY107" fmla="*/ 1411069 h 7012541"/>
              <a:gd name="connsiteX108" fmla="*/ 7649458 w 8891870"/>
              <a:gd name="connsiteY108" fmla="*/ 1398266 h 7012541"/>
              <a:gd name="connsiteX109" fmla="*/ 7684239 w 8891870"/>
              <a:gd name="connsiteY109" fmla="*/ 1400830 h 7012541"/>
              <a:gd name="connsiteX110" fmla="*/ 7673108 w 8891870"/>
              <a:gd name="connsiteY110" fmla="*/ 1431274 h 7012541"/>
              <a:gd name="connsiteX111" fmla="*/ 7647283 w 8891870"/>
              <a:gd name="connsiteY111" fmla="*/ 1444362 h 7012541"/>
              <a:gd name="connsiteX112" fmla="*/ 7563364 w 8891870"/>
              <a:gd name="connsiteY112" fmla="*/ 1455735 h 7012541"/>
              <a:gd name="connsiteX113" fmla="*/ 7492712 w 8891870"/>
              <a:gd name="connsiteY113" fmla="*/ 1473656 h 7012541"/>
              <a:gd name="connsiteX114" fmla="*/ 7447522 w 8891870"/>
              <a:gd name="connsiteY114" fmla="*/ 1486173 h 7012541"/>
              <a:gd name="connsiteX115" fmla="*/ 7351041 w 8891870"/>
              <a:gd name="connsiteY115" fmla="*/ 1517179 h 7012541"/>
              <a:gd name="connsiteX116" fmla="*/ 7262434 w 8891870"/>
              <a:gd name="connsiteY116" fmla="*/ 1586884 h 7012541"/>
              <a:gd name="connsiteX117" fmla="*/ 7353156 w 8891870"/>
              <a:gd name="connsiteY117" fmla="*/ 1595712 h 7012541"/>
              <a:gd name="connsiteX118" fmla="*/ 7545029 w 8891870"/>
              <a:gd name="connsiteY118" fmla="*/ 1556747 h 7012541"/>
              <a:gd name="connsiteX119" fmla="*/ 7661938 w 8891870"/>
              <a:gd name="connsiteY119" fmla="*/ 1544806 h 7012541"/>
              <a:gd name="connsiteX120" fmla="*/ 7685953 w 8891870"/>
              <a:gd name="connsiteY120" fmla="*/ 1570131 h 7012541"/>
              <a:gd name="connsiteX121" fmla="*/ 7665863 w 8891870"/>
              <a:gd name="connsiteY121" fmla="*/ 1584926 h 7012541"/>
              <a:gd name="connsiteX122" fmla="*/ 7468618 w 8891870"/>
              <a:gd name="connsiteY122" fmla="*/ 1614502 h 7012541"/>
              <a:gd name="connsiteX123" fmla="*/ 7402273 w 8891870"/>
              <a:gd name="connsiteY123" fmla="*/ 1623317 h 7012541"/>
              <a:gd name="connsiteX124" fmla="*/ 7314389 w 8891870"/>
              <a:gd name="connsiteY124" fmla="*/ 1677656 h 7012541"/>
              <a:gd name="connsiteX125" fmla="*/ 7209657 w 8891870"/>
              <a:gd name="connsiteY125" fmla="*/ 1719189 h 7012541"/>
              <a:gd name="connsiteX126" fmla="*/ 7202824 w 8891870"/>
              <a:gd name="connsiteY126" fmla="*/ 1720608 h 7012541"/>
              <a:gd name="connsiteX127" fmla="*/ 7195084 w 8891870"/>
              <a:gd name="connsiteY127" fmla="*/ 1727395 h 7012541"/>
              <a:gd name="connsiteX128" fmla="*/ 7195084 w 8891870"/>
              <a:gd name="connsiteY128" fmla="*/ 1753945 h 7012541"/>
              <a:gd name="connsiteX129" fmla="*/ 7211905 w 8891870"/>
              <a:gd name="connsiteY129" fmla="*/ 1789340 h 7012541"/>
              <a:gd name="connsiteX130" fmla="*/ 7094161 w 8891870"/>
              <a:gd name="connsiteY130" fmla="*/ 1833590 h 7012541"/>
              <a:gd name="connsiteX131" fmla="*/ 7083262 w 8891870"/>
              <a:gd name="connsiteY131" fmla="*/ 1845056 h 7012541"/>
              <a:gd name="connsiteX132" fmla="*/ 7097595 w 8891870"/>
              <a:gd name="connsiteY132" fmla="*/ 1864261 h 7012541"/>
              <a:gd name="connsiteX133" fmla="*/ 7105098 w 8891870"/>
              <a:gd name="connsiteY133" fmla="*/ 1869997 h 7012541"/>
              <a:gd name="connsiteX134" fmla="*/ 7142330 w 8891870"/>
              <a:gd name="connsiteY134" fmla="*/ 1873441 h 7012541"/>
              <a:gd name="connsiteX135" fmla="*/ 7145978 w 8891870"/>
              <a:gd name="connsiteY135" fmla="*/ 1872797 h 7012541"/>
              <a:gd name="connsiteX136" fmla="*/ 7280373 w 8891870"/>
              <a:gd name="connsiteY136" fmla="*/ 1864261 h 7012541"/>
              <a:gd name="connsiteX137" fmla="*/ 7321702 w 8891870"/>
              <a:gd name="connsiteY137" fmla="*/ 1878132 h 7012541"/>
              <a:gd name="connsiteX138" fmla="*/ 7344401 w 8891870"/>
              <a:gd name="connsiteY138" fmla="*/ 1899836 h 7012541"/>
              <a:gd name="connsiteX139" fmla="*/ 7358031 w 8891870"/>
              <a:gd name="connsiteY139" fmla="*/ 1897743 h 7012541"/>
              <a:gd name="connsiteX140" fmla="*/ 7388517 w 8891870"/>
              <a:gd name="connsiteY140" fmla="*/ 1895534 h 7012541"/>
              <a:gd name="connsiteX141" fmla="*/ 7430566 w 8891870"/>
              <a:gd name="connsiteY141" fmla="*/ 1922083 h 7012541"/>
              <a:gd name="connsiteX142" fmla="*/ 7405337 w 8891870"/>
              <a:gd name="connsiteY142" fmla="*/ 1957479 h 7012541"/>
              <a:gd name="connsiteX143" fmla="*/ 7364452 w 8891870"/>
              <a:gd name="connsiteY143" fmla="*/ 1965299 h 7012541"/>
              <a:gd name="connsiteX144" fmla="*/ 7361012 w 8891870"/>
              <a:gd name="connsiteY144" fmla="*/ 1983767 h 7012541"/>
              <a:gd name="connsiteX145" fmla="*/ 7269620 w 8891870"/>
              <a:gd name="connsiteY145" fmla="*/ 2116076 h 7012541"/>
              <a:gd name="connsiteX146" fmla="*/ 7221238 w 8891870"/>
              <a:gd name="connsiteY146" fmla="*/ 2120344 h 7012541"/>
              <a:gd name="connsiteX147" fmla="*/ 7195705 w 8891870"/>
              <a:gd name="connsiteY147" fmla="*/ 2119278 h 7012541"/>
              <a:gd name="connsiteX148" fmla="*/ 7179370 w 8891870"/>
              <a:gd name="connsiteY148" fmla="*/ 2136237 h 7012541"/>
              <a:gd name="connsiteX149" fmla="*/ 7195084 w 8891870"/>
              <a:gd name="connsiteY149" fmla="*/ 2152158 h 7012541"/>
              <a:gd name="connsiteX150" fmla="*/ 7195084 w 8891870"/>
              <a:gd name="connsiteY150" fmla="*/ 2169860 h 7012541"/>
              <a:gd name="connsiteX151" fmla="*/ 7169854 w 8891870"/>
              <a:gd name="connsiteY151" fmla="*/ 2178706 h 7012541"/>
              <a:gd name="connsiteX152" fmla="*/ 7145194 w 8891870"/>
              <a:gd name="connsiteY152" fmla="*/ 2176761 h 7012541"/>
              <a:gd name="connsiteX153" fmla="*/ 7135225 w 8891870"/>
              <a:gd name="connsiteY153" fmla="*/ 2188634 h 7012541"/>
              <a:gd name="connsiteX154" fmla="*/ 7137594 w 8891870"/>
              <a:gd name="connsiteY154" fmla="*/ 2205255 h 7012541"/>
              <a:gd name="connsiteX155" fmla="*/ 7169854 w 8891870"/>
              <a:gd name="connsiteY155" fmla="*/ 2205255 h 7012541"/>
              <a:gd name="connsiteX156" fmla="*/ 7253954 w 8891870"/>
              <a:gd name="connsiteY156" fmla="*/ 2205255 h 7012541"/>
              <a:gd name="connsiteX157" fmla="*/ 7296006 w 8891870"/>
              <a:gd name="connsiteY157" fmla="*/ 2205255 h 7012541"/>
              <a:gd name="connsiteX158" fmla="*/ 7363287 w 8891870"/>
              <a:gd name="connsiteY158" fmla="*/ 2249505 h 7012541"/>
              <a:gd name="connsiteX159" fmla="*/ 7464206 w 8891870"/>
              <a:gd name="connsiteY159" fmla="*/ 2284901 h 7012541"/>
              <a:gd name="connsiteX160" fmla="*/ 7489437 w 8891870"/>
              <a:gd name="connsiteY160" fmla="*/ 2311449 h 7012541"/>
              <a:gd name="connsiteX161" fmla="*/ 7464206 w 8891870"/>
              <a:gd name="connsiteY161" fmla="*/ 2329142 h 7012541"/>
              <a:gd name="connsiteX162" fmla="*/ 7455799 w 8891870"/>
              <a:gd name="connsiteY162" fmla="*/ 2355692 h 7012541"/>
              <a:gd name="connsiteX163" fmla="*/ 7447388 w 8891870"/>
              <a:gd name="connsiteY163" fmla="*/ 2391087 h 7012541"/>
              <a:gd name="connsiteX164" fmla="*/ 7447388 w 8891870"/>
              <a:gd name="connsiteY164" fmla="*/ 2417635 h 7012541"/>
              <a:gd name="connsiteX165" fmla="*/ 7455799 w 8891870"/>
              <a:gd name="connsiteY165" fmla="*/ 2417635 h 7012541"/>
              <a:gd name="connsiteX166" fmla="*/ 7455799 w 8891870"/>
              <a:gd name="connsiteY166" fmla="*/ 2479580 h 7012541"/>
              <a:gd name="connsiteX167" fmla="*/ 7388517 w 8891870"/>
              <a:gd name="connsiteY167" fmla="*/ 2541532 h 7012541"/>
              <a:gd name="connsiteX168" fmla="*/ 7472618 w 8891870"/>
              <a:gd name="connsiteY168" fmla="*/ 2568073 h 7012541"/>
              <a:gd name="connsiteX169" fmla="*/ 7464206 w 8891870"/>
              <a:gd name="connsiteY169" fmla="*/ 2576928 h 7012541"/>
              <a:gd name="connsiteX170" fmla="*/ 7164948 w 8891870"/>
              <a:gd name="connsiteY170" fmla="*/ 2576928 h 7012541"/>
              <a:gd name="connsiteX171" fmla="*/ 7143961 w 8891870"/>
              <a:gd name="connsiteY171" fmla="*/ 2587165 h 7012541"/>
              <a:gd name="connsiteX172" fmla="*/ 7142592 w 8891870"/>
              <a:gd name="connsiteY172" fmla="*/ 2590655 h 7012541"/>
              <a:gd name="connsiteX173" fmla="*/ 7161443 w 8891870"/>
              <a:gd name="connsiteY173" fmla="*/ 2594621 h 7012541"/>
              <a:gd name="connsiteX174" fmla="*/ 7228725 w 8891870"/>
              <a:gd name="connsiteY174" fmla="*/ 2638871 h 7012541"/>
              <a:gd name="connsiteX175" fmla="*/ 7262365 w 8891870"/>
              <a:gd name="connsiteY175" fmla="*/ 2665420 h 7012541"/>
              <a:gd name="connsiteX176" fmla="*/ 7354876 w 8891870"/>
              <a:gd name="connsiteY176" fmla="*/ 2683114 h 7012541"/>
              <a:gd name="connsiteX177" fmla="*/ 7371696 w 8891870"/>
              <a:gd name="connsiteY177" fmla="*/ 2700816 h 7012541"/>
              <a:gd name="connsiteX178" fmla="*/ 7354876 w 8891870"/>
              <a:gd name="connsiteY178" fmla="*/ 2709662 h 7012541"/>
              <a:gd name="connsiteX179" fmla="*/ 7153034 w 8891870"/>
              <a:gd name="connsiteY179" fmla="*/ 2709662 h 7012541"/>
              <a:gd name="connsiteX180" fmla="*/ 7137263 w 8891870"/>
              <a:gd name="connsiteY180" fmla="*/ 2710767 h 7012541"/>
              <a:gd name="connsiteX181" fmla="*/ 7136352 w 8891870"/>
              <a:gd name="connsiteY181" fmla="*/ 2711514 h 7012541"/>
              <a:gd name="connsiteX182" fmla="*/ 7136568 w 8891870"/>
              <a:gd name="connsiteY182" fmla="*/ 2712006 h 7012541"/>
              <a:gd name="connsiteX183" fmla="*/ 7221238 w 8891870"/>
              <a:gd name="connsiteY183" fmla="*/ 2730679 h 7012541"/>
              <a:gd name="connsiteX184" fmla="*/ 7339508 w 8891870"/>
              <a:gd name="connsiteY184" fmla="*/ 2816042 h 7012541"/>
              <a:gd name="connsiteX185" fmla="*/ 7339508 w 8891870"/>
              <a:gd name="connsiteY185" fmla="*/ 2824702 h 7012541"/>
              <a:gd name="connsiteX186" fmla="*/ 7438977 w 8891870"/>
              <a:gd name="connsiteY186" fmla="*/ 2824702 h 7012541"/>
              <a:gd name="connsiteX187" fmla="*/ 7514670 w 8891870"/>
              <a:gd name="connsiteY187" fmla="*/ 2815857 h 7012541"/>
              <a:gd name="connsiteX188" fmla="*/ 7548310 w 8891870"/>
              <a:gd name="connsiteY188" fmla="*/ 2842405 h 7012541"/>
              <a:gd name="connsiteX189" fmla="*/ 7539899 w 8891870"/>
              <a:gd name="connsiteY189" fmla="*/ 2868954 h 7012541"/>
              <a:gd name="connsiteX190" fmla="*/ 7497847 w 8891870"/>
              <a:gd name="connsiteY190" fmla="*/ 2868954 h 7012541"/>
              <a:gd name="connsiteX191" fmla="*/ 7388517 w 8891870"/>
              <a:gd name="connsiteY191" fmla="*/ 2860098 h 7012541"/>
              <a:gd name="connsiteX192" fmla="*/ 7358424 w 8891870"/>
              <a:gd name="connsiteY192" fmla="*/ 2855261 h 7012541"/>
              <a:gd name="connsiteX193" fmla="*/ 7337132 w 8891870"/>
              <a:gd name="connsiteY193" fmla="*/ 2859828 h 7012541"/>
              <a:gd name="connsiteX194" fmla="*/ 7320022 w 8891870"/>
              <a:gd name="connsiteY194" fmla="*/ 2867792 h 7012541"/>
              <a:gd name="connsiteX195" fmla="*/ 7308927 w 8891870"/>
              <a:gd name="connsiteY195" fmla="*/ 2867539 h 7012541"/>
              <a:gd name="connsiteX196" fmla="*/ 7304547 w 8891870"/>
              <a:gd name="connsiteY196" fmla="*/ 2868814 h 7012541"/>
              <a:gd name="connsiteX197" fmla="*/ 7291537 w 8891870"/>
              <a:gd name="connsiteY197" fmla="*/ 2868887 h 7012541"/>
              <a:gd name="connsiteX198" fmla="*/ 7258575 w 8891870"/>
              <a:gd name="connsiteY198" fmla="*/ 2879700 h 7012541"/>
              <a:gd name="connsiteX199" fmla="*/ 7351723 w 8891870"/>
              <a:gd name="connsiteY199" fmla="*/ 2893285 h 7012541"/>
              <a:gd name="connsiteX200" fmla="*/ 7464206 w 8891870"/>
              <a:gd name="connsiteY200" fmla="*/ 2895495 h 7012541"/>
              <a:gd name="connsiteX201" fmla="*/ 7497847 w 8891870"/>
              <a:gd name="connsiteY201" fmla="*/ 2895495 h 7012541"/>
              <a:gd name="connsiteX202" fmla="*/ 7539899 w 8891870"/>
              <a:gd name="connsiteY202" fmla="*/ 2913195 h 7012541"/>
              <a:gd name="connsiteX203" fmla="*/ 7548310 w 8891870"/>
              <a:gd name="connsiteY203" fmla="*/ 2939745 h 7012541"/>
              <a:gd name="connsiteX204" fmla="*/ 7531488 w 8891870"/>
              <a:gd name="connsiteY204" fmla="*/ 2957445 h 7012541"/>
              <a:gd name="connsiteX205" fmla="*/ 7405337 w 8891870"/>
              <a:gd name="connsiteY205" fmla="*/ 2957445 h 7012541"/>
              <a:gd name="connsiteX206" fmla="*/ 7539899 w 8891870"/>
              <a:gd name="connsiteY206" fmla="*/ 2992841 h 7012541"/>
              <a:gd name="connsiteX207" fmla="*/ 7565129 w 8891870"/>
              <a:gd name="connsiteY207" fmla="*/ 3010536 h 7012541"/>
              <a:gd name="connsiteX208" fmla="*/ 7531488 w 8891870"/>
              <a:gd name="connsiteY208" fmla="*/ 3019391 h 7012541"/>
              <a:gd name="connsiteX209" fmla="*/ 7321235 w 8891870"/>
              <a:gd name="connsiteY209" fmla="*/ 3019391 h 7012541"/>
              <a:gd name="connsiteX210" fmla="*/ 7287594 w 8891870"/>
              <a:gd name="connsiteY210" fmla="*/ 3037084 h 7012541"/>
              <a:gd name="connsiteX211" fmla="*/ 7346466 w 8891870"/>
              <a:gd name="connsiteY211" fmla="*/ 3037084 h 7012541"/>
              <a:gd name="connsiteX212" fmla="*/ 7422158 w 8891870"/>
              <a:gd name="connsiteY212" fmla="*/ 3063633 h 7012541"/>
              <a:gd name="connsiteX213" fmla="*/ 7497847 w 8891870"/>
              <a:gd name="connsiteY213" fmla="*/ 3063633 h 7012541"/>
              <a:gd name="connsiteX214" fmla="*/ 7523078 w 8891870"/>
              <a:gd name="connsiteY214" fmla="*/ 3090181 h 7012541"/>
              <a:gd name="connsiteX215" fmla="*/ 7497847 w 8891870"/>
              <a:gd name="connsiteY215" fmla="*/ 3116729 h 7012541"/>
              <a:gd name="connsiteX216" fmla="*/ 7321235 w 8891870"/>
              <a:gd name="connsiteY216" fmla="*/ 3116729 h 7012541"/>
              <a:gd name="connsiteX217" fmla="*/ 7245543 w 8891870"/>
              <a:gd name="connsiteY217" fmla="*/ 3125577 h 7012541"/>
              <a:gd name="connsiteX218" fmla="*/ 7338055 w 8891870"/>
              <a:gd name="connsiteY218" fmla="*/ 3125577 h 7012541"/>
              <a:gd name="connsiteX219" fmla="*/ 7396927 w 8891870"/>
              <a:gd name="connsiteY219" fmla="*/ 3160972 h 7012541"/>
              <a:gd name="connsiteX220" fmla="*/ 7396927 w 8891870"/>
              <a:gd name="connsiteY220" fmla="*/ 3187520 h 7012541"/>
              <a:gd name="connsiteX221" fmla="*/ 7363287 w 8891870"/>
              <a:gd name="connsiteY221" fmla="*/ 3205222 h 7012541"/>
              <a:gd name="connsiteX222" fmla="*/ 7253954 w 8891870"/>
              <a:gd name="connsiteY222" fmla="*/ 3222925 h 7012541"/>
              <a:gd name="connsiteX223" fmla="*/ 7218103 w 8891870"/>
              <a:gd name="connsiteY223" fmla="*/ 3228471 h 7012541"/>
              <a:gd name="connsiteX224" fmla="*/ 7226321 w 8891870"/>
              <a:gd name="connsiteY224" fmla="*/ 3237002 h 7012541"/>
              <a:gd name="connsiteX225" fmla="*/ 7162970 w 8891870"/>
              <a:gd name="connsiteY225" fmla="*/ 3266341 h 7012541"/>
              <a:gd name="connsiteX226" fmla="*/ 7128633 w 8891870"/>
              <a:gd name="connsiteY226" fmla="*/ 3279517 h 7012541"/>
              <a:gd name="connsiteX227" fmla="*/ 7215862 w 8891870"/>
              <a:gd name="connsiteY227" fmla="*/ 3302602 h 7012541"/>
              <a:gd name="connsiteX228" fmla="*/ 7366388 w 8891870"/>
              <a:gd name="connsiteY228" fmla="*/ 3285529 h 7012541"/>
              <a:gd name="connsiteX229" fmla="*/ 7436272 w 8891870"/>
              <a:gd name="connsiteY229" fmla="*/ 3251385 h 7012541"/>
              <a:gd name="connsiteX230" fmla="*/ 7554542 w 8891870"/>
              <a:gd name="connsiteY230" fmla="*/ 3153218 h 7012541"/>
              <a:gd name="connsiteX231" fmla="*/ 7753446 w 8891870"/>
              <a:gd name="connsiteY231" fmla="*/ 2986763 h 7012541"/>
              <a:gd name="connsiteX232" fmla="*/ 8011487 w 8891870"/>
              <a:gd name="connsiteY232" fmla="*/ 2905671 h 7012541"/>
              <a:gd name="connsiteX233" fmla="*/ 8221147 w 8891870"/>
              <a:gd name="connsiteY233" fmla="*/ 2811774 h 7012541"/>
              <a:gd name="connsiteX234" fmla="*/ 8237273 w 8891870"/>
              <a:gd name="connsiteY234" fmla="*/ 2798969 h 7012541"/>
              <a:gd name="connsiteX235" fmla="*/ 8452307 w 8891870"/>
              <a:gd name="connsiteY235" fmla="*/ 2726411 h 7012541"/>
              <a:gd name="connsiteX236" fmla="*/ 8474188 w 8891870"/>
              <a:gd name="connsiteY236" fmla="*/ 2720593 h 7012541"/>
              <a:gd name="connsiteX237" fmla="*/ 8477129 w 8891870"/>
              <a:gd name="connsiteY237" fmla="*/ 2716533 h 7012541"/>
              <a:gd name="connsiteX238" fmla="*/ 8501767 w 8891870"/>
              <a:gd name="connsiteY238" fmla="*/ 2694886 h 7012541"/>
              <a:gd name="connsiteX239" fmla="*/ 8605741 w 8891870"/>
              <a:gd name="connsiteY239" fmla="*/ 2642160 h 7012541"/>
              <a:gd name="connsiteX240" fmla="*/ 8663861 w 8891870"/>
              <a:gd name="connsiteY240" fmla="*/ 2626902 h 7012541"/>
              <a:gd name="connsiteX241" fmla="*/ 8779185 w 8891870"/>
              <a:gd name="connsiteY241" fmla="*/ 2656253 h 7012541"/>
              <a:gd name="connsiteX242" fmla="*/ 8800282 w 8891870"/>
              <a:gd name="connsiteY242" fmla="*/ 2688788 h 7012541"/>
              <a:gd name="connsiteX243" fmla="*/ 8808627 w 8891870"/>
              <a:gd name="connsiteY243" fmla="*/ 2702474 h 7012541"/>
              <a:gd name="connsiteX244" fmla="*/ 8837989 w 8891870"/>
              <a:gd name="connsiteY244" fmla="*/ 2712074 h 7012541"/>
              <a:gd name="connsiteX245" fmla="*/ 8836874 w 8891870"/>
              <a:gd name="connsiteY245" fmla="*/ 2722859 h 7012541"/>
              <a:gd name="connsiteX246" fmla="*/ 8871621 w 8891870"/>
              <a:gd name="connsiteY246" fmla="*/ 2743484 h 7012541"/>
              <a:gd name="connsiteX247" fmla="*/ 8887750 w 8891870"/>
              <a:gd name="connsiteY247" fmla="*/ 2764823 h 7012541"/>
              <a:gd name="connsiteX248" fmla="*/ 8860869 w 8891870"/>
              <a:gd name="connsiteY248" fmla="*/ 2914207 h 7012541"/>
              <a:gd name="connsiteX249" fmla="*/ 8737226 w 8891870"/>
              <a:gd name="connsiteY249" fmla="*/ 3003836 h 7012541"/>
              <a:gd name="connsiteX250" fmla="*/ 8624333 w 8891870"/>
              <a:gd name="connsiteY250" fmla="*/ 3012372 h 7012541"/>
              <a:gd name="connsiteX251" fmla="*/ 8479185 w 8891870"/>
              <a:gd name="connsiteY251" fmla="*/ 3008104 h 7012541"/>
              <a:gd name="connsiteX252" fmla="*/ 8446931 w 8891870"/>
              <a:gd name="connsiteY252" fmla="*/ 3025177 h 7012541"/>
              <a:gd name="connsiteX253" fmla="*/ 8317909 w 8891870"/>
              <a:gd name="connsiteY253" fmla="*/ 3076394 h 7012541"/>
              <a:gd name="connsiteX254" fmla="*/ 8199642 w 8891870"/>
              <a:gd name="connsiteY254" fmla="*/ 3114806 h 7012541"/>
              <a:gd name="connsiteX255" fmla="*/ 7930850 w 8891870"/>
              <a:gd name="connsiteY255" fmla="*/ 3174559 h 7012541"/>
              <a:gd name="connsiteX256" fmla="*/ 7672811 w 8891870"/>
              <a:gd name="connsiteY256" fmla="*/ 3259920 h 7012541"/>
              <a:gd name="connsiteX257" fmla="*/ 7511536 w 8891870"/>
              <a:gd name="connsiteY257" fmla="*/ 3358087 h 7012541"/>
              <a:gd name="connsiteX258" fmla="*/ 7436272 w 8891870"/>
              <a:gd name="connsiteY258" fmla="*/ 3396499 h 7012541"/>
              <a:gd name="connsiteX259" fmla="*/ 7129849 w 8891870"/>
              <a:gd name="connsiteY259" fmla="*/ 3537345 h 7012541"/>
              <a:gd name="connsiteX260" fmla="*/ 7108781 w 8891870"/>
              <a:gd name="connsiteY260" fmla="*/ 3547150 h 7012541"/>
              <a:gd name="connsiteX261" fmla="*/ 7093682 w 8891870"/>
              <a:gd name="connsiteY261" fmla="*/ 3639988 h 7012541"/>
              <a:gd name="connsiteX262" fmla="*/ 7040494 w 8891870"/>
              <a:gd name="connsiteY262" fmla="*/ 3746654 h 7012541"/>
              <a:gd name="connsiteX263" fmla="*/ 7036056 w 8891870"/>
              <a:gd name="connsiteY263" fmla="*/ 3767789 h 7012541"/>
              <a:gd name="connsiteX264" fmla="*/ 7049212 w 8891870"/>
              <a:gd name="connsiteY264" fmla="*/ 3772089 h 7012541"/>
              <a:gd name="connsiteX265" fmla="*/ 7463152 w 8891870"/>
              <a:gd name="connsiteY265" fmla="*/ 3891595 h 7012541"/>
              <a:gd name="connsiteX266" fmla="*/ 7554542 w 8891870"/>
              <a:gd name="connsiteY266" fmla="*/ 3917205 h 7012541"/>
              <a:gd name="connsiteX267" fmla="*/ 7678187 w 8891870"/>
              <a:gd name="connsiteY267" fmla="*/ 3904400 h 7012541"/>
              <a:gd name="connsiteX268" fmla="*/ 7748071 w 8891870"/>
              <a:gd name="connsiteY268" fmla="*/ 3895864 h 7012541"/>
              <a:gd name="connsiteX269" fmla="*/ 7823333 w 8891870"/>
              <a:gd name="connsiteY269" fmla="*/ 3912937 h 7012541"/>
              <a:gd name="connsiteX270" fmla="*/ 7855589 w 8891870"/>
              <a:gd name="connsiteY270" fmla="*/ 3942812 h 7012541"/>
              <a:gd name="connsiteX271" fmla="*/ 7715817 w 8891870"/>
              <a:gd name="connsiteY271" fmla="*/ 4169020 h 7012541"/>
              <a:gd name="connsiteX272" fmla="*/ 7565293 w 8891870"/>
              <a:gd name="connsiteY272" fmla="*/ 4169020 h 7012541"/>
              <a:gd name="connsiteX273" fmla="*/ 7441648 w 8891870"/>
              <a:gd name="connsiteY273" fmla="*/ 4100731 h 7012541"/>
              <a:gd name="connsiteX274" fmla="*/ 7307253 w 8891870"/>
              <a:gd name="connsiteY274" fmla="*/ 4079391 h 7012541"/>
              <a:gd name="connsiteX275" fmla="*/ 7167482 w 8891870"/>
              <a:gd name="connsiteY275" fmla="*/ 4023907 h 7012541"/>
              <a:gd name="connsiteX276" fmla="*/ 7086842 w 8891870"/>
              <a:gd name="connsiteY276" fmla="*/ 3921471 h 7012541"/>
              <a:gd name="connsiteX277" fmla="*/ 7053051 w 8891870"/>
              <a:gd name="connsiteY277" fmla="*/ 3898797 h 7012541"/>
              <a:gd name="connsiteX278" fmla="*/ 7023601 w 8891870"/>
              <a:gd name="connsiteY278" fmla="*/ 3921009 h 7012541"/>
              <a:gd name="connsiteX279" fmla="*/ 6922242 w 8891870"/>
              <a:gd name="connsiteY279" fmla="*/ 3921009 h 7012541"/>
              <a:gd name="connsiteX280" fmla="*/ 6770202 w 8891870"/>
              <a:gd name="connsiteY280" fmla="*/ 3947832 h 7012541"/>
              <a:gd name="connsiteX281" fmla="*/ 6727968 w 8891870"/>
              <a:gd name="connsiteY281" fmla="*/ 4048423 h 7012541"/>
              <a:gd name="connsiteX282" fmla="*/ 6483015 w 8891870"/>
              <a:gd name="connsiteY282" fmla="*/ 4309956 h 7012541"/>
              <a:gd name="connsiteX283" fmla="*/ 6423887 w 8891870"/>
              <a:gd name="connsiteY283" fmla="*/ 4323367 h 7012541"/>
              <a:gd name="connsiteX284" fmla="*/ 6086022 w 8891870"/>
              <a:gd name="connsiteY284" fmla="*/ 4323367 h 7012541"/>
              <a:gd name="connsiteX285" fmla="*/ 6153594 w 8891870"/>
              <a:gd name="connsiteY285" fmla="*/ 4544663 h 7012541"/>
              <a:gd name="connsiteX286" fmla="*/ 5959320 w 8891870"/>
              <a:gd name="connsiteY286" fmla="*/ 4423957 h 7012541"/>
              <a:gd name="connsiteX287" fmla="*/ 5655241 w 8891870"/>
              <a:gd name="connsiteY287" fmla="*/ 4363603 h 7012541"/>
              <a:gd name="connsiteX288" fmla="*/ 5511647 w 8891870"/>
              <a:gd name="connsiteY288" fmla="*/ 4558076 h 7012541"/>
              <a:gd name="connsiteX289" fmla="*/ 5300480 w 8891870"/>
              <a:gd name="connsiteY289" fmla="*/ 4658664 h 7012541"/>
              <a:gd name="connsiteX290" fmla="*/ 5156887 w 8891870"/>
              <a:gd name="connsiteY290" fmla="*/ 4698900 h 7012541"/>
              <a:gd name="connsiteX291" fmla="*/ 4920381 w 8891870"/>
              <a:gd name="connsiteY291" fmla="*/ 4812901 h 7012541"/>
              <a:gd name="connsiteX292" fmla="*/ 4844361 w 8891870"/>
              <a:gd name="connsiteY292" fmla="*/ 4866550 h 7012541"/>
              <a:gd name="connsiteX293" fmla="*/ 4878147 w 8891870"/>
              <a:gd name="connsiteY293" fmla="*/ 5034199 h 7012541"/>
              <a:gd name="connsiteX294" fmla="*/ 4906690 w 8891870"/>
              <a:gd name="connsiteY294" fmla="*/ 5142809 h 7012541"/>
              <a:gd name="connsiteX295" fmla="*/ 4925971 w 8891870"/>
              <a:gd name="connsiteY295" fmla="*/ 5144903 h 7012541"/>
              <a:gd name="connsiteX296" fmla="*/ 4945729 w 8891870"/>
              <a:gd name="connsiteY296" fmla="*/ 5157192 h 7012541"/>
              <a:gd name="connsiteX297" fmla="*/ 4961820 w 8891870"/>
              <a:gd name="connsiteY297" fmla="*/ 5182005 h 7012541"/>
              <a:gd name="connsiteX298" fmla="*/ 4968184 w 8891870"/>
              <a:gd name="connsiteY298" fmla="*/ 5192443 h 7012541"/>
              <a:gd name="connsiteX299" fmla="*/ 4988511 w 8891870"/>
              <a:gd name="connsiteY299" fmla="*/ 5219711 h 7012541"/>
              <a:gd name="connsiteX300" fmla="*/ 4999110 w 8891870"/>
              <a:gd name="connsiteY300" fmla="*/ 5232605 h 7012541"/>
              <a:gd name="connsiteX301" fmla="*/ 5006228 w 8891870"/>
              <a:gd name="connsiteY301" fmla="*/ 5251423 h 7012541"/>
              <a:gd name="connsiteX302" fmla="*/ 5005128 w 8891870"/>
              <a:gd name="connsiteY302" fmla="*/ 5272625 h 7012541"/>
              <a:gd name="connsiteX303" fmla="*/ 4995466 w 8891870"/>
              <a:gd name="connsiteY303" fmla="*/ 5325796 h 7012541"/>
              <a:gd name="connsiteX304" fmla="*/ 4920692 w 8891870"/>
              <a:gd name="connsiteY304" fmla="*/ 5402777 h 7012541"/>
              <a:gd name="connsiteX305" fmla="*/ 4910108 w 8891870"/>
              <a:gd name="connsiteY305" fmla="*/ 5403392 h 7012541"/>
              <a:gd name="connsiteX306" fmla="*/ 4864284 w 8891870"/>
              <a:gd name="connsiteY306" fmla="*/ 5411777 h 7012541"/>
              <a:gd name="connsiteX307" fmla="*/ 4851329 w 8891870"/>
              <a:gd name="connsiteY307" fmla="*/ 5410623 h 7012541"/>
              <a:gd name="connsiteX308" fmla="*/ 4816336 w 8891870"/>
              <a:gd name="connsiteY308" fmla="*/ 5412181 h 7012541"/>
              <a:gd name="connsiteX309" fmla="*/ 4797404 w 8891870"/>
              <a:gd name="connsiteY309" fmla="*/ 5411532 h 7012541"/>
              <a:gd name="connsiteX310" fmla="*/ 4780826 w 8891870"/>
              <a:gd name="connsiteY310" fmla="*/ 5399145 h 7012541"/>
              <a:gd name="connsiteX311" fmla="*/ 4725876 w 8891870"/>
              <a:gd name="connsiteY311" fmla="*/ 5370869 h 7012541"/>
              <a:gd name="connsiteX312" fmla="*/ 4697459 w 8891870"/>
              <a:gd name="connsiteY312" fmla="*/ 5349635 h 7012541"/>
              <a:gd name="connsiteX313" fmla="*/ 4691466 w 8891870"/>
              <a:gd name="connsiteY313" fmla="*/ 5336631 h 7012541"/>
              <a:gd name="connsiteX314" fmla="*/ 4691684 w 8891870"/>
              <a:gd name="connsiteY314" fmla="*/ 5303401 h 7012541"/>
              <a:gd name="connsiteX315" fmla="*/ 4688891 w 8891870"/>
              <a:gd name="connsiteY315" fmla="*/ 5250159 h 7012541"/>
              <a:gd name="connsiteX316" fmla="*/ 4697338 w 8891870"/>
              <a:gd name="connsiteY316" fmla="*/ 5228052 h 7012541"/>
              <a:gd name="connsiteX317" fmla="*/ 4715371 w 8891870"/>
              <a:gd name="connsiteY317" fmla="*/ 5203164 h 7012541"/>
              <a:gd name="connsiteX318" fmla="*/ 4734161 w 8891870"/>
              <a:gd name="connsiteY318" fmla="*/ 5186655 h 7012541"/>
              <a:gd name="connsiteX319" fmla="*/ 4767823 w 8891870"/>
              <a:gd name="connsiteY319" fmla="*/ 5158612 h 7012541"/>
              <a:gd name="connsiteX320" fmla="*/ 4768340 w 8891870"/>
              <a:gd name="connsiteY320" fmla="*/ 5158473 h 7012541"/>
              <a:gd name="connsiteX321" fmla="*/ 4768340 w 8891870"/>
              <a:gd name="connsiteY321" fmla="*/ 5114670 h 7012541"/>
              <a:gd name="connsiteX322" fmla="*/ 4759893 w 8891870"/>
              <a:gd name="connsiteY322" fmla="*/ 5000669 h 7012541"/>
              <a:gd name="connsiteX323" fmla="*/ 4659590 w 8891870"/>
              <a:gd name="connsiteY323" fmla="*/ 4868226 h 7012541"/>
              <a:gd name="connsiteX324" fmla="*/ 4628031 w 8891870"/>
              <a:gd name="connsiteY324" fmla="*/ 4861044 h 7012541"/>
              <a:gd name="connsiteX325" fmla="*/ 4624449 w 8891870"/>
              <a:gd name="connsiteY325" fmla="*/ 4869585 h 7012541"/>
              <a:gd name="connsiteX326" fmla="*/ 4455339 w 8891870"/>
              <a:gd name="connsiteY326" fmla="*/ 5175990 h 7012541"/>
              <a:gd name="connsiteX327" fmla="*/ 4359514 w 8891870"/>
              <a:gd name="connsiteY327" fmla="*/ 5313663 h 7012541"/>
              <a:gd name="connsiteX328" fmla="*/ 4395562 w 8891870"/>
              <a:gd name="connsiteY328" fmla="*/ 5335807 h 7012541"/>
              <a:gd name="connsiteX329" fmla="*/ 4484936 w 8891870"/>
              <a:gd name="connsiteY329" fmla="*/ 5411032 h 7012541"/>
              <a:gd name="connsiteX330" fmla="*/ 4517191 w 8891870"/>
              <a:gd name="connsiteY330" fmla="*/ 5530539 h 7012541"/>
              <a:gd name="connsiteX331" fmla="*/ 4415051 w 8891870"/>
              <a:gd name="connsiteY331" fmla="*/ 5658580 h 7012541"/>
              <a:gd name="connsiteX332" fmla="*/ 4409675 w 8891870"/>
              <a:gd name="connsiteY332" fmla="*/ 5688457 h 7012541"/>
              <a:gd name="connsiteX333" fmla="*/ 4436553 w 8891870"/>
              <a:gd name="connsiteY333" fmla="*/ 5833571 h 7012541"/>
              <a:gd name="connsiteX334" fmla="*/ 4302158 w 8891870"/>
              <a:gd name="connsiteY334" fmla="*/ 6029902 h 7012541"/>
              <a:gd name="connsiteX335" fmla="*/ 4173137 w 8891870"/>
              <a:gd name="connsiteY335" fmla="*/ 6076852 h 7012541"/>
              <a:gd name="connsiteX336" fmla="*/ 3909720 w 8891870"/>
              <a:gd name="connsiteY336" fmla="*/ 6046974 h 7012541"/>
              <a:gd name="connsiteX337" fmla="*/ 3835047 w 8891870"/>
              <a:gd name="connsiteY337" fmla="*/ 6000025 h 7012541"/>
              <a:gd name="connsiteX338" fmla="*/ 3789607 w 8891870"/>
              <a:gd name="connsiteY338" fmla="*/ 5958970 h 7012541"/>
              <a:gd name="connsiteX339" fmla="*/ 3763799 w 8891870"/>
              <a:gd name="connsiteY339" fmla="*/ 5983754 h 7012541"/>
              <a:gd name="connsiteX340" fmla="*/ 3649625 w 8891870"/>
              <a:gd name="connsiteY340" fmla="*/ 6074326 h 7012541"/>
              <a:gd name="connsiteX341" fmla="*/ 3652016 w 8891870"/>
              <a:gd name="connsiteY341" fmla="*/ 6076719 h 7012541"/>
              <a:gd name="connsiteX342" fmla="*/ 3662431 w 8891870"/>
              <a:gd name="connsiteY342" fmla="*/ 6081120 h 7012541"/>
              <a:gd name="connsiteX343" fmla="*/ 3705440 w 8891870"/>
              <a:gd name="connsiteY343" fmla="*/ 6098191 h 7012541"/>
              <a:gd name="connsiteX344" fmla="*/ 3651679 w 8891870"/>
              <a:gd name="connsiteY344" fmla="*/ 6128069 h 7012541"/>
              <a:gd name="connsiteX345" fmla="*/ 3614049 w 8891870"/>
              <a:gd name="connsiteY345" fmla="*/ 6115264 h 7012541"/>
              <a:gd name="connsiteX346" fmla="*/ 3602769 w 8891870"/>
              <a:gd name="connsiteY346" fmla="*/ 6111495 h 7012541"/>
              <a:gd name="connsiteX347" fmla="*/ 3478611 w 8891870"/>
              <a:gd name="connsiteY347" fmla="*/ 6209987 h 7012541"/>
              <a:gd name="connsiteX348" fmla="*/ 2304914 w 8891870"/>
              <a:gd name="connsiteY348" fmla="*/ 6797710 h 7012541"/>
              <a:gd name="connsiteX349" fmla="*/ 2221556 w 8891870"/>
              <a:gd name="connsiteY349" fmla="*/ 6820826 h 7012541"/>
              <a:gd name="connsiteX350" fmla="*/ 2221556 w 8891870"/>
              <a:gd name="connsiteY350" fmla="*/ 6858002 h 7012541"/>
              <a:gd name="connsiteX351" fmla="*/ 2087499 w 8891870"/>
              <a:gd name="connsiteY351" fmla="*/ 6858002 h 7012541"/>
              <a:gd name="connsiteX352" fmla="*/ 1975746 w 8891870"/>
              <a:gd name="connsiteY352" fmla="*/ 6888993 h 7012541"/>
              <a:gd name="connsiteX353" fmla="*/ 924096 w 8891870"/>
              <a:gd name="connsiteY353" fmla="*/ 7010404 h 7012541"/>
              <a:gd name="connsiteX354" fmla="*/ 124474 w 8891870"/>
              <a:gd name="connsiteY354" fmla="*/ 6931523 h 7012541"/>
              <a:gd name="connsiteX355" fmla="*/ 320752 w 8891870"/>
              <a:gd name="connsiteY355" fmla="*/ 5816011 h 7012541"/>
              <a:gd name="connsiteX0" fmla="*/ 6562479 w 8891870"/>
              <a:gd name="connsiteY0" fmla="*/ 867292 h 7012541"/>
              <a:gd name="connsiteX1" fmla="*/ 6506253 w 8891870"/>
              <a:gd name="connsiteY1" fmla="*/ 908210 h 7012541"/>
              <a:gd name="connsiteX2" fmla="*/ 6457870 w 8891870"/>
              <a:gd name="connsiteY2" fmla="*/ 967963 h 7012541"/>
              <a:gd name="connsiteX3" fmla="*/ 6473997 w 8891870"/>
              <a:gd name="connsiteY3" fmla="*/ 1006376 h 7012541"/>
              <a:gd name="connsiteX4" fmla="*/ 6514317 w 8891870"/>
              <a:gd name="connsiteY4" fmla="*/ 1006911 h 7012541"/>
              <a:gd name="connsiteX5" fmla="*/ 6531280 w 8891870"/>
              <a:gd name="connsiteY5" fmla="*/ 1003094 h 7012541"/>
              <a:gd name="connsiteX6" fmla="*/ 6553414 w 8891870"/>
              <a:gd name="connsiteY6" fmla="*/ 955148 h 7012541"/>
              <a:gd name="connsiteX7" fmla="*/ 6555868 w 8891870"/>
              <a:gd name="connsiteY7" fmla="*/ 887712 h 7012541"/>
              <a:gd name="connsiteX8" fmla="*/ 6562479 w 8891870"/>
              <a:gd name="connsiteY8" fmla="*/ 867292 h 7012541"/>
              <a:gd name="connsiteX9" fmla="*/ 96729 w 8891870"/>
              <a:gd name="connsiteY9" fmla="*/ 5135527 h 7012541"/>
              <a:gd name="connsiteX10" fmla="*/ 0 w 8891870"/>
              <a:gd name="connsiteY10" fmla="*/ 85060 h 7012541"/>
              <a:gd name="connsiteX11" fmla="*/ 2221556 w 8891870"/>
              <a:gd name="connsiteY11" fmla="*/ 0 h 7012541"/>
              <a:gd name="connsiteX12" fmla="*/ 2838335 w 8891870"/>
              <a:gd name="connsiteY12" fmla="*/ 423059 h 7012541"/>
              <a:gd name="connsiteX13" fmla="*/ 3014853 w 8891870"/>
              <a:gd name="connsiteY13" fmla="*/ 516658 h 7012541"/>
              <a:gd name="connsiteX14" fmla="*/ 2995156 w 8891870"/>
              <a:gd name="connsiteY14" fmla="*/ 491542 h 7012541"/>
              <a:gd name="connsiteX15" fmla="*/ 2968950 w 8891870"/>
              <a:gd name="connsiteY15" fmla="*/ 460064 h 7012541"/>
              <a:gd name="connsiteX16" fmla="*/ 2872184 w 8891870"/>
              <a:gd name="connsiteY16" fmla="*/ 387506 h 7012541"/>
              <a:gd name="connsiteX17" fmla="*/ 2823801 w 8891870"/>
              <a:gd name="connsiteY17" fmla="*/ 302144 h 7012541"/>
              <a:gd name="connsiteX18" fmla="*/ 2909814 w 8891870"/>
              <a:gd name="connsiteY18" fmla="*/ 203978 h 7012541"/>
              <a:gd name="connsiteX19" fmla="*/ 2963574 w 8891870"/>
              <a:gd name="connsiteY19" fmla="*/ 203978 h 7012541"/>
              <a:gd name="connsiteX20" fmla="*/ 2979701 w 8891870"/>
              <a:gd name="connsiteY20" fmla="*/ 233856 h 7012541"/>
              <a:gd name="connsiteX21" fmla="*/ 3038834 w 8891870"/>
              <a:gd name="connsiteY21" fmla="*/ 391774 h 7012541"/>
              <a:gd name="connsiteX22" fmla="*/ 3060339 w 8891870"/>
              <a:gd name="connsiteY22" fmla="*/ 434455 h 7012541"/>
              <a:gd name="connsiteX23" fmla="*/ 3146352 w 8891870"/>
              <a:gd name="connsiteY23" fmla="*/ 545425 h 7012541"/>
              <a:gd name="connsiteX24" fmla="*/ 3193847 w 8891870"/>
              <a:gd name="connsiteY24" fmla="*/ 614557 h 7012541"/>
              <a:gd name="connsiteX25" fmla="*/ 3454027 w 8891870"/>
              <a:gd name="connsiteY25" fmla="*/ 784372 h 7012541"/>
              <a:gd name="connsiteX26" fmla="*/ 3478310 w 8891870"/>
              <a:gd name="connsiteY26" fmla="*/ 760429 h 7012541"/>
              <a:gd name="connsiteX27" fmla="*/ 3511910 w 8891870"/>
              <a:gd name="connsiteY27" fmla="*/ 716148 h 7012541"/>
              <a:gd name="connsiteX28" fmla="*/ 3630177 w 8891870"/>
              <a:gd name="connsiteY28" fmla="*/ 703343 h 7012541"/>
              <a:gd name="connsiteX29" fmla="*/ 3855964 w 8891870"/>
              <a:gd name="connsiteY29" fmla="*/ 733221 h 7012541"/>
              <a:gd name="connsiteX30" fmla="*/ 3920472 w 8891870"/>
              <a:gd name="connsiteY30" fmla="*/ 686272 h 7012541"/>
              <a:gd name="connsiteX31" fmla="*/ 3936601 w 8891870"/>
              <a:gd name="connsiteY31" fmla="*/ 600910 h 7012541"/>
              <a:gd name="connsiteX32" fmla="*/ 3936601 w 8891870"/>
              <a:gd name="connsiteY32" fmla="*/ 545425 h 7012541"/>
              <a:gd name="connsiteX33" fmla="*/ 4038742 w 8891870"/>
              <a:gd name="connsiteY33" fmla="*/ 515549 h 7012541"/>
              <a:gd name="connsiteX34" fmla="*/ 4119380 w 8891870"/>
              <a:gd name="connsiteY34" fmla="*/ 579570 h 7012541"/>
              <a:gd name="connsiteX35" fmla="*/ 4167761 w 8891870"/>
              <a:gd name="connsiteY35" fmla="*/ 613714 h 7012541"/>
              <a:gd name="connsiteX36" fmla="*/ 4221521 w 8891870"/>
              <a:gd name="connsiteY36" fmla="*/ 583839 h 7012541"/>
              <a:gd name="connsiteX37" fmla="*/ 4264526 w 8891870"/>
              <a:gd name="connsiteY37" fmla="*/ 472869 h 7012541"/>
              <a:gd name="connsiteX38" fmla="*/ 4296782 w 8891870"/>
              <a:gd name="connsiteY38" fmla="*/ 438723 h 7012541"/>
              <a:gd name="connsiteX39" fmla="*/ 4350540 w 8891870"/>
              <a:gd name="connsiteY39" fmla="*/ 442991 h 7012541"/>
              <a:gd name="connsiteX40" fmla="*/ 4409675 w 8891870"/>
              <a:gd name="connsiteY40" fmla="*/ 485671 h 7012541"/>
              <a:gd name="connsiteX41" fmla="*/ 4495688 w 8891870"/>
              <a:gd name="connsiteY41" fmla="*/ 545425 h 7012541"/>
              <a:gd name="connsiteX42" fmla="*/ 4630083 w 8891870"/>
              <a:gd name="connsiteY42" fmla="*/ 481403 h 7012541"/>
              <a:gd name="connsiteX43" fmla="*/ 4716096 w 8891870"/>
              <a:gd name="connsiteY43" fmla="*/ 366167 h 7012541"/>
              <a:gd name="connsiteX44" fmla="*/ 4780607 w 8891870"/>
              <a:gd name="connsiteY44" fmla="*/ 349094 h 7012541"/>
              <a:gd name="connsiteX45" fmla="*/ 4839742 w 8891870"/>
              <a:gd name="connsiteY45" fmla="*/ 494208 h 7012541"/>
              <a:gd name="connsiteX46" fmla="*/ 4828992 w 8891870"/>
              <a:gd name="connsiteY46" fmla="*/ 507013 h 7012541"/>
              <a:gd name="connsiteX47" fmla="*/ 4936507 w 8891870"/>
              <a:gd name="connsiteY47" fmla="*/ 532622 h 7012541"/>
              <a:gd name="connsiteX48" fmla="*/ 5027896 w 8891870"/>
              <a:gd name="connsiteY48" fmla="*/ 498476 h 7012541"/>
              <a:gd name="connsiteX49" fmla="*/ 5044024 w 8891870"/>
              <a:gd name="connsiteY49" fmla="*/ 485671 h 7012541"/>
              <a:gd name="connsiteX50" fmla="*/ 5221426 w 8891870"/>
              <a:gd name="connsiteY50" fmla="*/ 477137 h 7012541"/>
              <a:gd name="connsiteX51" fmla="*/ 5323567 w 8891870"/>
              <a:gd name="connsiteY51" fmla="*/ 468600 h 7012541"/>
              <a:gd name="connsiteX52" fmla="*/ 5382702 w 8891870"/>
              <a:gd name="connsiteY52" fmla="*/ 357630 h 7012541"/>
              <a:gd name="connsiteX53" fmla="*/ 5474092 w 8891870"/>
              <a:gd name="connsiteY53" fmla="*/ 131422 h 7012541"/>
              <a:gd name="connsiteX54" fmla="*/ 5554729 w 8891870"/>
              <a:gd name="connsiteY54" fmla="*/ 33255 h 7012541"/>
              <a:gd name="connsiteX55" fmla="*/ 5612518 w 8891870"/>
              <a:gd name="connsiteY55" fmla="*/ 2846 h 7012541"/>
              <a:gd name="connsiteX56" fmla="*/ 5649981 w 8891870"/>
              <a:gd name="connsiteY56" fmla="*/ 245 h 7012541"/>
              <a:gd name="connsiteX57" fmla="*/ 5694500 w 8891870"/>
              <a:gd name="connsiteY57" fmla="*/ 7648 h 7012541"/>
              <a:gd name="connsiteX58" fmla="*/ 5640742 w 8891870"/>
              <a:gd name="connsiteY58" fmla="*/ 152762 h 7012541"/>
              <a:gd name="connsiteX59" fmla="*/ 5586983 w 8891870"/>
              <a:gd name="connsiteY59" fmla="*/ 323485 h 7012541"/>
              <a:gd name="connsiteX60" fmla="*/ 5527848 w 8891870"/>
              <a:gd name="connsiteY60" fmla="*/ 489940 h 7012541"/>
              <a:gd name="connsiteX61" fmla="*/ 5662246 w 8891870"/>
              <a:gd name="connsiteY61" fmla="*/ 613714 h 7012541"/>
              <a:gd name="connsiteX62" fmla="*/ 5694500 w 8891870"/>
              <a:gd name="connsiteY62" fmla="*/ 596641 h 7012541"/>
              <a:gd name="connsiteX63" fmla="*/ 5710626 w 8891870"/>
              <a:gd name="connsiteY63" fmla="*/ 566766 h 7012541"/>
              <a:gd name="connsiteX64" fmla="*/ 5818146 w 8891870"/>
              <a:gd name="connsiteY64" fmla="*/ 532622 h 7012541"/>
              <a:gd name="connsiteX65" fmla="*/ 5877278 w 8891870"/>
              <a:gd name="connsiteY65" fmla="*/ 600910 h 7012541"/>
              <a:gd name="connsiteX66" fmla="*/ 5877278 w 8891870"/>
              <a:gd name="connsiteY66" fmla="*/ 635055 h 7012541"/>
              <a:gd name="connsiteX67" fmla="*/ 6038554 w 8891870"/>
              <a:gd name="connsiteY67" fmla="*/ 801509 h 7012541"/>
              <a:gd name="connsiteX68" fmla="*/ 6113817 w 8891870"/>
              <a:gd name="connsiteY68" fmla="*/ 797240 h 7012541"/>
              <a:gd name="connsiteX69" fmla="*/ 6339601 w 8891870"/>
              <a:gd name="connsiteY69" fmla="*/ 754560 h 7012541"/>
              <a:gd name="connsiteX70" fmla="*/ 6387984 w 8891870"/>
              <a:gd name="connsiteY70" fmla="*/ 771633 h 7012541"/>
              <a:gd name="connsiteX71" fmla="*/ 6447119 w 8891870"/>
              <a:gd name="connsiteY71" fmla="*/ 831386 h 7012541"/>
              <a:gd name="connsiteX72" fmla="*/ 6511627 w 8891870"/>
              <a:gd name="connsiteY72" fmla="*/ 839921 h 7012541"/>
              <a:gd name="connsiteX73" fmla="*/ 6533133 w 8891870"/>
              <a:gd name="connsiteY73" fmla="*/ 822850 h 7012541"/>
              <a:gd name="connsiteX74" fmla="*/ 6559340 w 8891870"/>
              <a:gd name="connsiteY74" fmla="*/ 818048 h 7012541"/>
              <a:gd name="connsiteX75" fmla="*/ 6577164 w 8891870"/>
              <a:gd name="connsiteY75" fmla="*/ 821907 h 7012541"/>
              <a:gd name="connsiteX76" fmla="*/ 6581189 w 8891870"/>
              <a:gd name="connsiteY76" fmla="*/ 803062 h 7012541"/>
              <a:gd name="connsiteX77" fmla="*/ 6563176 w 8891870"/>
              <a:gd name="connsiteY77" fmla="*/ 789260 h 7012541"/>
              <a:gd name="connsiteX78" fmla="*/ 6562472 w 8891870"/>
              <a:gd name="connsiteY78" fmla="*/ 763084 h 7012541"/>
              <a:gd name="connsiteX79" fmla="*/ 6563919 w 8891870"/>
              <a:gd name="connsiteY79" fmla="*/ 732353 h 7012541"/>
              <a:gd name="connsiteX80" fmla="*/ 6609453 w 8891870"/>
              <a:gd name="connsiteY80" fmla="*/ 753698 h 7012541"/>
              <a:gd name="connsiteX81" fmla="*/ 6610157 w 8891870"/>
              <a:gd name="connsiteY81" fmla="*/ 779876 h 7012541"/>
              <a:gd name="connsiteX82" fmla="*/ 6595002 w 8891870"/>
              <a:gd name="connsiteY82" fmla="*/ 977913 h 7012541"/>
              <a:gd name="connsiteX83" fmla="*/ 6595282 w 8891870"/>
              <a:gd name="connsiteY83" fmla="*/ 988259 h 7012541"/>
              <a:gd name="connsiteX84" fmla="*/ 6597643 w 8891870"/>
              <a:gd name="connsiteY84" fmla="*/ 987703 h 7012541"/>
              <a:gd name="connsiteX85" fmla="*/ 6640648 w 8891870"/>
              <a:gd name="connsiteY85" fmla="*/ 1006376 h 7012541"/>
              <a:gd name="connsiteX86" fmla="*/ 6669841 w 8891870"/>
              <a:gd name="connsiteY86" fmla="*/ 1050670 h 7012541"/>
              <a:gd name="connsiteX87" fmla="*/ 6684618 w 8891870"/>
              <a:gd name="connsiteY87" fmla="*/ 1051331 h 7012541"/>
              <a:gd name="connsiteX88" fmla="*/ 6739853 w 8891870"/>
              <a:gd name="connsiteY88" fmla="*/ 1031420 h 7012541"/>
              <a:gd name="connsiteX89" fmla="*/ 6799032 w 8891870"/>
              <a:gd name="connsiteY89" fmla="*/ 1010084 h 7012541"/>
              <a:gd name="connsiteX90" fmla="*/ 6845611 w 8891870"/>
              <a:gd name="connsiteY90" fmla="*/ 1091465 h 7012541"/>
              <a:gd name="connsiteX91" fmla="*/ 6960349 w 8891870"/>
              <a:gd name="connsiteY91" fmla="*/ 1125620 h 7012541"/>
              <a:gd name="connsiteX92" fmla="*/ 7053931 w 8891870"/>
              <a:gd name="connsiteY92" fmla="*/ 1156072 h 7012541"/>
              <a:gd name="connsiteX93" fmla="*/ 7088331 w 8891870"/>
              <a:gd name="connsiteY93" fmla="*/ 1207863 h 7012541"/>
              <a:gd name="connsiteX94" fmla="*/ 7163958 w 8891870"/>
              <a:gd name="connsiteY94" fmla="*/ 1290100 h 7012541"/>
              <a:gd name="connsiteX95" fmla="*/ 7189058 w 8891870"/>
              <a:gd name="connsiteY95" fmla="*/ 1292379 h 7012541"/>
              <a:gd name="connsiteX96" fmla="*/ 7326421 w 8891870"/>
              <a:gd name="connsiteY96" fmla="*/ 1257963 h 7012541"/>
              <a:gd name="connsiteX97" fmla="*/ 7376623 w 8891870"/>
              <a:gd name="connsiteY97" fmla="*/ 1262519 h 7012541"/>
              <a:gd name="connsiteX98" fmla="*/ 7377691 w 8891870"/>
              <a:gd name="connsiteY98" fmla="*/ 1281014 h 7012541"/>
              <a:gd name="connsiteX99" fmla="*/ 7284796 w 8891870"/>
              <a:gd name="connsiteY99" fmla="*/ 1318280 h 7012541"/>
              <a:gd name="connsiteX100" fmla="*/ 7261828 w 8891870"/>
              <a:gd name="connsiteY100" fmla="*/ 1352992 h 7012541"/>
              <a:gd name="connsiteX101" fmla="*/ 7310580 w 8891870"/>
              <a:gd name="connsiteY101" fmla="*/ 1388279 h 7012541"/>
              <a:gd name="connsiteX102" fmla="*/ 7362212 w 8891870"/>
              <a:gd name="connsiteY102" fmla="*/ 1403649 h 7012541"/>
              <a:gd name="connsiteX103" fmla="*/ 7292988 w 8891870"/>
              <a:gd name="connsiteY103" fmla="*/ 1432382 h 7012541"/>
              <a:gd name="connsiteX104" fmla="*/ 7264647 w 8891870"/>
              <a:gd name="connsiteY104" fmla="*/ 1457701 h 7012541"/>
              <a:gd name="connsiteX105" fmla="*/ 7292606 w 8891870"/>
              <a:gd name="connsiteY105" fmla="*/ 1481607 h 7012541"/>
              <a:gd name="connsiteX106" fmla="*/ 7398403 w 8891870"/>
              <a:gd name="connsiteY106" fmla="*/ 1458567 h 7012541"/>
              <a:gd name="connsiteX107" fmla="*/ 7613947 w 8891870"/>
              <a:gd name="connsiteY107" fmla="*/ 1411069 h 7012541"/>
              <a:gd name="connsiteX108" fmla="*/ 7649458 w 8891870"/>
              <a:gd name="connsiteY108" fmla="*/ 1398266 h 7012541"/>
              <a:gd name="connsiteX109" fmla="*/ 7684239 w 8891870"/>
              <a:gd name="connsiteY109" fmla="*/ 1400830 h 7012541"/>
              <a:gd name="connsiteX110" fmla="*/ 7673108 w 8891870"/>
              <a:gd name="connsiteY110" fmla="*/ 1431274 h 7012541"/>
              <a:gd name="connsiteX111" fmla="*/ 7647283 w 8891870"/>
              <a:gd name="connsiteY111" fmla="*/ 1444362 h 7012541"/>
              <a:gd name="connsiteX112" fmla="*/ 7563364 w 8891870"/>
              <a:gd name="connsiteY112" fmla="*/ 1455735 h 7012541"/>
              <a:gd name="connsiteX113" fmla="*/ 7492712 w 8891870"/>
              <a:gd name="connsiteY113" fmla="*/ 1473656 h 7012541"/>
              <a:gd name="connsiteX114" fmla="*/ 7447522 w 8891870"/>
              <a:gd name="connsiteY114" fmla="*/ 1486173 h 7012541"/>
              <a:gd name="connsiteX115" fmla="*/ 7351041 w 8891870"/>
              <a:gd name="connsiteY115" fmla="*/ 1517179 h 7012541"/>
              <a:gd name="connsiteX116" fmla="*/ 7262434 w 8891870"/>
              <a:gd name="connsiteY116" fmla="*/ 1586884 h 7012541"/>
              <a:gd name="connsiteX117" fmla="*/ 7353156 w 8891870"/>
              <a:gd name="connsiteY117" fmla="*/ 1595712 h 7012541"/>
              <a:gd name="connsiteX118" fmla="*/ 7545029 w 8891870"/>
              <a:gd name="connsiteY118" fmla="*/ 1556747 h 7012541"/>
              <a:gd name="connsiteX119" fmla="*/ 7661938 w 8891870"/>
              <a:gd name="connsiteY119" fmla="*/ 1544806 h 7012541"/>
              <a:gd name="connsiteX120" fmla="*/ 7685953 w 8891870"/>
              <a:gd name="connsiteY120" fmla="*/ 1570131 h 7012541"/>
              <a:gd name="connsiteX121" fmla="*/ 7665863 w 8891870"/>
              <a:gd name="connsiteY121" fmla="*/ 1584926 h 7012541"/>
              <a:gd name="connsiteX122" fmla="*/ 7468618 w 8891870"/>
              <a:gd name="connsiteY122" fmla="*/ 1614502 h 7012541"/>
              <a:gd name="connsiteX123" fmla="*/ 7402273 w 8891870"/>
              <a:gd name="connsiteY123" fmla="*/ 1623317 h 7012541"/>
              <a:gd name="connsiteX124" fmla="*/ 7314389 w 8891870"/>
              <a:gd name="connsiteY124" fmla="*/ 1677656 h 7012541"/>
              <a:gd name="connsiteX125" fmla="*/ 7209657 w 8891870"/>
              <a:gd name="connsiteY125" fmla="*/ 1719189 h 7012541"/>
              <a:gd name="connsiteX126" fmla="*/ 7202824 w 8891870"/>
              <a:gd name="connsiteY126" fmla="*/ 1720608 h 7012541"/>
              <a:gd name="connsiteX127" fmla="*/ 7195084 w 8891870"/>
              <a:gd name="connsiteY127" fmla="*/ 1727395 h 7012541"/>
              <a:gd name="connsiteX128" fmla="*/ 7195084 w 8891870"/>
              <a:gd name="connsiteY128" fmla="*/ 1753945 h 7012541"/>
              <a:gd name="connsiteX129" fmla="*/ 7211905 w 8891870"/>
              <a:gd name="connsiteY129" fmla="*/ 1789340 h 7012541"/>
              <a:gd name="connsiteX130" fmla="*/ 7094161 w 8891870"/>
              <a:gd name="connsiteY130" fmla="*/ 1833590 h 7012541"/>
              <a:gd name="connsiteX131" fmla="*/ 7083262 w 8891870"/>
              <a:gd name="connsiteY131" fmla="*/ 1845056 h 7012541"/>
              <a:gd name="connsiteX132" fmla="*/ 7097595 w 8891870"/>
              <a:gd name="connsiteY132" fmla="*/ 1864261 h 7012541"/>
              <a:gd name="connsiteX133" fmla="*/ 7105098 w 8891870"/>
              <a:gd name="connsiteY133" fmla="*/ 1869997 h 7012541"/>
              <a:gd name="connsiteX134" fmla="*/ 7142330 w 8891870"/>
              <a:gd name="connsiteY134" fmla="*/ 1873441 h 7012541"/>
              <a:gd name="connsiteX135" fmla="*/ 7145978 w 8891870"/>
              <a:gd name="connsiteY135" fmla="*/ 1872797 h 7012541"/>
              <a:gd name="connsiteX136" fmla="*/ 7280373 w 8891870"/>
              <a:gd name="connsiteY136" fmla="*/ 1864261 h 7012541"/>
              <a:gd name="connsiteX137" fmla="*/ 7321702 w 8891870"/>
              <a:gd name="connsiteY137" fmla="*/ 1878132 h 7012541"/>
              <a:gd name="connsiteX138" fmla="*/ 7344401 w 8891870"/>
              <a:gd name="connsiteY138" fmla="*/ 1899836 h 7012541"/>
              <a:gd name="connsiteX139" fmla="*/ 7358031 w 8891870"/>
              <a:gd name="connsiteY139" fmla="*/ 1897743 h 7012541"/>
              <a:gd name="connsiteX140" fmla="*/ 7388517 w 8891870"/>
              <a:gd name="connsiteY140" fmla="*/ 1895534 h 7012541"/>
              <a:gd name="connsiteX141" fmla="*/ 7430566 w 8891870"/>
              <a:gd name="connsiteY141" fmla="*/ 1922083 h 7012541"/>
              <a:gd name="connsiteX142" fmla="*/ 7405337 w 8891870"/>
              <a:gd name="connsiteY142" fmla="*/ 1957479 h 7012541"/>
              <a:gd name="connsiteX143" fmla="*/ 7364452 w 8891870"/>
              <a:gd name="connsiteY143" fmla="*/ 1965299 h 7012541"/>
              <a:gd name="connsiteX144" fmla="*/ 7361012 w 8891870"/>
              <a:gd name="connsiteY144" fmla="*/ 1983767 h 7012541"/>
              <a:gd name="connsiteX145" fmla="*/ 7269620 w 8891870"/>
              <a:gd name="connsiteY145" fmla="*/ 2116076 h 7012541"/>
              <a:gd name="connsiteX146" fmla="*/ 7221238 w 8891870"/>
              <a:gd name="connsiteY146" fmla="*/ 2120344 h 7012541"/>
              <a:gd name="connsiteX147" fmla="*/ 7195705 w 8891870"/>
              <a:gd name="connsiteY147" fmla="*/ 2119278 h 7012541"/>
              <a:gd name="connsiteX148" fmla="*/ 7179370 w 8891870"/>
              <a:gd name="connsiteY148" fmla="*/ 2136237 h 7012541"/>
              <a:gd name="connsiteX149" fmla="*/ 7195084 w 8891870"/>
              <a:gd name="connsiteY149" fmla="*/ 2152158 h 7012541"/>
              <a:gd name="connsiteX150" fmla="*/ 7195084 w 8891870"/>
              <a:gd name="connsiteY150" fmla="*/ 2169860 h 7012541"/>
              <a:gd name="connsiteX151" fmla="*/ 7169854 w 8891870"/>
              <a:gd name="connsiteY151" fmla="*/ 2178706 h 7012541"/>
              <a:gd name="connsiteX152" fmla="*/ 7145194 w 8891870"/>
              <a:gd name="connsiteY152" fmla="*/ 2176761 h 7012541"/>
              <a:gd name="connsiteX153" fmla="*/ 7135225 w 8891870"/>
              <a:gd name="connsiteY153" fmla="*/ 2188634 h 7012541"/>
              <a:gd name="connsiteX154" fmla="*/ 7137594 w 8891870"/>
              <a:gd name="connsiteY154" fmla="*/ 2205255 h 7012541"/>
              <a:gd name="connsiteX155" fmla="*/ 7169854 w 8891870"/>
              <a:gd name="connsiteY155" fmla="*/ 2205255 h 7012541"/>
              <a:gd name="connsiteX156" fmla="*/ 7253954 w 8891870"/>
              <a:gd name="connsiteY156" fmla="*/ 2205255 h 7012541"/>
              <a:gd name="connsiteX157" fmla="*/ 7296006 w 8891870"/>
              <a:gd name="connsiteY157" fmla="*/ 2205255 h 7012541"/>
              <a:gd name="connsiteX158" fmla="*/ 7363287 w 8891870"/>
              <a:gd name="connsiteY158" fmla="*/ 2249505 h 7012541"/>
              <a:gd name="connsiteX159" fmla="*/ 7464206 w 8891870"/>
              <a:gd name="connsiteY159" fmla="*/ 2284901 h 7012541"/>
              <a:gd name="connsiteX160" fmla="*/ 7489437 w 8891870"/>
              <a:gd name="connsiteY160" fmla="*/ 2311449 h 7012541"/>
              <a:gd name="connsiteX161" fmla="*/ 7464206 w 8891870"/>
              <a:gd name="connsiteY161" fmla="*/ 2329142 h 7012541"/>
              <a:gd name="connsiteX162" fmla="*/ 7455799 w 8891870"/>
              <a:gd name="connsiteY162" fmla="*/ 2355692 h 7012541"/>
              <a:gd name="connsiteX163" fmla="*/ 7447388 w 8891870"/>
              <a:gd name="connsiteY163" fmla="*/ 2391087 h 7012541"/>
              <a:gd name="connsiteX164" fmla="*/ 7447388 w 8891870"/>
              <a:gd name="connsiteY164" fmla="*/ 2417635 h 7012541"/>
              <a:gd name="connsiteX165" fmla="*/ 7455799 w 8891870"/>
              <a:gd name="connsiteY165" fmla="*/ 2417635 h 7012541"/>
              <a:gd name="connsiteX166" fmla="*/ 7455799 w 8891870"/>
              <a:gd name="connsiteY166" fmla="*/ 2479580 h 7012541"/>
              <a:gd name="connsiteX167" fmla="*/ 7388517 w 8891870"/>
              <a:gd name="connsiteY167" fmla="*/ 2541532 h 7012541"/>
              <a:gd name="connsiteX168" fmla="*/ 7472618 w 8891870"/>
              <a:gd name="connsiteY168" fmla="*/ 2568073 h 7012541"/>
              <a:gd name="connsiteX169" fmla="*/ 7464206 w 8891870"/>
              <a:gd name="connsiteY169" fmla="*/ 2576928 h 7012541"/>
              <a:gd name="connsiteX170" fmla="*/ 7164948 w 8891870"/>
              <a:gd name="connsiteY170" fmla="*/ 2576928 h 7012541"/>
              <a:gd name="connsiteX171" fmla="*/ 7143961 w 8891870"/>
              <a:gd name="connsiteY171" fmla="*/ 2587165 h 7012541"/>
              <a:gd name="connsiteX172" fmla="*/ 7142592 w 8891870"/>
              <a:gd name="connsiteY172" fmla="*/ 2590655 h 7012541"/>
              <a:gd name="connsiteX173" fmla="*/ 7161443 w 8891870"/>
              <a:gd name="connsiteY173" fmla="*/ 2594621 h 7012541"/>
              <a:gd name="connsiteX174" fmla="*/ 7228725 w 8891870"/>
              <a:gd name="connsiteY174" fmla="*/ 2638871 h 7012541"/>
              <a:gd name="connsiteX175" fmla="*/ 7262365 w 8891870"/>
              <a:gd name="connsiteY175" fmla="*/ 2665420 h 7012541"/>
              <a:gd name="connsiteX176" fmla="*/ 7354876 w 8891870"/>
              <a:gd name="connsiteY176" fmla="*/ 2683114 h 7012541"/>
              <a:gd name="connsiteX177" fmla="*/ 7371696 w 8891870"/>
              <a:gd name="connsiteY177" fmla="*/ 2700816 h 7012541"/>
              <a:gd name="connsiteX178" fmla="*/ 7354876 w 8891870"/>
              <a:gd name="connsiteY178" fmla="*/ 2709662 h 7012541"/>
              <a:gd name="connsiteX179" fmla="*/ 7153034 w 8891870"/>
              <a:gd name="connsiteY179" fmla="*/ 2709662 h 7012541"/>
              <a:gd name="connsiteX180" fmla="*/ 7137263 w 8891870"/>
              <a:gd name="connsiteY180" fmla="*/ 2710767 h 7012541"/>
              <a:gd name="connsiteX181" fmla="*/ 7136352 w 8891870"/>
              <a:gd name="connsiteY181" fmla="*/ 2711514 h 7012541"/>
              <a:gd name="connsiteX182" fmla="*/ 7136568 w 8891870"/>
              <a:gd name="connsiteY182" fmla="*/ 2712006 h 7012541"/>
              <a:gd name="connsiteX183" fmla="*/ 7221238 w 8891870"/>
              <a:gd name="connsiteY183" fmla="*/ 2730679 h 7012541"/>
              <a:gd name="connsiteX184" fmla="*/ 7339508 w 8891870"/>
              <a:gd name="connsiteY184" fmla="*/ 2816042 h 7012541"/>
              <a:gd name="connsiteX185" fmla="*/ 7339508 w 8891870"/>
              <a:gd name="connsiteY185" fmla="*/ 2824702 h 7012541"/>
              <a:gd name="connsiteX186" fmla="*/ 7438977 w 8891870"/>
              <a:gd name="connsiteY186" fmla="*/ 2824702 h 7012541"/>
              <a:gd name="connsiteX187" fmla="*/ 7514670 w 8891870"/>
              <a:gd name="connsiteY187" fmla="*/ 2815857 h 7012541"/>
              <a:gd name="connsiteX188" fmla="*/ 7548310 w 8891870"/>
              <a:gd name="connsiteY188" fmla="*/ 2842405 h 7012541"/>
              <a:gd name="connsiteX189" fmla="*/ 7539899 w 8891870"/>
              <a:gd name="connsiteY189" fmla="*/ 2868954 h 7012541"/>
              <a:gd name="connsiteX190" fmla="*/ 7497847 w 8891870"/>
              <a:gd name="connsiteY190" fmla="*/ 2868954 h 7012541"/>
              <a:gd name="connsiteX191" fmla="*/ 7388517 w 8891870"/>
              <a:gd name="connsiteY191" fmla="*/ 2860098 h 7012541"/>
              <a:gd name="connsiteX192" fmla="*/ 7358424 w 8891870"/>
              <a:gd name="connsiteY192" fmla="*/ 2855261 h 7012541"/>
              <a:gd name="connsiteX193" fmla="*/ 7337132 w 8891870"/>
              <a:gd name="connsiteY193" fmla="*/ 2859828 h 7012541"/>
              <a:gd name="connsiteX194" fmla="*/ 7320022 w 8891870"/>
              <a:gd name="connsiteY194" fmla="*/ 2867792 h 7012541"/>
              <a:gd name="connsiteX195" fmla="*/ 7308927 w 8891870"/>
              <a:gd name="connsiteY195" fmla="*/ 2867539 h 7012541"/>
              <a:gd name="connsiteX196" fmla="*/ 7304547 w 8891870"/>
              <a:gd name="connsiteY196" fmla="*/ 2868814 h 7012541"/>
              <a:gd name="connsiteX197" fmla="*/ 7291537 w 8891870"/>
              <a:gd name="connsiteY197" fmla="*/ 2868887 h 7012541"/>
              <a:gd name="connsiteX198" fmla="*/ 7258575 w 8891870"/>
              <a:gd name="connsiteY198" fmla="*/ 2879700 h 7012541"/>
              <a:gd name="connsiteX199" fmla="*/ 7351723 w 8891870"/>
              <a:gd name="connsiteY199" fmla="*/ 2893285 h 7012541"/>
              <a:gd name="connsiteX200" fmla="*/ 7464206 w 8891870"/>
              <a:gd name="connsiteY200" fmla="*/ 2895495 h 7012541"/>
              <a:gd name="connsiteX201" fmla="*/ 7497847 w 8891870"/>
              <a:gd name="connsiteY201" fmla="*/ 2895495 h 7012541"/>
              <a:gd name="connsiteX202" fmla="*/ 7539899 w 8891870"/>
              <a:gd name="connsiteY202" fmla="*/ 2913195 h 7012541"/>
              <a:gd name="connsiteX203" fmla="*/ 7548310 w 8891870"/>
              <a:gd name="connsiteY203" fmla="*/ 2939745 h 7012541"/>
              <a:gd name="connsiteX204" fmla="*/ 7531488 w 8891870"/>
              <a:gd name="connsiteY204" fmla="*/ 2957445 h 7012541"/>
              <a:gd name="connsiteX205" fmla="*/ 7405337 w 8891870"/>
              <a:gd name="connsiteY205" fmla="*/ 2957445 h 7012541"/>
              <a:gd name="connsiteX206" fmla="*/ 7539899 w 8891870"/>
              <a:gd name="connsiteY206" fmla="*/ 2992841 h 7012541"/>
              <a:gd name="connsiteX207" fmla="*/ 7565129 w 8891870"/>
              <a:gd name="connsiteY207" fmla="*/ 3010536 h 7012541"/>
              <a:gd name="connsiteX208" fmla="*/ 7531488 w 8891870"/>
              <a:gd name="connsiteY208" fmla="*/ 3019391 h 7012541"/>
              <a:gd name="connsiteX209" fmla="*/ 7321235 w 8891870"/>
              <a:gd name="connsiteY209" fmla="*/ 3019391 h 7012541"/>
              <a:gd name="connsiteX210" fmla="*/ 7287594 w 8891870"/>
              <a:gd name="connsiteY210" fmla="*/ 3037084 h 7012541"/>
              <a:gd name="connsiteX211" fmla="*/ 7346466 w 8891870"/>
              <a:gd name="connsiteY211" fmla="*/ 3037084 h 7012541"/>
              <a:gd name="connsiteX212" fmla="*/ 7422158 w 8891870"/>
              <a:gd name="connsiteY212" fmla="*/ 3063633 h 7012541"/>
              <a:gd name="connsiteX213" fmla="*/ 7497847 w 8891870"/>
              <a:gd name="connsiteY213" fmla="*/ 3063633 h 7012541"/>
              <a:gd name="connsiteX214" fmla="*/ 7523078 w 8891870"/>
              <a:gd name="connsiteY214" fmla="*/ 3090181 h 7012541"/>
              <a:gd name="connsiteX215" fmla="*/ 7497847 w 8891870"/>
              <a:gd name="connsiteY215" fmla="*/ 3116729 h 7012541"/>
              <a:gd name="connsiteX216" fmla="*/ 7321235 w 8891870"/>
              <a:gd name="connsiteY216" fmla="*/ 3116729 h 7012541"/>
              <a:gd name="connsiteX217" fmla="*/ 7245543 w 8891870"/>
              <a:gd name="connsiteY217" fmla="*/ 3125577 h 7012541"/>
              <a:gd name="connsiteX218" fmla="*/ 7338055 w 8891870"/>
              <a:gd name="connsiteY218" fmla="*/ 3125577 h 7012541"/>
              <a:gd name="connsiteX219" fmla="*/ 7396927 w 8891870"/>
              <a:gd name="connsiteY219" fmla="*/ 3160972 h 7012541"/>
              <a:gd name="connsiteX220" fmla="*/ 7396927 w 8891870"/>
              <a:gd name="connsiteY220" fmla="*/ 3187520 h 7012541"/>
              <a:gd name="connsiteX221" fmla="*/ 7363287 w 8891870"/>
              <a:gd name="connsiteY221" fmla="*/ 3205222 h 7012541"/>
              <a:gd name="connsiteX222" fmla="*/ 7253954 w 8891870"/>
              <a:gd name="connsiteY222" fmla="*/ 3222925 h 7012541"/>
              <a:gd name="connsiteX223" fmla="*/ 7218103 w 8891870"/>
              <a:gd name="connsiteY223" fmla="*/ 3228471 h 7012541"/>
              <a:gd name="connsiteX224" fmla="*/ 7226321 w 8891870"/>
              <a:gd name="connsiteY224" fmla="*/ 3237002 h 7012541"/>
              <a:gd name="connsiteX225" fmla="*/ 7162970 w 8891870"/>
              <a:gd name="connsiteY225" fmla="*/ 3266341 h 7012541"/>
              <a:gd name="connsiteX226" fmla="*/ 7128633 w 8891870"/>
              <a:gd name="connsiteY226" fmla="*/ 3279517 h 7012541"/>
              <a:gd name="connsiteX227" fmla="*/ 7215862 w 8891870"/>
              <a:gd name="connsiteY227" fmla="*/ 3302602 h 7012541"/>
              <a:gd name="connsiteX228" fmla="*/ 7366388 w 8891870"/>
              <a:gd name="connsiteY228" fmla="*/ 3285529 h 7012541"/>
              <a:gd name="connsiteX229" fmla="*/ 7436272 w 8891870"/>
              <a:gd name="connsiteY229" fmla="*/ 3251385 h 7012541"/>
              <a:gd name="connsiteX230" fmla="*/ 7554542 w 8891870"/>
              <a:gd name="connsiteY230" fmla="*/ 3153218 h 7012541"/>
              <a:gd name="connsiteX231" fmla="*/ 7753446 w 8891870"/>
              <a:gd name="connsiteY231" fmla="*/ 2986763 h 7012541"/>
              <a:gd name="connsiteX232" fmla="*/ 8011487 w 8891870"/>
              <a:gd name="connsiteY232" fmla="*/ 2905671 h 7012541"/>
              <a:gd name="connsiteX233" fmla="*/ 8221147 w 8891870"/>
              <a:gd name="connsiteY233" fmla="*/ 2811774 h 7012541"/>
              <a:gd name="connsiteX234" fmla="*/ 8237273 w 8891870"/>
              <a:gd name="connsiteY234" fmla="*/ 2798969 h 7012541"/>
              <a:gd name="connsiteX235" fmla="*/ 8452307 w 8891870"/>
              <a:gd name="connsiteY235" fmla="*/ 2726411 h 7012541"/>
              <a:gd name="connsiteX236" fmla="*/ 8474188 w 8891870"/>
              <a:gd name="connsiteY236" fmla="*/ 2720593 h 7012541"/>
              <a:gd name="connsiteX237" fmla="*/ 8477129 w 8891870"/>
              <a:gd name="connsiteY237" fmla="*/ 2716533 h 7012541"/>
              <a:gd name="connsiteX238" fmla="*/ 8501767 w 8891870"/>
              <a:gd name="connsiteY238" fmla="*/ 2694886 h 7012541"/>
              <a:gd name="connsiteX239" fmla="*/ 8605741 w 8891870"/>
              <a:gd name="connsiteY239" fmla="*/ 2642160 h 7012541"/>
              <a:gd name="connsiteX240" fmla="*/ 8663861 w 8891870"/>
              <a:gd name="connsiteY240" fmla="*/ 2626902 h 7012541"/>
              <a:gd name="connsiteX241" fmla="*/ 8779185 w 8891870"/>
              <a:gd name="connsiteY241" fmla="*/ 2656253 h 7012541"/>
              <a:gd name="connsiteX242" fmla="*/ 8800282 w 8891870"/>
              <a:gd name="connsiteY242" fmla="*/ 2688788 h 7012541"/>
              <a:gd name="connsiteX243" fmla="*/ 8808627 w 8891870"/>
              <a:gd name="connsiteY243" fmla="*/ 2702474 h 7012541"/>
              <a:gd name="connsiteX244" fmla="*/ 8837989 w 8891870"/>
              <a:gd name="connsiteY244" fmla="*/ 2712074 h 7012541"/>
              <a:gd name="connsiteX245" fmla="*/ 8836874 w 8891870"/>
              <a:gd name="connsiteY245" fmla="*/ 2722859 h 7012541"/>
              <a:gd name="connsiteX246" fmla="*/ 8871621 w 8891870"/>
              <a:gd name="connsiteY246" fmla="*/ 2743484 h 7012541"/>
              <a:gd name="connsiteX247" fmla="*/ 8887750 w 8891870"/>
              <a:gd name="connsiteY247" fmla="*/ 2764823 h 7012541"/>
              <a:gd name="connsiteX248" fmla="*/ 8860869 w 8891870"/>
              <a:gd name="connsiteY248" fmla="*/ 2914207 h 7012541"/>
              <a:gd name="connsiteX249" fmla="*/ 8737226 w 8891870"/>
              <a:gd name="connsiteY249" fmla="*/ 3003836 h 7012541"/>
              <a:gd name="connsiteX250" fmla="*/ 8624333 w 8891870"/>
              <a:gd name="connsiteY250" fmla="*/ 3012372 h 7012541"/>
              <a:gd name="connsiteX251" fmla="*/ 8479185 w 8891870"/>
              <a:gd name="connsiteY251" fmla="*/ 3008104 h 7012541"/>
              <a:gd name="connsiteX252" fmla="*/ 8446931 w 8891870"/>
              <a:gd name="connsiteY252" fmla="*/ 3025177 h 7012541"/>
              <a:gd name="connsiteX253" fmla="*/ 8317909 w 8891870"/>
              <a:gd name="connsiteY253" fmla="*/ 3076394 h 7012541"/>
              <a:gd name="connsiteX254" fmla="*/ 8199642 w 8891870"/>
              <a:gd name="connsiteY254" fmla="*/ 3114806 h 7012541"/>
              <a:gd name="connsiteX255" fmla="*/ 7930850 w 8891870"/>
              <a:gd name="connsiteY255" fmla="*/ 3174559 h 7012541"/>
              <a:gd name="connsiteX256" fmla="*/ 7672811 w 8891870"/>
              <a:gd name="connsiteY256" fmla="*/ 3259920 h 7012541"/>
              <a:gd name="connsiteX257" fmla="*/ 7511536 w 8891870"/>
              <a:gd name="connsiteY257" fmla="*/ 3358087 h 7012541"/>
              <a:gd name="connsiteX258" fmla="*/ 7436272 w 8891870"/>
              <a:gd name="connsiteY258" fmla="*/ 3396499 h 7012541"/>
              <a:gd name="connsiteX259" fmla="*/ 7129849 w 8891870"/>
              <a:gd name="connsiteY259" fmla="*/ 3537345 h 7012541"/>
              <a:gd name="connsiteX260" fmla="*/ 7108781 w 8891870"/>
              <a:gd name="connsiteY260" fmla="*/ 3547150 h 7012541"/>
              <a:gd name="connsiteX261" fmla="*/ 7093682 w 8891870"/>
              <a:gd name="connsiteY261" fmla="*/ 3639988 h 7012541"/>
              <a:gd name="connsiteX262" fmla="*/ 7040494 w 8891870"/>
              <a:gd name="connsiteY262" fmla="*/ 3746654 h 7012541"/>
              <a:gd name="connsiteX263" fmla="*/ 7036056 w 8891870"/>
              <a:gd name="connsiteY263" fmla="*/ 3767789 h 7012541"/>
              <a:gd name="connsiteX264" fmla="*/ 7049212 w 8891870"/>
              <a:gd name="connsiteY264" fmla="*/ 3772089 h 7012541"/>
              <a:gd name="connsiteX265" fmla="*/ 7463152 w 8891870"/>
              <a:gd name="connsiteY265" fmla="*/ 3891595 h 7012541"/>
              <a:gd name="connsiteX266" fmla="*/ 7554542 w 8891870"/>
              <a:gd name="connsiteY266" fmla="*/ 3917205 h 7012541"/>
              <a:gd name="connsiteX267" fmla="*/ 7678187 w 8891870"/>
              <a:gd name="connsiteY267" fmla="*/ 3904400 h 7012541"/>
              <a:gd name="connsiteX268" fmla="*/ 7748071 w 8891870"/>
              <a:gd name="connsiteY268" fmla="*/ 3895864 h 7012541"/>
              <a:gd name="connsiteX269" fmla="*/ 7823333 w 8891870"/>
              <a:gd name="connsiteY269" fmla="*/ 3912937 h 7012541"/>
              <a:gd name="connsiteX270" fmla="*/ 7855589 w 8891870"/>
              <a:gd name="connsiteY270" fmla="*/ 3942812 h 7012541"/>
              <a:gd name="connsiteX271" fmla="*/ 7715817 w 8891870"/>
              <a:gd name="connsiteY271" fmla="*/ 4169020 h 7012541"/>
              <a:gd name="connsiteX272" fmla="*/ 7565293 w 8891870"/>
              <a:gd name="connsiteY272" fmla="*/ 4169020 h 7012541"/>
              <a:gd name="connsiteX273" fmla="*/ 7441648 w 8891870"/>
              <a:gd name="connsiteY273" fmla="*/ 4100731 h 7012541"/>
              <a:gd name="connsiteX274" fmla="*/ 7307253 w 8891870"/>
              <a:gd name="connsiteY274" fmla="*/ 4079391 h 7012541"/>
              <a:gd name="connsiteX275" fmla="*/ 7167482 w 8891870"/>
              <a:gd name="connsiteY275" fmla="*/ 4023907 h 7012541"/>
              <a:gd name="connsiteX276" fmla="*/ 7086842 w 8891870"/>
              <a:gd name="connsiteY276" fmla="*/ 3921471 h 7012541"/>
              <a:gd name="connsiteX277" fmla="*/ 7053051 w 8891870"/>
              <a:gd name="connsiteY277" fmla="*/ 3898797 h 7012541"/>
              <a:gd name="connsiteX278" fmla="*/ 7023601 w 8891870"/>
              <a:gd name="connsiteY278" fmla="*/ 3921009 h 7012541"/>
              <a:gd name="connsiteX279" fmla="*/ 6922242 w 8891870"/>
              <a:gd name="connsiteY279" fmla="*/ 3921009 h 7012541"/>
              <a:gd name="connsiteX280" fmla="*/ 6770202 w 8891870"/>
              <a:gd name="connsiteY280" fmla="*/ 3947832 h 7012541"/>
              <a:gd name="connsiteX281" fmla="*/ 6727968 w 8891870"/>
              <a:gd name="connsiteY281" fmla="*/ 4048423 h 7012541"/>
              <a:gd name="connsiteX282" fmla="*/ 6483015 w 8891870"/>
              <a:gd name="connsiteY282" fmla="*/ 4309956 h 7012541"/>
              <a:gd name="connsiteX283" fmla="*/ 6423887 w 8891870"/>
              <a:gd name="connsiteY283" fmla="*/ 4323367 h 7012541"/>
              <a:gd name="connsiteX284" fmla="*/ 6086022 w 8891870"/>
              <a:gd name="connsiteY284" fmla="*/ 4323367 h 7012541"/>
              <a:gd name="connsiteX285" fmla="*/ 6153594 w 8891870"/>
              <a:gd name="connsiteY285" fmla="*/ 4544663 h 7012541"/>
              <a:gd name="connsiteX286" fmla="*/ 5959320 w 8891870"/>
              <a:gd name="connsiteY286" fmla="*/ 4423957 h 7012541"/>
              <a:gd name="connsiteX287" fmla="*/ 5655241 w 8891870"/>
              <a:gd name="connsiteY287" fmla="*/ 4363603 h 7012541"/>
              <a:gd name="connsiteX288" fmla="*/ 5511647 w 8891870"/>
              <a:gd name="connsiteY288" fmla="*/ 4558076 h 7012541"/>
              <a:gd name="connsiteX289" fmla="*/ 5300480 w 8891870"/>
              <a:gd name="connsiteY289" fmla="*/ 4658664 h 7012541"/>
              <a:gd name="connsiteX290" fmla="*/ 5156887 w 8891870"/>
              <a:gd name="connsiteY290" fmla="*/ 4698900 h 7012541"/>
              <a:gd name="connsiteX291" fmla="*/ 4920381 w 8891870"/>
              <a:gd name="connsiteY291" fmla="*/ 4812901 h 7012541"/>
              <a:gd name="connsiteX292" fmla="*/ 4844361 w 8891870"/>
              <a:gd name="connsiteY292" fmla="*/ 4866550 h 7012541"/>
              <a:gd name="connsiteX293" fmla="*/ 4878147 w 8891870"/>
              <a:gd name="connsiteY293" fmla="*/ 5034199 h 7012541"/>
              <a:gd name="connsiteX294" fmla="*/ 4906690 w 8891870"/>
              <a:gd name="connsiteY294" fmla="*/ 5142809 h 7012541"/>
              <a:gd name="connsiteX295" fmla="*/ 4925971 w 8891870"/>
              <a:gd name="connsiteY295" fmla="*/ 5144903 h 7012541"/>
              <a:gd name="connsiteX296" fmla="*/ 4945729 w 8891870"/>
              <a:gd name="connsiteY296" fmla="*/ 5157192 h 7012541"/>
              <a:gd name="connsiteX297" fmla="*/ 4961820 w 8891870"/>
              <a:gd name="connsiteY297" fmla="*/ 5182005 h 7012541"/>
              <a:gd name="connsiteX298" fmla="*/ 4968184 w 8891870"/>
              <a:gd name="connsiteY298" fmla="*/ 5192443 h 7012541"/>
              <a:gd name="connsiteX299" fmla="*/ 4988511 w 8891870"/>
              <a:gd name="connsiteY299" fmla="*/ 5219711 h 7012541"/>
              <a:gd name="connsiteX300" fmla="*/ 4999110 w 8891870"/>
              <a:gd name="connsiteY300" fmla="*/ 5232605 h 7012541"/>
              <a:gd name="connsiteX301" fmla="*/ 5006228 w 8891870"/>
              <a:gd name="connsiteY301" fmla="*/ 5251423 h 7012541"/>
              <a:gd name="connsiteX302" fmla="*/ 5005128 w 8891870"/>
              <a:gd name="connsiteY302" fmla="*/ 5272625 h 7012541"/>
              <a:gd name="connsiteX303" fmla="*/ 4995466 w 8891870"/>
              <a:gd name="connsiteY303" fmla="*/ 5325796 h 7012541"/>
              <a:gd name="connsiteX304" fmla="*/ 4920692 w 8891870"/>
              <a:gd name="connsiteY304" fmla="*/ 5402777 h 7012541"/>
              <a:gd name="connsiteX305" fmla="*/ 4910108 w 8891870"/>
              <a:gd name="connsiteY305" fmla="*/ 5403392 h 7012541"/>
              <a:gd name="connsiteX306" fmla="*/ 4864284 w 8891870"/>
              <a:gd name="connsiteY306" fmla="*/ 5411777 h 7012541"/>
              <a:gd name="connsiteX307" fmla="*/ 4851329 w 8891870"/>
              <a:gd name="connsiteY307" fmla="*/ 5410623 h 7012541"/>
              <a:gd name="connsiteX308" fmla="*/ 4816336 w 8891870"/>
              <a:gd name="connsiteY308" fmla="*/ 5412181 h 7012541"/>
              <a:gd name="connsiteX309" fmla="*/ 4797404 w 8891870"/>
              <a:gd name="connsiteY309" fmla="*/ 5411532 h 7012541"/>
              <a:gd name="connsiteX310" fmla="*/ 4780826 w 8891870"/>
              <a:gd name="connsiteY310" fmla="*/ 5399145 h 7012541"/>
              <a:gd name="connsiteX311" fmla="*/ 4725876 w 8891870"/>
              <a:gd name="connsiteY311" fmla="*/ 5370869 h 7012541"/>
              <a:gd name="connsiteX312" fmla="*/ 4697459 w 8891870"/>
              <a:gd name="connsiteY312" fmla="*/ 5349635 h 7012541"/>
              <a:gd name="connsiteX313" fmla="*/ 4691466 w 8891870"/>
              <a:gd name="connsiteY313" fmla="*/ 5336631 h 7012541"/>
              <a:gd name="connsiteX314" fmla="*/ 4691684 w 8891870"/>
              <a:gd name="connsiteY314" fmla="*/ 5303401 h 7012541"/>
              <a:gd name="connsiteX315" fmla="*/ 4688891 w 8891870"/>
              <a:gd name="connsiteY315" fmla="*/ 5250159 h 7012541"/>
              <a:gd name="connsiteX316" fmla="*/ 4697338 w 8891870"/>
              <a:gd name="connsiteY316" fmla="*/ 5228052 h 7012541"/>
              <a:gd name="connsiteX317" fmla="*/ 4715371 w 8891870"/>
              <a:gd name="connsiteY317" fmla="*/ 5203164 h 7012541"/>
              <a:gd name="connsiteX318" fmla="*/ 4734161 w 8891870"/>
              <a:gd name="connsiteY318" fmla="*/ 5186655 h 7012541"/>
              <a:gd name="connsiteX319" fmla="*/ 4767823 w 8891870"/>
              <a:gd name="connsiteY319" fmla="*/ 5158612 h 7012541"/>
              <a:gd name="connsiteX320" fmla="*/ 4768340 w 8891870"/>
              <a:gd name="connsiteY320" fmla="*/ 5158473 h 7012541"/>
              <a:gd name="connsiteX321" fmla="*/ 4768340 w 8891870"/>
              <a:gd name="connsiteY321" fmla="*/ 5114670 h 7012541"/>
              <a:gd name="connsiteX322" fmla="*/ 4759893 w 8891870"/>
              <a:gd name="connsiteY322" fmla="*/ 5000669 h 7012541"/>
              <a:gd name="connsiteX323" fmla="*/ 4659590 w 8891870"/>
              <a:gd name="connsiteY323" fmla="*/ 4868226 h 7012541"/>
              <a:gd name="connsiteX324" fmla="*/ 4628031 w 8891870"/>
              <a:gd name="connsiteY324" fmla="*/ 4861044 h 7012541"/>
              <a:gd name="connsiteX325" fmla="*/ 4624449 w 8891870"/>
              <a:gd name="connsiteY325" fmla="*/ 4869585 h 7012541"/>
              <a:gd name="connsiteX326" fmla="*/ 4455339 w 8891870"/>
              <a:gd name="connsiteY326" fmla="*/ 5175990 h 7012541"/>
              <a:gd name="connsiteX327" fmla="*/ 4359514 w 8891870"/>
              <a:gd name="connsiteY327" fmla="*/ 5313663 h 7012541"/>
              <a:gd name="connsiteX328" fmla="*/ 4395562 w 8891870"/>
              <a:gd name="connsiteY328" fmla="*/ 5335807 h 7012541"/>
              <a:gd name="connsiteX329" fmla="*/ 4484936 w 8891870"/>
              <a:gd name="connsiteY329" fmla="*/ 5411032 h 7012541"/>
              <a:gd name="connsiteX330" fmla="*/ 4517191 w 8891870"/>
              <a:gd name="connsiteY330" fmla="*/ 5530539 h 7012541"/>
              <a:gd name="connsiteX331" fmla="*/ 4415051 w 8891870"/>
              <a:gd name="connsiteY331" fmla="*/ 5658580 h 7012541"/>
              <a:gd name="connsiteX332" fmla="*/ 4409675 w 8891870"/>
              <a:gd name="connsiteY332" fmla="*/ 5688457 h 7012541"/>
              <a:gd name="connsiteX333" fmla="*/ 4436553 w 8891870"/>
              <a:gd name="connsiteY333" fmla="*/ 5833571 h 7012541"/>
              <a:gd name="connsiteX334" fmla="*/ 4302158 w 8891870"/>
              <a:gd name="connsiteY334" fmla="*/ 6029902 h 7012541"/>
              <a:gd name="connsiteX335" fmla="*/ 4173137 w 8891870"/>
              <a:gd name="connsiteY335" fmla="*/ 6076852 h 7012541"/>
              <a:gd name="connsiteX336" fmla="*/ 3909720 w 8891870"/>
              <a:gd name="connsiteY336" fmla="*/ 6046974 h 7012541"/>
              <a:gd name="connsiteX337" fmla="*/ 3835047 w 8891870"/>
              <a:gd name="connsiteY337" fmla="*/ 6000025 h 7012541"/>
              <a:gd name="connsiteX338" fmla="*/ 3789607 w 8891870"/>
              <a:gd name="connsiteY338" fmla="*/ 5958970 h 7012541"/>
              <a:gd name="connsiteX339" fmla="*/ 3763799 w 8891870"/>
              <a:gd name="connsiteY339" fmla="*/ 5983754 h 7012541"/>
              <a:gd name="connsiteX340" fmla="*/ 3649625 w 8891870"/>
              <a:gd name="connsiteY340" fmla="*/ 6074326 h 7012541"/>
              <a:gd name="connsiteX341" fmla="*/ 3652016 w 8891870"/>
              <a:gd name="connsiteY341" fmla="*/ 6076719 h 7012541"/>
              <a:gd name="connsiteX342" fmla="*/ 3662431 w 8891870"/>
              <a:gd name="connsiteY342" fmla="*/ 6081120 h 7012541"/>
              <a:gd name="connsiteX343" fmla="*/ 3705440 w 8891870"/>
              <a:gd name="connsiteY343" fmla="*/ 6098191 h 7012541"/>
              <a:gd name="connsiteX344" fmla="*/ 3651679 w 8891870"/>
              <a:gd name="connsiteY344" fmla="*/ 6128069 h 7012541"/>
              <a:gd name="connsiteX345" fmla="*/ 3614049 w 8891870"/>
              <a:gd name="connsiteY345" fmla="*/ 6115264 h 7012541"/>
              <a:gd name="connsiteX346" fmla="*/ 3602769 w 8891870"/>
              <a:gd name="connsiteY346" fmla="*/ 6111495 h 7012541"/>
              <a:gd name="connsiteX347" fmla="*/ 3478611 w 8891870"/>
              <a:gd name="connsiteY347" fmla="*/ 6209987 h 7012541"/>
              <a:gd name="connsiteX348" fmla="*/ 2304914 w 8891870"/>
              <a:gd name="connsiteY348" fmla="*/ 6797710 h 7012541"/>
              <a:gd name="connsiteX349" fmla="*/ 2221556 w 8891870"/>
              <a:gd name="connsiteY349" fmla="*/ 6820826 h 7012541"/>
              <a:gd name="connsiteX350" fmla="*/ 2221556 w 8891870"/>
              <a:gd name="connsiteY350" fmla="*/ 6858002 h 7012541"/>
              <a:gd name="connsiteX351" fmla="*/ 2087499 w 8891870"/>
              <a:gd name="connsiteY351" fmla="*/ 6858002 h 7012541"/>
              <a:gd name="connsiteX352" fmla="*/ 1975746 w 8891870"/>
              <a:gd name="connsiteY352" fmla="*/ 6888993 h 7012541"/>
              <a:gd name="connsiteX353" fmla="*/ 924096 w 8891870"/>
              <a:gd name="connsiteY353" fmla="*/ 7010404 h 7012541"/>
              <a:gd name="connsiteX354" fmla="*/ 124474 w 8891870"/>
              <a:gd name="connsiteY354" fmla="*/ 6931523 h 7012541"/>
              <a:gd name="connsiteX355" fmla="*/ 96729 w 8891870"/>
              <a:gd name="connsiteY355" fmla="*/ 5135527 h 7012541"/>
              <a:gd name="connsiteX0" fmla="*/ 6634026 w 8963417"/>
              <a:gd name="connsiteY0" fmla="*/ 867292 h 7012541"/>
              <a:gd name="connsiteX1" fmla="*/ 6577800 w 8963417"/>
              <a:gd name="connsiteY1" fmla="*/ 908210 h 7012541"/>
              <a:gd name="connsiteX2" fmla="*/ 6529417 w 8963417"/>
              <a:gd name="connsiteY2" fmla="*/ 967963 h 7012541"/>
              <a:gd name="connsiteX3" fmla="*/ 6545544 w 8963417"/>
              <a:gd name="connsiteY3" fmla="*/ 1006376 h 7012541"/>
              <a:gd name="connsiteX4" fmla="*/ 6585864 w 8963417"/>
              <a:gd name="connsiteY4" fmla="*/ 1006911 h 7012541"/>
              <a:gd name="connsiteX5" fmla="*/ 6602827 w 8963417"/>
              <a:gd name="connsiteY5" fmla="*/ 1003094 h 7012541"/>
              <a:gd name="connsiteX6" fmla="*/ 6624961 w 8963417"/>
              <a:gd name="connsiteY6" fmla="*/ 955148 h 7012541"/>
              <a:gd name="connsiteX7" fmla="*/ 6627415 w 8963417"/>
              <a:gd name="connsiteY7" fmla="*/ 887712 h 7012541"/>
              <a:gd name="connsiteX8" fmla="*/ 6634026 w 8963417"/>
              <a:gd name="connsiteY8" fmla="*/ 867292 h 7012541"/>
              <a:gd name="connsiteX9" fmla="*/ 168276 w 8963417"/>
              <a:gd name="connsiteY9" fmla="*/ 5135527 h 7012541"/>
              <a:gd name="connsiteX10" fmla="*/ 71547 w 8963417"/>
              <a:gd name="connsiteY10" fmla="*/ 85060 h 7012541"/>
              <a:gd name="connsiteX11" fmla="*/ 2293103 w 8963417"/>
              <a:gd name="connsiteY11" fmla="*/ 0 h 7012541"/>
              <a:gd name="connsiteX12" fmla="*/ 2909882 w 8963417"/>
              <a:gd name="connsiteY12" fmla="*/ 423059 h 7012541"/>
              <a:gd name="connsiteX13" fmla="*/ 3086400 w 8963417"/>
              <a:gd name="connsiteY13" fmla="*/ 516658 h 7012541"/>
              <a:gd name="connsiteX14" fmla="*/ 3066703 w 8963417"/>
              <a:gd name="connsiteY14" fmla="*/ 491542 h 7012541"/>
              <a:gd name="connsiteX15" fmla="*/ 3040497 w 8963417"/>
              <a:gd name="connsiteY15" fmla="*/ 460064 h 7012541"/>
              <a:gd name="connsiteX16" fmla="*/ 2943731 w 8963417"/>
              <a:gd name="connsiteY16" fmla="*/ 387506 h 7012541"/>
              <a:gd name="connsiteX17" fmla="*/ 2895348 w 8963417"/>
              <a:gd name="connsiteY17" fmla="*/ 302144 h 7012541"/>
              <a:gd name="connsiteX18" fmla="*/ 2981361 w 8963417"/>
              <a:gd name="connsiteY18" fmla="*/ 203978 h 7012541"/>
              <a:gd name="connsiteX19" fmla="*/ 3035121 w 8963417"/>
              <a:gd name="connsiteY19" fmla="*/ 203978 h 7012541"/>
              <a:gd name="connsiteX20" fmla="*/ 3051248 w 8963417"/>
              <a:gd name="connsiteY20" fmla="*/ 233856 h 7012541"/>
              <a:gd name="connsiteX21" fmla="*/ 3110381 w 8963417"/>
              <a:gd name="connsiteY21" fmla="*/ 391774 h 7012541"/>
              <a:gd name="connsiteX22" fmla="*/ 3131886 w 8963417"/>
              <a:gd name="connsiteY22" fmla="*/ 434455 h 7012541"/>
              <a:gd name="connsiteX23" fmla="*/ 3217899 w 8963417"/>
              <a:gd name="connsiteY23" fmla="*/ 545425 h 7012541"/>
              <a:gd name="connsiteX24" fmla="*/ 3265394 w 8963417"/>
              <a:gd name="connsiteY24" fmla="*/ 614557 h 7012541"/>
              <a:gd name="connsiteX25" fmla="*/ 3525574 w 8963417"/>
              <a:gd name="connsiteY25" fmla="*/ 784372 h 7012541"/>
              <a:gd name="connsiteX26" fmla="*/ 3549857 w 8963417"/>
              <a:gd name="connsiteY26" fmla="*/ 760429 h 7012541"/>
              <a:gd name="connsiteX27" fmla="*/ 3583457 w 8963417"/>
              <a:gd name="connsiteY27" fmla="*/ 716148 h 7012541"/>
              <a:gd name="connsiteX28" fmla="*/ 3701724 w 8963417"/>
              <a:gd name="connsiteY28" fmla="*/ 703343 h 7012541"/>
              <a:gd name="connsiteX29" fmla="*/ 3927511 w 8963417"/>
              <a:gd name="connsiteY29" fmla="*/ 733221 h 7012541"/>
              <a:gd name="connsiteX30" fmla="*/ 3992019 w 8963417"/>
              <a:gd name="connsiteY30" fmla="*/ 686272 h 7012541"/>
              <a:gd name="connsiteX31" fmla="*/ 4008148 w 8963417"/>
              <a:gd name="connsiteY31" fmla="*/ 600910 h 7012541"/>
              <a:gd name="connsiteX32" fmla="*/ 4008148 w 8963417"/>
              <a:gd name="connsiteY32" fmla="*/ 545425 h 7012541"/>
              <a:gd name="connsiteX33" fmla="*/ 4110289 w 8963417"/>
              <a:gd name="connsiteY33" fmla="*/ 515549 h 7012541"/>
              <a:gd name="connsiteX34" fmla="*/ 4190927 w 8963417"/>
              <a:gd name="connsiteY34" fmla="*/ 579570 h 7012541"/>
              <a:gd name="connsiteX35" fmla="*/ 4239308 w 8963417"/>
              <a:gd name="connsiteY35" fmla="*/ 613714 h 7012541"/>
              <a:gd name="connsiteX36" fmla="*/ 4293068 w 8963417"/>
              <a:gd name="connsiteY36" fmla="*/ 583839 h 7012541"/>
              <a:gd name="connsiteX37" fmla="*/ 4336073 w 8963417"/>
              <a:gd name="connsiteY37" fmla="*/ 472869 h 7012541"/>
              <a:gd name="connsiteX38" fmla="*/ 4368329 w 8963417"/>
              <a:gd name="connsiteY38" fmla="*/ 438723 h 7012541"/>
              <a:gd name="connsiteX39" fmla="*/ 4422087 w 8963417"/>
              <a:gd name="connsiteY39" fmla="*/ 442991 h 7012541"/>
              <a:gd name="connsiteX40" fmla="*/ 4481222 w 8963417"/>
              <a:gd name="connsiteY40" fmla="*/ 485671 h 7012541"/>
              <a:gd name="connsiteX41" fmla="*/ 4567235 w 8963417"/>
              <a:gd name="connsiteY41" fmla="*/ 545425 h 7012541"/>
              <a:gd name="connsiteX42" fmla="*/ 4701630 w 8963417"/>
              <a:gd name="connsiteY42" fmla="*/ 481403 h 7012541"/>
              <a:gd name="connsiteX43" fmla="*/ 4787643 w 8963417"/>
              <a:gd name="connsiteY43" fmla="*/ 366167 h 7012541"/>
              <a:gd name="connsiteX44" fmla="*/ 4852154 w 8963417"/>
              <a:gd name="connsiteY44" fmla="*/ 349094 h 7012541"/>
              <a:gd name="connsiteX45" fmla="*/ 4911289 w 8963417"/>
              <a:gd name="connsiteY45" fmla="*/ 494208 h 7012541"/>
              <a:gd name="connsiteX46" fmla="*/ 4900539 w 8963417"/>
              <a:gd name="connsiteY46" fmla="*/ 507013 h 7012541"/>
              <a:gd name="connsiteX47" fmla="*/ 5008054 w 8963417"/>
              <a:gd name="connsiteY47" fmla="*/ 532622 h 7012541"/>
              <a:gd name="connsiteX48" fmla="*/ 5099443 w 8963417"/>
              <a:gd name="connsiteY48" fmla="*/ 498476 h 7012541"/>
              <a:gd name="connsiteX49" fmla="*/ 5115571 w 8963417"/>
              <a:gd name="connsiteY49" fmla="*/ 485671 h 7012541"/>
              <a:gd name="connsiteX50" fmla="*/ 5292973 w 8963417"/>
              <a:gd name="connsiteY50" fmla="*/ 477137 h 7012541"/>
              <a:gd name="connsiteX51" fmla="*/ 5395114 w 8963417"/>
              <a:gd name="connsiteY51" fmla="*/ 468600 h 7012541"/>
              <a:gd name="connsiteX52" fmla="*/ 5454249 w 8963417"/>
              <a:gd name="connsiteY52" fmla="*/ 357630 h 7012541"/>
              <a:gd name="connsiteX53" fmla="*/ 5545639 w 8963417"/>
              <a:gd name="connsiteY53" fmla="*/ 131422 h 7012541"/>
              <a:gd name="connsiteX54" fmla="*/ 5626276 w 8963417"/>
              <a:gd name="connsiteY54" fmla="*/ 33255 h 7012541"/>
              <a:gd name="connsiteX55" fmla="*/ 5684065 w 8963417"/>
              <a:gd name="connsiteY55" fmla="*/ 2846 h 7012541"/>
              <a:gd name="connsiteX56" fmla="*/ 5721528 w 8963417"/>
              <a:gd name="connsiteY56" fmla="*/ 245 h 7012541"/>
              <a:gd name="connsiteX57" fmla="*/ 5766047 w 8963417"/>
              <a:gd name="connsiteY57" fmla="*/ 7648 h 7012541"/>
              <a:gd name="connsiteX58" fmla="*/ 5712289 w 8963417"/>
              <a:gd name="connsiteY58" fmla="*/ 152762 h 7012541"/>
              <a:gd name="connsiteX59" fmla="*/ 5658530 w 8963417"/>
              <a:gd name="connsiteY59" fmla="*/ 323485 h 7012541"/>
              <a:gd name="connsiteX60" fmla="*/ 5599395 w 8963417"/>
              <a:gd name="connsiteY60" fmla="*/ 489940 h 7012541"/>
              <a:gd name="connsiteX61" fmla="*/ 5733793 w 8963417"/>
              <a:gd name="connsiteY61" fmla="*/ 613714 h 7012541"/>
              <a:gd name="connsiteX62" fmla="*/ 5766047 w 8963417"/>
              <a:gd name="connsiteY62" fmla="*/ 596641 h 7012541"/>
              <a:gd name="connsiteX63" fmla="*/ 5782173 w 8963417"/>
              <a:gd name="connsiteY63" fmla="*/ 566766 h 7012541"/>
              <a:gd name="connsiteX64" fmla="*/ 5889693 w 8963417"/>
              <a:gd name="connsiteY64" fmla="*/ 532622 h 7012541"/>
              <a:gd name="connsiteX65" fmla="*/ 5948825 w 8963417"/>
              <a:gd name="connsiteY65" fmla="*/ 600910 h 7012541"/>
              <a:gd name="connsiteX66" fmla="*/ 5948825 w 8963417"/>
              <a:gd name="connsiteY66" fmla="*/ 635055 h 7012541"/>
              <a:gd name="connsiteX67" fmla="*/ 6110101 w 8963417"/>
              <a:gd name="connsiteY67" fmla="*/ 801509 h 7012541"/>
              <a:gd name="connsiteX68" fmla="*/ 6185364 w 8963417"/>
              <a:gd name="connsiteY68" fmla="*/ 797240 h 7012541"/>
              <a:gd name="connsiteX69" fmla="*/ 6411148 w 8963417"/>
              <a:gd name="connsiteY69" fmla="*/ 754560 h 7012541"/>
              <a:gd name="connsiteX70" fmla="*/ 6459531 w 8963417"/>
              <a:gd name="connsiteY70" fmla="*/ 771633 h 7012541"/>
              <a:gd name="connsiteX71" fmla="*/ 6518666 w 8963417"/>
              <a:gd name="connsiteY71" fmla="*/ 831386 h 7012541"/>
              <a:gd name="connsiteX72" fmla="*/ 6583174 w 8963417"/>
              <a:gd name="connsiteY72" fmla="*/ 839921 h 7012541"/>
              <a:gd name="connsiteX73" fmla="*/ 6604680 w 8963417"/>
              <a:gd name="connsiteY73" fmla="*/ 822850 h 7012541"/>
              <a:gd name="connsiteX74" fmla="*/ 6630887 w 8963417"/>
              <a:gd name="connsiteY74" fmla="*/ 818048 h 7012541"/>
              <a:gd name="connsiteX75" fmla="*/ 6648711 w 8963417"/>
              <a:gd name="connsiteY75" fmla="*/ 821907 h 7012541"/>
              <a:gd name="connsiteX76" fmla="*/ 6652736 w 8963417"/>
              <a:gd name="connsiteY76" fmla="*/ 803062 h 7012541"/>
              <a:gd name="connsiteX77" fmla="*/ 6634723 w 8963417"/>
              <a:gd name="connsiteY77" fmla="*/ 789260 h 7012541"/>
              <a:gd name="connsiteX78" fmla="*/ 6634019 w 8963417"/>
              <a:gd name="connsiteY78" fmla="*/ 763084 h 7012541"/>
              <a:gd name="connsiteX79" fmla="*/ 6635466 w 8963417"/>
              <a:gd name="connsiteY79" fmla="*/ 732353 h 7012541"/>
              <a:gd name="connsiteX80" fmla="*/ 6681000 w 8963417"/>
              <a:gd name="connsiteY80" fmla="*/ 753698 h 7012541"/>
              <a:gd name="connsiteX81" fmla="*/ 6681704 w 8963417"/>
              <a:gd name="connsiteY81" fmla="*/ 779876 h 7012541"/>
              <a:gd name="connsiteX82" fmla="*/ 6666549 w 8963417"/>
              <a:gd name="connsiteY82" fmla="*/ 977913 h 7012541"/>
              <a:gd name="connsiteX83" fmla="*/ 6666829 w 8963417"/>
              <a:gd name="connsiteY83" fmla="*/ 988259 h 7012541"/>
              <a:gd name="connsiteX84" fmla="*/ 6669190 w 8963417"/>
              <a:gd name="connsiteY84" fmla="*/ 987703 h 7012541"/>
              <a:gd name="connsiteX85" fmla="*/ 6712195 w 8963417"/>
              <a:gd name="connsiteY85" fmla="*/ 1006376 h 7012541"/>
              <a:gd name="connsiteX86" fmla="*/ 6741388 w 8963417"/>
              <a:gd name="connsiteY86" fmla="*/ 1050670 h 7012541"/>
              <a:gd name="connsiteX87" fmla="*/ 6756165 w 8963417"/>
              <a:gd name="connsiteY87" fmla="*/ 1051331 h 7012541"/>
              <a:gd name="connsiteX88" fmla="*/ 6811400 w 8963417"/>
              <a:gd name="connsiteY88" fmla="*/ 1031420 h 7012541"/>
              <a:gd name="connsiteX89" fmla="*/ 6870579 w 8963417"/>
              <a:gd name="connsiteY89" fmla="*/ 1010084 h 7012541"/>
              <a:gd name="connsiteX90" fmla="*/ 6917158 w 8963417"/>
              <a:gd name="connsiteY90" fmla="*/ 1091465 h 7012541"/>
              <a:gd name="connsiteX91" fmla="*/ 7031896 w 8963417"/>
              <a:gd name="connsiteY91" fmla="*/ 1125620 h 7012541"/>
              <a:gd name="connsiteX92" fmla="*/ 7125478 w 8963417"/>
              <a:gd name="connsiteY92" fmla="*/ 1156072 h 7012541"/>
              <a:gd name="connsiteX93" fmla="*/ 7159878 w 8963417"/>
              <a:gd name="connsiteY93" fmla="*/ 1207863 h 7012541"/>
              <a:gd name="connsiteX94" fmla="*/ 7235505 w 8963417"/>
              <a:gd name="connsiteY94" fmla="*/ 1290100 h 7012541"/>
              <a:gd name="connsiteX95" fmla="*/ 7260605 w 8963417"/>
              <a:gd name="connsiteY95" fmla="*/ 1292379 h 7012541"/>
              <a:gd name="connsiteX96" fmla="*/ 7397968 w 8963417"/>
              <a:gd name="connsiteY96" fmla="*/ 1257963 h 7012541"/>
              <a:gd name="connsiteX97" fmla="*/ 7448170 w 8963417"/>
              <a:gd name="connsiteY97" fmla="*/ 1262519 h 7012541"/>
              <a:gd name="connsiteX98" fmla="*/ 7449238 w 8963417"/>
              <a:gd name="connsiteY98" fmla="*/ 1281014 h 7012541"/>
              <a:gd name="connsiteX99" fmla="*/ 7356343 w 8963417"/>
              <a:gd name="connsiteY99" fmla="*/ 1318280 h 7012541"/>
              <a:gd name="connsiteX100" fmla="*/ 7333375 w 8963417"/>
              <a:gd name="connsiteY100" fmla="*/ 1352992 h 7012541"/>
              <a:gd name="connsiteX101" fmla="*/ 7382127 w 8963417"/>
              <a:gd name="connsiteY101" fmla="*/ 1388279 h 7012541"/>
              <a:gd name="connsiteX102" fmla="*/ 7433759 w 8963417"/>
              <a:gd name="connsiteY102" fmla="*/ 1403649 h 7012541"/>
              <a:gd name="connsiteX103" fmla="*/ 7364535 w 8963417"/>
              <a:gd name="connsiteY103" fmla="*/ 1432382 h 7012541"/>
              <a:gd name="connsiteX104" fmla="*/ 7336194 w 8963417"/>
              <a:gd name="connsiteY104" fmla="*/ 1457701 h 7012541"/>
              <a:gd name="connsiteX105" fmla="*/ 7364153 w 8963417"/>
              <a:gd name="connsiteY105" fmla="*/ 1481607 h 7012541"/>
              <a:gd name="connsiteX106" fmla="*/ 7469950 w 8963417"/>
              <a:gd name="connsiteY106" fmla="*/ 1458567 h 7012541"/>
              <a:gd name="connsiteX107" fmla="*/ 7685494 w 8963417"/>
              <a:gd name="connsiteY107" fmla="*/ 1411069 h 7012541"/>
              <a:gd name="connsiteX108" fmla="*/ 7721005 w 8963417"/>
              <a:gd name="connsiteY108" fmla="*/ 1398266 h 7012541"/>
              <a:gd name="connsiteX109" fmla="*/ 7755786 w 8963417"/>
              <a:gd name="connsiteY109" fmla="*/ 1400830 h 7012541"/>
              <a:gd name="connsiteX110" fmla="*/ 7744655 w 8963417"/>
              <a:gd name="connsiteY110" fmla="*/ 1431274 h 7012541"/>
              <a:gd name="connsiteX111" fmla="*/ 7718830 w 8963417"/>
              <a:gd name="connsiteY111" fmla="*/ 1444362 h 7012541"/>
              <a:gd name="connsiteX112" fmla="*/ 7634911 w 8963417"/>
              <a:gd name="connsiteY112" fmla="*/ 1455735 h 7012541"/>
              <a:gd name="connsiteX113" fmla="*/ 7564259 w 8963417"/>
              <a:gd name="connsiteY113" fmla="*/ 1473656 h 7012541"/>
              <a:gd name="connsiteX114" fmla="*/ 7519069 w 8963417"/>
              <a:gd name="connsiteY114" fmla="*/ 1486173 h 7012541"/>
              <a:gd name="connsiteX115" fmla="*/ 7422588 w 8963417"/>
              <a:gd name="connsiteY115" fmla="*/ 1517179 h 7012541"/>
              <a:gd name="connsiteX116" fmla="*/ 7333981 w 8963417"/>
              <a:gd name="connsiteY116" fmla="*/ 1586884 h 7012541"/>
              <a:gd name="connsiteX117" fmla="*/ 7424703 w 8963417"/>
              <a:gd name="connsiteY117" fmla="*/ 1595712 h 7012541"/>
              <a:gd name="connsiteX118" fmla="*/ 7616576 w 8963417"/>
              <a:gd name="connsiteY118" fmla="*/ 1556747 h 7012541"/>
              <a:gd name="connsiteX119" fmla="*/ 7733485 w 8963417"/>
              <a:gd name="connsiteY119" fmla="*/ 1544806 h 7012541"/>
              <a:gd name="connsiteX120" fmla="*/ 7757500 w 8963417"/>
              <a:gd name="connsiteY120" fmla="*/ 1570131 h 7012541"/>
              <a:gd name="connsiteX121" fmla="*/ 7737410 w 8963417"/>
              <a:gd name="connsiteY121" fmla="*/ 1584926 h 7012541"/>
              <a:gd name="connsiteX122" fmla="*/ 7540165 w 8963417"/>
              <a:gd name="connsiteY122" fmla="*/ 1614502 h 7012541"/>
              <a:gd name="connsiteX123" fmla="*/ 7473820 w 8963417"/>
              <a:gd name="connsiteY123" fmla="*/ 1623317 h 7012541"/>
              <a:gd name="connsiteX124" fmla="*/ 7385936 w 8963417"/>
              <a:gd name="connsiteY124" fmla="*/ 1677656 h 7012541"/>
              <a:gd name="connsiteX125" fmla="*/ 7281204 w 8963417"/>
              <a:gd name="connsiteY125" fmla="*/ 1719189 h 7012541"/>
              <a:gd name="connsiteX126" fmla="*/ 7274371 w 8963417"/>
              <a:gd name="connsiteY126" fmla="*/ 1720608 h 7012541"/>
              <a:gd name="connsiteX127" fmla="*/ 7266631 w 8963417"/>
              <a:gd name="connsiteY127" fmla="*/ 1727395 h 7012541"/>
              <a:gd name="connsiteX128" fmla="*/ 7266631 w 8963417"/>
              <a:gd name="connsiteY128" fmla="*/ 1753945 h 7012541"/>
              <a:gd name="connsiteX129" fmla="*/ 7283452 w 8963417"/>
              <a:gd name="connsiteY129" fmla="*/ 1789340 h 7012541"/>
              <a:gd name="connsiteX130" fmla="*/ 7165708 w 8963417"/>
              <a:gd name="connsiteY130" fmla="*/ 1833590 h 7012541"/>
              <a:gd name="connsiteX131" fmla="*/ 7154809 w 8963417"/>
              <a:gd name="connsiteY131" fmla="*/ 1845056 h 7012541"/>
              <a:gd name="connsiteX132" fmla="*/ 7169142 w 8963417"/>
              <a:gd name="connsiteY132" fmla="*/ 1864261 h 7012541"/>
              <a:gd name="connsiteX133" fmla="*/ 7176645 w 8963417"/>
              <a:gd name="connsiteY133" fmla="*/ 1869997 h 7012541"/>
              <a:gd name="connsiteX134" fmla="*/ 7213877 w 8963417"/>
              <a:gd name="connsiteY134" fmla="*/ 1873441 h 7012541"/>
              <a:gd name="connsiteX135" fmla="*/ 7217525 w 8963417"/>
              <a:gd name="connsiteY135" fmla="*/ 1872797 h 7012541"/>
              <a:gd name="connsiteX136" fmla="*/ 7351920 w 8963417"/>
              <a:gd name="connsiteY136" fmla="*/ 1864261 h 7012541"/>
              <a:gd name="connsiteX137" fmla="*/ 7393249 w 8963417"/>
              <a:gd name="connsiteY137" fmla="*/ 1878132 h 7012541"/>
              <a:gd name="connsiteX138" fmla="*/ 7415948 w 8963417"/>
              <a:gd name="connsiteY138" fmla="*/ 1899836 h 7012541"/>
              <a:gd name="connsiteX139" fmla="*/ 7429578 w 8963417"/>
              <a:gd name="connsiteY139" fmla="*/ 1897743 h 7012541"/>
              <a:gd name="connsiteX140" fmla="*/ 7460064 w 8963417"/>
              <a:gd name="connsiteY140" fmla="*/ 1895534 h 7012541"/>
              <a:gd name="connsiteX141" fmla="*/ 7502113 w 8963417"/>
              <a:gd name="connsiteY141" fmla="*/ 1922083 h 7012541"/>
              <a:gd name="connsiteX142" fmla="*/ 7476884 w 8963417"/>
              <a:gd name="connsiteY142" fmla="*/ 1957479 h 7012541"/>
              <a:gd name="connsiteX143" fmla="*/ 7435999 w 8963417"/>
              <a:gd name="connsiteY143" fmla="*/ 1965299 h 7012541"/>
              <a:gd name="connsiteX144" fmla="*/ 7432559 w 8963417"/>
              <a:gd name="connsiteY144" fmla="*/ 1983767 h 7012541"/>
              <a:gd name="connsiteX145" fmla="*/ 7341167 w 8963417"/>
              <a:gd name="connsiteY145" fmla="*/ 2116076 h 7012541"/>
              <a:gd name="connsiteX146" fmla="*/ 7292785 w 8963417"/>
              <a:gd name="connsiteY146" fmla="*/ 2120344 h 7012541"/>
              <a:gd name="connsiteX147" fmla="*/ 7267252 w 8963417"/>
              <a:gd name="connsiteY147" fmla="*/ 2119278 h 7012541"/>
              <a:gd name="connsiteX148" fmla="*/ 7250917 w 8963417"/>
              <a:gd name="connsiteY148" fmla="*/ 2136237 h 7012541"/>
              <a:gd name="connsiteX149" fmla="*/ 7266631 w 8963417"/>
              <a:gd name="connsiteY149" fmla="*/ 2152158 h 7012541"/>
              <a:gd name="connsiteX150" fmla="*/ 7266631 w 8963417"/>
              <a:gd name="connsiteY150" fmla="*/ 2169860 h 7012541"/>
              <a:gd name="connsiteX151" fmla="*/ 7241401 w 8963417"/>
              <a:gd name="connsiteY151" fmla="*/ 2178706 h 7012541"/>
              <a:gd name="connsiteX152" fmla="*/ 7216741 w 8963417"/>
              <a:gd name="connsiteY152" fmla="*/ 2176761 h 7012541"/>
              <a:gd name="connsiteX153" fmla="*/ 7206772 w 8963417"/>
              <a:gd name="connsiteY153" fmla="*/ 2188634 h 7012541"/>
              <a:gd name="connsiteX154" fmla="*/ 7209141 w 8963417"/>
              <a:gd name="connsiteY154" fmla="*/ 2205255 h 7012541"/>
              <a:gd name="connsiteX155" fmla="*/ 7241401 w 8963417"/>
              <a:gd name="connsiteY155" fmla="*/ 2205255 h 7012541"/>
              <a:gd name="connsiteX156" fmla="*/ 7325501 w 8963417"/>
              <a:gd name="connsiteY156" fmla="*/ 2205255 h 7012541"/>
              <a:gd name="connsiteX157" fmla="*/ 7367553 w 8963417"/>
              <a:gd name="connsiteY157" fmla="*/ 2205255 h 7012541"/>
              <a:gd name="connsiteX158" fmla="*/ 7434834 w 8963417"/>
              <a:gd name="connsiteY158" fmla="*/ 2249505 h 7012541"/>
              <a:gd name="connsiteX159" fmla="*/ 7535753 w 8963417"/>
              <a:gd name="connsiteY159" fmla="*/ 2284901 h 7012541"/>
              <a:gd name="connsiteX160" fmla="*/ 7560984 w 8963417"/>
              <a:gd name="connsiteY160" fmla="*/ 2311449 h 7012541"/>
              <a:gd name="connsiteX161" fmla="*/ 7535753 w 8963417"/>
              <a:gd name="connsiteY161" fmla="*/ 2329142 h 7012541"/>
              <a:gd name="connsiteX162" fmla="*/ 7527346 w 8963417"/>
              <a:gd name="connsiteY162" fmla="*/ 2355692 h 7012541"/>
              <a:gd name="connsiteX163" fmla="*/ 7518935 w 8963417"/>
              <a:gd name="connsiteY163" fmla="*/ 2391087 h 7012541"/>
              <a:gd name="connsiteX164" fmla="*/ 7518935 w 8963417"/>
              <a:gd name="connsiteY164" fmla="*/ 2417635 h 7012541"/>
              <a:gd name="connsiteX165" fmla="*/ 7527346 w 8963417"/>
              <a:gd name="connsiteY165" fmla="*/ 2417635 h 7012541"/>
              <a:gd name="connsiteX166" fmla="*/ 7527346 w 8963417"/>
              <a:gd name="connsiteY166" fmla="*/ 2479580 h 7012541"/>
              <a:gd name="connsiteX167" fmla="*/ 7460064 w 8963417"/>
              <a:gd name="connsiteY167" fmla="*/ 2541532 h 7012541"/>
              <a:gd name="connsiteX168" fmla="*/ 7544165 w 8963417"/>
              <a:gd name="connsiteY168" fmla="*/ 2568073 h 7012541"/>
              <a:gd name="connsiteX169" fmla="*/ 7535753 w 8963417"/>
              <a:gd name="connsiteY169" fmla="*/ 2576928 h 7012541"/>
              <a:gd name="connsiteX170" fmla="*/ 7236495 w 8963417"/>
              <a:gd name="connsiteY170" fmla="*/ 2576928 h 7012541"/>
              <a:gd name="connsiteX171" fmla="*/ 7215508 w 8963417"/>
              <a:gd name="connsiteY171" fmla="*/ 2587165 h 7012541"/>
              <a:gd name="connsiteX172" fmla="*/ 7214139 w 8963417"/>
              <a:gd name="connsiteY172" fmla="*/ 2590655 h 7012541"/>
              <a:gd name="connsiteX173" fmla="*/ 7232990 w 8963417"/>
              <a:gd name="connsiteY173" fmla="*/ 2594621 h 7012541"/>
              <a:gd name="connsiteX174" fmla="*/ 7300272 w 8963417"/>
              <a:gd name="connsiteY174" fmla="*/ 2638871 h 7012541"/>
              <a:gd name="connsiteX175" fmla="*/ 7333912 w 8963417"/>
              <a:gd name="connsiteY175" fmla="*/ 2665420 h 7012541"/>
              <a:gd name="connsiteX176" fmla="*/ 7426423 w 8963417"/>
              <a:gd name="connsiteY176" fmla="*/ 2683114 h 7012541"/>
              <a:gd name="connsiteX177" fmla="*/ 7443243 w 8963417"/>
              <a:gd name="connsiteY177" fmla="*/ 2700816 h 7012541"/>
              <a:gd name="connsiteX178" fmla="*/ 7426423 w 8963417"/>
              <a:gd name="connsiteY178" fmla="*/ 2709662 h 7012541"/>
              <a:gd name="connsiteX179" fmla="*/ 7224581 w 8963417"/>
              <a:gd name="connsiteY179" fmla="*/ 2709662 h 7012541"/>
              <a:gd name="connsiteX180" fmla="*/ 7208810 w 8963417"/>
              <a:gd name="connsiteY180" fmla="*/ 2710767 h 7012541"/>
              <a:gd name="connsiteX181" fmla="*/ 7207899 w 8963417"/>
              <a:gd name="connsiteY181" fmla="*/ 2711514 h 7012541"/>
              <a:gd name="connsiteX182" fmla="*/ 7208115 w 8963417"/>
              <a:gd name="connsiteY182" fmla="*/ 2712006 h 7012541"/>
              <a:gd name="connsiteX183" fmla="*/ 7292785 w 8963417"/>
              <a:gd name="connsiteY183" fmla="*/ 2730679 h 7012541"/>
              <a:gd name="connsiteX184" fmla="*/ 7411055 w 8963417"/>
              <a:gd name="connsiteY184" fmla="*/ 2816042 h 7012541"/>
              <a:gd name="connsiteX185" fmla="*/ 7411055 w 8963417"/>
              <a:gd name="connsiteY185" fmla="*/ 2824702 h 7012541"/>
              <a:gd name="connsiteX186" fmla="*/ 7510524 w 8963417"/>
              <a:gd name="connsiteY186" fmla="*/ 2824702 h 7012541"/>
              <a:gd name="connsiteX187" fmla="*/ 7586217 w 8963417"/>
              <a:gd name="connsiteY187" fmla="*/ 2815857 h 7012541"/>
              <a:gd name="connsiteX188" fmla="*/ 7619857 w 8963417"/>
              <a:gd name="connsiteY188" fmla="*/ 2842405 h 7012541"/>
              <a:gd name="connsiteX189" fmla="*/ 7611446 w 8963417"/>
              <a:gd name="connsiteY189" fmla="*/ 2868954 h 7012541"/>
              <a:gd name="connsiteX190" fmla="*/ 7569394 w 8963417"/>
              <a:gd name="connsiteY190" fmla="*/ 2868954 h 7012541"/>
              <a:gd name="connsiteX191" fmla="*/ 7460064 w 8963417"/>
              <a:gd name="connsiteY191" fmla="*/ 2860098 h 7012541"/>
              <a:gd name="connsiteX192" fmla="*/ 7429971 w 8963417"/>
              <a:gd name="connsiteY192" fmla="*/ 2855261 h 7012541"/>
              <a:gd name="connsiteX193" fmla="*/ 7408679 w 8963417"/>
              <a:gd name="connsiteY193" fmla="*/ 2859828 h 7012541"/>
              <a:gd name="connsiteX194" fmla="*/ 7391569 w 8963417"/>
              <a:gd name="connsiteY194" fmla="*/ 2867792 h 7012541"/>
              <a:gd name="connsiteX195" fmla="*/ 7380474 w 8963417"/>
              <a:gd name="connsiteY195" fmla="*/ 2867539 h 7012541"/>
              <a:gd name="connsiteX196" fmla="*/ 7376094 w 8963417"/>
              <a:gd name="connsiteY196" fmla="*/ 2868814 h 7012541"/>
              <a:gd name="connsiteX197" fmla="*/ 7363084 w 8963417"/>
              <a:gd name="connsiteY197" fmla="*/ 2868887 h 7012541"/>
              <a:gd name="connsiteX198" fmla="*/ 7330122 w 8963417"/>
              <a:gd name="connsiteY198" fmla="*/ 2879700 h 7012541"/>
              <a:gd name="connsiteX199" fmla="*/ 7423270 w 8963417"/>
              <a:gd name="connsiteY199" fmla="*/ 2893285 h 7012541"/>
              <a:gd name="connsiteX200" fmla="*/ 7535753 w 8963417"/>
              <a:gd name="connsiteY200" fmla="*/ 2895495 h 7012541"/>
              <a:gd name="connsiteX201" fmla="*/ 7569394 w 8963417"/>
              <a:gd name="connsiteY201" fmla="*/ 2895495 h 7012541"/>
              <a:gd name="connsiteX202" fmla="*/ 7611446 w 8963417"/>
              <a:gd name="connsiteY202" fmla="*/ 2913195 h 7012541"/>
              <a:gd name="connsiteX203" fmla="*/ 7619857 w 8963417"/>
              <a:gd name="connsiteY203" fmla="*/ 2939745 h 7012541"/>
              <a:gd name="connsiteX204" fmla="*/ 7603035 w 8963417"/>
              <a:gd name="connsiteY204" fmla="*/ 2957445 h 7012541"/>
              <a:gd name="connsiteX205" fmla="*/ 7476884 w 8963417"/>
              <a:gd name="connsiteY205" fmla="*/ 2957445 h 7012541"/>
              <a:gd name="connsiteX206" fmla="*/ 7611446 w 8963417"/>
              <a:gd name="connsiteY206" fmla="*/ 2992841 h 7012541"/>
              <a:gd name="connsiteX207" fmla="*/ 7636676 w 8963417"/>
              <a:gd name="connsiteY207" fmla="*/ 3010536 h 7012541"/>
              <a:gd name="connsiteX208" fmla="*/ 7603035 w 8963417"/>
              <a:gd name="connsiteY208" fmla="*/ 3019391 h 7012541"/>
              <a:gd name="connsiteX209" fmla="*/ 7392782 w 8963417"/>
              <a:gd name="connsiteY209" fmla="*/ 3019391 h 7012541"/>
              <a:gd name="connsiteX210" fmla="*/ 7359141 w 8963417"/>
              <a:gd name="connsiteY210" fmla="*/ 3037084 h 7012541"/>
              <a:gd name="connsiteX211" fmla="*/ 7418013 w 8963417"/>
              <a:gd name="connsiteY211" fmla="*/ 3037084 h 7012541"/>
              <a:gd name="connsiteX212" fmla="*/ 7493705 w 8963417"/>
              <a:gd name="connsiteY212" fmla="*/ 3063633 h 7012541"/>
              <a:gd name="connsiteX213" fmla="*/ 7569394 w 8963417"/>
              <a:gd name="connsiteY213" fmla="*/ 3063633 h 7012541"/>
              <a:gd name="connsiteX214" fmla="*/ 7594625 w 8963417"/>
              <a:gd name="connsiteY214" fmla="*/ 3090181 h 7012541"/>
              <a:gd name="connsiteX215" fmla="*/ 7569394 w 8963417"/>
              <a:gd name="connsiteY215" fmla="*/ 3116729 h 7012541"/>
              <a:gd name="connsiteX216" fmla="*/ 7392782 w 8963417"/>
              <a:gd name="connsiteY216" fmla="*/ 3116729 h 7012541"/>
              <a:gd name="connsiteX217" fmla="*/ 7317090 w 8963417"/>
              <a:gd name="connsiteY217" fmla="*/ 3125577 h 7012541"/>
              <a:gd name="connsiteX218" fmla="*/ 7409602 w 8963417"/>
              <a:gd name="connsiteY218" fmla="*/ 3125577 h 7012541"/>
              <a:gd name="connsiteX219" fmla="*/ 7468474 w 8963417"/>
              <a:gd name="connsiteY219" fmla="*/ 3160972 h 7012541"/>
              <a:gd name="connsiteX220" fmla="*/ 7468474 w 8963417"/>
              <a:gd name="connsiteY220" fmla="*/ 3187520 h 7012541"/>
              <a:gd name="connsiteX221" fmla="*/ 7434834 w 8963417"/>
              <a:gd name="connsiteY221" fmla="*/ 3205222 h 7012541"/>
              <a:gd name="connsiteX222" fmla="*/ 7325501 w 8963417"/>
              <a:gd name="connsiteY222" fmla="*/ 3222925 h 7012541"/>
              <a:gd name="connsiteX223" fmla="*/ 7289650 w 8963417"/>
              <a:gd name="connsiteY223" fmla="*/ 3228471 h 7012541"/>
              <a:gd name="connsiteX224" fmla="*/ 7297868 w 8963417"/>
              <a:gd name="connsiteY224" fmla="*/ 3237002 h 7012541"/>
              <a:gd name="connsiteX225" fmla="*/ 7234517 w 8963417"/>
              <a:gd name="connsiteY225" fmla="*/ 3266341 h 7012541"/>
              <a:gd name="connsiteX226" fmla="*/ 7200180 w 8963417"/>
              <a:gd name="connsiteY226" fmla="*/ 3279517 h 7012541"/>
              <a:gd name="connsiteX227" fmla="*/ 7287409 w 8963417"/>
              <a:gd name="connsiteY227" fmla="*/ 3302602 h 7012541"/>
              <a:gd name="connsiteX228" fmla="*/ 7437935 w 8963417"/>
              <a:gd name="connsiteY228" fmla="*/ 3285529 h 7012541"/>
              <a:gd name="connsiteX229" fmla="*/ 7507819 w 8963417"/>
              <a:gd name="connsiteY229" fmla="*/ 3251385 h 7012541"/>
              <a:gd name="connsiteX230" fmla="*/ 7626089 w 8963417"/>
              <a:gd name="connsiteY230" fmla="*/ 3153218 h 7012541"/>
              <a:gd name="connsiteX231" fmla="*/ 7824993 w 8963417"/>
              <a:gd name="connsiteY231" fmla="*/ 2986763 h 7012541"/>
              <a:gd name="connsiteX232" fmla="*/ 8083034 w 8963417"/>
              <a:gd name="connsiteY232" fmla="*/ 2905671 h 7012541"/>
              <a:gd name="connsiteX233" fmla="*/ 8292694 w 8963417"/>
              <a:gd name="connsiteY233" fmla="*/ 2811774 h 7012541"/>
              <a:gd name="connsiteX234" fmla="*/ 8308820 w 8963417"/>
              <a:gd name="connsiteY234" fmla="*/ 2798969 h 7012541"/>
              <a:gd name="connsiteX235" fmla="*/ 8523854 w 8963417"/>
              <a:gd name="connsiteY235" fmla="*/ 2726411 h 7012541"/>
              <a:gd name="connsiteX236" fmla="*/ 8545735 w 8963417"/>
              <a:gd name="connsiteY236" fmla="*/ 2720593 h 7012541"/>
              <a:gd name="connsiteX237" fmla="*/ 8548676 w 8963417"/>
              <a:gd name="connsiteY237" fmla="*/ 2716533 h 7012541"/>
              <a:gd name="connsiteX238" fmla="*/ 8573314 w 8963417"/>
              <a:gd name="connsiteY238" fmla="*/ 2694886 h 7012541"/>
              <a:gd name="connsiteX239" fmla="*/ 8677288 w 8963417"/>
              <a:gd name="connsiteY239" fmla="*/ 2642160 h 7012541"/>
              <a:gd name="connsiteX240" fmla="*/ 8735408 w 8963417"/>
              <a:gd name="connsiteY240" fmla="*/ 2626902 h 7012541"/>
              <a:gd name="connsiteX241" fmla="*/ 8850732 w 8963417"/>
              <a:gd name="connsiteY241" fmla="*/ 2656253 h 7012541"/>
              <a:gd name="connsiteX242" fmla="*/ 8871829 w 8963417"/>
              <a:gd name="connsiteY242" fmla="*/ 2688788 h 7012541"/>
              <a:gd name="connsiteX243" fmla="*/ 8880174 w 8963417"/>
              <a:gd name="connsiteY243" fmla="*/ 2702474 h 7012541"/>
              <a:gd name="connsiteX244" fmla="*/ 8909536 w 8963417"/>
              <a:gd name="connsiteY244" fmla="*/ 2712074 h 7012541"/>
              <a:gd name="connsiteX245" fmla="*/ 8908421 w 8963417"/>
              <a:gd name="connsiteY245" fmla="*/ 2722859 h 7012541"/>
              <a:gd name="connsiteX246" fmla="*/ 8943168 w 8963417"/>
              <a:gd name="connsiteY246" fmla="*/ 2743484 h 7012541"/>
              <a:gd name="connsiteX247" fmla="*/ 8959297 w 8963417"/>
              <a:gd name="connsiteY247" fmla="*/ 2764823 h 7012541"/>
              <a:gd name="connsiteX248" fmla="*/ 8932416 w 8963417"/>
              <a:gd name="connsiteY248" fmla="*/ 2914207 h 7012541"/>
              <a:gd name="connsiteX249" fmla="*/ 8808773 w 8963417"/>
              <a:gd name="connsiteY249" fmla="*/ 3003836 h 7012541"/>
              <a:gd name="connsiteX250" fmla="*/ 8695880 w 8963417"/>
              <a:gd name="connsiteY250" fmla="*/ 3012372 h 7012541"/>
              <a:gd name="connsiteX251" fmla="*/ 8550732 w 8963417"/>
              <a:gd name="connsiteY251" fmla="*/ 3008104 h 7012541"/>
              <a:gd name="connsiteX252" fmla="*/ 8518478 w 8963417"/>
              <a:gd name="connsiteY252" fmla="*/ 3025177 h 7012541"/>
              <a:gd name="connsiteX253" fmla="*/ 8389456 w 8963417"/>
              <a:gd name="connsiteY253" fmla="*/ 3076394 h 7012541"/>
              <a:gd name="connsiteX254" fmla="*/ 8271189 w 8963417"/>
              <a:gd name="connsiteY254" fmla="*/ 3114806 h 7012541"/>
              <a:gd name="connsiteX255" fmla="*/ 8002397 w 8963417"/>
              <a:gd name="connsiteY255" fmla="*/ 3174559 h 7012541"/>
              <a:gd name="connsiteX256" fmla="*/ 7744358 w 8963417"/>
              <a:gd name="connsiteY256" fmla="*/ 3259920 h 7012541"/>
              <a:gd name="connsiteX257" fmla="*/ 7583083 w 8963417"/>
              <a:gd name="connsiteY257" fmla="*/ 3358087 h 7012541"/>
              <a:gd name="connsiteX258" fmla="*/ 7507819 w 8963417"/>
              <a:gd name="connsiteY258" fmla="*/ 3396499 h 7012541"/>
              <a:gd name="connsiteX259" fmla="*/ 7201396 w 8963417"/>
              <a:gd name="connsiteY259" fmla="*/ 3537345 h 7012541"/>
              <a:gd name="connsiteX260" fmla="*/ 7180328 w 8963417"/>
              <a:gd name="connsiteY260" fmla="*/ 3547150 h 7012541"/>
              <a:gd name="connsiteX261" fmla="*/ 7165229 w 8963417"/>
              <a:gd name="connsiteY261" fmla="*/ 3639988 h 7012541"/>
              <a:gd name="connsiteX262" fmla="*/ 7112041 w 8963417"/>
              <a:gd name="connsiteY262" fmla="*/ 3746654 h 7012541"/>
              <a:gd name="connsiteX263" fmla="*/ 7107603 w 8963417"/>
              <a:gd name="connsiteY263" fmla="*/ 3767789 h 7012541"/>
              <a:gd name="connsiteX264" fmla="*/ 7120759 w 8963417"/>
              <a:gd name="connsiteY264" fmla="*/ 3772089 h 7012541"/>
              <a:gd name="connsiteX265" fmla="*/ 7534699 w 8963417"/>
              <a:gd name="connsiteY265" fmla="*/ 3891595 h 7012541"/>
              <a:gd name="connsiteX266" fmla="*/ 7626089 w 8963417"/>
              <a:gd name="connsiteY266" fmla="*/ 3917205 h 7012541"/>
              <a:gd name="connsiteX267" fmla="*/ 7749734 w 8963417"/>
              <a:gd name="connsiteY267" fmla="*/ 3904400 h 7012541"/>
              <a:gd name="connsiteX268" fmla="*/ 7819618 w 8963417"/>
              <a:gd name="connsiteY268" fmla="*/ 3895864 h 7012541"/>
              <a:gd name="connsiteX269" fmla="*/ 7894880 w 8963417"/>
              <a:gd name="connsiteY269" fmla="*/ 3912937 h 7012541"/>
              <a:gd name="connsiteX270" fmla="*/ 7927136 w 8963417"/>
              <a:gd name="connsiteY270" fmla="*/ 3942812 h 7012541"/>
              <a:gd name="connsiteX271" fmla="*/ 7787364 w 8963417"/>
              <a:gd name="connsiteY271" fmla="*/ 4169020 h 7012541"/>
              <a:gd name="connsiteX272" fmla="*/ 7636840 w 8963417"/>
              <a:gd name="connsiteY272" fmla="*/ 4169020 h 7012541"/>
              <a:gd name="connsiteX273" fmla="*/ 7513195 w 8963417"/>
              <a:gd name="connsiteY273" fmla="*/ 4100731 h 7012541"/>
              <a:gd name="connsiteX274" fmla="*/ 7378800 w 8963417"/>
              <a:gd name="connsiteY274" fmla="*/ 4079391 h 7012541"/>
              <a:gd name="connsiteX275" fmla="*/ 7239029 w 8963417"/>
              <a:gd name="connsiteY275" fmla="*/ 4023907 h 7012541"/>
              <a:gd name="connsiteX276" fmla="*/ 7158389 w 8963417"/>
              <a:gd name="connsiteY276" fmla="*/ 3921471 h 7012541"/>
              <a:gd name="connsiteX277" fmla="*/ 7124598 w 8963417"/>
              <a:gd name="connsiteY277" fmla="*/ 3898797 h 7012541"/>
              <a:gd name="connsiteX278" fmla="*/ 7095148 w 8963417"/>
              <a:gd name="connsiteY278" fmla="*/ 3921009 h 7012541"/>
              <a:gd name="connsiteX279" fmla="*/ 6993789 w 8963417"/>
              <a:gd name="connsiteY279" fmla="*/ 3921009 h 7012541"/>
              <a:gd name="connsiteX280" fmla="*/ 6841749 w 8963417"/>
              <a:gd name="connsiteY280" fmla="*/ 3947832 h 7012541"/>
              <a:gd name="connsiteX281" fmla="*/ 6799515 w 8963417"/>
              <a:gd name="connsiteY281" fmla="*/ 4048423 h 7012541"/>
              <a:gd name="connsiteX282" fmla="*/ 6554562 w 8963417"/>
              <a:gd name="connsiteY282" fmla="*/ 4309956 h 7012541"/>
              <a:gd name="connsiteX283" fmla="*/ 6495434 w 8963417"/>
              <a:gd name="connsiteY283" fmla="*/ 4323367 h 7012541"/>
              <a:gd name="connsiteX284" fmla="*/ 6157569 w 8963417"/>
              <a:gd name="connsiteY284" fmla="*/ 4323367 h 7012541"/>
              <a:gd name="connsiteX285" fmla="*/ 6225141 w 8963417"/>
              <a:gd name="connsiteY285" fmla="*/ 4544663 h 7012541"/>
              <a:gd name="connsiteX286" fmla="*/ 6030867 w 8963417"/>
              <a:gd name="connsiteY286" fmla="*/ 4423957 h 7012541"/>
              <a:gd name="connsiteX287" fmla="*/ 5726788 w 8963417"/>
              <a:gd name="connsiteY287" fmla="*/ 4363603 h 7012541"/>
              <a:gd name="connsiteX288" fmla="*/ 5583194 w 8963417"/>
              <a:gd name="connsiteY288" fmla="*/ 4558076 h 7012541"/>
              <a:gd name="connsiteX289" fmla="*/ 5372027 w 8963417"/>
              <a:gd name="connsiteY289" fmla="*/ 4658664 h 7012541"/>
              <a:gd name="connsiteX290" fmla="*/ 5228434 w 8963417"/>
              <a:gd name="connsiteY290" fmla="*/ 4698900 h 7012541"/>
              <a:gd name="connsiteX291" fmla="*/ 4991928 w 8963417"/>
              <a:gd name="connsiteY291" fmla="*/ 4812901 h 7012541"/>
              <a:gd name="connsiteX292" fmla="*/ 4915908 w 8963417"/>
              <a:gd name="connsiteY292" fmla="*/ 4866550 h 7012541"/>
              <a:gd name="connsiteX293" fmla="*/ 4949694 w 8963417"/>
              <a:gd name="connsiteY293" fmla="*/ 5034199 h 7012541"/>
              <a:gd name="connsiteX294" fmla="*/ 4978237 w 8963417"/>
              <a:gd name="connsiteY294" fmla="*/ 5142809 h 7012541"/>
              <a:gd name="connsiteX295" fmla="*/ 4997518 w 8963417"/>
              <a:gd name="connsiteY295" fmla="*/ 5144903 h 7012541"/>
              <a:gd name="connsiteX296" fmla="*/ 5017276 w 8963417"/>
              <a:gd name="connsiteY296" fmla="*/ 5157192 h 7012541"/>
              <a:gd name="connsiteX297" fmla="*/ 5033367 w 8963417"/>
              <a:gd name="connsiteY297" fmla="*/ 5182005 h 7012541"/>
              <a:gd name="connsiteX298" fmla="*/ 5039731 w 8963417"/>
              <a:gd name="connsiteY298" fmla="*/ 5192443 h 7012541"/>
              <a:gd name="connsiteX299" fmla="*/ 5060058 w 8963417"/>
              <a:gd name="connsiteY299" fmla="*/ 5219711 h 7012541"/>
              <a:gd name="connsiteX300" fmla="*/ 5070657 w 8963417"/>
              <a:gd name="connsiteY300" fmla="*/ 5232605 h 7012541"/>
              <a:gd name="connsiteX301" fmla="*/ 5077775 w 8963417"/>
              <a:gd name="connsiteY301" fmla="*/ 5251423 h 7012541"/>
              <a:gd name="connsiteX302" fmla="*/ 5076675 w 8963417"/>
              <a:gd name="connsiteY302" fmla="*/ 5272625 h 7012541"/>
              <a:gd name="connsiteX303" fmla="*/ 5067013 w 8963417"/>
              <a:gd name="connsiteY303" fmla="*/ 5325796 h 7012541"/>
              <a:gd name="connsiteX304" fmla="*/ 4992239 w 8963417"/>
              <a:gd name="connsiteY304" fmla="*/ 5402777 h 7012541"/>
              <a:gd name="connsiteX305" fmla="*/ 4981655 w 8963417"/>
              <a:gd name="connsiteY305" fmla="*/ 5403392 h 7012541"/>
              <a:gd name="connsiteX306" fmla="*/ 4935831 w 8963417"/>
              <a:gd name="connsiteY306" fmla="*/ 5411777 h 7012541"/>
              <a:gd name="connsiteX307" fmla="*/ 4922876 w 8963417"/>
              <a:gd name="connsiteY307" fmla="*/ 5410623 h 7012541"/>
              <a:gd name="connsiteX308" fmla="*/ 4887883 w 8963417"/>
              <a:gd name="connsiteY308" fmla="*/ 5412181 h 7012541"/>
              <a:gd name="connsiteX309" fmla="*/ 4868951 w 8963417"/>
              <a:gd name="connsiteY309" fmla="*/ 5411532 h 7012541"/>
              <a:gd name="connsiteX310" fmla="*/ 4852373 w 8963417"/>
              <a:gd name="connsiteY310" fmla="*/ 5399145 h 7012541"/>
              <a:gd name="connsiteX311" fmla="*/ 4797423 w 8963417"/>
              <a:gd name="connsiteY311" fmla="*/ 5370869 h 7012541"/>
              <a:gd name="connsiteX312" fmla="*/ 4769006 w 8963417"/>
              <a:gd name="connsiteY312" fmla="*/ 5349635 h 7012541"/>
              <a:gd name="connsiteX313" fmla="*/ 4763013 w 8963417"/>
              <a:gd name="connsiteY313" fmla="*/ 5336631 h 7012541"/>
              <a:gd name="connsiteX314" fmla="*/ 4763231 w 8963417"/>
              <a:gd name="connsiteY314" fmla="*/ 5303401 h 7012541"/>
              <a:gd name="connsiteX315" fmla="*/ 4760438 w 8963417"/>
              <a:gd name="connsiteY315" fmla="*/ 5250159 h 7012541"/>
              <a:gd name="connsiteX316" fmla="*/ 4768885 w 8963417"/>
              <a:gd name="connsiteY316" fmla="*/ 5228052 h 7012541"/>
              <a:gd name="connsiteX317" fmla="*/ 4786918 w 8963417"/>
              <a:gd name="connsiteY317" fmla="*/ 5203164 h 7012541"/>
              <a:gd name="connsiteX318" fmla="*/ 4805708 w 8963417"/>
              <a:gd name="connsiteY318" fmla="*/ 5186655 h 7012541"/>
              <a:gd name="connsiteX319" fmla="*/ 4839370 w 8963417"/>
              <a:gd name="connsiteY319" fmla="*/ 5158612 h 7012541"/>
              <a:gd name="connsiteX320" fmla="*/ 4839887 w 8963417"/>
              <a:gd name="connsiteY320" fmla="*/ 5158473 h 7012541"/>
              <a:gd name="connsiteX321" fmla="*/ 4839887 w 8963417"/>
              <a:gd name="connsiteY321" fmla="*/ 5114670 h 7012541"/>
              <a:gd name="connsiteX322" fmla="*/ 4831440 w 8963417"/>
              <a:gd name="connsiteY322" fmla="*/ 5000669 h 7012541"/>
              <a:gd name="connsiteX323" fmla="*/ 4731137 w 8963417"/>
              <a:gd name="connsiteY323" fmla="*/ 4868226 h 7012541"/>
              <a:gd name="connsiteX324" fmla="*/ 4699578 w 8963417"/>
              <a:gd name="connsiteY324" fmla="*/ 4861044 h 7012541"/>
              <a:gd name="connsiteX325" fmla="*/ 4695996 w 8963417"/>
              <a:gd name="connsiteY325" fmla="*/ 4869585 h 7012541"/>
              <a:gd name="connsiteX326" fmla="*/ 4526886 w 8963417"/>
              <a:gd name="connsiteY326" fmla="*/ 5175990 h 7012541"/>
              <a:gd name="connsiteX327" fmla="*/ 4431061 w 8963417"/>
              <a:gd name="connsiteY327" fmla="*/ 5313663 h 7012541"/>
              <a:gd name="connsiteX328" fmla="*/ 4467109 w 8963417"/>
              <a:gd name="connsiteY328" fmla="*/ 5335807 h 7012541"/>
              <a:gd name="connsiteX329" fmla="*/ 4556483 w 8963417"/>
              <a:gd name="connsiteY329" fmla="*/ 5411032 h 7012541"/>
              <a:gd name="connsiteX330" fmla="*/ 4588738 w 8963417"/>
              <a:gd name="connsiteY330" fmla="*/ 5530539 h 7012541"/>
              <a:gd name="connsiteX331" fmla="*/ 4486598 w 8963417"/>
              <a:gd name="connsiteY331" fmla="*/ 5658580 h 7012541"/>
              <a:gd name="connsiteX332" fmla="*/ 4481222 w 8963417"/>
              <a:gd name="connsiteY332" fmla="*/ 5688457 h 7012541"/>
              <a:gd name="connsiteX333" fmla="*/ 4508100 w 8963417"/>
              <a:gd name="connsiteY333" fmla="*/ 5833571 h 7012541"/>
              <a:gd name="connsiteX334" fmla="*/ 4373705 w 8963417"/>
              <a:gd name="connsiteY334" fmla="*/ 6029902 h 7012541"/>
              <a:gd name="connsiteX335" fmla="*/ 4244684 w 8963417"/>
              <a:gd name="connsiteY335" fmla="*/ 6076852 h 7012541"/>
              <a:gd name="connsiteX336" fmla="*/ 3981267 w 8963417"/>
              <a:gd name="connsiteY336" fmla="*/ 6046974 h 7012541"/>
              <a:gd name="connsiteX337" fmla="*/ 3906594 w 8963417"/>
              <a:gd name="connsiteY337" fmla="*/ 6000025 h 7012541"/>
              <a:gd name="connsiteX338" fmla="*/ 3861154 w 8963417"/>
              <a:gd name="connsiteY338" fmla="*/ 5958970 h 7012541"/>
              <a:gd name="connsiteX339" fmla="*/ 3835346 w 8963417"/>
              <a:gd name="connsiteY339" fmla="*/ 5983754 h 7012541"/>
              <a:gd name="connsiteX340" fmla="*/ 3721172 w 8963417"/>
              <a:gd name="connsiteY340" fmla="*/ 6074326 h 7012541"/>
              <a:gd name="connsiteX341" fmla="*/ 3723563 w 8963417"/>
              <a:gd name="connsiteY341" fmla="*/ 6076719 h 7012541"/>
              <a:gd name="connsiteX342" fmla="*/ 3733978 w 8963417"/>
              <a:gd name="connsiteY342" fmla="*/ 6081120 h 7012541"/>
              <a:gd name="connsiteX343" fmla="*/ 3776987 w 8963417"/>
              <a:gd name="connsiteY343" fmla="*/ 6098191 h 7012541"/>
              <a:gd name="connsiteX344" fmla="*/ 3723226 w 8963417"/>
              <a:gd name="connsiteY344" fmla="*/ 6128069 h 7012541"/>
              <a:gd name="connsiteX345" fmla="*/ 3685596 w 8963417"/>
              <a:gd name="connsiteY345" fmla="*/ 6115264 h 7012541"/>
              <a:gd name="connsiteX346" fmla="*/ 3674316 w 8963417"/>
              <a:gd name="connsiteY346" fmla="*/ 6111495 h 7012541"/>
              <a:gd name="connsiteX347" fmla="*/ 3550158 w 8963417"/>
              <a:gd name="connsiteY347" fmla="*/ 6209987 h 7012541"/>
              <a:gd name="connsiteX348" fmla="*/ 2376461 w 8963417"/>
              <a:gd name="connsiteY348" fmla="*/ 6797710 h 7012541"/>
              <a:gd name="connsiteX349" fmla="*/ 2293103 w 8963417"/>
              <a:gd name="connsiteY349" fmla="*/ 6820826 h 7012541"/>
              <a:gd name="connsiteX350" fmla="*/ 2293103 w 8963417"/>
              <a:gd name="connsiteY350" fmla="*/ 6858002 h 7012541"/>
              <a:gd name="connsiteX351" fmla="*/ 2159046 w 8963417"/>
              <a:gd name="connsiteY351" fmla="*/ 6858002 h 7012541"/>
              <a:gd name="connsiteX352" fmla="*/ 2047293 w 8963417"/>
              <a:gd name="connsiteY352" fmla="*/ 6888993 h 7012541"/>
              <a:gd name="connsiteX353" fmla="*/ 995643 w 8963417"/>
              <a:gd name="connsiteY353" fmla="*/ 7010404 h 7012541"/>
              <a:gd name="connsiteX354" fmla="*/ 0 w 8963417"/>
              <a:gd name="connsiteY354" fmla="*/ 6931523 h 7012541"/>
              <a:gd name="connsiteX355" fmla="*/ 168276 w 8963417"/>
              <a:gd name="connsiteY355" fmla="*/ 5135527 h 7012541"/>
              <a:gd name="connsiteX0" fmla="*/ 6634026 w 8963417"/>
              <a:gd name="connsiteY0" fmla="*/ 867292 h 7012541"/>
              <a:gd name="connsiteX1" fmla="*/ 6577800 w 8963417"/>
              <a:gd name="connsiteY1" fmla="*/ 908210 h 7012541"/>
              <a:gd name="connsiteX2" fmla="*/ 6529417 w 8963417"/>
              <a:gd name="connsiteY2" fmla="*/ 967963 h 7012541"/>
              <a:gd name="connsiteX3" fmla="*/ 6545544 w 8963417"/>
              <a:gd name="connsiteY3" fmla="*/ 1006376 h 7012541"/>
              <a:gd name="connsiteX4" fmla="*/ 6585864 w 8963417"/>
              <a:gd name="connsiteY4" fmla="*/ 1006911 h 7012541"/>
              <a:gd name="connsiteX5" fmla="*/ 6602827 w 8963417"/>
              <a:gd name="connsiteY5" fmla="*/ 1003094 h 7012541"/>
              <a:gd name="connsiteX6" fmla="*/ 6624961 w 8963417"/>
              <a:gd name="connsiteY6" fmla="*/ 955148 h 7012541"/>
              <a:gd name="connsiteX7" fmla="*/ 6627415 w 8963417"/>
              <a:gd name="connsiteY7" fmla="*/ 887712 h 7012541"/>
              <a:gd name="connsiteX8" fmla="*/ 6634026 w 8963417"/>
              <a:gd name="connsiteY8" fmla="*/ 867292 h 7012541"/>
              <a:gd name="connsiteX9" fmla="*/ 28261 w 8963417"/>
              <a:gd name="connsiteY9" fmla="*/ 5029202 h 7012541"/>
              <a:gd name="connsiteX10" fmla="*/ 71547 w 8963417"/>
              <a:gd name="connsiteY10" fmla="*/ 85060 h 7012541"/>
              <a:gd name="connsiteX11" fmla="*/ 2293103 w 8963417"/>
              <a:gd name="connsiteY11" fmla="*/ 0 h 7012541"/>
              <a:gd name="connsiteX12" fmla="*/ 2909882 w 8963417"/>
              <a:gd name="connsiteY12" fmla="*/ 423059 h 7012541"/>
              <a:gd name="connsiteX13" fmla="*/ 3086400 w 8963417"/>
              <a:gd name="connsiteY13" fmla="*/ 516658 h 7012541"/>
              <a:gd name="connsiteX14" fmla="*/ 3066703 w 8963417"/>
              <a:gd name="connsiteY14" fmla="*/ 491542 h 7012541"/>
              <a:gd name="connsiteX15" fmla="*/ 3040497 w 8963417"/>
              <a:gd name="connsiteY15" fmla="*/ 460064 h 7012541"/>
              <a:gd name="connsiteX16" fmla="*/ 2943731 w 8963417"/>
              <a:gd name="connsiteY16" fmla="*/ 387506 h 7012541"/>
              <a:gd name="connsiteX17" fmla="*/ 2895348 w 8963417"/>
              <a:gd name="connsiteY17" fmla="*/ 302144 h 7012541"/>
              <a:gd name="connsiteX18" fmla="*/ 2981361 w 8963417"/>
              <a:gd name="connsiteY18" fmla="*/ 203978 h 7012541"/>
              <a:gd name="connsiteX19" fmla="*/ 3035121 w 8963417"/>
              <a:gd name="connsiteY19" fmla="*/ 203978 h 7012541"/>
              <a:gd name="connsiteX20" fmla="*/ 3051248 w 8963417"/>
              <a:gd name="connsiteY20" fmla="*/ 233856 h 7012541"/>
              <a:gd name="connsiteX21" fmla="*/ 3110381 w 8963417"/>
              <a:gd name="connsiteY21" fmla="*/ 391774 h 7012541"/>
              <a:gd name="connsiteX22" fmla="*/ 3131886 w 8963417"/>
              <a:gd name="connsiteY22" fmla="*/ 434455 h 7012541"/>
              <a:gd name="connsiteX23" fmla="*/ 3217899 w 8963417"/>
              <a:gd name="connsiteY23" fmla="*/ 545425 h 7012541"/>
              <a:gd name="connsiteX24" fmla="*/ 3265394 w 8963417"/>
              <a:gd name="connsiteY24" fmla="*/ 614557 h 7012541"/>
              <a:gd name="connsiteX25" fmla="*/ 3525574 w 8963417"/>
              <a:gd name="connsiteY25" fmla="*/ 784372 h 7012541"/>
              <a:gd name="connsiteX26" fmla="*/ 3549857 w 8963417"/>
              <a:gd name="connsiteY26" fmla="*/ 760429 h 7012541"/>
              <a:gd name="connsiteX27" fmla="*/ 3583457 w 8963417"/>
              <a:gd name="connsiteY27" fmla="*/ 716148 h 7012541"/>
              <a:gd name="connsiteX28" fmla="*/ 3701724 w 8963417"/>
              <a:gd name="connsiteY28" fmla="*/ 703343 h 7012541"/>
              <a:gd name="connsiteX29" fmla="*/ 3927511 w 8963417"/>
              <a:gd name="connsiteY29" fmla="*/ 733221 h 7012541"/>
              <a:gd name="connsiteX30" fmla="*/ 3992019 w 8963417"/>
              <a:gd name="connsiteY30" fmla="*/ 686272 h 7012541"/>
              <a:gd name="connsiteX31" fmla="*/ 4008148 w 8963417"/>
              <a:gd name="connsiteY31" fmla="*/ 600910 h 7012541"/>
              <a:gd name="connsiteX32" fmla="*/ 4008148 w 8963417"/>
              <a:gd name="connsiteY32" fmla="*/ 545425 h 7012541"/>
              <a:gd name="connsiteX33" fmla="*/ 4110289 w 8963417"/>
              <a:gd name="connsiteY33" fmla="*/ 515549 h 7012541"/>
              <a:gd name="connsiteX34" fmla="*/ 4190927 w 8963417"/>
              <a:gd name="connsiteY34" fmla="*/ 579570 h 7012541"/>
              <a:gd name="connsiteX35" fmla="*/ 4239308 w 8963417"/>
              <a:gd name="connsiteY35" fmla="*/ 613714 h 7012541"/>
              <a:gd name="connsiteX36" fmla="*/ 4293068 w 8963417"/>
              <a:gd name="connsiteY36" fmla="*/ 583839 h 7012541"/>
              <a:gd name="connsiteX37" fmla="*/ 4336073 w 8963417"/>
              <a:gd name="connsiteY37" fmla="*/ 472869 h 7012541"/>
              <a:gd name="connsiteX38" fmla="*/ 4368329 w 8963417"/>
              <a:gd name="connsiteY38" fmla="*/ 438723 h 7012541"/>
              <a:gd name="connsiteX39" fmla="*/ 4422087 w 8963417"/>
              <a:gd name="connsiteY39" fmla="*/ 442991 h 7012541"/>
              <a:gd name="connsiteX40" fmla="*/ 4481222 w 8963417"/>
              <a:gd name="connsiteY40" fmla="*/ 485671 h 7012541"/>
              <a:gd name="connsiteX41" fmla="*/ 4567235 w 8963417"/>
              <a:gd name="connsiteY41" fmla="*/ 545425 h 7012541"/>
              <a:gd name="connsiteX42" fmla="*/ 4701630 w 8963417"/>
              <a:gd name="connsiteY42" fmla="*/ 481403 h 7012541"/>
              <a:gd name="connsiteX43" fmla="*/ 4787643 w 8963417"/>
              <a:gd name="connsiteY43" fmla="*/ 366167 h 7012541"/>
              <a:gd name="connsiteX44" fmla="*/ 4852154 w 8963417"/>
              <a:gd name="connsiteY44" fmla="*/ 349094 h 7012541"/>
              <a:gd name="connsiteX45" fmla="*/ 4911289 w 8963417"/>
              <a:gd name="connsiteY45" fmla="*/ 494208 h 7012541"/>
              <a:gd name="connsiteX46" fmla="*/ 4900539 w 8963417"/>
              <a:gd name="connsiteY46" fmla="*/ 507013 h 7012541"/>
              <a:gd name="connsiteX47" fmla="*/ 5008054 w 8963417"/>
              <a:gd name="connsiteY47" fmla="*/ 532622 h 7012541"/>
              <a:gd name="connsiteX48" fmla="*/ 5099443 w 8963417"/>
              <a:gd name="connsiteY48" fmla="*/ 498476 h 7012541"/>
              <a:gd name="connsiteX49" fmla="*/ 5115571 w 8963417"/>
              <a:gd name="connsiteY49" fmla="*/ 485671 h 7012541"/>
              <a:gd name="connsiteX50" fmla="*/ 5292973 w 8963417"/>
              <a:gd name="connsiteY50" fmla="*/ 477137 h 7012541"/>
              <a:gd name="connsiteX51" fmla="*/ 5395114 w 8963417"/>
              <a:gd name="connsiteY51" fmla="*/ 468600 h 7012541"/>
              <a:gd name="connsiteX52" fmla="*/ 5454249 w 8963417"/>
              <a:gd name="connsiteY52" fmla="*/ 357630 h 7012541"/>
              <a:gd name="connsiteX53" fmla="*/ 5545639 w 8963417"/>
              <a:gd name="connsiteY53" fmla="*/ 131422 h 7012541"/>
              <a:gd name="connsiteX54" fmla="*/ 5626276 w 8963417"/>
              <a:gd name="connsiteY54" fmla="*/ 33255 h 7012541"/>
              <a:gd name="connsiteX55" fmla="*/ 5684065 w 8963417"/>
              <a:gd name="connsiteY55" fmla="*/ 2846 h 7012541"/>
              <a:gd name="connsiteX56" fmla="*/ 5721528 w 8963417"/>
              <a:gd name="connsiteY56" fmla="*/ 245 h 7012541"/>
              <a:gd name="connsiteX57" fmla="*/ 5766047 w 8963417"/>
              <a:gd name="connsiteY57" fmla="*/ 7648 h 7012541"/>
              <a:gd name="connsiteX58" fmla="*/ 5712289 w 8963417"/>
              <a:gd name="connsiteY58" fmla="*/ 152762 h 7012541"/>
              <a:gd name="connsiteX59" fmla="*/ 5658530 w 8963417"/>
              <a:gd name="connsiteY59" fmla="*/ 323485 h 7012541"/>
              <a:gd name="connsiteX60" fmla="*/ 5599395 w 8963417"/>
              <a:gd name="connsiteY60" fmla="*/ 489940 h 7012541"/>
              <a:gd name="connsiteX61" fmla="*/ 5733793 w 8963417"/>
              <a:gd name="connsiteY61" fmla="*/ 613714 h 7012541"/>
              <a:gd name="connsiteX62" fmla="*/ 5766047 w 8963417"/>
              <a:gd name="connsiteY62" fmla="*/ 596641 h 7012541"/>
              <a:gd name="connsiteX63" fmla="*/ 5782173 w 8963417"/>
              <a:gd name="connsiteY63" fmla="*/ 566766 h 7012541"/>
              <a:gd name="connsiteX64" fmla="*/ 5889693 w 8963417"/>
              <a:gd name="connsiteY64" fmla="*/ 532622 h 7012541"/>
              <a:gd name="connsiteX65" fmla="*/ 5948825 w 8963417"/>
              <a:gd name="connsiteY65" fmla="*/ 600910 h 7012541"/>
              <a:gd name="connsiteX66" fmla="*/ 5948825 w 8963417"/>
              <a:gd name="connsiteY66" fmla="*/ 635055 h 7012541"/>
              <a:gd name="connsiteX67" fmla="*/ 6110101 w 8963417"/>
              <a:gd name="connsiteY67" fmla="*/ 801509 h 7012541"/>
              <a:gd name="connsiteX68" fmla="*/ 6185364 w 8963417"/>
              <a:gd name="connsiteY68" fmla="*/ 797240 h 7012541"/>
              <a:gd name="connsiteX69" fmla="*/ 6411148 w 8963417"/>
              <a:gd name="connsiteY69" fmla="*/ 754560 h 7012541"/>
              <a:gd name="connsiteX70" fmla="*/ 6459531 w 8963417"/>
              <a:gd name="connsiteY70" fmla="*/ 771633 h 7012541"/>
              <a:gd name="connsiteX71" fmla="*/ 6518666 w 8963417"/>
              <a:gd name="connsiteY71" fmla="*/ 831386 h 7012541"/>
              <a:gd name="connsiteX72" fmla="*/ 6583174 w 8963417"/>
              <a:gd name="connsiteY72" fmla="*/ 839921 h 7012541"/>
              <a:gd name="connsiteX73" fmla="*/ 6604680 w 8963417"/>
              <a:gd name="connsiteY73" fmla="*/ 822850 h 7012541"/>
              <a:gd name="connsiteX74" fmla="*/ 6630887 w 8963417"/>
              <a:gd name="connsiteY74" fmla="*/ 818048 h 7012541"/>
              <a:gd name="connsiteX75" fmla="*/ 6648711 w 8963417"/>
              <a:gd name="connsiteY75" fmla="*/ 821907 h 7012541"/>
              <a:gd name="connsiteX76" fmla="*/ 6652736 w 8963417"/>
              <a:gd name="connsiteY76" fmla="*/ 803062 h 7012541"/>
              <a:gd name="connsiteX77" fmla="*/ 6634723 w 8963417"/>
              <a:gd name="connsiteY77" fmla="*/ 789260 h 7012541"/>
              <a:gd name="connsiteX78" fmla="*/ 6634019 w 8963417"/>
              <a:gd name="connsiteY78" fmla="*/ 763084 h 7012541"/>
              <a:gd name="connsiteX79" fmla="*/ 6635466 w 8963417"/>
              <a:gd name="connsiteY79" fmla="*/ 732353 h 7012541"/>
              <a:gd name="connsiteX80" fmla="*/ 6681000 w 8963417"/>
              <a:gd name="connsiteY80" fmla="*/ 753698 h 7012541"/>
              <a:gd name="connsiteX81" fmla="*/ 6681704 w 8963417"/>
              <a:gd name="connsiteY81" fmla="*/ 779876 h 7012541"/>
              <a:gd name="connsiteX82" fmla="*/ 6666549 w 8963417"/>
              <a:gd name="connsiteY82" fmla="*/ 977913 h 7012541"/>
              <a:gd name="connsiteX83" fmla="*/ 6666829 w 8963417"/>
              <a:gd name="connsiteY83" fmla="*/ 988259 h 7012541"/>
              <a:gd name="connsiteX84" fmla="*/ 6669190 w 8963417"/>
              <a:gd name="connsiteY84" fmla="*/ 987703 h 7012541"/>
              <a:gd name="connsiteX85" fmla="*/ 6712195 w 8963417"/>
              <a:gd name="connsiteY85" fmla="*/ 1006376 h 7012541"/>
              <a:gd name="connsiteX86" fmla="*/ 6741388 w 8963417"/>
              <a:gd name="connsiteY86" fmla="*/ 1050670 h 7012541"/>
              <a:gd name="connsiteX87" fmla="*/ 6756165 w 8963417"/>
              <a:gd name="connsiteY87" fmla="*/ 1051331 h 7012541"/>
              <a:gd name="connsiteX88" fmla="*/ 6811400 w 8963417"/>
              <a:gd name="connsiteY88" fmla="*/ 1031420 h 7012541"/>
              <a:gd name="connsiteX89" fmla="*/ 6870579 w 8963417"/>
              <a:gd name="connsiteY89" fmla="*/ 1010084 h 7012541"/>
              <a:gd name="connsiteX90" fmla="*/ 6917158 w 8963417"/>
              <a:gd name="connsiteY90" fmla="*/ 1091465 h 7012541"/>
              <a:gd name="connsiteX91" fmla="*/ 7031896 w 8963417"/>
              <a:gd name="connsiteY91" fmla="*/ 1125620 h 7012541"/>
              <a:gd name="connsiteX92" fmla="*/ 7125478 w 8963417"/>
              <a:gd name="connsiteY92" fmla="*/ 1156072 h 7012541"/>
              <a:gd name="connsiteX93" fmla="*/ 7159878 w 8963417"/>
              <a:gd name="connsiteY93" fmla="*/ 1207863 h 7012541"/>
              <a:gd name="connsiteX94" fmla="*/ 7235505 w 8963417"/>
              <a:gd name="connsiteY94" fmla="*/ 1290100 h 7012541"/>
              <a:gd name="connsiteX95" fmla="*/ 7260605 w 8963417"/>
              <a:gd name="connsiteY95" fmla="*/ 1292379 h 7012541"/>
              <a:gd name="connsiteX96" fmla="*/ 7397968 w 8963417"/>
              <a:gd name="connsiteY96" fmla="*/ 1257963 h 7012541"/>
              <a:gd name="connsiteX97" fmla="*/ 7448170 w 8963417"/>
              <a:gd name="connsiteY97" fmla="*/ 1262519 h 7012541"/>
              <a:gd name="connsiteX98" fmla="*/ 7449238 w 8963417"/>
              <a:gd name="connsiteY98" fmla="*/ 1281014 h 7012541"/>
              <a:gd name="connsiteX99" fmla="*/ 7356343 w 8963417"/>
              <a:gd name="connsiteY99" fmla="*/ 1318280 h 7012541"/>
              <a:gd name="connsiteX100" fmla="*/ 7333375 w 8963417"/>
              <a:gd name="connsiteY100" fmla="*/ 1352992 h 7012541"/>
              <a:gd name="connsiteX101" fmla="*/ 7382127 w 8963417"/>
              <a:gd name="connsiteY101" fmla="*/ 1388279 h 7012541"/>
              <a:gd name="connsiteX102" fmla="*/ 7433759 w 8963417"/>
              <a:gd name="connsiteY102" fmla="*/ 1403649 h 7012541"/>
              <a:gd name="connsiteX103" fmla="*/ 7364535 w 8963417"/>
              <a:gd name="connsiteY103" fmla="*/ 1432382 h 7012541"/>
              <a:gd name="connsiteX104" fmla="*/ 7336194 w 8963417"/>
              <a:gd name="connsiteY104" fmla="*/ 1457701 h 7012541"/>
              <a:gd name="connsiteX105" fmla="*/ 7364153 w 8963417"/>
              <a:gd name="connsiteY105" fmla="*/ 1481607 h 7012541"/>
              <a:gd name="connsiteX106" fmla="*/ 7469950 w 8963417"/>
              <a:gd name="connsiteY106" fmla="*/ 1458567 h 7012541"/>
              <a:gd name="connsiteX107" fmla="*/ 7685494 w 8963417"/>
              <a:gd name="connsiteY107" fmla="*/ 1411069 h 7012541"/>
              <a:gd name="connsiteX108" fmla="*/ 7721005 w 8963417"/>
              <a:gd name="connsiteY108" fmla="*/ 1398266 h 7012541"/>
              <a:gd name="connsiteX109" fmla="*/ 7755786 w 8963417"/>
              <a:gd name="connsiteY109" fmla="*/ 1400830 h 7012541"/>
              <a:gd name="connsiteX110" fmla="*/ 7744655 w 8963417"/>
              <a:gd name="connsiteY110" fmla="*/ 1431274 h 7012541"/>
              <a:gd name="connsiteX111" fmla="*/ 7718830 w 8963417"/>
              <a:gd name="connsiteY111" fmla="*/ 1444362 h 7012541"/>
              <a:gd name="connsiteX112" fmla="*/ 7634911 w 8963417"/>
              <a:gd name="connsiteY112" fmla="*/ 1455735 h 7012541"/>
              <a:gd name="connsiteX113" fmla="*/ 7564259 w 8963417"/>
              <a:gd name="connsiteY113" fmla="*/ 1473656 h 7012541"/>
              <a:gd name="connsiteX114" fmla="*/ 7519069 w 8963417"/>
              <a:gd name="connsiteY114" fmla="*/ 1486173 h 7012541"/>
              <a:gd name="connsiteX115" fmla="*/ 7422588 w 8963417"/>
              <a:gd name="connsiteY115" fmla="*/ 1517179 h 7012541"/>
              <a:gd name="connsiteX116" fmla="*/ 7333981 w 8963417"/>
              <a:gd name="connsiteY116" fmla="*/ 1586884 h 7012541"/>
              <a:gd name="connsiteX117" fmla="*/ 7424703 w 8963417"/>
              <a:gd name="connsiteY117" fmla="*/ 1595712 h 7012541"/>
              <a:gd name="connsiteX118" fmla="*/ 7616576 w 8963417"/>
              <a:gd name="connsiteY118" fmla="*/ 1556747 h 7012541"/>
              <a:gd name="connsiteX119" fmla="*/ 7733485 w 8963417"/>
              <a:gd name="connsiteY119" fmla="*/ 1544806 h 7012541"/>
              <a:gd name="connsiteX120" fmla="*/ 7757500 w 8963417"/>
              <a:gd name="connsiteY120" fmla="*/ 1570131 h 7012541"/>
              <a:gd name="connsiteX121" fmla="*/ 7737410 w 8963417"/>
              <a:gd name="connsiteY121" fmla="*/ 1584926 h 7012541"/>
              <a:gd name="connsiteX122" fmla="*/ 7540165 w 8963417"/>
              <a:gd name="connsiteY122" fmla="*/ 1614502 h 7012541"/>
              <a:gd name="connsiteX123" fmla="*/ 7473820 w 8963417"/>
              <a:gd name="connsiteY123" fmla="*/ 1623317 h 7012541"/>
              <a:gd name="connsiteX124" fmla="*/ 7385936 w 8963417"/>
              <a:gd name="connsiteY124" fmla="*/ 1677656 h 7012541"/>
              <a:gd name="connsiteX125" fmla="*/ 7281204 w 8963417"/>
              <a:gd name="connsiteY125" fmla="*/ 1719189 h 7012541"/>
              <a:gd name="connsiteX126" fmla="*/ 7274371 w 8963417"/>
              <a:gd name="connsiteY126" fmla="*/ 1720608 h 7012541"/>
              <a:gd name="connsiteX127" fmla="*/ 7266631 w 8963417"/>
              <a:gd name="connsiteY127" fmla="*/ 1727395 h 7012541"/>
              <a:gd name="connsiteX128" fmla="*/ 7266631 w 8963417"/>
              <a:gd name="connsiteY128" fmla="*/ 1753945 h 7012541"/>
              <a:gd name="connsiteX129" fmla="*/ 7283452 w 8963417"/>
              <a:gd name="connsiteY129" fmla="*/ 1789340 h 7012541"/>
              <a:gd name="connsiteX130" fmla="*/ 7165708 w 8963417"/>
              <a:gd name="connsiteY130" fmla="*/ 1833590 h 7012541"/>
              <a:gd name="connsiteX131" fmla="*/ 7154809 w 8963417"/>
              <a:gd name="connsiteY131" fmla="*/ 1845056 h 7012541"/>
              <a:gd name="connsiteX132" fmla="*/ 7169142 w 8963417"/>
              <a:gd name="connsiteY132" fmla="*/ 1864261 h 7012541"/>
              <a:gd name="connsiteX133" fmla="*/ 7176645 w 8963417"/>
              <a:gd name="connsiteY133" fmla="*/ 1869997 h 7012541"/>
              <a:gd name="connsiteX134" fmla="*/ 7213877 w 8963417"/>
              <a:gd name="connsiteY134" fmla="*/ 1873441 h 7012541"/>
              <a:gd name="connsiteX135" fmla="*/ 7217525 w 8963417"/>
              <a:gd name="connsiteY135" fmla="*/ 1872797 h 7012541"/>
              <a:gd name="connsiteX136" fmla="*/ 7351920 w 8963417"/>
              <a:gd name="connsiteY136" fmla="*/ 1864261 h 7012541"/>
              <a:gd name="connsiteX137" fmla="*/ 7393249 w 8963417"/>
              <a:gd name="connsiteY137" fmla="*/ 1878132 h 7012541"/>
              <a:gd name="connsiteX138" fmla="*/ 7415948 w 8963417"/>
              <a:gd name="connsiteY138" fmla="*/ 1899836 h 7012541"/>
              <a:gd name="connsiteX139" fmla="*/ 7429578 w 8963417"/>
              <a:gd name="connsiteY139" fmla="*/ 1897743 h 7012541"/>
              <a:gd name="connsiteX140" fmla="*/ 7460064 w 8963417"/>
              <a:gd name="connsiteY140" fmla="*/ 1895534 h 7012541"/>
              <a:gd name="connsiteX141" fmla="*/ 7502113 w 8963417"/>
              <a:gd name="connsiteY141" fmla="*/ 1922083 h 7012541"/>
              <a:gd name="connsiteX142" fmla="*/ 7476884 w 8963417"/>
              <a:gd name="connsiteY142" fmla="*/ 1957479 h 7012541"/>
              <a:gd name="connsiteX143" fmla="*/ 7435999 w 8963417"/>
              <a:gd name="connsiteY143" fmla="*/ 1965299 h 7012541"/>
              <a:gd name="connsiteX144" fmla="*/ 7432559 w 8963417"/>
              <a:gd name="connsiteY144" fmla="*/ 1983767 h 7012541"/>
              <a:gd name="connsiteX145" fmla="*/ 7341167 w 8963417"/>
              <a:gd name="connsiteY145" fmla="*/ 2116076 h 7012541"/>
              <a:gd name="connsiteX146" fmla="*/ 7292785 w 8963417"/>
              <a:gd name="connsiteY146" fmla="*/ 2120344 h 7012541"/>
              <a:gd name="connsiteX147" fmla="*/ 7267252 w 8963417"/>
              <a:gd name="connsiteY147" fmla="*/ 2119278 h 7012541"/>
              <a:gd name="connsiteX148" fmla="*/ 7250917 w 8963417"/>
              <a:gd name="connsiteY148" fmla="*/ 2136237 h 7012541"/>
              <a:gd name="connsiteX149" fmla="*/ 7266631 w 8963417"/>
              <a:gd name="connsiteY149" fmla="*/ 2152158 h 7012541"/>
              <a:gd name="connsiteX150" fmla="*/ 7266631 w 8963417"/>
              <a:gd name="connsiteY150" fmla="*/ 2169860 h 7012541"/>
              <a:gd name="connsiteX151" fmla="*/ 7241401 w 8963417"/>
              <a:gd name="connsiteY151" fmla="*/ 2178706 h 7012541"/>
              <a:gd name="connsiteX152" fmla="*/ 7216741 w 8963417"/>
              <a:gd name="connsiteY152" fmla="*/ 2176761 h 7012541"/>
              <a:gd name="connsiteX153" fmla="*/ 7206772 w 8963417"/>
              <a:gd name="connsiteY153" fmla="*/ 2188634 h 7012541"/>
              <a:gd name="connsiteX154" fmla="*/ 7209141 w 8963417"/>
              <a:gd name="connsiteY154" fmla="*/ 2205255 h 7012541"/>
              <a:gd name="connsiteX155" fmla="*/ 7241401 w 8963417"/>
              <a:gd name="connsiteY155" fmla="*/ 2205255 h 7012541"/>
              <a:gd name="connsiteX156" fmla="*/ 7325501 w 8963417"/>
              <a:gd name="connsiteY156" fmla="*/ 2205255 h 7012541"/>
              <a:gd name="connsiteX157" fmla="*/ 7367553 w 8963417"/>
              <a:gd name="connsiteY157" fmla="*/ 2205255 h 7012541"/>
              <a:gd name="connsiteX158" fmla="*/ 7434834 w 8963417"/>
              <a:gd name="connsiteY158" fmla="*/ 2249505 h 7012541"/>
              <a:gd name="connsiteX159" fmla="*/ 7535753 w 8963417"/>
              <a:gd name="connsiteY159" fmla="*/ 2284901 h 7012541"/>
              <a:gd name="connsiteX160" fmla="*/ 7560984 w 8963417"/>
              <a:gd name="connsiteY160" fmla="*/ 2311449 h 7012541"/>
              <a:gd name="connsiteX161" fmla="*/ 7535753 w 8963417"/>
              <a:gd name="connsiteY161" fmla="*/ 2329142 h 7012541"/>
              <a:gd name="connsiteX162" fmla="*/ 7527346 w 8963417"/>
              <a:gd name="connsiteY162" fmla="*/ 2355692 h 7012541"/>
              <a:gd name="connsiteX163" fmla="*/ 7518935 w 8963417"/>
              <a:gd name="connsiteY163" fmla="*/ 2391087 h 7012541"/>
              <a:gd name="connsiteX164" fmla="*/ 7518935 w 8963417"/>
              <a:gd name="connsiteY164" fmla="*/ 2417635 h 7012541"/>
              <a:gd name="connsiteX165" fmla="*/ 7527346 w 8963417"/>
              <a:gd name="connsiteY165" fmla="*/ 2417635 h 7012541"/>
              <a:gd name="connsiteX166" fmla="*/ 7527346 w 8963417"/>
              <a:gd name="connsiteY166" fmla="*/ 2479580 h 7012541"/>
              <a:gd name="connsiteX167" fmla="*/ 7460064 w 8963417"/>
              <a:gd name="connsiteY167" fmla="*/ 2541532 h 7012541"/>
              <a:gd name="connsiteX168" fmla="*/ 7544165 w 8963417"/>
              <a:gd name="connsiteY168" fmla="*/ 2568073 h 7012541"/>
              <a:gd name="connsiteX169" fmla="*/ 7535753 w 8963417"/>
              <a:gd name="connsiteY169" fmla="*/ 2576928 h 7012541"/>
              <a:gd name="connsiteX170" fmla="*/ 7236495 w 8963417"/>
              <a:gd name="connsiteY170" fmla="*/ 2576928 h 7012541"/>
              <a:gd name="connsiteX171" fmla="*/ 7215508 w 8963417"/>
              <a:gd name="connsiteY171" fmla="*/ 2587165 h 7012541"/>
              <a:gd name="connsiteX172" fmla="*/ 7214139 w 8963417"/>
              <a:gd name="connsiteY172" fmla="*/ 2590655 h 7012541"/>
              <a:gd name="connsiteX173" fmla="*/ 7232990 w 8963417"/>
              <a:gd name="connsiteY173" fmla="*/ 2594621 h 7012541"/>
              <a:gd name="connsiteX174" fmla="*/ 7300272 w 8963417"/>
              <a:gd name="connsiteY174" fmla="*/ 2638871 h 7012541"/>
              <a:gd name="connsiteX175" fmla="*/ 7333912 w 8963417"/>
              <a:gd name="connsiteY175" fmla="*/ 2665420 h 7012541"/>
              <a:gd name="connsiteX176" fmla="*/ 7426423 w 8963417"/>
              <a:gd name="connsiteY176" fmla="*/ 2683114 h 7012541"/>
              <a:gd name="connsiteX177" fmla="*/ 7443243 w 8963417"/>
              <a:gd name="connsiteY177" fmla="*/ 2700816 h 7012541"/>
              <a:gd name="connsiteX178" fmla="*/ 7426423 w 8963417"/>
              <a:gd name="connsiteY178" fmla="*/ 2709662 h 7012541"/>
              <a:gd name="connsiteX179" fmla="*/ 7224581 w 8963417"/>
              <a:gd name="connsiteY179" fmla="*/ 2709662 h 7012541"/>
              <a:gd name="connsiteX180" fmla="*/ 7208810 w 8963417"/>
              <a:gd name="connsiteY180" fmla="*/ 2710767 h 7012541"/>
              <a:gd name="connsiteX181" fmla="*/ 7207899 w 8963417"/>
              <a:gd name="connsiteY181" fmla="*/ 2711514 h 7012541"/>
              <a:gd name="connsiteX182" fmla="*/ 7208115 w 8963417"/>
              <a:gd name="connsiteY182" fmla="*/ 2712006 h 7012541"/>
              <a:gd name="connsiteX183" fmla="*/ 7292785 w 8963417"/>
              <a:gd name="connsiteY183" fmla="*/ 2730679 h 7012541"/>
              <a:gd name="connsiteX184" fmla="*/ 7411055 w 8963417"/>
              <a:gd name="connsiteY184" fmla="*/ 2816042 h 7012541"/>
              <a:gd name="connsiteX185" fmla="*/ 7411055 w 8963417"/>
              <a:gd name="connsiteY185" fmla="*/ 2824702 h 7012541"/>
              <a:gd name="connsiteX186" fmla="*/ 7510524 w 8963417"/>
              <a:gd name="connsiteY186" fmla="*/ 2824702 h 7012541"/>
              <a:gd name="connsiteX187" fmla="*/ 7586217 w 8963417"/>
              <a:gd name="connsiteY187" fmla="*/ 2815857 h 7012541"/>
              <a:gd name="connsiteX188" fmla="*/ 7619857 w 8963417"/>
              <a:gd name="connsiteY188" fmla="*/ 2842405 h 7012541"/>
              <a:gd name="connsiteX189" fmla="*/ 7611446 w 8963417"/>
              <a:gd name="connsiteY189" fmla="*/ 2868954 h 7012541"/>
              <a:gd name="connsiteX190" fmla="*/ 7569394 w 8963417"/>
              <a:gd name="connsiteY190" fmla="*/ 2868954 h 7012541"/>
              <a:gd name="connsiteX191" fmla="*/ 7460064 w 8963417"/>
              <a:gd name="connsiteY191" fmla="*/ 2860098 h 7012541"/>
              <a:gd name="connsiteX192" fmla="*/ 7429971 w 8963417"/>
              <a:gd name="connsiteY192" fmla="*/ 2855261 h 7012541"/>
              <a:gd name="connsiteX193" fmla="*/ 7408679 w 8963417"/>
              <a:gd name="connsiteY193" fmla="*/ 2859828 h 7012541"/>
              <a:gd name="connsiteX194" fmla="*/ 7391569 w 8963417"/>
              <a:gd name="connsiteY194" fmla="*/ 2867792 h 7012541"/>
              <a:gd name="connsiteX195" fmla="*/ 7380474 w 8963417"/>
              <a:gd name="connsiteY195" fmla="*/ 2867539 h 7012541"/>
              <a:gd name="connsiteX196" fmla="*/ 7376094 w 8963417"/>
              <a:gd name="connsiteY196" fmla="*/ 2868814 h 7012541"/>
              <a:gd name="connsiteX197" fmla="*/ 7363084 w 8963417"/>
              <a:gd name="connsiteY197" fmla="*/ 2868887 h 7012541"/>
              <a:gd name="connsiteX198" fmla="*/ 7330122 w 8963417"/>
              <a:gd name="connsiteY198" fmla="*/ 2879700 h 7012541"/>
              <a:gd name="connsiteX199" fmla="*/ 7423270 w 8963417"/>
              <a:gd name="connsiteY199" fmla="*/ 2893285 h 7012541"/>
              <a:gd name="connsiteX200" fmla="*/ 7535753 w 8963417"/>
              <a:gd name="connsiteY200" fmla="*/ 2895495 h 7012541"/>
              <a:gd name="connsiteX201" fmla="*/ 7569394 w 8963417"/>
              <a:gd name="connsiteY201" fmla="*/ 2895495 h 7012541"/>
              <a:gd name="connsiteX202" fmla="*/ 7611446 w 8963417"/>
              <a:gd name="connsiteY202" fmla="*/ 2913195 h 7012541"/>
              <a:gd name="connsiteX203" fmla="*/ 7619857 w 8963417"/>
              <a:gd name="connsiteY203" fmla="*/ 2939745 h 7012541"/>
              <a:gd name="connsiteX204" fmla="*/ 7603035 w 8963417"/>
              <a:gd name="connsiteY204" fmla="*/ 2957445 h 7012541"/>
              <a:gd name="connsiteX205" fmla="*/ 7476884 w 8963417"/>
              <a:gd name="connsiteY205" fmla="*/ 2957445 h 7012541"/>
              <a:gd name="connsiteX206" fmla="*/ 7611446 w 8963417"/>
              <a:gd name="connsiteY206" fmla="*/ 2992841 h 7012541"/>
              <a:gd name="connsiteX207" fmla="*/ 7636676 w 8963417"/>
              <a:gd name="connsiteY207" fmla="*/ 3010536 h 7012541"/>
              <a:gd name="connsiteX208" fmla="*/ 7603035 w 8963417"/>
              <a:gd name="connsiteY208" fmla="*/ 3019391 h 7012541"/>
              <a:gd name="connsiteX209" fmla="*/ 7392782 w 8963417"/>
              <a:gd name="connsiteY209" fmla="*/ 3019391 h 7012541"/>
              <a:gd name="connsiteX210" fmla="*/ 7359141 w 8963417"/>
              <a:gd name="connsiteY210" fmla="*/ 3037084 h 7012541"/>
              <a:gd name="connsiteX211" fmla="*/ 7418013 w 8963417"/>
              <a:gd name="connsiteY211" fmla="*/ 3037084 h 7012541"/>
              <a:gd name="connsiteX212" fmla="*/ 7493705 w 8963417"/>
              <a:gd name="connsiteY212" fmla="*/ 3063633 h 7012541"/>
              <a:gd name="connsiteX213" fmla="*/ 7569394 w 8963417"/>
              <a:gd name="connsiteY213" fmla="*/ 3063633 h 7012541"/>
              <a:gd name="connsiteX214" fmla="*/ 7594625 w 8963417"/>
              <a:gd name="connsiteY214" fmla="*/ 3090181 h 7012541"/>
              <a:gd name="connsiteX215" fmla="*/ 7569394 w 8963417"/>
              <a:gd name="connsiteY215" fmla="*/ 3116729 h 7012541"/>
              <a:gd name="connsiteX216" fmla="*/ 7392782 w 8963417"/>
              <a:gd name="connsiteY216" fmla="*/ 3116729 h 7012541"/>
              <a:gd name="connsiteX217" fmla="*/ 7317090 w 8963417"/>
              <a:gd name="connsiteY217" fmla="*/ 3125577 h 7012541"/>
              <a:gd name="connsiteX218" fmla="*/ 7409602 w 8963417"/>
              <a:gd name="connsiteY218" fmla="*/ 3125577 h 7012541"/>
              <a:gd name="connsiteX219" fmla="*/ 7468474 w 8963417"/>
              <a:gd name="connsiteY219" fmla="*/ 3160972 h 7012541"/>
              <a:gd name="connsiteX220" fmla="*/ 7468474 w 8963417"/>
              <a:gd name="connsiteY220" fmla="*/ 3187520 h 7012541"/>
              <a:gd name="connsiteX221" fmla="*/ 7434834 w 8963417"/>
              <a:gd name="connsiteY221" fmla="*/ 3205222 h 7012541"/>
              <a:gd name="connsiteX222" fmla="*/ 7325501 w 8963417"/>
              <a:gd name="connsiteY222" fmla="*/ 3222925 h 7012541"/>
              <a:gd name="connsiteX223" fmla="*/ 7289650 w 8963417"/>
              <a:gd name="connsiteY223" fmla="*/ 3228471 h 7012541"/>
              <a:gd name="connsiteX224" fmla="*/ 7297868 w 8963417"/>
              <a:gd name="connsiteY224" fmla="*/ 3237002 h 7012541"/>
              <a:gd name="connsiteX225" fmla="*/ 7234517 w 8963417"/>
              <a:gd name="connsiteY225" fmla="*/ 3266341 h 7012541"/>
              <a:gd name="connsiteX226" fmla="*/ 7200180 w 8963417"/>
              <a:gd name="connsiteY226" fmla="*/ 3279517 h 7012541"/>
              <a:gd name="connsiteX227" fmla="*/ 7287409 w 8963417"/>
              <a:gd name="connsiteY227" fmla="*/ 3302602 h 7012541"/>
              <a:gd name="connsiteX228" fmla="*/ 7437935 w 8963417"/>
              <a:gd name="connsiteY228" fmla="*/ 3285529 h 7012541"/>
              <a:gd name="connsiteX229" fmla="*/ 7507819 w 8963417"/>
              <a:gd name="connsiteY229" fmla="*/ 3251385 h 7012541"/>
              <a:gd name="connsiteX230" fmla="*/ 7626089 w 8963417"/>
              <a:gd name="connsiteY230" fmla="*/ 3153218 h 7012541"/>
              <a:gd name="connsiteX231" fmla="*/ 7824993 w 8963417"/>
              <a:gd name="connsiteY231" fmla="*/ 2986763 h 7012541"/>
              <a:gd name="connsiteX232" fmla="*/ 8083034 w 8963417"/>
              <a:gd name="connsiteY232" fmla="*/ 2905671 h 7012541"/>
              <a:gd name="connsiteX233" fmla="*/ 8292694 w 8963417"/>
              <a:gd name="connsiteY233" fmla="*/ 2811774 h 7012541"/>
              <a:gd name="connsiteX234" fmla="*/ 8308820 w 8963417"/>
              <a:gd name="connsiteY234" fmla="*/ 2798969 h 7012541"/>
              <a:gd name="connsiteX235" fmla="*/ 8523854 w 8963417"/>
              <a:gd name="connsiteY235" fmla="*/ 2726411 h 7012541"/>
              <a:gd name="connsiteX236" fmla="*/ 8545735 w 8963417"/>
              <a:gd name="connsiteY236" fmla="*/ 2720593 h 7012541"/>
              <a:gd name="connsiteX237" fmla="*/ 8548676 w 8963417"/>
              <a:gd name="connsiteY237" fmla="*/ 2716533 h 7012541"/>
              <a:gd name="connsiteX238" fmla="*/ 8573314 w 8963417"/>
              <a:gd name="connsiteY238" fmla="*/ 2694886 h 7012541"/>
              <a:gd name="connsiteX239" fmla="*/ 8677288 w 8963417"/>
              <a:gd name="connsiteY239" fmla="*/ 2642160 h 7012541"/>
              <a:gd name="connsiteX240" fmla="*/ 8735408 w 8963417"/>
              <a:gd name="connsiteY240" fmla="*/ 2626902 h 7012541"/>
              <a:gd name="connsiteX241" fmla="*/ 8850732 w 8963417"/>
              <a:gd name="connsiteY241" fmla="*/ 2656253 h 7012541"/>
              <a:gd name="connsiteX242" fmla="*/ 8871829 w 8963417"/>
              <a:gd name="connsiteY242" fmla="*/ 2688788 h 7012541"/>
              <a:gd name="connsiteX243" fmla="*/ 8880174 w 8963417"/>
              <a:gd name="connsiteY243" fmla="*/ 2702474 h 7012541"/>
              <a:gd name="connsiteX244" fmla="*/ 8909536 w 8963417"/>
              <a:gd name="connsiteY244" fmla="*/ 2712074 h 7012541"/>
              <a:gd name="connsiteX245" fmla="*/ 8908421 w 8963417"/>
              <a:gd name="connsiteY245" fmla="*/ 2722859 h 7012541"/>
              <a:gd name="connsiteX246" fmla="*/ 8943168 w 8963417"/>
              <a:gd name="connsiteY246" fmla="*/ 2743484 h 7012541"/>
              <a:gd name="connsiteX247" fmla="*/ 8959297 w 8963417"/>
              <a:gd name="connsiteY247" fmla="*/ 2764823 h 7012541"/>
              <a:gd name="connsiteX248" fmla="*/ 8932416 w 8963417"/>
              <a:gd name="connsiteY248" fmla="*/ 2914207 h 7012541"/>
              <a:gd name="connsiteX249" fmla="*/ 8808773 w 8963417"/>
              <a:gd name="connsiteY249" fmla="*/ 3003836 h 7012541"/>
              <a:gd name="connsiteX250" fmla="*/ 8695880 w 8963417"/>
              <a:gd name="connsiteY250" fmla="*/ 3012372 h 7012541"/>
              <a:gd name="connsiteX251" fmla="*/ 8550732 w 8963417"/>
              <a:gd name="connsiteY251" fmla="*/ 3008104 h 7012541"/>
              <a:gd name="connsiteX252" fmla="*/ 8518478 w 8963417"/>
              <a:gd name="connsiteY252" fmla="*/ 3025177 h 7012541"/>
              <a:gd name="connsiteX253" fmla="*/ 8389456 w 8963417"/>
              <a:gd name="connsiteY253" fmla="*/ 3076394 h 7012541"/>
              <a:gd name="connsiteX254" fmla="*/ 8271189 w 8963417"/>
              <a:gd name="connsiteY254" fmla="*/ 3114806 h 7012541"/>
              <a:gd name="connsiteX255" fmla="*/ 8002397 w 8963417"/>
              <a:gd name="connsiteY255" fmla="*/ 3174559 h 7012541"/>
              <a:gd name="connsiteX256" fmla="*/ 7744358 w 8963417"/>
              <a:gd name="connsiteY256" fmla="*/ 3259920 h 7012541"/>
              <a:gd name="connsiteX257" fmla="*/ 7583083 w 8963417"/>
              <a:gd name="connsiteY257" fmla="*/ 3358087 h 7012541"/>
              <a:gd name="connsiteX258" fmla="*/ 7507819 w 8963417"/>
              <a:gd name="connsiteY258" fmla="*/ 3396499 h 7012541"/>
              <a:gd name="connsiteX259" fmla="*/ 7201396 w 8963417"/>
              <a:gd name="connsiteY259" fmla="*/ 3537345 h 7012541"/>
              <a:gd name="connsiteX260" fmla="*/ 7180328 w 8963417"/>
              <a:gd name="connsiteY260" fmla="*/ 3547150 h 7012541"/>
              <a:gd name="connsiteX261" fmla="*/ 7165229 w 8963417"/>
              <a:gd name="connsiteY261" fmla="*/ 3639988 h 7012541"/>
              <a:gd name="connsiteX262" fmla="*/ 7112041 w 8963417"/>
              <a:gd name="connsiteY262" fmla="*/ 3746654 h 7012541"/>
              <a:gd name="connsiteX263" fmla="*/ 7107603 w 8963417"/>
              <a:gd name="connsiteY263" fmla="*/ 3767789 h 7012541"/>
              <a:gd name="connsiteX264" fmla="*/ 7120759 w 8963417"/>
              <a:gd name="connsiteY264" fmla="*/ 3772089 h 7012541"/>
              <a:gd name="connsiteX265" fmla="*/ 7534699 w 8963417"/>
              <a:gd name="connsiteY265" fmla="*/ 3891595 h 7012541"/>
              <a:gd name="connsiteX266" fmla="*/ 7626089 w 8963417"/>
              <a:gd name="connsiteY266" fmla="*/ 3917205 h 7012541"/>
              <a:gd name="connsiteX267" fmla="*/ 7749734 w 8963417"/>
              <a:gd name="connsiteY267" fmla="*/ 3904400 h 7012541"/>
              <a:gd name="connsiteX268" fmla="*/ 7819618 w 8963417"/>
              <a:gd name="connsiteY268" fmla="*/ 3895864 h 7012541"/>
              <a:gd name="connsiteX269" fmla="*/ 7894880 w 8963417"/>
              <a:gd name="connsiteY269" fmla="*/ 3912937 h 7012541"/>
              <a:gd name="connsiteX270" fmla="*/ 7927136 w 8963417"/>
              <a:gd name="connsiteY270" fmla="*/ 3942812 h 7012541"/>
              <a:gd name="connsiteX271" fmla="*/ 7787364 w 8963417"/>
              <a:gd name="connsiteY271" fmla="*/ 4169020 h 7012541"/>
              <a:gd name="connsiteX272" fmla="*/ 7636840 w 8963417"/>
              <a:gd name="connsiteY272" fmla="*/ 4169020 h 7012541"/>
              <a:gd name="connsiteX273" fmla="*/ 7513195 w 8963417"/>
              <a:gd name="connsiteY273" fmla="*/ 4100731 h 7012541"/>
              <a:gd name="connsiteX274" fmla="*/ 7378800 w 8963417"/>
              <a:gd name="connsiteY274" fmla="*/ 4079391 h 7012541"/>
              <a:gd name="connsiteX275" fmla="*/ 7239029 w 8963417"/>
              <a:gd name="connsiteY275" fmla="*/ 4023907 h 7012541"/>
              <a:gd name="connsiteX276" fmla="*/ 7158389 w 8963417"/>
              <a:gd name="connsiteY276" fmla="*/ 3921471 h 7012541"/>
              <a:gd name="connsiteX277" fmla="*/ 7124598 w 8963417"/>
              <a:gd name="connsiteY277" fmla="*/ 3898797 h 7012541"/>
              <a:gd name="connsiteX278" fmla="*/ 7095148 w 8963417"/>
              <a:gd name="connsiteY278" fmla="*/ 3921009 h 7012541"/>
              <a:gd name="connsiteX279" fmla="*/ 6993789 w 8963417"/>
              <a:gd name="connsiteY279" fmla="*/ 3921009 h 7012541"/>
              <a:gd name="connsiteX280" fmla="*/ 6841749 w 8963417"/>
              <a:gd name="connsiteY280" fmla="*/ 3947832 h 7012541"/>
              <a:gd name="connsiteX281" fmla="*/ 6799515 w 8963417"/>
              <a:gd name="connsiteY281" fmla="*/ 4048423 h 7012541"/>
              <a:gd name="connsiteX282" fmla="*/ 6554562 w 8963417"/>
              <a:gd name="connsiteY282" fmla="*/ 4309956 h 7012541"/>
              <a:gd name="connsiteX283" fmla="*/ 6495434 w 8963417"/>
              <a:gd name="connsiteY283" fmla="*/ 4323367 h 7012541"/>
              <a:gd name="connsiteX284" fmla="*/ 6157569 w 8963417"/>
              <a:gd name="connsiteY284" fmla="*/ 4323367 h 7012541"/>
              <a:gd name="connsiteX285" fmla="*/ 6225141 w 8963417"/>
              <a:gd name="connsiteY285" fmla="*/ 4544663 h 7012541"/>
              <a:gd name="connsiteX286" fmla="*/ 6030867 w 8963417"/>
              <a:gd name="connsiteY286" fmla="*/ 4423957 h 7012541"/>
              <a:gd name="connsiteX287" fmla="*/ 5726788 w 8963417"/>
              <a:gd name="connsiteY287" fmla="*/ 4363603 h 7012541"/>
              <a:gd name="connsiteX288" fmla="*/ 5583194 w 8963417"/>
              <a:gd name="connsiteY288" fmla="*/ 4558076 h 7012541"/>
              <a:gd name="connsiteX289" fmla="*/ 5372027 w 8963417"/>
              <a:gd name="connsiteY289" fmla="*/ 4658664 h 7012541"/>
              <a:gd name="connsiteX290" fmla="*/ 5228434 w 8963417"/>
              <a:gd name="connsiteY290" fmla="*/ 4698900 h 7012541"/>
              <a:gd name="connsiteX291" fmla="*/ 4991928 w 8963417"/>
              <a:gd name="connsiteY291" fmla="*/ 4812901 h 7012541"/>
              <a:gd name="connsiteX292" fmla="*/ 4915908 w 8963417"/>
              <a:gd name="connsiteY292" fmla="*/ 4866550 h 7012541"/>
              <a:gd name="connsiteX293" fmla="*/ 4949694 w 8963417"/>
              <a:gd name="connsiteY293" fmla="*/ 5034199 h 7012541"/>
              <a:gd name="connsiteX294" fmla="*/ 4978237 w 8963417"/>
              <a:gd name="connsiteY294" fmla="*/ 5142809 h 7012541"/>
              <a:gd name="connsiteX295" fmla="*/ 4997518 w 8963417"/>
              <a:gd name="connsiteY295" fmla="*/ 5144903 h 7012541"/>
              <a:gd name="connsiteX296" fmla="*/ 5017276 w 8963417"/>
              <a:gd name="connsiteY296" fmla="*/ 5157192 h 7012541"/>
              <a:gd name="connsiteX297" fmla="*/ 5033367 w 8963417"/>
              <a:gd name="connsiteY297" fmla="*/ 5182005 h 7012541"/>
              <a:gd name="connsiteX298" fmla="*/ 5039731 w 8963417"/>
              <a:gd name="connsiteY298" fmla="*/ 5192443 h 7012541"/>
              <a:gd name="connsiteX299" fmla="*/ 5060058 w 8963417"/>
              <a:gd name="connsiteY299" fmla="*/ 5219711 h 7012541"/>
              <a:gd name="connsiteX300" fmla="*/ 5070657 w 8963417"/>
              <a:gd name="connsiteY300" fmla="*/ 5232605 h 7012541"/>
              <a:gd name="connsiteX301" fmla="*/ 5077775 w 8963417"/>
              <a:gd name="connsiteY301" fmla="*/ 5251423 h 7012541"/>
              <a:gd name="connsiteX302" fmla="*/ 5076675 w 8963417"/>
              <a:gd name="connsiteY302" fmla="*/ 5272625 h 7012541"/>
              <a:gd name="connsiteX303" fmla="*/ 5067013 w 8963417"/>
              <a:gd name="connsiteY303" fmla="*/ 5325796 h 7012541"/>
              <a:gd name="connsiteX304" fmla="*/ 4992239 w 8963417"/>
              <a:gd name="connsiteY304" fmla="*/ 5402777 h 7012541"/>
              <a:gd name="connsiteX305" fmla="*/ 4981655 w 8963417"/>
              <a:gd name="connsiteY305" fmla="*/ 5403392 h 7012541"/>
              <a:gd name="connsiteX306" fmla="*/ 4935831 w 8963417"/>
              <a:gd name="connsiteY306" fmla="*/ 5411777 h 7012541"/>
              <a:gd name="connsiteX307" fmla="*/ 4922876 w 8963417"/>
              <a:gd name="connsiteY307" fmla="*/ 5410623 h 7012541"/>
              <a:gd name="connsiteX308" fmla="*/ 4887883 w 8963417"/>
              <a:gd name="connsiteY308" fmla="*/ 5412181 h 7012541"/>
              <a:gd name="connsiteX309" fmla="*/ 4868951 w 8963417"/>
              <a:gd name="connsiteY309" fmla="*/ 5411532 h 7012541"/>
              <a:gd name="connsiteX310" fmla="*/ 4852373 w 8963417"/>
              <a:gd name="connsiteY310" fmla="*/ 5399145 h 7012541"/>
              <a:gd name="connsiteX311" fmla="*/ 4797423 w 8963417"/>
              <a:gd name="connsiteY311" fmla="*/ 5370869 h 7012541"/>
              <a:gd name="connsiteX312" fmla="*/ 4769006 w 8963417"/>
              <a:gd name="connsiteY312" fmla="*/ 5349635 h 7012541"/>
              <a:gd name="connsiteX313" fmla="*/ 4763013 w 8963417"/>
              <a:gd name="connsiteY313" fmla="*/ 5336631 h 7012541"/>
              <a:gd name="connsiteX314" fmla="*/ 4763231 w 8963417"/>
              <a:gd name="connsiteY314" fmla="*/ 5303401 h 7012541"/>
              <a:gd name="connsiteX315" fmla="*/ 4760438 w 8963417"/>
              <a:gd name="connsiteY315" fmla="*/ 5250159 h 7012541"/>
              <a:gd name="connsiteX316" fmla="*/ 4768885 w 8963417"/>
              <a:gd name="connsiteY316" fmla="*/ 5228052 h 7012541"/>
              <a:gd name="connsiteX317" fmla="*/ 4786918 w 8963417"/>
              <a:gd name="connsiteY317" fmla="*/ 5203164 h 7012541"/>
              <a:gd name="connsiteX318" fmla="*/ 4805708 w 8963417"/>
              <a:gd name="connsiteY318" fmla="*/ 5186655 h 7012541"/>
              <a:gd name="connsiteX319" fmla="*/ 4839370 w 8963417"/>
              <a:gd name="connsiteY319" fmla="*/ 5158612 h 7012541"/>
              <a:gd name="connsiteX320" fmla="*/ 4839887 w 8963417"/>
              <a:gd name="connsiteY320" fmla="*/ 5158473 h 7012541"/>
              <a:gd name="connsiteX321" fmla="*/ 4839887 w 8963417"/>
              <a:gd name="connsiteY321" fmla="*/ 5114670 h 7012541"/>
              <a:gd name="connsiteX322" fmla="*/ 4831440 w 8963417"/>
              <a:gd name="connsiteY322" fmla="*/ 5000669 h 7012541"/>
              <a:gd name="connsiteX323" fmla="*/ 4731137 w 8963417"/>
              <a:gd name="connsiteY323" fmla="*/ 4868226 h 7012541"/>
              <a:gd name="connsiteX324" fmla="*/ 4699578 w 8963417"/>
              <a:gd name="connsiteY324" fmla="*/ 4861044 h 7012541"/>
              <a:gd name="connsiteX325" fmla="*/ 4695996 w 8963417"/>
              <a:gd name="connsiteY325" fmla="*/ 4869585 h 7012541"/>
              <a:gd name="connsiteX326" fmla="*/ 4526886 w 8963417"/>
              <a:gd name="connsiteY326" fmla="*/ 5175990 h 7012541"/>
              <a:gd name="connsiteX327" fmla="*/ 4431061 w 8963417"/>
              <a:gd name="connsiteY327" fmla="*/ 5313663 h 7012541"/>
              <a:gd name="connsiteX328" fmla="*/ 4467109 w 8963417"/>
              <a:gd name="connsiteY328" fmla="*/ 5335807 h 7012541"/>
              <a:gd name="connsiteX329" fmla="*/ 4556483 w 8963417"/>
              <a:gd name="connsiteY329" fmla="*/ 5411032 h 7012541"/>
              <a:gd name="connsiteX330" fmla="*/ 4588738 w 8963417"/>
              <a:gd name="connsiteY330" fmla="*/ 5530539 h 7012541"/>
              <a:gd name="connsiteX331" fmla="*/ 4486598 w 8963417"/>
              <a:gd name="connsiteY331" fmla="*/ 5658580 h 7012541"/>
              <a:gd name="connsiteX332" fmla="*/ 4481222 w 8963417"/>
              <a:gd name="connsiteY332" fmla="*/ 5688457 h 7012541"/>
              <a:gd name="connsiteX333" fmla="*/ 4508100 w 8963417"/>
              <a:gd name="connsiteY333" fmla="*/ 5833571 h 7012541"/>
              <a:gd name="connsiteX334" fmla="*/ 4373705 w 8963417"/>
              <a:gd name="connsiteY334" fmla="*/ 6029902 h 7012541"/>
              <a:gd name="connsiteX335" fmla="*/ 4244684 w 8963417"/>
              <a:gd name="connsiteY335" fmla="*/ 6076852 h 7012541"/>
              <a:gd name="connsiteX336" fmla="*/ 3981267 w 8963417"/>
              <a:gd name="connsiteY336" fmla="*/ 6046974 h 7012541"/>
              <a:gd name="connsiteX337" fmla="*/ 3906594 w 8963417"/>
              <a:gd name="connsiteY337" fmla="*/ 6000025 h 7012541"/>
              <a:gd name="connsiteX338" fmla="*/ 3861154 w 8963417"/>
              <a:gd name="connsiteY338" fmla="*/ 5958970 h 7012541"/>
              <a:gd name="connsiteX339" fmla="*/ 3835346 w 8963417"/>
              <a:gd name="connsiteY339" fmla="*/ 5983754 h 7012541"/>
              <a:gd name="connsiteX340" fmla="*/ 3721172 w 8963417"/>
              <a:gd name="connsiteY340" fmla="*/ 6074326 h 7012541"/>
              <a:gd name="connsiteX341" fmla="*/ 3723563 w 8963417"/>
              <a:gd name="connsiteY341" fmla="*/ 6076719 h 7012541"/>
              <a:gd name="connsiteX342" fmla="*/ 3733978 w 8963417"/>
              <a:gd name="connsiteY342" fmla="*/ 6081120 h 7012541"/>
              <a:gd name="connsiteX343" fmla="*/ 3776987 w 8963417"/>
              <a:gd name="connsiteY343" fmla="*/ 6098191 h 7012541"/>
              <a:gd name="connsiteX344" fmla="*/ 3723226 w 8963417"/>
              <a:gd name="connsiteY344" fmla="*/ 6128069 h 7012541"/>
              <a:gd name="connsiteX345" fmla="*/ 3685596 w 8963417"/>
              <a:gd name="connsiteY345" fmla="*/ 6115264 h 7012541"/>
              <a:gd name="connsiteX346" fmla="*/ 3674316 w 8963417"/>
              <a:gd name="connsiteY346" fmla="*/ 6111495 h 7012541"/>
              <a:gd name="connsiteX347" fmla="*/ 3550158 w 8963417"/>
              <a:gd name="connsiteY347" fmla="*/ 6209987 h 7012541"/>
              <a:gd name="connsiteX348" fmla="*/ 2376461 w 8963417"/>
              <a:gd name="connsiteY348" fmla="*/ 6797710 h 7012541"/>
              <a:gd name="connsiteX349" fmla="*/ 2293103 w 8963417"/>
              <a:gd name="connsiteY349" fmla="*/ 6820826 h 7012541"/>
              <a:gd name="connsiteX350" fmla="*/ 2293103 w 8963417"/>
              <a:gd name="connsiteY350" fmla="*/ 6858002 h 7012541"/>
              <a:gd name="connsiteX351" fmla="*/ 2159046 w 8963417"/>
              <a:gd name="connsiteY351" fmla="*/ 6858002 h 7012541"/>
              <a:gd name="connsiteX352" fmla="*/ 2047293 w 8963417"/>
              <a:gd name="connsiteY352" fmla="*/ 6888993 h 7012541"/>
              <a:gd name="connsiteX353" fmla="*/ 995643 w 8963417"/>
              <a:gd name="connsiteY353" fmla="*/ 7010404 h 7012541"/>
              <a:gd name="connsiteX354" fmla="*/ 0 w 8963417"/>
              <a:gd name="connsiteY354" fmla="*/ 6931523 h 7012541"/>
              <a:gd name="connsiteX355" fmla="*/ 28261 w 8963417"/>
              <a:gd name="connsiteY355" fmla="*/ 5029202 h 7012541"/>
              <a:gd name="connsiteX0" fmla="*/ 6634026 w 8959297"/>
              <a:gd name="connsiteY0" fmla="*/ 867292 h 7012541"/>
              <a:gd name="connsiteX1" fmla="*/ 6577800 w 8959297"/>
              <a:gd name="connsiteY1" fmla="*/ 908210 h 7012541"/>
              <a:gd name="connsiteX2" fmla="*/ 6529417 w 8959297"/>
              <a:gd name="connsiteY2" fmla="*/ 967963 h 7012541"/>
              <a:gd name="connsiteX3" fmla="*/ 6545544 w 8959297"/>
              <a:gd name="connsiteY3" fmla="*/ 1006376 h 7012541"/>
              <a:gd name="connsiteX4" fmla="*/ 6585864 w 8959297"/>
              <a:gd name="connsiteY4" fmla="*/ 1006911 h 7012541"/>
              <a:gd name="connsiteX5" fmla="*/ 6602827 w 8959297"/>
              <a:gd name="connsiteY5" fmla="*/ 1003094 h 7012541"/>
              <a:gd name="connsiteX6" fmla="*/ 6624961 w 8959297"/>
              <a:gd name="connsiteY6" fmla="*/ 955148 h 7012541"/>
              <a:gd name="connsiteX7" fmla="*/ 6627415 w 8959297"/>
              <a:gd name="connsiteY7" fmla="*/ 887712 h 7012541"/>
              <a:gd name="connsiteX8" fmla="*/ 6634026 w 8959297"/>
              <a:gd name="connsiteY8" fmla="*/ 867292 h 7012541"/>
              <a:gd name="connsiteX9" fmla="*/ 28261 w 8959297"/>
              <a:gd name="connsiteY9" fmla="*/ 5029202 h 7012541"/>
              <a:gd name="connsiteX10" fmla="*/ 71547 w 8959297"/>
              <a:gd name="connsiteY10" fmla="*/ 85060 h 7012541"/>
              <a:gd name="connsiteX11" fmla="*/ 2293103 w 8959297"/>
              <a:gd name="connsiteY11" fmla="*/ 0 h 7012541"/>
              <a:gd name="connsiteX12" fmla="*/ 2909882 w 8959297"/>
              <a:gd name="connsiteY12" fmla="*/ 423059 h 7012541"/>
              <a:gd name="connsiteX13" fmla="*/ 3086400 w 8959297"/>
              <a:gd name="connsiteY13" fmla="*/ 516658 h 7012541"/>
              <a:gd name="connsiteX14" fmla="*/ 3066703 w 8959297"/>
              <a:gd name="connsiteY14" fmla="*/ 491542 h 7012541"/>
              <a:gd name="connsiteX15" fmla="*/ 3040497 w 8959297"/>
              <a:gd name="connsiteY15" fmla="*/ 460064 h 7012541"/>
              <a:gd name="connsiteX16" fmla="*/ 2943731 w 8959297"/>
              <a:gd name="connsiteY16" fmla="*/ 387506 h 7012541"/>
              <a:gd name="connsiteX17" fmla="*/ 2895348 w 8959297"/>
              <a:gd name="connsiteY17" fmla="*/ 302144 h 7012541"/>
              <a:gd name="connsiteX18" fmla="*/ 2981361 w 8959297"/>
              <a:gd name="connsiteY18" fmla="*/ 203978 h 7012541"/>
              <a:gd name="connsiteX19" fmla="*/ 3035121 w 8959297"/>
              <a:gd name="connsiteY19" fmla="*/ 203978 h 7012541"/>
              <a:gd name="connsiteX20" fmla="*/ 3051248 w 8959297"/>
              <a:gd name="connsiteY20" fmla="*/ 233856 h 7012541"/>
              <a:gd name="connsiteX21" fmla="*/ 3110381 w 8959297"/>
              <a:gd name="connsiteY21" fmla="*/ 391774 h 7012541"/>
              <a:gd name="connsiteX22" fmla="*/ 3131886 w 8959297"/>
              <a:gd name="connsiteY22" fmla="*/ 434455 h 7012541"/>
              <a:gd name="connsiteX23" fmla="*/ 3217899 w 8959297"/>
              <a:gd name="connsiteY23" fmla="*/ 545425 h 7012541"/>
              <a:gd name="connsiteX24" fmla="*/ 3265394 w 8959297"/>
              <a:gd name="connsiteY24" fmla="*/ 614557 h 7012541"/>
              <a:gd name="connsiteX25" fmla="*/ 3525574 w 8959297"/>
              <a:gd name="connsiteY25" fmla="*/ 784372 h 7012541"/>
              <a:gd name="connsiteX26" fmla="*/ 3549857 w 8959297"/>
              <a:gd name="connsiteY26" fmla="*/ 760429 h 7012541"/>
              <a:gd name="connsiteX27" fmla="*/ 3583457 w 8959297"/>
              <a:gd name="connsiteY27" fmla="*/ 716148 h 7012541"/>
              <a:gd name="connsiteX28" fmla="*/ 3701724 w 8959297"/>
              <a:gd name="connsiteY28" fmla="*/ 703343 h 7012541"/>
              <a:gd name="connsiteX29" fmla="*/ 3927511 w 8959297"/>
              <a:gd name="connsiteY29" fmla="*/ 733221 h 7012541"/>
              <a:gd name="connsiteX30" fmla="*/ 3992019 w 8959297"/>
              <a:gd name="connsiteY30" fmla="*/ 686272 h 7012541"/>
              <a:gd name="connsiteX31" fmla="*/ 4008148 w 8959297"/>
              <a:gd name="connsiteY31" fmla="*/ 600910 h 7012541"/>
              <a:gd name="connsiteX32" fmla="*/ 4008148 w 8959297"/>
              <a:gd name="connsiteY32" fmla="*/ 545425 h 7012541"/>
              <a:gd name="connsiteX33" fmla="*/ 4110289 w 8959297"/>
              <a:gd name="connsiteY33" fmla="*/ 515549 h 7012541"/>
              <a:gd name="connsiteX34" fmla="*/ 4190927 w 8959297"/>
              <a:gd name="connsiteY34" fmla="*/ 579570 h 7012541"/>
              <a:gd name="connsiteX35" fmla="*/ 4239308 w 8959297"/>
              <a:gd name="connsiteY35" fmla="*/ 613714 h 7012541"/>
              <a:gd name="connsiteX36" fmla="*/ 4293068 w 8959297"/>
              <a:gd name="connsiteY36" fmla="*/ 583839 h 7012541"/>
              <a:gd name="connsiteX37" fmla="*/ 4336073 w 8959297"/>
              <a:gd name="connsiteY37" fmla="*/ 472869 h 7012541"/>
              <a:gd name="connsiteX38" fmla="*/ 4368329 w 8959297"/>
              <a:gd name="connsiteY38" fmla="*/ 438723 h 7012541"/>
              <a:gd name="connsiteX39" fmla="*/ 4422087 w 8959297"/>
              <a:gd name="connsiteY39" fmla="*/ 442991 h 7012541"/>
              <a:gd name="connsiteX40" fmla="*/ 4481222 w 8959297"/>
              <a:gd name="connsiteY40" fmla="*/ 485671 h 7012541"/>
              <a:gd name="connsiteX41" fmla="*/ 4567235 w 8959297"/>
              <a:gd name="connsiteY41" fmla="*/ 545425 h 7012541"/>
              <a:gd name="connsiteX42" fmla="*/ 4701630 w 8959297"/>
              <a:gd name="connsiteY42" fmla="*/ 481403 h 7012541"/>
              <a:gd name="connsiteX43" fmla="*/ 4787643 w 8959297"/>
              <a:gd name="connsiteY43" fmla="*/ 366167 h 7012541"/>
              <a:gd name="connsiteX44" fmla="*/ 4852154 w 8959297"/>
              <a:gd name="connsiteY44" fmla="*/ 349094 h 7012541"/>
              <a:gd name="connsiteX45" fmla="*/ 4911289 w 8959297"/>
              <a:gd name="connsiteY45" fmla="*/ 494208 h 7012541"/>
              <a:gd name="connsiteX46" fmla="*/ 4900539 w 8959297"/>
              <a:gd name="connsiteY46" fmla="*/ 507013 h 7012541"/>
              <a:gd name="connsiteX47" fmla="*/ 5008054 w 8959297"/>
              <a:gd name="connsiteY47" fmla="*/ 532622 h 7012541"/>
              <a:gd name="connsiteX48" fmla="*/ 5099443 w 8959297"/>
              <a:gd name="connsiteY48" fmla="*/ 498476 h 7012541"/>
              <a:gd name="connsiteX49" fmla="*/ 5115571 w 8959297"/>
              <a:gd name="connsiteY49" fmla="*/ 485671 h 7012541"/>
              <a:gd name="connsiteX50" fmla="*/ 5292973 w 8959297"/>
              <a:gd name="connsiteY50" fmla="*/ 477137 h 7012541"/>
              <a:gd name="connsiteX51" fmla="*/ 5395114 w 8959297"/>
              <a:gd name="connsiteY51" fmla="*/ 468600 h 7012541"/>
              <a:gd name="connsiteX52" fmla="*/ 5454249 w 8959297"/>
              <a:gd name="connsiteY52" fmla="*/ 357630 h 7012541"/>
              <a:gd name="connsiteX53" fmla="*/ 5545639 w 8959297"/>
              <a:gd name="connsiteY53" fmla="*/ 131422 h 7012541"/>
              <a:gd name="connsiteX54" fmla="*/ 5626276 w 8959297"/>
              <a:gd name="connsiteY54" fmla="*/ 33255 h 7012541"/>
              <a:gd name="connsiteX55" fmla="*/ 5684065 w 8959297"/>
              <a:gd name="connsiteY55" fmla="*/ 2846 h 7012541"/>
              <a:gd name="connsiteX56" fmla="*/ 5721528 w 8959297"/>
              <a:gd name="connsiteY56" fmla="*/ 245 h 7012541"/>
              <a:gd name="connsiteX57" fmla="*/ 5766047 w 8959297"/>
              <a:gd name="connsiteY57" fmla="*/ 7648 h 7012541"/>
              <a:gd name="connsiteX58" fmla="*/ 5712289 w 8959297"/>
              <a:gd name="connsiteY58" fmla="*/ 152762 h 7012541"/>
              <a:gd name="connsiteX59" fmla="*/ 5658530 w 8959297"/>
              <a:gd name="connsiteY59" fmla="*/ 323485 h 7012541"/>
              <a:gd name="connsiteX60" fmla="*/ 5599395 w 8959297"/>
              <a:gd name="connsiteY60" fmla="*/ 489940 h 7012541"/>
              <a:gd name="connsiteX61" fmla="*/ 5733793 w 8959297"/>
              <a:gd name="connsiteY61" fmla="*/ 613714 h 7012541"/>
              <a:gd name="connsiteX62" fmla="*/ 5766047 w 8959297"/>
              <a:gd name="connsiteY62" fmla="*/ 596641 h 7012541"/>
              <a:gd name="connsiteX63" fmla="*/ 5782173 w 8959297"/>
              <a:gd name="connsiteY63" fmla="*/ 566766 h 7012541"/>
              <a:gd name="connsiteX64" fmla="*/ 5889693 w 8959297"/>
              <a:gd name="connsiteY64" fmla="*/ 532622 h 7012541"/>
              <a:gd name="connsiteX65" fmla="*/ 5948825 w 8959297"/>
              <a:gd name="connsiteY65" fmla="*/ 600910 h 7012541"/>
              <a:gd name="connsiteX66" fmla="*/ 5948825 w 8959297"/>
              <a:gd name="connsiteY66" fmla="*/ 635055 h 7012541"/>
              <a:gd name="connsiteX67" fmla="*/ 6110101 w 8959297"/>
              <a:gd name="connsiteY67" fmla="*/ 801509 h 7012541"/>
              <a:gd name="connsiteX68" fmla="*/ 6185364 w 8959297"/>
              <a:gd name="connsiteY68" fmla="*/ 797240 h 7012541"/>
              <a:gd name="connsiteX69" fmla="*/ 6411148 w 8959297"/>
              <a:gd name="connsiteY69" fmla="*/ 754560 h 7012541"/>
              <a:gd name="connsiteX70" fmla="*/ 6459531 w 8959297"/>
              <a:gd name="connsiteY70" fmla="*/ 771633 h 7012541"/>
              <a:gd name="connsiteX71" fmla="*/ 6518666 w 8959297"/>
              <a:gd name="connsiteY71" fmla="*/ 831386 h 7012541"/>
              <a:gd name="connsiteX72" fmla="*/ 6583174 w 8959297"/>
              <a:gd name="connsiteY72" fmla="*/ 839921 h 7012541"/>
              <a:gd name="connsiteX73" fmla="*/ 6604680 w 8959297"/>
              <a:gd name="connsiteY73" fmla="*/ 822850 h 7012541"/>
              <a:gd name="connsiteX74" fmla="*/ 6630887 w 8959297"/>
              <a:gd name="connsiteY74" fmla="*/ 818048 h 7012541"/>
              <a:gd name="connsiteX75" fmla="*/ 6648711 w 8959297"/>
              <a:gd name="connsiteY75" fmla="*/ 821907 h 7012541"/>
              <a:gd name="connsiteX76" fmla="*/ 6652736 w 8959297"/>
              <a:gd name="connsiteY76" fmla="*/ 803062 h 7012541"/>
              <a:gd name="connsiteX77" fmla="*/ 6634723 w 8959297"/>
              <a:gd name="connsiteY77" fmla="*/ 789260 h 7012541"/>
              <a:gd name="connsiteX78" fmla="*/ 6634019 w 8959297"/>
              <a:gd name="connsiteY78" fmla="*/ 763084 h 7012541"/>
              <a:gd name="connsiteX79" fmla="*/ 6635466 w 8959297"/>
              <a:gd name="connsiteY79" fmla="*/ 732353 h 7012541"/>
              <a:gd name="connsiteX80" fmla="*/ 6681000 w 8959297"/>
              <a:gd name="connsiteY80" fmla="*/ 753698 h 7012541"/>
              <a:gd name="connsiteX81" fmla="*/ 6681704 w 8959297"/>
              <a:gd name="connsiteY81" fmla="*/ 779876 h 7012541"/>
              <a:gd name="connsiteX82" fmla="*/ 6666549 w 8959297"/>
              <a:gd name="connsiteY82" fmla="*/ 977913 h 7012541"/>
              <a:gd name="connsiteX83" fmla="*/ 6666829 w 8959297"/>
              <a:gd name="connsiteY83" fmla="*/ 988259 h 7012541"/>
              <a:gd name="connsiteX84" fmla="*/ 6669190 w 8959297"/>
              <a:gd name="connsiteY84" fmla="*/ 987703 h 7012541"/>
              <a:gd name="connsiteX85" fmla="*/ 6712195 w 8959297"/>
              <a:gd name="connsiteY85" fmla="*/ 1006376 h 7012541"/>
              <a:gd name="connsiteX86" fmla="*/ 6741388 w 8959297"/>
              <a:gd name="connsiteY86" fmla="*/ 1050670 h 7012541"/>
              <a:gd name="connsiteX87" fmla="*/ 6756165 w 8959297"/>
              <a:gd name="connsiteY87" fmla="*/ 1051331 h 7012541"/>
              <a:gd name="connsiteX88" fmla="*/ 6811400 w 8959297"/>
              <a:gd name="connsiteY88" fmla="*/ 1031420 h 7012541"/>
              <a:gd name="connsiteX89" fmla="*/ 6870579 w 8959297"/>
              <a:gd name="connsiteY89" fmla="*/ 1010084 h 7012541"/>
              <a:gd name="connsiteX90" fmla="*/ 6917158 w 8959297"/>
              <a:gd name="connsiteY90" fmla="*/ 1091465 h 7012541"/>
              <a:gd name="connsiteX91" fmla="*/ 7031896 w 8959297"/>
              <a:gd name="connsiteY91" fmla="*/ 1125620 h 7012541"/>
              <a:gd name="connsiteX92" fmla="*/ 7125478 w 8959297"/>
              <a:gd name="connsiteY92" fmla="*/ 1156072 h 7012541"/>
              <a:gd name="connsiteX93" fmla="*/ 7159878 w 8959297"/>
              <a:gd name="connsiteY93" fmla="*/ 1207863 h 7012541"/>
              <a:gd name="connsiteX94" fmla="*/ 7235505 w 8959297"/>
              <a:gd name="connsiteY94" fmla="*/ 1290100 h 7012541"/>
              <a:gd name="connsiteX95" fmla="*/ 7260605 w 8959297"/>
              <a:gd name="connsiteY95" fmla="*/ 1292379 h 7012541"/>
              <a:gd name="connsiteX96" fmla="*/ 7397968 w 8959297"/>
              <a:gd name="connsiteY96" fmla="*/ 1257963 h 7012541"/>
              <a:gd name="connsiteX97" fmla="*/ 7448170 w 8959297"/>
              <a:gd name="connsiteY97" fmla="*/ 1262519 h 7012541"/>
              <a:gd name="connsiteX98" fmla="*/ 7449238 w 8959297"/>
              <a:gd name="connsiteY98" fmla="*/ 1281014 h 7012541"/>
              <a:gd name="connsiteX99" fmla="*/ 7356343 w 8959297"/>
              <a:gd name="connsiteY99" fmla="*/ 1318280 h 7012541"/>
              <a:gd name="connsiteX100" fmla="*/ 7333375 w 8959297"/>
              <a:gd name="connsiteY100" fmla="*/ 1352992 h 7012541"/>
              <a:gd name="connsiteX101" fmla="*/ 7382127 w 8959297"/>
              <a:gd name="connsiteY101" fmla="*/ 1388279 h 7012541"/>
              <a:gd name="connsiteX102" fmla="*/ 7433759 w 8959297"/>
              <a:gd name="connsiteY102" fmla="*/ 1403649 h 7012541"/>
              <a:gd name="connsiteX103" fmla="*/ 7364535 w 8959297"/>
              <a:gd name="connsiteY103" fmla="*/ 1432382 h 7012541"/>
              <a:gd name="connsiteX104" fmla="*/ 7336194 w 8959297"/>
              <a:gd name="connsiteY104" fmla="*/ 1457701 h 7012541"/>
              <a:gd name="connsiteX105" fmla="*/ 7364153 w 8959297"/>
              <a:gd name="connsiteY105" fmla="*/ 1481607 h 7012541"/>
              <a:gd name="connsiteX106" fmla="*/ 7469950 w 8959297"/>
              <a:gd name="connsiteY106" fmla="*/ 1458567 h 7012541"/>
              <a:gd name="connsiteX107" fmla="*/ 7685494 w 8959297"/>
              <a:gd name="connsiteY107" fmla="*/ 1411069 h 7012541"/>
              <a:gd name="connsiteX108" fmla="*/ 7721005 w 8959297"/>
              <a:gd name="connsiteY108" fmla="*/ 1398266 h 7012541"/>
              <a:gd name="connsiteX109" fmla="*/ 7755786 w 8959297"/>
              <a:gd name="connsiteY109" fmla="*/ 1400830 h 7012541"/>
              <a:gd name="connsiteX110" fmla="*/ 7744655 w 8959297"/>
              <a:gd name="connsiteY110" fmla="*/ 1431274 h 7012541"/>
              <a:gd name="connsiteX111" fmla="*/ 7718830 w 8959297"/>
              <a:gd name="connsiteY111" fmla="*/ 1444362 h 7012541"/>
              <a:gd name="connsiteX112" fmla="*/ 7634911 w 8959297"/>
              <a:gd name="connsiteY112" fmla="*/ 1455735 h 7012541"/>
              <a:gd name="connsiteX113" fmla="*/ 7564259 w 8959297"/>
              <a:gd name="connsiteY113" fmla="*/ 1473656 h 7012541"/>
              <a:gd name="connsiteX114" fmla="*/ 7519069 w 8959297"/>
              <a:gd name="connsiteY114" fmla="*/ 1486173 h 7012541"/>
              <a:gd name="connsiteX115" fmla="*/ 7422588 w 8959297"/>
              <a:gd name="connsiteY115" fmla="*/ 1517179 h 7012541"/>
              <a:gd name="connsiteX116" fmla="*/ 7333981 w 8959297"/>
              <a:gd name="connsiteY116" fmla="*/ 1586884 h 7012541"/>
              <a:gd name="connsiteX117" fmla="*/ 7424703 w 8959297"/>
              <a:gd name="connsiteY117" fmla="*/ 1595712 h 7012541"/>
              <a:gd name="connsiteX118" fmla="*/ 7616576 w 8959297"/>
              <a:gd name="connsiteY118" fmla="*/ 1556747 h 7012541"/>
              <a:gd name="connsiteX119" fmla="*/ 7733485 w 8959297"/>
              <a:gd name="connsiteY119" fmla="*/ 1544806 h 7012541"/>
              <a:gd name="connsiteX120" fmla="*/ 7757500 w 8959297"/>
              <a:gd name="connsiteY120" fmla="*/ 1570131 h 7012541"/>
              <a:gd name="connsiteX121" fmla="*/ 7737410 w 8959297"/>
              <a:gd name="connsiteY121" fmla="*/ 1584926 h 7012541"/>
              <a:gd name="connsiteX122" fmla="*/ 7540165 w 8959297"/>
              <a:gd name="connsiteY122" fmla="*/ 1614502 h 7012541"/>
              <a:gd name="connsiteX123" fmla="*/ 7473820 w 8959297"/>
              <a:gd name="connsiteY123" fmla="*/ 1623317 h 7012541"/>
              <a:gd name="connsiteX124" fmla="*/ 7385936 w 8959297"/>
              <a:gd name="connsiteY124" fmla="*/ 1677656 h 7012541"/>
              <a:gd name="connsiteX125" fmla="*/ 7281204 w 8959297"/>
              <a:gd name="connsiteY125" fmla="*/ 1719189 h 7012541"/>
              <a:gd name="connsiteX126" fmla="*/ 7274371 w 8959297"/>
              <a:gd name="connsiteY126" fmla="*/ 1720608 h 7012541"/>
              <a:gd name="connsiteX127" fmla="*/ 7266631 w 8959297"/>
              <a:gd name="connsiteY127" fmla="*/ 1727395 h 7012541"/>
              <a:gd name="connsiteX128" fmla="*/ 7266631 w 8959297"/>
              <a:gd name="connsiteY128" fmla="*/ 1753945 h 7012541"/>
              <a:gd name="connsiteX129" fmla="*/ 7283452 w 8959297"/>
              <a:gd name="connsiteY129" fmla="*/ 1789340 h 7012541"/>
              <a:gd name="connsiteX130" fmla="*/ 7165708 w 8959297"/>
              <a:gd name="connsiteY130" fmla="*/ 1833590 h 7012541"/>
              <a:gd name="connsiteX131" fmla="*/ 7154809 w 8959297"/>
              <a:gd name="connsiteY131" fmla="*/ 1845056 h 7012541"/>
              <a:gd name="connsiteX132" fmla="*/ 7169142 w 8959297"/>
              <a:gd name="connsiteY132" fmla="*/ 1864261 h 7012541"/>
              <a:gd name="connsiteX133" fmla="*/ 7176645 w 8959297"/>
              <a:gd name="connsiteY133" fmla="*/ 1869997 h 7012541"/>
              <a:gd name="connsiteX134" fmla="*/ 7213877 w 8959297"/>
              <a:gd name="connsiteY134" fmla="*/ 1873441 h 7012541"/>
              <a:gd name="connsiteX135" fmla="*/ 7217525 w 8959297"/>
              <a:gd name="connsiteY135" fmla="*/ 1872797 h 7012541"/>
              <a:gd name="connsiteX136" fmla="*/ 7351920 w 8959297"/>
              <a:gd name="connsiteY136" fmla="*/ 1864261 h 7012541"/>
              <a:gd name="connsiteX137" fmla="*/ 7393249 w 8959297"/>
              <a:gd name="connsiteY137" fmla="*/ 1878132 h 7012541"/>
              <a:gd name="connsiteX138" fmla="*/ 7415948 w 8959297"/>
              <a:gd name="connsiteY138" fmla="*/ 1899836 h 7012541"/>
              <a:gd name="connsiteX139" fmla="*/ 7429578 w 8959297"/>
              <a:gd name="connsiteY139" fmla="*/ 1897743 h 7012541"/>
              <a:gd name="connsiteX140" fmla="*/ 7460064 w 8959297"/>
              <a:gd name="connsiteY140" fmla="*/ 1895534 h 7012541"/>
              <a:gd name="connsiteX141" fmla="*/ 7502113 w 8959297"/>
              <a:gd name="connsiteY141" fmla="*/ 1922083 h 7012541"/>
              <a:gd name="connsiteX142" fmla="*/ 7476884 w 8959297"/>
              <a:gd name="connsiteY142" fmla="*/ 1957479 h 7012541"/>
              <a:gd name="connsiteX143" fmla="*/ 7435999 w 8959297"/>
              <a:gd name="connsiteY143" fmla="*/ 1965299 h 7012541"/>
              <a:gd name="connsiteX144" fmla="*/ 7432559 w 8959297"/>
              <a:gd name="connsiteY144" fmla="*/ 1983767 h 7012541"/>
              <a:gd name="connsiteX145" fmla="*/ 7341167 w 8959297"/>
              <a:gd name="connsiteY145" fmla="*/ 2116076 h 7012541"/>
              <a:gd name="connsiteX146" fmla="*/ 7292785 w 8959297"/>
              <a:gd name="connsiteY146" fmla="*/ 2120344 h 7012541"/>
              <a:gd name="connsiteX147" fmla="*/ 7267252 w 8959297"/>
              <a:gd name="connsiteY147" fmla="*/ 2119278 h 7012541"/>
              <a:gd name="connsiteX148" fmla="*/ 7250917 w 8959297"/>
              <a:gd name="connsiteY148" fmla="*/ 2136237 h 7012541"/>
              <a:gd name="connsiteX149" fmla="*/ 7266631 w 8959297"/>
              <a:gd name="connsiteY149" fmla="*/ 2152158 h 7012541"/>
              <a:gd name="connsiteX150" fmla="*/ 7266631 w 8959297"/>
              <a:gd name="connsiteY150" fmla="*/ 2169860 h 7012541"/>
              <a:gd name="connsiteX151" fmla="*/ 7241401 w 8959297"/>
              <a:gd name="connsiteY151" fmla="*/ 2178706 h 7012541"/>
              <a:gd name="connsiteX152" fmla="*/ 7216741 w 8959297"/>
              <a:gd name="connsiteY152" fmla="*/ 2176761 h 7012541"/>
              <a:gd name="connsiteX153" fmla="*/ 7206772 w 8959297"/>
              <a:gd name="connsiteY153" fmla="*/ 2188634 h 7012541"/>
              <a:gd name="connsiteX154" fmla="*/ 7209141 w 8959297"/>
              <a:gd name="connsiteY154" fmla="*/ 2205255 h 7012541"/>
              <a:gd name="connsiteX155" fmla="*/ 7241401 w 8959297"/>
              <a:gd name="connsiteY155" fmla="*/ 2205255 h 7012541"/>
              <a:gd name="connsiteX156" fmla="*/ 7325501 w 8959297"/>
              <a:gd name="connsiteY156" fmla="*/ 2205255 h 7012541"/>
              <a:gd name="connsiteX157" fmla="*/ 7367553 w 8959297"/>
              <a:gd name="connsiteY157" fmla="*/ 2205255 h 7012541"/>
              <a:gd name="connsiteX158" fmla="*/ 7434834 w 8959297"/>
              <a:gd name="connsiteY158" fmla="*/ 2249505 h 7012541"/>
              <a:gd name="connsiteX159" fmla="*/ 7535753 w 8959297"/>
              <a:gd name="connsiteY159" fmla="*/ 2284901 h 7012541"/>
              <a:gd name="connsiteX160" fmla="*/ 7560984 w 8959297"/>
              <a:gd name="connsiteY160" fmla="*/ 2311449 h 7012541"/>
              <a:gd name="connsiteX161" fmla="*/ 7535753 w 8959297"/>
              <a:gd name="connsiteY161" fmla="*/ 2329142 h 7012541"/>
              <a:gd name="connsiteX162" fmla="*/ 7527346 w 8959297"/>
              <a:gd name="connsiteY162" fmla="*/ 2355692 h 7012541"/>
              <a:gd name="connsiteX163" fmla="*/ 7518935 w 8959297"/>
              <a:gd name="connsiteY163" fmla="*/ 2391087 h 7012541"/>
              <a:gd name="connsiteX164" fmla="*/ 7518935 w 8959297"/>
              <a:gd name="connsiteY164" fmla="*/ 2417635 h 7012541"/>
              <a:gd name="connsiteX165" fmla="*/ 7527346 w 8959297"/>
              <a:gd name="connsiteY165" fmla="*/ 2417635 h 7012541"/>
              <a:gd name="connsiteX166" fmla="*/ 7527346 w 8959297"/>
              <a:gd name="connsiteY166" fmla="*/ 2479580 h 7012541"/>
              <a:gd name="connsiteX167" fmla="*/ 7460064 w 8959297"/>
              <a:gd name="connsiteY167" fmla="*/ 2541532 h 7012541"/>
              <a:gd name="connsiteX168" fmla="*/ 7544165 w 8959297"/>
              <a:gd name="connsiteY168" fmla="*/ 2568073 h 7012541"/>
              <a:gd name="connsiteX169" fmla="*/ 7535753 w 8959297"/>
              <a:gd name="connsiteY169" fmla="*/ 2576928 h 7012541"/>
              <a:gd name="connsiteX170" fmla="*/ 7236495 w 8959297"/>
              <a:gd name="connsiteY170" fmla="*/ 2576928 h 7012541"/>
              <a:gd name="connsiteX171" fmla="*/ 7215508 w 8959297"/>
              <a:gd name="connsiteY171" fmla="*/ 2587165 h 7012541"/>
              <a:gd name="connsiteX172" fmla="*/ 7214139 w 8959297"/>
              <a:gd name="connsiteY172" fmla="*/ 2590655 h 7012541"/>
              <a:gd name="connsiteX173" fmla="*/ 7232990 w 8959297"/>
              <a:gd name="connsiteY173" fmla="*/ 2594621 h 7012541"/>
              <a:gd name="connsiteX174" fmla="*/ 7300272 w 8959297"/>
              <a:gd name="connsiteY174" fmla="*/ 2638871 h 7012541"/>
              <a:gd name="connsiteX175" fmla="*/ 7333912 w 8959297"/>
              <a:gd name="connsiteY175" fmla="*/ 2665420 h 7012541"/>
              <a:gd name="connsiteX176" fmla="*/ 7426423 w 8959297"/>
              <a:gd name="connsiteY176" fmla="*/ 2683114 h 7012541"/>
              <a:gd name="connsiteX177" fmla="*/ 7443243 w 8959297"/>
              <a:gd name="connsiteY177" fmla="*/ 2700816 h 7012541"/>
              <a:gd name="connsiteX178" fmla="*/ 7426423 w 8959297"/>
              <a:gd name="connsiteY178" fmla="*/ 2709662 h 7012541"/>
              <a:gd name="connsiteX179" fmla="*/ 7224581 w 8959297"/>
              <a:gd name="connsiteY179" fmla="*/ 2709662 h 7012541"/>
              <a:gd name="connsiteX180" fmla="*/ 7208810 w 8959297"/>
              <a:gd name="connsiteY180" fmla="*/ 2710767 h 7012541"/>
              <a:gd name="connsiteX181" fmla="*/ 7207899 w 8959297"/>
              <a:gd name="connsiteY181" fmla="*/ 2711514 h 7012541"/>
              <a:gd name="connsiteX182" fmla="*/ 7208115 w 8959297"/>
              <a:gd name="connsiteY182" fmla="*/ 2712006 h 7012541"/>
              <a:gd name="connsiteX183" fmla="*/ 7292785 w 8959297"/>
              <a:gd name="connsiteY183" fmla="*/ 2730679 h 7012541"/>
              <a:gd name="connsiteX184" fmla="*/ 7411055 w 8959297"/>
              <a:gd name="connsiteY184" fmla="*/ 2816042 h 7012541"/>
              <a:gd name="connsiteX185" fmla="*/ 7411055 w 8959297"/>
              <a:gd name="connsiteY185" fmla="*/ 2824702 h 7012541"/>
              <a:gd name="connsiteX186" fmla="*/ 7510524 w 8959297"/>
              <a:gd name="connsiteY186" fmla="*/ 2824702 h 7012541"/>
              <a:gd name="connsiteX187" fmla="*/ 7586217 w 8959297"/>
              <a:gd name="connsiteY187" fmla="*/ 2815857 h 7012541"/>
              <a:gd name="connsiteX188" fmla="*/ 7619857 w 8959297"/>
              <a:gd name="connsiteY188" fmla="*/ 2842405 h 7012541"/>
              <a:gd name="connsiteX189" fmla="*/ 7611446 w 8959297"/>
              <a:gd name="connsiteY189" fmla="*/ 2868954 h 7012541"/>
              <a:gd name="connsiteX190" fmla="*/ 7569394 w 8959297"/>
              <a:gd name="connsiteY190" fmla="*/ 2868954 h 7012541"/>
              <a:gd name="connsiteX191" fmla="*/ 7460064 w 8959297"/>
              <a:gd name="connsiteY191" fmla="*/ 2860098 h 7012541"/>
              <a:gd name="connsiteX192" fmla="*/ 7429971 w 8959297"/>
              <a:gd name="connsiteY192" fmla="*/ 2855261 h 7012541"/>
              <a:gd name="connsiteX193" fmla="*/ 7408679 w 8959297"/>
              <a:gd name="connsiteY193" fmla="*/ 2859828 h 7012541"/>
              <a:gd name="connsiteX194" fmla="*/ 7391569 w 8959297"/>
              <a:gd name="connsiteY194" fmla="*/ 2867792 h 7012541"/>
              <a:gd name="connsiteX195" fmla="*/ 7380474 w 8959297"/>
              <a:gd name="connsiteY195" fmla="*/ 2867539 h 7012541"/>
              <a:gd name="connsiteX196" fmla="*/ 7376094 w 8959297"/>
              <a:gd name="connsiteY196" fmla="*/ 2868814 h 7012541"/>
              <a:gd name="connsiteX197" fmla="*/ 7363084 w 8959297"/>
              <a:gd name="connsiteY197" fmla="*/ 2868887 h 7012541"/>
              <a:gd name="connsiteX198" fmla="*/ 7330122 w 8959297"/>
              <a:gd name="connsiteY198" fmla="*/ 2879700 h 7012541"/>
              <a:gd name="connsiteX199" fmla="*/ 7423270 w 8959297"/>
              <a:gd name="connsiteY199" fmla="*/ 2893285 h 7012541"/>
              <a:gd name="connsiteX200" fmla="*/ 7535753 w 8959297"/>
              <a:gd name="connsiteY200" fmla="*/ 2895495 h 7012541"/>
              <a:gd name="connsiteX201" fmla="*/ 7569394 w 8959297"/>
              <a:gd name="connsiteY201" fmla="*/ 2895495 h 7012541"/>
              <a:gd name="connsiteX202" fmla="*/ 7611446 w 8959297"/>
              <a:gd name="connsiteY202" fmla="*/ 2913195 h 7012541"/>
              <a:gd name="connsiteX203" fmla="*/ 7619857 w 8959297"/>
              <a:gd name="connsiteY203" fmla="*/ 2939745 h 7012541"/>
              <a:gd name="connsiteX204" fmla="*/ 7603035 w 8959297"/>
              <a:gd name="connsiteY204" fmla="*/ 2957445 h 7012541"/>
              <a:gd name="connsiteX205" fmla="*/ 7476884 w 8959297"/>
              <a:gd name="connsiteY205" fmla="*/ 2957445 h 7012541"/>
              <a:gd name="connsiteX206" fmla="*/ 7611446 w 8959297"/>
              <a:gd name="connsiteY206" fmla="*/ 2992841 h 7012541"/>
              <a:gd name="connsiteX207" fmla="*/ 7636676 w 8959297"/>
              <a:gd name="connsiteY207" fmla="*/ 3010536 h 7012541"/>
              <a:gd name="connsiteX208" fmla="*/ 7603035 w 8959297"/>
              <a:gd name="connsiteY208" fmla="*/ 3019391 h 7012541"/>
              <a:gd name="connsiteX209" fmla="*/ 7392782 w 8959297"/>
              <a:gd name="connsiteY209" fmla="*/ 3019391 h 7012541"/>
              <a:gd name="connsiteX210" fmla="*/ 7359141 w 8959297"/>
              <a:gd name="connsiteY210" fmla="*/ 3037084 h 7012541"/>
              <a:gd name="connsiteX211" fmla="*/ 7418013 w 8959297"/>
              <a:gd name="connsiteY211" fmla="*/ 3037084 h 7012541"/>
              <a:gd name="connsiteX212" fmla="*/ 7493705 w 8959297"/>
              <a:gd name="connsiteY212" fmla="*/ 3063633 h 7012541"/>
              <a:gd name="connsiteX213" fmla="*/ 7569394 w 8959297"/>
              <a:gd name="connsiteY213" fmla="*/ 3063633 h 7012541"/>
              <a:gd name="connsiteX214" fmla="*/ 7594625 w 8959297"/>
              <a:gd name="connsiteY214" fmla="*/ 3090181 h 7012541"/>
              <a:gd name="connsiteX215" fmla="*/ 7569394 w 8959297"/>
              <a:gd name="connsiteY215" fmla="*/ 3116729 h 7012541"/>
              <a:gd name="connsiteX216" fmla="*/ 7392782 w 8959297"/>
              <a:gd name="connsiteY216" fmla="*/ 3116729 h 7012541"/>
              <a:gd name="connsiteX217" fmla="*/ 7317090 w 8959297"/>
              <a:gd name="connsiteY217" fmla="*/ 3125577 h 7012541"/>
              <a:gd name="connsiteX218" fmla="*/ 7409602 w 8959297"/>
              <a:gd name="connsiteY218" fmla="*/ 3125577 h 7012541"/>
              <a:gd name="connsiteX219" fmla="*/ 7468474 w 8959297"/>
              <a:gd name="connsiteY219" fmla="*/ 3160972 h 7012541"/>
              <a:gd name="connsiteX220" fmla="*/ 7468474 w 8959297"/>
              <a:gd name="connsiteY220" fmla="*/ 3187520 h 7012541"/>
              <a:gd name="connsiteX221" fmla="*/ 7434834 w 8959297"/>
              <a:gd name="connsiteY221" fmla="*/ 3205222 h 7012541"/>
              <a:gd name="connsiteX222" fmla="*/ 7325501 w 8959297"/>
              <a:gd name="connsiteY222" fmla="*/ 3222925 h 7012541"/>
              <a:gd name="connsiteX223" fmla="*/ 7289650 w 8959297"/>
              <a:gd name="connsiteY223" fmla="*/ 3228471 h 7012541"/>
              <a:gd name="connsiteX224" fmla="*/ 7297868 w 8959297"/>
              <a:gd name="connsiteY224" fmla="*/ 3237002 h 7012541"/>
              <a:gd name="connsiteX225" fmla="*/ 7234517 w 8959297"/>
              <a:gd name="connsiteY225" fmla="*/ 3266341 h 7012541"/>
              <a:gd name="connsiteX226" fmla="*/ 7200180 w 8959297"/>
              <a:gd name="connsiteY226" fmla="*/ 3279517 h 7012541"/>
              <a:gd name="connsiteX227" fmla="*/ 7287409 w 8959297"/>
              <a:gd name="connsiteY227" fmla="*/ 3302602 h 7012541"/>
              <a:gd name="connsiteX228" fmla="*/ 7437935 w 8959297"/>
              <a:gd name="connsiteY228" fmla="*/ 3285529 h 7012541"/>
              <a:gd name="connsiteX229" fmla="*/ 7507819 w 8959297"/>
              <a:gd name="connsiteY229" fmla="*/ 3251385 h 7012541"/>
              <a:gd name="connsiteX230" fmla="*/ 7626089 w 8959297"/>
              <a:gd name="connsiteY230" fmla="*/ 3153218 h 7012541"/>
              <a:gd name="connsiteX231" fmla="*/ 7824993 w 8959297"/>
              <a:gd name="connsiteY231" fmla="*/ 2986763 h 7012541"/>
              <a:gd name="connsiteX232" fmla="*/ 8083034 w 8959297"/>
              <a:gd name="connsiteY232" fmla="*/ 2905671 h 7012541"/>
              <a:gd name="connsiteX233" fmla="*/ 8292694 w 8959297"/>
              <a:gd name="connsiteY233" fmla="*/ 2811774 h 7012541"/>
              <a:gd name="connsiteX234" fmla="*/ 8308820 w 8959297"/>
              <a:gd name="connsiteY234" fmla="*/ 2798969 h 7012541"/>
              <a:gd name="connsiteX235" fmla="*/ 8523854 w 8959297"/>
              <a:gd name="connsiteY235" fmla="*/ 2726411 h 7012541"/>
              <a:gd name="connsiteX236" fmla="*/ 8545735 w 8959297"/>
              <a:gd name="connsiteY236" fmla="*/ 2720593 h 7012541"/>
              <a:gd name="connsiteX237" fmla="*/ 8548676 w 8959297"/>
              <a:gd name="connsiteY237" fmla="*/ 2716533 h 7012541"/>
              <a:gd name="connsiteX238" fmla="*/ 8573314 w 8959297"/>
              <a:gd name="connsiteY238" fmla="*/ 2694886 h 7012541"/>
              <a:gd name="connsiteX239" fmla="*/ 8677288 w 8959297"/>
              <a:gd name="connsiteY239" fmla="*/ 2642160 h 7012541"/>
              <a:gd name="connsiteX240" fmla="*/ 8735408 w 8959297"/>
              <a:gd name="connsiteY240" fmla="*/ 2626902 h 7012541"/>
              <a:gd name="connsiteX241" fmla="*/ 8850732 w 8959297"/>
              <a:gd name="connsiteY241" fmla="*/ 2656253 h 7012541"/>
              <a:gd name="connsiteX242" fmla="*/ 8871829 w 8959297"/>
              <a:gd name="connsiteY242" fmla="*/ 2688788 h 7012541"/>
              <a:gd name="connsiteX243" fmla="*/ 8880174 w 8959297"/>
              <a:gd name="connsiteY243" fmla="*/ 2702474 h 7012541"/>
              <a:gd name="connsiteX244" fmla="*/ 8909536 w 8959297"/>
              <a:gd name="connsiteY244" fmla="*/ 2712074 h 7012541"/>
              <a:gd name="connsiteX245" fmla="*/ 8908421 w 8959297"/>
              <a:gd name="connsiteY245" fmla="*/ 2722859 h 7012541"/>
              <a:gd name="connsiteX246" fmla="*/ 8943168 w 8959297"/>
              <a:gd name="connsiteY246" fmla="*/ 2743484 h 7012541"/>
              <a:gd name="connsiteX247" fmla="*/ 8959297 w 8959297"/>
              <a:gd name="connsiteY247" fmla="*/ 2764823 h 7012541"/>
              <a:gd name="connsiteX248" fmla="*/ 8808773 w 8959297"/>
              <a:gd name="connsiteY248" fmla="*/ 3003836 h 7012541"/>
              <a:gd name="connsiteX249" fmla="*/ 8695880 w 8959297"/>
              <a:gd name="connsiteY249" fmla="*/ 3012372 h 7012541"/>
              <a:gd name="connsiteX250" fmla="*/ 8550732 w 8959297"/>
              <a:gd name="connsiteY250" fmla="*/ 3008104 h 7012541"/>
              <a:gd name="connsiteX251" fmla="*/ 8518478 w 8959297"/>
              <a:gd name="connsiteY251" fmla="*/ 3025177 h 7012541"/>
              <a:gd name="connsiteX252" fmla="*/ 8389456 w 8959297"/>
              <a:gd name="connsiteY252" fmla="*/ 3076394 h 7012541"/>
              <a:gd name="connsiteX253" fmla="*/ 8271189 w 8959297"/>
              <a:gd name="connsiteY253" fmla="*/ 3114806 h 7012541"/>
              <a:gd name="connsiteX254" fmla="*/ 8002397 w 8959297"/>
              <a:gd name="connsiteY254" fmla="*/ 3174559 h 7012541"/>
              <a:gd name="connsiteX255" fmla="*/ 7744358 w 8959297"/>
              <a:gd name="connsiteY255" fmla="*/ 3259920 h 7012541"/>
              <a:gd name="connsiteX256" fmla="*/ 7583083 w 8959297"/>
              <a:gd name="connsiteY256" fmla="*/ 3358087 h 7012541"/>
              <a:gd name="connsiteX257" fmla="*/ 7507819 w 8959297"/>
              <a:gd name="connsiteY257" fmla="*/ 3396499 h 7012541"/>
              <a:gd name="connsiteX258" fmla="*/ 7201396 w 8959297"/>
              <a:gd name="connsiteY258" fmla="*/ 3537345 h 7012541"/>
              <a:gd name="connsiteX259" fmla="*/ 7180328 w 8959297"/>
              <a:gd name="connsiteY259" fmla="*/ 3547150 h 7012541"/>
              <a:gd name="connsiteX260" fmla="*/ 7165229 w 8959297"/>
              <a:gd name="connsiteY260" fmla="*/ 3639988 h 7012541"/>
              <a:gd name="connsiteX261" fmla="*/ 7112041 w 8959297"/>
              <a:gd name="connsiteY261" fmla="*/ 3746654 h 7012541"/>
              <a:gd name="connsiteX262" fmla="*/ 7107603 w 8959297"/>
              <a:gd name="connsiteY262" fmla="*/ 3767789 h 7012541"/>
              <a:gd name="connsiteX263" fmla="*/ 7120759 w 8959297"/>
              <a:gd name="connsiteY263" fmla="*/ 3772089 h 7012541"/>
              <a:gd name="connsiteX264" fmla="*/ 7534699 w 8959297"/>
              <a:gd name="connsiteY264" fmla="*/ 3891595 h 7012541"/>
              <a:gd name="connsiteX265" fmla="*/ 7626089 w 8959297"/>
              <a:gd name="connsiteY265" fmla="*/ 3917205 h 7012541"/>
              <a:gd name="connsiteX266" fmla="*/ 7749734 w 8959297"/>
              <a:gd name="connsiteY266" fmla="*/ 3904400 h 7012541"/>
              <a:gd name="connsiteX267" fmla="*/ 7819618 w 8959297"/>
              <a:gd name="connsiteY267" fmla="*/ 3895864 h 7012541"/>
              <a:gd name="connsiteX268" fmla="*/ 7894880 w 8959297"/>
              <a:gd name="connsiteY268" fmla="*/ 3912937 h 7012541"/>
              <a:gd name="connsiteX269" fmla="*/ 7927136 w 8959297"/>
              <a:gd name="connsiteY269" fmla="*/ 3942812 h 7012541"/>
              <a:gd name="connsiteX270" fmla="*/ 7787364 w 8959297"/>
              <a:gd name="connsiteY270" fmla="*/ 4169020 h 7012541"/>
              <a:gd name="connsiteX271" fmla="*/ 7636840 w 8959297"/>
              <a:gd name="connsiteY271" fmla="*/ 4169020 h 7012541"/>
              <a:gd name="connsiteX272" fmla="*/ 7513195 w 8959297"/>
              <a:gd name="connsiteY272" fmla="*/ 4100731 h 7012541"/>
              <a:gd name="connsiteX273" fmla="*/ 7378800 w 8959297"/>
              <a:gd name="connsiteY273" fmla="*/ 4079391 h 7012541"/>
              <a:gd name="connsiteX274" fmla="*/ 7239029 w 8959297"/>
              <a:gd name="connsiteY274" fmla="*/ 4023907 h 7012541"/>
              <a:gd name="connsiteX275" fmla="*/ 7158389 w 8959297"/>
              <a:gd name="connsiteY275" fmla="*/ 3921471 h 7012541"/>
              <a:gd name="connsiteX276" fmla="*/ 7124598 w 8959297"/>
              <a:gd name="connsiteY276" fmla="*/ 3898797 h 7012541"/>
              <a:gd name="connsiteX277" fmla="*/ 7095148 w 8959297"/>
              <a:gd name="connsiteY277" fmla="*/ 3921009 h 7012541"/>
              <a:gd name="connsiteX278" fmla="*/ 6993789 w 8959297"/>
              <a:gd name="connsiteY278" fmla="*/ 3921009 h 7012541"/>
              <a:gd name="connsiteX279" fmla="*/ 6841749 w 8959297"/>
              <a:gd name="connsiteY279" fmla="*/ 3947832 h 7012541"/>
              <a:gd name="connsiteX280" fmla="*/ 6799515 w 8959297"/>
              <a:gd name="connsiteY280" fmla="*/ 4048423 h 7012541"/>
              <a:gd name="connsiteX281" fmla="*/ 6554562 w 8959297"/>
              <a:gd name="connsiteY281" fmla="*/ 4309956 h 7012541"/>
              <a:gd name="connsiteX282" fmla="*/ 6495434 w 8959297"/>
              <a:gd name="connsiteY282" fmla="*/ 4323367 h 7012541"/>
              <a:gd name="connsiteX283" fmla="*/ 6157569 w 8959297"/>
              <a:gd name="connsiteY283" fmla="*/ 4323367 h 7012541"/>
              <a:gd name="connsiteX284" fmla="*/ 6225141 w 8959297"/>
              <a:gd name="connsiteY284" fmla="*/ 4544663 h 7012541"/>
              <a:gd name="connsiteX285" fmla="*/ 6030867 w 8959297"/>
              <a:gd name="connsiteY285" fmla="*/ 4423957 h 7012541"/>
              <a:gd name="connsiteX286" fmla="*/ 5726788 w 8959297"/>
              <a:gd name="connsiteY286" fmla="*/ 4363603 h 7012541"/>
              <a:gd name="connsiteX287" fmla="*/ 5583194 w 8959297"/>
              <a:gd name="connsiteY287" fmla="*/ 4558076 h 7012541"/>
              <a:gd name="connsiteX288" fmla="*/ 5372027 w 8959297"/>
              <a:gd name="connsiteY288" fmla="*/ 4658664 h 7012541"/>
              <a:gd name="connsiteX289" fmla="*/ 5228434 w 8959297"/>
              <a:gd name="connsiteY289" fmla="*/ 4698900 h 7012541"/>
              <a:gd name="connsiteX290" fmla="*/ 4991928 w 8959297"/>
              <a:gd name="connsiteY290" fmla="*/ 4812901 h 7012541"/>
              <a:gd name="connsiteX291" fmla="*/ 4915908 w 8959297"/>
              <a:gd name="connsiteY291" fmla="*/ 4866550 h 7012541"/>
              <a:gd name="connsiteX292" fmla="*/ 4949694 w 8959297"/>
              <a:gd name="connsiteY292" fmla="*/ 5034199 h 7012541"/>
              <a:gd name="connsiteX293" fmla="*/ 4978237 w 8959297"/>
              <a:gd name="connsiteY293" fmla="*/ 5142809 h 7012541"/>
              <a:gd name="connsiteX294" fmla="*/ 4997518 w 8959297"/>
              <a:gd name="connsiteY294" fmla="*/ 5144903 h 7012541"/>
              <a:gd name="connsiteX295" fmla="*/ 5017276 w 8959297"/>
              <a:gd name="connsiteY295" fmla="*/ 5157192 h 7012541"/>
              <a:gd name="connsiteX296" fmla="*/ 5033367 w 8959297"/>
              <a:gd name="connsiteY296" fmla="*/ 5182005 h 7012541"/>
              <a:gd name="connsiteX297" fmla="*/ 5039731 w 8959297"/>
              <a:gd name="connsiteY297" fmla="*/ 5192443 h 7012541"/>
              <a:gd name="connsiteX298" fmla="*/ 5060058 w 8959297"/>
              <a:gd name="connsiteY298" fmla="*/ 5219711 h 7012541"/>
              <a:gd name="connsiteX299" fmla="*/ 5070657 w 8959297"/>
              <a:gd name="connsiteY299" fmla="*/ 5232605 h 7012541"/>
              <a:gd name="connsiteX300" fmla="*/ 5077775 w 8959297"/>
              <a:gd name="connsiteY300" fmla="*/ 5251423 h 7012541"/>
              <a:gd name="connsiteX301" fmla="*/ 5076675 w 8959297"/>
              <a:gd name="connsiteY301" fmla="*/ 5272625 h 7012541"/>
              <a:gd name="connsiteX302" fmla="*/ 5067013 w 8959297"/>
              <a:gd name="connsiteY302" fmla="*/ 5325796 h 7012541"/>
              <a:gd name="connsiteX303" fmla="*/ 4992239 w 8959297"/>
              <a:gd name="connsiteY303" fmla="*/ 5402777 h 7012541"/>
              <a:gd name="connsiteX304" fmla="*/ 4981655 w 8959297"/>
              <a:gd name="connsiteY304" fmla="*/ 5403392 h 7012541"/>
              <a:gd name="connsiteX305" fmla="*/ 4935831 w 8959297"/>
              <a:gd name="connsiteY305" fmla="*/ 5411777 h 7012541"/>
              <a:gd name="connsiteX306" fmla="*/ 4922876 w 8959297"/>
              <a:gd name="connsiteY306" fmla="*/ 5410623 h 7012541"/>
              <a:gd name="connsiteX307" fmla="*/ 4887883 w 8959297"/>
              <a:gd name="connsiteY307" fmla="*/ 5412181 h 7012541"/>
              <a:gd name="connsiteX308" fmla="*/ 4868951 w 8959297"/>
              <a:gd name="connsiteY308" fmla="*/ 5411532 h 7012541"/>
              <a:gd name="connsiteX309" fmla="*/ 4852373 w 8959297"/>
              <a:gd name="connsiteY309" fmla="*/ 5399145 h 7012541"/>
              <a:gd name="connsiteX310" fmla="*/ 4797423 w 8959297"/>
              <a:gd name="connsiteY310" fmla="*/ 5370869 h 7012541"/>
              <a:gd name="connsiteX311" fmla="*/ 4769006 w 8959297"/>
              <a:gd name="connsiteY311" fmla="*/ 5349635 h 7012541"/>
              <a:gd name="connsiteX312" fmla="*/ 4763013 w 8959297"/>
              <a:gd name="connsiteY312" fmla="*/ 5336631 h 7012541"/>
              <a:gd name="connsiteX313" fmla="*/ 4763231 w 8959297"/>
              <a:gd name="connsiteY313" fmla="*/ 5303401 h 7012541"/>
              <a:gd name="connsiteX314" fmla="*/ 4760438 w 8959297"/>
              <a:gd name="connsiteY314" fmla="*/ 5250159 h 7012541"/>
              <a:gd name="connsiteX315" fmla="*/ 4768885 w 8959297"/>
              <a:gd name="connsiteY315" fmla="*/ 5228052 h 7012541"/>
              <a:gd name="connsiteX316" fmla="*/ 4786918 w 8959297"/>
              <a:gd name="connsiteY316" fmla="*/ 5203164 h 7012541"/>
              <a:gd name="connsiteX317" fmla="*/ 4805708 w 8959297"/>
              <a:gd name="connsiteY317" fmla="*/ 5186655 h 7012541"/>
              <a:gd name="connsiteX318" fmla="*/ 4839370 w 8959297"/>
              <a:gd name="connsiteY318" fmla="*/ 5158612 h 7012541"/>
              <a:gd name="connsiteX319" fmla="*/ 4839887 w 8959297"/>
              <a:gd name="connsiteY319" fmla="*/ 5158473 h 7012541"/>
              <a:gd name="connsiteX320" fmla="*/ 4839887 w 8959297"/>
              <a:gd name="connsiteY320" fmla="*/ 5114670 h 7012541"/>
              <a:gd name="connsiteX321" fmla="*/ 4831440 w 8959297"/>
              <a:gd name="connsiteY321" fmla="*/ 5000669 h 7012541"/>
              <a:gd name="connsiteX322" fmla="*/ 4731137 w 8959297"/>
              <a:gd name="connsiteY322" fmla="*/ 4868226 h 7012541"/>
              <a:gd name="connsiteX323" fmla="*/ 4699578 w 8959297"/>
              <a:gd name="connsiteY323" fmla="*/ 4861044 h 7012541"/>
              <a:gd name="connsiteX324" fmla="*/ 4695996 w 8959297"/>
              <a:gd name="connsiteY324" fmla="*/ 4869585 h 7012541"/>
              <a:gd name="connsiteX325" fmla="*/ 4526886 w 8959297"/>
              <a:gd name="connsiteY325" fmla="*/ 5175990 h 7012541"/>
              <a:gd name="connsiteX326" fmla="*/ 4431061 w 8959297"/>
              <a:gd name="connsiteY326" fmla="*/ 5313663 h 7012541"/>
              <a:gd name="connsiteX327" fmla="*/ 4467109 w 8959297"/>
              <a:gd name="connsiteY327" fmla="*/ 5335807 h 7012541"/>
              <a:gd name="connsiteX328" fmla="*/ 4556483 w 8959297"/>
              <a:gd name="connsiteY328" fmla="*/ 5411032 h 7012541"/>
              <a:gd name="connsiteX329" fmla="*/ 4588738 w 8959297"/>
              <a:gd name="connsiteY329" fmla="*/ 5530539 h 7012541"/>
              <a:gd name="connsiteX330" fmla="*/ 4486598 w 8959297"/>
              <a:gd name="connsiteY330" fmla="*/ 5658580 h 7012541"/>
              <a:gd name="connsiteX331" fmla="*/ 4481222 w 8959297"/>
              <a:gd name="connsiteY331" fmla="*/ 5688457 h 7012541"/>
              <a:gd name="connsiteX332" fmla="*/ 4508100 w 8959297"/>
              <a:gd name="connsiteY332" fmla="*/ 5833571 h 7012541"/>
              <a:gd name="connsiteX333" fmla="*/ 4373705 w 8959297"/>
              <a:gd name="connsiteY333" fmla="*/ 6029902 h 7012541"/>
              <a:gd name="connsiteX334" fmla="*/ 4244684 w 8959297"/>
              <a:gd name="connsiteY334" fmla="*/ 6076852 h 7012541"/>
              <a:gd name="connsiteX335" fmla="*/ 3981267 w 8959297"/>
              <a:gd name="connsiteY335" fmla="*/ 6046974 h 7012541"/>
              <a:gd name="connsiteX336" fmla="*/ 3906594 w 8959297"/>
              <a:gd name="connsiteY336" fmla="*/ 6000025 h 7012541"/>
              <a:gd name="connsiteX337" fmla="*/ 3861154 w 8959297"/>
              <a:gd name="connsiteY337" fmla="*/ 5958970 h 7012541"/>
              <a:gd name="connsiteX338" fmla="*/ 3835346 w 8959297"/>
              <a:gd name="connsiteY338" fmla="*/ 5983754 h 7012541"/>
              <a:gd name="connsiteX339" fmla="*/ 3721172 w 8959297"/>
              <a:gd name="connsiteY339" fmla="*/ 6074326 h 7012541"/>
              <a:gd name="connsiteX340" fmla="*/ 3723563 w 8959297"/>
              <a:gd name="connsiteY340" fmla="*/ 6076719 h 7012541"/>
              <a:gd name="connsiteX341" fmla="*/ 3733978 w 8959297"/>
              <a:gd name="connsiteY341" fmla="*/ 6081120 h 7012541"/>
              <a:gd name="connsiteX342" fmla="*/ 3776987 w 8959297"/>
              <a:gd name="connsiteY342" fmla="*/ 6098191 h 7012541"/>
              <a:gd name="connsiteX343" fmla="*/ 3723226 w 8959297"/>
              <a:gd name="connsiteY343" fmla="*/ 6128069 h 7012541"/>
              <a:gd name="connsiteX344" fmla="*/ 3685596 w 8959297"/>
              <a:gd name="connsiteY344" fmla="*/ 6115264 h 7012541"/>
              <a:gd name="connsiteX345" fmla="*/ 3674316 w 8959297"/>
              <a:gd name="connsiteY345" fmla="*/ 6111495 h 7012541"/>
              <a:gd name="connsiteX346" fmla="*/ 3550158 w 8959297"/>
              <a:gd name="connsiteY346" fmla="*/ 6209987 h 7012541"/>
              <a:gd name="connsiteX347" fmla="*/ 2376461 w 8959297"/>
              <a:gd name="connsiteY347" fmla="*/ 6797710 h 7012541"/>
              <a:gd name="connsiteX348" fmla="*/ 2293103 w 8959297"/>
              <a:gd name="connsiteY348" fmla="*/ 6820826 h 7012541"/>
              <a:gd name="connsiteX349" fmla="*/ 2293103 w 8959297"/>
              <a:gd name="connsiteY349" fmla="*/ 6858002 h 7012541"/>
              <a:gd name="connsiteX350" fmla="*/ 2159046 w 8959297"/>
              <a:gd name="connsiteY350" fmla="*/ 6858002 h 7012541"/>
              <a:gd name="connsiteX351" fmla="*/ 2047293 w 8959297"/>
              <a:gd name="connsiteY351" fmla="*/ 6888993 h 7012541"/>
              <a:gd name="connsiteX352" fmla="*/ 995643 w 8959297"/>
              <a:gd name="connsiteY352" fmla="*/ 7010404 h 7012541"/>
              <a:gd name="connsiteX353" fmla="*/ 0 w 8959297"/>
              <a:gd name="connsiteY353" fmla="*/ 6931523 h 7012541"/>
              <a:gd name="connsiteX354" fmla="*/ 28261 w 8959297"/>
              <a:gd name="connsiteY354" fmla="*/ 5029202 h 7012541"/>
              <a:gd name="connsiteX0" fmla="*/ 6634026 w 8943168"/>
              <a:gd name="connsiteY0" fmla="*/ 867292 h 7012541"/>
              <a:gd name="connsiteX1" fmla="*/ 6577800 w 8943168"/>
              <a:gd name="connsiteY1" fmla="*/ 908210 h 7012541"/>
              <a:gd name="connsiteX2" fmla="*/ 6529417 w 8943168"/>
              <a:gd name="connsiteY2" fmla="*/ 967963 h 7012541"/>
              <a:gd name="connsiteX3" fmla="*/ 6545544 w 8943168"/>
              <a:gd name="connsiteY3" fmla="*/ 1006376 h 7012541"/>
              <a:gd name="connsiteX4" fmla="*/ 6585864 w 8943168"/>
              <a:gd name="connsiteY4" fmla="*/ 1006911 h 7012541"/>
              <a:gd name="connsiteX5" fmla="*/ 6602827 w 8943168"/>
              <a:gd name="connsiteY5" fmla="*/ 1003094 h 7012541"/>
              <a:gd name="connsiteX6" fmla="*/ 6624961 w 8943168"/>
              <a:gd name="connsiteY6" fmla="*/ 955148 h 7012541"/>
              <a:gd name="connsiteX7" fmla="*/ 6627415 w 8943168"/>
              <a:gd name="connsiteY7" fmla="*/ 887712 h 7012541"/>
              <a:gd name="connsiteX8" fmla="*/ 6634026 w 8943168"/>
              <a:gd name="connsiteY8" fmla="*/ 867292 h 7012541"/>
              <a:gd name="connsiteX9" fmla="*/ 28261 w 8943168"/>
              <a:gd name="connsiteY9" fmla="*/ 5029202 h 7012541"/>
              <a:gd name="connsiteX10" fmla="*/ 71547 w 8943168"/>
              <a:gd name="connsiteY10" fmla="*/ 85060 h 7012541"/>
              <a:gd name="connsiteX11" fmla="*/ 2293103 w 8943168"/>
              <a:gd name="connsiteY11" fmla="*/ 0 h 7012541"/>
              <a:gd name="connsiteX12" fmla="*/ 2909882 w 8943168"/>
              <a:gd name="connsiteY12" fmla="*/ 423059 h 7012541"/>
              <a:gd name="connsiteX13" fmla="*/ 3086400 w 8943168"/>
              <a:gd name="connsiteY13" fmla="*/ 516658 h 7012541"/>
              <a:gd name="connsiteX14" fmla="*/ 3066703 w 8943168"/>
              <a:gd name="connsiteY14" fmla="*/ 491542 h 7012541"/>
              <a:gd name="connsiteX15" fmla="*/ 3040497 w 8943168"/>
              <a:gd name="connsiteY15" fmla="*/ 460064 h 7012541"/>
              <a:gd name="connsiteX16" fmla="*/ 2943731 w 8943168"/>
              <a:gd name="connsiteY16" fmla="*/ 387506 h 7012541"/>
              <a:gd name="connsiteX17" fmla="*/ 2895348 w 8943168"/>
              <a:gd name="connsiteY17" fmla="*/ 302144 h 7012541"/>
              <a:gd name="connsiteX18" fmla="*/ 2981361 w 8943168"/>
              <a:gd name="connsiteY18" fmla="*/ 203978 h 7012541"/>
              <a:gd name="connsiteX19" fmla="*/ 3035121 w 8943168"/>
              <a:gd name="connsiteY19" fmla="*/ 203978 h 7012541"/>
              <a:gd name="connsiteX20" fmla="*/ 3051248 w 8943168"/>
              <a:gd name="connsiteY20" fmla="*/ 233856 h 7012541"/>
              <a:gd name="connsiteX21" fmla="*/ 3110381 w 8943168"/>
              <a:gd name="connsiteY21" fmla="*/ 391774 h 7012541"/>
              <a:gd name="connsiteX22" fmla="*/ 3131886 w 8943168"/>
              <a:gd name="connsiteY22" fmla="*/ 434455 h 7012541"/>
              <a:gd name="connsiteX23" fmla="*/ 3217899 w 8943168"/>
              <a:gd name="connsiteY23" fmla="*/ 545425 h 7012541"/>
              <a:gd name="connsiteX24" fmla="*/ 3265394 w 8943168"/>
              <a:gd name="connsiteY24" fmla="*/ 614557 h 7012541"/>
              <a:gd name="connsiteX25" fmla="*/ 3525574 w 8943168"/>
              <a:gd name="connsiteY25" fmla="*/ 784372 h 7012541"/>
              <a:gd name="connsiteX26" fmla="*/ 3549857 w 8943168"/>
              <a:gd name="connsiteY26" fmla="*/ 760429 h 7012541"/>
              <a:gd name="connsiteX27" fmla="*/ 3583457 w 8943168"/>
              <a:gd name="connsiteY27" fmla="*/ 716148 h 7012541"/>
              <a:gd name="connsiteX28" fmla="*/ 3701724 w 8943168"/>
              <a:gd name="connsiteY28" fmla="*/ 703343 h 7012541"/>
              <a:gd name="connsiteX29" fmla="*/ 3927511 w 8943168"/>
              <a:gd name="connsiteY29" fmla="*/ 733221 h 7012541"/>
              <a:gd name="connsiteX30" fmla="*/ 3992019 w 8943168"/>
              <a:gd name="connsiteY30" fmla="*/ 686272 h 7012541"/>
              <a:gd name="connsiteX31" fmla="*/ 4008148 w 8943168"/>
              <a:gd name="connsiteY31" fmla="*/ 600910 h 7012541"/>
              <a:gd name="connsiteX32" fmla="*/ 4008148 w 8943168"/>
              <a:gd name="connsiteY32" fmla="*/ 545425 h 7012541"/>
              <a:gd name="connsiteX33" fmla="*/ 4110289 w 8943168"/>
              <a:gd name="connsiteY33" fmla="*/ 515549 h 7012541"/>
              <a:gd name="connsiteX34" fmla="*/ 4190927 w 8943168"/>
              <a:gd name="connsiteY34" fmla="*/ 579570 h 7012541"/>
              <a:gd name="connsiteX35" fmla="*/ 4239308 w 8943168"/>
              <a:gd name="connsiteY35" fmla="*/ 613714 h 7012541"/>
              <a:gd name="connsiteX36" fmla="*/ 4293068 w 8943168"/>
              <a:gd name="connsiteY36" fmla="*/ 583839 h 7012541"/>
              <a:gd name="connsiteX37" fmla="*/ 4336073 w 8943168"/>
              <a:gd name="connsiteY37" fmla="*/ 472869 h 7012541"/>
              <a:gd name="connsiteX38" fmla="*/ 4368329 w 8943168"/>
              <a:gd name="connsiteY38" fmla="*/ 438723 h 7012541"/>
              <a:gd name="connsiteX39" fmla="*/ 4422087 w 8943168"/>
              <a:gd name="connsiteY39" fmla="*/ 442991 h 7012541"/>
              <a:gd name="connsiteX40" fmla="*/ 4481222 w 8943168"/>
              <a:gd name="connsiteY40" fmla="*/ 485671 h 7012541"/>
              <a:gd name="connsiteX41" fmla="*/ 4567235 w 8943168"/>
              <a:gd name="connsiteY41" fmla="*/ 545425 h 7012541"/>
              <a:gd name="connsiteX42" fmla="*/ 4701630 w 8943168"/>
              <a:gd name="connsiteY42" fmla="*/ 481403 h 7012541"/>
              <a:gd name="connsiteX43" fmla="*/ 4787643 w 8943168"/>
              <a:gd name="connsiteY43" fmla="*/ 366167 h 7012541"/>
              <a:gd name="connsiteX44" fmla="*/ 4852154 w 8943168"/>
              <a:gd name="connsiteY44" fmla="*/ 349094 h 7012541"/>
              <a:gd name="connsiteX45" fmla="*/ 4911289 w 8943168"/>
              <a:gd name="connsiteY45" fmla="*/ 494208 h 7012541"/>
              <a:gd name="connsiteX46" fmla="*/ 4900539 w 8943168"/>
              <a:gd name="connsiteY46" fmla="*/ 507013 h 7012541"/>
              <a:gd name="connsiteX47" fmla="*/ 5008054 w 8943168"/>
              <a:gd name="connsiteY47" fmla="*/ 532622 h 7012541"/>
              <a:gd name="connsiteX48" fmla="*/ 5099443 w 8943168"/>
              <a:gd name="connsiteY48" fmla="*/ 498476 h 7012541"/>
              <a:gd name="connsiteX49" fmla="*/ 5115571 w 8943168"/>
              <a:gd name="connsiteY49" fmla="*/ 485671 h 7012541"/>
              <a:gd name="connsiteX50" fmla="*/ 5292973 w 8943168"/>
              <a:gd name="connsiteY50" fmla="*/ 477137 h 7012541"/>
              <a:gd name="connsiteX51" fmla="*/ 5395114 w 8943168"/>
              <a:gd name="connsiteY51" fmla="*/ 468600 h 7012541"/>
              <a:gd name="connsiteX52" fmla="*/ 5454249 w 8943168"/>
              <a:gd name="connsiteY52" fmla="*/ 357630 h 7012541"/>
              <a:gd name="connsiteX53" fmla="*/ 5545639 w 8943168"/>
              <a:gd name="connsiteY53" fmla="*/ 131422 h 7012541"/>
              <a:gd name="connsiteX54" fmla="*/ 5626276 w 8943168"/>
              <a:gd name="connsiteY54" fmla="*/ 33255 h 7012541"/>
              <a:gd name="connsiteX55" fmla="*/ 5684065 w 8943168"/>
              <a:gd name="connsiteY55" fmla="*/ 2846 h 7012541"/>
              <a:gd name="connsiteX56" fmla="*/ 5721528 w 8943168"/>
              <a:gd name="connsiteY56" fmla="*/ 245 h 7012541"/>
              <a:gd name="connsiteX57" fmla="*/ 5766047 w 8943168"/>
              <a:gd name="connsiteY57" fmla="*/ 7648 h 7012541"/>
              <a:gd name="connsiteX58" fmla="*/ 5712289 w 8943168"/>
              <a:gd name="connsiteY58" fmla="*/ 152762 h 7012541"/>
              <a:gd name="connsiteX59" fmla="*/ 5658530 w 8943168"/>
              <a:gd name="connsiteY59" fmla="*/ 323485 h 7012541"/>
              <a:gd name="connsiteX60" fmla="*/ 5599395 w 8943168"/>
              <a:gd name="connsiteY60" fmla="*/ 489940 h 7012541"/>
              <a:gd name="connsiteX61" fmla="*/ 5733793 w 8943168"/>
              <a:gd name="connsiteY61" fmla="*/ 613714 h 7012541"/>
              <a:gd name="connsiteX62" fmla="*/ 5766047 w 8943168"/>
              <a:gd name="connsiteY62" fmla="*/ 596641 h 7012541"/>
              <a:gd name="connsiteX63" fmla="*/ 5782173 w 8943168"/>
              <a:gd name="connsiteY63" fmla="*/ 566766 h 7012541"/>
              <a:gd name="connsiteX64" fmla="*/ 5889693 w 8943168"/>
              <a:gd name="connsiteY64" fmla="*/ 532622 h 7012541"/>
              <a:gd name="connsiteX65" fmla="*/ 5948825 w 8943168"/>
              <a:gd name="connsiteY65" fmla="*/ 600910 h 7012541"/>
              <a:gd name="connsiteX66" fmla="*/ 5948825 w 8943168"/>
              <a:gd name="connsiteY66" fmla="*/ 635055 h 7012541"/>
              <a:gd name="connsiteX67" fmla="*/ 6110101 w 8943168"/>
              <a:gd name="connsiteY67" fmla="*/ 801509 h 7012541"/>
              <a:gd name="connsiteX68" fmla="*/ 6185364 w 8943168"/>
              <a:gd name="connsiteY68" fmla="*/ 797240 h 7012541"/>
              <a:gd name="connsiteX69" fmla="*/ 6411148 w 8943168"/>
              <a:gd name="connsiteY69" fmla="*/ 754560 h 7012541"/>
              <a:gd name="connsiteX70" fmla="*/ 6459531 w 8943168"/>
              <a:gd name="connsiteY70" fmla="*/ 771633 h 7012541"/>
              <a:gd name="connsiteX71" fmla="*/ 6518666 w 8943168"/>
              <a:gd name="connsiteY71" fmla="*/ 831386 h 7012541"/>
              <a:gd name="connsiteX72" fmla="*/ 6583174 w 8943168"/>
              <a:gd name="connsiteY72" fmla="*/ 839921 h 7012541"/>
              <a:gd name="connsiteX73" fmla="*/ 6604680 w 8943168"/>
              <a:gd name="connsiteY73" fmla="*/ 822850 h 7012541"/>
              <a:gd name="connsiteX74" fmla="*/ 6630887 w 8943168"/>
              <a:gd name="connsiteY74" fmla="*/ 818048 h 7012541"/>
              <a:gd name="connsiteX75" fmla="*/ 6648711 w 8943168"/>
              <a:gd name="connsiteY75" fmla="*/ 821907 h 7012541"/>
              <a:gd name="connsiteX76" fmla="*/ 6652736 w 8943168"/>
              <a:gd name="connsiteY76" fmla="*/ 803062 h 7012541"/>
              <a:gd name="connsiteX77" fmla="*/ 6634723 w 8943168"/>
              <a:gd name="connsiteY77" fmla="*/ 789260 h 7012541"/>
              <a:gd name="connsiteX78" fmla="*/ 6634019 w 8943168"/>
              <a:gd name="connsiteY78" fmla="*/ 763084 h 7012541"/>
              <a:gd name="connsiteX79" fmla="*/ 6635466 w 8943168"/>
              <a:gd name="connsiteY79" fmla="*/ 732353 h 7012541"/>
              <a:gd name="connsiteX80" fmla="*/ 6681000 w 8943168"/>
              <a:gd name="connsiteY80" fmla="*/ 753698 h 7012541"/>
              <a:gd name="connsiteX81" fmla="*/ 6681704 w 8943168"/>
              <a:gd name="connsiteY81" fmla="*/ 779876 h 7012541"/>
              <a:gd name="connsiteX82" fmla="*/ 6666549 w 8943168"/>
              <a:gd name="connsiteY82" fmla="*/ 977913 h 7012541"/>
              <a:gd name="connsiteX83" fmla="*/ 6666829 w 8943168"/>
              <a:gd name="connsiteY83" fmla="*/ 988259 h 7012541"/>
              <a:gd name="connsiteX84" fmla="*/ 6669190 w 8943168"/>
              <a:gd name="connsiteY84" fmla="*/ 987703 h 7012541"/>
              <a:gd name="connsiteX85" fmla="*/ 6712195 w 8943168"/>
              <a:gd name="connsiteY85" fmla="*/ 1006376 h 7012541"/>
              <a:gd name="connsiteX86" fmla="*/ 6741388 w 8943168"/>
              <a:gd name="connsiteY86" fmla="*/ 1050670 h 7012541"/>
              <a:gd name="connsiteX87" fmla="*/ 6756165 w 8943168"/>
              <a:gd name="connsiteY87" fmla="*/ 1051331 h 7012541"/>
              <a:gd name="connsiteX88" fmla="*/ 6811400 w 8943168"/>
              <a:gd name="connsiteY88" fmla="*/ 1031420 h 7012541"/>
              <a:gd name="connsiteX89" fmla="*/ 6870579 w 8943168"/>
              <a:gd name="connsiteY89" fmla="*/ 1010084 h 7012541"/>
              <a:gd name="connsiteX90" fmla="*/ 6917158 w 8943168"/>
              <a:gd name="connsiteY90" fmla="*/ 1091465 h 7012541"/>
              <a:gd name="connsiteX91" fmla="*/ 7031896 w 8943168"/>
              <a:gd name="connsiteY91" fmla="*/ 1125620 h 7012541"/>
              <a:gd name="connsiteX92" fmla="*/ 7125478 w 8943168"/>
              <a:gd name="connsiteY92" fmla="*/ 1156072 h 7012541"/>
              <a:gd name="connsiteX93" fmla="*/ 7159878 w 8943168"/>
              <a:gd name="connsiteY93" fmla="*/ 1207863 h 7012541"/>
              <a:gd name="connsiteX94" fmla="*/ 7235505 w 8943168"/>
              <a:gd name="connsiteY94" fmla="*/ 1290100 h 7012541"/>
              <a:gd name="connsiteX95" fmla="*/ 7260605 w 8943168"/>
              <a:gd name="connsiteY95" fmla="*/ 1292379 h 7012541"/>
              <a:gd name="connsiteX96" fmla="*/ 7397968 w 8943168"/>
              <a:gd name="connsiteY96" fmla="*/ 1257963 h 7012541"/>
              <a:gd name="connsiteX97" fmla="*/ 7448170 w 8943168"/>
              <a:gd name="connsiteY97" fmla="*/ 1262519 h 7012541"/>
              <a:gd name="connsiteX98" fmla="*/ 7449238 w 8943168"/>
              <a:gd name="connsiteY98" fmla="*/ 1281014 h 7012541"/>
              <a:gd name="connsiteX99" fmla="*/ 7356343 w 8943168"/>
              <a:gd name="connsiteY99" fmla="*/ 1318280 h 7012541"/>
              <a:gd name="connsiteX100" fmla="*/ 7333375 w 8943168"/>
              <a:gd name="connsiteY100" fmla="*/ 1352992 h 7012541"/>
              <a:gd name="connsiteX101" fmla="*/ 7382127 w 8943168"/>
              <a:gd name="connsiteY101" fmla="*/ 1388279 h 7012541"/>
              <a:gd name="connsiteX102" fmla="*/ 7433759 w 8943168"/>
              <a:gd name="connsiteY102" fmla="*/ 1403649 h 7012541"/>
              <a:gd name="connsiteX103" fmla="*/ 7364535 w 8943168"/>
              <a:gd name="connsiteY103" fmla="*/ 1432382 h 7012541"/>
              <a:gd name="connsiteX104" fmla="*/ 7336194 w 8943168"/>
              <a:gd name="connsiteY104" fmla="*/ 1457701 h 7012541"/>
              <a:gd name="connsiteX105" fmla="*/ 7364153 w 8943168"/>
              <a:gd name="connsiteY105" fmla="*/ 1481607 h 7012541"/>
              <a:gd name="connsiteX106" fmla="*/ 7469950 w 8943168"/>
              <a:gd name="connsiteY106" fmla="*/ 1458567 h 7012541"/>
              <a:gd name="connsiteX107" fmla="*/ 7685494 w 8943168"/>
              <a:gd name="connsiteY107" fmla="*/ 1411069 h 7012541"/>
              <a:gd name="connsiteX108" fmla="*/ 7721005 w 8943168"/>
              <a:gd name="connsiteY108" fmla="*/ 1398266 h 7012541"/>
              <a:gd name="connsiteX109" fmla="*/ 7755786 w 8943168"/>
              <a:gd name="connsiteY109" fmla="*/ 1400830 h 7012541"/>
              <a:gd name="connsiteX110" fmla="*/ 7744655 w 8943168"/>
              <a:gd name="connsiteY110" fmla="*/ 1431274 h 7012541"/>
              <a:gd name="connsiteX111" fmla="*/ 7718830 w 8943168"/>
              <a:gd name="connsiteY111" fmla="*/ 1444362 h 7012541"/>
              <a:gd name="connsiteX112" fmla="*/ 7634911 w 8943168"/>
              <a:gd name="connsiteY112" fmla="*/ 1455735 h 7012541"/>
              <a:gd name="connsiteX113" fmla="*/ 7564259 w 8943168"/>
              <a:gd name="connsiteY113" fmla="*/ 1473656 h 7012541"/>
              <a:gd name="connsiteX114" fmla="*/ 7519069 w 8943168"/>
              <a:gd name="connsiteY114" fmla="*/ 1486173 h 7012541"/>
              <a:gd name="connsiteX115" fmla="*/ 7422588 w 8943168"/>
              <a:gd name="connsiteY115" fmla="*/ 1517179 h 7012541"/>
              <a:gd name="connsiteX116" fmla="*/ 7333981 w 8943168"/>
              <a:gd name="connsiteY116" fmla="*/ 1586884 h 7012541"/>
              <a:gd name="connsiteX117" fmla="*/ 7424703 w 8943168"/>
              <a:gd name="connsiteY117" fmla="*/ 1595712 h 7012541"/>
              <a:gd name="connsiteX118" fmla="*/ 7616576 w 8943168"/>
              <a:gd name="connsiteY118" fmla="*/ 1556747 h 7012541"/>
              <a:gd name="connsiteX119" fmla="*/ 7733485 w 8943168"/>
              <a:gd name="connsiteY119" fmla="*/ 1544806 h 7012541"/>
              <a:gd name="connsiteX120" fmla="*/ 7757500 w 8943168"/>
              <a:gd name="connsiteY120" fmla="*/ 1570131 h 7012541"/>
              <a:gd name="connsiteX121" fmla="*/ 7737410 w 8943168"/>
              <a:gd name="connsiteY121" fmla="*/ 1584926 h 7012541"/>
              <a:gd name="connsiteX122" fmla="*/ 7540165 w 8943168"/>
              <a:gd name="connsiteY122" fmla="*/ 1614502 h 7012541"/>
              <a:gd name="connsiteX123" fmla="*/ 7473820 w 8943168"/>
              <a:gd name="connsiteY123" fmla="*/ 1623317 h 7012541"/>
              <a:gd name="connsiteX124" fmla="*/ 7385936 w 8943168"/>
              <a:gd name="connsiteY124" fmla="*/ 1677656 h 7012541"/>
              <a:gd name="connsiteX125" fmla="*/ 7281204 w 8943168"/>
              <a:gd name="connsiteY125" fmla="*/ 1719189 h 7012541"/>
              <a:gd name="connsiteX126" fmla="*/ 7274371 w 8943168"/>
              <a:gd name="connsiteY126" fmla="*/ 1720608 h 7012541"/>
              <a:gd name="connsiteX127" fmla="*/ 7266631 w 8943168"/>
              <a:gd name="connsiteY127" fmla="*/ 1727395 h 7012541"/>
              <a:gd name="connsiteX128" fmla="*/ 7266631 w 8943168"/>
              <a:gd name="connsiteY128" fmla="*/ 1753945 h 7012541"/>
              <a:gd name="connsiteX129" fmla="*/ 7283452 w 8943168"/>
              <a:gd name="connsiteY129" fmla="*/ 1789340 h 7012541"/>
              <a:gd name="connsiteX130" fmla="*/ 7165708 w 8943168"/>
              <a:gd name="connsiteY130" fmla="*/ 1833590 h 7012541"/>
              <a:gd name="connsiteX131" fmla="*/ 7154809 w 8943168"/>
              <a:gd name="connsiteY131" fmla="*/ 1845056 h 7012541"/>
              <a:gd name="connsiteX132" fmla="*/ 7169142 w 8943168"/>
              <a:gd name="connsiteY132" fmla="*/ 1864261 h 7012541"/>
              <a:gd name="connsiteX133" fmla="*/ 7176645 w 8943168"/>
              <a:gd name="connsiteY133" fmla="*/ 1869997 h 7012541"/>
              <a:gd name="connsiteX134" fmla="*/ 7213877 w 8943168"/>
              <a:gd name="connsiteY134" fmla="*/ 1873441 h 7012541"/>
              <a:gd name="connsiteX135" fmla="*/ 7217525 w 8943168"/>
              <a:gd name="connsiteY135" fmla="*/ 1872797 h 7012541"/>
              <a:gd name="connsiteX136" fmla="*/ 7351920 w 8943168"/>
              <a:gd name="connsiteY136" fmla="*/ 1864261 h 7012541"/>
              <a:gd name="connsiteX137" fmla="*/ 7393249 w 8943168"/>
              <a:gd name="connsiteY137" fmla="*/ 1878132 h 7012541"/>
              <a:gd name="connsiteX138" fmla="*/ 7415948 w 8943168"/>
              <a:gd name="connsiteY138" fmla="*/ 1899836 h 7012541"/>
              <a:gd name="connsiteX139" fmla="*/ 7429578 w 8943168"/>
              <a:gd name="connsiteY139" fmla="*/ 1897743 h 7012541"/>
              <a:gd name="connsiteX140" fmla="*/ 7460064 w 8943168"/>
              <a:gd name="connsiteY140" fmla="*/ 1895534 h 7012541"/>
              <a:gd name="connsiteX141" fmla="*/ 7502113 w 8943168"/>
              <a:gd name="connsiteY141" fmla="*/ 1922083 h 7012541"/>
              <a:gd name="connsiteX142" fmla="*/ 7476884 w 8943168"/>
              <a:gd name="connsiteY142" fmla="*/ 1957479 h 7012541"/>
              <a:gd name="connsiteX143" fmla="*/ 7435999 w 8943168"/>
              <a:gd name="connsiteY143" fmla="*/ 1965299 h 7012541"/>
              <a:gd name="connsiteX144" fmla="*/ 7432559 w 8943168"/>
              <a:gd name="connsiteY144" fmla="*/ 1983767 h 7012541"/>
              <a:gd name="connsiteX145" fmla="*/ 7341167 w 8943168"/>
              <a:gd name="connsiteY145" fmla="*/ 2116076 h 7012541"/>
              <a:gd name="connsiteX146" fmla="*/ 7292785 w 8943168"/>
              <a:gd name="connsiteY146" fmla="*/ 2120344 h 7012541"/>
              <a:gd name="connsiteX147" fmla="*/ 7267252 w 8943168"/>
              <a:gd name="connsiteY147" fmla="*/ 2119278 h 7012541"/>
              <a:gd name="connsiteX148" fmla="*/ 7250917 w 8943168"/>
              <a:gd name="connsiteY148" fmla="*/ 2136237 h 7012541"/>
              <a:gd name="connsiteX149" fmla="*/ 7266631 w 8943168"/>
              <a:gd name="connsiteY149" fmla="*/ 2152158 h 7012541"/>
              <a:gd name="connsiteX150" fmla="*/ 7266631 w 8943168"/>
              <a:gd name="connsiteY150" fmla="*/ 2169860 h 7012541"/>
              <a:gd name="connsiteX151" fmla="*/ 7241401 w 8943168"/>
              <a:gd name="connsiteY151" fmla="*/ 2178706 h 7012541"/>
              <a:gd name="connsiteX152" fmla="*/ 7216741 w 8943168"/>
              <a:gd name="connsiteY152" fmla="*/ 2176761 h 7012541"/>
              <a:gd name="connsiteX153" fmla="*/ 7206772 w 8943168"/>
              <a:gd name="connsiteY153" fmla="*/ 2188634 h 7012541"/>
              <a:gd name="connsiteX154" fmla="*/ 7209141 w 8943168"/>
              <a:gd name="connsiteY154" fmla="*/ 2205255 h 7012541"/>
              <a:gd name="connsiteX155" fmla="*/ 7241401 w 8943168"/>
              <a:gd name="connsiteY155" fmla="*/ 2205255 h 7012541"/>
              <a:gd name="connsiteX156" fmla="*/ 7325501 w 8943168"/>
              <a:gd name="connsiteY156" fmla="*/ 2205255 h 7012541"/>
              <a:gd name="connsiteX157" fmla="*/ 7367553 w 8943168"/>
              <a:gd name="connsiteY157" fmla="*/ 2205255 h 7012541"/>
              <a:gd name="connsiteX158" fmla="*/ 7434834 w 8943168"/>
              <a:gd name="connsiteY158" fmla="*/ 2249505 h 7012541"/>
              <a:gd name="connsiteX159" fmla="*/ 7535753 w 8943168"/>
              <a:gd name="connsiteY159" fmla="*/ 2284901 h 7012541"/>
              <a:gd name="connsiteX160" fmla="*/ 7560984 w 8943168"/>
              <a:gd name="connsiteY160" fmla="*/ 2311449 h 7012541"/>
              <a:gd name="connsiteX161" fmla="*/ 7535753 w 8943168"/>
              <a:gd name="connsiteY161" fmla="*/ 2329142 h 7012541"/>
              <a:gd name="connsiteX162" fmla="*/ 7527346 w 8943168"/>
              <a:gd name="connsiteY162" fmla="*/ 2355692 h 7012541"/>
              <a:gd name="connsiteX163" fmla="*/ 7518935 w 8943168"/>
              <a:gd name="connsiteY163" fmla="*/ 2391087 h 7012541"/>
              <a:gd name="connsiteX164" fmla="*/ 7518935 w 8943168"/>
              <a:gd name="connsiteY164" fmla="*/ 2417635 h 7012541"/>
              <a:gd name="connsiteX165" fmla="*/ 7527346 w 8943168"/>
              <a:gd name="connsiteY165" fmla="*/ 2417635 h 7012541"/>
              <a:gd name="connsiteX166" fmla="*/ 7527346 w 8943168"/>
              <a:gd name="connsiteY166" fmla="*/ 2479580 h 7012541"/>
              <a:gd name="connsiteX167" fmla="*/ 7460064 w 8943168"/>
              <a:gd name="connsiteY167" fmla="*/ 2541532 h 7012541"/>
              <a:gd name="connsiteX168" fmla="*/ 7544165 w 8943168"/>
              <a:gd name="connsiteY168" fmla="*/ 2568073 h 7012541"/>
              <a:gd name="connsiteX169" fmla="*/ 7535753 w 8943168"/>
              <a:gd name="connsiteY169" fmla="*/ 2576928 h 7012541"/>
              <a:gd name="connsiteX170" fmla="*/ 7236495 w 8943168"/>
              <a:gd name="connsiteY170" fmla="*/ 2576928 h 7012541"/>
              <a:gd name="connsiteX171" fmla="*/ 7215508 w 8943168"/>
              <a:gd name="connsiteY171" fmla="*/ 2587165 h 7012541"/>
              <a:gd name="connsiteX172" fmla="*/ 7214139 w 8943168"/>
              <a:gd name="connsiteY172" fmla="*/ 2590655 h 7012541"/>
              <a:gd name="connsiteX173" fmla="*/ 7232990 w 8943168"/>
              <a:gd name="connsiteY173" fmla="*/ 2594621 h 7012541"/>
              <a:gd name="connsiteX174" fmla="*/ 7300272 w 8943168"/>
              <a:gd name="connsiteY174" fmla="*/ 2638871 h 7012541"/>
              <a:gd name="connsiteX175" fmla="*/ 7333912 w 8943168"/>
              <a:gd name="connsiteY175" fmla="*/ 2665420 h 7012541"/>
              <a:gd name="connsiteX176" fmla="*/ 7426423 w 8943168"/>
              <a:gd name="connsiteY176" fmla="*/ 2683114 h 7012541"/>
              <a:gd name="connsiteX177" fmla="*/ 7443243 w 8943168"/>
              <a:gd name="connsiteY177" fmla="*/ 2700816 h 7012541"/>
              <a:gd name="connsiteX178" fmla="*/ 7426423 w 8943168"/>
              <a:gd name="connsiteY178" fmla="*/ 2709662 h 7012541"/>
              <a:gd name="connsiteX179" fmla="*/ 7224581 w 8943168"/>
              <a:gd name="connsiteY179" fmla="*/ 2709662 h 7012541"/>
              <a:gd name="connsiteX180" fmla="*/ 7208810 w 8943168"/>
              <a:gd name="connsiteY180" fmla="*/ 2710767 h 7012541"/>
              <a:gd name="connsiteX181" fmla="*/ 7207899 w 8943168"/>
              <a:gd name="connsiteY181" fmla="*/ 2711514 h 7012541"/>
              <a:gd name="connsiteX182" fmla="*/ 7208115 w 8943168"/>
              <a:gd name="connsiteY182" fmla="*/ 2712006 h 7012541"/>
              <a:gd name="connsiteX183" fmla="*/ 7292785 w 8943168"/>
              <a:gd name="connsiteY183" fmla="*/ 2730679 h 7012541"/>
              <a:gd name="connsiteX184" fmla="*/ 7411055 w 8943168"/>
              <a:gd name="connsiteY184" fmla="*/ 2816042 h 7012541"/>
              <a:gd name="connsiteX185" fmla="*/ 7411055 w 8943168"/>
              <a:gd name="connsiteY185" fmla="*/ 2824702 h 7012541"/>
              <a:gd name="connsiteX186" fmla="*/ 7510524 w 8943168"/>
              <a:gd name="connsiteY186" fmla="*/ 2824702 h 7012541"/>
              <a:gd name="connsiteX187" fmla="*/ 7586217 w 8943168"/>
              <a:gd name="connsiteY187" fmla="*/ 2815857 h 7012541"/>
              <a:gd name="connsiteX188" fmla="*/ 7619857 w 8943168"/>
              <a:gd name="connsiteY188" fmla="*/ 2842405 h 7012541"/>
              <a:gd name="connsiteX189" fmla="*/ 7611446 w 8943168"/>
              <a:gd name="connsiteY189" fmla="*/ 2868954 h 7012541"/>
              <a:gd name="connsiteX190" fmla="*/ 7569394 w 8943168"/>
              <a:gd name="connsiteY190" fmla="*/ 2868954 h 7012541"/>
              <a:gd name="connsiteX191" fmla="*/ 7460064 w 8943168"/>
              <a:gd name="connsiteY191" fmla="*/ 2860098 h 7012541"/>
              <a:gd name="connsiteX192" fmla="*/ 7429971 w 8943168"/>
              <a:gd name="connsiteY192" fmla="*/ 2855261 h 7012541"/>
              <a:gd name="connsiteX193" fmla="*/ 7408679 w 8943168"/>
              <a:gd name="connsiteY193" fmla="*/ 2859828 h 7012541"/>
              <a:gd name="connsiteX194" fmla="*/ 7391569 w 8943168"/>
              <a:gd name="connsiteY194" fmla="*/ 2867792 h 7012541"/>
              <a:gd name="connsiteX195" fmla="*/ 7380474 w 8943168"/>
              <a:gd name="connsiteY195" fmla="*/ 2867539 h 7012541"/>
              <a:gd name="connsiteX196" fmla="*/ 7376094 w 8943168"/>
              <a:gd name="connsiteY196" fmla="*/ 2868814 h 7012541"/>
              <a:gd name="connsiteX197" fmla="*/ 7363084 w 8943168"/>
              <a:gd name="connsiteY197" fmla="*/ 2868887 h 7012541"/>
              <a:gd name="connsiteX198" fmla="*/ 7330122 w 8943168"/>
              <a:gd name="connsiteY198" fmla="*/ 2879700 h 7012541"/>
              <a:gd name="connsiteX199" fmla="*/ 7423270 w 8943168"/>
              <a:gd name="connsiteY199" fmla="*/ 2893285 h 7012541"/>
              <a:gd name="connsiteX200" fmla="*/ 7535753 w 8943168"/>
              <a:gd name="connsiteY200" fmla="*/ 2895495 h 7012541"/>
              <a:gd name="connsiteX201" fmla="*/ 7569394 w 8943168"/>
              <a:gd name="connsiteY201" fmla="*/ 2895495 h 7012541"/>
              <a:gd name="connsiteX202" fmla="*/ 7611446 w 8943168"/>
              <a:gd name="connsiteY202" fmla="*/ 2913195 h 7012541"/>
              <a:gd name="connsiteX203" fmla="*/ 7619857 w 8943168"/>
              <a:gd name="connsiteY203" fmla="*/ 2939745 h 7012541"/>
              <a:gd name="connsiteX204" fmla="*/ 7603035 w 8943168"/>
              <a:gd name="connsiteY204" fmla="*/ 2957445 h 7012541"/>
              <a:gd name="connsiteX205" fmla="*/ 7476884 w 8943168"/>
              <a:gd name="connsiteY205" fmla="*/ 2957445 h 7012541"/>
              <a:gd name="connsiteX206" fmla="*/ 7611446 w 8943168"/>
              <a:gd name="connsiteY206" fmla="*/ 2992841 h 7012541"/>
              <a:gd name="connsiteX207" fmla="*/ 7636676 w 8943168"/>
              <a:gd name="connsiteY207" fmla="*/ 3010536 h 7012541"/>
              <a:gd name="connsiteX208" fmla="*/ 7603035 w 8943168"/>
              <a:gd name="connsiteY208" fmla="*/ 3019391 h 7012541"/>
              <a:gd name="connsiteX209" fmla="*/ 7392782 w 8943168"/>
              <a:gd name="connsiteY209" fmla="*/ 3019391 h 7012541"/>
              <a:gd name="connsiteX210" fmla="*/ 7359141 w 8943168"/>
              <a:gd name="connsiteY210" fmla="*/ 3037084 h 7012541"/>
              <a:gd name="connsiteX211" fmla="*/ 7418013 w 8943168"/>
              <a:gd name="connsiteY211" fmla="*/ 3037084 h 7012541"/>
              <a:gd name="connsiteX212" fmla="*/ 7493705 w 8943168"/>
              <a:gd name="connsiteY212" fmla="*/ 3063633 h 7012541"/>
              <a:gd name="connsiteX213" fmla="*/ 7569394 w 8943168"/>
              <a:gd name="connsiteY213" fmla="*/ 3063633 h 7012541"/>
              <a:gd name="connsiteX214" fmla="*/ 7594625 w 8943168"/>
              <a:gd name="connsiteY214" fmla="*/ 3090181 h 7012541"/>
              <a:gd name="connsiteX215" fmla="*/ 7569394 w 8943168"/>
              <a:gd name="connsiteY215" fmla="*/ 3116729 h 7012541"/>
              <a:gd name="connsiteX216" fmla="*/ 7392782 w 8943168"/>
              <a:gd name="connsiteY216" fmla="*/ 3116729 h 7012541"/>
              <a:gd name="connsiteX217" fmla="*/ 7317090 w 8943168"/>
              <a:gd name="connsiteY217" fmla="*/ 3125577 h 7012541"/>
              <a:gd name="connsiteX218" fmla="*/ 7409602 w 8943168"/>
              <a:gd name="connsiteY218" fmla="*/ 3125577 h 7012541"/>
              <a:gd name="connsiteX219" fmla="*/ 7468474 w 8943168"/>
              <a:gd name="connsiteY219" fmla="*/ 3160972 h 7012541"/>
              <a:gd name="connsiteX220" fmla="*/ 7468474 w 8943168"/>
              <a:gd name="connsiteY220" fmla="*/ 3187520 h 7012541"/>
              <a:gd name="connsiteX221" fmla="*/ 7434834 w 8943168"/>
              <a:gd name="connsiteY221" fmla="*/ 3205222 h 7012541"/>
              <a:gd name="connsiteX222" fmla="*/ 7325501 w 8943168"/>
              <a:gd name="connsiteY222" fmla="*/ 3222925 h 7012541"/>
              <a:gd name="connsiteX223" fmla="*/ 7289650 w 8943168"/>
              <a:gd name="connsiteY223" fmla="*/ 3228471 h 7012541"/>
              <a:gd name="connsiteX224" fmla="*/ 7297868 w 8943168"/>
              <a:gd name="connsiteY224" fmla="*/ 3237002 h 7012541"/>
              <a:gd name="connsiteX225" fmla="*/ 7234517 w 8943168"/>
              <a:gd name="connsiteY225" fmla="*/ 3266341 h 7012541"/>
              <a:gd name="connsiteX226" fmla="*/ 7200180 w 8943168"/>
              <a:gd name="connsiteY226" fmla="*/ 3279517 h 7012541"/>
              <a:gd name="connsiteX227" fmla="*/ 7287409 w 8943168"/>
              <a:gd name="connsiteY227" fmla="*/ 3302602 h 7012541"/>
              <a:gd name="connsiteX228" fmla="*/ 7437935 w 8943168"/>
              <a:gd name="connsiteY228" fmla="*/ 3285529 h 7012541"/>
              <a:gd name="connsiteX229" fmla="*/ 7507819 w 8943168"/>
              <a:gd name="connsiteY229" fmla="*/ 3251385 h 7012541"/>
              <a:gd name="connsiteX230" fmla="*/ 7626089 w 8943168"/>
              <a:gd name="connsiteY230" fmla="*/ 3153218 h 7012541"/>
              <a:gd name="connsiteX231" fmla="*/ 7824993 w 8943168"/>
              <a:gd name="connsiteY231" fmla="*/ 2986763 h 7012541"/>
              <a:gd name="connsiteX232" fmla="*/ 8083034 w 8943168"/>
              <a:gd name="connsiteY232" fmla="*/ 2905671 h 7012541"/>
              <a:gd name="connsiteX233" fmla="*/ 8292694 w 8943168"/>
              <a:gd name="connsiteY233" fmla="*/ 2811774 h 7012541"/>
              <a:gd name="connsiteX234" fmla="*/ 8308820 w 8943168"/>
              <a:gd name="connsiteY234" fmla="*/ 2798969 h 7012541"/>
              <a:gd name="connsiteX235" fmla="*/ 8523854 w 8943168"/>
              <a:gd name="connsiteY235" fmla="*/ 2726411 h 7012541"/>
              <a:gd name="connsiteX236" fmla="*/ 8545735 w 8943168"/>
              <a:gd name="connsiteY236" fmla="*/ 2720593 h 7012541"/>
              <a:gd name="connsiteX237" fmla="*/ 8548676 w 8943168"/>
              <a:gd name="connsiteY237" fmla="*/ 2716533 h 7012541"/>
              <a:gd name="connsiteX238" fmla="*/ 8573314 w 8943168"/>
              <a:gd name="connsiteY238" fmla="*/ 2694886 h 7012541"/>
              <a:gd name="connsiteX239" fmla="*/ 8677288 w 8943168"/>
              <a:gd name="connsiteY239" fmla="*/ 2642160 h 7012541"/>
              <a:gd name="connsiteX240" fmla="*/ 8735408 w 8943168"/>
              <a:gd name="connsiteY240" fmla="*/ 2626902 h 7012541"/>
              <a:gd name="connsiteX241" fmla="*/ 8850732 w 8943168"/>
              <a:gd name="connsiteY241" fmla="*/ 2656253 h 7012541"/>
              <a:gd name="connsiteX242" fmla="*/ 8871829 w 8943168"/>
              <a:gd name="connsiteY242" fmla="*/ 2688788 h 7012541"/>
              <a:gd name="connsiteX243" fmla="*/ 8880174 w 8943168"/>
              <a:gd name="connsiteY243" fmla="*/ 2702474 h 7012541"/>
              <a:gd name="connsiteX244" fmla="*/ 8909536 w 8943168"/>
              <a:gd name="connsiteY244" fmla="*/ 2712074 h 7012541"/>
              <a:gd name="connsiteX245" fmla="*/ 8908421 w 8943168"/>
              <a:gd name="connsiteY245" fmla="*/ 2722859 h 7012541"/>
              <a:gd name="connsiteX246" fmla="*/ 8943168 w 8943168"/>
              <a:gd name="connsiteY246" fmla="*/ 2743484 h 7012541"/>
              <a:gd name="connsiteX247" fmla="*/ 8808773 w 8943168"/>
              <a:gd name="connsiteY247" fmla="*/ 3003836 h 7012541"/>
              <a:gd name="connsiteX248" fmla="*/ 8695880 w 8943168"/>
              <a:gd name="connsiteY248" fmla="*/ 3012372 h 7012541"/>
              <a:gd name="connsiteX249" fmla="*/ 8550732 w 8943168"/>
              <a:gd name="connsiteY249" fmla="*/ 3008104 h 7012541"/>
              <a:gd name="connsiteX250" fmla="*/ 8518478 w 8943168"/>
              <a:gd name="connsiteY250" fmla="*/ 3025177 h 7012541"/>
              <a:gd name="connsiteX251" fmla="*/ 8389456 w 8943168"/>
              <a:gd name="connsiteY251" fmla="*/ 3076394 h 7012541"/>
              <a:gd name="connsiteX252" fmla="*/ 8271189 w 8943168"/>
              <a:gd name="connsiteY252" fmla="*/ 3114806 h 7012541"/>
              <a:gd name="connsiteX253" fmla="*/ 8002397 w 8943168"/>
              <a:gd name="connsiteY253" fmla="*/ 3174559 h 7012541"/>
              <a:gd name="connsiteX254" fmla="*/ 7744358 w 8943168"/>
              <a:gd name="connsiteY254" fmla="*/ 3259920 h 7012541"/>
              <a:gd name="connsiteX255" fmla="*/ 7583083 w 8943168"/>
              <a:gd name="connsiteY255" fmla="*/ 3358087 h 7012541"/>
              <a:gd name="connsiteX256" fmla="*/ 7507819 w 8943168"/>
              <a:gd name="connsiteY256" fmla="*/ 3396499 h 7012541"/>
              <a:gd name="connsiteX257" fmla="*/ 7201396 w 8943168"/>
              <a:gd name="connsiteY257" fmla="*/ 3537345 h 7012541"/>
              <a:gd name="connsiteX258" fmla="*/ 7180328 w 8943168"/>
              <a:gd name="connsiteY258" fmla="*/ 3547150 h 7012541"/>
              <a:gd name="connsiteX259" fmla="*/ 7165229 w 8943168"/>
              <a:gd name="connsiteY259" fmla="*/ 3639988 h 7012541"/>
              <a:gd name="connsiteX260" fmla="*/ 7112041 w 8943168"/>
              <a:gd name="connsiteY260" fmla="*/ 3746654 h 7012541"/>
              <a:gd name="connsiteX261" fmla="*/ 7107603 w 8943168"/>
              <a:gd name="connsiteY261" fmla="*/ 3767789 h 7012541"/>
              <a:gd name="connsiteX262" fmla="*/ 7120759 w 8943168"/>
              <a:gd name="connsiteY262" fmla="*/ 3772089 h 7012541"/>
              <a:gd name="connsiteX263" fmla="*/ 7534699 w 8943168"/>
              <a:gd name="connsiteY263" fmla="*/ 3891595 h 7012541"/>
              <a:gd name="connsiteX264" fmla="*/ 7626089 w 8943168"/>
              <a:gd name="connsiteY264" fmla="*/ 3917205 h 7012541"/>
              <a:gd name="connsiteX265" fmla="*/ 7749734 w 8943168"/>
              <a:gd name="connsiteY265" fmla="*/ 3904400 h 7012541"/>
              <a:gd name="connsiteX266" fmla="*/ 7819618 w 8943168"/>
              <a:gd name="connsiteY266" fmla="*/ 3895864 h 7012541"/>
              <a:gd name="connsiteX267" fmla="*/ 7894880 w 8943168"/>
              <a:gd name="connsiteY267" fmla="*/ 3912937 h 7012541"/>
              <a:gd name="connsiteX268" fmla="*/ 7927136 w 8943168"/>
              <a:gd name="connsiteY268" fmla="*/ 3942812 h 7012541"/>
              <a:gd name="connsiteX269" fmla="*/ 7787364 w 8943168"/>
              <a:gd name="connsiteY269" fmla="*/ 4169020 h 7012541"/>
              <a:gd name="connsiteX270" fmla="*/ 7636840 w 8943168"/>
              <a:gd name="connsiteY270" fmla="*/ 4169020 h 7012541"/>
              <a:gd name="connsiteX271" fmla="*/ 7513195 w 8943168"/>
              <a:gd name="connsiteY271" fmla="*/ 4100731 h 7012541"/>
              <a:gd name="connsiteX272" fmla="*/ 7378800 w 8943168"/>
              <a:gd name="connsiteY272" fmla="*/ 4079391 h 7012541"/>
              <a:gd name="connsiteX273" fmla="*/ 7239029 w 8943168"/>
              <a:gd name="connsiteY273" fmla="*/ 4023907 h 7012541"/>
              <a:gd name="connsiteX274" fmla="*/ 7158389 w 8943168"/>
              <a:gd name="connsiteY274" fmla="*/ 3921471 h 7012541"/>
              <a:gd name="connsiteX275" fmla="*/ 7124598 w 8943168"/>
              <a:gd name="connsiteY275" fmla="*/ 3898797 h 7012541"/>
              <a:gd name="connsiteX276" fmla="*/ 7095148 w 8943168"/>
              <a:gd name="connsiteY276" fmla="*/ 3921009 h 7012541"/>
              <a:gd name="connsiteX277" fmla="*/ 6993789 w 8943168"/>
              <a:gd name="connsiteY277" fmla="*/ 3921009 h 7012541"/>
              <a:gd name="connsiteX278" fmla="*/ 6841749 w 8943168"/>
              <a:gd name="connsiteY278" fmla="*/ 3947832 h 7012541"/>
              <a:gd name="connsiteX279" fmla="*/ 6799515 w 8943168"/>
              <a:gd name="connsiteY279" fmla="*/ 4048423 h 7012541"/>
              <a:gd name="connsiteX280" fmla="*/ 6554562 w 8943168"/>
              <a:gd name="connsiteY280" fmla="*/ 4309956 h 7012541"/>
              <a:gd name="connsiteX281" fmla="*/ 6495434 w 8943168"/>
              <a:gd name="connsiteY281" fmla="*/ 4323367 h 7012541"/>
              <a:gd name="connsiteX282" fmla="*/ 6157569 w 8943168"/>
              <a:gd name="connsiteY282" fmla="*/ 4323367 h 7012541"/>
              <a:gd name="connsiteX283" fmla="*/ 6225141 w 8943168"/>
              <a:gd name="connsiteY283" fmla="*/ 4544663 h 7012541"/>
              <a:gd name="connsiteX284" fmla="*/ 6030867 w 8943168"/>
              <a:gd name="connsiteY284" fmla="*/ 4423957 h 7012541"/>
              <a:gd name="connsiteX285" fmla="*/ 5726788 w 8943168"/>
              <a:gd name="connsiteY285" fmla="*/ 4363603 h 7012541"/>
              <a:gd name="connsiteX286" fmla="*/ 5583194 w 8943168"/>
              <a:gd name="connsiteY286" fmla="*/ 4558076 h 7012541"/>
              <a:gd name="connsiteX287" fmla="*/ 5372027 w 8943168"/>
              <a:gd name="connsiteY287" fmla="*/ 4658664 h 7012541"/>
              <a:gd name="connsiteX288" fmla="*/ 5228434 w 8943168"/>
              <a:gd name="connsiteY288" fmla="*/ 4698900 h 7012541"/>
              <a:gd name="connsiteX289" fmla="*/ 4991928 w 8943168"/>
              <a:gd name="connsiteY289" fmla="*/ 4812901 h 7012541"/>
              <a:gd name="connsiteX290" fmla="*/ 4915908 w 8943168"/>
              <a:gd name="connsiteY290" fmla="*/ 4866550 h 7012541"/>
              <a:gd name="connsiteX291" fmla="*/ 4949694 w 8943168"/>
              <a:gd name="connsiteY291" fmla="*/ 5034199 h 7012541"/>
              <a:gd name="connsiteX292" fmla="*/ 4978237 w 8943168"/>
              <a:gd name="connsiteY292" fmla="*/ 5142809 h 7012541"/>
              <a:gd name="connsiteX293" fmla="*/ 4997518 w 8943168"/>
              <a:gd name="connsiteY293" fmla="*/ 5144903 h 7012541"/>
              <a:gd name="connsiteX294" fmla="*/ 5017276 w 8943168"/>
              <a:gd name="connsiteY294" fmla="*/ 5157192 h 7012541"/>
              <a:gd name="connsiteX295" fmla="*/ 5033367 w 8943168"/>
              <a:gd name="connsiteY295" fmla="*/ 5182005 h 7012541"/>
              <a:gd name="connsiteX296" fmla="*/ 5039731 w 8943168"/>
              <a:gd name="connsiteY296" fmla="*/ 5192443 h 7012541"/>
              <a:gd name="connsiteX297" fmla="*/ 5060058 w 8943168"/>
              <a:gd name="connsiteY297" fmla="*/ 5219711 h 7012541"/>
              <a:gd name="connsiteX298" fmla="*/ 5070657 w 8943168"/>
              <a:gd name="connsiteY298" fmla="*/ 5232605 h 7012541"/>
              <a:gd name="connsiteX299" fmla="*/ 5077775 w 8943168"/>
              <a:gd name="connsiteY299" fmla="*/ 5251423 h 7012541"/>
              <a:gd name="connsiteX300" fmla="*/ 5076675 w 8943168"/>
              <a:gd name="connsiteY300" fmla="*/ 5272625 h 7012541"/>
              <a:gd name="connsiteX301" fmla="*/ 5067013 w 8943168"/>
              <a:gd name="connsiteY301" fmla="*/ 5325796 h 7012541"/>
              <a:gd name="connsiteX302" fmla="*/ 4992239 w 8943168"/>
              <a:gd name="connsiteY302" fmla="*/ 5402777 h 7012541"/>
              <a:gd name="connsiteX303" fmla="*/ 4981655 w 8943168"/>
              <a:gd name="connsiteY303" fmla="*/ 5403392 h 7012541"/>
              <a:gd name="connsiteX304" fmla="*/ 4935831 w 8943168"/>
              <a:gd name="connsiteY304" fmla="*/ 5411777 h 7012541"/>
              <a:gd name="connsiteX305" fmla="*/ 4922876 w 8943168"/>
              <a:gd name="connsiteY305" fmla="*/ 5410623 h 7012541"/>
              <a:gd name="connsiteX306" fmla="*/ 4887883 w 8943168"/>
              <a:gd name="connsiteY306" fmla="*/ 5412181 h 7012541"/>
              <a:gd name="connsiteX307" fmla="*/ 4868951 w 8943168"/>
              <a:gd name="connsiteY307" fmla="*/ 5411532 h 7012541"/>
              <a:gd name="connsiteX308" fmla="*/ 4852373 w 8943168"/>
              <a:gd name="connsiteY308" fmla="*/ 5399145 h 7012541"/>
              <a:gd name="connsiteX309" fmla="*/ 4797423 w 8943168"/>
              <a:gd name="connsiteY309" fmla="*/ 5370869 h 7012541"/>
              <a:gd name="connsiteX310" fmla="*/ 4769006 w 8943168"/>
              <a:gd name="connsiteY310" fmla="*/ 5349635 h 7012541"/>
              <a:gd name="connsiteX311" fmla="*/ 4763013 w 8943168"/>
              <a:gd name="connsiteY311" fmla="*/ 5336631 h 7012541"/>
              <a:gd name="connsiteX312" fmla="*/ 4763231 w 8943168"/>
              <a:gd name="connsiteY312" fmla="*/ 5303401 h 7012541"/>
              <a:gd name="connsiteX313" fmla="*/ 4760438 w 8943168"/>
              <a:gd name="connsiteY313" fmla="*/ 5250159 h 7012541"/>
              <a:gd name="connsiteX314" fmla="*/ 4768885 w 8943168"/>
              <a:gd name="connsiteY314" fmla="*/ 5228052 h 7012541"/>
              <a:gd name="connsiteX315" fmla="*/ 4786918 w 8943168"/>
              <a:gd name="connsiteY315" fmla="*/ 5203164 h 7012541"/>
              <a:gd name="connsiteX316" fmla="*/ 4805708 w 8943168"/>
              <a:gd name="connsiteY316" fmla="*/ 5186655 h 7012541"/>
              <a:gd name="connsiteX317" fmla="*/ 4839370 w 8943168"/>
              <a:gd name="connsiteY317" fmla="*/ 5158612 h 7012541"/>
              <a:gd name="connsiteX318" fmla="*/ 4839887 w 8943168"/>
              <a:gd name="connsiteY318" fmla="*/ 5158473 h 7012541"/>
              <a:gd name="connsiteX319" fmla="*/ 4839887 w 8943168"/>
              <a:gd name="connsiteY319" fmla="*/ 5114670 h 7012541"/>
              <a:gd name="connsiteX320" fmla="*/ 4831440 w 8943168"/>
              <a:gd name="connsiteY320" fmla="*/ 5000669 h 7012541"/>
              <a:gd name="connsiteX321" fmla="*/ 4731137 w 8943168"/>
              <a:gd name="connsiteY321" fmla="*/ 4868226 h 7012541"/>
              <a:gd name="connsiteX322" fmla="*/ 4699578 w 8943168"/>
              <a:gd name="connsiteY322" fmla="*/ 4861044 h 7012541"/>
              <a:gd name="connsiteX323" fmla="*/ 4695996 w 8943168"/>
              <a:gd name="connsiteY323" fmla="*/ 4869585 h 7012541"/>
              <a:gd name="connsiteX324" fmla="*/ 4526886 w 8943168"/>
              <a:gd name="connsiteY324" fmla="*/ 5175990 h 7012541"/>
              <a:gd name="connsiteX325" fmla="*/ 4431061 w 8943168"/>
              <a:gd name="connsiteY325" fmla="*/ 5313663 h 7012541"/>
              <a:gd name="connsiteX326" fmla="*/ 4467109 w 8943168"/>
              <a:gd name="connsiteY326" fmla="*/ 5335807 h 7012541"/>
              <a:gd name="connsiteX327" fmla="*/ 4556483 w 8943168"/>
              <a:gd name="connsiteY327" fmla="*/ 5411032 h 7012541"/>
              <a:gd name="connsiteX328" fmla="*/ 4588738 w 8943168"/>
              <a:gd name="connsiteY328" fmla="*/ 5530539 h 7012541"/>
              <a:gd name="connsiteX329" fmla="*/ 4486598 w 8943168"/>
              <a:gd name="connsiteY329" fmla="*/ 5658580 h 7012541"/>
              <a:gd name="connsiteX330" fmla="*/ 4481222 w 8943168"/>
              <a:gd name="connsiteY330" fmla="*/ 5688457 h 7012541"/>
              <a:gd name="connsiteX331" fmla="*/ 4508100 w 8943168"/>
              <a:gd name="connsiteY331" fmla="*/ 5833571 h 7012541"/>
              <a:gd name="connsiteX332" fmla="*/ 4373705 w 8943168"/>
              <a:gd name="connsiteY332" fmla="*/ 6029902 h 7012541"/>
              <a:gd name="connsiteX333" fmla="*/ 4244684 w 8943168"/>
              <a:gd name="connsiteY333" fmla="*/ 6076852 h 7012541"/>
              <a:gd name="connsiteX334" fmla="*/ 3981267 w 8943168"/>
              <a:gd name="connsiteY334" fmla="*/ 6046974 h 7012541"/>
              <a:gd name="connsiteX335" fmla="*/ 3906594 w 8943168"/>
              <a:gd name="connsiteY335" fmla="*/ 6000025 h 7012541"/>
              <a:gd name="connsiteX336" fmla="*/ 3861154 w 8943168"/>
              <a:gd name="connsiteY336" fmla="*/ 5958970 h 7012541"/>
              <a:gd name="connsiteX337" fmla="*/ 3835346 w 8943168"/>
              <a:gd name="connsiteY337" fmla="*/ 5983754 h 7012541"/>
              <a:gd name="connsiteX338" fmla="*/ 3721172 w 8943168"/>
              <a:gd name="connsiteY338" fmla="*/ 6074326 h 7012541"/>
              <a:gd name="connsiteX339" fmla="*/ 3723563 w 8943168"/>
              <a:gd name="connsiteY339" fmla="*/ 6076719 h 7012541"/>
              <a:gd name="connsiteX340" fmla="*/ 3733978 w 8943168"/>
              <a:gd name="connsiteY340" fmla="*/ 6081120 h 7012541"/>
              <a:gd name="connsiteX341" fmla="*/ 3776987 w 8943168"/>
              <a:gd name="connsiteY341" fmla="*/ 6098191 h 7012541"/>
              <a:gd name="connsiteX342" fmla="*/ 3723226 w 8943168"/>
              <a:gd name="connsiteY342" fmla="*/ 6128069 h 7012541"/>
              <a:gd name="connsiteX343" fmla="*/ 3685596 w 8943168"/>
              <a:gd name="connsiteY343" fmla="*/ 6115264 h 7012541"/>
              <a:gd name="connsiteX344" fmla="*/ 3674316 w 8943168"/>
              <a:gd name="connsiteY344" fmla="*/ 6111495 h 7012541"/>
              <a:gd name="connsiteX345" fmla="*/ 3550158 w 8943168"/>
              <a:gd name="connsiteY345" fmla="*/ 6209987 h 7012541"/>
              <a:gd name="connsiteX346" fmla="*/ 2376461 w 8943168"/>
              <a:gd name="connsiteY346" fmla="*/ 6797710 h 7012541"/>
              <a:gd name="connsiteX347" fmla="*/ 2293103 w 8943168"/>
              <a:gd name="connsiteY347" fmla="*/ 6820826 h 7012541"/>
              <a:gd name="connsiteX348" fmla="*/ 2293103 w 8943168"/>
              <a:gd name="connsiteY348" fmla="*/ 6858002 h 7012541"/>
              <a:gd name="connsiteX349" fmla="*/ 2159046 w 8943168"/>
              <a:gd name="connsiteY349" fmla="*/ 6858002 h 7012541"/>
              <a:gd name="connsiteX350" fmla="*/ 2047293 w 8943168"/>
              <a:gd name="connsiteY350" fmla="*/ 6888993 h 7012541"/>
              <a:gd name="connsiteX351" fmla="*/ 995643 w 8943168"/>
              <a:gd name="connsiteY351" fmla="*/ 7010404 h 7012541"/>
              <a:gd name="connsiteX352" fmla="*/ 0 w 8943168"/>
              <a:gd name="connsiteY352" fmla="*/ 6931523 h 7012541"/>
              <a:gd name="connsiteX353" fmla="*/ 28261 w 8943168"/>
              <a:gd name="connsiteY353" fmla="*/ 5029202 h 7012541"/>
              <a:gd name="connsiteX0" fmla="*/ 6634026 w 8909536"/>
              <a:gd name="connsiteY0" fmla="*/ 867292 h 7012541"/>
              <a:gd name="connsiteX1" fmla="*/ 6577800 w 8909536"/>
              <a:gd name="connsiteY1" fmla="*/ 908210 h 7012541"/>
              <a:gd name="connsiteX2" fmla="*/ 6529417 w 8909536"/>
              <a:gd name="connsiteY2" fmla="*/ 967963 h 7012541"/>
              <a:gd name="connsiteX3" fmla="*/ 6545544 w 8909536"/>
              <a:gd name="connsiteY3" fmla="*/ 1006376 h 7012541"/>
              <a:gd name="connsiteX4" fmla="*/ 6585864 w 8909536"/>
              <a:gd name="connsiteY4" fmla="*/ 1006911 h 7012541"/>
              <a:gd name="connsiteX5" fmla="*/ 6602827 w 8909536"/>
              <a:gd name="connsiteY5" fmla="*/ 1003094 h 7012541"/>
              <a:gd name="connsiteX6" fmla="*/ 6624961 w 8909536"/>
              <a:gd name="connsiteY6" fmla="*/ 955148 h 7012541"/>
              <a:gd name="connsiteX7" fmla="*/ 6627415 w 8909536"/>
              <a:gd name="connsiteY7" fmla="*/ 887712 h 7012541"/>
              <a:gd name="connsiteX8" fmla="*/ 6634026 w 8909536"/>
              <a:gd name="connsiteY8" fmla="*/ 867292 h 7012541"/>
              <a:gd name="connsiteX9" fmla="*/ 28261 w 8909536"/>
              <a:gd name="connsiteY9" fmla="*/ 5029202 h 7012541"/>
              <a:gd name="connsiteX10" fmla="*/ 71547 w 8909536"/>
              <a:gd name="connsiteY10" fmla="*/ 85060 h 7012541"/>
              <a:gd name="connsiteX11" fmla="*/ 2293103 w 8909536"/>
              <a:gd name="connsiteY11" fmla="*/ 0 h 7012541"/>
              <a:gd name="connsiteX12" fmla="*/ 2909882 w 8909536"/>
              <a:gd name="connsiteY12" fmla="*/ 423059 h 7012541"/>
              <a:gd name="connsiteX13" fmla="*/ 3086400 w 8909536"/>
              <a:gd name="connsiteY13" fmla="*/ 516658 h 7012541"/>
              <a:gd name="connsiteX14" fmla="*/ 3066703 w 8909536"/>
              <a:gd name="connsiteY14" fmla="*/ 491542 h 7012541"/>
              <a:gd name="connsiteX15" fmla="*/ 3040497 w 8909536"/>
              <a:gd name="connsiteY15" fmla="*/ 460064 h 7012541"/>
              <a:gd name="connsiteX16" fmla="*/ 2943731 w 8909536"/>
              <a:gd name="connsiteY16" fmla="*/ 387506 h 7012541"/>
              <a:gd name="connsiteX17" fmla="*/ 2895348 w 8909536"/>
              <a:gd name="connsiteY17" fmla="*/ 302144 h 7012541"/>
              <a:gd name="connsiteX18" fmla="*/ 2981361 w 8909536"/>
              <a:gd name="connsiteY18" fmla="*/ 203978 h 7012541"/>
              <a:gd name="connsiteX19" fmla="*/ 3035121 w 8909536"/>
              <a:gd name="connsiteY19" fmla="*/ 203978 h 7012541"/>
              <a:gd name="connsiteX20" fmla="*/ 3051248 w 8909536"/>
              <a:gd name="connsiteY20" fmla="*/ 233856 h 7012541"/>
              <a:gd name="connsiteX21" fmla="*/ 3110381 w 8909536"/>
              <a:gd name="connsiteY21" fmla="*/ 391774 h 7012541"/>
              <a:gd name="connsiteX22" fmla="*/ 3131886 w 8909536"/>
              <a:gd name="connsiteY22" fmla="*/ 434455 h 7012541"/>
              <a:gd name="connsiteX23" fmla="*/ 3217899 w 8909536"/>
              <a:gd name="connsiteY23" fmla="*/ 545425 h 7012541"/>
              <a:gd name="connsiteX24" fmla="*/ 3265394 w 8909536"/>
              <a:gd name="connsiteY24" fmla="*/ 614557 h 7012541"/>
              <a:gd name="connsiteX25" fmla="*/ 3525574 w 8909536"/>
              <a:gd name="connsiteY25" fmla="*/ 784372 h 7012541"/>
              <a:gd name="connsiteX26" fmla="*/ 3549857 w 8909536"/>
              <a:gd name="connsiteY26" fmla="*/ 760429 h 7012541"/>
              <a:gd name="connsiteX27" fmla="*/ 3583457 w 8909536"/>
              <a:gd name="connsiteY27" fmla="*/ 716148 h 7012541"/>
              <a:gd name="connsiteX28" fmla="*/ 3701724 w 8909536"/>
              <a:gd name="connsiteY28" fmla="*/ 703343 h 7012541"/>
              <a:gd name="connsiteX29" fmla="*/ 3927511 w 8909536"/>
              <a:gd name="connsiteY29" fmla="*/ 733221 h 7012541"/>
              <a:gd name="connsiteX30" fmla="*/ 3992019 w 8909536"/>
              <a:gd name="connsiteY30" fmla="*/ 686272 h 7012541"/>
              <a:gd name="connsiteX31" fmla="*/ 4008148 w 8909536"/>
              <a:gd name="connsiteY31" fmla="*/ 600910 h 7012541"/>
              <a:gd name="connsiteX32" fmla="*/ 4008148 w 8909536"/>
              <a:gd name="connsiteY32" fmla="*/ 545425 h 7012541"/>
              <a:gd name="connsiteX33" fmla="*/ 4110289 w 8909536"/>
              <a:gd name="connsiteY33" fmla="*/ 515549 h 7012541"/>
              <a:gd name="connsiteX34" fmla="*/ 4190927 w 8909536"/>
              <a:gd name="connsiteY34" fmla="*/ 579570 h 7012541"/>
              <a:gd name="connsiteX35" fmla="*/ 4239308 w 8909536"/>
              <a:gd name="connsiteY35" fmla="*/ 613714 h 7012541"/>
              <a:gd name="connsiteX36" fmla="*/ 4293068 w 8909536"/>
              <a:gd name="connsiteY36" fmla="*/ 583839 h 7012541"/>
              <a:gd name="connsiteX37" fmla="*/ 4336073 w 8909536"/>
              <a:gd name="connsiteY37" fmla="*/ 472869 h 7012541"/>
              <a:gd name="connsiteX38" fmla="*/ 4368329 w 8909536"/>
              <a:gd name="connsiteY38" fmla="*/ 438723 h 7012541"/>
              <a:gd name="connsiteX39" fmla="*/ 4422087 w 8909536"/>
              <a:gd name="connsiteY39" fmla="*/ 442991 h 7012541"/>
              <a:gd name="connsiteX40" fmla="*/ 4481222 w 8909536"/>
              <a:gd name="connsiteY40" fmla="*/ 485671 h 7012541"/>
              <a:gd name="connsiteX41" fmla="*/ 4567235 w 8909536"/>
              <a:gd name="connsiteY41" fmla="*/ 545425 h 7012541"/>
              <a:gd name="connsiteX42" fmla="*/ 4701630 w 8909536"/>
              <a:gd name="connsiteY42" fmla="*/ 481403 h 7012541"/>
              <a:gd name="connsiteX43" fmla="*/ 4787643 w 8909536"/>
              <a:gd name="connsiteY43" fmla="*/ 366167 h 7012541"/>
              <a:gd name="connsiteX44" fmla="*/ 4852154 w 8909536"/>
              <a:gd name="connsiteY44" fmla="*/ 349094 h 7012541"/>
              <a:gd name="connsiteX45" fmla="*/ 4911289 w 8909536"/>
              <a:gd name="connsiteY45" fmla="*/ 494208 h 7012541"/>
              <a:gd name="connsiteX46" fmla="*/ 4900539 w 8909536"/>
              <a:gd name="connsiteY46" fmla="*/ 507013 h 7012541"/>
              <a:gd name="connsiteX47" fmla="*/ 5008054 w 8909536"/>
              <a:gd name="connsiteY47" fmla="*/ 532622 h 7012541"/>
              <a:gd name="connsiteX48" fmla="*/ 5099443 w 8909536"/>
              <a:gd name="connsiteY48" fmla="*/ 498476 h 7012541"/>
              <a:gd name="connsiteX49" fmla="*/ 5115571 w 8909536"/>
              <a:gd name="connsiteY49" fmla="*/ 485671 h 7012541"/>
              <a:gd name="connsiteX50" fmla="*/ 5292973 w 8909536"/>
              <a:gd name="connsiteY50" fmla="*/ 477137 h 7012541"/>
              <a:gd name="connsiteX51" fmla="*/ 5395114 w 8909536"/>
              <a:gd name="connsiteY51" fmla="*/ 468600 h 7012541"/>
              <a:gd name="connsiteX52" fmla="*/ 5454249 w 8909536"/>
              <a:gd name="connsiteY52" fmla="*/ 357630 h 7012541"/>
              <a:gd name="connsiteX53" fmla="*/ 5545639 w 8909536"/>
              <a:gd name="connsiteY53" fmla="*/ 131422 h 7012541"/>
              <a:gd name="connsiteX54" fmla="*/ 5626276 w 8909536"/>
              <a:gd name="connsiteY54" fmla="*/ 33255 h 7012541"/>
              <a:gd name="connsiteX55" fmla="*/ 5684065 w 8909536"/>
              <a:gd name="connsiteY55" fmla="*/ 2846 h 7012541"/>
              <a:gd name="connsiteX56" fmla="*/ 5721528 w 8909536"/>
              <a:gd name="connsiteY56" fmla="*/ 245 h 7012541"/>
              <a:gd name="connsiteX57" fmla="*/ 5766047 w 8909536"/>
              <a:gd name="connsiteY57" fmla="*/ 7648 h 7012541"/>
              <a:gd name="connsiteX58" fmla="*/ 5712289 w 8909536"/>
              <a:gd name="connsiteY58" fmla="*/ 152762 h 7012541"/>
              <a:gd name="connsiteX59" fmla="*/ 5658530 w 8909536"/>
              <a:gd name="connsiteY59" fmla="*/ 323485 h 7012541"/>
              <a:gd name="connsiteX60" fmla="*/ 5599395 w 8909536"/>
              <a:gd name="connsiteY60" fmla="*/ 489940 h 7012541"/>
              <a:gd name="connsiteX61" fmla="*/ 5733793 w 8909536"/>
              <a:gd name="connsiteY61" fmla="*/ 613714 h 7012541"/>
              <a:gd name="connsiteX62" fmla="*/ 5766047 w 8909536"/>
              <a:gd name="connsiteY62" fmla="*/ 596641 h 7012541"/>
              <a:gd name="connsiteX63" fmla="*/ 5782173 w 8909536"/>
              <a:gd name="connsiteY63" fmla="*/ 566766 h 7012541"/>
              <a:gd name="connsiteX64" fmla="*/ 5889693 w 8909536"/>
              <a:gd name="connsiteY64" fmla="*/ 532622 h 7012541"/>
              <a:gd name="connsiteX65" fmla="*/ 5948825 w 8909536"/>
              <a:gd name="connsiteY65" fmla="*/ 600910 h 7012541"/>
              <a:gd name="connsiteX66" fmla="*/ 5948825 w 8909536"/>
              <a:gd name="connsiteY66" fmla="*/ 635055 h 7012541"/>
              <a:gd name="connsiteX67" fmla="*/ 6110101 w 8909536"/>
              <a:gd name="connsiteY67" fmla="*/ 801509 h 7012541"/>
              <a:gd name="connsiteX68" fmla="*/ 6185364 w 8909536"/>
              <a:gd name="connsiteY68" fmla="*/ 797240 h 7012541"/>
              <a:gd name="connsiteX69" fmla="*/ 6411148 w 8909536"/>
              <a:gd name="connsiteY69" fmla="*/ 754560 h 7012541"/>
              <a:gd name="connsiteX70" fmla="*/ 6459531 w 8909536"/>
              <a:gd name="connsiteY70" fmla="*/ 771633 h 7012541"/>
              <a:gd name="connsiteX71" fmla="*/ 6518666 w 8909536"/>
              <a:gd name="connsiteY71" fmla="*/ 831386 h 7012541"/>
              <a:gd name="connsiteX72" fmla="*/ 6583174 w 8909536"/>
              <a:gd name="connsiteY72" fmla="*/ 839921 h 7012541"/>
              <a:gd name="connsiteX73" fmla="*/ 6604680 w 8909536"/>
              <a:gd name="connsiteY73" fmla="*/ 822850 h 7012541"/>
              <a:gd name="connsiteX74" fmla="*/ 6630887 w 8909536"/>
              <a:gd name="connsiteY74" fmla="*/ 818048 h 7012541"/>
              <a:gd name="connsiteX75" fmla="*/ 6648711 w 8909536"/>
              <a:gd name="connsiteY75" fmla="*/ 821907 h 7012541"/>
              <a:gd name="connsiteX76" fmla="*/ 6652736 w 8909536"/>
              <a:gd name="connsiteY76" fmla="*/ 803062 h 7012541"/>
              <a:gd name="connsiteX77" fmla="*/ 6634723 w 8909536"/>
              <a:gd name="connsiteY77" fmla="*/ 789260 h 7012541"/>
              <a:gd name="connsiteX78" fmla="*/ 6634019 w 8909536"/>
              <a:gd name="connsiteY78" fmla="*/ 763084 h 7012541"/>
              <a:gd name="connsiteX79" fmla="*/ 6635466 w 8909536"/>
              <a:gd name="connsiteY79" fmla="*/ 732353 h 7012541"/>
              <a:gd name="connsiteX80" fmla="*/ 6681000 w 8909536"/>
              <a:gd name="connsiteY80" fmla="*/ 753698 h 7012541"/>
              <a:gd name="connsiteX81" fmla="*/ 6681704 w 8909536"/>
              <a:gd name="connsiteY81" fmla="*/ 779876 h 7012541"/>
              <a:gd name="connsiteX82" fmla="*/ 6666549 w 8909536"/>
              <a:gd name="connsiteY82" fmla="*/ 977913 h 7012541"/>
              <a:gd name="connsiteX83" fmla="*/ 6666829 w 8909536"/>
              <a:gd name="connsiteY83" fmla="*/ 988259 h 7012541"/>
              <a:gd name="connsiteX84" fmla="*/ 6669190 w 8909536"/>
              <a:gd name="connsiteY84" fmla="*/ 987703 h 7012541"/>
              <a:gd name="connsiteX85" fmla="*/ 6712195 w 8909536"/>
              <a:gd name="connsiteY85" fmla="*/ 1006376 h 7012541"/>
              <a:gd name="connsiteX86" fmla="*/ 6741388 w 8909536"/>
              <a:gd name="connsiteY86" fmla="*/ 1050670 h 7012541"/>
              <a:gd name="connsiteX87" fmla="*/ 6756165 w 8909536"/>
              <a:gd name="connsiteY87" fmla="*/ 1051331 h 7012541"/>
              <a:gd name="connsiteX88" fmla="*/ 6811400 w 8909536"/>
              <a:gd name="connsiteY88" fmla="*/ 1031420 h 7012541"/>
              <a:gd name="connsiteX89" fmla="*/ 6870579 w 8909536"/>
              <a:gd name="connsiteY89" fmla="*/ 1010084 h 7012541"/>
              <a:gd name="connsiteX90" fmla="*/ 6917158 w 8909536"/>
              <a:gd name="connsiteY90" fmla="*/ 1091465 h 7012541"/>
              <a:gd name="connsiteX91" fmla="*/ 7031896 w 8909536"/>
              <a:gd name="connsiteY91" fmla="*/ 1125620 h 7012541"/>
              <a:gd name="connsiteX92" fmla="*/ 7125478 w 8909536"/>
              <a:gd name="connsiteY92" fmla="*/ 1156072 h 7012541"/>
              <a:gd name="connsiteX93" fmla="*/ 7159878 w 8909536"/>
              <a:gd name="connsiteY93" fmla="*/ 1207863 h 7012541"/>
              <a:gd name="connsiteX94" fmla="*/ 7235505 w 8909536"/>
              <a:gd name="connsiteY94" fmla="*/ 1290100 h 7012541"/>
              <a:gd name="connsiteX95" fmla="*/ 7260605 w 8909536"/>
              <a:gd name="connsiteY95" fmla="*/ 1292379 h 7012541"/>
              <a:gd name="connsiteX96" fmla="*/ 7397968 w 8909536"/>
              <a:gd name="connsiteY96" fmla="*/ 1257963 h 7012541"/>
              <a:gd name="connsiteX97" fmla="*/ 7448170 w 8909536"/>
              <a:gd name="connsiteY97" fmla="*/ 1262519 h 7012541"/>
              <a:gd name="connsiteX98" fmla="*/ 7449238 w 8909536"/>
              <a:gd name="connsiteY98" fmla="*/ 1281014 h 7012541"/>
              <a:gd name="connsiteX99" fmla="*/ 7356343 w 8909536"/>
              <a:gd name="connsiteY99" fmla="*/ 1318280 h 7012541"/>
              <a:gd name="connsiteX100" fmla="*/ 7333375 w 8909536"/>
              <a:gd name="connsiteY100" fmla="*/ 1352992 h 7012541"/>
              <a:gd name="connsiteX101" fmla="*/ 7382127 w 8909536"/>
              <a:gd name="connsiteY101" fmla="*/ 1388279 h 7012541"/>
              <a:gd name="connsiteX102" fmla="*/ 7433759 w 8909536"/>
              <a:gd name="connsiteY102" fmla="*/ 1403649 h 7012541"/>
              <a:gd name="connsiteX103" fmla="*/ 7364535 w 8909536"/>
              <a:gd name="connsiteY103" fmla="*/ 1432382 h 7012541"/>
              <a:gd name="connsiteX104" fmla="*/ 7336194 w 8909536"/>
              <a:gd name="connsiteY104" fmla="*/ 1457701 h 7012541"/>
              <a:gd name="connsiteX105" fmla="*/ 7364153 w 8909536"/>
              <a:gd name="connsiteY105" fmla="*/ 1481607 h 7012541"/>
              <a:gd name="connsiteX106" fmla="*/ 7469950 w 8909536"/>
              <a:gd name="connsiteY106" fmla="*/ 1458567 h 7012541"/>
              <a:gd name="connsiteX107" fmla="*/ 7685494 w 8909536"/>
              <a:gd name="connsiteY107" fmla="*/ 1411069 h 7012541"/>
              <a:gd name="connsiteX108" fmla="*/ 7721005 w 8909536"/>
              <a:gd name="connsiteY108" fmla="*/ 1398266 h 7012541"/>
              <a:gd name="connsiteX109" fmla="*/ 7755786 w 8909536"/>
              <a:gd name="connsiteY109" fmla="*/ 1400830 h 7012541"/>
              <a:gd name="connsiteX110" fmla="*/ 7744655 w 8909536"/>
              <a:gd name="connsiteY110" fmla="*/ 1431274 h 7012541"/>
              <a:gd name="connsiteX111" fmla="*/ 7718830 w 8909536"/>
              <a:gd name="connsiteY111" fmla="*/ 1444362 h 7012541"/>
              <a:gd name="connsiteX112" fmla="*/ 7634911 w 8909536"/>
              <a:gd name="connsiteY112" fmla="*/ 1455735 h 7012541"/>
              <a:gd name="connsiteX113" fmla="*/ 7564259 w 8909536"/>
              <a:gd name="connsiteY113" fmla="*/ 1473656 h 7012541"/>
              <a:gd name="connsiteX114" fmla="*/ 7519069 w 8909536"/>
              <a:gd name="connsiteY114" fmla="*/ 1486173 h 7012541"/>
              <a:gd name="connsiteX115" fmla="*/ 7422588 w 8909536"/>
              <a:gd name="connsiteY115" fmla="*/ 1517179 h 7012541"/>
              <a:gd name="connsiteX116" fmla="*/ 7333981 w 8909536"/>
              <a:gd name="connsiteY116" fmla="*/ 1586884 h 7012541"/>
              <a:gd name="connsiteX117" fmla="*/ 7424703 w 8909536"/>
              <a:gd name="connsiteY117" fmla="*/ 1595712 h 7012541"/>
              <a:gd name="connsiteX118" fmla="*/ 7616576 w 8909536"/>
              <a:gd name="connsiteY118" fmla="*/ 1556747 h 7012541"/>
              <a:gd name="connsiteX119" fmla="*/ 7733485 w 8909536"/>
              <a:gd name="connsiteY119" fmla="*/ 1544806 h 7012541"/>
              <a:gd name="connsiteX120" fmla="*/ 7757500 w 8909536"/>
              <a:gd name="connsiteY120" fmla="*/ 1570131 h 7012541"/>
              <a:gd name="connsiteX121" fmla="*/ 7737410 w 8909536"/>
              <a:gd name="connsiteY121" fmla="*/ 1584926 h 7012541"/>
              <a:gd name="connsiteX122" fmla="*/ 7540165 w 8909536"/>
              <a:gd name="connsiteY122" fmla="*/ 1614502 h 7012541"/>
              <a:gd name="connsiteX123" fmla="*/ 7473820 w 8909536"/>
              <a:gd name="connsiteY123" fmla="*/ 1623317 h 7012541"/>
              <a:gd name="connsiteX124" fmla="*/ 7385936 w 8909536"/>
              <a:gd name="connsiteY124" fmla="*/ 1677656 h 7012541"/>
              <a:gd name="connsiteX125" fmla="*/ 7281204 w 8909536"/>
              <a:gd name="connsiteY125" fmla="*/ 1719189 h 7012541"/>
              <a:gd name="connsiteX126" fmla="*/ 7274371 w 8909536"/>
              <a:gd name="connsiteY126" fmla="*/ 1720608 h 7012541"/>
              <a:gd name="connsiteX127" fmla="*/ 7266631 w 8909536"/>
              <a:gd name="connsiteY127" fmla="*/ 1727395 h 7012541"/>
              <a:gd name="connsiteX128" fmla="*/ 7266631 w 8909536"/>
              <a:gd name="connsiteY128" fmla="*/ 1753945 h 7012541"/>
              <a:gd name="connsiteX129" fmla="*/ 7283452 w 8909536"/>
              <a:gd name="connsiteY129" fmla="*/ 1789340 h 7012541"/>
              <a:gd name="connsiteX130" fmla="*/ 7165708 w 8909536"/>
              <a:gd name="connsiteY130" fmla="*/ 1833590 h 7012541"/>
              <a:gd name="connsiteX131" fmla="*/ 7154809 w 8909536"/>
              <a:gd name="connsiteY131" fmla="*/ 1845056 h 7012541"/>
              <a:gd name="connsiteX132" fmla="*/ 7169142 w 8909536"/>
              <a:gd name="connsiteY132" fmla="*/ 1864261 h 7012541"/>
              <a:gd name="connsiteX133" fmla="*/ 7176645 w 8909536"/>
              <a:gd name="connsiteY133" fmla="*/ 1869997 h 7012541"/>
              <a:gd name="connsiteX134" fmla="*/ 7213877 w 8909536"/>
              <a:gd name="connsiteY134" fmla="*/ 1873441 h 7012541"/>
              <a:gd name="connsiteX135" fmla="*/ 7217525 w 8909536"/>
              <a:gd name="connsiteY135" fmla="*/ 1872797 h 7012541"/>
              <a:gd name="connsiteX136" fmla="*/ 7351920 w 8909536"/>
              <a:gd name="connsiteY136" fmla="*/ 1864261 h 7012541"/>
              <a:gd name="connsiteX137" fmla="*/ 7393249 w 8909536"/>
              <a:gd name="connsiteY137" fmla="*/ 1878132 h 7012541"/>
              <a:gd name="connsiteX138" fmla="*/ 7415948 w 8909536"/>
              <a:gd name="connsiteY138" fmla="*/ 1899836 h 7012541"/>
              <a:gd name="connsiteX139" fmla="*/ 7429578 w 8909536"/>
              <a:gd name="connsiteY139" fmla="*/ 1897743 h 7012541"/>
              <a:gd name="connsiteX140" fmla="*/ 7460064 w 8909536"/>
              <a:gd name="connsiteY140" fmla="*/ 1895534 h 7012541"/>
              <a:gd name="connsiteX141" fmla="*/ 7502113 w 8909536"/>
              <a:gd name="connsiteY141" fmla="*/ 1922083 h 7012541"/>
              <a:gd name="connsiteX142" fmla="*/ 7476884 w 8909536"/>
              <a:gd name="connsiteY142" fmla="*/ 1957479 h 7012541"/>
              <a:gd name="connsiteX143" fmla="*/ 7435999 w 8909536"/>
              <a:gd name="connsiteY143" fmla="*/ 1965299 h 7012541"/>
              <a:gd name="connsiteX144" fmla="*/ 7432559 w 8909536"/>
              <a:gd name="connsiteY144" fmla="*/ 1983767 h 7012541"/>
              <a:gd name="connsiteX145" fmla="*/ 7341167 w 8909536"/>
              <a:gd name="connsiteY145" fmla="*/ 2116076 h 7012541"/>
              <a:gd name="connsiteX146" fmla="*/ 7292785 w 8909536"/>
              <a:gd name="connsiteY146" fmla="*/ 2120344 h 7012541"/>
              <a:gd name="connsiteX147" fmla="*/ 7267252 w 8909536"/>
              <a:gd name="connsiteY147" fmla="*/ 2119278 h 7012541"/>
              <a:gd name="connsiteX148" fmla="*/ 7250917 w 8909536"/>
              <a:gd name="connsiteY148" fmla="*/ 2136237 h 7012541"/>
              <a:gd name="connsiteX149" fmla="*/ 7266631 w 8909536"/>
              <a:gd name="connsiteY149" fmla="*/ 2152158 h 7012541"/>
              <a:gd name="connsiteX150" fmla="*/ 7266631 w 8909536"/>
              <a:gd name="connsiteY150" fmla="*/ 2169860 h 7012541"/>
              <a:gd name="connsiteX151" fmla="*/ 7241401 w 8909536"/>
              <a:gd name="connsiteY151" fmla="*/ 2178706 h 7012541"/>
              <a:gd name="connsiteX152" fmla="*/ 7216741 w 8909536"/>
              <a:gd name="connsiteY152" fmla="*/ 2176761 h 7012541"/>
              <a:gd name="connsiteX153" fmla="*/ 7206772 w 8909536"/>
              <a:gd name="connsiteY153" fmla="*/ 2188634 h 7012541"/>
              <a:gd name="connsiteX154" fmla="*/ 7209141 w 8909536"/>
              <a:gd name="connsiteY154" fmla="*/ 2205255 h 7012541"/>
              <a:gd name="connsiteX155" fmla="*/ 7241401 w 8909536"/>
              <a:gd name="connsiteY155" fmla="*/ 2205255 h 7012541"/>
              <a:gd name="connsiteX156" fmla="*/ 7325501 w 8909536"/>
              <a:gd name="connsiteY156" fmla="*/ 2205255 h 7012541"/>
              <a:gd name="connsiteX157" fmla="*/ 7367553 w 8909536"/>
              <a:gd name="connsiteY157" fmla="*/ 2205255 h 7012541"/>
              <a:gd name="connsiteX158" fmla="*/ 7434834 w 8909536"/>
              <a:gd name="connsiteY158" fmla="*/ 2249505 h 7012541"/>
              <a:gd name="connsiteX159" fmla="*/ 7535753 w 8909536"/>
              <a:gd name="connsiteY159" fmla="*/ 2284901 h 7012541"/>
              <a:gd name="connsiteX160" fmla="*/ 7560984 w 8909536"/>
              <a:gd name="connsiteY160" fmla="*/ 2311449 h 7012541"/>
              <a:gd name="connsiteX161" fmla="*/ 7535753 w 8909536"/>
              <a:gd name="connsiteY161" fmla="*/ 2329142 h 7012541"/>
              <a:gd name="connsiteX162" fmla="*/ 7527346 w 8909536"/>
              <a:gd name="connsiteY162" fmla="*/ 2355692 h 7012541"/>
              <a:gd name="connsiteX163" fmla="*/ 7518935 w 8909536"/>
              <a:gd name="connsiteY163" fmla="*/ 2391087 h 7012541"/>
              <a:gd name="connsiteX164" fmla="*/ 7518935 w 8909536"/>
              <a:gd name="connsiteY164" fmla="*/ 2417635 h 7012541"/>
              <a:gd name="connsiteX165" fmla="*/ 7527346 w 8909536"/>
              <a:gd name="connsiteY165" fmla="*/ 2417635 h 7012541"/>
              <a:gd name="connsiteX166" fmla="*/ 7527346 w 8909536"/>
              <a:gd name="connsiteY166" fmla="*/ 2479580 h 7012541"/>
              <a:gd name="connsiteX167" fmla="*/ 7460064 w 8909536"/>
              <a:gd name="connsiteY167" fmla="*/ 2541532 h 7012541"/>
              <a:gd name="connsiteX168" fmla="*/ 7544165 w 8909536"/>
              <a:gd name="connsiteY168" fmla="*/ 2568073 h 7012541"/>
              <a:gd name="connsiteX169" fmla="*/ 7535753 w 8909536"/>
              <a:gd name="connsiteY169" fmla="*/ 2576928 h 7012541"/>
              <a:gd name="connsiteX170" fmla="*/ 7236495 w 8909536"/>
              <a:gd name="connsiteY170" fmla="*/ 2576928 h 7012541"/>
              <a:gd name="connsiteX171" fmla="*/ 7215508 w 8909536"/>
              <a:gd name="connsiteY171" fmla="*/ 2587165 h 7012541"/>
              <a:gd name="connsiteX172" fmla="*/ 7214139 w 8909536"/>
              <a:gd name="connsiteY172" fmla="*/ 2590655 h 7012541"/>
              <a:gd name="connsiteX173" fmla="*/ 7232990 w 8909536"/>
              <a:gd name="connsiteY173" fmla="*/ 2594621 h 7012541"/>
              <a:gd name="connsiteX174" fmla="*/ 7300272 w 8909536"/>
              <a:gd name="connsiteY174" fmla="*/ 2638871 h 7012541"/>
              <a:gd name="connsiteX175" fmla="*/ 7333912 w 8909536"/>
              <a:gd name="connsiteY175" fmla="*/ 2665420 h 7012541"/>
              <a:gd name="connsiteX176" fmla="*/ 7426423 w 8909536"/>
              <a:gd name="connsiteY176" fmla="*/ 2683114 h 7012541"/>
              <a:gd name="connsiteX177" fmla="*/ 7443243 w 8909536"/>
              <a:gd name="connsiteY177" fmla="*/ 2700816 h 7012541"/>
              <a:gd name="connsiteX178" fmla="*/ 7426423 w 8909536"/>
              <a:gd name="connsiteY178" fmla="*/ 2709662 h 7012541"/>
              <a:gd name="connsiteX179" fmla="*/ 7224581 w 8909536"/>
              <a:gd name="connsiteY179" fmla="*/ 2709662 h 7012541"/>
              <a:gd name="connsiteX180" fmla="*/ 7208810 w 8909536"/>
              <a:gd name="connsiteY180" fmla="*/ 2710767 h 7012541"/>
              <a:gd name="connsiteX181" fmla="*/ 7207899 w 8909536"/>
              <a:gd name="connsiteY181" fmla="*/ 2711514 h 7012541"/>
              <a:gd name="connsiteX182" fmla="*/ 7208115 w 8909536"/>
              <a:gd name="connsiteY182" fmla="*/ 2712006 h 7012541"/>
              <a:gd name="connsiteX183" fmla="*/ 7292785 w 8909536"/>
              <a:gd name="connsiteY183" fmla="*/ 2730679 h 7012541"/>
              <a:gd name="connsiteX184" fmla="*/ 7411055 w 8909536"/>
              <a:gd name="connsiteY184" fmla="*/ 2816042 h 7012541"/>
              <a:gd name="connsiteX185" fmla="*/ 7411055 w 8909536"/>
              <a:gd name="connsiteY185" fmla="*/ 2824702 h 7012541"/>
              <a:gd name="connsiteX186" fmla="*/ 7510524 w 8909536"/>
              <a:gd name="connsiteY186" fmla="*/ 2824702 h 7012541"/>
              <a:gd name="connsiteX187" fmla="*/ 7586217 w 8909536"/>
              <a:gd name="connsiteY187" fmla="*/ 2815857 h 7012541"/>
              <a:gd name="connsiteX188" fmla="*/ 7619857 w 8909536"/>
              <a:gd name="connsiteY188" fmla="*/ 2842405 h 7012541"/>
              <a:gd name="connsiteX189" fmla="*/ 7611446 w 8909536"/>
              <a:gd name="connsiteY189" fmla="*/ 2868954 h 7012541"/>
              <a:gd name="connsiteX190" fmla="*/ 7569394 w 8909536"/>
              <a:gd name="connsiteY190" fmla="*/ 2868954 h 7012541"/>
              <a:gd name="connsiteX191" fmla="*/ 7460064 w 8909536"/>
              <a:gd name="connsiteY191" fmla="*/ 2860098 h 7012541"/>
              <a:gd name="connsiteX192" fmla="*/ 7429971 w 8909536"/>
              <a:gd name="connsiteY192" fmla="*/ 2855261 h 7012541"/>
              <a:gd name="connsiteX193" fmla="*/ 7408679 w 8909536"/>
              <a:gd name="connsiteY193" fmla="*/ 2859828 h 7012541"/>
              <a:gd name="connsiteX194" fmla="*/ 7391569 w 8909536"/>
              <a:gd name="connsiteY194" fmla="*/ 2867792 h 7012541"/>
              <a:gd name="connsiteX195" fmla="*/ 7380474 w 8909536"/>
              <a:gd name="connsiteY195" fmla="*/ 2867539 h 7012541"/>
              <a:gd name="connsiteX196" fmla="*/ 7376094 w 8909536"/>
              <a:gd name="connsiteY196" fmla="*/ 2868814 h 7012541"/>
              <a:gd name="connsiteX197" fmla="*/ 7363084 w 8909536"/>
              <a:gd name="connsiteY197" fmla="*/ 2868887 h 7012541"/>
              <a:gd name="connsiteX198" fmla="*/ 7330122 w 8909536"/>
              <a:gd name="connsiteY198" fmla="*/ 2879700 h 7012541"/>
              <a:gd name="connsiteX199" fmla="*/ 7423270 w 8909536"/>
              <a:gd name="connsiteY199" fmla="*/ 2893285 h 7012541"/>
              <a:gd name="connsiteX200" fmla="*/ 7535753 w 8909536"/>
              <a:gd name="connsiteY200" fmla="*/ 2895495 h 7012541"/>
              <a:gd name="connsiteX201" fmla="*/ 7569394 w 8909536"/>
              <a:gd name="connsiteY201" fmla="*/ 2895495 h 7012541"/>
              <a:gd name="connsiteX202" fmla="*/ 7611446 w 8909536"/>
              <a:gd name="connsiteY202" fmla="*/ 2913195 h 7012541"/>
              <a:gd name="connsiteX203" fmla="*/ 7619857 w 8909536"/>
              <a:gd name="connsiteY203" fmla="*/ 2939745 h 7012541"/>
              <a:gd name="connsiteX204" fmla="*/ 7603035 w 8909536"/>
              <a:gd name="connsiteY204" fmla="*/ 2957445 h 7012541"/>
              <a:gd name="connsiteX205" fmla="*/ 7476884 w 8909536"/>
              <a:gd name="connsiteY205" fmla="*/ 2957445 h 7012541"/>
              <a:gd name="connsiteX206" fmla="*/ 7611446 w 8909536"/>
              <a:gd name="connsiteY206" fmla="*/ 2992841 h 7012541"/>
              <a:gd name="connsiteX207" fmla="*/ 7636676 w 8909536"/>
              <a:gd name="connsiteY207" fmla="*/ 3010536 h 7012541"/>
              <a:gd name="connsiteX208" fmla="*/ 7603035 w 8909536"/>
              <a:gd name="connsiteY208" fmla="*/ 3019391 h 7012541"/>
              <a:gd name="connsiteX209" fmla="*/ 7392782 w 8909536"/>
              <a:gd name="connsiteY209" fmla="*/ 3019391 h 7012541"/>
              <a:gd name="connsiteX210" fmla="*/ 7359141 w 8909536"/>
              <a:gd name="connsiteY210" fmla="*/ 3037084 h 7012541"/>
              <a:gd name="connsiteX211" fmla="*/ 7418013 w 8909536"/>
              <a:gd name="connsiteY211" fmla="*/ 3037084 h 7012541"/>
              <a:gd name="connsiteX212" fmla="*/ 7493705 w 8909536"/>
              <a:gd name="connsiteY212" fmla="*/ 3063633 h 7012541"/>
              <a:gd name="connsiteX213" fmla="*/ 7569394 w 8909536"/>
              <a:gd name="connsiteY213" fmla="*/ 3063633 h 7012541"/>
              <a:gd name="connsiteX214" fmla="*/ 7594625 w 8909536"/>
              <a:gd name="connsiteY214" fmla="*/ 3090181 h 7012541"/>
              <a:gd name="connsiteX215" fmla="*/ 7569394 w 8909536"/>
              <a:gd name="connsiteY215" fmla="*/ 3116729 h 7012541"/>
              <a:gd name="connsiteX216" fmla="*/ 7392782 w 8909536"/>
              <a:gd name="connsiteY216" fmla="*/ 3116729 h 7012541"/>
              <a:gd name="connsiteX217" fmla="*/ 7317090 w 8909536"/>
              <a:gd name="connsiteY217" fmla="*/ 3125577 h 7012541"/>
              <a:gd name="connsiteX218" fmla="*/ 7409602 w 8909536"/>
              <a:gd name="connsiteY218" fmla="*/ 3125577 h 7012541"/>
              <a:gd name="connsiteX219" fmla="*/ 7468474 w 8909536"/>
              <a:gd name="connsiteY219" fmla="*/ 3160972 h 7012541"/>
              <a:gd name="connsiteX220" fmla="*/ 7468474 w 8909536"/>
              <a:gd name="connsiteY220" fmla="*/ 3187520 h 7012541"/>
              <a:gd name="connsiteX221" fmla="*/ 7434834 w 8909536"/>
              <a:gd name="connsiteY221" fmla="*/ 3205222 h 7012541"/>
              <a:gd name="connsiteX222" fmla="*/ 7325501 w 8909536"/>
              <a:gd name="connsiteY222" fmla="*/ 3222925 h 7012541"/>
              <a:gd name="connsiteX223" fmla="*/ 7289650 w 8909536"/>
              <a:gd name="connsiteY223" fmla="*/ 3228471 h 7012541"/>
              <a:gd name="connsiteX224" fmla="*/ 7297868 w 8909536"/>
              <a:gd name="connsiteY224" fmla="*/ 3237002 h 7012541"/>
              <a:gd name="connsiteX225" fmla="*/ 7234517 w 8909536"/>
              <a:gd name="connsiteY225" fmla="*/ 3266341 h 7012541"/>
              <a:gd name="connsiteX226" fmla="*/ 7200180 w 8909536"/>
              <a:gd name="connsiteY226" fmla="*/ 3279517 h 7012541"/>
              <a:gd name="connsiteX227" fmla="*/ 7287409 w 8909536"/>
              <a:gd name="connsiteY227" fmla="*/ 3302602 h 7012541"/>
              <a:gd name="connsiteX228" fmla="*/ 7437935 w 8909536"/>
              <a:gd name="connsiteY228" fmla="*/ 3285529 h 7012541"/>
              <a:gd name="connsiteX229" fmla="*/ 7507819 w 8909536"/>
              <a:gd name="connsiteY229" fmla="*/ 3251385 h 7012541"/>
              <a:gd name="connsiteX230" fmla="*/ 7626089 w 8909536"/>
              <a:gd name="connsiteY230" fmla="*/ 3153218 h 7012541"/>
              <a:gd name="connsiteX231" fmla="*/ 7824993 w 8909536"/>
              <a:gd name="connsiteY231" fmla="*/ 2986763 h 7012541"/>
              <a:gd name="connsiteX232" fmla="*/ 8083034 w 8909536"/>
              <a:gd name="connsiteY232" fmla="*/ 2905671 h 7012541"/>
              <a:gd name="connsiteX233" fmla="*/ 8292694 w 8909536"/>
              <a:gd name="connsiteY233" fmla="*/ 2811774 h 7012541"/>
              <a:gd name="connsiteX234" fmla="*/ 8308820 w 8909536"/>
              <a:gd name="connsiteY234" fmla="*/ 2798969 h 7012541"/>
              <a:gd name="connsiteX235" fmla="*/ 8523854 w 8909536"/>
              <a:gd name="connsiteY235" fmla="*/ 2726411 h 7012541"/>
              <a:gd name="connsiteX236" fmla="*/ 8545735 w 8909536"/>
              <a:gd name="connsiteY236" fmla="*/ 2720593 h 7012541"/>
              <a:gd name="connsiteX237" fmla="*/ 8548676 w 8909536"/>
              <a:gd name="connsiteY237" fmla="*/ 2716533 h 7012541"/>
              <a:gd name="connsiteX238" fmla="*/ 8573314 w 8909536"/>
              <a:gd name="connsiteY238" fmla="*/ 2694886 h 7012541"/>
              <a:gd name="connsiteX239" fmla="*/ 8677288 w 8909536"/>
              <a:gd name="connsiteY239" fmla="*/ 2642160 h 7012541"/>
              <a:gd name="connsiteX240" fmla="*/ 8735408 w 8909536"/>
              <a:gd name="connsiteY240" fmla="*/ 2626902 h 7012541"/>
              <a:gd name="connsiteX241" fmla="*/ 8850732 w 8909536"/>
              <a:gd name="connsiteY241" fmla="*/ 2656253 h 7012541"/>
              <a:gd name="connsiteX242" fmla="*/ 8871829 w 8909536"/>
              <a:gd name="connsiteY242" fmla="*/ 2688788 h 7012541"/>
              <a:gd name="connsiteX243" fmla="*/ 8880174 w 8909536"/>
              <a:gd name="connsiteY243" fmla="*/ 2702474 h 7012541"/>
              <a:gd name="connsiteX244" fmla="*/ 8909536 w 8909536"/>
              <a:gd name="connsiteY244" fmla="*/ 2712074 h 7012541"/>
              <a:gd name="connsiteX245" fmla="*/ 8908421 w 8909536"/>
              <a:gd name="connsiteY245" fmla="*/ 2722859 h 7012541"/>
              <a:gd name="connsiteX246" fmla="*/ 8808773 w 8909536"/>
              <a:gd name="connsiteY246" fmla="*/ 3003836 h 7012541"/>
              <a:gd name="connsiteX247" fmla="*/ 8695880 w 8909536"/>
              <a:gd name="connsiteY247" fmla="*/ 3012372 h 7012541"/>
              <a:gd name="connsiteX248" fmla="*/ 8550732 w 8909536"/>
              <a:gd name="connsiteY248" fmla="*/ 3008104 h 7012541"/>
              <a:gd name="connsiteX249" fmla="*/ 8518478 w 8909536"/>
              <a:gd name="connsiteY249" fmla="*/ 3025177 h 7012541"/>
              <a:gd name="connsiteX250" fmla="*/ 8389456 w 8909536"/>
              <a:gd name="connsiteY250" fmla="*/ 3076394 h 7012541"/>
              <a:gd name="connsiteX251" fmla="*/ 8271189 w 8909536"/>
              <a:gd name="connsiteY251" fmla="*/ 3114806 h 7012541"/>
              <a:gd name="connsiteX252" fmla="*/ 8002397 w 8909536"/>
              <a:gd name="connsiteY252" fmla="*/ 3174559 h 7012541"/>
              <a:gd name="connsiteX253" fmla="*/ 7744358 w 8909536"/>
              <a:gd name="connsiteY253" fmla="*/ 3259920 h 7012541"/>
              <a:gd name="connsiteX254" fmla="*/ 7583083 w 8909536"/>
              <a:gd name="connsiteY254" fmla="*/ 3358087 h 7012541"/>
              <a:gd name="connsiteX255" fmla="*/ 7507819 w 8909536"/>
              <a:gd name="connsiteY255" fmla="*/ 3396499 h 7012541"/>
              <a:gd name="connsiteX256" fmla="*/ 7201396 w 8909536"/>
              <a:gd name="connsiteY256" fmla="*/ 3537345 h 7012541"/>
              <a:gd name="connsiteX257" fmla="*/ 7180328 w 8909536"/>
              <a:gd name="connsiteY257" fmla="*/ 3547150 h 7012541"/>
              <a:gd name="connsiteX258" fmla="*/ 7165229 w 8909536"/>
              <a:gd name="connsiteY258" fmla="*/ 3639988 h 7012541"/>
              <a:gd name="connsiteX259" fmla="*/ 7112041 w 8909536"/>
              <a:gd name="connsiteY259" fmla="*/ 3746654 h 7012541"/>
              <a:gd name="connsiteX260" fmla="*/ 7107603 w 8909536"/>
              <a:gd name="connsiteY260" fmla="*/ 3767789 h 7012541"/>
              <a:gd name="connsiteX261" fmla="*/ 7120759 w 8909536"/>
              <a:gd name="connsiteY261" fmla="*/ 3772089 h 7012541"/>
              <a:gd name="connsiteX262" fmla="*/ 7534699 w 8909536"/>
              <a:gd name="connsiteY262" fmla="*/ 3891595 h 7012541"/>
              <a:gd name="connsiteX263" fmla="*/ 7626089 w 8909536"/>
              <a:gd name="connsiteY263" fmla="*/ 3917205 h 7012541"/>
              <a:gd name="connsiteX264" fmla="*/ 7749734 w 8909536"/>
              <a:gd name="connsiteY264" fmla="*/ 3904400 h 7012541"/>
              <a:gd name="connsiteX265" fmla="*/ 7819618 w 8909536"/>
              <a:gd name="connsiteY265" fmla="*/ 3895864 h 7012541"/>
              <a:gd name="connsiteX266" fmla="*/ 7894880 w 8909536"/>
              <a:gd name="connsiteY266" fmla="*/ 3912937 h 7012541"/>
              <a:gd name="connsiteX267" fmla="*/ 7927136 w 8909536"/>
              <a:gd name="connsiteY267" fmla="*/ 3942812 h 7012541"/>
              <a:gd name="connsiteX268" fmla="*/ 7787364 w 8909536"/>
              <a:gd name="connsiteY268" fmla="*/ 4169020 h 7012541"/>
              <a:gd name="connsiteX269" fmla="*/ 7636840 w 8909536"/>
              <a:gd name="connsiteY269" fmla="*/ 4169020 h 7012541"/>
              <a:gd name="connsiteX270" fmla="*/ 7513195 w 8909536"/>
              <a:gd name="connsiteY270" fmla="*/ 4100731 h 7012541"/>
              <a:gd name="connsiteX271" fmla="*/ 7378800 w 8909536"/>
              <a:gd name="connsiteY271" fmla="*/ 4079391 h 7012541"/>
              <a:gd name="connsiteX272" fmla="*/ 7239029 w 8909536"/>
              <a:gd name="connsiteY272" fmla="*/ 4023907 h 7012541"/>
              <a:gd name="connsiteX273" fmla="*/ 7158389 w 8909536"/>
              <a:gd name="connsiteY273" fmla="*/ 3921471 h 7012541"/>
              <a:gd name="connsiteX274" fmla="*/ 7124598 w 8909536"/>
              <a:gd name="connsiteY274" fmla="*/ 3898797 h 7012541"/>
              <a:gd name="connsiteX275" fmla="*/ 7095148 w 8909536"/>
              <a:gd name="connsiteY275" fmla="*/ 3921009 h 7012541"/>
              <a:gd name="connsiteX276" fmla="*/ 6993789 w 8909536"/>
              <a:gd name="connsiteY276" fmla="*/ 3921009 h 7012541"/>
              <a:gd name="connsiteX277" fmla="*/ 6841749 w 8909536"/>
              <a:gd name="connsiteY277" fmla="*/ 3947832 h 7012541"/>
              <a:gd name="connsiteX278" fmla="*/ 6799515 w 8909536"/>
              <a:gd name="connsiteY278" fmla="*/ 4048423 h 7012541"/>
              <a:gd name="connsiteX279" fmla="*/ 6554562 w 8909536"/>
              <a:gd name="connsiteY279" fmla="*/ 4309956 h 7012541"/>
              <a:gd name="connsiteX280" fmla="*/ 6495434 w 8909536"/>
              <a:gd name="connsiteY280" fmla="*/ 4323367 h 7012541"/>
              <a:gd name="connsiteX281" fmla="*/ 6157569 w 8909536"/>
              <a:gd name="connsiteY281" fmla="*/ 4323367 h 7012541"/>
              <a:gd name="connsiteX282" fmla="*/ 6225141 w 8909536"/>
              <a:gd name="connsiteY282" fmla="*/ 4544663 h 7012541"/>
              <a:gd name="connsiteX283" fmla="*/ 6030867 w 8909536"/>
              <a:gd name="connsiteY283" fmla="*/ 4423957 h 7012541"/>
              <a:gd name="connsiteX284" fmla="*/ 5726788 w 8909536"/>
              <a:gd name="connsiteY284" fmla="*/ 4363603 h 7012541"/>
              <a:gd name="connsiteX285" fmla="*/ 5583194 w 8909536"/>
              <a:gd name="connsiteY285" fmla="*/ 4558076 h 7012541"/>
              <a:gd name="connsiteX286" fmla="*/ 5372027 w 8909536"/>
              <a:gd name="connsiteY286" fmla="*/ 4658664 h 7012541"/>
              <a:gd name="connsiteX287" fmla="*/ 5228434 w 8909536"/>
              <a:gd name="connsiteY287" fmla="*/ 4698900 h 7012541"/>
              <a:gd name="connsiteX288" fmla="*/ 4991928 w 8909536"/>
              <a:gd name="connsiteY288" fmla="*/ 4812901 h 7012541"/>
              <a:gd name="connsiteX289" fmla="*/ 4915908 w 8909536"/>
              <a:gd name="connsiteY289" fmla="*/ 4866550 h 7012541"/>
              <a:gd name="connsiteX290" fmla="*/ 4949694 w 8909536"/>
              <a:gd name="connsiteY290" fmla="*/ 5034199 h 7012541"/>
              <a:gd name="connsiteX291" fmla="*/ 4978237 w 8909536"/>
              <a:gd name="connsiteY291" fmla="*/ 5142809 h 7012541"/>
              <a:gd name="connsiteX292" fmla="*/ 4997518 w 8909536"/>
              <a:gd name="connsiteY292" fmla="*/ 5144903 h 7012541"/>
              <a:gd name="connsiteX293" fmla="*/ 5017276 w 8909536"/>
              <a:gd name="connsiteY293" fmla="*/ 5157192 h 7012541"/>
              <a:gd name="connsiteX294" fmla="*/ 5033367 w 8909536"/>
              <a:gd name="connsiteY294" fmla="*/ 5182005 h 7012541"/>
              <a:gd name="connsiteX295" fmla="*/ 5039731 w 8909536"/>
              <a:gd name="connsiteY295" fmla="*/ 5192443 h 7012541"/>
              <a:gd name="connsiteX296" fmla="*/ 5060058 w 8909536"/>
              <a:gd name="connsiteY296" fmla="*/ 5219711 h 7012541"/>
              <a:gd name="connsiteX297" fmla="*/ 5070657 w 8909536"/>
              <a:gd name="connsiteY297" fmla="*/ 5232605 h 7012541"/>
              <a:gd name="connsiteX298" fmla="*/ 5077775 w 8909536"/>
              <a:gd name="connsiteY298" fmla="*/ 5251423 h 7012541"/>
              <a:gd name="connsiteX299" fmla="*/ 5076675 w 8909536"/>
              <a:gd name="connsiteY299" fmla="*/ 5272625 h 7012541"/>
              <a:gd name="connsiteX300" fmla="*/ 5067013 w 8909536"/>
              <a:gd name="connsiteY300" fmla="*/ 5325796 h 7012541"/>
              <a:gd name="connsiteX301" fmla="*/ 4992239 w 8909536"/>
              <a:gd name="connsiteY301" fmla="*/ 5402777 h 7012541"/>
              <a:gd name="connsiteX302" fmla="*/ 4981655 w 8909536"/>
              <a:gd name="connsiteY302" fmla="*/ 5403392 h 7012541"/>
              <a:gd name="connsiteX303" fmla="*/ 4935831 w 8909536"/>
              <a:gd name="connsiteY303" fmla="*/ 5411777 h 7012541"/>
              <a:gd name="connsiteX304" fmla="*/ 4922876 w 8909536"/>
              <a:gd name="connsiteY304" fmla="*/ 5410623 h 7012541"/>
              <a:gd name="connsiteX305" fmla="*/ 4887883 w 8909536"/>
              <a:gd name="connsiteY305" fmla="*/ 5412181 h 7012541"/>
              <a:gd name="connsiteX306" fmla="*/ 4868951 w 8909536"/>
              <a:gd name="connsiteY306" fmla="*/ 5411532 h 7012541"/>
              <a:gd name="connsiteX307" fmla="*/ 4852373 w 8909536"/>
              <a:gd name="connsiteY307" fmla="*/ 5399145 h 7012541"/>
              <a:gd name="connsiteX308" fmla="*/ 4797423 w 8909536"/>
              <a:gd name="connsiteY308" fmla="*/ 5370869 h 7012541"/>
              <a:gd name="connsiteX309" fmla="*/ 4769006 w 8909536"/>
              <a:gd name="connsiteY309" fmla="*/ 5349635 h 7012541"/>
              <a:gd name="connsiteX310" fmla="*/ 4763013 w 8909536"/>
              <a:gd name="connsiteY310" fmla="*/ 5336631 h 7012541"/>
              <a:gd name="connsiteX311" fmla="*/ 4763231 w 8909536"/>
              <a:gd name="connsiteY311" fmla="*/ 5303401 h 7012541"/>
              <a:gd name="connsiteX312" fmla="*/ 4760438 w 8909536"/>
              <a:gd name="connsiteY312" fmla="*/ 5250159 h 7012541"/>
              <a:gd name="connsiteX313" fmla="*/ 4768885 w 8909536"/>
              <a:gd name="connsiteY313" fmla="*/ 5228052 h 7012541"/>
              <a:gd name="connsiteX314" fmla="*/ 4786918 w 8909536"/>
              <a:gd name="connsiteY314" fmla="*/ 5203164 h 7012541"/>
              <a:gd name="connsiteX315" fmla="*/ 4805708 w 8909536"/>
              <a:gd name="connsiteY315" fmla="*/ 5186655 h 7012541"/>
              <a:gd name="connsiteX316" fmla="*/ 4839370 w 8909536"/>
              <a:gd name="connsiteY316" fmla="*/ 5158612 h 7012541"/>
              <a:gd name="connsiteX317" fmla="*/ 4839887 w 8909536"/>
              <a:gd name="connsiteY317" fmla="*/ 5158473 h 7012541"/>
              <a:gd name="connsiteX318" fmla="*/ 4839887 w 8909536"/>
              <a:gd name="connsiteY318" fmla="*/ 5114670 h 7012541"/>
              <a:gd name="connsiteX319" fmla="*/ 4831440 w 8909536"/>
              <a:gd name="connsiteY319" fmla="*/ 5000669 h 7012541"/>
              <a:gd name="connsiteX320" fmla="*/ 4731137 w 8909536"/>
              <a:gd name="connsiteY320" fmla="*/ 4868226 h 7012541"/>
              <a:gd name="connsiteX321" fmla="*/ 4699578 w 8909536"/>
              <a:gd name="connsiteY321" fmla="*/ 4861044 h 7012541"/>
              <a:gd name="connsiteX322" fmla="*/ 4695996 w 8909536"/>
              <a:gd name="connsiteY322" fmla="*/ 4869585 h 7012541"/>
              <a:gd name="connsiteX323" fmla="*/ 4526886 w 8909536"/>
              <a:gd name="connsiteY323" fmla="*/ 5175990 h 7012541"/>
              <a:gd name="connsiteX324" fmla="*/ 4431061 w 8909536"/>
              <a:gd name="connsiteY324" fmla="*/ 5313663 h 7012541"/>
              <a:gd name="connsiteX325" fmla="*/ 4467109 w 8909536"/>
              <a:gd name="connsiteY325" fmla="*/ 5335807 h 7012541"/>
              <a:gd name="connsiteX326" fmla="*/ 4556483 w 8909536"/>
              <a:gd name="connsiteY326" fmla="*/ 5411032 h 7012541"/>
              <a:gd name="connsiteX327" fmla="*/ 4588738 w 8909536"/>
              <a:gd name="connsiteY327" fmla="*/ 5530539 h 7012541"/>
              <a:gd name="connsiteX328" fmla="*/ 4486598 w 8909536"/>
              <a:gd name="connsiteY328" fmla="*/ 5658580 h 7012541"/>
              <a:gd name="connsiteX329" fmla="*/ 4481222 w 8909536"/>
              <a:gd name="connsiteY329" fmla="*/ 5688457 h 7012541"/>
              <a:gd name="connsiteX330" fmla="*/ 4508100 w 8909536"/>
              <a:gd name="connsiteY330" fmla="*/ 5833571 h 7012541"/>
              <a:gd name="connsiteX331" fmla="*/ 4373705 w 8909536"/>
              <a:gd name="connsiteY331" fmla="*/ 6029902 h 7012541"/>
              <a:gd name="connsiteX332" fmla="*/ 4244684 w 8909536"/>
              <a:gd name="connsiteY332" fmla="*/ 6076852 h 7012541"/>
              <a:gd name="connsiteX333" fmla="*/ 3981267 w 8909536"/>
              <a:gd name="connsiteY333" fmla="*/ 6046974 h 7012541"/>
              <a:gd name="connsiteX334" fmla="*/ 3906594 w 8909536"/>
              <a:gd name="connsiteY334" fmla="*/ 6000025 h 7012541"/>
              <a:gd name="connsiteX335" fmla="*/ 3861154 w 8909536"/>
              <a:gd name="connsiteY335" fmla="*/ 5958970 h 7012541"/>
              <a:gd name="connsiteX336" fmla="*/ 3835346 w 8909536"/>
              <a:gd name="connsiteY336" fmla="*/ 5983754 h 7012541"/>
              <a:gd name="connsiteX337" fmla="*/ 3721172 w 8909536"/>
              <a:gd name="connsiteY337" fmla="*/ 6074326 h 7012541"/>
              <a:gd name="connsiteX338" fmla="*/ 3723563 w 8909536"/>
              <a:gd name="connsiteY338" fmla="*/ 6076719 h 7012541"/>
              <a:gd name="connsiteX339" fmla="*/ 3733978 w 8909536"/>
              <a:gd name="connsiteY339" fmla="*/ 6081120 h 7012541"/>
              <a:gd name="connsiteX340" fmla="*/ 3776987 w 8909536"/>
              <a:gd name="connsiteY340" fmla="*/ 6098191 h 7012541"/>
              <a:gd name="connsiteX341" fmla="*/ 3723226 w 8909536"/>
              <a:gd name="connsiteY341" fmla="*/ 6128069 h 7012541"/>
              <a:gd name="connsiteX342" fmla="*/ 3685596 w 8909536"/>
              <a:gd name="connsiteY342" fmla="*/ 6115264 h 7012541"/>
              <a:gd name="connsiteX343" fmla="*/ 3674316 w 8909536"/>
              <a:gd name="connsiteY343" fmla="*/ 6111495 h 7012541"/>
              <a:gd name="connsiteX344" fmla="*/ 3550158 w 8909536"/>
              <a:gd name="connsiteY344" fmla="*/ 6209987 h 7012541"/>
              <a:gd name="connsiteX345" fmla="*/ 2376461 w 8909536"/>
              <a:gd name="connsiteY345" fmla="*/ 6797710 h 7012541"/>
              <a:gd name="connsiteX346" fmla="*/ 2293103 w 8909536"/>
              <a:gd name="connsiteY346" fmla="*/ 6820826 h 7012541"/>
              <a:gd name="connsiteX347" fmla="*/ 2293103 w 8909536"/>
              <a:gd name="connsiteY347" fmla="*/ 6858002 h 7012541"/>
              <a:gd name="connsiteX348" fmla="*/ 2159046 w 8909536"/>
              <a:gd name="connsiteY348" fmla="*/ 6858002 h 7012541"/>
              <a:gd name="connsiteX349" fmla="*/ 2047293 w 8909536"/>
              <a:gd name="connsiteY349" fmla="*/ 6888993 h 7012541"/>
              <a:gd name="connsiteX350" fmla="*/ 995643 w 8909536"/>
              <a:gd name="connsiteY350" fmla="*/ 7010404 h 7012541"/>
              <a:gd name="connsiteX351" fmla="*/ 0 w 8909536"/>
              <a:gd name="connsiteY351" fmla="*/ 6931523 h 7012541"/>
              <a:gd name="connsiteX352" fmla="*/ 28261 w 8909536"/>
              <a:gd name="connsiteY352" fmla="*/ 5029202 h 7012541"/>
              <a:gd name="connsiteX0" fmla="*/ 6634026 w 8909536"/>
              <a:gd name="connsiteY0" fmla="*/ 867292 h 7012541"/>
              <a:gd name="connsiteX1" fmla="*/ 6577800 w 8909536"/>
              <a:gd name="connsiteY1" fmla="*/ 908210 h 7012541"/>
              <a:gd name="connsiteX2" fmla="*/ 6529417 w 8909536"/>
              <a:gd name="connsiteY2" fmla="*/ 967963 h 7012541"/>
              <a:gd name="connsiteX3" fmla="*/ 6545544 w 8909536"/>
              <a:gd name="connsiteY3" fmla="*/ 1006376 h 7012541"/>
              <a:gd name="connsiteX4" fmla="*/ 6585864 w 8909536"/>
              <a:gd name="connsiteY4" fmla="*/ 1006911 h 7012541"/>
              <a:gd name="connsiteX5" fmla="*/ 6602827 w 8909536"/>
              <a:gd name="connsiteY5" fmla="*/ 1003094 h 7012541"/>
              <a:gd name="connsiteX6" fmla="*/ 6624961 w 8909536"/>
              <a:gd name="connsiteY6" fmla="*/ 955148 h 7012541"/>
              <a:gd name="connsiteX7" fmla="*/ 6627415 w 8909536"/>
              <a:gd name="connsiteY7" fmla="*/ 887712 h 7012541"/>
              <a:gd name="connsiteX8" fmla="*/ 6634026 w 8909536"/>
              <a:gd name="connsiteY8" fmla="*/ 867292 h 7012541"/>
              <a:gd name="connsiteX9" fmla="*/ 28261 w 8909536"/>
              <a:gd name="connsiteY9" fmla="*/ 5029202 h 7012541"/>
              <a:gd name="connsiteX10" fmla="*/ 71547 w 8909536"/>
              <a:gd name="connsiteY10" fmla="*/ 85060 h 7012541"/>
              <a:gd name="connsiteX11" fmla="*/ 2293103 w 8909536"/>
              <a:gd name="connsiteY11" fmla="*/ 0 h 7012541"/>
              <a:gd name="connsiteX12" fmla="*/ 2909882 w 8909536"/>
              <a:gd name="connsiteY12" fmla="*/ 423059 h 7012541"/>
              <a:gd name="connsiteX13" fmla="*/ 3086400 w 8909536"/>
              <a:gd name="connsiteY13" fmla="*/ 516658 h 7012541"/>
              <a:gd name="connsiteX14" fmla="*/ 3066703 w 8909536"/>
              <a:gd name="connsiteY14" fmla="*/ 491542 h 7012541"/>
              <a:gd name="connsiteX15" fmla="*/ 3040497 w 8909536"/>
              <a:gd name="connsiteY15" fmla="*/ 460064 h 7012541"/>
              <a:gd name="connsiteX16" fmla="*/ 2943731 w 8909536"/>
              <a:gd name="connsiteY16" fmla="*/ 387506 h 7012541"/>
              <a:gd name="connsiteX17" fmla="*/ 2895348 w 8909536"/>
              <a:gd name="connsiteY17" fmla="*/ 302144 h 7012541"/>
              <a:gd name="connsiteX18" fmla="*/ 2981361 w 8909536"/>
              <a:gd name="connsiteY18" fmla="*/ 203978 h 7012541"/>
              <a:gd name="connsiteX19" fmla="*/ 3035121 w 8909536"/>
              <a:gd name="connsiteY19" fmla="*/ 203978 h 7012541"/>
              <a:gd name="connsiteX20" fmla="*/ 3051248 w 8909536"/>
              <a:gd name="connsiteY20" fmla="*/ 233856 h 7012541"/>
              <a:gd name="connsiteX21" fmla="*/ 3110381 w 8909536"/>
              <a:gd name="connsiteY21" fmla="*/ 391774 h 7012541"/>
              <a:gd name="connsiteX22" fmla="*/ 3131886 w 8909536"/>
              <a:gd name="connsiteY22" fmla="*/ 434455 h 7012541"/>
              <a:gd name="connsiteX23" fmla="*/ 3217899 w 8909536"/>
              <a:gd name="connsiteY23" fmla="*/ 545425 h 7012541"/>
              <a:gd name="connsiteX24" fmla="*/ 3265394 w 8909536"/>
              <a:gd name="connsiteY24" fmla="*/ 614557 h 7012541"/>
              <a:gd name="connsiteX25" fmla="*/ 3525574 w 8909536"/>
              <a:gd name="connsiteY25" fmla="*/ 784372 h 7012541"/>
              <a:gd name="connsiteX26" fmla="*/ 3549857 w 8909536"/>
              <a:gd name="connsiteY26" fmla="*/ 760429 h 7012541"/>
              <a:gd name="connsiteX27" fmla="*/ 3583457 w 8909536"/>
              <a:gd name="connsiteY27" fmla="*/ 716148 h 7012541"/>
              <a:gd name="connsiteX28" fmla="*/ 3701724 w 8909536"/>
              <a:gd name="connsiteY28" fmla="*/ 703343 h 7012541"/>
              <a:gd name="connsiteX29" fmla="*/ 3927511 w 8909536"/>
              <a:gd name="connsiteY29" fmla="*/ 733221 h 7012541"/>
              <a:gd name="connsiteX30" fmla="*/ 3992019 w 8909536"/>
              <a:gd name="connsiteY30" fmla="*/ 686272 h 7012541"/>
              <a:gd name="connsiteX31" fmla="*/ 4008148 w 8909536"/>
              <a:gd name="connsiteY31" fmla="*/ 600910 h 7012541"/>
              <a:gd name="connsiteX32" fmla="*/ 4008148 w 8909536"/>
              <a:gd name="connsiteY32" fmla="*/ 545425 h 7012541"/>
              <a:gd name="connsiteX33" fmla="*/ 4110289 w 8909536"/>
              <a:gd name="connsiteY33" fmla="*/ 515549 h 7012541"/>
              <a:gd name="connsiteX34" fmla="*/ 4190927 w 8909536"/>
              <a:gd name="connsiteY34" fmla="*/ 579570 h 7012541"/>
              <a:gd name="connsiteX35" fmla="*/ 4239308 w 8909536"/>
              <a:gd name="connsiteY35" fmla="*/ 613714 h 7012541"/>
              <a:gd name="connsiteX36" fmla="*/ 4293068 w 8909536"/>
              <a:gd name="connsiteY36" fmla="*/ 583839 h 7012541"/>
              <a:gd name="connsiteX37" fmla="*/ 4336073 w 8909536"/>
              <a:gd name="connsiteY37" fmla="*/ 472869 h 7012541"/>
              <a:gd name="connsiteX38" fmla="*/ 4368329 w 8909536"/>
              <a:gd name="connsiteY38" fmla="*/ 438723 h 7012541"/>
              <a:gd name="connsiteX39" fmla="*/ 4422087 w 8909536"/>
              <a:gd name="connsiteY39" fmla="*/ 442991 h 7012541"/>
              <a:gd name="connsiteX40" fmla="*/ 4481222 w 8909536"/>
              <a:gd name="connsiteY40" fmla="*/ 485671 h 7012541"/>
              <a:gd name="connsiteX41" fmla="*/ 4567235 w 8909536"/>
              <a:gd name="connsiteY41" fmla="*/ 545425 h 7012541"/>
              <a:gd name="connsiteX42" fmla="*/ 4701630 w 8909536"/>
              <a:gd name="connsiteY42" fmla="*/ 481403 h 7012541"/>
              <a:gd name="connsiteX43" fmla="*/ 4787643 w 8909536"/>
              <a:gd name="connsiteY43" fmla="*/ 366167 h 7012541"/>
              <a:gd name="connsiteX44" fmla="*/ 4852154 w 8909536"/>
              <a:gd name="connsiteY44" fmla="*/ 349094 h 7012541"/>
              <a:gd name="connsiteX45" fmla="*/ 4911289 w 8909536"/>
              <a:gd name="connsiteY45" fmla="*/ 494208 h 7012541"/>
              <a:gd name="connsiteX46" fmla="*/ 4900539 w 8909536"/>
              <a:gd name="connsiteY46" fmla="*/ 507013 h 7012541"/>
              <a:gd name="connsiteX47" fmla="*/ 5008054 w 8909536"/>
              <a:gd name="connsiteY47" fmla="*/ 532622 h 7012541"/>
              <a:gd name="connsiteX48" fmla="*/ 5099443 w 8909536"/>
              <a:gd name="connsiteY48" fmla="*/ 498476 h 7012541"/>
              <a:gd name="connsiteX49" fmla="*/ 5115571 w 8909536"/>
              <a:gd name="connsiteY49" fmla="*/ 485671 h 7012541"/>
              <a:gd name="connsiteX50" fmla="*/ 5292973 w 8909536"/>
              <a:gd name="connsiteY50" fmla="*/ 477137 h 7012541"/>
              <a:gd name="connsiteX51" fmla="*/ 5395114 w 8909536"/>
              <a:gd name="connsiteY51" fmla="*/ 468600 h 7012541"/>
              <a:gd name="connsiteX52" fmla="*/ 5454249 w 8909536"/>
              <a:gd name="connsiteY52" fmla="*/ 357630 h 7012541"/>
              <a:gd name="connsiteX53" fmla="*/ 5545639 w 8909536"/>
              <a:gd name="connsiteY53" fmla="*/ 131422 h 7012541"/>
              <a:gd name="connsiteX54" fmla="*/ 5626276 w 8909536"/>
              <a:gd name="connsiteY54" fmla="*/ 33255 h 7012541"/>
              <a:gd name="connsiteX55" fmla="*/ 5684065 w 8909536"/>
              <a:gd name="connsiteY55" fmla="*/ 2846 h 7012541"/>
              <a:gd name="connsiteX56" fmla="*/ 5721528 w 8909536"/>
              <a:gd name="connsiteY56" fmla="*/ 245 h 7012541"/>
              <a:gd name="connsiteX57" fmla="*/ 5766047 w 8909536"/>
              <a:gd name="connsiteY57" fmla="*/ 7648 h 7012541"/>
              <a:gd name="connsiteX58" fmla="*/ 5712289 w 8909536"/>
              <a:gd name="connsiteY58" fmla="*/ 152762 h 7012541"/>
              <a:gd name="connsiteX59" fmla="*/ 5658530 w 8909536"/>
              <a:gd name="connsiteY59" fmla="*/ 323485 h 7012541"/>
              <a:gd name="connsiteX60" fmla="*/ 5599395 w 8909536"/>
              <a:gd name="connsiteY60" fmla="*/ 489940 h 7012541"/>
              <a:gd name="connsiteX61" fmla="*/ 5733793 w 8909536"/>
              <a:gd name="connsiteY61" fmla="*/ 613714 h 7012541"/>
              <a:gd name="connsiteX62" fmla="*/ 5766047 w 8909536"/>
              <a:gd name="connsiteY62" fmla="*/ 596641 h 7012541"/>
              <a:gd name="connsiteX63" fmla="*/ 5782173 w 8909536"/>
              <a:gd name="connsiteY63" fmla="*/ 566766 h 7012541"/>
              <a:gd name="connsiteX64" fmla="*/ 5889693 w 8909536"/>
              <a:gd name="connsiteY64" fmla="*/ 532622 h 7012541"/>
              <a:gd name="connsiteX65" fmla="*/ 5948825 w 8909536"/>
              <a:gd name="connsiteY65" fmla="*/ 600910 h 7012541"/>
              <a:gd name="connsiteX66" fmla="*/ 5948825 w 8909536"/>
              <a:gd name="connsiteY66" fmla="*/ 635055 h 7012541"/>
              <a:gd name="connsiteX67" fmla="*/ 6110101 w 8909536"/>
              <a:gd name="connsiteY67" fmla="*/ 801509 h 7012541"/>
              <a:gd name="connsiteX68" fmla="*/ 6185364 w 8909536"/>
              <a:gd name="connsiteY68" fmla="*/ 797240 h 7012541"/>
              <a:gd name="connsiteX69" fmla="*/ 6411148 w 8909536"/>
              <a:gd name="connsiteY69" fmla="*/ 754560 h 7012541"/>
              <a:gd name="connsiteX70" fmla="*/ 6459531 w 8909536"/>
              <a:gd name="connsiteY70" fmla="*/ 771633 h 7012541"/>
              <a:gd name="connsiteX71" fmla="*/ 6518666 w 8909536"/>
              <a:gd name="connsiteY71" fmla="*/ 831386 h 7012541"/>
              <a:gd name="connsiteX72" fmla="*/ 6583174 w 8909536"/>
              <a:gd name="connsiteY72" fmla="*/ 839921 h 7012541"/>
              <a:gd name="connsiteX73" fmla="*/ 6604680 w 8909536"/>
              <a:gd name="connsiteY73" fmla="*/ 822850 h 7012541"/>
              <a:gd name="connsiteX74" fmla="*/ 6630887 w 8909536"/>
              <a:gd name="connsiteY74" fmla="*/ 818048 h 7012541"/>
              <a:gd name="connsiteX75" fmla="*/ 6648711 w 8909536"/>
              <a:gd name="connsiteY75" fmla="*/ 821907 h 7012541"/>
              <a:gd name="connsiteX76" fmla="*/ 6652736 w 8909536"/>
              <a:gd name="connsiteY76" fmla="*/ 803062 h 7012541"/>
              <a:gd name="connsiteX77" fmla="*/ 6634723 w 8909536"/>
              <a:gd name="connsiteY77" fmla="*/ 789260 h 7012541"/>
              <a:gd name="connsiteX78" fmla="*/ 6634019 w 8909536"/>
              <a:gd name="connsiteY78" fmla="*/ 763084 h 7012541"/>
              <a:gd name="connsiteX79" fmla="*/ 6635466 w 8909536"/>
              <a:gd name="connsiteY79" fmla="*/ 732353 h 7012541"/>
              <a:gd name="connsiteX80" fmla="*/ 6681000 w 8909536"/>
              <a:gd name="connsiteY80" fmla="*/ 753698 h 7012541"/>
              <a:gd name="connsiteX81" fmla="*/ 6681704 w 8909536"/>
              <a:gd name="connsiteY81" fmla="*/ 779876 h 7012541"/>
              <a:gd name="connsiteX82" fmla="*/ 6666549 w 8909536"/>
              <a:gd name="connsiteY82" fmla="*/ 977913 h 7012541"/>
              <a:gd name="connsiteX83" fmla="*/ 6666829 w 8909536"/>
              <a:gd name="connsiteY83" fmla="*/ 988259 h 7012541"/>
              <a:gd name="connsiteX84" fmla="*/ 6669190 w 8909536"/>
              <a:gd name="connsiteY84" fmla="*/ 987703 h 7012541"/>
              <a:gd name="connsiteX85" fmla="*/ 6712195 w 8909536"/>
              <a:gd name="connsiteY85" fmla="*/ 1006376 h 7012541"/>
              <a:gd name="connsiteX86" fmla="*/ 6741388 w 8909536"/>
              <a:gd name="connsiteY86" fmla="*/ 1050670 h 7012541"/>
              <a:gd name="connsiteX87" fmla="*/ 6756165 w 8909536"/>
              <a:gd name="connsiteY87" fmla="*/ 1051331 h 7012541"/>
              <a:gd name="connsiteX88" fmla="*/ 6811400 w 8909536"/>
              <a:gd name="connsiteY88" fmla="*/ 1031420 h 7012541"/>
              <a:gd name="connsiteX89" fmla="*/ 6870579 w 8909536"/>
              <a:gd name="connsiteY89" fmla="*/ 1010084 h 7012541"/>
              <a:gd name="connsiteX90" fmla="*/ 6917158 w 8909536"/>
              <a:gd name="connsiteY90" fmla="*/ 1091465 h 7012541"/>
              <a:gd name="connsiteX91" fmla="*/ 7031896 w 8909536"/>
              <a:gd name="connsiteY91" fmla="*/ 1125620 h 7012541"/>
              <a:gd name="connsiteX92" fmla="*/ 7125478 w 8909536"/>
              <a:gd name="connsiteY92" fmla="*/ 1156072 h 7012541"/>
              <a:gd name="connsiteX93" fmla="*/ 7159878 w 8909536"/>
              <a:gd name="connsiteY93" fmla="*/ 1207863 h 7012541"/>
              <a:gd name="connsiteX94" fmla="*/ 7235505 w 8909536"/>
              <a:gd name="connsiteY94" fmla="*/ 1290100 h 7012541"/>
              <a:gd name="connsiteX95" fmla="*/ 7260605 w 8909536"/>
              <a:gd name="connsiteY95" fmla="*/ 1292379 h 7012541"/>
              <a:gd name="connsiteX96" fmla="*/ 7397968 w 8909536"/>
              <a:gd name="connsiteY96" fmla="*/ 1257963 h 7012541"/>
              <a:gd name="connsiteX97" fmla="*/ 7448170 w 8909536"/>
              <a:gd name="connsiteY97" fmla="*/ 1262519 h 7012541"/>
              <a:gd name="connsiteX98" fmla="*/ 7449238 w 8909536"/>
              <a:gd name="connsiteY98" fmla="*/ 1281014 h 7012541"/>
              <a:gd name="connsiteX99" fmla="*/ 7356343 w 8909536"/>
              <a:gd name="connsiteY99" fmla="*/ 1318280 h 7012541"/>
              <a:gd name="connsiteX100" fmla="*/ 7333375 w 8909536"/>
              <a:gd name="connsiteY100" fmla="*/ 1352992 h 7012541"/>
              <a:gd name="connsiteX101" fmla="*/ 7382127 w 8909536"/>
              <a:gd name="connsiteY101" fmla="*/ 1388279 h 7012541"/>
              <a:gd name="connsiteX102" fmla="*/ 7433759 w 8909536"/>
              <a:gd name="connsiteY102" fmla="*/ 1403649 h 7012541"/>
              <a:gd name="connsiteX103" fmla="*/ 7364535 w 8909536"/>
              <a:gd name="connsiteY103" fmla="*/ 1432382 h 7012541"/>
              <a:gd name="connsiteX104" fmla="*/ 7336194 w 8909536"/>
              <a:gd name="connsiteY104" fmla="*/ 1457701 h 7012541"/>
              <a:gd name="connsiteX105" fmla="*/ 7364153 w 8909536"/>
              <a:gd name="connsiteY105" fmla="*/ 1481607 h 7012541"/>
              <a:gd name="connsiteX106" fmla="*/ 7469950 w 8909536"/>
              <a:gd name="connsiteY106" fmla="*/ 1458567 h 7012541"/>
              <a:gd name="connsiteX107" fmla="*/ 7685494 w 8909536"/>
              <a:gd name="connsiteY107" fmla="*/ 1411069 h 7012541"/>
              <a:gd name="connsiteX108" fmla="*/ 7721005 w 8909536"/>
              <a:gd name="connsiteY108" fmla="*/ 1398266 h 7012541"/>
              <a:gd name="connsiteX109" fmla="*/ 7755786 w 8909536"/>
              <a:gd name="connsiteY109" fmla="*/ 1400830 h 7012541"/>
              <a:gd name="connsiteX110" fmla="*/ 7744655 w 8909536"/>
              <a:gd name="connsiteY110" fmla="*/ 1431274 h 7012541"/>
              <a:gd name="connsiteX111" fmla="*/ 7718830 w 8909536"/>
              <a:gd name="connsiteY111" fmla="*/ 1444362 h 7012541"/>
              <a:gd name="connsiteX112" fmla="*/ 7634911 w 8909536"/>
              <a:gd name="connsiteY112" fmla="*/ 1455735 h 7012541"/>
              <a:gd name="connsiteX113" fmla="*/ 7564259 w 8909536"/>
              <a:gd name="connsiteY113" fmla="*/ 1473656 h 7012541"/>
              <a:gd name="connsiteX114" fmla="*/ 7519069 w 8909536"/>
              <a:gd name="connsiteY114" fmla="*/ 1486173 h 7012541"/>
              <a:gd name="connsiteX115" fmla="*/ 7422588 w 8909536"/>
              <a:gd name="connsiteY115" fmla="*/ 1517179 h 7012541"/>
              <a:gd name="connsiteX116" fmla="*/ 7333981 w 8909536"/>
              <a:gd name="connsiteY116" fmla="*/ 1586884 h 7012541"/>
              <a:gd name="connsiteX117" fmla="*/ 7424703 w 8909536"/>
              <a:gd name="connsiteY117" fmla="*/ 1595712 h 7012541"/>
              <a:gd name="connsiteX118" fmla="*/ 7616576 w 8909536"/>
              <a:gd name="connsiteY118" fmla="*/ 1556747 h 7012541"/>
              <a:gd name="connsiteX119" fmla="*/ 7733485 w 8909536"/>
              <a:gd name="connsiteY119" fmla="*/ 1544806 h 7012541"/>
              <a:gd name="connsiteX120" fmla="*/ 7757500 w 8909536"/>
              <a:gd name="connsiteY120" fmla="*/ 1570131 h 7012541"/>
              <a:gd name="connsiteX121" fmla="*/ 7737410 w 8909536"/>
              <a:gd name="connsiteY121" fmla="*/ 1584926 h 7012541"/>
              <a:gd name="connsiteX122" fmla="*/ 7540165 w 8909536"/>
              <a:gd name="connsiteY122" fmla="*/ 1614502 h 7012541"/>
              <a:gd name="connsiteX123" fmla="*/ 7473820 w 8909536"/>
              <a:gd name="connsiteY123" fmla="*/ 1623317 h 7012541"/>
              <a:gd name="connsiteX124" fmla="*/ 7385936 w 8909536"/>
              <a:gd name="connsiteY124" fmla="*/ 1677656 h 7012541"/>
              <a:gd name="connsiteX125" fmla="*/ 7281204 w 8909536"/>
              <a:gd name="connsiteY125" fmla="*/ 1719189 h 7012541"/>
              <a:gd name="connsiteX126" fmla="*/ 7274371 w 8909536"/>
              <a:gd name="connsiteY126" fmla="*/ 1720608 h 7012541"/>
              <a:gd name="connsiteX127" fmla="*/ 7266631 w 8909536"/>
              <a:gd name="connsiteY127" fmla="*/ 1727395 h 7012541"/>
              <a:gd name="connsiteX128" fmla="*/ 7266631 w 8909536"/>
              <a:gd name="connsiteY128" fmla="*/ 1753945 h 7012541"/>
              <a:gd name="connsiteX129" fmla="*/ 7283452 w 8909536"/>
              <a:gd name="connsiteY129" fmla="*/ 1789340 h 7012541"/>
              <a:gd name="connsiteX130" fmla="*/ 7165708 w 8909536"/>
              <a:gd name="connsiteY130" fmla="*/ 1833590 h 7012541"/>
              <a:gd name="connsiteX131" fmla="*/ 7154809 w 8909536"/>
              <a:gd name="connsiteY131" fmla="*/ 1845056 h 7012541"/>
              <a:gd name="connsiteX132" fmla="*/ 7169142 w 8909536"/>
              <a:gd name="connsiteY132" fmla="*/ 1864261 h 7012541"/>
              <a:gd name="connsiteX133" fmla="*/ 7176645 w 8909536"/>
              <a:gd name="connsiteY133" fmla="*/ 1869997 h 7012541"/>
              <a:gd name="connsiteX134" fmla="*/ 7213877 w 8909536"/>
              <a:gd name="connsiteY134" fmla="*/ 1873441 h 7012541"/>
              <a:gd name="connsiteX135" fmla="*/ 7217525 w 8909536"/>
              <a:gd name="connsiteY135" fmla="*/ 1872797 h 7012541"/>
              <a:gd name="connsiteX136" fmla="*/ 7351920 w 8909536"/>
              <a:gd name="connsiteY136" fmla="*/ 1864261 h 7012541"/>
              <a:gd name="connsiteX137" fmla="*/ 7393249 w 8909536"/>
              <a:gd name="connsiteY137" fmla="*/ 1878132 h 7012541"/>
              <a:gd name="connsiteX138" fmla="*/ 7415948 w 8909536"/>
              <a:gd name="connsiteY138" fmla="*/ 1899836 h 7012541"/>
              <a:gd name="connsiteX139" fmla="*/ 7429578 w 8909536"/>
              <a:gd name="connsiteY139" fmla="*/ 1897743 h 7012541"/>
              <a:gd name="connsiteX140" fmla="*/ 7460064 w 8909536"/>
              <a:gd name="connsiteY140" fmla="*/ 1895534 h 7012541"/>
              <a:gd name="connsiteX141" fmla="*/ 7502113 w 8909536"/>
              <a:gd name="connsiteY141" fmla="*/ 1922083 h 7012541"/>
              <a:gd name="connsiteX142" fmla="*/ 7476884 w 8909536"/>
              <a:gd name="connsiteY142" fmla="*/ 1957479 h 7012541"/>
              <a:gd name="connsiteX143" fmla="*/ 7435999 w 8909536"/>
              <a:gd name="connsiteY143" fmla="*/ 1965299 h 7012541"/>
              <a:gd name="connsiteX144" fmla="*/ 7432559 w 8909536"/>
              <a:gd name="connsiteY144" fmla="*/ 1983767 h 7012541"/>
              <a:gd name="connsiteX145" fmla="*/ 7341167 w 8909536"/>
              <a:gd name="connsiteY145" fmla="*/ 2116076 h 7012541"/>
              <a:gd name="connsiteX146" fmla="*/ 7292785 w 8909536"/>
              <a:gd name="connsiteY146" fmla="*/ 2120344 h 7012541"/>
              <a:gd name="connsiteX147" fmla="*/ 7267252 w 8909536"/>
              <a:gd name="connsiteY147" fmla="*/ 2119278 h 7012541"/>
              <a:gd name="connsiteX148" fmla="*/ 7250917 w 8909536"/>
              <a:gd name="connsiteY148" fmla="*/ 2136237 h 7012541"/>
              <a:gd name="connsiteX149" fmla="*/ 7266631 w 8909536"/>
              <a:gd name="connsiteY149" fmla="*/ 2152158 h 7012541"/>
              <a:gd name="connsiteX150" fmla="*/ 7266631 w 8909536"/>
              <a:gd name="connsiteY150" fmla="*/ 2169860 h 7012541"/>
              <a:gd name="connsiteX151" fmla="*/ 7241401 w 8909536"/>
              <a:gd name="connsiteY151" fmla="*/ 2178706 h 7012541"/>
              <a:gd name="connsiteX152" fmla="*/ 7216741 w 8909536"/>
              <a:gd name="connsiteY152" fmla="*/ 2176761 h 7012541"/>
              <a:gd name="connsiteX153" fmla="*/ 7206772 w 8909536"/>
              <a:gd name="connsiteY153" fmla="*/ 2188634 h 7012541"/>
              <a:gd name="connsiteX154" fmla="*/ 7209141 w 8909536"/>
              <a:gd name="connsiteY154" fmla="*/ 2205255 h 7012541"/>
              <a:gd name="connsiteX155" fmla="*/ 7241401 w 8909536"/>
              <a:gd name="connsiteY155" fmla="*/ 2205255 h 7012541"/>
              <a:gd name="connsiteX156" fmla="*/ 7325501 w 8909536"/>
              <a:gd name="connsiteY156" fmla="*/ 2205255 h 7012541"/>
              <a:gd name="connsiteX157" fmla="*/ 7367553 w 8909536"/>
              <a:gd name="connsiteY157" fmla="*/ 2205255 h 7012541"/>
              <a:gd name="connsiteX158" fmla="*/ 7434834 w 8909536"/>
              <a:gd name="connsiteY158" fmla="*/ 2249505 h 7012541"/>
              <a:gd name="connsiteX159" fmla="*/ 7535753 w 8909536"/>
              <a:gd name="connsiteY159" fmla="*/ 2284901 h 7012541"/>
              <a:gd name="connsiteX160" fmla="*/ 7560984 w 8909536"/>
              <a:gd name="connsiteY160" fmla="*/ 2311449 h 7012541"/>
              <a:gd name="connsiteX161" fmla="*/ 7535753 w 8909536"/>
              <a:gd name="connsiteY161" fmla="*/ 2329142 h 7012541"/>
              <a:gd name="connsiteX162" fmla="*/ 7527346 w 8909536"/>
              <a:gd name="connsiteY162" fmla="*/ 2355692 h 7012541"/>
              <a:gd name="connsiteX163" fmla="*/ 7518935 w 8909536"/>
              <a:gd name="connsiteY163" fmla="*/ 2391087 h 7012541"/>
              <a:gd name="connsiteX164" fmla="*/ 7518935 w 8909536"/>
              <a:gd name="connsiteY164" fmla="*/ 2417635 h 7012541"/>
              <a:gd name="connsiteX165" fmla="*/ 7527346 w 8909536"/>
              <a:gd name="connsiteY165" fmla="*/ 2417635 h 7012541"/>
              <a:gd name="connsiteX166" fmla="*/ 7527346 w 8909536"/>
              <a:gd name="connsiteY166" fmla="*/ 2479580 h 7012541"/>
              <a:gd name="connsiteX167" fmla="*/ 7460064 w 8909536"/>
              <a:gd name="connsiteY167" fmla="*/ 2541532 h 7012541"/>
              <a:gd name="connsiteX168" fmla="*/ 7544165 w 8909536"/>
              <a:gd name="connsiteY168" fmla="*/ 2568073 h 7012541"/>
              <a:gd name="connsiteX169" fmla="*/ 7535753 w 8909536"/>
              <a:gd name="connsiteY169" fmla="*/ 2576928 h 7012541"/>
              <a:gd name="connsiteX170" fmla="*/ 7236495 w 8909536"/>
              <a:gd name="connsiteY170" fmla="*/ 2576928 h 7012541"/>
              <a:gd name="connsiteX171" fmla="*/ 7215508 w 8909536"/>
              <a:gd name="connsiteY171" fmla="*/ 2587165 h 7012541"/>
              <a:gd name="connsiteX172" fmla="*/ 7214139 w 8909536"/>
              <a:gd name="connsiteY172" fmla="*/ 2590655 h 7012541"/>
              <a:gd name="connsiteX173" fmla="*/ 7232990 w 8909536"/>
              <a:gd name="connsiteY173" fmla="*/ 2594621 h 7012541"/>
              <a:gd name="connsiteX174" fmla="*/ 7300272 w 8909536"/>
              <a:gd name="connsiteY174" fmla="*/ 2638871 h 7012541"/>
              <a:gd name="connsiteX175" fmla="*/ 7333912 w 8909536"/>
              <a:gd name="connsiteY175" fmla="*/ 2665420 h 7012541"/>
              <a:gd name="connsiteX176" fmla="*/ 7426423 w 8909536"/>
              <a:gd name="connsiteY176" fmla="*/ 2683114 h 7012541"/>
              <a:gd name="connsiteX177" fmla="*/ 7443243 w 8909536"/>
              <a:gd name="connsiteY177" fmla="*/ 2700816 h 7012541"/>
              <a:gd name="connsiteX178" fmla="*/ 7426423 w 8909536"/>
              <a:gd name="connsiteY178" fmla="*/ 2709662 h 7012541"/>
              <a:gd name="connsiteX179" fmla="*/ 7224581 w 8909536"/>
              <a:gd name="connsiteY179" fmla="*/ 2709662 h 7012541"/>
              <a:gd name="connsiteX180" fmla="*/ 7208810 w 8909536"/>
              <a:gd name="connsiteY180" fmla="*/ 2710767 h 7012541"/>
              <a:gd name="connsiteX181" fmla="*/ 7207899 w 8909536"/>
              <a:gd name="connsiteY181" fmla="*/ 2711514 h 7012541"/>
              <a:gd name="connsiteX182" fmla="*/ 7208115 w 8909536"/>
              <a:gd name="connsiteY182" fmla="*/ 2712006 h 7012541"/>
              <a:gd name="connsiteX183" fmla="*/ 7292785 w 8909536"/>
              <a:gd name="connsiteY183" fmla="*/ 2730679 h 7012541"/>
              <a:gd name="connsiteX184" fmla="*/ 7411055 w 8909536"/>
              <a:gd name="connsiteY184" fmla="*/ 2816042 h 7012541"/>
              <a:gd name="connsiteX185" fmla="*/ 7411055 w 8909536"/>
              <a:gd name="connsiteY185" fmla="*/ 2824702 h 7012541"/>
              <a:gd name="connsiteX186" fmla="*/ 7510524 w 8909536"/>
              <a:gd name="connsiteY186" fmla="*/ 2824702 h 7012541"/>
              <a:gd name="connsiteX187" fmla="*/ 7586217 w 8909536"/>
              <a:gd name="connsiteY187" fmla="*/ 2815857 h 7012541"/>
              <a:gd name="connsiteX188" fmla="*/ 7619857 w 8909536"/>
              <a:gd name="connsiteY188" fmla="*/ 2842405 h 7012541"/>
              <a:gd name="connsiteX189" fmla="*/ 7611446 w 8909536"/>
              <a:gd name="connsiteY189" fmla="*/ 2868954 h 7012541"/>
              <a:gd name="connsiteX190" fmla="*/ 7569394 w 8909536"/>
              <a:gd name="connsiteY190" fmla="*/ 2868954 h 7012541"/>
              <a:gd name="connsiteX191" fmla="*/ 7460064 w 8909536"/>
              <a:gd name="connsiteY191" fmla="*/ 2860098 h 7012541"/>
              <a:gd name="connsiteX192" fmla="*/ 7429971 w 8909536"/>
              <a:gd name="connsiteY192" fmla="*/ 2855261 h 7012541"/>
              <a:gd name="connsiteX193" fmla="*/ 7408679 w 8909536"/>
              <a:gd name="connsiteY193" fmla="*/ 2859828 h 7012541"/>
              <a:gd name="connsiteX194" fmla="*/ 7391569 w 8909536"/>
              <a:gd name="connsiteY194" fmla="*/ 2867792 h 7012541"/>
              <a:gd name="connsiteX195" fmla="*/ 7380474 w 8909536"/>
              <a:gd name="connsiteY195" fmla="*/ 2867539 h 7012541"/>
              <a:gd name="connsiteX196" fmla="*/ 7376094 w 8909536"/>
              <a:gd name="connsiteY196" fmla="*/ 2868814 h 7012541"/>
              <a:gd name="connsiteX197" fmla="*/ 7363084 w 8909536"/>
              <a:gd name="connsiteY197" fmla="*/ 2868887 h 7012541"/>
              <a:gd name="connsiteX198" fmla="*/ 7330122 w 8909536"/>
              <a:gd name="connsiteY198" fmla="*/ 2879700 h 7012541"/>
              <a:gd name="connsiteX199" fmla="*/ 7423270 w 8909536"/>
              <a:gd name="connsiteY199" fmla="*/ 2893285 h 7012541"/>
              <a:gd name="connsiteX200" fmla="*/ 7535753 w 8909536"/>
              <a:gd name="connsiteY200" fmla="*/ 2895495 h 7012541"/>
              <a:gd name="connsiteX201" fmla="*/ 7569394 w 8909536"/>
              <a:gd name="connsiteY201" fmla="*/ 2895495 h 7012541"/>
              <a:gd name="connsiteX202" fmla="*/ 7611446 w 8909536"/>
              <a:gd name="connsiteY202" fmla="*/ 2913195 h 7012541"/>
              <a:gd name="connsiteX203" fmla="*/ 7619857 w 8909536"/>
              <a:gd name="connsiteY203" fmla="*/ 2939745 h 7012541"/>
              <a:gd name="connsiteX204" fmla="*/ 7603035 w 8909536"/>
              <a:gd name="connsiteY204" fmla="*/ 2957445 h 7012541"/>
              <a:gd name="connsiteX205" fmla="*/ 7476884 w 8909536"/>
              <a:gd name="connsiteY205" fmla="*/ 2957445 h 7012541"/>
              <a:gd name="connsiteX206" fmla="*/ 7611446 w 8909536"/>
              <a:gd name="connsiteY206" fmla="*/ 2992841 h 7012541"/>
              <a:gd name="connsiteX207" fmla="*/ 7636676 w 8909536"/>
              <a:gd name="connsiteY207" fmla="*/ 3010536 h 7012541"/>
              <a:gd name="connsiteX208" fmla="*/ 7603035 w 8909536"/>
              <a:gd name="connsiteY208" fmla="*/ 3019391 h 7012541"/>
              <a:gd name="connsiteX209" fmla="*/ 7392782 w 8909536"/>
              <a:gd name="connsiteY209" fmla="*/ 3019391 h 7012541"/>
              <a:gd name="connsiteX210" fmla="*/ 7359141 w 8909536"/>
              <a:gd name="connsiteY210" fmla="*/ 3037084 h 7012541"/>
              <a:gd name="connsiteX211" fmla="*/ 7418013 w 8909536"/>
              <a:gd name="connsiteY211" fmla="*/ 3037084 h 7012541"/>
              <a:gd name="connsiteX212" fmla="*/ 7493705 w 8909536"/>
              <a:gd name="connsiteY212" fmla="*/ 3063633 h 7012541"/>
              <a:gd name="connsiteX213" fmla="*/ 7569394 w 8909536"/>
              <a:gd name="connsiteY213" fmla="*/ 3063633 h 7012541"/>
              <a:gd name="connsiteX214" fmla="*/ 7594625 w 8909536"/>
              <a:gd name="connsiteY214" fmla="*/ 3090181 h 7012541"/>
              <a:gd name="connsiteX215" fmla="*/ 7569394 w 8909536"/>
              <a:gd name="connsiteY215" fmla="*/ 3116729 h 7012541"/>
              <a:gd name="connsiteX216" fmla="*/ 7392782 w 8909536"/>
              <a:gd name="connsiteY216" fmla="*/ 3116729 h 7012541"/>
              <a:gd name="connsiteX217" fmla="*/ 7317090 w 8909536"/>
              <a:gd name="connsiteY217" fmla="*/ 3125577 h 7012541"/>
              <a:gd name="connsiteX218" fmla="*/ 7409602 w 8909536"/>
              <a:gd name="connsiteY218" fmla="*/ 3125577 h 7012541"/>
              <a:gd name="connsiteX219" fmla="*/ 7468474 w 8909536"/>
              <a:gd name="connsiteY219" fmla="*/ 3160972 h 7012541"/>
              <a:gd name="connsiteX220" fmla="*/ 7468474 w 8909536"/>
              <a:gd name="connsiteY220" fmla="*/ 3187520 h 7012541"/>
              <a:gd name="connsiteX221" fmla="*/ 7434834 w 8909536"/>
              <a:gd name="connsiteY221" fmla="*/ 3205222 h 7012541"/>
              <a:gd name="connsiteX222" fmla="*/ 7325501 w 8909536"/>
              <a:gd name="connsiteY222" fmla="*/ 3222925 h 7012541"/>
              <a:gd name="connsiteX223" fmla="*/ 7289650 w 8909536"/>
              <a:gd name="connsiteY223" fmla="*/ 3228471 h 7012541"/>
              <a:gd name="connsiteX224" fmla="*/ 7297868 w 8909536"/>
              <a:gd name="connsiteY224" fmla="*/ 3237002 h 7012541"/>
              <a:gd name="connsiteX225" fmla="*/ 7234517 w 8909536"/>
              <a:gd name="connsiteY225" fmla="*/ 3266341 h 7012541"/>
              <a:gd name="connsiteX226" fmla="*/ 7200180 w 8909536"/>
              <a:gd name="connsiteY226" fmla="*/ 3279517 h 7012541"/>
              <a:gd name="connsiteX227" fmla="*/ 7287409 w 8909536"/>
              <a:gd name="connsiteY227" fmla="*/ 3302602 h 7012541"/>
              <a:gd name="connsiteX228" fmla="*/ 7437935 w 8909536"/>
              <a:gd name="connsiteY228" fmla="*/ 3285529 h 7012541"/>
              <a:gd name="connsiteX229" fmla="*/ 7507819 w 8909536"/>
              <a:gd name="connsiteY229" fmla="*/ 3251385 h 7012541"/>
              <a:gd name="connsiteX230" fmla="*/ 7626089 w 8909536"/>
              <a:gd name="connsiteY230" fmla="*/ 3153218 h 7012541"/>
              <a:gd name="connsiteX231" fmla="*/ 7824993 w 8909536"/>
              <a:gd name="connsiteY231" fmla="*/ 2986763 h 7012541"/>
              <a:gd name="connsiteX232" fmla="*/ 8083034 w 8909536"/>
              <a:gd name="connsiteY232" fmla="*/ 2905671 h 7012541"/>
              <a:gd name="connsiteX233" fmla="*/ 8292694 w 8909536"/>
              <a:gd name="connsiteY233" fmla="*/ 2811774 h 7012541"/>
              <a:gd name="connsiteX234" fmla="*/ 8308820 w 8909536"/>
              <a:gd name="connsiteY234" fmla="*/ 2798969 h 7012541"/>
              <a:gd name="connsiteX235" fmla="*/ 8523854 w 8909536"/>
              <a:gd name="connsiteY235" fmla="*/ 2726411 h 7012541"/>
              <a:gd name="connsiteX236" fmla="*/ 8545735 w 8909536"/>
              <a:gd name="connsiteY236" fmla="*/ 2720593 h 7012541"/>
              <a:gd name="connsiteX237" fmla="*/ 8548676 w 8909536"/>
              <a:gd name="connsiteY237" fmla="*/ 2716533 h 7012541"/>
              <a:gd name="connsiteX238" fmla="*/ 8573314 w 8909536"/>
              <a:gd name="connsiteY238" fmla="*/ 2694886 h 7012541"/>
              <a:gd name="connsiteX239" fmla="*/ 8677288 w 8909536"/>
              <a:gd name="connsiteY239" fmla="*/ 2642160 h 7012541"/>
              <a:gd name="connsiteX240" fmla="*/ 8735408 w 8909536"/>
              <a:gd name="connsiteY240" fmla="*/ 2626902 h 7012541"/>
              <a:gd name="connsiteX241" fmla="*/ 8850732 w 8909536"/>
              <a:gd name="connsiteY241" fmla="*/ 2656253 h 7012541"/>
              <a:gd name="connsiteX242" fmla="*/ 8871829 w 8909536"/>
              <a:gd name="connsiteY242" fmla="*/ 2688788 h 7012541"/>
              <a:gd name="connsiteX243" fmla="*/ 8880174 w 8909536"/>
              <a:gd name="connsiteY243" fmla="*/ 2702474 h 7012541"/>
              <a:gd name="connsiteX244" fmla="*/ 8909536 w 8909536"/>
              <a:gd name="connsiteY244" fmla="*/ 2712074 h 7012541"/>
              <a:gd name="connsiteX245" fmla="*/ 8808773 w 8909536"/>
              <a:gd name="connsiteY245" fmla="*/ 3003836 h 7012541"/>
              <a:gd name="connsiteX246" fmla="*/ 8695880 w 8909536"/>
              <a:gd name="connsiteY246" fmla="*/ 3012372 h 7012541"/>
              <a:gd name="connsiteX247" fmla="*/ 8550732 w 8909536"/>
              <a:gd name="connsiteY247" fmla="*/ 3008104 h 7012541"/>
              <a:gd name="connsiteX248" fmla="*/ 8518478 w 8909536"/>
              <a:gd name="connsiteY248" fmla="*/ 3025177 h 7012541"/>
              <a:gd name="connsiteX249" fmla="*/ 8389456 w 8909536"/>
              <a:gd name="connsiteY249" fmla="*/ 3076394 h 7012541"/>
              <a:gd name="connsiteX250" fmla="*/ 8271189 w 8909536"/>
              <a:gd name="connsiteY250" fmla="*/ 3114806 h 7012541"/>
              <a:gd name="connsiteX251" fmla="*/ 8002397 w 8909536"/>
              <a:gd name="connsiteY251" fmla="*/ 3174559 h 7012541"/>
              <a:gd name="connsiteX252" fmla="*/ 7744358 w 8909536"/>
              <a:gd name="connsiteY252" fmla="*/ 3259920 h 7012541"/>
              <a:gd name="connsiteX253" fmla="*/ 7583083 w 8909536"/>
              <a:gd name="connsiteY253" fmla="*/ 3358087 h 7012541"/>
              <a:gd name="connsiteX254" fmla="*/ 7507819 w 8909536"/>
              <a:gd name="connsiteY254" fmla="*/ 3396499 h 7012541"/>
              <a:gd name="connsiteX255" fmla="*/ 7201396 w 8909536"/>
              <a:gd name="connsiteY255" fmla="*/ 3537345 h 7012541"/>
              <a:gd name="connsiteX256" fmla="*/ 7180328 w 8909536"/>
              <a:gd name="connsiteY256" fmla="*/ 3547150 h 7012541"/>
              <a:gd name="connsiteX257" fmla="*/ 7165229 w 8909536"/>
              <a:gd name="connsiteY257" fmla="*/ 3639988 h 7012541"/>
              <a:gd name="connsiteX258" fmla="*/ 7112041 w 8909536"/>
              <a:gd name="connsiteY258" fmla="*/ 3746654 h 7012541"/>
              <a:gd name="connsiteX259" fmla="*/ 7107603 w 8909536"/>
              <a:gd name="connsiteY259" fmla="*/ 3767789 h 7012541"/>
              <a:gd name="connsiteX260" fmla="*/ 7120759 w 8909536"/>
              <a:gd name="connsiteY260" fmla="*/ 3772089 h 7012541"/>
              <a:gd name="connsiteX261" fmla="*/ 7534699 w 8909536"/>
              <a:gd name="connsiteY261" fmla="*/ 3891595 h 7012541"/>
              <a:gd name="connsiteX262" fmla="*/ 7626089 w 8909536"/>
              <a:gd name="connsiteY262" fmla="*/ 3917205 h 7012541"/>
              <a:gd name="connsiteX263" fmla="*/ 7749734 w 8909536"/>
              <a:gd name="connsiteY263" fmla="*/ 3904400 h 7012541"/>
              <a:gd name="connsiteX264" fmla="*/ 7819618 w 8909536"/>
              <a:gd name="connsiteY264" fmla="*/ 3895864 h 7012541"/>
              <a:gd name="connsiteX265" fmla="*/ 7894880 w 8909536"/>
              <a:gd name="connsiteY265" fmla="*/ 3912937 h 7012541"/>
              <a:gd name="connsiteX266" fmla="*/ 7927136 w 8909536"/>
              <a:gd name="connsiteY266" fmla="*/ 3942812 h 7012541"/>
              <a:gd name="connsiteX267" fmla="*/ 7787364 w 8909536"/>
              <a:gd name="connsiteY267" fmla="*/ 4169020 h 7012541"/>
              <a:gd name="connsiteX268" fmla="*/ 7636840 w 8909536"/>
              <a:gd name="connsiteY268" fmla="*/ 4169020 h 7012541"/>
              <a:gd name="connsiteX269" fmla="*/ 7513195 w 8909536"/>
              <a:gd name="connsiteY269" fmla="*/ 4100731 h 7012541"/>
              <a:gd name="connsiteX270" fmla="*/ 7378800 w 8909536"/>
              <a:gd name="connsiteY270" fmla="*/ 4079391 h 7012541"/>
              <a:gd name="connsiteX271" fmla="*/ 7239029 w 8909536"/>
              <a:gd name="connsiteY271" fmla="*/ 4023907 h 7012541"/>
              <a:gd name="connsiteX272" fmla="*/ 7158389 w 8909536"/>
              <a:gd name="connsiteY272" fmla="*/ 3921471 h 7012541"/>
              <a:gd name="connsiteX273" fmla="*/ 7124598 w 8909536"/>
              <a:gd name="connsiteY273" fmla="*/ 3898797 h 7012541"/>
              <a:gd name="connsiteX274" fmla="*/ 7095148 w 8909536"/>
              <a:gd name="connsiteY274" fmla="*/ 3921009 h 7012541"/>
              <a:gd name="connsiteX275" fmla="*/ 6993789 w 8909536"/>
              <a:gd name="connsiteY275" fmla="*/ 3921009 h 7012541"/>
              <a:gd name="connsiteX276" fmla="*/ 6841749 w 8909536"/>
              <a:gd name="connsiteY276" fmla="*/ 3947832 h 7012541"/>
              <a:gd name="connsiteX277" fmla="*/ 6799515 w 8909536"/>
              <a:gd name="connsiteY277" fmla="*/ 4048423 h 7012541"/>
              <a:gd name="connsiteX278" fmla="*/ 6554562 w 8909536"/>
              <a:gd name="connsiteY278" fmla="*/ 4309956 h 7012541"/>
              <a:gd name="connsiteX279" fmla="*/ 6495434 w 8909536"/>
              <a:gd name="connsiteY279" fmla="*/ 4323367 h 7012541"/>
              <a:gd name="connsiteX280" fmla="*/ 6157569 w 8909536"/>
              <a:gd name="connsiteY280" fmla="*/ 4323367 h 7012541"/>
              <a:gd name="connsiteX281" fmla="*/ 6225141 w 8909536"/>
              <a:gd name="connsiteY281" fmla="*/ 4544663 h 7012541"/>
              <a:gd name="connsiteX282" fmla="*/ 6030867 w 8909536"/>
              <a:gd name="connsiteY282" fmla="*/ 4423957 h 7012541"/>
              <a:gd name="connsiteX283" fmla="*/ 5726788 w 8909536"/>
              <a:gd name="connsiteY283" fmla="*/ 4363603 h 7012541"/>
              <a:gd name="connsiteX284" fmla="*/ 5583194 w 8909536"/>
              <a:gd name="connsiteY284" fmla="*/ 4558076 h 7012541"/>
              <a:gd name="connsiteX285" fmla="*/ 5372027 w 8909536"/>
              <a:gd name="connsiteY285" fmla="*/ 4658664 h 7012541"/>
              <a:gd name="connsiteX286" fmla="*/ 5228434 w 8909536"/>
              <a:gd name="connsiteY286" fmla="*/ 4698900 h 7012541"/>
              <a:gd name="connsiteX287" fmla="*/ 4991928 w 8909536"/>
              <a:gd name="connsiteY287" fmla="*/ 4812901 h 7012541"/>
              <a:gd name="connsiteX288" fmla="*/ 4915908 w 8909536"/>
              <a:gd name="connsiteY288" fmla="*/ 4866550 h 7012541"/>
              <a:gd name="connsiteX289" fmla="*/ 4949694 w 8909536"/>
              <a:gd name="connsiteY289" fmla="*/ 5034199 h 7012541"/>
              <a:gd name="connsiteX290" fmla="*/ 4978237 w 8909536"/>
              <a:gd name="connsiteY290" fmla="*/ 5142809 h 7012541"/>
              <a:gd name="connsiteX291" fmla="*/ 4997518 w 8909536"/>
              <a:gd name="connsiteY291" fmla="*/ 5144903 h 7012541"/>
              <a:gd name="connsiteX292" fmla="*/ 5017276 w 8909536"/>
              <a:gd name="connsiteY292" fmla="*/ 5157192 h 7012541"/>
              <a:gd name="connsiteX293" fmla="*/ 5033367 w 8909536"/>
              <a:gd name="connsiteY293" fmla="*/ 5182005 h 7012541"/>
              <a:gd name="connsiteX294" fmla="*/ 5039731 w 8909536"/>
              <a:gd name="connsiteY294" fmla="*/ 5192443 h 7012541"/>
              <a:gd name="connsiteX295" fmla="*/ 5060058 w 8909536"/>
              <a:gd name="connsiteY295" fmla="*/ 5219711 h 7012541"/>
              <a:gd name="connsiteX296" fmla="*/ 5070657 w 8909536"/>
              <a:gd name="connsiteY296" fmla="*/ 5232605 h 7012541"/>
              <a:gd name="connsiteX297" fmla="*/ 5077775 w 8909536"/>
              <a:gd name="connsiteY297" fmla="*/ 5251423 h 7012541"/>
              <a:gd name="connsiteX298" fmla="*/ 5076675 w 8909536"/>
              <a:gd name="connsiteY298" fmla="*/ 5272625 h 7012541"/>
              <a:gd name="connsiteX299" fmla="*/ 5067013 w 8909536"/>
              <a:gd name="connsiteY299" fmla="*/ 5325796 h 7012541"/>
              <a:gd name="connsiteX300" fmla="*/ 4992239 w 8909536"/>
              <a:gd name="connsiteY300" fmla="*/ 5402777 h 7012541"/>
              <a:gd name="connsiteX301" fmla="*/ 4981655 w 8909536"/>
              <a:gd name="connsiteY301" fmla="*/ 5403392 h 7012541"/>
              <a:gd name="connsiteX302" fmla="*/ 4935831 w 8909536"/>
              <a:gd name="connsiteY302" fmla="*/ 5411777 h 7012541"/>
              <a:gd name="connsiteX303" fmla="*/ 4922876 w 8909536"/>
              <a:gd name="connsiteY303" fmla="*/ 5410623 h 7012541"/>
              <a:gd name="connsiteX304" fmla="*/ 4887883 w 8909536"/>
              <a:gd name="connsiteY304" fmla="*/ 5412181 h 7012541"/>
              <a:gd name="connsiteX305" fmla="*/ 4868951 w 8909536"/>
              <a:gd name="connsiteY305" fmla="*/ 5411532 h 7012541"/>
              <a:gd name="connsiteX306" fmla="*/ 4852373 w 8909536"/>
              <a:gd name="connsiteY306" fmla="*/ 5399145 h 7012541"/>
              <a:gd name="connsiteX307" fmla="*/ 4797423 w 8909536"/>
              <a:gd name="connsiteY307" fmla="*/ 5370869 h 7012541"/>
              <a:gd name="connsiteX308" fmla="*/ 4769006 w 8909536"/>
              <a:gd name="connsiteY308" fmla="*/ 5349635 h 7012541"/>
              <a:gd name="connsiteX309" fmla="*/ 4763013 w 8909536"/>
              <a:gd name="connsiteY309" fmla="*/ 5336631 h 7012541"/>
              <a:gd name="connsiteX310" fmla="*/ 4763231 w 8909536"/>
              <a:gd name="connsiteY310" fmla="*/ 5303401 h 7012541"/>
              <a:gd name="connsiteX311" fmla="*/ 4760438 w 8909536"/>
              <a:gd name="connsiteY311" fmla="*/ 5250159 h 7012541"/>
              <a:gd name="connsiteX312" fmla="*/ 4768885 w 8909536"/>
              <a:gd name="connsiteY312" fmla="*/ 5228052 h 7012541"/>
              <a:gd name="connsiteX313" fmla="*/ 4786918 w 8909536"/>
              <a:gd name="connsiteY313" fmla="*/ 5203164 h 7012541"/>
              <a:gd name="connsiteX314" fmla="*/ 4805708 w 8909536"/>
              <a:gd name="connsiteY314" fmla="*/ 5186655 h 7012541"/>
              <a:gd name="connsiteX315" fmla="*/ 4839370 w 8909536"/>
              <a:gd name="connsiteY315" fmla="*/ 5158612 h 7012541"/>
              <a:gd name="connsiteX316" fmla="*/ 4839887 w 8909536"/>
              <a:gd name="connsiteY316" fmla="*/ 5158473 h 7012541"/>
              <a:gd name="connsiteX317" fmla="*/ 4839887 w 8909536"/>
              <a:gd name="connsiteY317" fmla="*/ 5114670 h 7012541"/>
              <a:gd name="connsiteX318" fmla="*/ 4831440 w 8909536"/>
              <a:gd name="connsiteY318" fmla="*/ 5000669 h 7012541"/>
              <a:gd name="connsiteX319" fmla="*/ 4731137 w 8909536"/>
              <a:gd name="connsiteY319" fmla="*/ 4868226 h 7012541"/>
              <a:gd name="connsiteX320" fmla="*/ 4699578 w 8909536"/>
              <a:gd name="connsiteY320" fmla="*/ 4861044 h 7012541"/>
              <a:gd name="connsiteX321" fmla="*/ 4695996 w 8909536"/>
              <a:gd name="connsiteY321" fmla="*/ 4869585 h 7012541"/>
              <a:gd name="connsiteX322" fmla="*/ 4526886 w 8909536"/>
              <a:gd name="connsiteY322" fmla="*/ 5175990 h 7012541"/>
              <a:gd name="connsiteX323" fmla="*/ 4431061 w 8909536"/>
              <a:gd name="connsiteY323" fmla="*/ 5313663 h 7012541"/>
              <a:gd name="connsiteX324" fmla="*/ 4467109 w 8909536"/>
              <a:gd name="connsiteY324" fmla="*/ 5335807 h 7012541"/>
              <a:gd name="connsiteX325" fmla="*/ 4556483 w 8909536"/>
              <a:gd name="connsiteY325" fmla="*/ 5411032 h 7012541"/>
              <a:gd name="connsiteX326" fmla="*/ 4588738 w 8909536"/>
              <a:gd name="connsiteY326" fmla="*/ 5530539 h 7012541"/>
              <a:gd name="connsiteX327" fmla="*/ 4486598 w 8909536"/>
              <a:gd name="connsiteY327" fmla="*/ 5658580 h 7012541"/>
              <a:gd name="connsiteX328" fmla="*/ 4481222 w 8909536"/>
              <a:gd name="connsiteY328" fmla="*/ 5688457 h 7012541"/>
              <a:gd name="connsiteX329" fmla="*/ 4508100 w 8909536"/>
              <a:gd name="connsiteY329" fmla="*/ 5833571 h 7012541"/>
              <a:gd name="connsiteX330" fmla="*/ 4373705 w 8909536"/>
              <a:gd name="connsiteY330" fmla="*/ 6029902 h 7012541"/>
              <a:gd name="connsiteX331" fmla="*/ 4244684 w 8909536"/>
              <a:gd name="connsiteY331" fmla="*/ 6076852 h 7012541"/>
              <a:gd name="connsiteX332" fmla="*/ 3981267 w 8909536"/>
              <a:gd name="connsiteY332" fmla="*/ 6046974 h 7012541"/>
              <a:gd name="connsiteX333" fmla="*/ 3906594 w 8909536"/>
              <a:gd name="connsiteY333" fmla="*/ 6000025 h 7012541"/>
              <a:gd name="connsiteX334" fmla="*/ 3861154 w 8909536"/>
              <a:gd name="connsiteY334" fmla="*/ 5958970 h 7012541"/>
              <a:gd name="connsiteX335" fmla="*/ 3835346 w 8909536"/>
              <a:gd name="connsiteY335" fmla="*/ 5983754 h 7012541"/>
              <a:gd name="connsiteX336" fmla="*/ 3721172 w 8909536"/>
              <a:gd name="connsiteY336" fmla="*/ 6074326 h 7012541"/>
              <a:gd name="connsiteX337" fmla="*/ 3723563 w 8909536"/>
              <a:gd name="connsiteY337" fmla="*/ 6076719 h 7012541"/>
              <a:gd name="connsiteX338" fmla="*/ 3733978 w 8909536"/>
              <a:gd name="connsiteY338" fmla="*/ 6081120 h 7012541"/>
              <a:gd name="connsiteX339" fmla="*/ 3776987 w 8909536"/>
              <a:gd name="connsiteY339" fmla="*/ 6098191 h 7012541"/>
              <a:gd name="connsiteX340" fmla="*/ 3723226 w 8909536"/>
              <a:gd name="connsiteY340" fmla="*/ 6128069 h 7012541"/>
              <a:gd name="connsiteX341" fmla="*/ 3685596 w 8909536"/>
              <a:gd name="connsiteY341" fmla="*/ 6115264 h 7012541"/>
              <a:gd name="connsiteX342" fmla="*/ 3674316 w 8909536"/>
              <a:gd name="connsiteY342" fmla="*/ 6111495 h 7012541"/>
              <a:gd name="connsiteX343" fmla="*/ 3550158 w 8909536"/>
              <a:gd name="connsiteY343" fmla="*/ 6209987 h 7012541"/>
              <a:gd name="connsiteX344" fmla="*/ 2376461 w 8909536"/>
              <a:gd name="connsiteY344" fmla="*/ 6797710 h 7012541"/>
              <a:gd name="connsiteX345" fmla="*/ 2293103 w 8909536"/>
              <a:gd name="connsiteY345" fmla="*/ 6820826 h 7012541"/>
              <a:gd name="connsiteX346" fmla="*/ 2293103 w 8909536"/>
              <a:gd name="connsiteY346" fmla="*/ 6858002 h 7012541"/>
              <a:gd name="connsiteX347" fmla="*/ 2159046 w 8909536"/>
              <a:gd name="connsiteY347" fmla="*/ 6858002 h 7012541"/>
              <a:gd name="connsiteX348" fmla="*/ 2047293 w 8909536"/>
              <a:gd name="connsiteY348" fmla="*/ 6888993 h 7012541"/>
              <a:gd name="connsiteX349" fmla="*/ 995643 w 8909536"/>
              <a:gd name="connsiteY349" fmla="*/ 7010404 h 7012541"/>
              <a:gd name="connsiteX350" fmla="*/ 0 w 8909536"/>
              <a:gd name="connsiteY350" fmla="*/ 6931523 h 7012541"/>
              <a:gd name="connsiteX351" fmla="*/ 28261 w 8909536"/>
              <a:gd name="connsiteY351" fmla="*/ 5029202 h 7012541"/>
              <a:gd name="connsiteX0" fmla="*/ 6634026 w 8880174"/>
              <a:gd name="connsiteY0" fmla="*/ 867292 h 7012541"/>
              <a:gd name="connsiteX1" fmla="*/ 6577800 w 8880174"/>
              <a:gd name="connsiteY1" fmla="*/ 908210 h 7012541"/>
              <a:gd name="connsiteX2" fmla="*/ 6529417 w 8880174"/>
              <a:gd name="connsiteY2" fmla="*/ 967963 h 7012541"/>
              <a:gd name="connsiteX3" fmla="*/ 6545544 w 8880174"/>
              <a:gd name="connsiteY3" fmla="*/ 1006376 h 7012541"/>
              <a:gd name="connsiteX4" fmla="*/ 6585864 w 8880174"/>
              <a:gd name="connsiteY4" fmla="*/ 1006911 h 7012541"/>
              <a:gd name="connsiteX5" fmla="*/ 6602827 w 8880174"/>
              <a:gd name="connsiteY5" fmla="*/ 1003094 h 7012541"/>
              <a:gd name="connsiteX6" fmla="*/ 6624961 w 8880174"/>
              <a:gd name="connsiteY6" fmla="*/ 955148 h 7012541"/>
              <a:gd name="connsiteX7" fmla="*/ 6627415 w 8880174"/>
              <a:gd name="connsiteY7" fmla="*/ 887712 h 7012541"/>
              <a:gd name="connsiteX8" fmla="*/ 6634026 w 8880174"/>
              <a:gd name="connsiteY8" fmla="*/ 867292 h 7012541"/>
              <a:gd name="connsiteX9" fmla="*/ 28261 w 8880174"/>
              <a:gd name="connsiteY9" fmla="*/ 5029202 h 7012541"/>
              <a:gd name="connsiteX10" fmla="*/ 71547 w 8880174"/>
              <a:gd name="connsiteY10" fmla="*/ 85060 h 7012541"/>
              <a:gd name="connsiteX11" fmla="*/ 2293103 w 8880174"/>
              <a:gd name="connsiteY11" fmla="*/ 0 h 7012541"/>
              <a:gd name="connsiteX12" fmla="*/ 2909882 w 8880174"/>
              <a:gd name="connsiteY12" fmla="*/ 423059 h 7012541"/>
              <a:gd name="connsiteX13" fmla="*/ 3086400 w 8880174"/>
              <a:gd name="connsiteY13" fmla="*/ 516658 h 7012541"/>
              <a:gd name="connsiteX14" fmla="*/ 3066703 w 8880174"/>
              <a:gd name="connsiteY14" fmla="*/ 491542 h 7012541"/>
              <a:gd name="connsiteX15" fmla="*/ 3040497 w 8880174"/>
              <a:gd name="connsiteY15" fmla="*/ 460064 h 7012541"/>
              <a:gd name="connsiteX16" fmla="*/ 2943731 w 8880174"/>
              <a:gd name="connsiteY16" fmla="*/ 387506 h 7012541"/>
              <a:gd name="connsiteX17" fmla="*/ 2895348 w 8880174"/>
              <a:gd name="connsiteY17" fmla="*/ 302144 h 7012541"/>
              <a:gd name="connsiteX18" fmla="*/ 2981361 w 8880174"/>
              <a:gd name="connsiteY18" fmla="*/ 203978 h 7012541"/>
              <a:gd name="connsiteX19" fmla="*/ 3035121 w 8880174"/>
              <a:gd name="connsiteY19" fmla="*/ 203978 h 7012541"/>
              <a:gd name="connsiteX20" fmla="*/ 3051248 w 8880174"/>
              <a:gd name="connsiteY20" fmla="*/ 233856 h 7012541"/>
              <a:gd name="connsiteX21" fmla="*/ 3110381 w 8880174"/>
              <a:gd name="connsiteY21" fmla="*/ 391774 h 7012541"/>
              <a:gd name="connsiteX22" fmla="*/ 3131886 w 8880174"/>
              <a:gd name="connsiteY22" fmla="*/ 434455 h 7012541"/>
              <a:gd name="connsiteX23" fmla="*/ 3217899 w 8880174"/>
              <a:gd name="connsiteY23" fmla="*/ 545425 h 7012541"/>
              <a:gd name="connsiteX24" fmla="*/ 3265394 w 8880174"/>
              <a:gd name="connsiteY24" fmla="*/ 614557 h 7012541"/>
              <a:gd name="connsiteX25" fmla="*/ 3525574 w 8880174"/>
              <a:gd name="connsiteY25" fmla="*/ 784372 h 7012541"/>
              <a:gd name="connsiteX26" fmla="*/ 3549857 w 8880174"/>
              <a:gd name="connsiteY26" fmla="*/ 760429 h 7012541"/>
              <a:gd name="connsiteX27" fmla="*/ 3583457 w 8880174"/>
              <a:gd name="connsiteY27" fmla="*/ 716148 h 7012541"/>
              <a:gd name="connsiteX28" fmla="*/ 3701724 w 8880174"/>
              <a:gd name="connsiteY28" fmla="*/ 703343 h 7012541"/>
              <a:gd name="connsiteX29" fmla="*/ 3927511 w 8880174"/>
              <a:gd name="connsiteY29" fmla="*/ 733221 h 7012541"/>
              <a:gd name="connsiteX30" fmla="*/ 3992019 w 8880174"/>
              <a:gd name="connsiteY30" fmla="*/ 686272 h 7012541"/>
              <a:gd name="connsiteX31" fmla="*/ 4008148 w 8880174"/>
              <a:gd name="connsiteY31" fmla="*/ 600910 h 7012541"/>
              <a:gd name="connsiteX32" fmla="*/ 4008148 w 8880174"/>
              <a:gd name="connsiteY32" fmla="*/ 545425 h 7012541"/>
              <a:gd name="connsiteX33" fmla="*/ 4110289 w 8880174"/>
              <a:gd name="connsiteY33" fmla="*/ 515549 h 7012541"/>
              <a:gd name="connsiteX34" fmla="*/ 4190927 w 8880174"/>
              <a:gd name="connsiteY34" fmla="*/ 579570 h 7012541"/>
              <a:gd name="connsiteX35" fmla="*/ 4239308 w 8880174"/>
              <a:gd name="connsiteY35" fmla="*/ 613714 h 7012541"/>
              <a:gd name="connsiteX36" fmla="*/ 4293068 w 8880174"/>
              <a:gd name="connsiteY36" fmla="*/ 583839 h 7012541"/>
              <a:gd name="connsiteX37" fmla="*/ 4336073 w 8880174"/>
              <a:gd name="connsiteY37" fmla="*/ 472869 h 7012541"/>
              <a:gd name="connsiteX38" fmla="*/ 4368329 w 8880174"/>
              <a:gd name="connsiteY38" fmla="*/ 438723 h 7012541"/>
              <a:gd name="connsiteX39" fmla="*/ 4422087 w 8880174"/>
              <a:gd name="connsiteY39" fmla="*/ 442991 h 7012541"/>
              <a:gd name="connsiteX40" fmla="*/ 4481222 w 8880174"/>
              <a:gd name="connsiteY40" fmla="*/ 485671 h 7012541"/>
              <a:gd name="connsiteX41" fmla="*/ 4567235 w 8880174"/>
              <a:gd name="connsiteY41" fmla="*/ 545425 h 7012541"/>
              <a:gd name="connsiteX42" fmla="*/ 4701630 w 8880174"/>
              <a:gd name="connsiteY42" fmla="*/ 481403 h 7012541"/>
              <a:gd name="connsiteX43" fmla="*/ 4787643 w 8880174"/>
              <a:gd name="connsiteY43" fmla="*/ 366167 h 7012541"/>
              <a:gd name="connsiteX44" fmla="*/ 4852154 w 8880174"/>
              <a:gd name="connsiteY44" fmla="*/ 349094 h 7012541"/>
              <a:gd name="connsiteX45" fmla="*/ 4911289 w 8880174"/>
              <a:gd name="connsiteY45" fmla="*/ 494208 h 7012541"/>
              <a:gd name="connsiteX46" fmla="*/ 4900539 w 8880174"/>
              <a:gd name="connsiteY46" fmla="*/ 507013 h 7012541"/>
              <a:gd name="connsiteX47" fmla="*/ 5008054 w 8880174"/>
              <a:gd name="connsiteY47" fmla="*/ 532622 h 7012541"/>
              <a:gd name="connsiteX48" fmla="*/ 5099443 w 8880174"/>
              <a:gd name="connsiteY48" fmla="*/ 498476 h 7012541"/>
              <a:gd name="connsiteX49" fmla="*/ 5115571 w 8880174"/>
              <a:gd name="connsiteY49" fmla="*/ 485671 h 7012541"/>
              <a:gd name="connsiteX50" fmla="*/ 5292973 w 8880174"/>
              <a:gd name="connsiteY50" fmla="*/ 477137 h 7012541"/>
              <a:gd name="connsiteX51" fmla="*/ 5395114 w 8880174"/>
              <a:gd name="connsiteY51" fmla="*/ 468600 h 7012541"/>
              <a:gd name="connsiteX52" fmla="*/ 5454249 w 8880174"/>
              <a:gd name="connsiteY52" fmla="*/ 357630 h 7012541"/>
              <a:gd name="connsiteX53" fmla="*/ 5545639 w 8880174"/>
              <a:gd name="connsiteY53" fmla="*/ 131422 h 7012541"/>
              <a:gd name="connsiteX54" fmla="*/ 5626276 w 8880174"/>
              <a:gd name="connsiteY54" fmla="*/ 33255 h 7012541"/>
              <a:gd name="connsiteX55" fmla="*/ 5684065 w 8880174"/>
              <a:gd name="connsiteY55" fmla="*/ 2846 h 7012541"/>
              <a:gd name="connsiteX56" fmla="*/ 5721528 w 8880174"/>
              <a:gd name="connsiteY56" fmla="*/ 245 h 7012541"/>
              <a:gd name="connsiteX57" fmla="*/ 5766047 w 8880174"/>
              <a:gd name="connsiteY57" fmla="*/ 7648 h 7012541"/>
              <a:gd name="connsiteX58" fmla="*/ 5712289 w 8880174"/>
              <a:gd name="connsiteY58" fmla="*/ 152762 h 7012541"/>
              <a:gd name="connsiteX59" fmla="*/ 5658530 w 8880174"/>
              <a:gd name="connsiteY59" fmla="*/ 323485 h 7012541"/>
              <a:gd name="connsiteX60" fmla="*/ 5599395 w 8880174"/>
              <a:gd name="connsiteY60" fmla="*/ 489940 h 7012541"/>
              <a:gd name="connsiteX61" fmla="*/ 5733793 w 8880174"/>
              <a:gd name="connsiteY61" fmla="*/ 613714 h 7012541"/>
              <a:gd name="connsiteX62" fmla="*/ 5766047 w 8880174"/>
              <a:gd name="connsiteY62" fmla="*/ 596641 h 7012541"/>
              <a:gd name="connsiteX63" fmla="*/ 5782173 w 8880174"/>
              <a:gd name="connsiteY63" fmla="*/ 566766 h 7012541"/>
              <a:gd name="connsiteX64" fmla="*/ 5889693 w 8880174"/>
              <a:gd name="connsiteY64" fmla="*/ 532622 h 7012541"/>
              <a:gd name="connsiteX65" fmla="*/ 5948825 w 8880174"/>
              <a:gd name="connsiteY65" fmla="*/ 600910 h 7012541"/>
              <a:gd name="connsiteX66" fmla="*/ 5948825 w 8880174"/>
              <a:gd name="connsiteY66" fmla="*/ 635055 h 7012541"/>
              <a:gd name="connsiteX67" fmla="*/ 6110101 w 8880174"/>
              <a:gd name="connsiteY67" fmla="*/ 801509 h 7012541"/>
              <a:gd name="connsiteX68" fmla="*/ 6185364 w 8880174"/>
              <a:gd name="connsiteY68" fmla="*/ 797240 h 7012541"/>
              <a:gd name="connsiteX69" fmla="*/ 6411148 w 8880174"/>
              <a:gd name="connsiteY69" fmla="*/ 754560 h 7012541"/>
              <a:gd name="connsiteX70" fmla="*/ 6459531 w 8880174"/>
              <a:gd name="connsiteY70" fmla="*/ 771633 h 7012541"/>
              <a:gd name="connsiteX71" fmla="*/ 6518666 w 8880174"/>
              <a:gd name="connsiteY71" fmla="*/ 831386 h 7012541"/>
              <a:gd name="connsiteX72" fmla="*/ 6583174 w 8880174"/>
              <a:gd name="connsiteY72" fmla="*/ 839921 h 7012541"/>
              <a:gd name="connsiteX73" fmla="*/ 6604680 w 8880174"/>
              <a:gd name="connsiteY73" fmla="*/ 822850 h 7012541"/>
              <a:gd name="connsiteX74" fmla="*/ 6630887 w 8880174"/>
              <a:gd name="connsiteY74" fmla="*/ 818048 h 7012541"/>
              <a:gd name="connsiteX75" fmla="*/ 6648711 w 8880174"/>
              <a:gd name="connsiteY75" fmla="*/ 821907 h 7012541"/>
              <a:gd name="connsiteX76" fmla="*/ 6652736 w 8880174"/>
              <a:gd name="connsiteY76" fmla="*/ 803062 h 7012541"/>
              <a:gd name="connsiteX77" fmla="*/ 6634723 w 8880174"/>
              <a:gd name="connsiteY77" fmla="*/ 789260 h 7012541"/>
              <a:gd name="connsiteX78" fmla="*/ 6634019 w 8880174"/>
              <a:gd name="connsiteY78" fmla="*/ 763084 h 7012541"/>
              <a:gd name="connsiteX79" fmla="*/ 6635466 w 8880174"/>
              <a:gd name="connsiteY79" fmla="*/ 732353 h 7012541"/>
              <a:gd name="connsiteX80" fmla="*/ 6681000 w 8880174"/>
              <a:gd name="connsiteY80" fmla="*/ 753698 h 7012541"/>
              <a:gd name="connsiteX81" fmla="*/ 6681704 w 8880174"/>
              <a:gd name="connsiteY81" fmla="*/ 779876 h 7012541"/>
              <a:gd name="connsiteX82" fmla="*/ 6666549 w 8880174"/>
              <a:gd name="connsiteY82" fmla="*/ 977913 h 7012541"/>
              <a:gd name="connsiteX83" fmla="*/ 6666829 w 8880174"/>
              <a:gd name="connsiteY83" fmla="*/ 988259 h 7012541"/>
              <a:gd name="connsiteX84" fmla="*/ 6669190 w 8880174"/>
              <a:gd name="connsiteY84" fmla="*/ 987703 h 7012541"/>
              <a:gd name="connsiteX85" fmla="*/ 6712195 w 8880174"/>
              <a:gd name="connsiteY85" fmla="*/ 1006376 h 7012541"/>
              <a:gd name="connsiteX86" fmla="*/ 6741388 w 8880174"/>
              <a:gd name="connsiteY86" fmla="*/ 1050670 h 7012541"/>
              <a:gd name="connsiteX87" fmla="*/ 6756165 w 8880174"/>
              <a:gd name="connsiteY87" fmla="*/ 1051331 h 7012541"/>
              <a:gd name="connsiteX88" fmla="*/ 6811400 w 8880174"/>
              <a:gd name="connsiteY88" fmla="*/ 1031420 h 7012541"/>
              <a:gd name="connsiteX89" fmla="*/ 6870579 w 8880174"/>
              <a:gd name="connsiteY89" fmla="*/ 1010084 h 7012541"/>
              <a:gd name="connsiteX90" fmla="*/ 6917158 w 8880174"/>
              <a:gd name="connsiteY90" fmla="*/ 1091465 h 7012541"/>
              <a:gd name="connsiteX91" fmla="*/ 7031896 w 8880174"/>
              <a:gd name="connsiteY91" fmla="*/ 1125620 h 7012541"/>
              <a:gd name="connsiteX92" fmla="*/ 7125478 w 8880174"/>
              <a:gd name="connsiteY92" fmla="*/ 1156072 h 7012541"/>
              <a:gd name="connsiteX93" fmla="*/ 7159878 w 8880174"/>
              <a:gd name="connsiteY93" fmla="*/ 1207863 h 7012541"/>
              <a:gd name="connsiteX94" fmla="*/ 7235505 w 8880174"/>
              <a:gd name="connsiteY94" fmla="*/ 1290100 h 7012541"/>
              <a:gd name="connsiteX95" fmla="*/ 7260605 w 8880174"/>
              <a:gd name="connsiteY95" fmla="*/ 1292379 h 7012541"/>
              <a:gd name="connsiteX96" fmla="*/ 7397968 w 8880174"/>
              <a:gd name="connsiteY96" fmla="*/ 1257963 h 7012541"/>
              <a:gd name="connsiteX97" fmla="*/ 7448170 w 8880174"/>
              <a:gd name="connsiteY97" fmla="*/ 1262519 h 7012541"/>
              <a:gd name="connsiteX98" fmla="*/ 7449238 w 8880174"/>
              <a:gd name="connsiteY98" fmla="*/ 1281014 h 7012541"/>
              <a:gd name="connsiteX99" fmla="*/ 7356343 w 8880174"/>
              <a:gd name="connsiteY99" fmla="*/ 1318280 h 7012541"/>
              <a:gd name="connsiteX100" fmla="*/ 7333375 w 8880174"/>
              <a:gd name="connsiteY100" fmla="*/ 1352992 h 7012541"/>
              <a:gd name="connsiteX101" fmla="*/ 7382127 w 8880174"/>
              <a:gd name="connsiteY101" fmla="*/ 1388279 h 7012541"/>
              <a:gd name="connsiteX102" fmla="*/ 7433759 w 8880174"/>
              <a:gd name="connsiteY102" fmla="*/ 1403649 h 7012541"/>
              <a:gd name="connsiteX103" fmla="*/ 7364535 w 8880174"/>
              <a:gd name="connsiteY103" fmla="*/ 1432382 h 7012541"/>
              <a:gd name="connsiteX104" fmla="*/ 7336194 w 8880174"/>
              <a:gd name="connsiteY104" fmla="*/ 1457701 h 7012541"/>
              <a:gd name="connsiteX105" fmla="*/ 7364153 w 8880174"/>
              <a:gd name="connsiteY105" fmla="*/ 1481607 h 7012541"/>
              <a:gd name="connsiteX106" fmla="*/ 7469950 w 8880174"/>
              <a:gd name="connsiteY106" fmla="*/ 1458567 h 7012541"/>
              <a:gd name="connsiteX107" fmla="*/ 7685494 w 8880174"/>
              <a:gd name="connsiteY107" fmla="*/ 1411069 h 7012541"/>
              <a:gd name="connsiteX108" fmla="*/ 7721005 w 8880174"/>
              <a:gd name="connsiteY108" fmla="*/ 1398266 h 7012541"/>
              <a:gd name="connsiteX109" fmla="*/ 7755786 w 8880174"/>
              <a:gd name="connsiteY109" fmla="*/ 1400830 h 7012541"/>
              <a:gd name="connsiteX110" fmla="*/ 7744655 w 8880174"/>
              <a:gd name="connsiteY110" fmla="*/ 1431274 h 7012541"/>
              <a:gd name="connsiteX111" fmla="*/ 7718830 w 8880174"/>
              <a:gd name="connsiteY111" fmla="*/ 1444362 h 7012541"/>
              <a:gd name="connsiteX112" fmla="*/ 7634911 w 8880174"/>
              <a:gd name="connsiteY112" fmla="*/ 1455735 h 7012541"/>
              <a:gd name="connsiteX113" fmla="*/ 7564259 w 8880174"/>
              <a:gd name="connsiteY113" fmla="*/ 1473656 h 7012541"/>
              <a:gd name="connsiteX114" fmla="*/ 7519069 w 8880174"/>
              <a:gd name="connsiteY114" fmla="*/ 1486173 h 7012541"/>
              <a:gd name="connsiteX115" fmla="*/ 7422588 w 8880174"/>
              <a:gd name="connsiteY115" fmla="*/ 1517179 h 7012541"/>
              <a:gd name="connsiteX116" fmla="*/ 7333981 w 8880174"/>
              <a:gd name="connsiteY116" fmla="*/ 1586884 h 7012541"/>
              <a:gd name="connsiteX117" fmla="*/ 7424703 w 8880174"/>
              <a:gd name="connsiteY117" fmla="*/ 1595712 h 7012541"/>
              <a:gd name="connsiteX118" fmla="*/ 7616576 w 8880174"/>
              <a:gd name="connsiteY118" fmla="*/ 1556747 h 7012541"/>
              <a:gd name="connsiteX119" fmla="*/ 7733485 w 8880174"/>
              <a:gd name="connsiteY119" fmla="*/ 1544806 h 7012541"/>
              <a:gd name="connsiteX120" fmla="*/ 7757500 w 8880174"/>
              <a:gd name="connsiteY120" fmla="*/ 1570131 h 7012541"/>
              <a:gd name="connsiteX121" fmla="*/ 7737410 w 8880174"/>
              <a:gd name="connsiteY121" fmla="*/ 1584926 h 7012541"/>
              <a:gd name="connsiteX122" fmla="*/ 7540165 w 8880174"/>
              <a:gd name="connsiteY122" fmla="*/ 1614502 h 7012541"/>
              <a:gd name="connsiteX123" fmla="*/ 7473820 w 8880174"/>
              <a:gd name="connsiteY123" fmla="*/ 1623317 h 7012541"/>
              <a:gd name="connsiteX124" fmla="*/ 7385936 w 8880174"/>
              <a:gd name="connsiteY124" fmla="*/ 1677656 h 7012541"/>
              <a:gd name="connsiteX125" fmla="*/ 7281204 w 8880174"/>
              <a:gd name="connsiteY125" fmla="*/ 1719189 h 7012541"/>
              <a:gd name="connsiteX126" fmla="*/ 7274371 w 8880174"/>
              <a:gd name="connsiteY126" fmla="*/ 1720608 h 7012541"/>
              <a:gd name="connsiteX127" fmla="*/ 7266631 w 8880174"/>
              <a:gd name="connsiteY127" fmla="*/ 1727395 h 7012541"/>
              <a:gd name="connsiteX128" fmla="*/ 7266631 w 8880174"/>
              <a:gd name="connsiteY128" fmla="*/ 1753945 h 7012541"/>
              <a:gd name="connsiteX129" fmla="*/ 7283452 w 8880174"/>
              <a:gd name="connsiteY129" fmla="*/ 1789340 h 7012541"/>
              <a:gd name="connsiteX130" fmla="*/ 7165708 w 8880174"/>
              <a:gd name="connsiteY130" fmla="*/ 1833590 h 7012541"/>
              <a:gd name="connsiteX131" fmla="*/ 7154809 w 8880174"/>
              <a:gd name="connsiteY131" fmla="*/ 1845056 h 7012541"/>
              <a:gd name="connsiteX132" fmla="*/ 7169142 w 8880174"/>
              <a:gd name="connsiteY132" fmla="*/ 1864261 h 7012541"/>
              <a:gd name="connsiteX133" fmla="*/ 7176645 w 8880174"/>
              <a:gd name="connsiteY133" fmla="*/ 1869997 h 7012541"/>
              <a:gd name="connsiteX134" fmla="*/ 7213877 w 8880174"/>
              <a:gd name="connsiteY134" fmla="*/ 1873441 h 7012541"/>
              <a:gd name="connsiteX135" fmla="*/ 7217525 w 8880174"/>
              <a:gd name="connsiteY135" fmla="*/ 1872797 h 7012541"/>
              <a:gd name="connsiteX136" fmla="*/ 7351920 w 8880174"/>
              <a:gd name="connsiteY136" fmla="*/ 1864261 h 7012541"/>
              <a:gd name="connsiteX137" fmla="*/ 7393249 w 8880174"/>
              <a:gd name="connsiteY137" fmla="*/ 1878132 h 7012541"/>
              <a:gd name="connsiteX138" fmla="*/ 7415948 w 8880174"/>
              <a:gd name="connsiteY138" fmla="*/ 1899836 h 7012541"/>
              <a:gd name="connsiteX139" fmla="*/ 7429578 w 8880174"/>
              <a:gd name="connsiteY139" fmla="*/ 1897743 h 7012541"/>
              <a:gd name="connsiteX140" fmla="*/ 7460064 w 8880174"/>
              <a:gd name="connsiteY140" fmla="*/ 1895534 h 7012541"/>
              <a:gd name="connsiteX141" fmla="*/ 7502113 w 8880174"/>
              <a:gd name="connsiteY141" fmla="*/ 1922083 h 7012541"/>
              <a:gd name="connsiteX142" fmla="*/ 7476884 w 8880174"/>
              <a:gd name="connsiteY142" fmla="*/ 1957479 h 7012541"/>
              <a:gd name="connsiteX143" fmla="*/ 7435999 w 8880174"/>
              <a:gd name="connsiteY143" fmla="*/ 1965299 h 7012541"/>
              <a:gd name="connsiteX144" fmla="*/ 7432559 w 8880174"/>
              <a:gd name="connsiteY144" fmla="*/ 1983767 h 7012541"/>
              <a:gd name="connsiteX145" fmla="*/ 7341167 w 8880174"/>
              <a:gd name="connsiteY145" fmla="*/ 2116076 h 7012541"/>
              <a:gd name="connsiteX146" fmla="*/ 7292785 w 8880174"/>
              <a:gd name="connsiteY146" fmla="*/ 2120344 h 7012541"/>
              <a:gd name="connsiteX147" fmla="*/ 7267252 w 8880174"/>
              <a:gd name="connsiteY147" fmla="*/ 2119278 h 7012541"/>
              <a:gd name="connsiteX148" fmla="*/ 7250917 w 8880174"/>
              <a:gd name="connsiteY148" fmla="*/ 2136237 h 7012541"/>
              <a:gd name="connsiteX149" fmla="*/ 7266631 w 8880174"/>
              <a:gd name="connsiteY149" fmla="*/ 2152158 h 7012541"/>
              <a:gd name="connsiteX150" fmla="*/ 7266631 w 8880174"/>
              <a:gd name="connsiteY150" fmla="*/ 2169860 h 7012541"/>
              <a:gd name="connsiteX151" fmla="*/ 7241401 w 8880174"/>
              <a:gd name="connsiteY151" fmla="*/ 2178706 h 7012541"/>
              <a:gd name="connsiteX152" fmla="*/ 7216741 w 8880174"/>
              <a:gd name="connsiteY152" fmla="*/ 2176761 h 7012541"/>
              <a:gd name="connsiteX153" fmla="*/ 7206772 w 8880174"/>
              <a:gd name="connsiteY153" fmla="*/ 2188634 h 7012541"/>
              <a:gd name="connsiteX154" fmla="*/ 7209141 w 8880174"/>
              <a:gd name="connsiteY154" fmla="*/ 2205255 h 7012541"/>
              <a:gd name="connsiteX155" fmla="*/ 7241401 w 8880174"/>
              <a:gd name="connsiteY155" fmla="*/ 2205255 h 7012541"/>
              <a:gd name="connsiteX156" fmla="*/ 7325501 w 8880174"/>
              <a:gd name="connsiteY156" fmla="*/ 2205255 h 7012541"/>
              <a:gd name="connsiteX157" fmla="*/ 7367553 w 8880174"/>
              <a:gd name="connsiteY157" fmla="*/ 2205255 h 7012541"/>
              <a:gd name="connsiteX158" fmla="*/ 7434834 w 8880174"/>
              <a:gd name="connsiteY158" fmla="*/ 2249505 h 7012541"/>
              <a:gd name="connsiteX159" fmla="*/ 7535753 w 8880174"/>
              <a:gd name="connsiteY159" fmla="*/ 2284901 h 7012541"/>
              <a:gd name="connsiteX160" fmla="*/ 7560984 w 8880174"/>
              <a:gd name="connsiteY160" fmla="*/ 2311449 h 7012541"/>
              <a:gd name="connsiteX161" fmla="*/ 7535753 w 8880174"/>
              <a:gd name="connsiteY161" fmla="*/ 2329142 h 7012541"/>
              <a:gd name="connsiteX162" fmla="*/ 7527346 w 8880174"/>
              <a:gd name="connsiteY162" fmla="*/ 2355692 h 7012541"/>
              <a:gd name="connsiteX163" fmla="*/ 7518935 w 8880174"/>
              <a:gd name="connsiteY163" fmla="*/ 2391087 h 7012541"/>
              <a:gd name="connsiteX164" fmla="*/ 7518935 w 8880174"/>
              <a:gd name="connsiteY164" fmla="*/ 2417635 h 7012541"/>
              <a:gd name="connsiteX165" fmla="*/ 7527346 w 8880174"/>
              <a:gd name="connsiteY165" fmla="*/ 2417635 h 7012541"/>
              <a:gd name="connsiteX166" fmla="*/ 7527346 w 8880174"/>
              <a:gd name="connsiteY166" fmla="*/ 2479580 h 7012541"/>
              <a:gd name="connsiteX167" fmla="*/ 7460064 w 8880174"/>
              <a:gd name="connsiteY167" fmla="*/ 2541532 h 7012541"/>
              <a:gd name="connsiteX168" fmla="*/ 7544165 w 8880174"/>
              <a:gd name="connsiteY168" fmla="*/ 2568073 h 7012541"/>
              <a:gd name="connsiteX169" fmla="*/ 7535753 w 8880174"/>
              <a:gd name="connsiteY169" fmla="*/ 2576928 h 7012541"/>
              <a:gd name="connsiteX170" fmla="*/ 7236495 w 8880174"/>
              <a:gd name="connsiteY170" fmla="*/ 2576928 h 7012541"/>
              <a:gd name="connsiteX171" fmla="*/ 7215508 w 8880174"/>
              <a:gd name="connsiteY171" fmla="*/ 2587165 h 7012541"/>
              <a:gd name="connsiteX172" fmla="*/ 7214139 w 8880174"/>
              <a:gd name="connsiteY172" fmla="*/ 2590655 h 7012541"/>
              <a:gd name="connsiteX173" fmla="*/ 7232990 w 8880174"/>
              <a:gd name="connsiteY173" fmla="*/ 2594621 h 7012541"/>
              <a:gd name="connsiteX174" fmla="*/ 7300272 w 8880174"/>
              <a:gd name="connsiteY174" fmla="*/ 2638871 h 7012541"/>
              <a:gd name="connsiteX175" fmla="*/ 7333912 w 8880174"/>
              <a:gd name="connsiteY175" fmla="*/ 2665420 h 7012541"/>
              <a:gd name="connsiteX176" fmla="*/ 7426423 w 8880174"/>
              <a:gd name="connsiteY176" fmla="*/ 2683114 h 7012541"/>
              <a:gd name="connsiteX177" fmla="*/ 7443243 w 8880174"/>
              <a:gd name="connsiteY177" fmla="*/ 2700816 h 7012541"/>
              <a:gd name="connsiteX178" fmla="*/ 7426423 w 8880174"/>
              <a:gd name="connsiteY178" fmla="*/ 2709662 h 7012541"/>
              <a:gd name="connsiteX179" fmla="*/ 7224581 w 8880174"/>
              <a:gd name="connsiteY179" fmla="*/ 2709662 h 7012541"/>
              <a:gd name="connsiteX180" fmla="*/ 7208810 w 8880174"/>
              <a:gd name="connsiteY180" fmla="*/ 2710767 h 7012541"/>
              <a:gd name="connsiteX181" fmla="*/ 7207899 w 8880174"/>
              <a:gd name="connsiteY181" fmla="*/ 2711514 h 7012541"/>
              <a:gd name="connsiteX182" fmla="*/ 7208115 w 8880174"/>
              <a:gd name="connsiteY182" fmla="*/ 2712006 h 7012541"/>
              <a:gd name="connsiteX183" fmla="*/ 7292785 w 8880174"/>
              <a:gd name="connsiteY183" fmla="*/ 2730679 h 7012541"/>
              <a:gd name="connsiteX184" fmla="*/ 7411055 w 8880174"/>
              <a:gd name="connsiteY184" fmla="*/ 2816042 h 7012541"/>
              <a:gd name="connsiteX185" fmla="*/ 7411055 w 8880174"/>
              <a:gd name="connsiteY185" fmla="*/ 2824702 h 7012541"/>
              <a:gd name="connsiteX186" fmla="*/ 7510524 w 8880174"/>
              <a:gd name="connsiteY186" fmla="*/ 2824702 h 7012541"/>
              <a:gd name="connsiteX187" fmla="*/ 7586217 w 8880174"/>
              <a:gd name="connsiteY187" fmla="*/ 2815857 h 7012541"/>
              <a:gd name="connsiteX188" fmla="*/ 7619857 w 8880174"/>
              <a:gd name="connsiteY188" fmla="*/ 2842405 h 7012541"/>
              <a:gd name="connsiteX189" fmla="*/ 7611446 w 8880174"/>
              <a:gd name="connsiteY189" fmla="*/ 2868954 h 7012541"/>
              <a:gd name="connsiteX190" fmla="*/ 7569394 w 8880174"/>
              <a:gd name="connsiteY190" fmla="*/ 2868954 h 7012541"/>
              <a:gd name="connsiteX191" fmla="*/ 7460064 w 8880174"/>
              <a:gd name="connsiteY191" fmla="*/ 2860098 h 7012541"/>
              <a:gd name="connsiteX192" fmla="*/ 7429971 w 8880174"/>
              <a:gd name="connsiteY192" fmla="*/ 2855261 h 7012541"/>
              <a:gd name="connsiteX193" fmla="*/ 7408679 w 8880174"/>
              <a:gd name="connsiteY193" fmla="*/ 2859828 h 7012541"/>
              <a:gd name="connsiteX194" fmla="*/ 7391569 w 8880174"/>
              <a:gd name="connsiteY194" fmla="*/ 2867792 h 7012541"/>
              <a:gd name="connsiteX195" fmla="*/ 7380474 w 8880174"/>
              <a:gd name="connsiteY195" fmla="*/ 2867539 h 7012541"/>
              <a:gd name="connsiteX196" fmla="*/ 7376094 w 8880174"/>
              <a:gd name="connsiteY196" fmla="*/ 2868814 h 7012541"/>
              <a:gd name="connsiteX197" fmla="*/ 7363084 w 8880174"/>
              <a:gd name="connsiteY197" fmla="*/ 2868887 h 7012541"/>
              <a:gd name="connsiteX198" fmla="*/ 7330122 w 8880174"/>
              <a:gd name="connsiteY198" fmla="*/ 2879700 h 7012541"/>
              <a:gd name="connsiteX199" fmla="*/ 7423270 w 8880174"/>
              <a:gd name="connsiteY199" fmla="*/ 2893285 h 7012541"/>
              <a:gd name="connsiteX200" fmla="*/ 7535753 w 8880174"/>
              <a:gd name="connsiteY200" fmla="*/ 2895495 h 7012541"/>
              <a:gd name="connsiteX201" fmla="*/ 7569394 w 8880174"/>
              <a:gd name="connsiteY201" fmla="*/ 2895495 h 7012541"/>
              <a:gd name="connsiteX202" fmla="*/ 7611446 w 8880174"/>
              <a:gd name="connsiteY202" fmla="*/ 2913195 h 7012541"/>
              <a:gd name="connsiteX203" fmla="*/ 7619857 w 8880174"/>
              <a:gd name="connsiteY203" fmla="*/ 2939745 h 7012541"/>
              <a:gd name="connsiteX204" fmla="*/ 7603035 w 8880174"/>
              <a:gd name="connsiteY204" fmla="*/ 2957445 h 7012541"/>
              <a:gd name="connsiteX205" fmla="*/ 7476884 w 8880174"/>
              <a:gd name="connsiteY205" fmla="*/ 2957445 h 7012541"/>
              <a:gd name="connsiteX206" fmla="*/ 7611446 w 8880174"/>
              <a:gd name="connsiteY206" fmla="*/ 2992841 h 7012541"/>
              <a:gd name="connsiteX207" fmla="*/ 7636676 w 8880174"/>
              <a:gd name="connsiteY207" fmla="*/ 3010536 h 7012541"/>
              <a:gd name="connsiteX208" fmla="*/ 7603035 w 8880174"/>
              <a:gd name="connsiteY208" fmla="*/ 3019391 h 7012541"/>
              <a:gd name="connsiteX209" fmla="*/ 7392782 w 8880174"/>
              <a:gd name="connsiteY209" fmla="*/ 3019391 h 7012541"/>
              <a:gd name="connsiteX210" fmla="*/ 7359141 w 8880174"/>
              <a:gd name="connsiteY210" fmla="*/ 3037084 h 7012541"/>
              <a:gd name="connsiteX211" fmla="*/ 7418013 w 8880174"/>
              <a:gd name="connsiteY211" fmla="*/ 3037084 h 7012541"/>
              <a:gd name="connsiteX212" fmla="*/ 7493705 w 8880174"/>
              <a:gd name="connsiteY212" fmla="*/ 3063633 h 7012541"/>
              <a:gd name="connsiteX213" fmla="*/ 7569394 w 8880174"/>
              <a:gd name="connsiteY213" fmla="*/ 3063633 h 7012541"/>
              <a:gd name="connsiteX214" fmla="*/ 7594625 w 8880174"/>
              <a:gd name="connsiteY214" fmla="*/ 3090181 h 7012541"/>
              <a:gd name="connsiteX215" fmla="*/ 7569394 w 8880174"/>
              <a:gd name="connsiteY215" fmla="*/ 3116729 h 7012541"/>
              <a:gd name="connsiteX216" fmla="*/ 7392782 w 8880174"/>
              <a:gd name="connsiteY216" fmla="*/ 3116729 h 7012541"/>
              <a:gd name="connsiteX217" fmla="*/ 7317090 w 8880174"/>
              <a:gd name="connsiteY217" fmla="*/ 3125577 h 7012541"/>
              <a:gd name="connsiteX218" fmla="*/ 7409602 w 8880174"/>
              <a:gd name="connsiteY218" fmla="*/ 3125577 h 7012541"/>
              <a:gd name="connsiteX219" fmla="*/ 7468474 w 8880174"/>
              <a:gd name="connsiteY219" fmla="*/ 3160972 h 7012541"/>
              <a:gd name="connsiteX220" fmla="*/ 7468474 w 8880174"/>
              <a:gd name="connsiteY220" fmla="*/ 3187520 h 7012541"/>
              <a:gd name="connsiteX221" fmla="*/ 7434834 w 8880174"/>
              <a:gd name="connsiteY221" fmla="*/ 3205222 h 7012541"/>
              <a:gd name="connsiteX222" fmla="*/ 7325501 w 8880174"/>
              <a:gd name="connsiteY222" fmla="*/ 3222925 h 7012541"/>
              <a:gd name="connsiteX223" fmla="*/ 7289650 w 8880174"/>
              <a:gd name="connsiteY223" fmla="*/ 3228471 h 7012541"/>
              <a:gd name="connsiteX224" fmla="*/ 7297868 w 8880174"/>
              <a:gd name="connsiteY224" fmla="*/ 3237002 h 7012541"/>
              <a:gd name="connsiteX225" fmla="*/ 7234517 w 8880174"/>
              <a:gd name="connsiteY225" fmla="*/ 3266341 h 7012541"/>
              <a:gd name="connsiteX226" fmla="*/ 7200180 w 8880174"/>
              <a:gd name="connsiteY226" fmla="*/ 3279517 h 7012541"/>
              <a:gd name="connsiteX227" fmla="*/ 7287409 w 8880174"/>
              <a:gd name="connsiteY227" fmla="*/ 3302602 h 7012541"/>
              <a:gd name="connsiteX228" fmla="*/ 7437935 w 8880174"/>
              <a:gd name="connsiteY228" fmla="*/ 3285529 h 7012541"/>
              <a:gd name="connsiteX229" fmla="*/ 7507819 w 8880174"/>
              <a:gd name="connsiteY229" fmla="*/ 3251385 h 7012541"/>
              <a:gd name="connsiteX230" fmla="*/ 7626089 w 8880174"/>
              <a:gd name="connsiteY230" fmla="*/ 3153218 h 7012541"/>
              <a:gd name="connsiteX231" fmla="*/ 7824993 w 8880174"/>
              <a:gd name="connsiteY231" fmla="*/ 2986763 h 7012541"/>
              <a:gd name="connsiteX232" fmla="*/ 8083034 w 8880174"/>
              <a:gd name="connsiteY232" fmla="*/ 2905671 h 7012541"/>
              <a:gd name="connsiteX233" fmla="*/ 8292694 w 8880174"/>
              <a:gd name="connsiteY233" fmla="*/ 2811774 h 7012541"/>
              <a:gd name="connsiteX234" fmla="*/ 8308820 w 8880174"/>
              <a:gd name="connsiteY234" fmla="*/ 2798969 h 7012541"/>
              <a:gd name="connsiteX235" fmla="*/ 8523854 w 8880174"/>
              <a:gd name="connsiteY235" fmla="*/ 2726411 h 7012541"/>
              <a:gd name="connsiteX236" fmla="*/ 8545735 w 8880174"/>
              <a:gd name="connsiteY236" fmla="*/ 2720593 h 7012541"/>
              <a:gd name="connsiteX237" fmla="*/ 8548676 w 8880174"/>
              <a:gd name="connsiteY237" fmla="*/ 2716533 h 7012541"/>
              <a:gd name="connsiteX238" fmla="*/ 8573314 w 8880174"/>
              <a:gd name="connsiteY238" fmla="*/ 2694886 h 7012541"/>
              <a:gd name="connsiteX239" fmla="*/ 8677288 w 8880174"/>
              <a:gd name="connsiteY239" fmla="*/ 2642160 h 7012541"/>
              <a:gd name="connsiteX240" fmla="*/ 8735408 w 8880174"/>
              <a:gd name="connsiteY240" fmla="*/ 2626902 h 7012541"/>
              <a:gd name="connsiteX241" fmla="*/ 8850732 w 8880174"/>
              <a:gd name="connsiteY241" fmla="*/ 2656253 h 7012541"/>
              <a:gd name="connsiteX242" fmla="*/ 8871829 w 8880174"/>
              <a:gd name="connsiteY242" fmla="*/ 2688788 h 7012541"/>
              <a:gd name="connsiteX243" fmla="*/ 8880174 w 8880174"/>
              <a:gd name="connsiteY243" fmla="*/ 2702474 h 7012541"/>
              <a:gd name="connsiteX244" fmla="*/ 8808773 w 8880174"/>
              <a:gd name="connsiteY244" fmla="*/ 3003836 h 7012541"/>
              <a:gd name="connsiteX245" fmla="*/ 8695880 w 8880174"/>
              <a:gd name="connsiteY245" fmla="*/ 3012372 h 7012541"/>
              <a:gd name="connsiteX246" fmla="*/ 8550732 w 8880174"/>
              <a:gd name="connsiteY246" fmla="*/ 3008104 h 7012541"/>
              <a:gd name="connsiteX247" fmla="*/ 8518478 w 8880174"/>
              <a:gd name="connsiteY247" fmla="*/ 3025177 h 7012541"/>
              <a:gd name="connsiteX248" fmla="*/ 8389456 w 8880174"/>
              <a:gd name="connsiteY248" fmla="*/ 3076394 h 7012541"/>
              <a:gd name="connsiteX249" fmla="*/ 8271189 w 8880174"/>
              <a:gd name="connsiteY249" fmla="*/ 3114806 h 7012541"/>
              <a:gd name="connsiteX250" fmla="*/ 8002397 w 8880174"/>
              <a:gd name="connsiteY250" fmla="*/ 3174559 h 7012541"/>
              <a:gd name="connsiteX251" fmla="*/ 7744358 w 8880174"/>
              <a:gd name="connsiteY251" fmla="*/ 3259920 h 7012541"/>
              <a:gd name="connsiteX252" fmla="*/ 7583083 w 8880174"/>
              <a:gd name="connsiteY252" fmla="*/ 3358087 h 7012541"/>
              <a:gd name="connsiteX253" fmla="*/ 7507819 w 8880174"/>
              <a:gd name="connsiteY253" fmla="*/ 3396499 h 7012541"/>
              <a:gd name="connsiteX254" fmla="*/ 7201396 w 8880174"/>
              <a:gd name="connsiteY254" fmla="*/ 3537345 h 7012541"/>
              <a:gd name="connsiteX255" fmla="*/ 7180328 w 8880174"/>
              <a:gd name="connsiteY255" fmla="*/ 3547150 h 7012541"/>
              <a:gd name="connsiteX256" fmla="*/ 7165229 w 8880174"/>
              <a:gd name="connsiteY256" fmla="*/ 3639988 h 7012541"/>
              <a:gd name="connsiteX257" fmla="*/ 7112041 w 8880174"/>
              <a:gd name="connsiteY257" fmla="*/ 3746654 h 7012541"/>
              <a:gd name="connsiteX258" fmla="*/ 7107603 w 8880174"/>
              <a:gd name="connsiteY258" fmla="*/ 3767789 h 7012541"/>
              <a:gd name="connsiteX259" fmla="*/ 7120759 w 8880174"/>
              <a:gd name="connsiteY259" fmla="*/ 3772089 h 7012541"/>
              <a:gd name="connsiteX260" fmla="*/ 7534699 w 8880174"/>
              <a:gd name="connsiteY260" fmla="*/ 3891595 h 7012541"/>
              <a:gd name="connsiteX261" fmla="*/ 7626089 w 8880174"/>
              <a:gd name="connsiteY261" fmla="*/ 3917205 h 7012541"/>
              <a:gd name="connsiteX262" fmla="*/ 7749734 w 8880174"/>
              <a:gd name="connsiteY262" fmla="*/ 3904400 h 7012541"/>
              <a:gd name="connsiteX263" fmla="*/ 7819618 w 8880174"/>
              <a:gd name="connsiteY263" fmla="*/ 3895864 h 7012541"/>
              <a:gd name="connsiteX264" fmla="*/ 7894880 w 8880174"/>
              <a:gd name="connsiteY264" fmla="*/ 3912937 h 7012541"/>
              <a:gd name="connsiteX265" fmla="*/ 7927136 w 8880174"/>
              <a:gd name="connsiteY265" fmla="*/ 3942812 h 7012541"/>
              <a:gd name="connsiteX266" fmla="*/ 7787364 w 8880174"/>
              <a:gd name="connsiteY266" fmla="*/ 4169020 h 7012541"/>
              <a:gd name="connsiteX267" fmla="*/ 7636840 w 8880174"/>
              <a:gd name="connsiteY267" fmla="*/ 4169020 h 7012541"/>
              <a:gd name="connsiteX268" fmla="*/ 7513195 w 8880174"/>
              <a:gd name="connsiteY268" fmla="*/ 4100731 h 7012541"/>
              <a:gd name="connsiteX269" fmla="*/ 7378800 w 8880174"/>
              <a:gd name="connsiteY269" fmla="*/ 4079391 h 7012541"/>
              <a:gd name="connsiteX270" fmla="*/ 7239029 w 8880174"/>
              <a:gd name="connsiteY270" fmla="*/ 4023907 h 7012541"/>
              <a:gd name="connsiteX271" fmla="*/ 7158389 w 8880174"/>
              <a:gd name="connsiteY271" fmla="*/ 3921471 h 7012541"/>
              <a:gd name="connsiteX272" fmla="*/ 7124598 w 8880174"/>
              <a:gd name="connsiteY272" fmla="*/ 3898797 h 7012541"/>
              <a:gd name="connsiteX273" fmla="*/ 7095148 w 8880174"/>
              <a:gd name="connsiteY273" fmla="*/ 3921009 h 7012541"/>
              <a:gd name="connsiteX274" fmla="*/ 6993789 w 8880174"/>
              <a:gd name="connsiteY274" fmla="*/ 3921009 h 7012541"/>
              <a:gd name="connsiteX275" fmla="*/ 6841749 w 8880174"/>
              <a:gd name="connsiteY275" fmla="*/ 3947832 h 7012541"/>
              <a:gd name="connsiteX276" fmla="*/ 6799515 w 8880174"/>
              <a:gd name="connsiteY276" fmla="*/ 4048423 h 7012541"/>
              <a:gd name="connsiteX277" fmla="*/ 6554562 w 8880174"/>
              <a:gd name="connsiteY277" fmla="*/ 4309956 h 7012541"/>
              <a:gd name="connsiteX278" fmla="*/ 6495434 w 8880174"/>
              <a:gd name="connsiteY278" fmla="*/ 4323367 h 7012541"/>
              <a:gd name="connsiteX279" fmla="*/ 6157569 w 8880174"/>
              <a:gd name="connsiteY279" fmla="*/ 4323367 h 7012541"/>
              <a:gd name="connsiteX280" fmla="*/ 6225141 w 8880174"/>
              <a:gd name="connsiteY280" fmla="*/ 4544663 h 7012541"/>
              <a:gd name="connsiteX281" fmla="*/ 6030867 w 8880174"/>
              <a:gd name="connsiteY281" fmla="*/ 4423957 h 7012541"/>
              <a:gd name="connsiteX282" fmla="*/ 5726788 w 8880174"/>
              <a:gd name="connsiteY282" fmla="*/ 4363603 h 7012541"/>
              <a:gd name="connsiteX283" fmla="*/ 5583194 w 8880174"/>
              <a:gd name="connsiteY283" fmla="*/ 4558076 h 7012541"/>
              <a:gd name="connsiteX284" fmla="*/ 5372027 w 8880174"/>
              <a:gd name="connsiteY284" fmla="*/ 4658664 h 7012541"/>
              <a:gd name="connsiteX285" fmla="*/ 5228434 w 8880174"/>
              <a:gd name="connsiteY285" fmla="*/ 4698900 h 7012541"/>
              <a:gd name="connsiteX286" fmla="*/ 4991928 w 8880174"/>
              <a:gd name="connsiteY286" fmla="*/ 4812901 h 7012541"/>
              <a:gd name="connsiteX287" fmla="*/ 4915908 w 8880174"/>
              <a:gd name="connsiteY287" fmla="*/ 4866550 h 7012541"/>
              <a:gd name="connsiteX288" fmla="*/ 4949694 w 8880174"/>
              <a:gd name="connsiteY288" fmla="*/ 5034199 h 7012541"/>
              <a:gd name="connsiteX289" fmla="*/ 4978237 w 8880174"/>
              <a:gd name="connsiteY289" fmla="*/ 5142809 h 7012541"/>
              <a:gd name="connsiteX290" fmla="*/ 4997518 w 8880174"/>
              <a:gd name="connsiteY290" fmla="*/ 5144903 h 7012541"/>
              <a:gd name="connsiteX291" fmla="*/ 5017276 w 8880174"/>
              <a:gd name="connsiteY291" fmla="*/ 5157192 h 7012541"/>
              <a:gd name="connsiteX292" fmla="*/ 5033367 w 8880174"/>
              <a:gd name="connsiteY292" fmla="*/ 5182005 h 7012541"/>
              <a:gd name="connsiteX293" fmla="*/ 5039731 w 8880174"/>
              <a:gd name="connsiteY293" fmla="*/ 5192443 h 7012541"/>
              <a:gd name="connsiteX294" fmla="*/ 5060058 w 8880174"/>
              <a:gd name="connsiteY294" fmla="*/ 5219711 h 7012541"/>
              <a:gd name="connsiteX295" fmla="*/ 5070657 w 8880174"/>
              <a:gd name="connsiteY295" fmla="*/ 5232605 h 7012541"/>
              <a:gd name="connsiteX296" fmla="*/ 5077775 w 8880174"/>
              <a:gd name="connsiteY296" fmla="*/ 5251423 h 7012541"/>
              <a:gd name="connsiteX297" fmla="*/ 5076675 w 8880174"/>
              <a:gd name="connsiteY297" fmla="*/ 5272625 h 7012541"/>
              <a:gd name="connsiteX298" fmla="*/ 5067013 w 8880174"/>
              <a:gd name="connsiteY298" fmla="*/ 5325796 h 7012541"/>
              <a:gd name="connsiteX299" fmla="*/ 4992239 w 8880174"/>
              <a:gd name="connsiteY299" fmla="*/ 5402777 h 7012541"/>
              <a:gd name="connsiteX300" fmla="*/ 4981655 w 8880174"/>
              <a:gd name="connsiteY300" fmla="*/ 5403392 h 7012541"/>
              <a:gd name="connsiteX301" fmla="*/ 4935831 w 8880174"/>
              <a:gd name="connsiteY301" fmla="*/ 5411777 h 7012541"/>
              <a:gd name="connsiteX302" fmla="*/ 4922876 w 8880174"/>
              <a:gd name="connsiteY302" fmla="*/ 5410623 h 7012541"/>
              <a:gd name="connsiteX303" fmla="*/ 4887883 w 8880174"/>
              <a:gd name="connsiteY303" fmla="*/ 5412181 h 7012541"/>
              <a:gd name="connsiteX304" fmla="*/ 4868951 w 8880174"/>
              <a:gd name="connsiteY304" fmla="*/ 5411532 h 7012541"/>
              <a:gd name="connsiteX305" fmla="*/ 4852373 w 8880174"/>
              <a:gd name="connsiteY305" fmla="*/ 5399145 h 7012541"/>
              <a:gd name="connsiteX306" fmla="*/ 4797423 w 8880174"/>
              <a:gd name="connsiteY306" fmla="*/ 5370869 h 7012541"/>
              <a:gd name="connsiteX307" fmla="*/ 4769006 w 8880174"/>
              <a:gd name="connsiteY307" fmla="*/ 5349635 h 7012541"/>
              <a:gd name="connsiteX308" fmla="*/ 4763013 w 8880174"/>
              <a:gd name="connsiteY308" fmla="*/ 5336631 h 7012541"/>
              <a:gd name="connsiteX309" fmla="*/ 4763231 w 8880174"/>
              <a:gd name="connsiteY309" fmla="*/ 5303401 h 7012541"/>
              <a:gd name="connsiteX310" fmla="*/ 4760438 w 8880174"/>
              <a:gd name="connsiteY310" fmla="*/ 5250159 h 7012541"/>
              <a:gd name="connsiteX311" fmla="*/ 4768885 w 8880174"/>
              <a:gd name="connsiteY311" fmla="*/ 5228052 h 7012541"/>
              <a:gd name="connsiteX312" fmla="*/ 4786918 w 8880174"/>
              <a:gd name="connsiteY312" fmla="*/ 5203164 h 7012541"/>
              <a:gd name="connsiteX313" fmla="*/ 4805708 w 8880174"/>
              <a:gd name="connsiteY313" fmla="*/ 5186655 h 7012541"/>
              <a:gd name="connsiteX314" fmla="*/ 4839370 w 8880174"/>
              <a:gd name="connsiteY314" fmla="*/ 5158612 h 7012541"/>
              <a:gd name="connsiteX315" fmla="*/ 4839887 w 8880174"/>
              <a:gd name="connsiteY315" fmla="*/ 5158473 h 7012541"/>
              <a:gd name="connsiteX316" fmla="*/ 4839887 w 8880174"/>
              <a:gd name="connsiteY316" fmla="*/ 5114670 h 7012541"/>
              <a:gd name="connsiteX317" fmla="*/ 4831440 w 8880174"/>
              <a:gd name="connsiteY317" fmla="*/ 5000669 h 7012541"/>
              <a:gd name="connsiteX318" fmla="*/ 4731137 w 8880174"/>
              <a:gd name="connsiteY318" fmla="*/ 4868226 h 7012541"/>
              <a:gd name="connsiteX319" fmla="*/ 4699578 w 8880174"/>
              <a:gd name="connsiteY319" fmla="*/ 4861044 h 7012541"/>
              <a:gd name="connsiteX320" fmla="*/ 4695996 w 8880174"/>
              <a:gd name="connsiteY320" fmla="*/ 4869585 h 7012541"/>
              <a:gd name="connsiteX321" fmla="*/ 4526886 w 8880174"/>
              <a:gd name="connsiteY321" fmla="*/ 5175990 h 7012541"/>
              <a:gd name="connsiteX322" fmla="*/ 4431061 w 8880174"/>
              <a:gd name="connsiteY322" fmla="*/ 5313663 h 7012541"/>
              <a:gd name="connsiteX323" fmla="*/ 4467109 w 8880174"/>
              <a:gd name="connsiteY323" fmla="*/ 5335807 h 7012541"/>
              <a:gd name="connsiteX324" fmla="*/ 4556483 w 8880174"/>
              <a:gd name="connsiteY324" fmla="*/ 5411032 h 7012541"/>
              <a:gd name="connsiteX325" fmla="*/ 4588738 w 8880174"/>
              <a:gd name="connsiteY325" fmla="*/ 5530539 h 7012541"/>
              <a:gd name="connsiteX326" fmla="*/ 4486598 w 8880174"/>
              <a:gd name="connsiteY326" fmla="*/ 5658580 h 7012541"/>
              <a:gd name="connsiteX327" fmla="*/ 4481222 w 8880174"/>
              <a:gd name="connsiteY327" fmla="*/ 5688457 h 7012541"/>
              <a:gd name="connsiteX328" fmla="*/ 4508100 w 8880174"/>
              <a:gd name="connsiteY328" fmla="*/ 5833571 h 7012541"/>
              <a:gd name="connsiteX329" fmla="*/ 4373705 w 8880174"/>
              <a:gd name="connsiteY329" fmla="*/ 6029902 h 7012541"/>
              <a:gd name="connsiteX330" fmla="*/ 4244684 w 8880174"/>
              <a:gd name="connsiteY330" fmla="*/ 6076852 h 7012541"/>
              <a:gd name="connsiteX331" fmla="*/ 3981267 w 8880174"/>
              <a:gd name="connsiteY331" fmla="*/ 6046974 h 7012541"/>
              <a:gd name="connsiteX332" fmla="*/ 3906594 w 8880174"/>
              <a:gd name="connsiteY332" fmla="*/ 6000025 h 7012541"/>
              <a:gd name="connsiteX333" fmla="*/ 3861154 w 8880174"/>
              <a:gd name="connsiteY333" fmla="*/ 5958970 h 7012541"/>
              <a:gd name="connsiteX334" fmla="*/ 3835346 w 8880174"/>
              <a:gd name="connsiteY334" fmla="*/ 5983754 h 7012541"/>
              <a:gd name="connsiteX335" fmla="*/ 3721172 w 8880174"/>
              <a:gd name="connsiteY335" fmla="*/ 6074326 h 7012541"/>
              <a:gd name="connsiteX336" fmla="*/ 3723563 w 8880174"/>
              <a:gd name="connsiteY336" fmla="*/ 6076719 h 7012541"/>
              <a:gd name="connsiteX337" fmla="*/ 3733978 w 8880174"/>
              <a:gd name="connsiteY337" fmla="*/ 6081120 h 7012541"/>
              <a:gd name="connsiteX338" fmla="*/ 3776987 w 8880174"/>
              <a:gd name="connsiteY338" fmla="*/ 6098191 h 7012541"/>
              <a:gd name="connsiteX339" fmla="*/ 3723226 w 8880174"/>
              <a:gd name="connsiteY339" fmla="*/ 6128069 h 7012541"/>
              <a:gd name="connsiteX340" fmla="*/ 3685596 w 8880174"/>
              <a:gd name="connsiteY340" fmla="*/ 6115264 h 7012541"/>
              <a:gd name="connsiteX341" fmla="*/ 3674316 w 8880174"/>
              <a:gd name="connsiteY341" fmla="*/ 6111495 h 7012541"/>
              <a:gd name="connsiteX342" fmla="*/ 3550158 w 8880174"/>
              <a:gd name="connsiteY342" fmla="*/ 6209987 h 7012541"/>
              <a:gd name="connsiteX343" fmla="*/ 2376461 w 8880174"/>
              <a:gd name="connsiteY343" fmla="*/ 6797710 h 7012541"/>
              <a:gd name="connsiteX344" fmla="*/ 2293103 w 8880174"/>
              <a:gd name="connsiteY344" fmla="*/ 6820826 h 7012541"/>
              <a:gd name="connsiteX345" fmla="*/ 2293103 w 8880174"/>
              <a:gd name="connsiteY345" fmla="*/ 6858002 h 7012541"/>
              <a:gd name="connsiteX346" fmla="*/ 2159046 w 8880174"/>
              <a:gd name="connsiteY346" fmla="*/ 6858002 h 7012541"/>
              <a:gd name="connsiteX347" fmla="*/ 2047293 w 8880174"/>
              <a:gd name="connsiteY347" fmla="*/ 6888993 h 7012541"/>
              <a:gd name="connsiteX348" fmla="*/ 995643 w 8880174"/>
              <a:gd name="connsiteY348" fmla="*/ 7010404 h 7012541"/>
              <a:gd name="connsiteX349" fmla="*/ 0 w 8880174"/>
              <a:gd name="connsiteY349" fmla="*/ 6931523 h 7012541"/>
              <a:gd name="connsiteX350" fmla="*/ 28261 w 8880174"/>
              <a:gd name="connsiteY350" fmla="*/ 5029202 h 7012541"/>
              <a:gd name="connsiteX0" fmla="*/ 6634026 w 8876701"/>
              <a:gd name="connsiteY0" fmla="*/ 867292 h 7012541"/>
              <a:gd name="connsiteX1" fmla="*/ 6577800 w 8876701"/>
              <a:gd name="connsiteY1" fmla="*/ 908210 h 7012541"/>
              <a:gd name="connsiteX2" fmla="*/ 6529417 w 8876701"/>
              <a:gd name="connsiteY2" fmla="*/ 967963 h 7012541"/>
              <a:gd name="connsiteX3" fmla="*/ 6545544 w 8876701"/>
              <a:gd name="connsiteY3" fmla="*/ 1006376 h 7012541"/>
              <a:gd name="connsiteX4" fmla="*/ 6585864 w 8876701"/>
              <a:gd name="connsiteY4" fmla="*/ 1006911 h 7012541"/>
              <a:gd name="connsiteX5" fmla="*/ 6602827 w 8876701"/>
              <a:gd name="connsiteY5" fmla="*/ 1003094 h 7012541"/>
              <a:gd name="connsiteX6" fmla="*/ 6624961 w 8876701"/>
              <a:gd name="connsiteY6" fmla="*/ 955148 h 7012541"/>
              <a:gd name="connsiteX7" fmla="*/ 6627415 w 8876701"/>
              <a:gd name="connsiteY7" fmla="*/ 887712 h 7012541"/>
              <a:gd name="connsiteX8" fmla="*/ 6634026 w 8876701"/>
              <a:gd name="connsiteY8" fmla="*/ 867292 h 7012541"/>
              <a:gd name="connsiteX9" fmla="*/ 28261 w 8876701"/>
              <a:gd name="connsiteY9" fmla="*/ 5029202 h 7012541"/>
              <a:gd name="connsiteX10" fmla="*/ 71547 w 8876701"/>
              <a:gd name="connsiteY10" fmla="*/ 85060 h 7012541"/>
              <a:gd name="connsiteX11" fmla="*/ 2293103 w 8876701"/>
              <a:gd name="connsiteY11" fmla="*/ 0 h 7012541"/>
              <a:gd name="connsiteX12" fmla="*/ 2909882 w 8876701"/>
              <a:gd name="connsiteY12" fmla="*/ 423059 h 7012541"/>
              <a:gd name="connsiteX13" fmla="*/ 3086400 w 8876701"/>
              <a:gd name="connsiteY13" fmla="*/ 516658 h 7012541"/>
              <a:gd name="connsiteX14" fmla="*/ 3066703 w 8876701"/>
              <a:gd name="connsiteY14" fmla="*/ 491542 h 7012541"/>
              <a:gd name="connsiteX15" fmla="*/ 3040497 w 8876701"/>
              <a:gd name="connsiteY15" fmla="*/ 460064 h 7012541"/>
              <a:gd name="connsiteX16" fmla="*/ 2943731 w 8876701"/>
              <a:gd name="connsiteY16" fmla="*/ 387506 h 7012541"/>
              <a:gd name="connsiteX17" fmla="*/ 2895348 w 8876701"/>
              <a:gd name="connsiteY17" fmla="*/ 302144 h 7012541"/>
              <a:gd name="connsiteX18" fmla="*/ 2981361 w 8876701"/>
              <a:gd name="connsiteY18" fmla="*/ 203978 h 7012541"/>
              <a:gd name="connsiteX19" fmla="*/ 3035121 w 8876701"/>
              <a:gd name="connsiteY19" fmla="*/ 203978 h 7012541"/>
              <a:gd name="connsiteX20" fmla="*/ 3051248 w 8876701"/>
              <a:gd name="connsiteY20" fmla="*/ 233856 h 7012541"/>
              <a:gd name="connsiteX21" fmla="*/ 3110381 w 8876701"/>
              <a:gd name="connsiteY21" fmla="*/ 391774 h 7012541"/>
              <a:gd name="connsiteX22" fmla="*/ 3131886 w 8876701"/>
              <a:gd name="connsiteY22" fmla="*/ 434455 h 7012541"/>
              <a:gd name="connsiteX23" fmla="*/ 3217899 w 8876701"/>
              <a:gd name="connsiteY23" fmla="*/ 545425 h 7012541"/>
              <a:gd name="connsiteX24" fmla="*/ 3265394 w 8876701"/>
              <a:gd name="connsiteY24" fmla="*/ 614557 h 7012541"/>
              <a:gd name="connsiteX25" fmla="*/ 3525574 w 8876701"/>
              <a:gd name="connsiteY25" fmla="*/ 784372 h 7012541"/>
              <a:gd name="connsiteX26" fmla="*/ 3549857 w 8876701"/>
              <a:gd name="connsiteY26" fmla="*/ 760429 h 7012541"/>
              <a:gd name="connsiteX27" fmla="*/ 3583457 w 8876701"/>
              <a:gd name="connsiteY27" fmla="*/ 716148 h 7012541"/>
              <a:gd name="connsiteX28" fmla="*/ 3701724 w 8876701"/>
              <a:gd name="connsiteY28" fmla="*/ 703343 h 7012541"/>
              <a:gd name="connsiteX29" fmla="*/ 3927511 w 8876701"/>
              <a:gd name="connsiteY29" fmla="*/ 733221 h 7012541"/>
              <a:gd name="connsiteX30" fmla="*/ 3992019 w 8876701"/>
              <a:gd name="connsiteY30" fmla="*/ 686272 h 7012541"/>
              <a:gd name="connsiteX31" fmla="*/ 4008148 w 8876701"/>
              <a:gd name="connsiteY31" fmla="*/ 600910 h 7012541"/>
              <a:gd name="connsiteX32" fmla="*/ 4008148 w 8876701"/>
              <a:gd name="connsiteY32" fmla="*/ 545425 h 7012541"/>
              <a:gd name="connsiteX33" fmla="*/ 4110289 w 8876701"/>
              <a:gd name="connsiteY33" fmla="*/ 515549 h 7012541"/>
              <a:gd name="connsiteX34" fmla="*/ 4190927 w 8876701"/>
              <a:gd name="connsiteY34" fmla="*/ 579570 h 7012541"/>
              <a:gd name="connsiteX35" fmla="*/ 4239308 w 8876701"/>
              <a:gd name="connsiteY35" fmla="*/ 613714 h 7012541"/>
              <a:gd name="connsiteX36" fmla="*/ 4293068 w 8876701"/>
              <a:gd name="connsiteY36" fmla="*/ 583839 h 7012541"/>
              <a:gd name="connsiteX37" fmla="*/ 4336073 w 8876701"/>
              <a:gd name="connsiteY37" fmla="*/ 472869 h 7012541"/>
              <a:gd name="connsiteX38" fmla="*/ 4368329 w 8876701"/>
              <a:gd name="connsiteY38" fmla="*/ 438723 h 7012541"/>
              <a:gd name="connsiteX39" fmla="*/ 4422087 w 8876701"/>
              <a:gd name="connsiteY39" fmla="*/ 442991 h 7012541"/>
              <a:gd name="connsiteX40" fmla="*/ 4481222 w 8876701"/>
              <a:gd name="connsiteY40" fmla="*/ 485671 h 7012541"/>
              <a:gd name="connsiteX41" fmla="*/ 4567235 w 8876701"/>
              <a:gd name="connsiteY41" fmla="*/ 545425 h 7012541"/>
              <a:gd name="connsiteX42" fmla="*/ 4701630 w 8876701"/>
              <a:gd name="connsiteY42" fmla="*/ 481403 h 7012541"/>
              <a:gd name="connsiteX43" fmla="*/ 4787643 w 8876701"/>
              <a:gd name="connsiteY43" fmla="*/ 366167 h 7012541"/>
              <a:gd name="connsiteX44" fmla="*/ 4852154 w 8876701"/>
              <a:gd name="connsiteY44" fmla="*/ 349094 h 7012541"/>
              <a:gd name="connsiteX45" fmla="*/ 4911289 w 8876701"/>
              <a:gd name="connsiteY45" fmla="*/ 494208 h 7012541"/>
              <a:gd name="connsiteX46" fmla="*/ 4900539 w 8876701"/>
              <a:gd name="connsiteY46" fmla="*/ 507013 h 7012541"/>
              <a:gd name="connsiteX47" fmla="*/ 5008054 w 8876701"/>
              <a:gd name="connsiteY47" fmla="*/ 532622 h 7012541"/>
              <a:gd name="connsiteX48" fmla="*/ 5099443 w 8876701"/>
              <a:gd name="connsiteY48" fmla="*/ 498476 h 7012541"/>
              <a:gd name="connsiteX49" fmla="*/ 5115571 w 8876701"/>
              <a:gd name="connsiteY49" fmla="*/ 485671 h 7012541"/>
              <a:gd name="connsiteX50" fmla="*/ 5292973 w 8876701"/>
              <a:gd name="connsiteY50" fmla="*/ 477137 h 7012541"/>
              <a:gd name="connsiteX51" fmla="*/ 5395114 w 8876701"/>
              <a:gd name="connsiteY51" fmla="*/ 468600 h 7012541"/>
              <a:gd name="connsiteX52" fmla="*/ 5454249 w 8876701"/>
              <a:gd name="connsiteY52" fmla="*/ 357630 h 7012541"/>
              <a:gd name="connsiteX53" fmla="*/ 5545639 w 8876701"/>
              <a:gd name="connsiteY53" fmla="*/ 131422 h 7012541"/>
              <a:gd name="connsiteX54" fmla="*/ 5626276 w 8876701"/>
              <a:gd name="connsiteY54" fmla="*/ 33255 h 7012541"/>
              <a:gd name="connsiteX55" fmla="*/ 5684065 w 8876701"/>
              <a:gd name="connsiteY55" fmla="*/ 2846 h 7012541"/>
              <a:gd name="connsiteX56" fmla="*/ 5721528 w 8876701"/>
              <a:gd name="connsiteY56" fmla="*/ 245 h 7012541"/>
              <a:gd name="connsiteX57" fmla="*/ 5766047 w 8876701"/>
              <a:gd name="connsiteY57" fmla="*/ 7648 h 7012541"/>
              <a:gd name="connsiteX58" fmla="*/ 5712289 w 8876701"/>
              <a:gd name="connsiteY58" fmla="*/ 152762 h 7012541"/>
              <a:gd name="connsiteX59" fmla="*/ 5658530 w 8876701"/>
              <a:gd name="connsiteY59" fmla="*/ 323485 h 7012541"/>
              <a:gd name="connsiteX60" fmla="*/ 5599395 w 8876701"/>
              <a:gd name="connsiteY60" fmla="*/ 489940 h 7012541"/>
              <a:gd name="connsiteX61" fmla="*/ 5733793 w 8876701"/>
              <a:gd name="connsiteY61" fmla="*/ 613714 h 7012541"/>
              <a:gd name="connsiteX62" fmla="*/ 5766047 w 8876701"/>
              <a:gd name="connsiteY62" fmla="*/ 596641 h 7012541"/>
              <a:gd name="connsiteX63" fmla="*/ 5782173 w 8876701"/>
              <a:gd name="connsiteY63" fmla="*/ 566766 h 7012541"/>
              <a:gd name="connsiteX64" fmla="*/ 5889693 w 8876701"/>
              <a:gd name="connsiteY64" fmla="*/ 532622 h 7012541"/>
              <a:gd name="connsiteX65" fmla="*/ 5948825 w 8876701"/>
              <a:gd name="connsiteY65" fmla="*/ 600910 h 7012541"/>
              <a:gd name="connsiteX66" fmla="*/ 5948825 w 8876701"/>
              <a:gd name="connsiteY66" fmla="*/ 635055 h 7012541"/>
              <a:gd name="connsiteX67" fmla="*/ 6110101 w 8876701"/>
              <a:gd name="connsiteY67" fmla="*/ 801509 h 7012541"/>
              <a:gd name="connsiteX68" fmla="*/ 6185364 w 8876701"/>
              <a:gd name="connsiteY68" fmla="*/ 797240 h 7012541"/>
              <a:gd name="connsiteX69" fmla="*/ 6411148 w 8876701"/>
              <a:gd name="connsiteY69" fmla="*/ 754560 h 7012541"/>
              <a:gd name="connsiteX70" fmla="*/ 6459531 w 8876701"/>
              <a:gd name="connsiteY70" fmla="*/ 771633 h 7012541"/>
              <a:gd name="connsiteX71" fmla="*/ 6518666 w 8876701"/>
              <a:gd name="connsiteY71" fmla="*/ 831386 h 7012541"/>
              <a:gd name="connsiteX72" fmla="*/ 6583174 w 8876701"/>
              <a:gd name="connsiteY72" fmla="*/ 839921 h 7012541"/>
              <a:gd name="connsiteX73" fmla="*/ 6604680 w 8876701"/>
              <a:gd name="connsiteY73" fmla="*/ 822850 h 7012541"/>
              <a:gd name="connsiteX74" fmla="*/ 6630887 w 8876701"/>
              <a:gd name="connsiteY74" fmla="*/ 818048 h 7012541"/>
              <a:gd name="connsiteX75" fmla="*/ 6648711 w 8876701"/>
              <a:gd name="connsiteY75" fmla="*/ 821907 h 7012541"/>
              <a:gd name="connsiteX76" fmla="*/ 6652736 w 8876701"/>
              <a:gd name="connsiteY76" fmla="*/ 803062 h 7012541"/>
              <a:gd name="connsiteX77" fmla="*/ 6634723 w 8876701"/>
              <a:gd name="connsiteY77" fmla="*/ 789260 h 7012541"/>
              <a:gd name="connsiteX78" fmla="*/ 6634019 w 8876701"/>
              <a:gd name="connsiteY78" fmla="*/ 763084 h 7012541"/>
              <a:gd name="connsiteX79" fmla="*/ 6635466 w 8876701"/>
              <a:gd name="connsiteY79" fmla="*/ 732353 h 7012541"/>
              <a:gd name="connsiteX80" fmla="*/ 6681000 w 8876701"/>
              <a:gd name="connsiteY80" fmla="*/ 753698 h 7012541"/>
              <a:gd name="connsiteX81" fmla="*/ 6681704 w 8876701"/>
              <a:gd name="connsiteY81" fmla="*/ 779876 h 7012541"/>
              <a:gd name="connsiteX82" fmla="*/ 6666549 w 8876701"/>
              <a:gd name="connsiteY82" fmla="*/ 977913 h 7012541"/>
              <a:gd name="connsiteX83" fmla="*/ 6666829 w 8876701"/>
              <a:gd name="connsiteY83" fmla="*/ 988259 h 7012541"/>
              <a:gd name="connsiteX84" fmla="*/ 6669190 w 8876701"/>
              <a:gd name="connsiteY84" fmla="*/ 987703 h 7012541"/>
              <a:gd name="connsiteX85" fmla="*/ 6712195 w 8876701"/>
              <a:gd name="connsiteY85" fmla="*/ 1006376 h 7012541"/>
              <a:gd name="connsiteX86" fmla="*/ 6741388 w 8876701"/>
              <a:gd name="connsiteY86" fmla="*/ 1050670 h 7012541"/>
              <a:gd name="connsiteX87" fmla="*/ 6756165 w 8876701"/>
              <a:gd name="connsiteY87" fmla="*/ 1051331 h 7012541"/>
              <a:gd name="connsiteX88" fmla="*/ 6811400 w 8876701"/>
              <a:gd name="connsiteY88" fmla="*/ 1031420 h 7012541"/>
              <a:gd name="connsiteX89" fmla="*/ 6870579 w 8876701"/>
              <a:gd name="connsiteY89" fmla="*/ 1010084 h 7012541"/>
              <a:gd name="connsiteX90" fmla="*/ 6917158 w 8876701"/>
              <a:gd name="connsiteY90" fmla="*/ 1091465 h 7012541"/>
              <a:gd name="connsiteX91" fmla="*/ 7031896 w 8876701"/>
              <a:gd name="connsiteY91" fmla="*/ 1125620 h 7012541"/>
              <a:gd name="connsiteX92" fmla="*/ 7125478 w 8876701"/>
              <a:gd name="connsiteY92" fmla="*/ 1156072 h 7012541"/>
              <a:gd name="connsiteX93" fmla="*/ 7159878 w 8876701"/>
              <a:gd name="connsiteY93" fmla="*/ 1207863 h 7012541"/>
              <a:gd name="connsiteX94" fmla="*/ 7235505 w 8876701"/>
              <a:gd name="connsiteY94" fmla="*/ 1290100 h 7012541"/>
              <a:gd name="connsiteX95" fmla="*/ 7260605 w 8876701"/>
              <a:gd name="connsiteY95" fmla="*/ 1292379 h 7012541"/>
              <a:gd name="connsiteX96" fmla="*/ 7397968 w 8876701"/>
              <a:gd name="connsiteY96" fmla="*/ 1257963 h 7012541"/>
              <a:gd name="connsiteX97" fmla="*/ 7448170 w 8876701"/>
              <a:gd name="connsiteY97" fmla="*/ 1262519 h 7012541"/>
              <a:gd name="connsiteX98" fmla="*/ 7449238 w 8876701"/>
              <a:gd name="connsiteY98" fmla="*/ 1281014 h 7012541"/>
              <a:gd name="connsiteX99" fmla="*/ 7356343 w 8876701"/>
              <a:gd name="connsiteY99" fmla="*/ 1318280 h 7012541"/>
              <a:gd name="connsiteX100" fmla="*/ 7333375 w 8876701"/>
              <a:gd name="connsiteY100" fmla="*/ 1352992 h 7012541"/>
              <a:gd name="connsiteX101" fmla="*/ 7382127 w 8876701"/>
              <a:gd name="connsiteY101" fmla="*/ 1388279 h 7012541"/>
              <a:gd name="connsiteX102" fmla="*/ 7433759 w 8876701"/>
              <a:gd name="connsiteY102" fmla="*/ 1403649 h 7012541"/>
              <a:gd name="connsiteX103" fmla="*/ 7364535 w 8876701"/>
              <a:gd name="connsiteY103" fmla="*/ 1432382 h 7012541"/>
              <a:gd name="connsiteX104" fmla="*/ 7336194 w 8876701"/>
              <a:gd name="connsiteY104" fmla="*/ 1457701 h 7012541"/>
              <a:gd name="connsiteX105" fmla="*/ 7364153 w 8876701"/>
              <a:gd name="connsiteY105" fmla="*/ 1481607 h 7012541"/>
              <a:gd name="connsiteX106" fmla="*/ 7469950 w 8876701"/>
              <a:gd name="connsiteY106" fmla="*/ 1458567 h 7012541"/>
              <a:gd name="connsiteX107" fmla="*/ 7685494 w 8876701"/>
              <a:gd name="connsiteY107" fmla="*/ 1411069 h 7012541"/>
              <a:gd name="connsiteX108" fmla="*/ 7721005 w 8876701"/>
              <a:gd name="connsiteY108" fmla="*/ 1398266 h 7012541"/>
              <a:gd name="connsiteX109" fmla="*/ 7755786 w 8876701"/>
              <a:gd name="connsiteY109" fmla="*/ 1400830 h 7012541"/>
              <a:gd name="connsiteX110" fmla="*/ 7744655 w 8876701"/>
              <a:gd name="connsiteY110" fmla="*/ 1431274 h 7012541"/>
              <a:gd name="connsiteX111" fmla="*/ 7718830 w 8876701"/>
              <a:gd name="connsiteY111" fmla="*/ 1444362 h 7012541"/>
              <a:gd name="connsiteX112" fmla="*/ 7634911 w 8876701"/>
              <a:gd name="connsiteY112" fmla="*/ 1455735 h 7012541"/>
              <a:gd name="connsiteX113" fmla="*/ 7564259 w 8876701"/>
              <a:gd name="connsiteY113" fmla="*/ 1473656 h 7012541"/>
              <a:gd name="connsiteX114" fmla="*/ 7519069 w 8876701"/>
              <a:gd name="connsiteY114" fmla="*/ 1486173 h 7012541"/>
              <a:gd name="connsiteX115" fmla="*/ 7422588 w 8876701"/>
              <a:gd name="connsiteY115" fmla="*/ 1517179 h 7012541"/>
              <a:gd name="connsiteX116" fmla="*/ 7333981 w 8876701"/>
              <a:gd name="connsiteY116" fmla="*/ 1586884 h 7012541"/>
              <a:gd name="connsiteX117" fmla="*/ 7424703 w 8876701"/>
              <a:gd name="connsiteY117" fmla="*/ 1595712 h 7012541"/>
              <a:gd name="connsiteX118" fmla="*/ 7616576 w 8876701"/>
              <a:gd name="connsiteY118" fmla="*/ 1556747 h 7012541"/>
              <a:gd name="connsiteX119" fmla="*/ 7733485 w 8876701"/>
              <a:gd name="connsiteY119" fmla="*/ 1544806 h 7012541"/>
              <a:gd name="connsiteX120" fmla="*/ 7757500 w 8876701"/>
              <a:gd name="connsiteY120" fmla="*/ 1570131 h 7012541"/>
              <a:gd name="connsiteX121" fmla="*/ 7737410 w 8876701"/>
              <a:gd name="connsiteY121" fmla="*/ 1584926 h 7012541"/>
              <a:gd name="connsiteX122" fmla="*/ 7540165 w 8876701"/>
              <a:gd name="connsiteY122" fmla="*/ 1614502 h 7012541"/>
              <a:gd name="connsiteX123" fmla="*/ 7473820 w 8876701"/>
              <a:gd name="connsiteY123" fmla="*/ 1623317 h 7012541"/>
              <a:gd name="connsiteX124" fmla="*/ 7385936 w 8876701"/>
              <a:gd name="connsiteY124" fmla="*/ 1677656 h 7012541"/>
              <a:gd name="connsiteX125" fmla="*/ 7281204 w 8876701"/>
              <a:gd name="connsiteY125" fmla="*/ 1719189 h 7012541"/>
              <a:gd name="connsiteX126" fmla="*/ 7274371 w 8876701"/>
              <a:gd name="connsiteY126" fmla="*/ 1720608 h 7012541"/>
              <a:gd name="connsiteX127" fmla="*/ 7266631 w 8876701"/>
              <a:gd name="connsiteY127" fmla="*/ 1727395 h 7012541"/>
              <a:gd name="connsiteX128" fmla="*/ 7266631 w 8876701"/>
              <a:gd name="connsiteY128" fmla="*/ 1753945 h 7012541"/>
              <a:gd name="connsiteX129" fmla="*/ 7283452 w 8876701"/>
              <a:gd name="connsiteY129" fmla="*/ 1789340 h 7012541"/>
              <a:gd name="connsiteX130" fmla="*/ 7165708 w 8876701"/>
              <a:gd name="connsiteY130" fmla="*/ 1833590 h 7012541"/>
              <a:gd name="connsiteX131" fmla="*/ 7154809 w 8876701"/>
              <a:gd name="connsiteY131" fmla="*/ 1845056 h 7012541"/>
              <a:gd name="connsiteX132" fmla="*/ 7169142 w 8876701"/>
              <a:gd name="connsiteY132" fmla="*/ 1864261 h 7012541"/>
              <a:gd name="connsiteX133" fmla="*/ 7176645 w 8876701"/>
              <a:gd name="connsiteY133" fmla="*/ 1869997 h 7012541"/>
              <a:gd name="connsiteX134" fmla="*/ 7213877 w 8876701"/>
              <a:gd name="connsiteY134" fmla="*/ 1873441 h 7012541"/>
              <a:gd name="connsiteX135" fmla="*/ 7217525 w 8876701"/>
              <a:gd name="connsiteY135" fmla="*/ 1872797 h 7012541"/>
              <a:gd name="connsiteX136" fmla="*/ 7351920 w 8876701"/>
              <a:gd name="connsiteY136" fmla="*/ 1864261 h 7012541"/>
              <a:gd name="connsiteX137" fmla="*/ 7393249 w 8876701"/>
              <a:gd name="connsiteY137" fmla="*/ 1878132 h 7012541"/>
              <a:gd name="connsiteX138" fmla="*/ 7415948 w 8876701"/>
              <a:gd name="connsiteY138" fmla="*/ 1899836 h 7012541"/>
              <a:gd name="connsiteX139" fmla="*/ 7429578 w 8876701"/>
              <a:gd name="connsiteY139" fmla="*/ 1897743 h 7012541"/>
              <a:gd name="connsiteX140" fmla="*/ 7460064 w 8876701"/>
              <a:gd name="connsiteY140" fmla="*/ 1895534 h 7012541"/>
              <a:gd name="connsiteX141" fmla="*/ 7502113 w 8876701"/>
              <a:gd name="connsiteY141" fmla="*/ 1922083 h 7012541"/>
              <a:gd name="connsiteX142" fmla="*/ 7476884 w 8876701"/>
              <a:gd name="connsiteY142" fmla="*/ 1957479 h 7012541"/>
              <a:gd name="connsiteX143" fmla="*/ 7435999 w 8876701"/>
              <a:gd name="connsiteY143" fmla="*/ 1965299 h 7012541"/>
              <a:gd name="connsiteX144" fmla="*/ 7432559 w 8876701"/>
              <a:gd name="connsiteY144" fmla="*/ 1983767 h 7012541"/>
              <a:gd name="connsiteX145" fmla="*/ 7341167 w 8876701"/>
              <a:gd name="connsiteY145" fmla="*/ 2116076 h 7012541"/>
              <a:gd name="connsiteX146" fmla="*/ 7292785 w 8876701"/>
              <a:gd name="connsiteY146" fmla="*/ 2120344 h 7012541"/>
              <a:gd name="connsiteX147" fmla="*/ 7267252 w 8876701"/>
              <a:gd name="connsiteY147" fmla="*/ 2119278 h 7012541"/>
              <a:gd name="connsiteX148" fmla="*/ 7250917 w 8876701"/>
              <a:gd name="connsiteY148" fmla="*/ 2136237 h 7012541"/>
              <a:gd name="connsiteX149" fmla="*/ 7266631 w 8876701"/>
              <a:gd name="connsiteY149" fmla="*/ 2152158 h 7012541"/>
              <a:gd name="connsiteX150" fmla="*/ 7266631 w 8876701"/>
              <a:gd name="connsiteY150" fmla="*/ 2169860 h 7012541"/>
              <a:gd name="connsiteX151" fmla="*/ 7241401 w 8876701"/>
              <a:gd name="connsiteY151" fmla="*/ 2178706 h 7012541"/>
              <a:gd name="connsiteX152" fmla="*/ 7216741 w 8876701"/>
              <a:gd name="connsiteY152" fmla="*/ 2176761 h 7012541"/>
              <a:gd name="connsiteX153" fmla="*/ 7206772 w 8876701"/>
              <a:gd name="connsiteY153" fmla="*/ 2188634 h 7012541"/>
              <a:gd name="connsiteX154" fmla="*/ 7209141 w 8876701"/>
              <a:gd name="connsiteY154" fmla="*/ 2205255 h 7012541"/>
              <a:gd name="connsiteX155" fmla="*/ 7241401 w 8876701"/>
              <a:gd name="connsiteY155" fmla="*/ 2205255 h 7012541"/>
              <a:gd name="connsiteX156" fmla="*/ 7325501 w 8876701"/>
              <a:gd name="connsiteY156" fmla="*/ 2205255 h 7012541"/>
              <a:gd name="connsiteX157" fmla="*/ 7367553 w 8876701"/>
              <a:gd name="connsiteY157" fmla="*/ 2205255 h 7012541"/>
              <a:gd name="connsiteX158" fmla="*/ 7434834 w 8876701"/>
              <a:gd name="connsiteY158" fmla="*/ 2249505 h 7012541"/>
              <a:gd name="connsiteX159" fmla="*/ 7535753 w 8876701"/>
              <a:gd name="connsiteY159" fmla="*/ 2284901 h 7012541"/>
              <a:gd name="connsiteX160" fmla="*/ 7560984 w 8876701"/>
              <a:gd name="connsiteY160" fmla="*/ 2311449 h 7012541"/>
              <a:gd name="connsiteX161" fmla="*/ 7535753 w 8876701"/>
              <a:gd name="connsiteY161" fmla="*/ 2329142 h 7012541"/>
              <a:gd name="connsiteX162" fmla="*/ 7527346 w 8876701"/>
              <a:gd name="connsiteY162" fmla="*/ 2355692 h 7012541"/>
              <a:gd name="connsiteX163" fmla="*/ 7518935 w 8876701"/>
              <a:gd name="connsiteY163" fmla="*/ 2391087 h 7012541"/>
              <a:gd name="connsiteX164" fmla="*/ 7518935 w 8876701"/>
              <a:gd name="connsiteY164" fmla="*/ 2417635 h 7012541"/>
              <a:gd name="connsiteX165" fmla="*/ 7527346 w 8876701"/>
              <a:gd name="connsiteY165" fmla="*/ 2417635 h 7012541"/>
              <a:gd name="connsiteX166" fmla="*/ 7527346 w 8876701"/>
              <a:gd name="connsiteY166" fmla="*/ 2479580 h 7012541"/>
              <a:gd name="connsiteX167" fmla="*/ 7460064 w 8876701"/>
              <a:gd name="connsiteY167" fmla="*/ 2541532 h 7012541"/>
              <a:gd name="connsiteX168" fmla="*/ 7544165 w 8876701"/>
              <a:gd name="connsiteY168" fmla="*/ 2568073 h 7012541"/>
              <a:gd name="connsiteX169" fmla="*/ 7535753 w 8876701"/>
              <a:gd name="connsiteY169" fmla="*/ 2576928 h 7012541"/>
              <a:gd name="connsiteX170" fmla="*/ 7236495 w 8876701"/>
              <a:gd name="connsiteY170" fmla="*/ 2576928 h 7012541"/>
              <a:gd name="connsiteX171" fmla="*/ 7215508 w 8876701"/>
              <a:gd name="connsiteY171" fmla="*/ 2587165 h 7012541"/>
              <a:gd name="connsiteX172" fmla="*/ 7214139 w 8876701"/>
              <a:gd name="connsiteY172" fmla="*/ 2590655 h 7012541"/>
              <a:gd name="connsiteX173" fmla="*/ 7232990 w 8876701"/>
              <a:gd name="connsiteY173" fmla="*/ 2594621 h 7012541"/>
              <a:gd name="connsiteX174" fmla="*/ 7300272 w 8876701"/>
              <a:gd name="connsiteY174" fmla="*/ 2638871 h 7012541"/>
              <a:gd name="connsiteX175" fmla="*/ 7333912 w 8876701"/>
              <a:gd name="connsiteY175" fmla="*/ 2665420 h 7012541"/>
              <a:gd name="connsiteX176" fmla="*/ 7426423 w 8876701"/>
              <a:gd name="connsiteY176" fmla="*/ 2683114 h 7012541"/>
              <a:gd name="connsiteX177" fmla="*/ 7443243 w 8876701"/>
              <a:gd name="connsiteY177" fmla="*/ 2700816 h 7012541"/>
              <a:gd name="connsiteX178" fmla="*/ 7426423 w 8876701"/>
              <a:gd name="connsiteY178" fmla="*/ 2709662 h 7012541"/>
              <a:gd name="connsiteX179" fmla="*/ 7224581 w 8876701"/>
              <a:gd name="connsiteY179" fmla="*/ 2709662 h 7012541"/>
              <a:gd name="connsiteX180" fmla="*/ 7208810 w 8876701"/>
              <a:gd name="connsiteY180" fmla="*/ 2710767 h 7012541"/>
              <a:gd name="connsiteX181" fmla="*/ 7207899 w 8876701"/>
              <a:gd name="connsiteY181" fmla="*/ 2711514 h 7012541"/>
              <a:gd name="connsiteX182" fmla="*/ 7208115 w 8876701"/>
              <a:gd name="connsiteY182" fmla="*/ 2712006 h 7012541"/>
              <a:gd name="connsiteX183" fmla="*/ 7292785 w 8876701"/>
              <a:gd name="connsiteY183" fmla="*/ 2730679 h 7012541"/>
              <a:gd name="connsiteX184" fmla="*/ 7411055 w 8876701"/>
              <a:gd name="connsiteY184" fmla="*/ 2816042 h 7012541"/>
              <a:gd name="connsiteX185" fmla="*/ 7411055 w 8876701"/>
              <a:gd name="connsiteY185" fmla="*/ 2824702 h 7012541"/>
              <a:gd name="connsiteX186" fmla="*/ 7510524 w 8876701"/>
              <a:gd name="connsiteY186" fmla="*/ 2824702 h 7012541"/>
              <a:gd name="connsiteX187" fmla="*/ 7586217 w 8876701"/>
              <a:gd name="connsiteY187" fmla="*/ 2815857 h 7012541"/>
              <a:gd name="connsiteX188" fmla="*/ 7619857 w 8876701"/>
              <a:gd name="connsiteY188" fmla="*/ 2842405 h 7012541"/>
              <a:gd name="connsiteX189" fmla="*/ 7611446 w 8876701"/>
              <a:gd name="connsiteY189" fmla="*/ 2868954 h 7012541"/>
              <a:gd name="connsiteX190" fmla="*/ 7569394 w 8876701"/>
              <a:gd name="connsiteY190" fmla="*/ 2868954 h 7012541"/>
              <a:gd name="connsiteX191" fmla="*/ 7460064 w 8876701"/>
              <a:gd name="connsiteY191" fmla="*/ 2860098 h 7012541"/>
              <a:gd name="connsiteX192" fmla="*/ 7429971 w 8876701"/>
              <a:gd name="connsiteY192" fmla="*/ 2855261 h 7012541"/>
              <a:gd name="connsiteX193" fmla="*/ 7408679 w 8876701"/>
              <a:gd name="connsiteY193" fmla="*/ 2859828 h 7012541"/>
              <a:gd name="connsiteX194" fmla="*/ 7391569 w 8876701"/>
              <a:gd name="connsiteY194" fmla="*/ 2867792 h 7012541"/>
              <a:gd name="connsiteX195" fmla="*/ 7380474 w 8876701"/>
              <a:gd name="connsiteY195" fmla="*/ 2867539 h 7012541"/>
              <a:gd name="connsiteX196" fmla="*/ 7376094 w 8876701"/>
              <a:gd name="connsiteY196" fmla="*/ 2868814 h 7012541"/>
              <a:gd name="connsiteX197" fmla="*/ 7363084 w 8876701"/>
              <a:gd name="connsiteY197" fmla="*/ 2868887 h 7012541"/>
              <a:gd name="connsiteX198" fmla="*/ 7330122 w 8876701"/>
              <a:gd name="connsiteY198" fmla="*/ 2879700 h 7012541"/>
              <a:gd name="connsiteX199" fmla="*/ 7423270 w 8876701"/>
              <a:gd name="connsiteY199" fmla="*/ 2893285 h 7012541"/>
              <a:gd name="connsiteX200" fmla="*/ 7535753 w 8876701"/>
              <a:gd name="connsiteY200" fmla="*/ 2895495 h 7012541"/>
              <a:gd name="connsiteX201" fmla="*/ 7569394 w 8876701"/>
              <a:gd name="connsiteY201" fmla="*/ 2895495 h 7012541"/>
              <a:gd name="connsiteX202" fmla="*/ 7611446 w 8876701"/>
              <a:gd name="connsiteY202" fmla="*/ 2913195 h 7012541"/>
              <a:gd name="connsiteX203" fmla="*/ 7619857 w 8876701"/>
              <a:gd name="connsiteY203" fmla="*/ 2939745 h 7012541"/>
              <a:gd name="connsiteX204" fmla="*/ 7603035 w 8876701"/>
              <a:gd name="connsiteY204" fmla="*/ 2957445 h 7012541"/>
              <a:gd name="connsiteX205" fmla="*/ 7476884 w 8876701"/>
              <a:gd name="connsiteY205" fmla="*/ 2957445 h 7012541"/>
              <a:gd name="connsiteX206" fmla="*/ 7611446 w 8876701"/>
              <a:gd name="connsiteY206" fmla="*/ 2992841 h 7012541"/>
              <a:gd name="connsiteX207" fmla="*/ 7636676 w 8876701"/>
              <a:gd name="connsiteY207" fmla="*/ 3010536 h 7012541"/>
              <a:gd name="connsiteX208" fmla="*/ 7603035 w 8876701"/>
              <a:gd name="connsiteY208" fmla="*/ 3019391 h 7012541"/>
              <a:gd name="connsiteX209" fmla="*/ 7392782 w 8876701"/>
              <a:gd name="connsiteY209" fmla="*/ 3019391 h 7012541"/>
              <a:gd name="connsiteX210" fmla="*/ 7359141 w 8876701"/>
              <a:gd name="connsiteY210" fmla="*/ 3037084 h 7012541"/>
              <a:gd name="connsiteX211" fmla="*/ 7418013 w 8876701"/>
              <a:gd name="connsiteY211" fmla="*/ 3037084 h 7012541"/>
              <a:gd name="connsiteX212" fmla="*/ 7493705 w 8876701"/>
              <a:gd name="connsiteY212" fmla="*/ 3063633 h 7012541"/>
              <a:gd name="connsiteX213" fmla="*/ 7569394 w 8876701"/>
              <a:gd name="connsiteY213" fmla="*/ 3063633 h 7012541"/>
              <a:gd name="connsiteX214" fmla="*/ 7594625 w 8876701"/>
              <a:gd name="connsiteY214" fmla="*/ 3090181 h 7012541"/>
              <a:gd name="connsiteX215" fmla="*/ 7569394 w 8876701"/>
              <a:gd name="connsiteY215" fmla="*/ 3116729 h 7012541"/>
              <a:gd name="connsiteX216" fmla="*/ 7392782 w 8876701"/>
              <a:gd name="connsiteY216" fmla="*/ 3116729 h 7012541"/>
              <a:gd name="connsiteX217" fmla="*/ 7317090 w 8876701"/>
              <a:gd name="connsiteY217" fmla="*/ 3125577 h 7012541"/>
              <a:gd name="connsiteX218" fmla="*/ 7409602 w 8876701"/>
              <a:gd name="connsiteY218" fmla="*/ 3125577 h 7012541"/>
              <a:gd name="connsiteX219" fmla="*/ 7468474 w 8876701"/>
              <a:gd name="connsiteY219" fmla="*/ 3160972 h 7012541"/>
              <a:gd name="connsiteX220" fmla="*/ 7468474 w 8876701"/>
              <a:gd name="connsiteY220" fmla="*/ 3187520 h 7012541"/>
              <a:gd name="connsiteX221" fmla="*/ 7434834 w 8876701"/>
              <a:gd name="connsiteY221" fmla="*/ 3205222 h 7012541"/>
              <a:gd name="connsiteX222" fmla="*/ 7325501 w 8876701"/>
              <a:gd name="connsiteY222" fmla="*/ 3222925 h 7012541"/>
              <a:gd name="connsiteX223" fmla="*/ 7289650 w 8876701"/>
              <a:gd name="connsiteY223" fmla="*/ 3228471 h 7012541"/>
              <a:gd name="connsiteX224" fmla="*/ 7297868 w 8876701"/>
              <a:gd name="connsiteY224" fmla="*/ 3237002 h 7012541"/>
              <a:gd name="connsiteX225" fmla="*/ 7234517 w 8876701"/>
              <a:gd name="connsiteY225" fmla="*/ 3266341 h 7012541"/>
              <a:gd name="connsiteX226" fmla="*/ 7200180 w 8876701"/>
              <a:gd name="connsiteY226" fmla="*/ 3279517 h 7012541"/>
              <a:gd name="connsiteX227" fmla="*/ 7287409 w 8876701"/>
              <a:gd name="connsiteY227" fmla="*/ 3302602 h 7012541"/>
              <a:gd name="connsiteX228" fmla="*/ 7437935 w 8876701"/>
              <a:gd name="connsiteY228" fmla="*/ 3285529 h 7012541"/>
              <a:gd name="connsiteX229" fmla="*/ 7507819 w 8876701"/>
              <a:gd name="connsiteY229" fmla="*/ 3251385 h 7012541"/>
              <a:gd name="connsiteX230" fmla="*/ 7626089 w 8876701"/>
              <a:gd name="connsiteY230" fmla="*/ 3153218 h 7012541"/>
              <a:gd name="connsiteX231" fmla="*/ 7824993 w 8876701"/>
              <a:gd name="connsiteY231" fmla="*/ 2986763 h 7012541"/>
              <a:gd name="connsiteX232" fmla="*/ 8083034 w 8876701"/>
              <a:gd name="connsiteY232" fmla="*/ 2905671 h 7012541"/>
              <a:gd name="connsiteX233" fmla="*/ 8292694 w 8876701"/>
              <a:gd name="connsiteY233" fmla="*/ 2811774 h 7012541"/>
              <a:gd name="connsiteX234" fmla="*/ 8308820 w 8876701"/>
              <a:gd name="connsiteY234" fmla="*/ 2798969 h 7012541"/>
              <a:gd name="connsiteX235" fmla="*/ 8523854 w 8876701"/>
              <a:gd name="connsiteY235" fmla="*/ 2726411 h 7012541"/>
              <a:gd name="connsiteX236" fmla="*/ 8545735 w 8876701"/>
              <a:gd name="connsiteY236" fmla="*/ 2720593 h 7012541"/>
              <a:gd name="connsiteX237" fmla="*/ 8548676 w 8876701"/>
              <a:gd name="connsiteY237" fmla="*/ 2716533 h 7012541"/>
              <a:gd name="connsiteX238" fmla="*/ 8573314 w 8876701"/>
              <a:gd name="connsiteY238" fmla="*/ 2694886 h 7012541"/>
              <a:gd name="connsiteX239" fmla="*/ 8677288 w 8876701"/>
              <a:gd name="connsiteY239" fmla="*/ 2642160 h 7012541"/>
              <a:gd name="connsiteX240" fmla="*/ 8735408 w 8876701"/>
              <a:gd name="connsiteY240" fmla="*/ 2626902 h 7012541"/>
              <a:gd name="connsiteX241" fmla="*/ 8850732 w 8876701"/>
              <a:gd name="connsiteY241" fmla="*/ 2656253 h 7012541"/>
              <a:gd name="connsiteX242" fmla="*/ 8871829 w 8876701"/>
              <a:gd name="connsiteY242" fmla="*/ 2688788 h 7012541"/>
              <a:gd name="connsiteX243" fmla="*/ 8808773 w 8876701"/>
              <a:gd name="connsiteY243" fmla="*/ 3003836 h 7012541"/>
              <a:gd name="connsiteX244" fmla="*/ 8695880 w 8876701"/>
              <a:gd name="connsiteY244" fmla="*/ 3012372 h 7012541"/>
              <a:gd name="connsiteX245" fmla="*/ 8550732 w 8876701"/>
              <a:gd name="connsiteY245" fmla="*/ 3008104 h 7012541"/>
              <a:gd name="connsiteX246" fmla="*/ 8518478 w 8876701"/>
              <a:gd name="connsiteY246" fmla="*/ 3025177 h 7012541"/>
              <a:gd name="connsiteX247" fmla="*/ 8389456 w 8876701"/>
              <a:gd name="connsiteY247" fmla="*/ 3076394 h 7012541"/>
              <a:gd name="connsiteX248" fmla="*/ 8271189 w 8876701"/>
              <a:gd name="connsiteY248" fmla="*/ 3114806 h 7012541"/>
              <a:gd name="connsiteX249" fmla="*/ 8002397 w 8876701"/>
              <a:gd name="connsiteY249" fmla="*/ 3174559 h 7012541"/>
              <a:gd name="connsiteX250" fmla="*/ 7744358 w 8876701"/>
              <a:gd name="connsiteY250" fmla="*/ 3259920 h 7012541"/>
              <a:gd name="connsiteX251" fmla="*/ 7583083 w 8876701"/>
              <a:gd name="connsiteY251" fmla="*/ 3358087 h 7012541"/>
              <a:gd name="connsiteX252" fmla="*/ 7507819 w 8876701"/>
              <a:gd name="connsiteY252" fmla="*/ 3396499 h 7012541"/>
              <a:gd name="connsiteX253" fmla="*/ 7201396 w 8876701"/>
              <a:gd name="connsiteY253" fmla="*/ 3537345 h 7012541"/>
              <a:gd name="connsiteX254" fmla="*/ 7180328 w 8876701"/>
              <a:gd name="connsiteY254" fmla="*/ 3547150 h 7012541"/>
              <a:gd name="connsiteX255" fmla="*/ 7165229 w 8876701"/>
              <a:gd name="connsiteY255" fmla="*/ 3639988 h 7012541"/>
              <a:gd name="connsiteX256" fmla="*/ 7112041 w 8876701"/>
              <a:gd name="connsiteY256" fmla="*/ 3746654 h 7012541"/>
              <a:gd name="connsiteX257" fmla="*/ 7107603 w 8876701"/>
              <a:gd name="connsiteY257" fmla="*/ 3767789 h 7012541"/>
              <a:gd name="connsiteX258" fmla="*/ 7120759 w 8876701"/>
              <a:gd name="connsiteY258" fmla="*/ 3772089 h 7012541"/>
              <a:gd name="connsiteX259" fmla="*/ 7534699 w 8876701"/>
              <a:gd name="connsiteY259" fmla="*/ 3891595 h 7012541"/>
              <a:gd name="connsiteX260" fmla="*/ 7626089 w 8876701"/>
              <a:gd name="connsiteY260" fmla="*/ 3917205 h 7012541"/>
              <a:gd name="connsiteX261" fmla="*/ 7749734 w 8876701"/>
              <a:gd name="connsiteY261" fmla="*/ 3904400 h 7012541"/>
              <a:gd name="connsiteX262" fmla="*/ 7819618 w 8876701"/>
              <a:gd name="connsiteY262" fmla="*/ 3895864 h 7012541"/>
              <a:gd name="connsiteX263" fmla="*/ 7894880 w 8876701"/>
              <a:gd name="connsiteY263" fmla="*/ 3912937 h 7012541"/>
              <a:gd name="connsiteX264" fmla="*/ 7927136 w 8876701"/>
              <a:gd name="connsiteY264" fmla="*/ 3942812 h 7012541"/>
              <a:gd name="connsiteX265" fmla="*/ 7787364 w 8876701"/>
              <a:gd name="connsiteY265" fmla="*/ 4169020 h 7012541"/>
              <a:gd name="connsiteX266" fmla="*/ 7636840 w 8876701"/>
              <a:gd name="connsiteY266" fmla="*/ 4169020 h 7012541"/>
              <a:gd name="connsiteX267" fmla="*/ 7513195 w 8876701"/>
              <a:gd name="connsiteY267" fmla="*/ 4100731 h 7012541"/>
              <a:gd name="connsiteX268" fmla="*/ 7378800 w 8876701"/>
              <a:gd name="connsiteY268" fmla="*/ 4079391 h 7012541"/>
              <a:gd name="connsiteX269" fmla="*/ 7239029 w 8876701"/>
              <a:gd name="connsiteY269" fmla="*/ 4023907 h 7012541"/>
              <a:gd name="connsiteX270" fmla="*/ 7158389 w 8876701"/>
              <a:gd name="connsiteY270" fmla="*/ 3921471 h 7012541"/>
              <a:gd name="connsiteX271" fmla="*/ 7124598 w 8876701"/>
              <a:gd name="connsiteY271" fmla="*/ 3898797 h 7012541"/>
              <a:gd name="connsiteX272" fmla="*/ 7095148 w 8876701"/>
              <a:gd name="connsiteY272" fmla="*/ 3921009 h 7012541"/>
              <a:gd name="connsiteX273" fmla="*/ 6993789 w 8876701"/>
              <a:gd name="connsiteY273" fmla="*/ 3921009 h 7012541"/>
              <a:gd name="connsiteX274" fmla="*/ 6841749 w 8876701"/>
              <a:gd name="connsiteY274" fmla="*/ 3947832 h 7012541"/>
              <a:gd name="connsiteX275" fmla="*/ 6799515 w 8876701"/>
              <a:gd name="connsiteY275" fmla="*/ 4048423 h 7012541"/>
              <a:gd name="connsiteX276" fmla="*/ 6554562 w 8876701"/>
              <a:gd name="connsiteY276" fmla="*/ 4309956 h 7012541"/>
              <a:gd name="connsiteX277" fmla="*/ 6495434 w 8876701"/>
              <a:gd name="connsiteY277" fmla="*/ 4323367 h 7012541"/>
              <a:gd name="connsiteX278" fmla="*/ 6157569 w 8876701"/>
              <a:gd name="connsiteY278" fmla="*/ 4323367 h 7012541"/>
              <a:gd name="connsiteX279" fmla="*/ 6225141 w 8876701"/>
              <a:gd name="connsiteY279" fmla="*/ 4544663 h 7012541"/>
              <a:gd name="connsiteX280" fmla="*/ 6030867 w 8876701"/>
              <a:gd name="connsiteY280" fmla="*/ 4423957 h 7012541"/>
              <a:gd name="connsiteX281" fmla="*/ 5726788 w 8876701"/>
              <a:gd name="connsiteY281" fmla="*/ 4363603 h 7012541"/>
              <a:gd name="connsiteX282" fmla="*/ 5583194 w 8876701"/>
              <a:gd name="connsiteY282" fmla="*/ 4558076 h 7012541"/>
              <a:gd name="connsiteX283" fmla="*/ 5372027 w 8876701"/>
              <a:gd name="connsiteY283" fmla="*/ 4658664 h 7012541"/>
              <a:gd name="connsiteX284" fmla="*/ 5228434 w 8876701"/>
              <a:gd name="connsiteY284" fmla="*/ 4698900 h 7012541"/>
              <a:gd name="connsiteX285" fmla="*/ 4991928 w 8876701"/>
              <a:gd name="connsiteY285" fmla="*/ 4812901 h 7012541"/>
              <a:gd name="connsiteX286" fmla="*/ 4915908 w 8876701"/>
              <a:gd name="connsiteY286" fmla="*/ 4866550 h 7012541"/>
              <a:gd name="connsiteX287" fmla="*/ 4949694 w 8876701"/>
              <a:gd name="connsiteY287" fmla="*/ 5034199 h 7012541"/>
              <a:gd name="connsiteX288" fmla="*/ 4978237 w 8876701"/>
              <a:gd name="connsiteY288" fmla="*/ 5142809 h 7012541"/>
              <a:gd name="connsiteX289" fmla="*/ 4997518 w 8876701"/>
              <a:gd name="connsiteY289" fmla="*/ 5144903 h 7012541"/>
              <a:gd name="connsiteX290" fmla="*/ 5017276 w 8876701"/>
              <a:gd name="connsiteY290" fmla="*/ 5157192 h 7012541"/>
              <a:gd name="connsiteX291" fmla="*/ 5033367 w 8876701"/>
              <a:gd name="connsiteY291" fmla="*/ 5182005 h 7012541"/>
              <a:gd name="connsiteX292" fmla="*/ 5039731 w 8876701"/>
              <a:gd name="connsiteY292" fmla="*/ 5192443 h 7012541"/>
              <a:gd name="connsiteX293" fmla="*/ 5060058 w 8876701"/>
              <a:gd name="connsiteY293" fmla="*/ 5219711 h 7012541"/>
              <a:gd name="connsiteX294" fmla="*/ 5070657 w 8876701"/>
              <a:gd name="connsiteY294" fmla="*/ 5232605 h 7012541"/>
              <a:gd name="connsiteX295" fmla="*/ 5077775 w 8876701"/>
              <a:gd name="connsiteY295" fmla="*/ 5251423 h 7012541"/>
              <a:gd name="connsiteX296" fmla="*/ 5076675 w 8876701"/>
              <a:gd name="connsiteY296" fmla="*/ 5272625 h 7012541"/>
              <a:gd name="connsiteX297" fmla="*/ 5067013 w 8876701"/>
              <a:gd name="connsiteY297" fmla="*/ 5325796 h 7012541"/>
              <a:gd name="connsiteX298" fmla="*/ 4992239 w 8876701"/>
              <a:gd name="connsiteY298" fmla="*/ 5402777 h 7012541"/>
              <a:gd name="connsiteX299" fmla="*/ 4981655 w 8876701"/>
              <a:gd name="connsiteY299" fmla="*/ 5403392 h 7012541"/>
              <a:gd name="connsiteX300" fmla="*/ 4935831 w 8876701"/>
              <a:gd name="connsiteY300" fmla="*/ 5411777 h 7012541"/>
              <a:gd name="connsiteX301" fmla="*/ 4922876 w 8876701"/>
              <a:gd name="connsiteY301" fmla="*/ 5410623 h 7012541"/>
              <a:gd name="connsiteX302" fmla="*/ 4887883 w 8876701"/>
              <a:gd name="connsiteY302" fmla="*/ 5412181 h 7012541"/>
              <a:gd name="connsiteX303" fmla="*/ 4868951 w 8876701"/>
              <a:gd name="connsiteY303" fmla="*/ 5411532 h 7012541"/>
              <a:gd name="connsiteX304" fmla="*/ 4852373 w 8876701"/>
              <a:gd name="connsiteY304" fmla="*/ 5399145 h 7012541"/>
              <a:gd name="connsiteX305" fmla="*/ 4797423 w 8876701"/>
              <a:gd name="connsiteY305" fmla="*/ 5370869 h 7012541"/>
              <a:gd name="connsiteX306" fmla="*/ 4769006 w 8876701"/>
              <a:gd name="connsiteY306" fmla="*/ 5349635 h 7012541"/>
              <a:gd name="connsiteX307" fmla="*/ 4763013 w 8876701"/>
              <a:gd name="connsiteY307" fmla="*/ 5336631 h 7012541"/>
              <a:gd name="connsiteX308" fmla="*/ 4763231 w 8876701"/>
              <a:gd name="connsiteY308" fmla="*/ 5303401 h 7012541"/>
              <a:gd name="connsiteX309" fmla="*/ 4760438 w 8876701"/>
              <a:gd name="connsiteY309" fmla="*/ 5250159 h 7012541"/>
              <a:gd name="connsiteX310" fmla="*/ 4768885 w 8876701"/>
              <a:gd name="connsiteY310" fmla="*/ 5228052 h 7012541"/>
              <a:gd name="connsiteX311" fmla="*/ 4786918 w 8876701"/>
              <a:gd name="connsiteY311" fmla="*/ 5203164 h 7012541"/>
              <a:gd name="connsiteX312" fmla="*/ 4805708 w 8876701"/>
              <a:gd name="connsiteY312" fmla="*/ 5186655 h 7012541"/>
              <a:gd name="connsiteX313" fmla="*/ 4839370 w 8876701"/>
              <a:gd name="connsiteY313" fmla="*/ 5158612 h 7012541"/>
              <a:gd name="connsiteX314" fmla="*/ 4839887 w 8876701"/>
              <a:gd name="connsiteY314" fmla="*/ 5158473 h 7012541"/>
              <a:gd name="connsiteX315" fmla="*/ 4839887 w 8876701"/>
              <a:gd name="connsiteY315" fmla="*/ 5114670 h 7012541"/>
              <a:gd name="connsiteX316" fmla="*/ 4831440 w 8876701"/>
              <a:gd name="connsiteY316" fmla="*/ 5000669 h 7012541"/>
              <a:gd name="connsiteX317" fmla="*/ 4731137 w 8876701"/>
              <a:gd name="connsiteY317" fmla="*/ 4868226 h 7012541"/>
              <a:gd name="connsiteX318" fmla="*/ 4699578 w 8876701"/>
              <a:gd name="connsiteY318" fmla="*/ 4861044 h 7012541"/>
              <a:gd name="connsiteX319" fmla="*/ 4695996 w 8876701"/>
              <a:gd name="connsiteY319" fmla="*/ 4869585 h 7012541"/>
              <a:gd name="connsiteX320" fmla="*/ 4526886 w 8876701"/>
              <a:gd name="connsiteY320" fmla="*/ 5175990 h 7012541"/>
              <a:gd name="connsiteX321" fmla="*/ 4431061 w 8876701"/>
              <a:gd name="connsiteY321" fmla="*/ 5313663 h 7012541"/>
              <a:gd name="connsiteX322" fmla="*/ 4467109 w 8876701"/>
              <a:gd name="connsiteY322" fmla="*/ 5335807 h 7012541"/>
              <a:gd name="connsiteX323" fmla="*/ 4556483 w 8876701"/>
              <a:gd name="connsiteY323" fmla="*/ 5411032 h 7012541"/>
              <a:gd name="connsiteX324" fmla="*/ 4588738 w 8876701"/>
              <a:gd name="connsiteY324" fmla="*/ 5530539 h 7012541"/>
              <a:gd name="connsiteX325" fmla="*/ 4486598 w 8876701"/>
              <a:gd name="connsiteY325" fmla="*/ 5658580 h 7012541"/>
              <a:gd name="connsiteX326" fmla="*/ 4481222 w 8876701"/>
              <a:gd name="connsiteY326" fmla="*/ 5688457 h 7012541"/>
              <a:gd name="connsiteX327" fmla="*/ 4508100 w 8876701"/>
              <a:gd name="connsiteY327" fmla="*/ 5833571 h 7012541"/>
              <a:gd name="connsiteX328" fmla="*/ 4373705 w 8876701"/>
              <a:gd name="connsiteY328" fmla="*/ 6029902 h 7012541"/>
              <a:gd name="connsiteX329" fmla="*/ 4244684 w 8876701"/>
              <a:gd name="connsiteY329" fmla="*/ 6076852 h 7012541"/>
              <a:gd name="connsiteX330" fmla="*/ 3981267 w 8876701"/>
              <a:gd name="connsiteY330" fmla="*/ 6046974 h 7012541"/>
              <a:gd name="connsiteX331" fmla="*/ 3906594 w 8876701"/>
              <a:gd name="connsiteY331" fmla="*/ 6000025 h 7012541"/>
              <a:gd name="connsiteX332" fmla="*/ 3861154 w 8876701"/>
              <a:gd name="connsiteY332" fmla="*/ 5958970 h 7012541"/>
              <a:gd name="connsiteX333" fmla="*/ 3835346 w 8876701"/>
              <a:gd name="connsiteY333" fmla="*/ 5983754 h 7012541"/>
              <a:gd name="connsiteX334" fmla="*/ 3721172 w 8876701"/>
              <a:gd name="connsiteY334" fmla="*/ 6074326 h 7012541"/>
              <a:gd name="connsiteX335" fmla="*/ 3723563 w 8876701"/>
              <a:gd name="connsiteY335" fmla="*/ 6076719 h 7012541"/>
              <a:gd name="connsiteX336" fmla="*/ 3733978 w 8876701"/>
              <a:gd name="connsiteY336" fmla="*/ 6081120 h 7012541"/>
              <a:gd name="connsiteX337" fmla="*/ 3776987 w 8876701"/>
              <a:gd name="connsiteY337" fmla="*/ 6098191 h 7012541"/>
              <a:gd name="connsiteX338" fmla="*/ 3723226 w 8876701"/>
              <a:gd name="connsiteY338" fmla="*/ 6128069 h 7012541"/>
              <a:gd name="connsiteX339" fmla="*/ 3685596 w 8876701"/>
              <a:gd name="connsiteY339" fmla="*/ 6115264 h 7012541"/>
              <a:gd name="connsiteX340" fmla="*/ 3674316 w 8876701"/>
              <a:gd name="connsiteY340" fmla="*/ 6111495 h 7012541"/>
              <a:gd name="connsiteX341" fmla="*/ 3550158 w 8876701"/>
              <a:gd name="connsiteY341" fmla="*/ 6209987 h 7012541"/>
              <a:gd name="connsiteX342" fmla="*/ 2376461 w 8876701"/>
              <a:gd name="connsiteY342" fmla="*/ 6797710 h 7012541"/>
              <a:gd name="connsiteX343" fmla="*/ 2293103 w 8876701"/>
              <a:gd name="connsiteY343" fmla="*/ 6820826 h 7012541"/>
              <a:gd name="connsiteX344" fmla="*/ 2293103 w 8876701"/>
              <a:gd name="connsiteY344" fmla="*/ 6858002 h 7012541"/>
              <a:gd name="connsiteX345" fmla="*/ 2159046 w 8876701"/>
              <a:gd name="connsiteY345" fmla="*/ 6858002 h 7012541"/>
              <a:gd name="connsiteX346" fmla="*/ 2047293 w 8876701"/>
              <a:gd name="connsiteY346" fmla="*/ 6888993 h 7012541"/>
              <a:gd name="connsiteX347" fmla="*/ 995643 w 8876701"/>
              <a:gd name="connsiteY347" fmla="*/ 7010404 h 7012541"/>
              <a:gd name="connsiteX348" fmla="*/ 0 w 8876701"/>
              <a:gd name="connsiteY348" fmla="*/ 6931523 h 7012541"/>
              <a:gd name="connsiteX349" fmla="*/ 28261 w 8876701"/>
              <a:gd name="connsiteY349" fmla="*/ 5029202 h 7012541"/>
              <a:gd name="connsiteX0" fmla="*/ 6634026 w 8876701"/>
              <a:gd name="connsiteY0" fmla="*/ 867292 h 7012541"/>
              <a:gd name="connsiteX1" fmla="*/ 6577800 w 8876701"/>
              <a:gd name="connsiteY1" fmla="*/ 908210 h 7012541"/>
              <a:gd name="connsiteX2" fmla="*/ 6529417 w 8876701"/>
              <a:gd name="connsiteY2" fmla="*/ 967963 h 7012541"/>
              <a:gd name="connsiteX3" fmla="*/ 6545544 w 8876701"/>
              <a:gd name="connsiteY3" fmla="*/ 1006376 h 7012541"/>
              <a:gd name="connsiteX4" fmla="*/ 6585864 w 8876701"/>
              <a:gd name="connsiteY4" fmla="*/ 1006911 h 7012541"/>
              <a:gd name="connsiteX5" fmla="*/ 6602827 w 8876701"/>
              <a:gd name="connsiteY5" fmla="*/ 1003094 h 7012541"/>
              <a:gd name="connsiteX6" fmla="*/ 6624961 w 8876701"/>
              <a:gd name="connsiteY6" fmla="*/ 955148 h 7012541"/>
              <a:gd name="connsiteX7" fmla="*/ 6627415 w 8876701"/>
              <a:gd name="connsiteY7" fmla="*/ 887712 h 7012541"/>
              <a:gd name="connsiteX8" fmla="*/ 6634026 w 8876701"/>
              <a:gd name="connsiteY8" fmla="*/ 867292 h 7012541"/>
              <a:gd name="connsiteX9" fmla="*/ 28261 w 8876701"/>
              <a:gd name="connsiteY9" fmla="*/ 5029202 h 7012541"/>
              <a:gd name="connsiteX10" fmla="*/ 71547 w 8876701"/>
              <a:gd name="connsiteY10" fmla="*/ 85060 h 7012541"/>
              <a:gd name="connsiteX11" fmla="*/ 2293103 w 8876701"/>
              <a:gd name="connsiteY11" fmla="*/ 0 h 7012541"/>
              <a:gd name="connsiteX12" fmla="*/ 2909882 w 8876701"/>
              <a:gd name="connsiteY12" fmla="*/ 423059 h 7012541"/>
              <a:gd name="connsiteX13" fmla="*/ 3086400 w 8876701"/>
              <a:gd name="connsiteY13" fmla="*/ 516658 h 7012541"/>
              <a:gd name="connsiteX14" fmla="*/ 3066703 w 8876701"/>
              <a:gd name="connsiteY14" fmla="*/ 491542 h 7012541"/>
              <a:gd name="connsiteX15" fmla="*/ 3040497 w 8876701"/>
              <a:gd name="connsiteY15" fmla="*/ 460064 h 7012541"/>
              <a:gd name="connsiteX16" fmla="*/ 2943731 w 8876701"/>
              <a:gd name="connsiteY16" fmla="*/ 387506 h 7012541"/>
              <a:gd name="connsiteX17" fmla="*/ 2895348 w 8876701"/>
              <a:gd name="connsiteY17" fmla="*/ 302144 h 7012541"/>
              <a:gd name="connsiteX18" fmla="*/ 2981361 w 8876701"/>
              <a:gd name="connsiteY18" fmla="*/ 203978 h 7012541"/>
              <a:gd name="connsiteX19" fmla="*/ 3035121 w 8876701"/>
              <a:gd name="connsiteY19" fmla="*/ 203978 h 7012541"/>
              <a:gd name="connsiteX20" fmla="*/ 3051248 w 8876701"/>
              <a:gd name="connsiteY20" fmla="*/ 233856 h 7012541"/>
              <a:gd name="connsiteX21" fmla="*/ 3110381 w 8876701"/>
              <a:gd name="connsiteY21" fmla="*/ 391774 h 7012541"/>
              <a:gd name="connsiteX22" fmla="*/ 3131886 w 8876701"/>
              <a:gd name="connsiteY22" fmla="*/ 434455 h 7012541"/>
              <a:gd name="connsiteX23" fmla="*/ 3217899 w 8876701"/>
              <a:gd name="connsiteY23" fmla="*/ 545425 h 7012541"/>
              <a:gd name="connsiteX24" fmla="*/ 3265394 w 8876701"/>
              <a:gd name="connsiteY24" fmla="*/ 614557 h 7012541"/>
              <a:gd name="connsiteX25" fmla="*/ 3525574 w 8876701"/>
              <a:gd name="connsiteY25" fmla="*/ 784372 h 7012541"/>
              <a:gd name="connsiteX26" fmla="*/ 3549857 w 8876701"/>
              <a:gd name="connsiteY26" fmla="*/ 760429 h 7012541"/>
              <a:gd name="connsiteX27" fmla="*/ 3583457 w 8876701"/>
              <a:gd name="connsiteY27" fmla="*/ 716148 h 7012541"/>
              <a:gd name="connsiteX28" fmla="*/ 3701724 w 8876701"/>
              <a:gd name="connsiteY28" fmla="*/ 703343 h 7012541"/>
              <a:gd name="connsiteX29" fmla="*/ 3927511 w 8876701"/>
              <a:gd name="connsiteY29" fmla="*/ 733221 h 7012541"/>
              <a:gd name="connsiteX30" fmla="*/ 3992019 w 8876701"/>
              <a:gd name="connsiteY30" fmla="*/ 686272 h 7012541"/>
              <a:gd name="connsiteX31" fmla="*/ 4008148 w 8876701"/>
              <a:gd name="connsiteY31" fmla="*/ 600910 h 7012541"/>
              <a:gd name="connsiteX32" fmla="*/ 4008148 w 8876701"/>
              <a:gd name="connsiteY32" fmla="*/ 545425 h 7012541"/>
              <a:gd name="connsiteX33" fmla="*/ 4110289 w 8876701"/>
              <a:gd name="connsiteY33" fmla="*/ 515549 h 7012541"/>
              <a:gd name="connsiteX34" fmla="*/ 4190927 w 8876701"/>
              <a:gd name="connsiteY34" fmla="*/ 579570 h 7012541"/>
              <a:gd name="connsiteX35" fmla="*/ 4239308 w 8876701"/>
              <a:gd name="connsiteY35" fmla="*/ 613714 h 7012541"/>
              <a:gd name="connsiteX36" fmla="*/ 4293068 w 8876701"/>
              <a:gd name="connsiteY36" fmla="*/ 583839 h 7012541"/>
              <a:gd name="connsiteX37" fmla="*/ 4336073 w 8876701"/>
              <a:gd name="connsiteY37" fmla="*/ 472869 h 7012541"/>
              <a:gd name="connsiteX38" fmla="*/ 4368329 w 8876701"/>
              <a:gd name="connsiteY38" fmla="*/ 438723 h 7012541"/>
              <a:gd name="connsiteX39" fmla="*/ 4422087 w 8876701"/>
              <a:gd name="connsiteY39" fmla="*/ 442991 h 7012541"/>
              <a:gd name="connsiteX40" fmla="*/ 4481222 w 8876701"/>
              <a:gd name="connsiteY40" fmla="*/ 485671 h 7012541"/>
              <a:gd name="connsiteX41" fmla="*/ 4567235 w 8876701"/>
              <a:gd name="connsiteY41" fmla="*/ 545425 h 7012541"/>
              <a:gd name="connsiteX42" fmla="*/ 4701630 w 8876701"/>
              <a:gd name="connsiteY42" fmla="*/ 481403 h 7012541"/>
              <a:gd name="connsiteX43" fmla="*/ 4787643 w 8876701"/>
              <a:gd name="connsiteY43" fmla="*/ 366167 h 7012541"/>
              <a:gd name="connsiteX44" fmla="*/ 4852154 w 8876701"/>
              <a:gd name="connsiteY44" fmla="*/ 349094 h 7012541"/>
              <a:gd name="connsiteX45" fmla="*/ 4911289 w 8876701"/>
              <a:gd name="connsiteY45" fmla="*/ 494208 h 7012541"/>
              <a:gd name="connsiteX46" fmla="*/ 4900539 w 8876701"/>
              <a:gd name="connsiteY46" fmla="*/ 507013 h 7012541"/>
              <a:gd name="connsiteX47" fmla="*/ 5008054 w 8876701"/>
              <a:gd name="connsiteY47" fmla="*/ 532622 h 7012541"/>
              <a:gd name="connsiteX48" fmla="*/ 5099443 w 8876701"/>
              <a:gd name="connsiteY48" fmla="*/ 498476 h 7012541"/>
              <a:gd name="connsiteX49" fmla="*/ 5115571 w 8876701"/>
              <a:gd name="connsiteY49" fmla="*/ 485671 h 7012541"/>
              <a:gd name="connsiteX50" fmla="*/ 5292973 w 8876701"/>
              <a:gd name="connsiteY50" fmla="*/ 477137 h 7012541"/>
              <a:gd name="connsiteX51" fmla="*/ 5395114 w 8876701"/>
              <a:gd name="connsiteY51" fmla="*/ 468600 h 7012541"/>
              <a:gd name="connsiteX52" fmla="*/ 5454249 w 8876701"/>
              <a:gd name="connsiteY52" fmla="*/ 357630 h 7012541"/>
              <a:gd name="connsiteX53" fmla="*/ 5545639 w 8876701"/>
              <a:gd name="connsiteY53" fmla="*/ 131422 h 7012541"/>
              <a:gd name="connsiteX54" fmla="*/ 5626276 w 8876701"/>
              <a:gd name="connsiteY54" fmla="*/ 33255 h 7012541"/>
              <a:gd name="connsiteX55" fmla="*/ 5684065 w 8876701"/>
              <a:gd name="connsiteY55" fmla="*/ 2846 h 7012541"/>
              <a:gd name="connsiteX56" fmla="*/ 5721528 w 8876701"/>
              <a:gd name="connsiteY56" fmla="*/ 245 h 7012541"/>
              <a:gd name="connsiteX57" fmla="*/ 5766047 w 8876701"/>
              <a:gd name="connsiteY57" fmla="*/ 7648 h 7012541"/>
              <a:gd name="connsiteX58" fmla="*/ 5712289 w 8876701"/>
              <a:gd name="connsiteY58" fmla="*/ 152762 h 7012541"/>
              <a:gd name="connsiteX59" fmla="*/ 5658530 w 8876701"/>
              <a:gd name="connsiteY59" fmla="*/ 323485 h 7012541"/>
              <a:gd name="connsiteX60" fmla="*/ 5599395 w 8876701"/>
              <a:gd name="connsiteY60" fmla="*/ 489940 h 7012541"/>
              <a:gd name="connsiteX61" fmla="*/ 5733793 w 8876701"/>
              <a:gd name="connsiteY61" fmla="*/ 613714 h 7012541"/>
              <a:gd name="connsiteX62" fmla="*/ 5766047 w 8876701"/>
              <a:gd name="connsiteY62" fmla="*/ 596641 h 7012541"/>
              <a:gd name="connsiteX63" fmla="*/ 5782173 w 8876701"/>
              <a:gd name="connsiteY63" fmla="*/ 566766 h 7012541"/>
              <a:gd name="connsiteX64" fmla="*/ 5889693 w 8876701"/>
              <a:gd name="connsiteY64" fmla="*/ 532622 h 7012541"/>
              <a:gd name="connsiteX65" fmla="*/ 5948825 w 8876701"/>
              <a:gd name="connsiteY65" fmla="*/ 600910 h 7012541"/>
              <a:gd name="connsiteX66" fmla="*/ 5948825 w 8876701"/>
              <a:gd name="connsiteY66" fmla="*/ 635055 h 7012541"/>
              <a:gd name="connsiteX67" fmla="*/ 6110101 w 8876701"/>
              <a:gd name="connsiteY67" fmla="*/ 801509 h 7012541"/>
              <a:gd name="connsiteX68" fmla="*/ 6185364 w 8876701"/>
              <a:gd name="connsiteY68" fmla="*/ 797240 h 7012541"/>
              <a:gd name="connsiteX69" fmla="*/ 6411148 w 8876701"/>
              <a:gd name="connsiteY69" fmla="*/ 754560 h 7012541"/>
              <a:gd name="connsiteX70" fmla="*/ 6459531 w 8876701"/>
              <a:gd name="connsiteY70" fmla="*/ 771633 h 7012541"/>
              <a:gd name="connsiteX71" fmla="*/ 6518666 w 8876701"/>
              <a:gd name="connsiteY71" fmla="*/ 831386 h 7012541"/>
              <a:gd name="connsiteX72" fmla="*/ 6583174 w 8876701"/>
              <a:gd name="connsiteY72" fmla="*/ 839921 h 7012541"/>
              <a:gd name="connsiteX73" fmla="*/ 6604680 w 8876701"/>
              <a:gd name="connsiteY73" fmla="*/ 822850 h 7012541"/>
              <a:gd name="connsiteX74" fmla="*/ 6630887 w 8876701"/>
              <a:gd name="connsiteY74" fmla="*/ 818048 h 7012541"/>
              <a:gd name="connsiteX75" fmla="*/ 6648711 w 8876701"/>
              <a:gd name="connsiteY75" fmla="*/ 821907 h 7012541"/>
              <a:gd name="connsiteX76" fmla="*/ 6652736 w 8876701"/>
              <a:gd name="connsiteY76" fmla="*/ 803062 h 7012541"/>
              <a:gd name="connsiteX77" fmla="*/ 6634723 w 8876701"/>
              <a:gd name="connsiteY77" fmla="*/ 789260 h 7012541"/>
              <a:gd name="connsiteX78" fmla="*/ 6634019 w 8876701"/>
              <a:gd name="connsiteY78" fmla="*/ 763084 h 7012541"/>
              <a:gd name="connsiteX79" fmla="*/ 6635466 w 8876701"/>
              <a:gd name="connsiteY79" fmla="*/ 732353 h 7012541"/>
              <a:gd name="connsiteX80" fmla="*/ 6681000 w 8876701"/>
              <a:gd name="connsiteY80" fmla="*/ 753698 h 7012541"/>
              <a:gd name="connsiteX81" fmla="*/ 6681704 w 8876701"/>
              <a:gd name="connsiteY81" fmla="*/ 779876 h 7012541"/>
              <a:gd name="connsiteX82" fmla="*/ 6666549 w 8876701"/>
              <a:gd name="connsiteY82" fmla="*/ 977913 h 7012541"/>
              <a:gd name="connsiteX83" fmla="*/ 6666829 w 8876701"/>
              <a:gd name="connsiteY83" fmla="*/ 988259 h 7012541"/>
              <a:gd name="connsiteX84" fmla="*/ 6669190 w 8876701"/>
              <a:gd name="connsiteY84" fmla="*/ 987703 h 7012541"/>
              <a:gd name="connsiteX85" fmla="*/ 6712195 w 8876701"/>
              <a:gd name="connsiteY85" fmla="*/ 1006376 h 7012541"/>
              <a:gd name="connsiteX86" fmla="*/ 6741388 w 8876701"/>
              <a:gd name="connsiteY86" fmla="*/ 1050670 h 7012541"/>
              <a:gd name="connsiteX87" fmla="*/ 6756165 w 8876701"/>
              <a:gd name="connsiteY87" fmla="*/ 1051331 h 7012541"/>
              <a:gd name="connsiteX88" fmla="*/ 6811400 w 8876701"/>
              <a:gd name="connsiteY88" fmla="*/ 1031420 h 7012541"/>
              <a:gd name="connsiteX89" fmla="*/ 6870579 w 8876701"/>
              <a:gd name="connsiteY89" fmla="*/ 1010084 h 7012541"/>
              <a:gd name="connsiteX90" fmla="*/ 6917158 w 8876701"/>
              <a:gd name="connsiteY90" fmla="*/ 1091465 h 7012541"/>
              <a:gd name="connsiteX91" fmla="*/ 7031896 w 8876701"/>
              <a:gd name="connsiteY91" fmla="*/ 1125620 h 7012541"/>
              <a:gd name="connsiteX92" fmla="*/ 7125478 w 8876701"/>
              <a:gd name="connsiteY92" fmla="*/ 1156072 h 7012541"/>
              <a:gd name="connsiteX93" fmla="*/ 7159878 w 8876701"/>
              <a:gd name="connsiteY93" fmla="*/ 1207863 h 7012541"/>
              <a:gd name="connsiteX94" fmla="*/ 7235505 w 8876701"/>
              <a:gd name="connsiteY94" fmla="*/ 1290100 h 7012541"/>
              <a:gd name="connsiteX95" fmla="*/ 7260605 w 8876701"/>
              <a:gd name="connsiteY95" fmla="*/ 1292379 h 7012541"/>
              <a:gd name="connsiteX96" fmla="*/ 7397968 w 8876701"/>
              <a:gd name="connsiteY96" fmla="*/ 1257963 h 7012541"/>
              <a:gd name="connsiteX97" fmla="*/ 7448170 w 8876701"/>
              <a:gd name="connsiteY97" fmla="*/ 1262519 h 7012541"/>
              <a:gd name="connsiteX98" fmla="*/ 7449238 w 8876701"/>
              <a:gd name="connsiteY98" fmla="*/ 1281014 h 7012541"/>
              <a:gd name="connsiteX99" fmla="*/ 7356343 w 8876701"/>
              <a:gd name="connsiteY99" fmla="*/ 1318280 h 7012541"/>
              <a:gd name="connsiteX100" fmla="*/ 7333375 w 8876701"/>
              <a:gd name="connsiteY100" fmla="*/ 1352992 h 7012541"/>
              <a:gd name="connsiteX101" fmla="*/ 7382127 w 8876701"/>
              <a:gd name="connsiteY101" fmla="*/ 1388279 h 7012541"/>
              <a:gd name="connsiteX102" fmla="*/ 7433759 w 8876701"/>
              <a:gd name="connsiteY102" fmla="*/ 1403649 h 7012541"/>
              <a:gd name="connsiteX103" fmla="*/ 7364535 w 8876701"/>
              <a:gd name="connsiteY103" fmla="*/ 1432382 h 7012541"/>
              <a:gd name="connsiteX104" fmla="*/ 7336194 w 8876701"/>
              <a:gd name="connsiteY104" fmla="*/ 1457701 h 7012541"/>
              <a:gd name="connsiteX105" fmla="*/ 7364153 w 8876701"/>
              <a:gd name="connsiteY105" fmla="*/ 1481607 h 7012541"/>
              <a:gd name="connsiteX106" fmla="*/ 7469950 w 8876701"/>
              <a:gd name="connsiteY106" fmla="*/ 1458567 h 7012541"/>
              <a:gd name="connsiteX107" fmla="*/ 7685494 w 8876701"/>
              <a:gd name="connsiteY107" fmla="*/ 1411069 h 7012541"/>
              <a:gd name="connsiteX108" fmla="*/ 7721005 w 8876701"/>
              <a:gd name="connsiteY108" fmla="*/ 1398266 h 7012541"/>
              <a:gd name="connsiteX109" fmla="*/ 7755786 w 8876701"/>
              <a:gd name="connsiteY109" fmla="*/ 1400830 h 7012541"/>
              <a:gd name="connsiteX110" fmla="*/ 7744655 w 8876701"/>
              <a:gd name="connsiteY110" fmla="*/ 1431274 h 7012541"/>
              <a:gd name="connsiteX111" fmla="*/ 7718830 w 8876701"/>
              <a:gd name="connsiteY111" fmla="*/ 1444362 h 7012541"/>
              <a:gd name="connsiteX112" fmla="*/ 7634911 w 8876701"/>
              <a:gd name="connsiteY112" fmla="*/ 1455735 h 7012541"/>
              <a:gd name="connsiteX113" fmla="*/ 7564259 w 8876701"/>
              <a:gd name="connsiteY113" fmla="*/ 1473656 h 7012541"/>
              <a:gd name="connsiteX114" fmla="*/ 7519069 w 8876701"/>
              <a:gd name="connsiteY114" fmla="*/ 1486173 h 7012541"/>
              <a:gd name="connsiteX115" fmla="*/ 7422588 w 8876701"/>
              <a:gd name="connsiteY115" fmla="*/ 1517179 h 7012541"/>
              <a:gd name="connsiteX116" fmla="*/ 7333981 w 8876701"/>
              <a:gd name="connsiteY116" fmla="*/ 1586884 h 7012541"/>
              <a:gd name="connsiteX117" fmla="*/ 7424703 w 8876701"/>
              <a:gd name="connsiteY117" fmla="*/ 1595712 h 7012541"/>
              <a:gd name="connsiteX118" fmla="*/ 7616576 w 8876701"/>
              <a:gd name="connsiteY118" fmla="*/ 1556747 h 7012541"/>
              <a:gd name="connsiteX119" fmla="*/ 7733485 w 8876701"/>
              <a:gd name="connsiteY119" fmla="*/ 1544806 h 7012541"/>
              <a:gd name="connsiteX120" fmla="*/ 7757500 w 8876701"/>
              <a:gd name="connsiteY120" fmla="*/ 1570131 h 7012541"/>
              <a:gd name="connsiteX121" fmla="*/ 7737410 w 8876701"/>
              <a:gd name="connsiteY121" fmla="*/ 1584926 h 7012541"/>
              <a:gd name="connsiteX122" fmla="*/ 7540165 w 8876701"/>
              <a:gd name="connsiteY122" fmla="*/ 1614502 h 7012541"/>
              <a:gd name="connsiteX123" fmla="*/ 7473820 w 8876701"/>
              <a:gd name="connsiteY123" fmla="*/ 1623317 h 7012541"/>
              <a:gd name="connsiteX124" fmla="*/ 7385936 w 8876701"/>
              <a:gd name="connsiteY124" fmla="*/ 1677656 h 7012541"/>
              <a:gd name="connsiteX125" fmla="*/ 7281204 w 8876701"/>
              <a:gd name="connsiteY125" fmla="*/ 1719189 h 7012541"/>
              <a:gd name="connsiteX126" fmla="*/ 7274371 w 8876701"/>
              <a:gd name="connsiteY126" fmla="*/ 1720608 h 7012541"/>
              <a:gd name="connsiteX127" fmla="*/ 7266631 w 8876701"/>
              <a:gd name="connsiteY127" fmla="*/ 1727395 h 7012541"/>
              <a:gd name="connsiteX128" fmla="*/ 7266631 w 8876701"/>
              <a:gd name="connsiteY128" fmla="*/ 1753945 h 7012541"/>
              <a:gd name="connsiteX129" fmla="*/ 7283452 w 8876701"/>
              <a:gd name="connsiteY129" fmla="*/ 1789340 h 7012541"/>
              <a:gd name="connsiteX130" fmla="*/ 7165708 w 8876701"/>
              <a:gd name="connsiteY130" fmla="*/ 1833590 h 7012541"/>
              <a:gd name="connsiteX131" fmla="*/ 7154809 w 8876701"/>
              <a:gd name="connsiteY131" fmla="*/ 1845056 h 7012541"/>
              <a:gd name="connsiteX132" fmla="*/ 7169142 w 8876701"/>
              <a:gd name="connsiteY132" fmla="*/ 1864261 h 7012541"/>
              <a:gd name="connsiteX133" fmla="*/ 7176645 w 8876701"/>
              <a:gd name="connsiteY133" fmla="*/ 1869997 h 7012541"/>
              <a:gd name="connsiteX134" fmla="*/ 7213877 w 8876701"/>
              <a:gd name="connsiteY134" fmla="*/ 1873441 h 7012541"/>
              <a:gd name="connsiteX135" fmla="*/ 7217525 w 8876701"/>
              <a:gd name="connsiteY135" fmla="*/ 1872797 h 7012541"/>
              <a:gd name="connsiteX136" fmla="*/ 7351920 w 8876701"/>
              <a:gd name="connsiteY136" fmla="*/ 1864261 h 7012541"/>
              <a:gd name="connsiteX137" fmla="*/ 7393249 w 8876701"/>
              <a:gd name="connsiteY137" fmla="*/ 1878132 h 7012541"/>
              <a:gd name="connsiteX138" fmla="*/ 7415948 w 8876701"/>
              <a:gd name="connsiteY138" fmla="*/ 1899836 h 7012541"/>
              <a:gd name="connsiteX139" fmla="*/ 7429578 w 8876701"/>
              <a:gd name="connsiteY139" fmla="*/ 1897743 h 7012541"/>
              <a:gd name="connsiteX140" fmla="*/ 7460064 w 8876701"/>
              <a:gd name="connsiteY140" fmla="*/ 1895534 h 7012541"/>
              <a:gd name="connsiteX141" fmla="*/ 7502113 w 8876701"/>
              <a:gd name="connsiteY141" fmla="*/ 1922083 h 7012541"/>
              <a:gd name="connsiteX142" fmla="*/ 7476884 w 8876701"/>
              <a:gd name="connsiteY142" fmla="*/ 1957479 h 7012541"/>
              <a:gd name="connsiteX143" fmla="*/ 7435999 w 8876701"/>
              <a:gd name="connsiteY143" fmla="*/ 1965299 h 7012541"/>
              <a:gd name="connsiteX144" fmla="*/ 7432559 w 8876701"/>
              <a:gd name="connsiteY144" fmla="*/ 1983767 h 7012541"/>
              <a:gd name="connsiteX145" fmla="*/ 7341167 w 8876701"/>
              <a:gd name="connsiteY145" fmla="*/ 2116076 h 7012541"/>
              <a:gd name="connsiteX146" fmla="*/ 7292785 w 8876701"/>
              <a:gd name="connsiteY146" fmla="*/ 2120344 h 7012541"/>
              <a:gd name="connsiteX147" fmla="*/ 7267252 w 8876701"/>
              <a:gd name="connsiteY147" fmla="*/ 2119278 h 7012541"/>
              <a:gd name="connsiteX148" fmla="*/ 7250917 w 8876701"/>
              <a:gd name="connsiteY148" fmla="*/ 2136237 h 7012541"/>
              <a:gd name="connsiteX149" fmla="*/ 7266631 w 8876701"/>
              <a:gd name="connsiteY149" fmla="*/ 2152158 h 7012541"/>
              <a:gd name="connsiteX150" fmla="*/ 7266631 w 8876701"/>
              <a:gd name="connsiteY150" fmla="*/ 2169860 h 7012541"/>
              <a:gd name="connsiteX151" fmla="*/ 7241401 w 8876701"/>
              <a:gd name="connsiteY151" fmla="*/ 2178706 h 7012541"/>
              <a:gd name="connsiteX152" fmla="*/ 7216741 w 8876701"/>
              <a:gd name="connsiteY152" fmla="*/ 2176761 h 7012541"/>
              <a:gd name="connsiteX153" fmla="*/ 7206772 w 8876701"/>
              <a:gd name="connsiteY153" fmla="*/ 2188634 h 7012541"/>
              <a:gd name="connsiteX154" fmla="*/ 7209141 w 8876701"/>
              <a:gd name="connsiteY154" fmla="*/ 2205255 h 7012541"/>
              <a:gd name="connsiteX155" fmla="*/ 7241401 w 8876701"/>
              <a:gd name="connsiteY155" fmla="*/ 2205255 h 7012541"/>
              <a:gd name="connsiteX156" fmla="*/ 7325501 w 8876701"/>
              <a:gd name="connsiteY156" fmla="*/ 2205255 h 7012541"/>
              <a:gd name="connsiteX157" fmla="*/ 7367553 w 8876701"/>
              <a:gd name="connsiteY157" fmla="*/ 2205255 h 7012541"/>
              <a:gd name="connsiteX158" fmla="*/ 7434834 w 8876701"/>
              <a:gd name="connsiteY158" fmla="*/ 2249505 h 7012541"/>
              <a:gd name="connsiteX159" fmla="*/ 7535753 w 8876701"/>
              <a:gd name="connsiteY159" fmla="*/ 2284901 h 7012541"/>
              <a:gd name="connsiteX160" fmla="*/ 7560984 w 8876701"/>
              <a:gd name="connsiteY160" fmla="*/ 2311449 h 7012541"/>
              <a:gd name="connsiteX161" fmla="*/ 7535753 w 8876701"/>
              <a:gd name="connsiteY161" fmla="*/ 2329142 h 7012541"/>
              <a:gd name="connsiteX162" fmla="*/ 7527346 w 8876701"/>
              <a:gd name="connsiteY162" fmla="*/ 2355692 h 7012541"/>
              <a:gd name="connsiteX163" fmla="*/ 7518935 w 8876701"/>
              <a:gd name="connsiteY163" fmla="*/ 2391087 h 7012541"/>
              <a:gd name="connsiteX164" fmla="*/ 7518935 w 8876701"/>
              <a:gd name="connsiteY164" fmla="*/ 2417635 h 7012541"/>
              <a:gd name="connsiteX165" fmla="*/ 7527346 w 8876701"/>
              <a:gd name="connsiteY165" fmla="*/ 2417635 h 7012541"/>
              <a:gd name="connsiteX166" fmla="*/ 7527346 w 8876701"/>
              <a:gd name="connsiteY166" fmla="*/ 2479580 h 7012541"/>
              <a:gd name="connsiteX167" fmla="*/ 7460064 w 8876701"/>
              <a:gd name="connsiteY167" fmla="*/ 2541532 h 7012541"/>
              <a:gd name="connsiteX168" fmla="*/ 7544165 w 8876701"/>
              <a:gd name="connsiteY168" fmla="*/ 2568073 h 7012541"/>
              <a:gd name="connsiteX169" fmla="*/ 7535753 w 8876701"/>
              <a:gd name="connsiteY169" fmla="*/ 2576928 h 7012541"/>
              <a:gd name="connsiteX170" fmla="*/ 7236495 w 8876701"/>
              <a:gd name="connsiteY170" fmla="*/ 2576928 h 7012541"/>
              <a:gd name="connsiteX171" fmla="*/ 7215508 w 8876701"/>
              <a:gd name="connsiteY171" fmla="*/ 2587165 h 7012541"/>
              <a:gd name="connsiteX172" fmla="*/ 7214139 w 8876701"/>
              <a:gd name="connsiteY172" fmla="*/ 2590655 h 7012541"/>
              <a:gd name="connsiteX173" fmla="*/ 7232990 w 8876701"/>
              <a:gd name="connsiteY173" fmla="*/ 2594621 h 7012541"/>
              <a:gd name="connsiteX174" fmla="*/ 7300272 w 8876701"/>
              <a:gd name="connsiteY174" fmla="*/ 2638871 h 7012541"/>
              <a:gd name="connsiteX175" fmla="*/ 7333912 w 8876701"/>
              <a:gd name="connsiteY175" fmla="*/ 2665420 h 7012541"/>
              <a:gd name="connsiteX176" fmla="*/ 7426423 w 8876701"/>
              <a:gd name="connsiteY176" fmla="*/ 2683114 h 7012541"/>
              <a:gd name="connsiteX177" fmla="*/ 7443243 w 8876701"/>
              <a:gd name="connsiteY177" fmla="*/ 2700816 h 7012541"/>
              <a:gd name="connsiteX178" fmla="*/ 7426423 w 8876701"/>
              <a:gd name="connsiteY178" fmla="*/ 2709662 h 7012541"/>
              <a:gd name="connsiteX179" fmla="*/ 7224581 w 8876701"/>
              <a:gd name="connsiteY179" fmla="*/ 2709662 h 7012541"/>
              <a:gd name="connsiteX180" fmla="*/ 7208810 w 8876701"/>
              <a:gd name="connsiteY180" fmla="*/ 2710767 h 7012541"/>
              <a:gd name="connsiteX181" fmla="*/ 7207899 w 8876701"/>
              <a:gd name="connsiteY181" fmla="*/ 2711514 h 7012541"/>
              <a:gd name="connsiteX182" fmla="*/ 7208115 w 8876701"/>
              <a:gd name="connsiteY182" fmla="*/ 2712006 h 7012541"/>
              <a:gd name="connsiteX183" fmla="*/ 7292785 w 8876701"/>
              <a:gd name="connsiteY183" fmla="*/ 2730679 h 7012541"/>
              <a:gd name="connsiteX184" fmla="*/ 7411055 w 8876701"/>
              <a:gd name="connsiteY184" fmla="*/ 2816042 h 7012541"/>
              <a:gd name="connsiteX185" fmla="*/ 7411055 w 8876701"/>
              <a:gd name="connsiteY185" fmla="*/ 2824702 h 7012541"/>
              <a:gd name="connsiteX186" fmla="*/ 7510524 w 8876701"/>
              <a:gd name="connsiteY186" fmla="*/ 2824702 h 7012541"/>
              <a:gd name="connsiteX187" fmla="*/ 7586217 w 8876701"/>
              <a:gd name="connsiteY187" fmla="*/ 2815857 h 7012541"/>
              <a:gd name="connsiteX188" fmla="*/ 7619857 w 8876701"/>
              <a:gd name="connsiteY188" fmla="*/ 2842405 h 7012541"/>
              <a:gd name="connsiteX189" fmla="*/ 7611446 w 8876701"/>
              <a:gd name="connsiteY189" fmla="*/ 2868954 h 7012541"/>
              <a:gd name="connsiteX190" fmla="*/ 7569394 w 8876701"/>
              <a:gd name="connsiteY190" fmla="*/ 2868954 h 7012541"/>
              <a:gd name="connsiteX191" fmla="*/ 7460064 w 8876701"/>
              <a:gd name="connsiteY191" fmla="*/ 2860098 h 7012541"/>
              <a:gd name="connsiteX192" fmla="*/ 7429971 w 8876701"/>
              <a:gd name="connsiteY192" fmla="*/ 2855261 h 7012541"/>
              <a:gd name="connsiteX193" fmla="*/ 7408679 w 8876701"/>
              <a:gd name="connsiteY193" fmla="*/ 2859828 h 7012541"/>
              <a:gd name="connsiteX194" fmla="*/ 7391569 w 8876701"/>
              <a:gd name="connsiteY194" fmla="*/ 2867792 h 7012541"/>
              <a:gd name="connsiteX195" fmla="*/ 7380474 w 8876701"/>
              <a:gd name="connsiteY195" fmla="*/ 2867539 h 7012541"/>
              <a:gd name="connsiteX196" fmla="*/ 7376094 w 8876701"/>
              <a:gd name="connsiteY196" fmla="*/ 2868814 h 7012541"/>
              <a:gd name="connsiteX197" fmla="*/ 7363084 w 8876701"/>
              <a:gd name="connsiteY197" fmla="*/ 2868887 h 7012541"/>
              <a:gd name="connsiteX198" fmla="*/ 7330122 w 8876701"/>
              <a:gd name="connsiteY198" fmla="*/ 2879700 h 7012541"/>
              <a:gd name="connsiteX199" fmla="*/ 7423270 w 8876701"/>
              <a:gd name="connsiteY199" fmla="*/ 2893285 h 7012541"/>
              <a:gd name="connsiteX200" fmla="*/ 7535753 w 8876701"/>
              <a:gd name="connsiteY200" fmla="*/ 2895495 h 7012541"/>
              <a:gd name="connsiteX201" fmla="*/ 7569394 w 8876701"/>
              <a:gd name="connsiteY201" fmla="*/ 2895495 h 7012541"/>
              <a:gd name="connsiteX202" fmla="*/ 7611446 w 8876701"/>
              <a:gd name="connsiteY202" fmla="*/ 2913195 h 7012541"/>
              <a:gd name="connsiteX203" fmla="*/ 7619857 w 8876701"/>
              <a:gd name="connsiteY203" fmla="*/ 2939745 h 7012541"/>
              <a:gd name="connsiteX204" fmla="*/ 7603035 w 8876701"/>
              <a:gd name="connsiteY204" fmla="*/ 2957445 h 7012541"/>
              <a:gd name="connsiteX205" fmla="*/ 7476884 w 8876701"/>
              <a:gd name="connsiteY205" fmla="*/ 2957445 h 7012541"/>
              <a:gd name="connsiteX206" fmla="*/ 7611446 w 8876701"/>
              <a:gd name="connsiteY206" fmla="*/ 2992841 h 7012541"/>
              <a:gd name="connsiteX207" fmla="*/ 7636676 w 8876701"/>
              <a:gd name="connsiteY207" fmla="*/ 3010536 h 7012541"/>
              <a:gd name="connsiteX208" fmla="*/ 7603035 w 8876701"/>
              <a:gd name="connsiteY208" fmla="*/ 3019391 h 7012541"/>
              <a:gd name="connsiteX209" fmla="*/ 7392782 w 8876701"/>
              <a:gd name="connsiteY209" fmla="*/ 3019391 h 7012541"/>
              <a:gd name="connsiteX210" fmla="*/ 7359141 w 8876701"/>
              <a:gd name="connsiteY210" fmla="*/ 3037084 h 7012541"/>
              <a:gd name="connsiteX211" fmla="*/ 7418013 w 8876701"/>
              <a:gd name="connsiteY211" fmla="*/ 3037084 h 7012541"/>
              <a:gd name="connsiteX212" fmla="*/ 7493705 w 8876701"/>
              <a:gd name="connsiteY212" fmla="*/ 3063633 h 7012541"/>
              <a:gd name="connsiteX213" fmla="*/ 7569394 w 8876701"/>
              <a:gd name="connsiteY213" fmla="*/ 3063633 h 7012541"/>
              <a:gd name="connsiteX214" fmla="*/ 7594625 w 8876701"/>
              <a:gd name="connsiteY214" fmla="*/ 3090181 h 7012541"/>
              <a:gd name="connsiteX215" fmla="*/ 7569394 w 8876701"/>
              <a:gd name="connsiteY215" fmla="*/ 3116729 h 7012541"/>
              <a:gd name="connsiteX216" fmla="*/ 7392782 w 8876701"/>
              <a:gd name="connsiteY216" fmla="*/ 3116729 h 7012541"/>
              <a:gd name="connsiteX217" fmla="*/ 7317090 w 8876701"/>
              <a:gd name="connsiteY217" fmla="*/ 3125577 h 7012541"/>
              <a:gd name="connsiteX218" fmla="*/ 7409602 w 8876701"/>
              <a:gd name="connsiteY218" fmla="*/ 3125577 h 7012541"/>
              <a:gd name="connsiteX219" fmla="*/ 7468474 w 8876701"/>
              <a:gd name="connsiteY219" fmla="*/ 3160972 h 7012541"/>
              <a:gd name="connsiteX220" fmla="*/ 7468474 w 8876701"/>
              <a:gd name="connsiteY220" fmla="*/ 3187520 h 7012541"/>
              <a:gd name="connsiteX221" fmla="*/ 7434834 w 8876701"/>
              <a:gd name="connsiteY221" fmla="*/ 3205222 h 7012541"/>
              <a:gd name="connsiteX222" fmla="*/ 7325501 w 8876701"/>
              <a:gd name="connsiteY222" fmla="*/ 3222925 h 7012541"/>
              <a:gd name="connsiteX223" fmla="*/ 7289650 w 8876701"/>
              <a:gd name="connsiteY223" fmla="*/ 3228471 h 7012541"/>
              <a:gd name="connsiteX224" fmla="*/ 7297868 w 8876701"/>
              <a:gd name="connsiteY224" fmla="*/ 3237002 h 7012541"/>
              <a:gd name="connsiteX225" fmla="*/ 7234517 w 8876701"/>
              <a:gd name="connsiteY225" fmla="*/ 3266341 h 7012541"/>
              <a:gd name="connsiteX226" fmla="*/ 7200180 w 8876701"/>
              <a:gd name="connsiteY226" fmla="*/ 3279517 h 7012541"/>
              <a:gd name="connsiteX227" fmla="*/ 7287409 w 8876701"/>
              <a:gd name="connsiteY227" fmla="*/ 3302602 h 7012541"/>
              <a:gd name="connsiteX228" fmla="*/ 7437935 w 8876701"/>
              <a:gd name="connsiteY228" fmla="*/ 3285529 h 7012541"/>
              <a:gd name="connsiteX229" fmla="*/ 7507819 w 8876701"/>
              <a:gd name="connsiteY229" fmla="*/ 3251385 h 7012541"/>
              <a:gd name="connsiteX230" fmla="*/ 7626089 w 8876701"/>
              <a:gd name="connsiteY230" fmla="*/ 3153218 h 7012541"/>
              <a:gd name="connsiteX231" fmla="*/ 7824993 w 8876701"/>
              <a:gd name="connsiteY231" fmla="*/ 2986763 h 7012541"/>
              <a:gd name="connsiteX232" fmla="*/ 8083034 w 8876701"/>
              <a:gd name="connsiteY232" fmla="*/ 2905671 h 7012541"/>
              <a:gd name="connsiteX233" fmla="*/ 8292694 w 8876701"/>
              <a:gd name="connsiteY233" fmla="*/ 2811774 h 7012541"/>
              <a:gd name="connsiteX234" fmla="*/ 8308820 w 8876701"/>
              <a:gd name="connsiteY234" fmla="*/ 2798969 h 7012541"/>
              <a:gd name="connsiteX235" fmla="*/ 8523854 w 8876701"/>
              <a:gd name="connsiteY235" fmla="*/ 2726411 h 7012541"/>
              <a:gd name="connsiteX236" fmla="*/ 8545735 w 8876701"/>
              <a:gd name="connsiteY236" fmla="*/ 2720593 h 7012541"/>
              <a:gd name="connsiteX237" fmla="*/ 8548676 w 8876701"/>
              <a:gd name="connsiteY237" fmla="*/ 2716533 h 7012541"/>
              <a:gd name="connsiteX238" fmla="*/ 8573314 w 8876701"/>
              <a:gd name="connsiteY238" fmla="*/ 2694886 h 7012541"/>
              <a:gd name="connsiteX239" fmla="*/ 8677288 w 8876701"/>
              <a:gd name="connsiteY239" fmla="*/ 2642160 h 7012541"/>
              <a:gd name="connsiteX240" fmla="*/ 8735408 w 8876701"/>
              <a:gd name="connsiteY240" fmla="*/ 2626902 h 7012541"/>
              <a:gd name="connsiteX241" fmla="*/ 8850732 w 8876701"/>
              <a:gd name="connsiteY241" fmla="*/ 2656253 h 7012541"/>
              <a:gd name="connsiteX242" fmla="*/ 8871829 w 8876701"/>
              <a:gd name="connsiteY242" fmla="*/ 2688788 h 7012541"/>
              <a:gd name="connsiteX243" fmla="*/ 8808773 w 8876701"/>
              <a:gd name="connsiteY243" fmla="*/ 3003836 h 7012541"/>
              <a:gd name="connsiteX244" fmla="*/ 8550732 w 8876701"/>
              <a:gd name="connsiteY244" fmla="*/ 3008104 h 7012541"/>
              <a:gd name="connsiteX245" fmla="*/ 8518478 w 8876701"/>
              <a:gd name="connsiteY245" fmla="*/ 3025177 h 7012541"/>
              <a:gd name="connsiteX246" fmla="*/ 8389456 w 8876701"/>
              <a:gd name="connsiteY246" fmla="*/ 3076394 h 7012541"/>
              <a:gd name="connsiteX247" fmla="*/ 8271189 w 8876701"/>
              <a:gd name="connsiteY247" fmla="*/ 3114806 h 7012541"/>
              <a:gd name="connsiteX248" fmla="*/ 8002397 w 8876701"/>
              <a:gd name="connsiteY248" fmla="*/ 3174559 h 7012541"/>
              <a:gd name="connsiteX249" fmla="*/ 7744358 w 8876701"/>
              <a:gd name="connsiteY249" fmla="*/ 3259920 h 7012541"/>
              <a:gd name="connsiteX250" fmla="*/ 7583083 w 8876701"/>
              <a:gd name="connsiteY250" fmla="*/ 3358087 h 7012541"/>
              <a:gd name="connsiteX251" fmla="*/ 7507819 w 8876701"/>
              <a:gd name="connsiteY251" fmla="*/ 3396499 h 7012541"/>
              <a:gd name="connsiteX252" fmla="*/ 7201396 w 8876701"/>
              <a:gd name="connsiteY252" fmla="*/ 3537345 h 7012541"/>
              <a:gd name="connsiteX253" fmla="*/ 7180328 w 8876701"/>
              <a:gd name="connsiteY253" fmla="*/ 3547150 h 7012541"/>
              <a:gd name="connsiteX254" fmla="*/ 7165229 w 8876701"/>
              <a:gd name="connsiteY254" fmla="*/ 3639988 h 7012541"/>
              <a:gd name="connsiteX255" fmla="*/ 7112041 w 8876701"/>
              <a:gd name="connsiteY255" fmla="*/ 3746654 h 7012541"/>
              <a:gd name="connsiteX256" fmla="*/ 7107603 w 8876701"/>
              <a:gd name="connsiteY256" fmla="*/ 3767789 h 7012541"/>
              <a:gd name="connsiteX257" fmla="*/ 7120759 w 8876701"/>
              <a:gd name="connsiteY257" fmla="*/ 3772089 h 7012541"/>
              <a:gd name="connsiteX258" fmla="*/ 7534699 w 8876701"/>
              <a:gd name="connsiteY258" fmla="*/ 3891595 h 7012541"/>
              <a:gd name="connsiteX259" fmla="*/ 7626089 w 8876701"/>
              <a:gd name="connsiteY259" fmla="*/ 3917205 h 7012541"/>
              <a:gd name="connsiteX260" fmla="*/ 7749734 w 8876701"/>
              <a:gd name="connsiteY260" fmla="*/ 3904400 h 7012541"/>
              <a:gd name="connsiteX261" fmla="*/ 7819618 w 8876701"/>
              <a:gd name="connsiteY261" fmla="*/ 3895864 h 7012541"/>
              <a:gd name="connsiteX262" fmla="*/ 7894880 w 8876701"/>
              <a:gd name="connsiteY262" fmla="*/ 3912937 h 7012541"/>
              <a:gd name="connsiteX263" fmla="*/ 7927136 w 8876701"/>
              <a:gd name="connsiteY263" fmla="*/ 3942812 h 7012541"/>
              <a:gd name="connsiteX264" fmla="*/ 7787364 w 8876701"/>
              <a:gd name="connsiteY264" fmla="*/ 4169020 h 7012541"/>
              <a:gd name="connsiteX265" fmla="*/ 7636840 w 8876701"/>
              <a:gd name="connsiteY265" fmla="*/ 4169020 h 7012541"/>
              <a:gd name="connsiteX266" fmla="*/ 7513195 w 8876701"/>
              <a:gd name="connsiteY266" fmla="*/ 4100731 h 7012541"/>
              <a:gd name="connsiteX267" fmla="*/ 7378800 w 8876701"/>
              <a:gd name="connsiteY267" fmla="*/ 4079391 h 7012541"/>
              <a:gd name="connsiteX268" fmla="*/ 7239029 w 8876701"/>
              <a:gd name="connsiteY268" fmla="*/ 4023907 h 7012541"/>
              <a:gd name="connsiteX269" fmla="*/ 7158389 w 8876701"/>
              <a:gd name="connsiteY269" fmla="*/ 3921471 h 7012541"/>
              <a:gd name="connsiteX270" fmla="*/ 7124598 w 8876701"/>
              <a:gd name="connsiteY270" fmla="*/ 3898797 h 7012541"/>
              <a:gd name="connsiteX271" fmla="*/ 7095148 w 8876701"/>
              <a:gd name="connsiteY271" fmla="*/ 3921009 h 7012541"/>
              <a:gd name="connsiteX272" fmla="*/ 6993789 w 8876701"/>
              <a:gd name="connsiteY272" fmla="*/ 3921009 h 7012541"/>
              <a:gd name="connsiteX273" fmla="*/ 6841749 w 8876701"/>
              <a:gd name="connsiteY273" fmla="*/ 3947832 h 7012541"/>
              <a:gd name="connsiteX274" fmla="*/ 6799515 w 8876701"/>
              <a:gd name="connsiteY274" fmla="*/ 4048423 h 7012541"/>
              <a:gd name="connsiteX275" fmla="*/ 6554562 w 8876701"/>
              <a:gd name="connsiteY275" fmla="*/ 4309956 h 7012541"/>
              <a:gd name="connsiteX276" fmla="*/ 6495434 w 8876701"/>
              <a:gd name="connsiteY276" fmla="*/ 4323367 h 7012541"/>
              <a:gd name="connsiteX277" fmla="*/ 6157569 w 8876701"/>
              <a:gd name="connsiteY277" fmla="*/ 4323367 h 7012541"/>
              <a:gd name="connsiteX278" fmla="*/ 6225141 w 8876701"/>
              <a:gd name="connsiteY278" fmla="*/ 4544663 h 7012541"/>
              <a:gd name="connsiteX279" fmla="*/ 6030867 w 8876701"/>
              <a:gd name="connsiteY279" fmla="*/ 4423957 h 7012541"/>
              <a:gd name="connsiteX280" fmla="*/ 5726788 w 8876701"/>
              <a:gd name="connsiteY280" fmla="*/ 4363603 h 7012541"/>
              <a:gd name="connsiteX281" fmla="*/ 5583194 w 8876701"/>
              <a:gd name="connsiteY281" fmla="*/ 4558076 h 7012541"/>
              <a:gd name="connsiteX282" fmla="*/ 5372027 w 8876701"/>
              <a:gd name="connsiteY282" fmla="*/ 4658664 h 7012541"/>
              <a:gd name="connsiteX283" fmla="*/ 5228434 w 8876701"/>
              <a:gd name="connsiteY283" fmla="*/ 4698900 h 7012541"/>
              <a:gd name="connsiteX284" fmla="*/ 4991928 w 8876701"/>
              <a:gd name="connsiteY284" fmla="*/ 4812901 h 7012541"/>
              <a:gd name="connsiteX285" fmla="*/ 4915908 w 8876701"/>
              <a:gd name="connsiteY285" fmla="*/ 4866550 h 7012541"/>
              <a:gd name="connsiteX286" fmla="*/ 4949694 w 8876701"/>
              <a:gd name="connsiteY286" fmla="*/ 5034199 h 7012541"/>
              <a:gd name="connsiteX287" fmla="*/ 4978237 w 8876701"/>
              <a:gd name="connsiteY287" fmla="*/ 5142809 h 7012541"/>
              <a:gd name="connsiteX288" fmla="*/ 4997518 w 8876701"/>
              <a:gd name="connsiteY288" fmla="*/ 5144903 h 7012541"/>
              <a:gd name="connsiteX289" fmla="*/ 5017276 w 8876701"/>
              <a:gd name="connsiteY289" fmla="*/ 5157192 h 7012541"/>
              <a:gd name="connsiteX290" fmla="*/ 5033367 w 8876701"/>
              <a:gd name="connsiteY290" fmla="*/ 5182005 h 7012541"/>
              <a:gd name="connsiteX291" fmla="*/ 5039731 w 8876701"/>
              <a:gd name="connsiteY291" fmla="*/ 5192443 h 7012541"/>
              <a:gd name="connsiteX292" fmla="*/ 5060058 w 8876701"/>
              <a:gd name="connsiteY292" fmla="*/ 5219711 h 7012541"/>
              <a:gd name="connsiteX293" fmla="*/ 5070657 w 8876701"/>
              <a:gd name="connsiteY293" fmla="*/ 5232605 h 7012541"/>
              <a:gd name="connsiteX294" fmla="*/ 5077775 w 8876701"/>
              <a:gd name="connsiteY294" fmla="*/ 5251423 h 7012541"/>
              <a:gd name="connsiteX295" fmla="*/ 5076675 w 8876701"/>
              <a:gd name="connsiteY295" fmla="*/ 5272625 h 7012541"/>
              <a:gd name="connsiteX296" fmla="*/ 5067013 w 8876701"/>
              <a:gd name="connsiteY296" fmla="*/ 5325796 h 7012541"/>
              <a:gd name="connsiteX297" fmla="*/ 4992239 w 8876701"/>
              <a:gd name="connsiteY297" fmla="*/ 5402777 h 7012541"/>
              <a:gd name="connsiteX298" fmla="*/ 4981655 w 8876701"/>
              <a:gd name="connsiteY298" fmla="*/ 5403392 h 7012541"/>
              <a:gd name="connsiteX299" fmla="*/ 4935831 w 8876701"/>
              <a:gd name="connsiteY299" fmla="*/ 5411777 h 7012541"/>
              <a:gd name="connsiteX300" fmla="*/ 4922876 w 8876701"/>
              <a:gd name="connsiteY300" fmla="*/ 5410623 h 7012541"/>
              <a:gd name="connsiteX301" fmla="*/ 4887883 w 8876701"/>
              <a:gd name="connsiteY301" fmla="*/ 5412181 h 7012541"/>
              <a:gd name="connsiteX302" fmla="*/ 4868951 w 8876701"/>
              <a:gd name="connsiteY302" fmla="*/ 5411532 h 7012541"/>
              <a:gd name="connsiteX303" fmla="*/ 4852373 w 8876701"/>
              <a:gd name="connsiteY303" fmla="*/ 5399145 h 7012541"/>
              <a:gd name="connsiteX304" fmla="*/ 4797423 w 8876701"/>
              <a:gd name="connsiteY304" fmla="*/ 5370869 h 7012541"/>
              <a:gd name="connsiteX305" fmla="*/ 4769006 w 8876701"/>
              <a:gd name="connsiteY305" fmla="*/ 5349635 h 7012541"/>
              <a:gd name="connsiteX306" fmla="*/ 4763013 w 8876701"/>
              <a:gd name="connsiteY306" fmla="*/ 5336631 h 7012541"/>
              <a:gd name="connsiteX307" fmla="*/ 4763231 w 8876701"/>
              <a:gd name="connsiteY307" fmla="*/ 5303401 h 7012541"/>
              <a:gd name="connsiteX308" fmla="*/ 4760438 w 8876701"/>
              <a:gd name="connsiteY308" fmla="*/ 5250159 h 7012541"/>
              <a:gd name="connsiteX309" fmla="*/ 4768885 w 8876701"/>
              <a:gd name="connsiteY309" fmla="*/ 5228052 h 7012541"/>
              <a:gd name="connsiteX310" fmla="*/ 4786918 w 8876701"/>
              <a:gd name="connsiteY310" fmla="*/ 5203164 h 7012541"/>
              <a:gd name="connsiteX311" fmla="*/ 4805708 w 8876701"/>
              <a:gd name="connsiteY311" fmla="*/ 5186655 h 7012541"/>
              <a:gd name="connsiteX312" fmla="*/ 4839370 w 8876701"/>
              <a:gd name="connsiteY312" fmla="*/ 5158612 h 7012541"/>
              <a:gd name="connsiteX313" fmla="*/ 4839887 w 8876701"/>
              <a:gd name="connsiteY313" fmla="*/ 5158473 h 7012541"/>
              <a:gd name="connsiteX314" fmla="*/ 4839887 w 8876701"/>
              <a:gd name="connsiteY314" fmla="*/ 5114670 h 7012541"/>
              <a:gd name="connsiteX315" fmla="*/ 4831440 w 8876701"/>
              <a:gd name="connsiteY315" fmla="*/ 5000669 h 7012541"/>
              <a:gd name="connsiteX316" fmla="*/ 4731137 w 8876701"/>
              <a:gd name="connsiteY316" fmla="*/ 4868226 h 7012541"/>
              <a:gd name="connsiteX317" fmla="*/ 4699578 w 8876701"/>
              <a:gd name="connsiteY317" fmla="*/ 4861044 h 7012541"/>
              <a:gd name="connsiteX318" fmla="*/ 4695996 w 8876701"/>
              <a:gd name="connsiteY318" fmla="*/ 4869585 h 7012541"/>
              <a:gd name="connsiteX319" fmla="*/ 4526886 w 8876701"/>
              <a:gd name="connsiteY319" fmla="*/ 5175990 h 7012541"/>
              <a:gd name="connsiteX320" fmla="*/ 4431061 w 8876701"/>
              <a:gd name="connsiteY320" fmla="*/ 5313663 h 7012541"/>
              <a:gd name="connsiteX321" fmla="*/ 4467109 w 8876701"/>
              <a:gd name="connsiteY321" fmla="*/ 5335807 h 7012541"/>
              <a:gd name="connsiteX322" fmla="*/ 4556483 w 8876701"/>
              <a:gd name="connsiteY322" fmla="*/ 5411032 h 7012541"/>
              <a:gd name="connsiteX323" fmla="*/ 4588738 w 8876701"/>
              <a:gd name="connsiteY323" fmla="*/ 5530539 h 7012541"/>
              <a:gd name="connsiteX324" fmla="*/ 4486598 w 8876701"/>
              <a:gd name="connsiteY324" fmla="*/ 5658580 h 7012541"/>
              <a:gd name="connsiteX325" fmla="*/ 4481222 w 8876701"/>
              <a:gd name="connsiteY325" fmla="*/ 5688457 h 7012541"/>
              <a:gd name="connsiteX326" fmla="*/ 4508100 w 8876701"/>
              <a:gd name="connsiteY326" fmla="*/ 5833571 h 7012541"/>
              <a:gd name="connsiteX327" fmla="*/ 4373705 w 8876701"/>
              <a:gd name="connsiteY327" fmla="*/ 6029902 h 7012541"/>
              <a:gd name="connsiteX328" fmla="*/ 4244684 w 8876701"/>
              <a:gd name="connsiteY328" fmla="*/ 6076852 h 7012541"/>
              <a:gd name="connsiteX329" fmla="*/ 3981267 w 8876701"/>
              <a:gd name="connsiteY329" fmla="*/ 6046974 h 7012541"/>
              <a:gd name="connsiteX330" fmla="*/ 3906594 w 8876701"/>
              <a:gd name="connsiteY330" fmla="*/ 6000025 h 7012541"/>
              <a:gd name="connsiteX331" fmla="*/ 3861154 w 8876701"/>
              <a:gd name="connsiteY331" fmla="*/ 5958970 h 7012541"/>
              <a:gd name="connsiteX332" fmla="*/ 3835346 w 8876701"/>
              <a:gd name="connsiteY332" fmla="*/ 5983754 h 7012541"/>
              <a:gd name="connsiteX333" fmla="*/ 3721172 w 8876701"/>
              <a:gd name="connsiteY333" fmla="*/ 6074326 h 7012541"/>
              <a:gd name="connsiteX334" fmla="*/ 3723563 w 8876701"/>
              <a:gd name="connsiteY334" fmla="*/ 6076719 h 7012541"/>
              <a:gd name="connsiteX335" fmla="*/ 3733978 w 8876701"/>
              <a:gd name="connsiteY335" fmla="*/ 6081120 h 7012541"/>
              <a:gd name="connsiteX336" fmla="*/ 3776987 w 8876701"/>
              <a:gd name="connsiteY336" fmla="*/ 6098191 h 7012541"/>
              <a:gd name="connsiteX337" fmla="*/ 3723226 w 8876701"/>
              <a:gd name="connsiteY337" fmla="*/ 6128069 h 7012541"/>
              <a:gd name="connsiteX338" fmla="*/ 3685596 w 8876701"/>
              <a:gd name="connsiteY338" fmla="*/ 6115264 h 7012541"/>
              <a:gd name="connsiteX339" fmla="*/ 3674316 w 8876701"/>
              <a:gd name="connsiteY339" fmla="*/ 6111495 h 7012541"/>
              <a:gd name="connsiteX340" fmla="*/ 3550158 w 8876701"/>
              <a:gd name="connsiteY340" fmla="*/ 6209987 h 7012541"/>
              <a:gd name="connsiteX341" fmla="*/ 2376461 w 8876701"/>
              <a:gd name="connsiteY341" fmla="*/ 6797710 h 7012541"/>
              <a:gd name="connsiteX342" fmla="*/ 2293103 w 8876701"/>
              <a:gd name="connsiteY342" fmla="*/ 6820826 h 7012541"/>
              <a:gd name="connsiteX343" fmla="*/ 2293103 w 8876701"/>
              <a:gd name="connsiteY343" fmla="*/ 6858002 h 7012541"/>
              <a:gd name="connsiteX344" fmla="*/ 2159046 w 8876701"/>
              <a:gd name="connsiteY344" fmla="*/ 6858002 h 7012541"/>
              <a:gd name="connsiteX345" fmla="*/ 2047293 w 8876701"/>
              <a:gd name="connsiteY345" fmla="*/ 6888993 h 7012541"/>
              <a:gd name="connsiteX346" fmla="*/ 995643 w 8876701"/>
              <a:gd name="connsiteY346" fmla="*/ 7010404 h 7012541"/>
              <a:gd name="connsiteX347" fmla="*/ 0 w 8876701"/>
              <a:gd name="connsiteY347" fmla="*/ 6931523 h 7012541"/>
              <a:gd name="connsiteX348" fmla="*/ 28261 w 8876701"/>
              <a:gd name="connsiteY348" fmla="*/ 5029202 h 7012541"/>
              <a:gd name="connsiteX0" fmla="*/ 6634026 w 8876701"/>
              <a:gd name="connsiteY0" fmla="*/ 867292 h 7012541"/>
              <a:gd name="connsiteX1" fmla="*/ 6577800 w 8876701"/>
              <a:gd name="connsiteY1" fmla="*/ 908210 h 7012541"/>
              <a:gd name="connsiteX2" fmla="*/ 6529417 w 8876701"/>
              <a:gd name="connsiteY2" fmla="*/ 967963 h 7012541"/>
              <a:gd name="connsiteX3" fmla="*/ 6545544 w 8876701"/>
              <a:gd name="connsiteY3" fmla="*/ 1006376 h 7012541"/>
              <a:gd name="connsiteX4" fmla="*/ 6585864 w 8876701"/>
              <a:gd name="connsiteY4" fmla="*/ 1006911 h 7012541"/>
              <a:gd name="connsiteX5" fmla="*/ 6602827 w 8876701"/>
              <a:gd name="connsiteY5" fmla="*/ 1003094 h 7012541"/>
              <a:gd name="connsiteX6" fmla="*/ 6624961 w 8876701"/>
              <a:gd name="connsiteY6" fmla="*/ 955148 h 7012541"/>
              <a:gd name="connsiteX7" fmla="*/ 6627415 w 8876701"/>
              <a:gd name="connsiteY7" fmla="*/ 887712 h 7012541"/>
              <a:gd name="connsiteX8" fmla="*/ 6634026 w 8876701"/>
              <a:gd name="connsiteY8" fmla="*/ 867292 h 7012541"/>
              <a:gd name="connsiteX9" fmla="*/ 28261 w 8876701"/>
              <a:gd name="connsiteY9" fmla="*/ 5029202 h 7012541"/>
              <a:gd name="connsiteX10" fmla="*/ 71547 w 8876701"/>
              <a:gd name="connsiteY10" fmla="*/ 85060 h 7012541"/>
              <a:gd name="connsiteX11" fmla="*/ 2293103 w 8876701"/>
              <a:gd name="connsiteY11" fmla="*/ 0 h 7012541"/>
              <a:gd name="connsiteX12" fmla="*/ 2909882 w 8876701"/>
              <a:gd name="connsiteY12" fmla="*/ 423059 h 7012541"/>
              <a:gd name="connsiteX13" fmla="*/ 3086400 w 8876701"/>
              <a:gd name="connsiteY13" fmla="*/ 516658 h 7012541"/>
              <a:gd name="connsiteX14" fmla="*/ 3066703 w 8876701"/>
              <a:gd name="connsiteY14" fmla="*/ 491542 h 7012541"/>
              <a:gd name="connsiteX15" fmla="*/ 3040497 w 8876701"/>
              <a:gd name="connsiteY15" fmla="*/ 460064 h 7012541"/>
              <a:gd name="connsiteX16" fmla="*/ 2943731 w 8876701"/>
              <a:gd name="connsiteY16" fmla="*/ 387506 h 7012541"/>
              <a:gd name="connsiteX17" fmla="*/ 2895348 w 8876701"/>
              <a:gd name="connsiteY17" fmla="*/ 302144 h 7012541"/>
              <a:gd name="connsiteX18" fmla="*/ 2981361 w 8876701"/>
              <a:gd name="connsiteY18" fmla="*/ 203978 h 7012541"/>
              <a:gd name="connsiteX19" fmla="*/ 3035121 w 8876701"/>
              <a:gd name="connsiteY19" fmla="*/ 203978 h 7012541"/>
              <a:gd name="connsiteX20" fmla="*/ 3051248 w 8876701"/>
              <a:gd name="connsiteY20" fmla="*/ 233856 h 7012541"/>
              <a:gd name="connsiteX21" fmla="*/ 3110381 w 8876701"/>
              <a:gd name="connsiteY21" fmla="*/ 391774 h 7012541"/>
              <a:gd name="connsiteX22" fmla="*/ 3131886 w 8876701"/>
              <a:gd name="connsiteY22" fmla="*/ 434455 h 7012541"/>
              <a:gd name="connsiteX23" fmla="*/ 3217899 w 8876701"/>
              <a:gd name="connsiteY23" fmla="*/ 545425 h 7012541"/>
              <a:gd name="connsiteX24" fmla="*/ 3265394 w 8876701"/>
              <a:gd name="connsiteY24" fmla="*/ 614557 h 7012541"/>
              <a:gd name="connsiteX25" fmla="*/ 3525574 w 8876701"/>
              <a:gd name="connsiteY25" fmla="*/ 784372 h 7012541"/>
              <a:gd name="connsiteX26" fmla="*/ 3549857 w 8876701"/>
              <a:gd name="connsiteY26" fmla="*/ 760429 h 7012541"/>
              <a:gd name="connsiteX27" fmla="*/ 3583457 w 8876701"/>
              <a:gd name="connsiteY27" fmla="*/ 716148 h 7012541"/>
              <a:gd name="connsiteX28" fmla="*/ 3701724 w 8876701"/>
              <a:gd name="connsiteY28" fmla="*/ 703343 h 7012541"/>
              <a:gd name="connsiteX29" fmla="*/ 3927511 w 8876701"/>
              <a:gd name="connsiteY29" fmla="*/ 733221 h 7012541"/>
              <a:gd name="connsiteX30" fmla="*/ 3992019 w 8876701"/>
              <a:gd name="connsiteY30" fmla="*/ 686272 h 7012541"/>
              <a:gd name="connsiteX31" fmla="*/ 4008148 w 8876701"/>
              <a:gd name="connsiteY31" fmla="*/ 600910 h 7012541"/>
              <a:gd name="connsiteX32" fmla="*/ 4008148 w 8876701"/>
              <a:gd name="connsiteY32" fmla="*/ 545425 h 7012541"/>
              <a:gd name="connsiteX33" fmla="*/ 4110289 w 8876701"/>
              <a:gd name="connsiteY33" fmla="*/ 515549 h 7012541"/>
              <a:gd name="connsiteX34" fmla="*/ 4190927 w 8876701"/>
              <a:gd name="connsiteY34" fmla="*/ 579570 h 7012541"/>
              <a:gd name="connsiteX35" fmla="*/ 4239308 w 8876701"/>
              <a:gd name="connsiteY35" fmla="*/ 613714 h 7012541"/>
              <a:gd name="connsiteX36" fmla="*/ 4293068 w 8876701"/>
              <a:gd name="connsiteY36" fmla="*/ 583839 h 7012541"/>
              <a:gd name="connsiteX37" fmla="*/ 4336073 w 8876701"/>
              <a:gd name="connsiteY37" fmla="*/ 472869 h 7012541"/>
              <a:gd name="connsiteX38" fmla="*/ 4368329 w 8876701"/>
              <a:gd name="connsiteY38" fmla="*/ 438723 h 7012541"/>
              <a:gd name="connsiteX39" fmla="*/ 4422087 w 8876701"/>
              <a:gd name="connsiteY39" fmla="*/ 442991 h 7012541"/>
              <a:gd name="connsiteX40" fmla="*/ 4481222 w 8876701"/>
              <a:gd name="connsiteY40" fmla="*/ 485671 h 7012541"/>
              <a:gd name="connsiteX41" fmla="*/ 4567235 w 8876701"/>
              <a:gd name="connsiteY41" fmla="*/ 545425 h 7012541"/>
              <a:gd name="connsiteX42" fmla="*/ 4701630 w 8876701"/>
              <a:gd name="connsiteY42" fmla="*/ 481403 h 7012541"/>
              <a:gd name="connsiteX43" fmla="*/ 4787643 w 8876701"/>
              <a:gd name="connsiteY43" fmla="*/ 366167 h 7012541"/>
              <a:gd name="connsiteX44" fmla="*/ 4852154 w 8876701"/>
              <a:gd name="connsiteY44" fmla="*/ 349094 h 7012541"/>
              <a:gd name="connsiteX45" fmla="*/ 4911289 w 8876701"/>
              <a:gd name="connsiteY45" fmla="*/ 494208 h 7012541"/>
              <a:gd name="connsiteX46" fmla="*/ 4900539 w 8876701"/>
              <a:gd name="connsiteY46" fmla="*/ 507013 h 7012541"/>
              <a:gd name="connsiteX47" fmla="*/ 5008054 w 8876701"/>
              <a:gd name="connsiteY47" fmla="*/ 532622 h 7012541"/>
              <a:gd name="connsiteX48" fmla="*/ 5099443 w 8876701"/>
              <a:gd name="connsiteY48" fmla="*/ 498476 h 7012541"/>
              <a:gd name="connsiteX49" fmla="*/ 5115571 w 8876701"/>
              <a:gd name="connsiteY49" fmla="*/ 485671 h 7012541"/>
              <a:gd name="connsiteX50" fmla="*/ 5292973 w 8876701"/>
              <a:gd name="connsiteY50" fmla="*/ 477137 h 7012541"/>
              <a:gd name="connsiteX51" fmla="*/ 5395114 w 8876701"/>
              <a:gd name="connsiteY51" fmla="*/ 468600 h 7012541"/>
              <a:gd name="connsiteX52" fmla="*/ 5454249 w 8876701"/>
              <a:gd name="connsiteY52" fmla="*/ 357630 h 7012541"/>
              <a:gd name="connsiteX53" fmla="*/ 5545639 w 8876701"/>
              <a:gd name="connsiteY53" fmla="*/ 131422 h 7012541"/>
              <a:gd name="connsiteX54" fmla="*/ 5626276 w 8876701"/>
              <a:gd name="connsiteY54" fmla="*/ 33255 h 7012541"/>
              <a:gd name="connsiteX55" fmla="*/ 5684065 w 8876701"/>
              <a:gd name="connsiteY55" fmla="*/ 2846 h 7012541"/>
              <a:gd name="connsiteX56" fmla="*/ 5721528 w 8876701"/>
              <a:gd name="connsiteY56" fmla="*/ 245 h 7012541"/>
              <a:gd name="connsiteX57" fmla="*/ 5766047 w 8876701"/>
              <a:gd name="connsiteY57" fmla="*/ 7648 h 7012541"/>
              <a:gd name="connsiteX58" fmla="*/ 5712289 w 8876701"/>
              <a:gd name="connsiteY58" fmla="*/ 152762 h 7012541"/>
              <a:gd name="connsiteX59" fmla="*/ 5658530 w 8876701"/>
              <a:gd name="connsiteY59" fmla="*/ 323485 h 7012541"/>
              <a:gd name="connsiteX60" fmla="*/ 5599395 w 8876701"/>
              <a:gd name="connsiteY60" fmla="*/ 489940 h 7012541"/>
              <a:gd name="connsiteX61" fmla="*/ 5733793 w 8876701"/>
              <a:gd name="connsiteY61" fmla="*/ 613714 h 7012541"/>
              <a:gd name="connsiteX62" fmla="*/ 5766047 w 8876701"/>
              <a:gd name="connsiteY62" fmla="*/ 596641 h 7012541"/>
              <a:gd name="connsiteX63" fmla="*/ 5782173 w 8876701"/>
              <a:gd name="connsiteY63" fmla="*/ 566766 h 7012541"/>
              <a:gd name="connsiteX64" fmla="*/ 5889693 w 8876701"/>
              <a:gd name="connsiteY64" fmla="*/ 532622 h 7012541"/>
              <a:gd name="connsiteX65" fmla="*/ 5948825 w 8876701"/>
              <a:gd name="connsiteY65" fmla="*/ 600910 h 7012541"/>
              <a:gd name="connsiteX66" fmla="*/ 5948825 w 8876701"/>
              <a:gd name="connsiteY66" fmla="*/ 635055 h 7012541"/>
              <a:gd name="connsiteX67" fmla="*/ 6110101 w 8876701"/>
              <a:gd name="connsiteY67" fmla="*/ 801509 h 7012541"/>
              <a:gd name="connsiteX68" fmla="*/ 6185364 w 8876701"/>
              <a:gd name="connsiteY68" fmla="*/ 797240 h 7012541"/>
              <a:gd name="connsiteX69" fmla="*/ 6411148 w 8876701"/>
              <a:gd name="connsiteY69" fmla="*/ 754560 h 7012541"/>
              <a:gd name="connsiteX70" fmla="*/ 6459531 w 8876701"/>
              <a:gd name="connsiteY70" fmla="*/ 771633 h 7012541"/>
              <a:gd name="connsiteX71" fmla="*/ 6518666 w 8876701"/>
              <a:gd name="connsiteY71" fmla="*/ 831386 h 7012541"/>
              <a:gd name="connsiteX72" fmla="*/ 6583174 w 8876701"/>
              <a:gd name="connsiteY72" fmla="*/ 839921 h 7012541"/>
              <a:gd name="connsiteX73" fmla="*/ 6604680 w 8876701"/>
              <a:gd name="connsiteY73" fmla="*/ 822850 h 7012541"/>
              <a:gd name="connsiteX74" fmla="*/ 6630887 w 8876701"/>
              <a:gd name="connsiteY74" fmla="*/ 818048 h 7012541"/>
              <a:gd name="connsiteX75" fmla="*/ 6648711 w 8876701"/>
              <a:gd name="connsiteY75" fmla="*/ 821907 h 7012541"/>
              <a:gd name="connsiteX76" fmla="*/ 6652736 w 8876701"/>
              <a:gd name="connsiteY76" fmla="*/ 803062 h 7012541"/>
              <a:gd name="connsiteX77" fmla="*/ 6634723 w 8876701"/>
              <a:gd name="connsiteY77" fmla="*/ 789260 h 7012541"/>
              <a:gd name="connsiteX78" fmla="*/ 6634019 w 8876701"/>
              <a:gd name="connsiteY78" fmla="*/ 763084 h 7012541"/>
              <a:gd name="connsiteX79" fmla="*/ 6635466 w 8876701"/>
              <a:gd name="connsiteY79" fmla="*/ 732353 h 7012541"/>
              <a:gd name="connsiteX80" fmla="*/ 6681000 w 8876701"/>
              <a:gd name="connsiteY80" fmla="*/ 753698 h 7012541"/>
              <a:gd name="connsiteX81" fmla="*/ 6681704 w 8876701"/>
              <a:gd name="connsiteY81" fmla="*/ 779876 h 7012541"/>
              <a:gd name="connsiteX82" fmla="*/ 6666549 w 8876701"/>
              <a:gd name="connsiteY82" fmla="*/ 977913 h 7012541"/>
              <a:gd name="connsiteX83" fmla="*/ 6666829 w 8876701"/>
              <a:gd name="connsiteY83" fmla="*/ 988259 h 7012541"/>
              <a:gd name="connsiteX84" fmla="*/ 6669190 w 8876701"/>
              <a:gd name="connsiteY84" fmla="*/ 987703 h 7012541"/>
              <a:gd name="connsiteX85" fmla="*/ 6712195 w 8876701"/>
              <a:gd name="connsiteY85" fmla="*/ 1006376 h 7012541"/>
              <a:gd name="connsiteX86" fmla="*/ 6741388 w 8876701"/>
              <a:gd name="connsiteY86" fmla="*/ 1050670 h 7012541"/>
              <a:gd name="connsiteX87" fmla="*/ 6756165 w 8876701"/>
              <a:gd name="connsiteY87" fmla="*/ 1051331 h 7012541"/>
              <a:gd name="connsiteX88" fmla="*/ 6811400 w 8876701"/>
              <a:gd name="connsiteY88" fmla="*/ 1031420 h 7012541"/>
              <a:gd name="connsiteX89" fmla="*/ 6870579 w 8876701"/>
              <a:gd name="connsiteY89" fmla="*/ 1010084 h 7012541"/>
              <a:gd name="connsiteX90" fmla="*/ 6917158 w 8876701"/>
              <a:gd name="connsiteY90" fmla="*/ 1091465 h 7012541"/>
              <a:gd name="connsiteX91" fmla="*/ 7031896 w 8876701"/>
              <a:gd name="connsiteY91" fmla="*/ 1125620 h 7012541"/>
              <a:gd name="connsiteX92" fmla="*/ 7125478 w 8876701"/>
              <a:gd name="connsiteY92" fmla="*/ 1156072 h 7012541"/>
              <a:gd name="connsiteX93" fmla="*/ 7159878 w 8876701"/>
              <a:gd name="connsiteY93" fmla="*/ 1207863 h 7012541"/>
              <a:gd name="connsiteX94" fmla="*/ 7235505 w 8876701"/>
              <a:gd name="connsiteY94" fmla="*/ 1290100 h 7012541"/>
              <a:gd name="connsiteX95" fmla="*/ 7260605 w 8876701"/>
              <a:gd name="connsiteY95" fmla="*/ 1292379 h 7012541"/>
              <a:gd name="connsiteX96" fmla="*/ 7397968 w 8876701"/>
              <a:gd name="connsiteY96" fmla="*/ 1257963 h 7012541"/>
              <a:gd name="connsiteX97" fmla="*/ 7448170 w 8876701"/>
              <a:gd name="connsiteY97" fmla="*/ 1262519 h 7012541"/>
              <a:gd name="connsiteX98" fmla="*/ 7449238 w 8876701"/>
              <a:gd name="connsiteY98" fmla="*/ 1281014 h 7012541"/>
              <a:gd name="connsiteX99" fmla="*/ 7356343 w 8876701"/>
              <a:gd name="connsiteY99" fmla="*/ 1318280 h 7012541"/>
              <a:gd name="connsiteX100" fmla="*/ 7333375 w 8876701"/>
              <a:gd name="connsiteY100" fmla="*/ 1352992 h 7012541"/>
              <a:gd name="connsiteX101" fmla="*/ 7382127 w 8876701"/>
              <a:gd name="connsiteY101" fmla="*/ 1388279 h 7012541"/>
              <a:gd name="connsiteX102" fmla="*/ 7433759 w 8876701"/>
              <a:gd name="connsiteY102" fmla="*/ 1403649 h 7012541"/>
              <a:gd name="connsiteX103" fmla="*/ 7364535 w 8876701"/>
              <a:gd name="connsiteY103" fmla="*/ 1432382 h 7012541"/>
              <a:gd name="connsiteX104" fmla="*/ 7336194 w 8876701"/>
              <a:gd name="connsiteY104" fmla="*/ 1457701 h 7012541"/>
              <a:gd name="connsiteX105" fmla="*/ 7364153 w 8876701"/>
              <a:gd name="connsiteY105" fmla="*/ 1481607 h 7012541"/>
              <a:gd name="connsiteX106" fmla="*/ 7469950 w 8876701"/>
              <a:gd name="connsiteY106" fmla="*/ 1458567 h 7012541"/>
              <a:gd name="connsiteX107" fmla="*/ 7685494 w 8876701"/>
              <a:gd name="connsiteY107" fmla="*/ 1411069 h 7012541"/>
              <a:gd name="connsiteX108" fmla="*/ 7721005 w 8876701"/>
              <a:gd name="connsiteY108" fmla="*/ 1398266 h 7012541"/>
              <a:gd name="connsiteX109" fmla="*/ 7755786 w 8876701"/>
              <a:gd name="connsiteY109" fmla="*/ 1400830 h 7012541"/>
              <a:gd name="connsiteX110" fmla="*/ 7744655 w 8876701"/>
              <a:gd name="connsiteY110" fmla="*/ 1431274 h 7012541"/>
              <a:gd name="connsiteX111" fmla="*/ 7718830 w 8876701"/>
              <a:gd name="connsiteY111" fmla="*/ 1444362 h 7012541"/>
              <a:gd name="connsiteX112" fmla="*/ 7634911 w 8876701"/>
              <a:gd name="connsiteY112" fmla="*/ 1455735 h 7012541"/>
              <a:gd name="connsiteX113" fmla="*/ 7564259 w 8876701"/>
              <a:gd name="connsiteY113" fmla="*/ 1473656 h 7012541"/>
              <a:gd name="connsiteX114" fmla="*/ 7519069 w 8876701"/>
              <a:gd name="connsiteY114" fmla="*/ 1486173 h 7012541"/>
              <a:gd name="connsiteX115" fmla="*/ 7422588 w 8876701"/>
              <a:gd name="connsiteY115" fmla="*/ 1517179 h 7012541"/>
              <a:gd name="connsiteX116" fmla="*/ 7333981 w 8876701"/>
              <a:gd name="connsiteY116" fmla="*/ 1586884 h 7012541"/>
              <a:gd name="connsiteX117" fmla="*/ 7424703 w 8876701"/>
              <a:gd name="connsiteY117" fmla="*/ 1595712 h 7012541"/>
              <a:gd name="connsiteX118" fmla="*/ 7616576 w 8876701"/>
              <a:gd name="connsiteY118" fmla="*/ 1556747 h 7012541"/>
              <a:gd name="connsiteX119" fmla="*/ 7733485 w 8876701"/>
              <a:gd name="connsiteY119" fmla="*/ 1544806 h 7012541"/>
              <a:gd name="connsiteX120" fmla="*/ 7757500 w 8876701"/>
              <a:gd name="connsiteY120" fmla="*/ 1570131 h 7012541"/>
              <a:gd name="connsiteX121" fmla="*/ 7737410 w 8876701"/>
              <a:gd name="connsiteY121" fmla="*/ 1584926 h 7012541"/>
              <a:gd name="connsiteX122" fmla="*/ 7540165 w 8876701"/>
              <a:gd name="connsiteY122" fmla="*/ 1614502 h 7012541"/>
              <a:gd name="connsiteX123" fmla="*/ 7473820 w 8876701"/>
              <a:gd name="connsiteY123" fmla="*/ 1623317 h 7012541"/>
              <a:gd name="connsiteX124" fmla="*/ 7385936 w 8876701"/>
              <a:gd name="connsiteY124" fmla="*/ 1677656 h 7012541"/>
              <a:gd name="connsiteX125" fmla="*/ 7281204 w 8876701"/>
              <a:gd name="connsiteY125" fmla="*/ 1719189 h 7012541"/>
              <a:gd name="connsiteX126" fmla="*/ 7274371 w 8876701"/>
              <a:gd name="connsiteY126" fmla="*/ 1720608 h 7012541"/>
              <a:gd name="connsiteX127" fmla="*/ 7266631 w 8876701"/>
              <a:gd name="connsiteY127" fmla="*/ 1727395 h 7012541"/>
              <a:gd name="connsiteX128" fmla="*/ 7266631 w 8876701"/>
              <a:gd name="connsiteY128" fmla="*/ 1753945 h 7012541"/>
              <a:gd name="connsiteX129" fmla="*/ 7283452 w 8876701"/>
              <a:gd name="connsiteY129" fmla="*/ 1789340 h 7012541"/>
              <a:gd name="connsiteX130" fmla="*/ 7165708 w 8876701"/>
              <a:gd name="connsiteY130" fmla="*/ 1833590 h 7012541"/>
              <a:gd name="connsiteX131" fmla="*/ 7154809 w 8876701"/>
              <a:gd name="connsiteY131" fmla="*/ 1845056 h 7012541"/>
              <a:gd name="connsiteX132" fmla="*/ 7169142 w 8876701"/>
              <a:gd name="connsiteY132" fmla="*/ 1864261 h 7012541"/>
              <a:gd name="connsiteX133" fmla="*/ 7176645 w 8876701"/>
              <a:gd name="connsiteY133" fmla="*/ 1869997 h 7012541"/>
              <a:gd name="connsiteX134" fmla="*/ 7213877 w 8876701"/>
              <a:gd name="connsiteY134" fmla="*/ 1873441 h 7012541"/>
              <a:gd name="connsiteX135" fmla="*/ 7217525 w 8876701"/>
              <a:gd name="connsiteY135" fmla="*/ 1872797 h 7012541"/>
              <a:gd name="connsiteX136" fmla="*/ 7351920 w 8876701"/>
              <a:gd name="connsiteY136" fmla="*/ 1864261 h 7012541"/>
              <a:gd name="connsiteX137" fmla="*/ 7393249 w 8876701"/>
              <a:gd name="connsiteY137" fmla="*/ 1878132 h 7012541"/>
              <a:gd name="connsiteX138" fmla="*/ 7415948 w 8876701"/>
              <a:gd name="connsiteY138" fmla="*/ 1899836 h 7012541"/>
              <a:gd name="connsiteX139" fmla="*/ 7429578 w 8876701"/>
              <a:gd name="connsiteY139" fmla="*/ 1897743 h 7012541"/>
              <a:gd name="connsiteX140" fmla="*/ 7460064 w 8876701"/>
              <a:gd name="connsiteY140" fmla="*/ 1895534 h 7012541"/>
              <a:gd name="connsiteX141" fmla="*/ 7502113 w 8876701"/>
              <a:gd name="connsiteY141" fmla="*/ 1922083 h 7012541"/>
              <a:gd name="connsiteX142" fmla="*/ 7476884 w 8876701"/>
              <a:gd name="connsiteY142" fmla="*/ 1957479 h 7012541"/>
              <a:gd name="connsiteX143" fmla="*/ 7435999 w 8876701"/>
              <a:gd name="connsiteY143" fmla="*/ 1965299 h 7012541"/>
              <a:gd name="connsiteX144" fmla="*/ 7432559 w 8876701"/>
              <a:gd name="connsiteY144" fmla="*/ 1983767 h 7012541"/>
              <a:gd name="connsiteX145" fmla="*/ 7341167 w 8876701"/>
              <a:gd name="connsiteY145" fmla="*/ 2116076 h 7012541"/>
              <a:gd name="connsiteX146" fmla="*/ 7292785 w 8876701"/>
              <a:gd name="connsiteY146" fmla="*/ 2120344 h 7012541"/>
              <a:gd name="connsiteX147" fmla="*/ 7267252 w 8876701"/>
              <a:gd name="connsiteY147" fmla="*/ 2119278 h 7012541"/>
              <a:gd name="connsiteX148" fmla="*/ 7250917 w 8876701"/>
              <a:gd name="connsiteY148" fmla="*/ 2136237 h 7012541"/>
              <a:gd name="connsiteX149" fmla="*/ 7266631 w 8876701"/>
              <a:gd name="connsiteY149" fmla="*/ 2152158 h 7012541"/>
              <a:gd name="connsiteX150" fmla="*/ 7266631 w 8876701"/>
              <a:gd name="connsiteY150" fmla="*/ 2169860 h 7012541"/>
              <a:gd name="connsiteX151" fmla="*/ 7241401 w 8876701"/>
              <a:gd name="connsiteY151" fmla="*/ 2178706 h 7012541"/>
              <a:gd name="connsiteX152" fmla="*/ 7216741 w 8876701"/>
              <a:gd name="connsiteY152" fmla="*/ 2176761 h 7012541"/>
              <a:gd name="connsiteX153" fmla="*/ 7206772 w 8876701"/>
              <a:gd name="connsiteY153" fmla="*/ 2188634 h 7012541"/>
              <a:gd name="connsiteX154" fmla="*/ 7209141 w 8876701"/>
              <a:gd name="connsiteY154" fmla="*/ 2205255 h 7012541"/>
              <a:gd name="connsiteX155" fmla="*/ 7241401 w 8876701"/>
              <a:gd name="connsiteY155" fmla="*/ 2205255 h 7012541"/>
              <a:gd name="connsiteX156" fmla="*/ 7325501 w 8876701"/>
              <a:gd name="connsiteY156" fmla="*/ 2205255 h 7012541"/>
              <a:gd name="connsiteX157" fmla="*/ 7367553 w 8876701"/>
              <a:gd name="connsiteY157" fmla="*/ 2205255 h 7012541"/>
              <a:gd name="connsiteX158" fmla="*/ 7434834 w 8876701"/>
              <a:gd name="connsiteY158" fmla="*/ 2249505 h 7012541"/>
              <a:gd name="connsiteX159" fmla="*/ 7535753 w 8876701"/>
              <a:gd name="connsiteY159" fmla="*/ 2284901 h 7012541"/>
              <a:gd name="connsiteX160" fmla="*/ 7560984 w 8876701"/>
              <a:gd name="connsiteY160" fmla="*/ 2311449 h 7012541"/>
              <a:gd name="connsiteX161" fmla="*/ 7535753 w 8876701"/>
              <a:gd name="connsiteY161" fmla="*/ 2329142 h 7012541"/>
              <a:gd name="connsiteX162" fmla="*/ 7527346 w 8876701"/>
              <a:gd name="connsiteY162" fmla="*/ 2355692 h 7012541"/>
              <a:gd name="connsiteX163" fmla="*/ 7518935 w 8876701"/>
              <a:gd name="connsiteY163" fmla="*/ 2391087 h 7012541"/>
              <a:gd name="connsiteX164" fmla="*/ 7518935 w 8876701"/>
              <a:gd name="connsiteY164" fmla="*/ 2417635 h 7012541"/>
              <a:gd name="connsiteX165" fmla="*/ 7527346 w 8876701"/>
              <a:gd name="connsiteY165" fmla="*/ 2417635 h 7012541"/>
              <a:gd name="connsiteX166" fmla="*/ 7527346 w 8876701"/>
              <a:gd name="connsiteY166" fmla="*/ 2479580 h 7012541"/>
              <a:gd name="connsiteX167" fmla="*/ 7460064 w 8876701"/>
              <a:gd name="connsiteY167" fmla="*/ 2541532 h 7012541"/>
              <a:gd name="connsiteX168" fmla="*/ 7544165 w 8876701"/>
              <a:gd name="connsiteY168" fmla="*/ 2568073 h 7012541"/>
              <a:gd name="connsiteX169" fmla="*/ 7535753 w 8876701"/>
              <a:gd name="connsiteY169" fmla="*/ 2576928 h 7012541"/>
              <a:gd name="connsiteX170" fmla="*/ 7236495 w 8876701"/>
              <a:gd name="connsiteY170" fmla="*/ 2576928 h 7012541"/>
              <a:gd name="connsiteX171" fmla="*/ 7215508 w 8876701"/>
              <a:gd name="connsiteY171" fmla="*/ 2587165 h 7012541"/>
              <a:gd name="connsiteX172" fmla="*/ 7214139 w 8876701"/>
              <a:gd name="connsiteY172" fmla="*/ 2590655 h 7012541"/>
              <a:gd name="connsiteX173" fmla="*/ 7232990 w 8876701"/>
              <a:gd name="connsiteY173" fmla="*/ 2594621 h 7012541"/>
              <a:gd name="connsiteX174" fmla="*/ 7300272 w 8876701"/>
              <a:gd name="connsiteY174" fmla="*/ 2638871 h 7012541"/>
              <a:gd name="connsiteX175" fmla="*/ 7333912 w 8876701"/>
              <a:gd name="connsiteY175" fmla="*/ 2665420 h 7012541"/>
              <a:gd name="connsiteX176" fmla="*/ 7426423 w 8876701"/>
              <a:gd name="connsiteY176" fmla="*/ 2683114 h 7012541"/>
              <a:gd name="connsiteX177" fmla="*/ 7443243 w 8876701"/>
              <a:gd name="connsiteY177" fmla="*/ 2700816 h 7012541"/>
              <a:gd name="connsiteX178" fmla="*/ 7426423 w 8876701"/>
              <a:gd name="connsiteY178" fmla="*/ 2709662 h 7012541"/>
              <a:gd name="connsiteX179" fmla="*/ 7224581 w 8876701"/>
              <a:gd name="connsiteY179" fmla="*/ 2709662 h 7012541"/>
              <a:gd name="connsiteX180" fmla="*/ 7208810 w 8876701"/>
              <a:gd name="connsiteY180" fmla="*/ 2710767 h 7012541"/>
              <a:gd name="connsiteX181" fmla="*/ 7207899 w 8876701"/>
              <a:gd name="connsiteY181" fmla="*/ 2711514 h 7012541"/>
              <a:gd name="connsiteX182" fmla="*/ 7208115 w 8876701"/>
              <a:gd name="connsiteY182" fmla="*/ 2712006 h 7012541"/>
              <a:gd name="connsiteX183" fmla="*/ 7292785 w 8876701"/>
              <a:gd name="connsiteY183" fmla="*/ 2730679 h 7012541"/>
              <a:gd name="connsiteX184" fmla="*/ 7411055 w 8876701"/>
              <a:gd name="connsiteY184" fmla="*/ 2816042 h 7012541"/>
              <a:gd name="connsiteX185" fmla="*/ 7411055 w 8876701"/>
              <a:gd name="connsiteY185" fmla="*/ 2824702 h 7012541"/>
              <a:gd name="connsiteX186" fmla="*/ 7510524 w 8876701"/>
              <a:gd name="connsiteY186" fmla="*/ 2824702 h 7012541"/>
              <a:gd name="connsiteX187" fmla="*/ 7586217 w 8876701"/>
              <a:gd name="connsiteY187" fmla="*/ 2815857 h 7012541"/>
              <a:gd name="connsiteX188" fmla="*/ 7619857 w 8876701"/>
              <a:gd name="connsiteY188" fmla="*/ 2842405 h 7012541"/>
              <a:gd name="connsiteX189" fmla="*/ 7611446 w 8876701"/>
              <a:gd name="connsiteY189" fmla="*/ 2868954 h 7012541"/>
              <a:gd name="connsiteX190" fmla="*/ 7569394 w 8876701"/>
              <a:gd name="connsiteY190" fmla="*/ 2868954 h 7012541"/>
              <a:gd name="connsiteX191" fmla="*/ 7460064 w 8876701"/>
              <a:gd name="connsiteY191" fmla="*/ 2860098 h 7012541"/>
              <a:gd name="connsiteX192" fmla="*/ 7429971 w 8876701"/>
              <a:gd name="connsiteY192" fmla="*/ 2855261 h 7012541"/>
              <a:gd name="connsiteX193" fmla="*/ 7408679 w 8876701"/>
              <a:gd name="connsiteY193" fmla="*/ 2859828 h 7012541"/>
              <a:gd name="connsiteX194" fmla="*/ 7391569 w 8876701"/>
              <a:gd name="connsiteY194" fmla="*/ 2867792 h 7012541"/>
              <a:gd name="connsiteX195" fmla="*/ 7380474 w 8876701"/>
              <a:gd name="connsiteY195" fmla="*/ 2867539 h 7012541"/>
              <a:gd name="connsiteX196" fmla="*/ 7376094 w 8876701"/>
              <a:gd name="connsiteY196" fmla="*/ 2868814 h 7012541"/>
              <a:gd name="connsiteX197" fmla="*/ 7363084 w 8876701"/>
              <a:gd name="connsiteY197" fmla="*/ 2868887 h 7012541"/>
              <a:gd name="connsiteX198" fmla="*/ 7330122 w 8876701"/>
              <a:gd name="connsiteY198" fmla="*/ 2879700 h 7012541"/>
              <a:gd name="connsiteX199" fmla="*/ 7423270 w 8876701"/>
              <a:gd name="connsiteY199" fmla="*/ 2893285 h 7012541"/>
              <a:gd name="connsiteX200" fmla="*/ 7535753 w 8876701"/>
              <a:gd name="connsiteY200" fmla="*/ 2895495 h 7012541"/>
              <a:gd name="connsiteX201" fmla="*/ 7569394 w 8876701"/>
              <a:gd name="connsiteY201" fmla="*/ 2895495 h 7012541"/>
              <a:gd name="connsiteX202" fmla="*/ 7611446 w 8876701"/>
              <a:gd name="connsiteY202" fmla="*/ 2913195 h 7012541"/>
              <a:gd name="connsiteX203" fmla="*/ 7619857 w 8876701"/>
              <a:gd name="connsiteY203" fmla="*/ 2939745 h 7012541"/>
              <a:gd name="connsiteX204" fmla="*/ 7603035 w 8876701"/>
              <a:gd name="connsiteY204" fmla="*/ 2957445 h 7012541"/>
              <a:gd name="connsiteX205" fmla="*/ 7476884 w 8876701"/>
              <a:gd name="connsiteY205" fmla="*/ 2957445 h 7012541"/>
              <a:gd name="connsiteX206" fmla="*/ 7611446 w 8876701"/>
              <a:gd name="connsiteY206" fmla="*/ 2992841 h 7012541"/>
              <a:gd name="connsiteX207" fmla="*/ 7636676 w 8876701"/>
              <a:gd name="connsiteY207" fmla="*/ 3010536 h 7012541"/>
              <a:gd name="connsiteX208" fmla="*/ 7603035 w 8876701"/>
              <a:gd name="connsiteY208" fmla="*/ 3019391 h 7012541"/>
              <a:gd name="connsiteX209" fmla="*/ 7392782 w 8876701"/>
              <a:gd name="connsiteY209" fmla="*/ 3019391 h 7012541"/>
              <a:gd name="connsiteX210" fmla="*/ 7359141 w 8876701"/>
              <a:gd name="connsiteY210" fmla="*/ 3037084 h 7012541"/>
              <a:gd name="connsiteX211" fmla="*/ 7418013 w 8876701"/>
              <a:gd name="connsiteY211" fmla="*/ 3037084 h 7012541"/>
              <a:gd name="connsiteX212" fmla="*/ 7493705 w 8876701"/>
              <a:gd name="connsiteY212" fmla="*/ 3063633 h 7012541"/>
              <a:gd name="connsiteX213" fmla="*/ 7569394 w 8876701"/>
              <a:gd name="connsiteY213" fmla="*/ 3063633 h 7012541"/>
              <a:gd name="connsiteX214" fmla="*/ 7594625 w 8876701"/>
              <a:gd name="connsiteY214" fmla="*/ 3090181 h 7012541"/>
              <a:gd name="connsiteX215" fmla="*/ 7569394 w 8876701"/>
              <a:gd name="connsiteY215" fmla="*/ 3116729 h 7012541"/>
              <a:gd name="connsiteX216" fmla="*/ 7392782 w 8876701"/>
              <a:gd name="connsiteY216" fmla="*/ 3116729 h 7012541"/>
              <a:gd name="connsiteX217" fmla="*/ 7317090 w 8876701"/>
              <a:gd name="connsiteY217" fmla="*/ 3125577 h 7012541"/>
              <a:gd name="connsiteX218" fmla="*/ 7409602 w 8876701"/>
              <a:gd name="connsiteY218" fmla="*/ 3125577 h 7012541"/>
              <a:gd name="connsiteX219" fmla="*/ 7468474 w 8876701"/>
              <a:gd name="connsiteY219" fmla="*/ 3160972 h 7012541"/>
              <a:gd name="connsiteX220" fmla="*/ 7468474 w 8876701"/>
              <a:gd name="connsiteY220" fmla="*/ 3187520 h 7012541"/>
              <a:gd name="connsiteX221" fmla="*/ 7434834 w 8876701"/>
              <a:gd name="connsiteY221" fmla="*/ 3205222 h 7012541"/>
              <a:gd name="connsiteX222" fmla="*/ 7325501 w 8876701"/>
              <a:gd name="connsiteY222" fmla="*/ 3222925 h 7012541"/>
              <a:gd name="connsiteX223" fmla="*/ 7289650 w 8876701"/>
              <a:gd name="connsiteY223" fmla="*/ 3228471 h 7012541"/>
              <a:gd name="connsiteX224" fmla="*/ 7297868 w 8876701"/>
              <a:gd name="connsiteY224" fmla="*/ 3237002 h 7012541"/>
              <a:gd name="connsiteX225" fmla="*/ 7234517 w 8876701"/>
              <a:gd name="connsiteY225" fmla="*/ 3266341 h 7012541"/>
              <a:gd name="connsiteX226" fmla="*/ 7200180 w 8876701"/>
              <a:gd name="connsiteY226" fmla="*/ 3279517 h 7012541"/>
              <a:gd name="connsiteX227" fmla="*/ 7287409 w 8876701"/>
              <a:gd name="connsiteY227" fmla="*/ 3302602 h 7012541"/>
              <a:gd name="connsiteX228" fmla="*/ 7437935 w 8876701"/>
              <a:gd name="connsiteY228" fmla="*/ 3285529 h 7012541"/>
              <a:gd name="connsiteX229" fmla="*/ 7507819 w 8876701"/>
              <a:gd name="connsiteY229" fmla="*/ 3251385 h 7012541"/>
              <a:gd name="connsiteX230" fmla="*/ 7626089 w 8876701"/>
              <a:gd name="connsiteY230" fmla="*/ 3153218 h 7012541"/>
              <a:gd name="connsiteX231" fmla="*/ 7824993 w 8876701"/>
              <a:gd name="connsiteY231" fmla="*/ 2986763 h 7012541"/>
              <a:gd name="connsiteX232" fmla="*/ 8083034 w 8876701"/>
              <a:gd name="connsiteY232" fmla="*/ 2905671 h 7012541"/>
              <a:gd name="connsiteX233" fmla="*/ 8292694 w 8876701"/>
              <a:gd name="connsiteY233" fmla="*/ 2811774 h 7012541"/>
              <a:gd name="connsiteX234" fmla="*/ 8308820 w 8876701"/>
              <a:gd name="connsiteY234" fmla="*/ 2798969 h 7012541"/>
              <a:gd name="connsiteX235" fmla="*/ 8523854 w 8876701"/>
              <a:gd name="connsiteY235" fmla="*/ 2726411 h 7012541"/>
              <a:gd name="connsiteX236" fmla="*/ 8545735 w 8876701"/>
              <a:gd name="connsiteY236" fmla="*/ 2720593 h 7012541"/>
              <a:gd name="connsiteX237" fmla="*/ 8548676 w 8876701"/>
              <a:gd name="connsiteY237" fmla="*/ 2716533 h 7012541"/>
              <a:gd name="connsiteX238" fmla="*/ 8573314 w 8876701"/>
              <a:gd name="connsiteY238" fmla="*/ 2694886 h 7012541"/>
              <a:gd name="connsiteX239" fmla="*/ 8677288 w 8876701"/>
              <a:gd name="connsiteY239" fmla="*/ 2642160 h 7012541"/>
              <a:gd name="connsiteX240" fmla="*/ 8735408 w 8876701"/>
              <a:gd name="connsiteY240" fmla="*/ 2626902 h 7012541"/>
              <a:gd name="connsiteX241" fmla="*/ 8850732 w 8876701"/>
              <a:gd name="connsiteY241" fmla="*/ 2656253 h 7012541"/>
              <a:gd name="connsiteX242" fmla="*/ 8871829 w 8876701"/>
              <a:gd name="connsiteY242" fmla="*/ 2688788 h 7012541"/>
              <a:gd name="connsiteX243" fmla="*/ 8550732 w 8876701"/>
              <a:gd name="connsiteY243" fmla="*/ 3008104 h 7012541"/>
              <a:gd name="connsiteX244" fmla="*/ 8518478 w 8876701"/>
              <a:gd name="connsiteY244" fmla="*/ 3025177 h 7012541"/>
              <a:gd name="connsiteX245" fmla="*/ 8389456 w 8876701"/>
              <a:gd name="connsiteY245" fmla="*/ 3076394 h 7012541"/>
              <a:gd name="connsiteX246" fmla="*/ 8271189 w 8876701"/>
              <a:gd name="connsiteY246" fmla="*/ 3114806 h 7012541"/>
              <a:gd name="connsiteX247" fmla="*/ 8002397 w 8876701"/>
              <a:gd name="connsiteY247" fmla="*/ 3174559 h 7012541"/>
              <a:gd name="connsiteX248" fmla="*/ 7744358 w 8876701"/>
              <a:gd name="connsiteY248" fmla="*/ 3259920 h 7012541"/>
              <a:gd name="connsiteX249" fmla="*/ 7583083 w 8876701"/>
              <a:gd name="connsiteY249" fmla="*/ 3358087 h 7012541"/>
              <a:gd name="connsiteX250" fmla="*/ 7507819 w 8876701"/>
              <a:gd name="connsiteY250" fmla="*/ 3396499 h 7012541"/>
              <a:gd name="connsiteX251" fmla="*/ 7201396 w 8876701"/>
              <a:gd name="connsiteY251" fmla="*/ 3537345 h 7012541"/>
              <a:gd name="connsiteX252" fmla="*/ 7180328 w 8876701"/>
              <a:gd name="connsiteY252" fmla="*/ 3547150 h 7012541"/>
              <a:gd name="connsiteX253" fmla="*/ 7165229 w 8876701"/>
              <a:gd name="connsiteY253" fmla="*/ 3639988 h 7012541"/>
              <a:gd name="connsiteX254" fmla="*/ 7112041 w 8876701"/>
              <a:gd name="connsiteY254" fmla="*/ 3746654 h 7012541"/>
              <a:gd name="connsiteX255" fmla="*/ 7107603 w 8876701"/>
              <a:gd name="connsiteY255" fmla="*/ 3767789 h 7012541"/>
              <a:gd name="connsiteX256" fmla="*/ 7120759 w 8876701"/>
              <a:gd name="connsiteY256" fmla="*/ 3772089 h 7012541"/>
              <a:gd name="connsiteX257" fmla="*/ 7534699 w 8876701"/>
              <a:gd name="connsiteY257" fmla="*/ 3891595 h 7012541"/>
              <a:gd name="connsiteX258" fmla="*/ 7626089 w 8876701"/>
              <a:gd name="connsiteY258" fmla="*/ 3917205 h 7012541"/>
              <a:gd name="connsiteX259" fmla="*/ 7749734 w 8876701"/>
              <a:gd name="connsiteY259" fmla="*/ 3904400 h 7012541"/>
              <a:gd name="connsiteX260" fmla="*/ 7819618 w 8876701"/>
              <a:gd name="connsiteY260" fmla="*/ 3895864 h 7012541"/>
              <a:gd name="connsiteX261" fmla="*/ 7894880 w 8876701"/>
              <a:gd name="connsiteY261" fmla="*/ 3912937 h 7012541"/>
              <a:gd name="connsiteX262" fmla="*/ 7927136 w 8876701"/>
              <a:gd name="connsiteY262" fmla="*/ 3942812 h 7012541"/>
              <a:gd name="connsiteX263" fmla="*/ 7787364 w 8876701"/>
              <a:gd name="connsiteY263" fmla="*/ 4169020 h 7012541"/>
              <a:gd name="connsiteX264" fmla="*/ 7636840 w 8876701"/>
              <a:gd name="connsiteY264" fmla="*/ 4169020 h 7012541"/>
              <a:gd name="connsiteX265" fmla="*/ 7513195 w 8876701"/>
              <a:gd name="connsiteY265" fmla="*/ 4100731 h 7012541"/>
              <a:gd name="connsiteX266" fmla="*/ 7378800 w 8876701"/>
              <a:gd name="connsiteY266" fmla="*/ 4079391 h 7012541"/>
              <a:gd name="connsiteX267" fmla="*/ 7239029 w 8876701"/>
              <a:gd name="connsiteY267" fmla="*/ 4023907 h 7012541"/>
              <a:gd name="connsiteX268" fmla="*/ 7158389 w 8876701"/>
              <a:gd name="connsiteY268" fmla="*/ 3921471 h 7012541"/>
              <a:gd name="connsiteX269" fmla="*/ 7124598 w 8876701"/>
              <a:gd name="connsiteY269" fmla="*/ 3898797 h 7012541"/>
              <a:gd name="connsiteX270" fmla="*/ 7095148 w 8876701"/>
              <a:gd name="connsiteY270" fmla="*/ 3921009 h 7012541"/>
              <a:gd name="connsiteX271" fmla="*/ 6993789 w 8876701"/>
              <a:gd name="connsiteY271" fmla="*/ 3921009 h 7012541"/>
              <a:gd name="connsiteX272" fmla="*/ 6841749 w 8876701"/>
              <a:gd name="connsiteY272" fmla="*/ 3947832 h 7012541"/>
              <a:gd name="connsiteX273" fmla="*/ 6799515 w 8876701"/>
              <a:gd name="connsiteY273" fmla="*/ 4048423 h 7012541"/>
              <a:gd name="connsiteX274" fmla="*/ 6554562 w 8876701"/>
              <a:gd name="connsiteY274" fmla="*/ 4309956 h 7012541"/>
              <a:gd name="connsiteX275" fmla="*/ 6495434 w 8876701"/>
              <a:gd name="connsiteY275" fmla="*/ 4323367 h 7012541"/>
              <a:gd name="connsiteX276" fmla="*/ 6157569 w 8876701"/>
              <a:gd name="connsiteY276" fmla="*/ 4323367 h 7012541"/>
              <a:gd name="connsiteX277" fmla="*/ 6225141 w 8876701"/>
              <a:gd name="connsiteY277" fmla="*/ 4544663 h 7012541"/>
              <a:gd name="connsiteX278" fmla="*/ 6030867 w 8876701"/>
              <a:gd name="connsiteY278" fmla="*/ 4423957 h 7012541"/>
              <a:gd name="connsiteX279" fmla="*/ 5726788 w 8876701"/>
              <a:gd name="connsiteY279" fmla="*/ 4363603 h 7012541"/>
              <a:gd name="connsiteX280" fmla="*/ 5583194 w 8876701"/>
              <a:gd name="connsiteY280" fmla="*/ 4558076 h 7012541"/>
              <a:gd name="connsiteX281" fmla="*/ 5372027 w 8876701"/>
              <a:gd name="connsiteY281" fmla="*/ 4658664 h 7012541"/>
              <a:gd name="connsiteX282" fmla="*/ 5228434 w 8876701"/>
              <a:gd name="connsiteY282" fmla="*/ 4698900 h 7012541"/>
              <a:gd name="connsiteX283" fmla="*/ 4991928 w 8876701"/>
              <a:gd name="connsiteY283" fmla="*/ 4812901 h 7012541"/>
              <a:gd name="connsiteX284" fmla="*/ 4915908 w 8876701"/>
              <a:gd name="connsiteY284" fmla="*/ 4866550 h 7012541"/>
              <a:gd name="connsiteX285" fmla="*/ 4949694 w 8876701"/>
              <a:gd name="connsiteY285" fmla="*/ 5034199 h 7012541"/>
              <a:gd name="connsiteX286" fmla="*/ 4978237 w 8876701"/>
              <a:gd name="connsiteY286" fmla="*/ 5142809 h 7012541"/>
              <a:gd name="connsiteX287" fmla="*/ 4997518 w 8876701"/>
              <a:gd name="connsiteY287" fmla="*/ 5144903 h 7012541"/>
              <a:gd name="connsiteX288" fmla="*/ 5017276 w 8876701"/>
              <a:gd name="connsiteY288" fmla="*/ 5157192 h 7012541"/>
              <a:gd name="connsiteX289" fmla="*/ 5033367 w 8876701"/>
              <a:gd name="connsiteY289" fmla="*/ 5182005 h 7012541"/>
              <a:gd name="connsiteX290" fmla="*/ 5039731 w 8876701"/>
              <a:gd name="connsiteY290" fmla="*/ 5192443 h 7012541"/>
              <a:gd name="connsiteX291" fmla="*/ 5060058 w 8876701"/>
              <a:gd name="connsiteY291" fmla="*/ 5219711 h 7012541"/>
              <a:gd name="connsiteX292" fmla="*/ 5070657 w 8876701"/>
              <a:gd name="connsiteY292" fmla="*/ 5232605 h 7012541"/>
              <a:gd name="connsiteX293" fmla="*/ 5077775 w 8876701"/>
              <a:gd name="connsiteY293" fmla="*/ 5251423 h 7012541"/>
              <a:gd name="connsiteX294" fmla="*/ 5076675 w 8876701"/>
              <a:gd name="connsiteY294" fmla="*/ 5272625 h 7012541"/>
              <a:gd name="connsiteX295" fmla="*/ 5067013 w 8876701"/>
              <a:gd name="connsiteY295" fmla="*/ 5325796 h 7012541"/>
              <a:gd name="connsiteX296" fmla="*/ 4992239 w 8876701"/>
              <a:gd name="connsiteY296" fmla="*/ 5402777 h 7012541"/>
              <a:gd name="connsiteX297" fmla="*/ 4981655 w 8876701"/>
              <a:gd name="connsiteY297" fmla="*/ 5403392 h 7012541"/>
              <a:gd name="connsiteX298" fmla="*/ 4935831 w 8876701"/>
              <a:gd name="connsiteY298" fmla="*/ 5411777 h 7012541"/>
              <a:gd name="connsiteX299" fmla="*/ 4922876 w 8876701"/>
              <a:gd name="connsiteY299" fmla="*/ 5410623 h 7012541"/>
              <a:gd name="connsiteX300" fmla="*/ 4887883 w 8876701"/>
              <a:gd name="connsiteY300" fmla="*/ 5412181 h 7012541"/>
              <a:gd name="connsiteX301" fmla="*/ 4868951 w 8876701"/>
              <a:gd name="connsiteY301" fmla="*/ 5411532 h 7012541"/>
              <a:gd name="connsiteX302" fmla="*/ 4852373 w 8876701"/>
              <a:gd name="connsiteY302" fmla="*/ 5399145 h 7012541"/>
              <a:gd name="connsiteX303" fmla="*/ 4797423 w 8876701"/>
              <a:gd name="connsiteY303" fmla="*/ 5370869 h 7012541"/>
              <a:gd name="connsiteX304" fmla="*/ 4769006 w 8876701"/>
              <a:gd name="connsiteY304" fmla="*/ 5349635 h 7012541"/>
              <a:gd name="connsiteX305" fmla="*/ 4763013 w 8876701"/>
              <a:gd name="connsiteY305" fmla="*/ 5336631 h 7012541"/>
              <a:gd name="connsiteX306" fmla="*/ 4763231 w 8876701"/>
              <a:gd name="connsiteY306" fmla="*/ 5303401 h 7012541"/>
              <a:gd name="connsiteX307" fmla="*/ 4760438 w 8876701"/>
              <a:gd name="connsiteY307" fmla="*/ 5250159 h 7012541"/>
              <a:gd name="connsiteX308" fmla="*/ 4768885 w 8876701"/>
              <a:gd name="connsiteY308" fmla="*/ 5228052 h 7012541"/>
              <a:gd name="connsiteX309" fmla="*/ 4786918 w 8876701"/>
              <a:gd name="connsiteY309" fmla="*/ 5203164 h 7012541"/>
              <a:gd name="connsiteX310" fmla="*/ 4805708 w 8876701"/>
              <a:gd name="connsiteY310" fmla="*/ 5186655 h 7012541"/>
              <a:gd name="connsiteX311" fmla="*/ 4839370 w 8876701"/>
              <a:gd name="connsiteY311" fmla="*/ 5158612 h 7012541"/>
              <a:gd name="connsiteX312" fmla="*/ 4839887 w 8876701"/>
              <a:gd name="connsiteY312" fmla="*/ 5158473 h 7012541"/>
              <a:gd name="connsiteX313" fmla="*/ 4839887 w 8876701"/>
              <a:gd name="connsiteY313" fmla="*/ 5114670 h 7012541"/>
              <a:gd name="connsiteX314" fmla="*/ 4831440 w 8876701"/>
              <a:gd name="connsiteY314" fmla="*/ 5000669 h 7012541"/>
              <a:gd name="connsiteX315" fmla="*/ 4731137 w 8876701"/>
              <a:gd name="connsiteY315" fmla="*/ 4868226 h 7012541"/>
              <a:gd name="connsiteX316" fmla="*/ 4699578 w 8876701"/>
              <a:gd name="connsiteY316" fmla="*/ 4861044 h 7012541"/>
              <a:gd name="connsiteX317" fmla="*/ 4695996 w 8876701"/>
              <a:gd name="connsiteY317" fmla="*/ 4869585 h 7012541"/>
              <a:gd name="connsiteX318" fmla="*/ 4526886 w 8876701"/>
              <a:gd name="connsiteY318" fmla="*/ 5175990 h 7012541"/>
              <a:gd name="connsiteX319" fmla="*/ 4431061 w 8876701"/>
              <a:gd name="connsiteY319" fmla="*/ 5313663 h 7012541"/>
              <a:gd name="connsiteX320" fmla="*/ 4467109 w 8876701"/>
              <a:gd name="connsiteY320" fmla="*/ 5335807 h 7012541"/>
              <a:gd name="connsiteX321" fmla="*/ 4556483 w 8876701"/>
              <a:gd name="connsiteY321" fmla="*/ 5411032 h 7012541"/>
              <a:gd name="connsiteX322" fmla="*/ 4588738 w 8876701"/>
              <a:gd name="connsiteY322" fmla="*/ 5530539 h 7012541"/>
              <a:gd name="connsiteX323" fmla="*/ 4486598 w 8876701"/>
              <a:gd name="connsiteY323" fmla="*/ 5658580 h 7012541"/>
              <a:gd name="connsiteX324" fmla="*/ 4481222 w 8876701"/>
              <a:gd name="connsiteY324" fmla="*/ 5688457 h 7012541"/>
              <a:gd name="connsiteX325" fmla="*/ 4508100 w 8876701"/>
              <a:gd name="connsiteY325" fmla="*/ 5833571 h 7012541"/>
              <a:gd name="connsiteX326" fmla="*/ 4373705 w 8876701"/>
              <a:gd name="connsiteY326" fmla="*/ 6029902 h 7012541"/>
              <a:gd name="connsiteX327" fmla="*/ 4244684 w 8876701"/>
              <a:gd name="connsiteY327" fmla="*/ 6076852 h 7012541"/>
              <a:gd name="connsiteX328" fmla="*/ 3981267 w 8876701"/>
              <a:gd name="connsiteY328" fmla="*/ 6046974 h 7012541"/>
              <a:gd name="connsiteX329" fmla="*/ 3906594 w 8876701"/>
              <a:gd name="connsiteY329" fmla="*/ 6000025 h 7012541"/>
              <a:gd name="connsiteX330" fmla="*/ 3861154 w 8876701"/>
              <a:gd name="connsiteY330" fmla="*/ 5958970 h 7012541"/>
              <a:gd name="connsiteX331" fmla="*/ 3835346 w 8876701"/>
              <a:gd name="connsiteY331" fmla="*/ 5983754 h 7012541"/>
              <a:gd name="connsiteX332" fmla="*/ 3721172 w 8876701"/>
              <a:gd name="connsiteY332" fmla="*/ 6074326 h 7012541"/>
              <a:gd name="connsiteX333" fmla="*/ 3723563 w 8876701"/>
              <a:gd name="connsiteY333" fmla="*/ 6076719 h 7012541"/>
              <a:gd name="connsiteX334" fmla="*/ 3733978 w 8876701"/>
              <a:gd name="connsiteY334" fmla="*/ 6081120 h 7012541"/>
              <a:gd name="connsiteX335" fmla="*/ 3776987 w 8876701"/>
              <a:gd name="connsiteY335" fmla="*/ 6098191 h 7012541"/>
              <a:gd name="connsiteX336" fmla="*/ 3723226 w 8876701"/>
              <a:gd name="connsiteY336" fmla="*/ 6128069 h 7012541"/>
              <a:gd name="connsiteX337" fmla="*/ 3685596 w 8876701"/>
              <a:gd name="connsiteY337" fmla="*/ 6115264 h 7012541"/>
              <a:gd name="connsiteX338" fmla="*/ 3674316 w 8876701"/>
              <a:gd name="connsiteY338" fmla="*/ 6111495 h 7012541"/>
              <a:gd name="connsiteX339" fmla="*/ 3550158 w 8876701"/>
              <a:gd name="connsiteY339" fmla="*/ 6209987 h 7012541"/>
              <a:gd name="connsiteX340" fmla="*/ 2376461 w 8876701"/>
              <a:gd name="connsiteY340" fmla="*/ 6797710 h 7012541"/>
              <a:gd name="connsiteX341" fmla="*/ 2293103 w 8876701"/>
              <a:gd name="connsiteY341" fmla="*/ 6820826 h 7012541"/>
              <a:gd name="connsiteX342" fmla="*/ 2293103 w 8876701"/>
              <a:gd name="connsiteY342" fmla="*/ 6858002 h 7012541"/>
              <a:gd name="connsiteX343" fmla="*/ 2159046 w 8876701"/>
              <a:gd name="connsiteY343" fmla="*/ 6858002 h 7012541"/>
              <a:gd name="connsiteX344" fmla="*/ 2047293 w 8876701"/>
              <a:gd name="connsiteY344" fmla="*/ 6888993 h 7012541"/>
              <a:gd name="connsiteX345" fmla="*/ 995643 w 8876701"/>
              <a:gd name="connsiteY345" fmla="*/ 7010404 h 7012541"/>
              <a:gd name="connsiteX346" fmla="*/ 0 w 8876701"/>
              <a:gd name="connsiteY346" fmla="*/ 6931523 h 7012541"/>
              <a:gd name="connsiteX347" fmla="*/ 28261 w 8876701"/>
              <a:gd name="connsiteY347" fmla="*/ 5029202 h 7012541"/>
              <a:gd name="connsiteX0" fmla="*/ 6634026 w 8850731"/>
              <a:gd name="connsiteY0" fmla="*/ 867292 h 7012541"/>
              <a:gd name="connsiteX1" fmla="*/ 6577800 w 8850731"/>
              <a:gd name="connsiteY1" fmla="*/ 908210 h 7012541"/>
              <a:gd name="connsiteX2" fmla="*/ 6529417 w 8850731"/>
              <a:gd name="connsiteY2" fmla="*/ 967963 h 7012541"/>
              <a:gd name="connsiteX3" fmla="*/ 6545544 w 8850731"/>
              <a:gd name="connsiteY3" fmla="*/ 1006376 h 7012541"/>
              <a:gd name="connsiteX4" fmla="*/ 6585864 w 8850731"/>
              <a:gd name="connsiteY4" fmla="*/ 1006911 h 7012541"/>
              <a:gd name="connsiteX5" fmla="*/ 6602827 w 8850731"/>
              <a:gd name="connsiteY5" fmla="*/ 1003094 h 7012541"/>
              <a:gd name="connsiteX6" fmla="*/ 6624961 w 8850731"/>
              <a:gd name="connsiteY6" fmla="*/ 955148 h 7012541"/>
              <a:gd name="connsiteX7" fmla="*/ 6627415 w 8850731"/>
              <a:gd name="connsiteY7" fmla="*/ 887712 h 7012541"/>
              <a:gd name="connsiteX8" fmla="*/ 6634026 w 8850731"/>
              <a:gd name="connsiteY8" fmla="*/ 867292 h 7012541"/>
              <a:gd name="connsiteX9" fmla="*/ 28261 w 8850731"/>
              <a:gd name="connsiteY9" fmla="*/ 5029202 h 7012541"/>
              <a:gd name="connsiteX10" fmla="*/ 71547 w 8850731"/>
              <a:gd name="connsiteY10" fmla="*/ 85060 h 7012541"/>
              <a:gd name="connsiteX11" fmla="*/ 2293103 w 8850731"/>
              <a:gd name="connsiteY11" fmla="*/ 0 h 7012541"/>
              <a:gd name="connsiteX12" fmla="*/ 2909882 w 8850731"/>
              <a:gd name="connsiteY12" fmla="*/ 423059 h 7012541"/>
              <a:gd name="connsiteX13" fmla="*/ 3086400 w 8850731"/>
              <a:gd name="connsiteY13" fmla="*/ 516658 h 7012541"/>
              <a:gd name="connsiteX14" fmla="*/ 3066703 w 8850731"/>
              <a:gd name="connsiteY14" fmla="*/ 491542 h 7012541"/>
              <a:gd name="connsiteX15" fmla="*/ 3040497 w 8850731"/>
              <a:gd name="connsiteY15" fmla="*/ 460064 h 7012541"/>
              <a:gd name="connsiteX16" fmla="*/ 2943731 w 8850731"/>
              <a:gd name="connsiteY16" fmla="*/ 387506 h 7012541"/>
              <a:gd name="connsiteX17" fmla="*/ 2895348 w 8850731"/>
              <a:gd name="connsiteY17" fmla="*/ 302144 h 7012541"/>
              <a:gd name="connsiteX18" fmla="*/ 2981361 w 8850731"/>
              <a:gd name="connsiteY18" fmla="*/ 203978 h 7012541"/>
              <a:gd name="connsiteX19" fmla="*/ 3035121 w 8850731"/>
              <a:gd name="connsiteY19" fmla="*/ 203978 h 7012541"/>
              <a:gd name="connsiteX20" fmla="*/ 3051248 w 8850731"/>
              <a:gd name="connsiteY20" fmla="*/ 233856 h 7012541"/>
              <a:gd name="connsiteX21" fmla="*/ 3110381 w 8850731"/>
              <a:gd name="connsiteY21" fmla="*/ 391774 h 7012541"/>
              <a:gd name="connsiteX22" fmla="*/ 3131886 w 8850731"/>
              <a:gd name="connsiteY22" fmla="*/ 434455 h 7012541"/>
              <a:gd name="connsiteX23" fmla="*/ 3217899 w 8850731"/>
              <a:gd name="connsiteY23" fmla="*/ 545425 h 7012541"/>
              <a:gd name="connsiteX24" fmla="*/ 3265394 w 8850731"/>
              <a:gd name="connsiteY24" fmla="*/ 614557 h 7012541"/>
              <a:gd name="connsiteX25" fmla="*/ 3525574 w 8850731"/>
              <a:gd name="connsiteY25" fmla="*/ 784372 h 7012541"/>
              <a:gd name="connsiteX26" fmla="*/ 3549857 w 8850731"/>
              <a:gd name="connsiteY26" fmla="*/ 760429 h 7012541"/>
              <a:gd name="connsiteX27" fmla="*/ 3583457 w 8850731"/>
              <a:gd name="connsiteY27" fmla="*/ 716148 h 7012541"/>
              <a:gd name="connsiteX28" fmla="*/ 3701724 w 8850731"/>
              <a:gd name="connsiteY28" fmla="*/ 703343 h 7012541"/>
              <a:gd name="connsiteX29" fmla="*/ 3927511 w 8850731"/>
              <a:gd name="connsiteY29" fmla="*/ 733221 h 7012541"/>
              <a:gd name="connsiteX30" fmla="*/ 3992019 w 8850731"/>
              <a:gd name="connsiteY30" fmla="*/ 686272 h 7012541"/>
              <a:gd name="connsiteX31" fmla="*/ 4008148 w 8850731"/>
              <a:gd name="connsiteY31" fmla="*/ 600910 h 7012541"/>
              <a:gd name="connsiteX32" fmla="*/ 4008148 w 8850731"/>
              <a:gd name="connsiteY32" fmla="*/ 545425 h 7012541"/>
              <a:gd name="connsiteX33" fmla="*/ 4110289 w 8850731"/>
              <a:gd name="connsiteY33" fmla="*/ 515549 h 7012541"/>
              <a:gd name="connsiteX34" fmla="*/ 4190927 w 8850731"/>
              <a:gd name="connsiteY34" fmla="*/ 579570 h 7012541"/>
              <a:gd name="connsiteX35" fmla="*/ 4239308 w 8850731"/>
              <a:gd name="connsiteY35" fmla="*/ 613714 h 7012541"/>
              <a:gd name="connsiteX36" fmla="*/ 4293068 w 8850731"/>
              <a:gd name="connsiteY36" fmla="*/ 583839 h 7012541"/>
              <a:gd name="connsiteX37" fmla="*/ 4336073 w 8850731"/>
              <a:gd name="connsiteY37" fmla="*/ 472869 h 7012541"/>
              <a:gd name="connsiteX38" fmla="*/ 4368329 w 8850731"/>
              <a:gd name="connsiteY38" fmla="*/ 438723 h 7012541"/>
              <a:gd name="connsiteX39" fmla="*/ 4422087 w 8850731"/>
              <a:gd name="connsiteY39" fmla="*/ 442991 h 7012541"/>
              <a:gd name="connsiteX40" fmla="*/ 4481222 w 8850731"/>
              <a:gd name="connsiteY40" fmla="*/ 485671 h 7012541"/>
              <a:gd name="connsiteX41" fmla="*/ 4567235 w 8850731"/>
              <a:gd name="connsiteY41" fmla="*/ 545425 h 7012541"/>
              <a:gd name="connsiteX42" fmla="*/ 4701630 w 8850731"/>
              <a:gd name="connsiteY42" fmla="*/ 481403 h 7012541"/>
              <a:gd name="connsiteX43" fmla="*/ 4787643 w 8850731"/>
              <a:gd name="connsiteY43" fmla="*/ 366167 h 7012541"/>
              <a:gd name="connsiteX44" fmla="*/ 4852154 w 8850731"/>
              <a:gd name="connsiteY44" fmla="*/ 349094 h 7012541"/>
              <a:gd name="connsiteX45" fmla="*/ 4911289 w 8850731"/>
              <a:gd name="connsiteY45" fmla="*/ 494208 h 7012541"/>
              <a:gd name="connsiteX46" fmla="*/ 4900539 w 8850731"/>
              <a:gd name="connsiteY46" fmla="*/ 507013 h 7012541"/>
              <a:gd name="connsiteX47" fmla="*/ 5008054 w 8850731"/>
              <a:gd name="connsiteY47" fmla="*/ 532622 h 7012541"/>
              <a:gd name="connsiteX48" fmla="*/ 5099443 w 8850731"/>
              <a:gd name="connsiteY48" fmla="*/ 498476 h 7012541"/>
              <a:gd name="connsiteX49" fmla="*/ 5115571 w 8850731"/>
              <a:gd name="connsiteY49" fmla="*/ 485671 h 7012541"/>
              <a:gd name="connsiteX50" fmla="*/ 5292973 w 8850731"/>
              <a:gd name="connsiteY50" fmla="*/ 477137 h 7012541"/>
              <a:gd name="connsiteX51" fmla="*/ 5395114 w 8850731"/>
              <a:gd name="connsiteY51" fmla="*/ 468600 h 7012541"/>
              <a:gd name="connsiteX52" fmla="*/ 5454249 w 8850731"/>
              <a:gd name="connsiteY52" fmla="*/ 357630 h 7012541"/>
              <a:gd name="connsiteX53" fmla="*/ 5545639 w 8850731"/>
              <a:gd name="connsiteY53" fmla="*/ 131422 h 7012541"/>
              <a:gd name="connsiteX54" fmla="*/ 5626276 w 8850731"/>
              <a:gd name="connsiteY54" fmla="*/ 33255 h 7012541"/>
              <a:gd name="connsiteX55" fmla="*/ 5684065 w 8850731"/>
              <a:gd name="connsiteY55" fmla="*/ 2846 h 7012541"/>
              <a:gd name="connsiteX56" fmla="*/ 5721528 w 8850731"/>
              <a:gd name="connsiteY56" fmla="*/ 245 h 7012541"/>
              <a:gd name="connsiteX57" fmla="*/ 5766047 w 8850731"/>
              <a:gd name="connsiteY57" fmla="*/ 7648 h 7012541"/>
              <a:gd name="connsiteX58" fmla="*/ 5712289 w 8850731"/>
              <a:gd name="connsiteY58" fmla="*/ 152762 h 7012541"/>
              <a:gd name="connsiteX59" fmla="*/ 5658530 w 8850731"/>
              <a:gd name="connsiteY59" fmla="*/ 323485 h 7012541"/>
              <a:gd name="connsiteX60" fmla="*/ 5599395 w 8850731"/>
              <a:gd name="connsiteY60" fmla="*/ 489940 h 7012541"/>
              <a:gd name="connsiteX61" fmla="*/ 5733793 w 8850731"/>
              <a:gd name="connsiteY61" fmla="*/ 613714 h 7012541"/>
              <a:gd name="connsiteX62" fmla="*/ 5766047 w 8850731"/>
              <a:gd name="connsiteY62" fmla="*/ 596641 h 7012541"/>
              <a:gd name="connsiteX63" fmla="*/ 5782173 w 8850731"/>
              <a:gd name="connsiteY63" fmla="*/ 566766 h 7012541"/>
              <a:gd name="connsiteX64" fmla="*/ 5889693 w 8850731"/>
              <a:gd name="connsiteY64" fmla="*/ 532622 h 7012541"/>
              <a:gd name="connsiteX65" fmla="*/ 5948825 w 8850731"/>
              <a:gd name="connsiteY65" fmla="*/ 600910 h 7012541"/>
              <a:gd name="connsiteX66" fmla="*/ 5948825 w 8850731"/>
              <a:gd name="connsiteY66" fmla="*/ 635055 h 7012541"/>
              <a:gd name="connsiteX67" fmla="*/ 6110101 w 8850731"/>
              <a:gd name="connsiteY67" fmla="*/ 801509 h 7012541"/>
              <a:gd name="connsiteX68" fmla="*/ 6185364 w 8850731"/>
              <a:gd name="connsiteY68" fmla="*/ 797240 h 7012541"/>
              <a:gd name="connsiteX69" fmla="*/ 6411148 w 8850731"/>
              <a:gd name="connsiteY69" fmla="*/ 754560 h 7012541"/>
              <a:gd name="connsiteX70" fmla="*/ 6459531 w 8850731"/>
              <a:gd name="connsiteY70" fmla="*/ 771633 h 7012541"/>
              <a:gd name="connsiteX71" fmla="*/ 6518666 w 8850731"/>
              <a:gd name="connsiteY71" fmla="*/ 831386 h 7012541"/>
              <a:gd name="connsiteX72" fmla="*/ 6583174 w 8850731"/>
              <a:gd name="connsiteY72" fmla="*/ 839921 h 7012541"/>
              <a:gd name="connsiteX73" fmla="*/ 6604680 w 8850731"/>
              <a:gd name="connsiteY73" fmla="*/ 822850 h 7012541"/>
              <a:gd name="connsiteX74" fmla="*/ 6630887 w 8850731"/>
              <a:gd name="connsiteY74" fmla="*/ 818048 h 7012541"/>
              <a:gd name="connsiteX75" fmla="*/ 6648711 w 8850731"/>
              <a:gd name="connsiteY75" fmla="*/ 821907 h 7012541"/>
              <a:gd name="connsiteX76" fmla="*/ 6652736 w 8850731"/>
              <a:gd name="connsiteY76" fmla="*/ 803062 h 7012541"/>
              <a:gd name="connsiteX77" fmla="*/ 6634723 w 8850731"/>
              <a:gd name="connsiteY77" fmla="*/ 789260 h 7012541"/>
              <a:gd name="connsiteX78" fmla="*/ 6634019 w 8850731"/>
              <a:gd name="connsiteY78" fmla="*/ 763084 h 7012541"/>
              <a:gd name="connsiteX79" fmla="*/ 6635466 w 8850731"/>
              <a:gd name="connsiteY79" fmla="*/ 732353 h 7012541"/>
              <a:gd name="connsiteX80" fmla="*/ 6681000 w 8850731"/>
              <a:gd name="connsiteY80" fmla="*/ 753698 h 7012541"/>
              <a:gd name="connsiteX81" fmla="*/ 6681704 w 8850731"/>
              <a:gd name="connsiteY81" fmla="*/ 779876 h 7012541"/>
              <a:gd name="connsiteX82" fmla="*/ 6666549 w 8850731"/>
              <a:gd name="connsiteY82" fmla="*/ 977913 h 7012541"/>
              <a:gd name="connsiteX83" fmla="*/ 6666829 w 8850731"/>
              <a:gd name="connsiteY83" fmla="*/ 988259 h 7012541"/>
              <a:gd name="connsiteX84" fmla="*/ 6669190 w 8850731"/>
              <a:gd name="connsiteY84" fmla="*/ 987703 h 7012541"/>
              <a:gd name="connsiteX85" fmla="*/ 6712195 w 8850731"/>
              <a:gd name="connsiteY85" fmla="*/ 1006376 h 7012541"/>
              <a:gd name="connsiteX86" fmla="*/ 6741388 w 8850731"/>
              <a:gd name="connsiteY86" fmla="*/ 1050670 h 7012541"/>
              <a:gd name="connsiteX87" fmla="*/ 6756165 w 8850731"/>
              <a:gd name="connsiteY87" fmla="*/ 1051331 h 7012541"/>
              <a:gd name="connsiteX88" fmla="*/ 6811400 w 8850731"/>
              <a:gd name="connsiteY88" fmla="*/ 1031420 h 7012541"/>
              <a:gd name="connsiteX89" fmla="*/ 6870579 w 8850731"/>
              <a:gd name="connsiteY89" fmla="*/ 1010084 h 7012541"/>
              <a:gd name="connsiteX90" fmla="*/ 6917158 w 8850731"/>
              <a:gd name="connsiteY90" fmla="*/ 1091465 h 7012541"/>
              <a:gd name="connsiteX91" fmla="*/ 7031896 w 8850731"/>
              <a:gd name="connsiteY91" fmla="*/ 1125620 h 7012541"/>
              <a:gd name="connsiteX92" fmla="*/ 7125478 w 8850731"/>
              <a:gd name="connsiteY92" fmla="*/ 1156072 h 7012541"/>
              <a:gd name="connsiteX93" fmla="*/ 7159878 w 8850731"/>
              <a:gd name="connsiteY93" fmla="*/ 1207863 h 7012541"/>
              <a:gd name="connsiteX94" fmla="*/ 7235505 w 8850731"/>
              <a:gd name="connsiteY94" fmla="*/ 1290100 h 7012541"/>
              <a:gd name="connsiteX95" fmla="*/ 7260605 w 8850731"/>
              <a:gd name="connsiteY95" fmla="*/ 1292379 h 7012541"/>
              <a:gd name="connsiteX96" fmla="*/ 7397968 w 8850731"/>
              <a:gd name="connsiteY96" fmla="*/ 1257963 h 7012541"/>
              <a:gd name="connsiteX97" fmla="*/ 7448170 w 8850731"/>
              <a:gd name="connsiteY97" fmla="*/ 1262519 h 7012541"/>
              <a:gd name="connsiteX98" fmla="*/ 7449238 w 8850731"/>
              <a:gd name="connsiteY98" fmla="*/ 1281014 h 7012541"/>
              <a:gd name="connsiteX99" fmla="*/ 7356343 w 8850731"/>
              <a:gd name="connsiteY99" fmla="*/ 1318280 h 7012541"/>
              <a:gd name="connsiteX100" fmla="*/ 7333375 w 8850731"/>
              <a:gd name="connsiteY100" fmla="*/ 1352992 h 7012541"/>
              <a:gd name="connsiteX101" fmla="*/ 7382127 w 8850731"/>
              <a:gd name="connsiteY101" fmla="*/ 1388279 h 7012541"/>
              <a:gd name="connsiteX102" fmla="*/ 7433759 w 8850731"/>
              <a:gd name="connsiteY102" fmla="*/ 1403649 h 7012541"/>
              <a:gd name="connsiteX103" fmla="*/ 7364535 w 8850731"/>
              <a:gd name="connsiteY103" fmla="*/ 1432382 h 7012541"/>
              <a:gd name="connsiteX104" fmla="*/ 7336194 w 8850731"/>
              <a:gd name="connsiteY104" fmla="*/ 1457701 h 7012541"/>
              <a:gd name="connsiteX105" fmla="*/ 7364153 w 8850731"/>
              <a:gd name="connsiteY105" fmla="*/ 1481607 h 7012541"/>
              <a:gd name="connsiteX106" fmla="*/ 7469950 w 8850731"/>
              <a:gd name="connsiteY106" fmla="*/ 1458567 h 7012541"/>
              <a:gd name="connsiteX107" fmla="*/ 7685494 w 8850731"/>
              <a:gd name="connsiteY107" fmla="*/ 1411069 h 7012541"/>
              <a:gd name="connsiteX108" fmla="*/ 7721005 w 8850731"/>
              <a:gd name="connsiteY108" fmla="*/ 1398266 h 7012541"/>
              <a:gd name="connsiteX109" fmla="*/ 7755786 w 8850731"/>
              <a:gd name="connsiteY109" fmla="*/ 1400830 h 7012541"/>
              <a:gd name="connsiteX110" fmla="*/ 7744655 w 8850731"/>
              <a:gd name="connsiteY110" fmla="*/ 1431274 h 7012541"/>
              <a:gd name="connsiteX111" fmla="*/ 7718830 w 8850731"/>
              <a:gd name="connsiteY111" fmla="*/ 1444362 h 7012541"/>
              <a:gd name="connsiteX112" fmla="*/ 7634911 w 8850731"/>
              <a:gd name="connsiteY112" fmla="*/ 1455735 h 7012541"/>
              <a:gd name="connsiteX113" fmla="*/ 7564259 w 8850731"/>
              <a:gd name="connsiteY113" fmla="*/ 1473656 h 7012541"/>
              <a:gd name="connsiteX114" fmla="*/ 7519069 w 8850731"/>
              <a:gd name="connsiteY114" fmla="*/ 1486173 h 7012541"/>
              <a:gd name="connsiteX115" fmla="*/ 7422588 w 8850731"/>
              <a:gd name="connsiteY115" fmla="*/ 1517179 h 7012541"/>
              <a:gd name="connsiteX116" fmla="*/ 7333981 w 8850731"/>
              <a:gd name="connsiteY116" fmla="*/ 1586884 h 7012541"/>
              <a:gd name="connsiteX117" fmla="*/ 7424703 w 8850731"/>
              <a:gd name="connsiteY117" fmla="*/ 1595712 h 7012541"/>
              <a:gd name="connsiteX118" fmla="*/ 7616576 w 8850731"/>
              <a:gd name="connsiteY118" fmla="*/ 1556747 h 7012541"/>
              <a:gd name="connsiteX119" fmla="*/ 7733485 w 8850731"/>
              <a:gd name="connsiteY119" fmla="*/ 1544806 h 7012541"/>
              <a:gd name="connsiteX120" fmla="*/ 7757500 w 8850731"/>
              <a:gd name="connsiteY120" fmla="*/ 1570131 h 7012541"/>
              <a:gd name="connsiteX121" fmla="*/ 7737410 w 8850731"/>
              <a:gd name="connsiteY121" fmla="*/ 1584926 h 7012541"/>
              <a:gd name="connsiteX122" fmla="*/ 7540165 w 8850731"/>
              <a:gd name="connsiteY122" fmla="*/ 1614502 h 7012541"/>
              <a:gd name="connsiteX123" fmla="*/ 7473820 w 8850731"/>
              <a:gd name="connsiteY123" fmla="*/ 1623317 h 7012541"/>
              <a:gd name="connsiteX124" fmla="*/ 7385936 w 8850731"/>
              <a:gd name="connsiteY124" fmla="*/ 1677656 h 7012541"/>
              <a:gd name="connsiteX125" fmla="*/ 7281204 w 8850731"/>
              <a:gd name="connsiteY125" fmla="*/ 1719189 h 7012541"/>
              <a:gd name="connsiteX126" fmla="*/ 7274371 w 8850731"/>
              <a:gd name="connsiteY126" fmla="*/ 1720608 h 7012541"/>
              <a:gd name="connsiteX127" fmla="*/ 7266631 w 8850731"/>
              <a:gd name="connsiteY127" fmla="*/ 1727395 h 7012541"/>
              <a:gd name="connsiteX128" fmla="*/ 7266631 w 8850731"/>
              <a:gd name="connsiteY128" fmla="*/ 1753945 h 7012541"/>
              <a:gd name="connsiteX129" fmla="*/ 7283452 w 8850731"/>
              <a:gd name="connsiteY129" fmla="*/ 1789340 h 7012541"/>
              <a:gd name="connsiteX130" fmla="*/ 7165708 w 8850731"/>
              <a:gd name="connsiteY130" fmla="*/ 1833590 h 7012541"/>
              <a:gd name="connsiteX131" fmla="*/ 7154809 w 8850731"/>
              <a:gd name="connsiteY131" fmla="*/ 1845056 h 7012541"/>
              <a:gd name="connsiteX132" fmla="*/ 7169142 w 8850731"/>
              <a:gd name="connsiteY132" fmla="*/ 1864261 h 7012541"/>
              <a:gd name="connsiteX133" fmla="*/ 7176645 w 8850731"/>
              <a:gd name="connsiteY133" fmla="*/ 1869997 h 7012541"/>
              <a:gd name="connsiteX134" fmla="*/ 7213877 w 8850731"/>
              <a:gd name="connsiteY134" fmla="*/ 1873441 h 7012541"/>
              <a:gd name="connsiteX135" fmla="*/ 7217525 w 8850731"/>
              <a:gd name="connsiteY135" fmla="*/ 1872797 h 7012541"/>
              <a:gd name="connsiteX136" fmla="*/ 7351920 w 8850731"/>
              <a:gd name="connsiteY136" fmla="*/ 1864261 h 7012541"/>
              <a:gd name="connsiteX137" fmla="*/ 7393249 w 8850731"/>
              <a:gd name="connsiteY137" fmla="*/ 1878132 h 7012541"/>
              <a:gd name="connsiteX138" fmla="*/ 7415948 w 8850731"/>
              <a:gd name="connsiteY138" fmla="*/ 1899836 h 7012541"/>
              <a:gd name="connsiteX139" fmla="*/ 7429578 w 8850731"/>
              <a:gd name="connsiteY139" fmla="*/ 1897743 h 7012541"/>
              <a:gd name="connsiteX140" fmla="*/ 7460064 w 8850731"/>
              <a:gd name="connsiteY140" fmla="*/ 1895534 h 7012541"/>
              <a:gd name="connsiteX141" fmla="*/ 7502113 w 8850731"/>
              <a:gd name="connsiteY141" fmla="*/ 1922083 h 7012541"/>
              <a:gd name="connsiteX142" fmla="*/ 7476884 w 8850731"/>
              <a:gd name="connsiteY142" fmla="*/ 1957479 h 7012541"/>
              <a:gd name="connsiteX143" fmla="*/ 7435999 w 8850731"/>
              <a:gd name="connsiteY143" fmla="*/ 1965299 h 7012541"/>
              <a:gd name="connsiteX144" fmla="*/ 7432559 w 8850731"/>
              <a:gd name="connsiteY144" fmla="*/ 1983767 h 7012541"/>
              <a:gd name="connsiteX145" fmla="*/ 7341167 w 8850731"/>
              <a:gd name="connsiteY145" fmla="*/ 2116076 h 7012541"/>
              <a:gd name="connsiteX146" fmla="*/ 7292785 w 8850731"/>
              <a:gd name="connsiteY146" fmla="*/ 2120344 h 7012541"/>
              <a:gd name="connsiteX147" fmla="*/ 7267252 w 8850731"/>
              <a:gd name="connsiteY147" fmla="*/ 2119278 h 7012541"/>
              <a:gd name="connsiteX148" fmla="*/ 7250917 w 8850731"/>
              <a:gd name="connsiteY148" fmla="*/ 2136237 h 7012541"/>
              <a:gd name="connsiteX149" fmla="*/ 7266631 w 8850731"/>
              <a:gd name="connsiteY149" fmla="*/ 2152158 h 7012541"/>
              <a:gd name="connsiteX150" fmla="*/ 7266631 w 8850731"/>
              <a:gd name="connsiteY150" fmla="*/ 2169860 h 7012541"/>
              <a:gd name="connsiteX151" fmla="*/ 7241401 w 8850731"/>
              <a:gd name="connsiteY151" fmla="*/ 2178706 h 7012541"/>
              <a:gd name="connsiteX152" fmla="*/ 7216741 w 8850731"/>
              <a:gd name="connsiteY152" fmla="*/ 2176761 h 7012541"/>
              <a:gd name="connsiteX153" fmla="*/ 7206772 w 8850731"/>
              <a:gd name="connsiteY153" fmla="*/ 2188634 h 7012541"/>
              <a:gd name="connsiteX154" fmla="*/ 7209141 w 8850731"/>
              <a:gd name="connsiteY154" fmla="*/ 2205255 h 7012541"/>
              <a:gd name="connsiteX155" fmla="*/ 7241401 w 8850731"/>
              <a:gd name="connsiteY155" fmla="*/ 2205255 h 7012541"/>
              <a:gd name="connsiteX156" fmla="*/ 7325501 w 8850731"/>
              <a:gd name="connsiteY156" fmla="*/ 2205255 h 7012541"/>
              <a:gd name="connsiteX157" fmla="*/ 7367553 w 8850731"/>
              <a:gd name="connsiteY157" fmla="*/ 2205255 h 7012541"/>
              <a:gd name="connsiteX158" fmla="*/ 7434834 w 8850731"/>
              <a:gd name="connsiteY158" fmla="*/ 2249505 h 7012541"/>
              <a:gd name="connsiteX159" fmla="*/ 7535753 w 8850731"/>
              <a:gd name="connsiteY159" fmla="*/ 2284901 h 7012541"/>
              <a:gd name="connsiteX160" fmla="*/ 7560984 w 8850731"/>
              <a:gd name="connsiteY160" fmla="*/ 2311449 h 7012541"/>
              <a:gd name="connsiteX161" fmla="*/ 7535753 w 8850731"/>
              <a:gd name="connsiteY161" fmla="*/ 2329142 h 7012541"/>
              <a:gd name="connsiteX162" fmla="*/ 7527346 w 8850731"/>
              <a:gd name="connsiteY162" fmla="*/ 2355692 h 7012541"/>
              <a:gd name="connsiteX163" fmla="*/ 7518935 w 8850731"/>
              <a:gd name="connsiteY163" fmla="*/ 2391087 h 7012541"/>
              <a:gd name="connsiteX164" fmla="*/ 7518935 w 8850731"/>
              <a:gd name="connsiteY164" fmla="*/ 2417635 h 7012541"/>
              <a:gd name="connsiteX165" fmla="*/ 7527346 w 8850731"/>
              <a:gd name="connsiteY165" fmla="*/ 2417635 h 7012541"/>
              <a:gd name="connsiteX166" fmla="*/ 7527346 w 8850731"/>
              <a:gd name="connsiteY166" fmla="*/ 2479580 h 7012541"/>
              <a:gd name="connsiteX167" fmla="*/ 7460064 w 8850731"/>
              <a:gd name="connsiteY167" fmla="*/ 2541532 h 7012541"/>
              <a:gd name="connsiteX168" fmla="*/ 7544165 w 8850731"/>
              <a:gd name="connsiteY168" fmla="*/ 2568073 h 7012541"/>
              <a:gd name="connsiteX169" fmla="*/ 7535753 w 8850731"/>
              <a:gd name="connsiteY169" fmla="*/ 2576928 h 7012541"/>
              <a:gd name="connsiteX170" fmla="*/ 7236495 w 8850731"/>
              <a:gd name="connsiteY170" fmla="*/ 2576928 h 7012541"/>
              <a:gd name="connsiteX171" fmla="*/ 7215508 w 8850731"/>
              <a:gd name="connsiteY171" fmla="*/ 2587165 h 7012541"/>
              <a:gd name="connsiteX172" fmla="*/ 7214139 w 8850731"/>
              <a:gd name="connsiteY172" fmla="*/ 2590655 h 7012541"/>
              <a:gd name="connsiteX173" fmla="*/ 7232990 w 8850731"/>
              <a:gd name="connsiteY173" fmla="*/ 2594621 h 7012541"/>
              <a:gd name="connsiteX174" fmla="*/ 7300272 w 8850731"/>
              <a:gd name="connsiteY174" fmla="*/ 2638871 h 7012541"/>
              <a:gd name="connsiteX175" fmla="*/ 7333912 w 8850731"/>
              <a:gd name="connsiteY175" fmla="*/ 2665420 h 7012541"/>
              <a:gd name="connsiteX176" fmla="*/ 7426423 w 8850731"/>
              <a:gd name="connsiteY176" fmla="*/ 2683114 h 7012541"/>
              <a:gd name="connsiteX177" fmla="*/ 7443243 w 8850731"/>
              <a:gd name="connsiteY177" fmla="*/ 2700816 h 7012541"/>
              <a:gd name="connsiteX178" fmla="*/ 7426423 w 8850731"/>
              <a:gd name="connsiteY178" fmla="*/ 2709662 h 7012541"/>
              <a:gd name="connsiteX179" fmla="*/ 7224581 w 8850731"/>
              <a:gd name="connsiteY179" fmla="*/ 2709662 h 7012541"/>
              <a:gd name="connsiteX180" fmla="*/ 7208810 w 8850731"/>
              <a:gd name="connsiteY180" fmla="*/ 2710767 h 7012541"/>
              <a:gd name="connsiteX181" fmla="*/ 7207899 w 8850731"/>
              <a:gd name="connsiteY181" fmla="*/ 2711514 h 7012541"/>
              <a:gd name="connsiteX182" fmla="*/ 7208115 w 8850731"/>
              <a:gd name="connsiteY182" fmla="*/ 2712006 h 7012541"/>
              <a:gd name="connsiteX183" fmla="*/ 7292785 w 8850731"/>
              <a:gd name="connsiteY183" fmla="*/ 2730679 h 7012541"/>
              <a:gd name="connsiteX184" fmla="*/ 7411055 w 8850731"/>
              <a:gd name="connsiteY184" fmla="*/ 2816042 h 7012541"/>
              <a:gd name="connsiteX185" fmla="*/ 7411055 w 8850731"/>
              <a:gd name="connsiteY185" fmla="*/ 2824702 h 7012541"/>
              <a:gd name="connsiteX186" fmla="*/ 7510524 w 8850731"/>
              <a:gd name="connsiteY186" fmla="*/ 2824702 h 7012541"/>
              <a:gd name="connsiteX187" fmla="*/ 7586217 w 8850731"/>
              <a:gd name="connsiteY187" fmla="*/ 2815857 h 7012541"/>
              <a:gd name="connsiteX188" fmla="*/ 7619857 w 8850731"/>
              <a:gd name="connsiteY188" fmla="*/ 2842405 h 7012541"/>
              <a:gd name="connsiteX189" fmla="*/ 7611446 w 8850731"/>
              <a:gd name="connsiteY189" fmla="*/ 2868954 h 7012541"/>
              <a:gd name="connsiteX190" fmla="*/ 7569394 w 8850731"/>
              <a:gd name="connsiteY190" fmla="*/ 2868954 h 7012541"/>
              <a:gd name="connsiteX191" fmla="*/ 7460064 w 8850731"/>
              <a:gd name="connsiteY191" fmla="*/ 2860098 h 7012541"/>
              <a:gd name="connsiteX192" fmla="*/ 7429971 w 8850731"/>
              <a:gd name="connsiteY192" fmla="*/ 2855261 h 7012541"/>
              <a:gd name="connsiteX193" fmla="*/ 7408679 w 8850731"/>
              <a:gd name="connsiteY193" fmla="*/ 2859828 h 7012541"/>
              <a:gd name="connsiteX194" fmla="*/ 7391569 w 8850731"/>
              <a:gd name="connsiteY194" fmla="*/ 2867792 h 7012541"/>
              <a:gd name="connsiteX195" fmla="*/ 7380474 w 8850731"/>
              <a:gd name="connsiteY195" fmla="*/ 2867539 h 7012541"/>
              <a:gd name="connsiteX196" fmla="*/ 7376094 w 8850731"/>
              <a:gd name="connsiteY196" fmla="*/ 2868814 h 7012541"/>
              <a:gd name="connsiteX197" fmla="*/ 7363084 w 8850731"/>
              <a:gd name="connsiteY197" fmla="*/ 2868887 h 7012541"/>
              <a:gd name="connsiteX198" fmla="*/ 7330122 w 8850731"/>
              <a:gd name="connsiteY198" fmla="*/ 2879700 h 7012541"/>
              <a:gd name="connsiteX199" fmla="*/ 7423270 w 8850731"/>
              <a:gd name="connsiteY199" fmla="*/ 2893285 h 7012541"/>
              <a:gd name="connsiteX200" fmla="*/ 7535753 w 8850731"/>
              <a:gd name="connsiteY200" fmla="*/ 2895495 h 7012541"/>
              <a:gd name="connsiteX201" fmla="*/ 7569394 w 8850731"/>
              <a:gd name="connsiteY201" fmla="*/ 2895495 h 7012541"/>
              <a:gd name="connsiteX202" fmla="*/ 7611446 w 8850731"/>
              <a:gd name="connsiteY202" fmla="*/ 2913195 h 7012541"/>
              <a:gd name="connsiteX203" fmla="*/ 7619857 w 8850731"/>
              <a:gd name="connsiteY203" fmla="*/ 2939745 h 7012541"/>
              <a:gd name="connsiteX204" fmla="*/ 7603035 w 8850731"/>
              <a:gd name="connsiteY204" fmla="*/ 2957445 h 7012541"/>
              <a:gd name="connsiteX205" fmla="*/ 7476884 w 8850731"/>
              <a:gd name="connsiteY205" fmla="*/ 2957445 h 7012541"/>
              <a:gd name="connsiteX206" fmla="*/ 7611446 w 8850731"/>
              <a:gd name="connsiteY206" fmla="*/ 2992841 h 7012541"/>
              <a:gd name="connsiteX207" fmla="*/ 7636676 w 8850731"/>
              <a:gd name="connsiteY207" fmla="*/ 3010536 h 7012541"/>
              <a:gd name="connsiteX208" fmla="*/ 7603035 w 8850731"/>
              <a:gd name="connsiteY208" fmla="*/ 3019391 h 7012541"/>
              <a:gd name="connsiteX209" fmla="*/ 7392782 w 8850731"/>
              <a:gd name="connsiteY209" fmla="*/ 3019391 h 7012541"/>
              <a:gd name="connsiteX210" fmla="*/ 7359141 w 8850731"/>
              <a:gd name="connsiteY210" fmla="*/ 3037084 h 7012541"/>
              <a:gd name="connsiteX211" fmla="*/ 7418013 w 8850731"/>
              <a:gd name="connsiteY211" fmla="*/ 3037084 h 7012541"/>
              <a:gd name="connsiteX212" fmla="*/ 7493705 w 8850731"/>
              <a:gd name="connsiteY212" fmla="*/ 3063633 h 7012541"/>
              <a:gd name="connsiteX213" fmla="*/ 7569394 w 8850731"/>
              <a:gd name="connsiteY213" fmla="*/ 3063633 h 7012541"/>
              <a:gd name="connsiteX214" fmla="*/ 7594625 w 8850731"/>
              <a:gd name="connsiteY214" fmla="*/ 3090181 h 7012541"/>
              <a:gd name="connsiteX215" fmla="*/ 7569394 w 8850731"/>
              <a:gd name="connsiteY215" fmla="*/ 3116729 h 7012541"/>
              <a:gd name="connsiteX216" fmla="*/ 7392782 w 8850731"/>
              <a:gd name="connsiteY216" fmla="*/ 3116729 h 7012541"/>
              <a:gd name="connsiteX217" fmla="*/ 7317090 w 8850731"/>
              <a:gd name="connsiteY217" fmla="*/ 3125577 h 7012541"/>
              <a:gd name="connsiteX218" fmla="*/ 7409602 w 8850731"/>
              <a:gd name="connsiteY218" fmla="*/ 3125577 h 7012541"/>
              <a:gd name="connsiteX219" fmla="*/ 7468474 w 8850731"/>
              <a:gd name="connsiteY219" fmla="*/ 3160972 h 7012541"/>
              <a:gd name="connsiteX220" fmla="*/ 7468474 w 8850731"/>
              <a:gd name="connsiteY220" fmla="*/ 3187520 h 7012541"/>
              <a:gd name="connsiteX221" fmla="*/ 7434834 w 8850731"/>
              <a:gd name="connsiteY221" fmla="*/ 3205222 h 7012541"/>
              <a:gd name="connsiteX222" fmla="*/ 7325501 w 8850731"/>
              <a:gd name="connsiteY222" fmla="*/ 3222925 h 7012541"/>
              <a:gd name="connsiteX223" fmla="*/ 7289650 w 8850731"/>
              <a:gd name="connsiteY223" fmla="*/ 3228471 h 7012541"/>
              <a:gd name="connsiteX224" fmla="*/ 7297868 w 8850731"/>
              <a:gd name="connsiteY224" fmla="*/ 3237002 h 7012541"/>
              <a:gd name="connsiteX225" fmla="*/ 7234517 w 8850731"/>
              <a:gd name="connsiteY225" fmla="*/ 3266341 h 7012541"/>
              <a:gd name="connsiteX226" fmla="*/ 7200180 w 8850731"/>
              <a:gd name="connsiteY226" fmla="*/ 3279517 h 7012541"/>
              <a:gd name="connsiteX227" fmla="*/ 7287409 w 8850731"/>
              <a:gd name="connsiteY227" fmla="*/ 3302602 h 7012541"/>
              <a:gd name="connsiteX228" fmla="*/ 7437935 w 8850731"/>
              <a:gd name="connsiteY228" fmla="*/ 3285529 h 7012541"/>
              <a:gd name="connsiteX229" fmla="*/ 7507819 w 8850731"/>
              <a:gd name="connsiteY229" fmla="*/ 3251385 h 7012541"/>
              <a:gd name="connsiteX230" fmla="*/ 7626089 w 8850731"/>
              <a:gd name="connsiteY230" fmla="*/ 3153218 h 7012541"/>
              <a:gd name="connsiteX231" fmla="*/ 7824993 w 8850731"/>
              <a:gd name="connsiteY231" fmla="*/ 2986763 h 7012541"/>
              <a:gd name="connsiteX232" fmla="*/ 8083034 w 8850731"/>
              <a:gd name="connsiteY232" fmla="*/ 2905671 h 7012541"/>
              <a:gd name="connsiteX233" fmla="*/ 8292694 w 8850731"/>
              <a:gd name="connsiteY233" fmla="*/ 2811774 h 7012541"/>
              <a:gd name="connsiteX234" fmla="*/ 8308820 w 8850731"/>
              <a:gd name="connsiteY234" fmla="*/ 2798969 h 7012541"/>
              <a:gd name="connsiteX235" fmla="*/ 8523854 w 8850731"/>
              <a:gd name="connsiteY235" fmla="*/ 2726411 h 7012541"/>
              <a:gd name="connsiteX236" fmla="*/ 8545735 w 8850731"/>
              <a:gd name="connsiteY236" fmla="*/ 2720593 h 7012541"/>
              <a:gd name="connsiteX237" fmla="*/ 8548676 w 8850731"/>
              <a:gd name="connsiteY237" fmla="*/ 2716533 h 7012541"/>
              <a:gd name="connsiteX238" fmla="*/ 8573314 w 8850731"/>
              <a:gd name="connsiteY238" fmla="*/ 2694886 h 7012541"/>
              <a:gd name="connsiteX239" fmla="*/ 8677288 w 8850731"/>
              <a:gd name="connsiteY239" fmla="*/ 2642160 h 7012541"/>
              <a:gd name="connsiteX240" fmla="*/ 8735408 w 8850731"/>
              <a:gd name="connsiteY240" fmla="*/ 2626902 h 7012541"/>
              <a:gd name="connsiteX241" fmla="*/ 8850732 w 8850731"/>
              <a:gd name="connsiteY241" fmla="*/ 2656253 h 7012541"/>
              <a:gd name="connsiteX242" fmla="*/ 8550732 w 8850731"/>
              <a:gd name="connsiteY242" fmla="*/ 3008104 h 7012541"/>
              <a:gd name="connsiteX243" fmla="*/ 8518478 w 8850731"/>
              <a:gd name="connsiteY243" fmla="*/ 3025177 h 7012541"/>
              <a:gd name="connsiteX244" fmla="*/ 8389456 w 8850731"/>
              <a:gd name="connsiteY244" fmla="*/ 3076394 h 7012541"/>
              <a:gd name="connsiteX245" fmla="*/ 8271189 w 8850731"/>
              <a:gd name="connsiteY245" fmla="*/ 3114806 h 7012541"/>
              <a:gd name="connsiteX246" fmla="*/ 8002397 w 8850731"/>
              <a:gd name="connsiteY246" fmla="*/ 3174559 h 7012541"/>
              <a:gd name="connsiteX247" fmla="*/ 7744358 w 8850731"/>
              <a:gd name="connsiteY247" fmla="*/ 3259920 h 7012541"/>
              <a:gd name="connsiteX248" fmla="*/ 7583083 w 8850731"/>
              <a:gd name="connsiteY248" fmla="*/ 3358087 h 7012541"/>
              <a:gd name="connsiteX249" fmla="*/ 7507819 w 8850731"/>
              <a:gd name="connsiteY249" fmla="*/ 3396499 h 7012541"/>
              <a:gd name="connsiteX250" fmla="*/ 7201396 w 8850731"/>
              <a:gd name="connsiteY250" fmla="*/ 3537345 h 7012541"/>
              <a:gd name="connsiteX251" fmla="*/ 7180328 w 8850731"/>
              <a:gd name="connsiteY251" fmla="*/ 3547150 h 7012541"/>
              <a:gd name="connsiteX252" fmla="*/ 7165229 w 8850731"/>
              <a:gd name="connsiteY252" fmla="*/ 3639988 h 7012541"/>
              <a:gd name="connsiteX253" fmla="*/ 7112041 w 8850731"/>
              <a:gd name="connsiteY253" fmla="*/ 3746654 h 7012541"/>
              <a:gd name="connsiteX254" fmla="*/ 7107603 w 8850731"/>
              <a:gd name="connsiteY254" fmla="*/ 3767789 h 7012541"/>
              <a:gd name="connsiteX255" fmla="*/ 7120759 w 8850731"/>
              <a:gd name="connsiteY255" fmla="*/ 3772089 h 7012541"/>
              <a:gd name="connsiteX256" fmla="*/ 7534699 w 8850731"/>
              <a:gd name="connsiteY256" fmla="*/ 3891595 h 7012541"/>
              <a:gd name="connsiteX257" fmla="*/ 7626089 w 8850731"/>
              <a:gd name="connsiteY257" fmla="*/ 3917205 h 7012541"/>
              <a:gd name="connsiteX258" fmla="*/ 7749734 w 8850731"/>
              <a:gd name="connsiteY258" fmla="*/ 3904400 h 7012541"/>
              <a:gd name="connsiteX259" fmla="*/ 7819618 w 8850731"/>
              <a:gd name="connsiteY259" fmla="*/ 3895864 h 7012541"/>
              <a:gd name="connsiteX260" fmla="*/ 7894880 w 8850731"/>
              <a:gd name="connsiteY260" fmla="*/ 3912937 h 7012541"/>
              <a:gd name="connsiteX261" fmla="*/ 7927136 w 8850731"/>
              <a:gd name="connsiteY261" fmla="*/ 3942812 h 7012541"/>
              <a:gd name="connsiteX262" fmla="*/ 7787364 w 8850731"/>
              <a:gd name="connsiteY262" fmla="*/ 4169020 h 7012541"/>
              <a:gd name="connsiteX263" fmla="*/ 7636840 w 8850731"/>
              <a:gd name="connsiteY263" fmla="*/ 4169020 h 7012541"/>
              <a:gd name="connsiteX264" fmla="*/ 7513195 w 8850731"/>
              <a:gd name="connsiteY264" fmla="*/ 4100731 h 7012541"/>
              <a:gd name="connsiteX265" fmla="*/ 7378800 w 8850731"/>
              <a:gd name="connsiteY265" fmla="*/ 4079391 h 7012541"/>
              <a:gd name="connsiteX266" fmla="*/ 7239029 w 8850731"/>
              <a:gd name="connsiteY266" fmla="*/ 4023907 h 7012541"/>
              <a:gd name="connsiteX267" fmla="*/ 7158389 w 8850731"/>
              <a:gd name="connsiteY267" fmla="*/ 3921471 h 7012541"/>
              <a:gd name="connsiteX268" fmla="*/ 7124598 w 8850731"/>
              <a:gd name="connsiteY268" fmla="*/ 3898797 h 7012541"/>
              <a:gd name="connsiteX269" fmla="*/ 7095148 w 8850731"/>
              <a:gd name="connsiteY269" fmla="*/ 3921009 h 7012541"/>
              <a:gd name="connsiteX270" fmla="*/ 6993789 w 8850731"/>
              <a:gd name="connsiteY270" fmla="*/ 3921009 h 7012541"/>
              <a:gd name="connsiteX271" fmla="*/ 6841749 w 8850731"/>
              <a:gd name="connsiteY271" fmla="*/ 3947832 h 7012541"/>
              <a:gd name="connsiteX272" fmla="*/ 6799515 w 8850731"/>
              <a:gd name="connsiteY272" fmla="*/ 4048423 h 7012541"/>
              <a:gd name="connsiteX273" fmla="*/ 6554562 w 8850731"/>
              <a:gd name="connsiteY273" fmla="*/ 4309956 h 7012541"/>
              <a:gd name="connsiteX274" fmla="*/ 6495434 w 8850731"/>
              <a:gd name="connsiteY274" fmla="*/ 4323367 h 7012541"/>
              <a:gd name="connsiteX275" fmla="*/ 6157569 w 8850731"/>
              <a:gd name="connsiteY275" fmla="*/ 4323367 h 7012541"/>
              <a:gd name="connsiteX276" fmla="*/ 6225141 w 8850731"/>
              <a:gd name="connsiteY276" fmla="*/ 4544663 h 7012541"/>
              <a:gd name="connsiteX277" fmla="*/ 6030867 w 8850731"/>
              <a:gd name="connsiteY277" fmla="*/ 4423957 h 7012541"/>
              <a:gd name="connsiteX278" fmla="*/ 5726788 w 8850731"/>
              <a:gd name="connsiteY278" fmla="*/ 4363603 h 7012541"/>
              <a:gd name="connsiteX279" fmla="*/ 5583194 w 8850731"/>
              <a:gd name="connsiteY279" fmla="*/ 4558076 h 7012541"/>
              <a:gd name="connsiteX280" fmla="*/ 5372027 w 8850731"/>
              <a:gd name="connsiteY280" fmla="*/ 4658664 h 7012541"/>
              <a:gd name="connsiteX281" fmla="*/ 5228434 w 8850731"/>
              <a:gd name="connsiteY281" fmla="*/ 4698900 h 7012541"/>
              <a:gd name="connsiteX282" fmla="*/ 4991928 w 8850731"/>
              <a:gd name="connsiteY282" fmla="*/ 4812901 h 7012541"/>
              <a:gd name="connsiteX283" fmla="*/ 4915908 w 8850731"/>
              <a:gd name="connsiteY283" fmla="*/ 4866550 h 7012541"/>
              <a:gd name="connsiteX284" fmla="*/ 4949694 w 8850731"/>
              <a:gd name="connsiteY284" fmla="*/ 5034199 h 7012541"/>
              <a:gd name="connsiteX285" fmla="*/ 4978237 w 8850731"/>
              <a:gd name="connsiteY285" fmla="*/ 5142809 h 7012541"/>
              <a:gd name="connsiteX286" fmla="*/ 4997518 w 8850731"/>
              <a:gd name="connsiteY286" fmla="*/ 5144903 h 7012541"/>
              <a:gd name="connsiteX287" fmla="*/ 5017276 w 8850731"/>
              <a:gd name="connsiteY287" fmla="*/ 5157192 h 7012541"/>
              <a:gd name="connsiteX288" fmla="*/ 5033367 w 8850731"/>
              <a:gd name="connsiteY288" fmla="*/ 5182005 h 7012541"/>
              <a:gd name="connsiteX289" fmla="*/ 5039731 w 8850731"/>
              <a:gd name="connsiteY289" fmla="*/ 5192443 h 7012541"/>
              <a:gd name="connsiteX290" fmla="*/ 5060058 w 8850731"/>
              <a:gd name="connsiteY290" fmla="*/ 5219711 h 7012541"/>
              <a:gd name="connsiteX291" fmla="*/ 5070657 w 8850731"/>
              <a:gd name="connsiteY291" fmla="*/ 5232605 h 7012541"/>
              <a:gd name="connsiteX292" fmla="*/ 5077775 w 8850731"/>
              <a:gd name="connsiteY292" fmla="*/ 5251423 h 7012541"/>
              <a:gd name="connsiteX293" fmla="*/ 5076675 w 8850731"/>
              <a:gd name="connsiteY293" fmla="*/ 5272625 h 7012541"/>
              <a:gd name="connsiteX294" fmla="*/ 5067013 w 8850731"/>
              <a:gd name="connsiteY294" fmla="*/ 5325796 h 7012541"/>
              <a:gd name="connsiteX295" fmla="*/ 4992239 w 8850731"/>
              <a:gd name="connsiteY295" fmla="*/ 5402777 h 7012541"/>
              <a:gd name="connsiteX296" fmla="*/ 4981655 w 8850731"/>
              <a:gd name="connsiteY296" fmla="*/ 5403392 h 7012541"/>
              <a:gd name="connsiteX297" fmla="*/ 4935831 w 8850731"/>
              <a:gd name="connsiteY297" fmla="*/ 5411777 h 7012541"/>
              <a:gd name="connsiteX298" fmla="*/ 4922876 w 8850731"/>
              <a:gd name="connsiteY298" fmla="*/ 5410623 h 7012541"/>
              <a:gd name="connsiteX299" fmla="*/ 4887883 w 8850731"/>
              <a:gd name="connsiteY299" fmla="*/ 5412181 h 7012541"/>
              <a:gd name="connsiteX300" fmla="*/ 4868951 w 8850731"/>
              <a:gd name="connsiteY300" fmla="*/ 5411532 h 7012541"/>
              <a:gd name="connsiteX301" fmla="*/ 4852373 w 8850731"/>
              <a:gd name="connsiteY301" fmla="*/ 5399145 h 7012541"/>
              <a:gd name="connsiteX302" fmla="*/ 4797423 w 8850731"/>
              <a:gd name="connsiteY302" fmla="*/ 5370869 h 7012541"/>
              <a:gd name="connsiteX303" fmla="*/ 4769006 w 8850731"/>
              <a:gd name="connsiteY303" fmla="*/ 5349635 h 7012541"/>
              <a:gd name="connsiteX304" fmla="*/ 4763013 w 8850731"/>
              <a:gd name="connsiteY304" fmla="*/ 5336631 h 7012541"/>
              <a:gd name="connsiteX305" fmla="*/ 4763231 w 8850731"/>
              <a:gd name="connsiteY305" fmla="*/ 5303401 h 7012541"/>
              <a:gd name="connsiteX306" fmla="*/ 4760438 w 8850731"/>
              <a:gd name="connsiteY306" fmla="*/ 5250159 h 7012541"/>
              <a:gd name="connsiteX307" fmla="*/ 4768885 w 8850731"/>
              <a:gd name="connsiteY307" fmla="*/ 5228052 h 7012541"/>
              <a:gd name="connsiteX308" fmla="*/ 4786918 w 8850731"/>
              <a:gd name="connsiteY308" fmla="*/ 5203164 h 7012541"/>
              <a:gd name="connsiteX309" fmla="*/ 4805708 w 8850731"/>
              <a:gd name="connsiteY309" fmla="*/ 5186655 h 7012541"/>
              <a:gd name="connsiteX310" fmla="*/ 4839370 w 8850731"/>
              <a:gd name="connsiteY310" fmla="*/ 5158612 h 7012541"/>
              <a:gd name="connsiteX311" fmla="*/ 4839887 w 8850731"/>
              <a:gd name="connsiteY311" fmla="*/ 5158473 h 7012541"/>
              <a:gd name="connsiteX312" fmla="*/ 4839887 w 8850731"/>
              <a:gd name="connsiteY312" fmla="*/ 5114670 h 7012541"/>
              <a:gd name="connsiteX313" fmla="*/ 4831440 w 8850731"/>
              <a:gd name="connsiteY313" fmla="*/ 5000669 h 7012541"/>
              <a:gd name="connsiteX314" fmla="*/ 4731137 w 8850731"/>
              <a:gd name="connsiteY314" fmla="*/ 4868226 h 7012541"/>
              <a:gd name="connsiteX315" fmla="*/ 4699578 w 8850731"/>
              <a:gd name="connsiteY315" fmla="*/ 4861044 h 7012541"/>
              <a:gd name="connsiteX316" fmla="*/ 4695996 w 8850731"/>
              <a:gd name="connsiteY316" fmla="*/ 4869585 h 7012541"/>
              <a:gd name="connsiteX317" fmla="*/ 4526886 w 8850731"/>
              <a:gd name="connsiteY317" fmla="*/ 5175990 h 7012541"/>
              <a:gd name="connsiteX318" fmla="*/ 4431061 w 8850731"/>
              <a:gd name="connsiteY318" fmla="*/ 5313663 h 7012541"/>
              <a:gd name="connsiteX319" fmla="*/ 4467109 w 8850731"/>
              <a:gd name="connsiteY319" fmla="*/ 5335807 h 7012541"/>
              <a:gd name="connsiteX320" fmla="*/ 4556483 w 8850731"/>
              <a:gd name="connsiteY320" fmla="*/ 5411032 h 7012541"/>
              <a:gd name="connsiteX321" fmla="*/ 4588738 w 8850731"/>
              <a:gd name="connsiteY321" fmla="*/ 5530539 h 7012541"/>
              <a:gd name="connsiteX322" fmla="*/ 4486598 w 8850731"/>
              <a:gd name="connsiteY322" fmla="*/ 5658580 h 7012541"/>
              <a:gd name="connsiteX323" fmla="*/ 4481222 w 8850731"/>
              <a:gd name="connsiteY323" fmla="*/ 5688457 h 7012541"/>
              <a:gd name="connsiteX324" fmla="*/ 4508100 w 8850731"/>
              <a:gd name="connsiteY324" fmla="*/ 5833571 h 7012541"/>
              <a:gd name="connsiteX325" fmla="*/ 4373705 w 8850731"/>
              <a:gd name="connsiteY325" fmla="*/ 6029902 h 7012541"/>
              <a:gd name="connsiteX326" fmla="*/ 4244684 w 8850731"/>
              <a:gd name="connsiteY326" fmla="*/ 6076852 h 7012541"/>
              <a:gd name="connsiteX327" fmla="*/ 3981267 w 8850731"/>
              <a:gd name="connsiteY327" fmla="*/ 6046974 h 7012541"/>
              <a:gd name="connsiteX328" fmla="*/ 3906594 w 8850731"/>
              <a:gd name="connsiteY328" fmla="*/ 6000025 h 7012541"/>
              <a:gd name="connsiteX329" fmla="*/ 3861154 w 8850731"/>
              <a:gd name="connsiteY329" fmla="*/ 5958970 h 7012541"/>
              <a:gd name="connsiteX330" fmla="*/ 3835346 w 8850731"/>
              <a:gd name="connsiteY330" fmla="*/ 5983754 h 7012541"/>
              <a:gd name="connsiteX331" fmla="*/ 3721172 w 8850731"/>
              <a:gd name="connsiteY331" fmla="*/ 6074326 h 7012541"/>
              <a:gd name="connsiteX332" fmla="*/ 3723563 w 8850731"/>
              <a:gd name="connsiteY332" fmla="*/ 6076719 h 7012541"/>
              <a:gd name="connsiteX333" fmla="*/ 3733978 w 8850731"/>
              <a:gd name="connsiteY333" fmla="*/ 6081120 h 7012541"/>
              <a:gd name="connsiteX334" fmla="*/ 3776987 w 8850731"/>
              <a:gd name="connsiteY334" fmla="*/ 6098191 h 7012541"/>
              <a:gd name="connsiteX335" fmla="*/ 3723226 w 8850731"/>
              <a:gd name="connsiteY335" fmla="*/ 6128069 h 7012541"/>
              <a:gd name="connsiteX336" fmla="*/ 3685596 w 8850731"/>
              <a:gd name="connsiteY336" fmla="*/ 6115264 h 7012541"/>
              <a:gd name="connsiteX337" fmla="*/ 3674316 w 8850731"/>
              <a:gd name="connsiteY337" fmla="*/ 6111495 h 7012541"/>
              <a:gd name="connsiteX338" fmla="*/ 3550158 w 8850731"/>
              <a:gd name="connsiteY338" fmla="*/ 6209987 h 7012541"/>
              <a:gd name="connsiteX339" fmla="*/ 2376461 w 8850731"/>
              <a:gd name="connsiteY339" fmla="*/ 6797710 h 7012541"/>
              <a:gd name="connsiteX340" fmla="*/ 2293103 w 8850731"/>
              <a:gd name="connsiteY340" fmla="*/ 6820826 h 7012541"/>
              <a:gd name="connsiteX341" fmla="*/ 2293103 w 8850731"/>
              <a:gd name="connsiteY341" fmla="*/ 6858002 h 7012541"/>
              <a:gd name="connsiteX342" fmla="*/ 2159046 w 8850731"/>
              <a:gd name="connsiteY342" fmla="*/ 6858002 h 7012541"/>
              <a:gd name="connsiteX343" fmla="*/ 2047293 w 8850731"/>
              <a:gd name="connsiteY343" fmla="*/ 6888993 h 7012541"/>
              <a:gd name="connsiteX344" fmla="*/ 995643 w 8850731"/>
              <a:gd name="connsiteY344" fmla="*/ 7010404 h 7012541"/>
              <a:gd name="connsiteX345" fmla="*/ 0 w 8850731"/>
              <a:gd name="connsiteY345" fmla="*/ 6931523 h 7012541"/>
              <a:gd name="connsiteX346" fmla="*/ 28261 w 8850731"/>
              <a:gd name="connsiteY346" fmla="*/ 5029202 h 7012541"/>
              <a:gd name="connsiteX0" fmla="*/ 6634026 w 8852772"/>
              <a:gd name="connsiteY0" fmla="*/ 867292 h 7012541"/>
              <a:gd name="connsiteX1" fmla="*/ 6577800 w 8852772"/>
              <a:gd name="connsiteY1" fmla="*/ 908210 h 7012541"/>
              <a:gd name="connsiteX2" fmla="*/ 6529417 w 8852772"/>
              <a:gd name="connsiteY2" fmla="*/ 967963 h 7012541"/>
              <a:gd name="connsiteX3" fmla="*/ 6545544 w 8852772"/>
              <a:gd name="connsiteY3" fmla="*/ 1006376 h 7012541"/>
              <a:gd name="connsiteX4" fmla="*/ 6585864 w 8852772"/>
              <a:gd name="connsiteY4" fmla="*/ 1006911 h 7012541"/>
              <a:gd name="connsiteX5" fmla="*/ 6602827 w 8852772"/>
              <a:gd name="connsiteY5" fmla="*/ 1003094 h 7012541"/>
              <a:gd name="connsiteX6" fmla="*/ 6624961 w 8852772"/>
              <a:gd name="connsiteY6" fmla="*/ 955148 h 7012541"/>
              <a:gd name="connsiteX7" fmla="*/ 6627415 w 8852772"/>
              <a:gd name="connsiteY7" fmla="*/ 887712 h 7012541"/>
              <a:gd name="connsiteX8" fmla="*/ 6634026 w 8852772"/>
              <a:gd name="connsiteY8" fmla="*/ 867292 h 7012541"/>
              <a:gd name="connsiteX9" fmla="*/ 28261 w 8852772"/>
              <a:gd name="connsiteY9" fmla="*/ 5029202 h 7012541"/>
              <a:gd name="connsiteX10" fmla="*/ 71547 w 8852772"/>
              <a:gd name="connsiteY10" fmla="*/ 85060 h 7012541"/>
              <a:gd name="connsiteX11" fmla="*/ 2293103 w 8852772"/>
              <a:gd name="connsiteY11" fmla="*/ 0 h 7012541"/>
              <a:gd name="connsiteX12" fmla="*/ 2909882 w 8852772"/>
              <a:gd name="connsiteY12" fmla="*/ 423059 h 7012541"/>
              <a:gd name="connsiteX13" fmla="*/ 3086400 w 8852772"/>
              <a:gd name="connsiteY13" fmla="*/ 516658 h 7012541"/>
              <a:gd name="connsiteX14" fmla="*/ 3066703 w 8852772"/>
              <a:gd name="connsiteY14" fmla="*/ 491542 h 7012541"/>
              <a:gd name="connsiteX15" fmla="*/ 3040497 w 8852772"/>
              <a:gd name="connsiteY15" fmla="*/ 460064 h 7012541"/>
              <a:gd name="connsiteX16" fmla="*/ 2943731 w 8852772"/>
              <a:gd name="connsiteY16" fmla="*/ 387506 h 7012541"/>
              <a:gd name="connsiteX17" fmla="*/ 2895348 w 8852772"/>
              <a:gd name="connsiteY17" fmla="*/ 302144 h 7012541"/>
              <a:gd name="connsiteX18" fmla="*/ 2981361 w 8852772"/>
              <a:gd name="connsiteY18" fmla="*/ 203978 h 7012541"/>
              <a:gd name="connsiteX19" fmla="*/ 3035121 w 8852772"/>
              <a:gd name="connsiteY19" fmla="*/ 203978 h 7012541"/>
              <a:gd name="connsiteX20" fmla="*/ 3051248 w 8852772"/>
              <a:gd name="connsiteY20" fmla="*/ 233856 h 7012541"/>
              <a:gd name="connsiteX21" fmla="*/ 3110381 w 8852772"/>
              <a:gd name="connsiteY21" fmla="*/ 391774 h 7012541"/>
              <a:gd name="connsiteX22" fmla="*/ 3131886 w 8852772"/>
              <a:gd name="connsiteY22" fmla="*/ 434455 h 7012541"/>
              <a:gd name="connsiteX23" fmla="*/ 3217899 w 8852772"/>
              <a:gd name="connsiteY23" fmla="*/ 545425 h 7012541"/>
              <a:gd name="connsiteX24" fmla="*/ 3265394 w 8852772"/>
              <a:gd name="connsiteY24" fmla="*/ 614557 h 7012541"/>
              <a:gd name="connsiteX25" fmla="*/ 3525574 w 8852772"/>
              <a:gd name="connsiteY25" fmla="*/ 784372 h 7012541"/>
              <a:gd name="connsiteX26" fmla="*/ 3549857 w 8852772"/>
              <a:gd name="connsiteY26" fmla="*/ 760429 h 7012541"/>
              <a:gd name="connsiteX27" fmla="*/ 3583457 w 8852772"/>
              <a:gd name="connsiteY27" fmla="*/ 716148 h 7012541"/>
              <a:gd name="connsiteX28" fmla="*/ 3701724 w 8852772"/>
              <a:gd name="connsiteY28" fmla="*/ 703343 h 7012541"/>
              <a:gd name="connsiteX29" fmla="*/ 3927511 w 8852772"/>
              <a:gd name="connsiteY29" fmla="*/ 733221 h 7012541"/>
              <a:gd name="connsiteX30" fmla="*/ 3992019 w 8852772"/>
              <a:gd name="connsiteY30" fmla="*/ 686272 h 7012541"/>
              <a:gd name="connsiteX31" fmla="*/ 4008148 w 8852772"/>
              <a:gd name="connsiteY31" fmla="*/ 600910 h 7012541"/>
              <a:gd name="connsiteX32" fmla="*/ 4008148 w 8852772"/>
              <a:gd name="connsiteY32" fmla="*/ 545425 h 7012541"/>
              <a:gd name="connsiteX33" fmla="*/ 4110289 w 8852772"/>
              <a:gd name="connsiteY33" fmla="*/ 515549 h 7012541"/>
              <a:gd name="connsiteX34" fmla="*/ 4190927 w 8852772"/>
              <a:gd name="connsiteY34" fmla="*/ 579570 h 7012541"/>
              <a:gd name="connsiteX35" fmla="*/ 4239308 w 8852772"/>
              <a:gd name="connsiteY35" fmla="*/ 613714 h 7012541"/>
              <a:gd name="connsiteX36" fmla="*/ 4293068 w 8852772"/>
              <a:gd name="connsiteY36" fmla="*/ 583839 h 7012541"/>
              <a:gd name="connsiteX37" fmla="*/ 4336073 w 8852772"/>
              <a:gd name="connsiteY37" fmla="*/ 472869 h 7012541"/>
              <a:gd name="connsiteX38" fmla="*/ 4368329 w 8852772"/>
              <a:gd name="connsiteY38" fmla="*/ 438723 h 7012541"/>
              <a:gd name="connsiteX39" fmla="*/ 4422087 w 8852772"/>
              <a:gd name="connsiteY39" fmla="*/ 442991 h 7012541"/>
              <a:gd name="connsiteX40" fmla="*/ 4481222 w 8852772"/>
              <a:gd name="connsiteY40" fmla="*/ 485671 h 7012541"/>
              <a:gd name="connsiteX41" fmla="*/ 4567235 w 8852772"/>
              <a:gd name="connsiteY41" fmla="*/ 545425 h 7012541"/>
              <a:gd name="connsiteX42" fmla="*/ 4701630 w 8852772"/>
              <a:gd name="connsiteY42" fmla="*/ 481403 h 7012541"/>
              <a:gd name="connsiteX43" fmla="*/ 4787643 w 8852772"/>
              <a:gd name="connsiteY43" fmla="*/ 366167 h 7012541"/>
              <a:gd name="connsiteX44" fmla="*/ 4852154 w 8852772"/>
              <a:gd name="connsiteY44" fmla="*/ 349094 h 7012541"/>
              <a:gd name="connsiteX45" fmla="*/ 4911289 w 8852772"/>
              <a:gd name="connsiteY45" fmla="*/ 494208 h 7012541"/>
              <a:gd name="connsiteX46" fmla="*/ 4900539 w 8852772"/>
              <a:gd name="connsiteY46" fmla="*/ 507013 h 7012541"/>
              <a:gd name="connsiteX47" fmla="*/ 5008054 w 8852772"/>
              <a:gd name="connsiteY47" fmla="*/ 532622 h 7012541"/>
              <a:gd name="connsiteX48" fmla="*/ 5099443 w 8852772"/>
              <a:gd name="connsiteY48" fmla="*/ 498476 h 7012541"/>
              <a:gd name="connsiteX49" fmla="*/ 5115571 w 8852772"/>
              <a:gd name="connsiteY49" fmla="*/ 485671 h 7012541"/>
              <a:gd name="connsiteX50" fmla="*/ 5292973 w 8852772"/>
              <a:gd name="connsiteY50" fmla="*/ 477137 h 7012541"/>
              <a:gd name="connsiteX51" fmla="*/ 5395114 w 8852772"/>
              <a:gd name="connsiteY51" fmla="*/ 468600 h 7012541"/>
              <a:gd name="connsiteX52" fmla="*/ 5454249 w 8852772"/>
              <a:gd name="connsiteY52" fmla="*/ 357630 h 7012541"/>
              <a:gd name="connsiteX53" fmla="*/ 5545639 w 8852772"/>
              <a:gd name="connsiteY53" fmla="*/ 131422 h 7012541"/>
              <a:gd name="connsiteX54" fmla="*/ 5626276 w 8852772"/>
              <a:gd name="connsiteY54" fmla="*/ 33255 h 7012541"/>
              <a:gd name="connsiteX55" fmla="*/ 5684065 w 8852772"/>
              <a:gd name="connsiteY55" fmla="*/ 2846 h 7012541"/>
              <a:gd name="connsiteX56" fmla="*/ 5721528 w 8852772"/>
              <a:gd name="connsiteY56" fmla="*/ 245 h 7012541"/>
              <a:gd name="connsiteX57" fmla="*/ 5766047 w 8852772"/>
              <a:gd name="connsiteY57" fmla="*/ 7648 h 7012541"/>
              <a:gd name="connsiteX58" fmla="*/ 5712289 w 8852772"/>
              <a:gd name="connsiteY58" fmla="*/ 152762 h 7012541"/>
              <a:gd name="connsiteX59" fmla="*/ 5658530 w 8852772"/>
              <a:gd name="connsiteY59" fmla="*/ 323485 h 7012541"/>
              <a:gd name="connsiteX60" fmla="*/ 5599395 w 8852772"/>
              <a:gd name="connsiteY60" fmla="*/ 489940 h 7012541"/>
              <a:gd name="connsiteX61" fmla="*/ 5733793 w 8852772"/>
              <a:gd name="connsiteY61" fmla="*/ 613714 h 7012541"/>
              <a:gd name="connsiteX62" fmla="*/ 5766047 w 8852772"/>
              <a:gd name="connsiteY62" fmla="*/ 596641 h 7012541"/>
              <a:gd name="connsiteX63" fmla="*/ 5782173 w 8852772"/>
              <a:gd name="connsiteY63" fmla="*/ 566766 h 7012541"/>
              <a:gd name="connsiteX64" fmla="*/ 5889693 w 8852772"/>
              <a:gd name="connsiteY64" fmla="*/ 532622 h 7012541"/>
              <a:gd name="connsiteX65" fmla="*/ 5948825 w 8852772"/>
              <a:gd name="connsiteY65" fmla="*/ 600910 h 7012541"/>
              <a:gd name="connsiteX66" fmla="*/ 5948825 w 8852772"/>
              <a:gd name="connsiteY66" fmla="*/ 635055 h 7012541"/>
              <a:gd name="connsiteX67" fmla="*/ 6110101 w 8852772"/>
              <a:gd name="connsiteY67" fmla="*/ 801509 h 7012541"/>
              <a:gd name="connsiteX68" fmla="*/ 6185364 w 8852772"/>
              <a:gd name="connsiteY68" fmla="*/ 797240 h 7012541"/>
              <a:gd name="connsiteX69" fmla="*/ 6411148 w 8852772"/>
              <a:gd name="connsiteY69" fmla="*/ 754560 h 7012541"/>
              <a:gd name="connsiteX70" fmla="*/ 6459531 w 8852772"/>
              <a:gd name="connsiteY70" fmla="*/ 771633 h 7012541"/>
              <a:gd name="connsiteX71" fmla="*/ 6518666 w 8852772"/>
              <a:gd name="connsiteY71" fmla="*/ 831386 h 7012541"/>
              <a:gd name="connsiteX72" fmla="*/ 6583174 w 8852772"/>
              <a:gd name="connsiteY72" fmla="*/ 839921 h 7012541"/>
              <a:gd name="connsiteX73" fmla="*/ 6604680 w 8852772"/>
              <a:gd name="connsiteY73" fmla="*/ 822850 h 7012541"/>
              <a:gd name="connsiteX74" fmla="*/ 6630887 w 8852772"/>
              <a:gd name="connsiteY74" fmla="*/ 818048 h 7012541"/>
              <a:gd name="connsiteX75" fmla="*/ 6648711 w 8852772"/>
              <a:gd name="connsiteY75" fmla="*/ 821907 h 7012541"/>
              <a:gd name="connsiteX76" fmla="*/ 6652736 w 8852772"/>
              <a:gd name="connsiteY76" fmla="*/ 803062 h 7012541"/>
              <a:gd name="connsiteX77" fmla="*/ 6634723 w 8852772"/>
              <a:gd name="connsiteY77" fmla="*/ 789260 h 7012541"/>
              <a:gd name="connsiteX78" fmla="*/ 6634019 w 8852772"/>
              <a:gd name="connsiteY78" fmla="*/ 763084 h 7012541"/>
              <a:gd name="connsiteX79" fmla="*/ 6635466 w 8852772"/>
              <a:gd name="connsiteY79" fmla="*/ 732353 h 7012541"/>
              <a:gd name="connsiteX80" fmla="*/ 6681000 w 8852772"/>
              <a:gd name="connsiteY80" fmla="*/ 753698 h 7012541"/>
              <a:gd name="connsiteX81" fmla="*/ 6681704 w 8852772"/>
              <a:gd name="connsiteY81" fmla="*/ 779876 h 7012541"/>
              <a:gd name="connsiteX82" fmla="*/ 6666549 w 8852772"/>
              <a:gd name="connsiteY82" fmla="*/ 977913 h 7012541"/>
              <a:gd name="connsiteX83" fmla="*/ 6666829 w 8852772"/>
              <a:gd name="connsiteY83" fmla="*/ 988259 h 7012541"/>
              <a:gd name="connsiteX84" fmla="*/ 6669190 w 8852772"/>
              <a:gd name="connsiteY84" fmla="*/ 987703 h 7012541"/>
              <a:gd name="connsiteX85" fmla="*/ 6712195 w 8852772"/>
              <a:gd name="connsiteY85" fmla="*/ 1006376 h 7012541"/>
              <a:gd name="connsiteX86" fmla="*/ 6741388 w 8852772"/>
              <a:gd name="connsiteY86" fmla="*/ 1050670 h 7012541"/>
              <a:gd name="connsiteX87" fmla="*/ 6756165 w 8852772"/>
              <a:gd name="connsiteY87" fmla="*/ 1051331 h 7012541"/>
              <a:gd name="connsiteX88" fmla="*/ 6811400 w 8852772"/>
              <a:gd name="connsiteY88" fmla="*/ 1031420 h 7012541"/>
              <a:gd name="connsiteX89" fmla="*/ 6870579 w 8852772"/>
              <a:gd name="connsiteY89" fmla="*/ 1010084 h 7012541"/>
              <a:gd name="connsiteX90" fmla="*/ 6917158 w 8852772"/>
              <a:gd name="connsiteY90" fmla="*/ 1091465 h 7012541"/>
              <a:gd name="connsiteX91" fmla="*/ 7031896 w 8852772"/>
              <a:gd name="connsiteY91" fmla="*/ 1125620 h 7012541"/>
              <a:gd name="connsiteX92" fmla="*/ 7125478 w 8852772"/>
              <a:gd name="connsiteY92" fmla="*/ 1156072 h 7012541"/>
              <a:gd name="connsiteX93" fmla="*/ 7159878 w 8852772"/>
              <a:gd name="connsiteY93" fmla="*/ 1207863 h 7012541"/>
              <a:gd name="connsiteX94" fmla="*/ 7235505 w 8852772"/>
              <a:gd name="connsiteY94" fmla="*/ 1290100 h 7012541"/>
              <a:gd name="connsiteX95" fmla="*/ 7260605 w 8852772"/>
              <a:gd name="connsiteY95" fmla="*/ 1292379 h 7012541"/>
              <a:gd name="connsiteX96" fmla="*/ 7397968 w 8852772"/>
              <a:gd name="connsiteY96" fmla="*/ 1257963 h 7012541"/>
              <a:gd name="connsiteX97" fmla="*/ 7448170 w 8852772"/>
              <a:gd name="connsiteY97" fmla="*/ 1262519 h 7012541"/>
              <a:gd name="connsiteX98" fmla="*/ 7449238 w 8852772"/>
              <a:gd name="connsiteY98" fmla="*/ 1281014 h 7012541"/>
              <a:gd name="connsiteX99" fmla="*/ 7356343 w 8852772"/>
              <a:gd name="connsiteY99" fmla="*/ 1318280 h 7012541"/>
              <a:gd name="connsiteX100" fmla="*/ 7333375 w 8852772"/>
              <a:gd name="connsiteY100" fmla="*/ 1352992 h 7012541"/>
              <a:gd name="connsiteX101" fmla="*/ 7382127 w 8852772"/>
              <a:gd name="connsiteY101" fmla="*/ 1388279 h 7012541"/>
              <a:gd name="connsiteX102" fmla="*/ 7433759 w 8852772"/>
              <a:gd name="connsiteY102" fmla="*/ 1403649 h 7012541"/>
              <a:gd name="connsiteX103" fmla="*/ 7364535 w 8852772"/>
              <a:gd name="connsiteY103" fmla="*/ 1432382 h 7012541"/>
              <a:gd name="connsiteX104" fmla="*/ 7336194 w 8852772"/>
              <a:gd name="connsiteY104" fmla="*/ 1457701 h 7012541"/>
              <a:gd name="connsiteX105" fmla="*/ 7364153 w 8852772"/>
              <a:gd name="connsiteY105" fmla="*/ 1481607 h 7012541"/>
              <a:gd name="connsiteX106" fmla="*/ 7469950 w 8852772"/>
              <a:gd name="connsiteY106" fmla="*/ 1458567 h 7012541"/>
              <a:gd name="connsiteX107" fmla="*/ 7685494 w 8852772"/>
              <a:gd name="connsiteY107" fmla="*/ 1411069 h 7012541"/>
              <a:gd name="connsiteX108" fmla="*/ 7721005 w 8852772"/>
              <a:gd name="connsiteY108" fmla="*/ 1398266 h 7012541"/>
              <a:gd name="connsiteX109" fmla="*/ 7755786 w 8852772"/>
              <a:gd name="connsiteY109" fmla="*/ 1400830 h 7012541"/>
              <a:gd name="connsiteX110" fmla="*/ 7744655 w 8852772"/>
              <a:gd name="connsiteY110" fmla="*/ 1431274 h 7012541"/>
              <a:gd name="connsiteX111" fmla="*/ 7718830 w 8852772"/>
              <a:gd name="connsiteY111" fmla="*/ 1444362 h 7012541"/>
              <a:gd name="connsiteX112" fmla="*/ 7634911 w 8852772"/>
              <a:gd name="connsiteY112" fmla="*/ 1455735 h 7012541"/>
              <a:gd name="connsiteX113" fmla="*/ 7564259 w 8852772"/>
              <a:gd name="connsiteY113" fmla="*/ 1473656 h 7012541"/>
              <a:gd name="connsiteX114" fmla="*/ 7519069 w 8852772"/>
              <a:gd name="connsiteY114" fmla="*/ 1486173 h 7012541"/>
              <a:gd name="connsiteX115" fmla="*/ 7422588 w 8852772"/>
              <a:gd name="connsiteY115" fmla="*/ 1517179 h 7012541"/>
              <a:gd name="connsiteX116" fmla="*/ 7333981 w 8852772"/>
              <a:gd name="connsiteY116" fmla="*/ 1586884 h 7012541"/>
              <a:gd name="connsiteX117" fmla="*/ 7424703 w 8852772"/>
              <a:gd name="connsiteY117" fmla="*/ 1595712 h 7012541"/>
              <a:gd name="connsiteX118" fmla="*/ 7616576 w 8852772"/>
              <a:gd name="connsiteY118" fmla="*/ 1556747 h 7012541"/>
              <a:gd name="connsiteX119" fmla="*/ 7733485 w 8852772"/>
              <a:gd name="connsiteY119" fmla="*/ 1544806 h 7012541"/>
              <a:gd name="connsiteX120" fmla="*/ 7757500 w 8852772"/>
              <a:gd name="connsiteY120" fmla="*/ 1570131 h 7012541"/>
              <a:gd name="connsiteX121" fmla="*/ 7737410 w 8852772"/>
              <a:gd name="connsiteY121" fmla="*/ 1584926 h 7012541"/>
              <a:gd name="connsiteX122" fmla="*/ 7540165 w 8852772"/>
              <a:gd name="connsiteY122" fmla="*/ 1614502 h 7012541"/>
              <a:gd name="connsiteX123" fmla="*/ 7473820 w 8852772"/>
              <a:gd name="connsiteY123" fmla="*/ 1623317 h 7012541"/>
              <a:gd name="connsiteX124" fmla="*/ 7385936 w 8852772"/>
              <a:gd name="connsiteY124" fmla="*/ 1677656 h 7012541"/>
              <a:gd name="connsiteX125" fmla="*/ 7281204 w 8852772"/>
              <a:gd name="connsiteY125" fmla="*/ 1719189 h 7012541"/>
              <a:gd name="connsiteX126" fmla="*/ 7274371 w 8852772"/>
              <a:gd name="connsiteY126" fmla="*/ 1720608 h 7012541"/>
              <a:gd name="connsiteX127" fmla="*/ 7266631 w 8852772"/>
              <a:gd name="connsiteY127" fmla="*/ 1727395 h 7012541"/>
              <a:gd name="connsiteX128" fmla="*/ 7266631 w 8852772"/>
              <a:gd name="connsiteY128" fmla="*/ 1753945 h 7012541"/>
              <a:gd name="connsiteX129" fmla="*/ 7283452 w 8852772"/>
              <a:gd name="connsiteY129" fmla="*/ 1789340 h 7012541"/>
              <a:gd name="connsiteX130" fmla="*/ 7165708 w 8852772"/>
              <a:gd name="connsiteY130" fmla="*/ 1833590 h 7012541"/>
              <a:gd name="connsiteX131" fmla="*/ 7154809 w 8852772"/>
              <a:gd name="connsiteY131" fmla="*/ 1845056 h 7012541"/>
              <a:gd name="connsiteX132" fmla="*/ 7169142 w 8852772"/>
              <a:gd name="connsiteY132" fmla="*/ 1864261 h 7012541"/>
              <a:gd name="connsiteX133" fmla="*/ 7176645 w 8852772"/>
              <a:gd name="connsiteY133" fmla="*/ 1869997 h 7012541"/>
              <a:gd name="connsiteX134" fmla="*/ 7213877 w 8852772"/>
              <a:gd name="connsiteY134" fmla="*/ 1873441 h 7012541"/>
              <a:gd name="connsiteX135" fmla="*/ 7217525 w 8852772"/>
              <a:gd name="connsiteY135" fmla="*/ 1872797 h 7012541"/>
              <a:gd name="connsiteX136" fmla="*/ 7351920 w 8852772"/>
              <a:gd name="connsiteY136" fmla="*/ 1864261 h 7012541"/>
              <a:gd name="connsiteX137" fmla="*/ 7393249 w 8852772"/>
              <a:gd name="connsiteY137" fmla="*/ 1878132 h 7012541"/>
              <a:gd name="connsiteX138" fmla="*/ 7415948 w 8852772"/>
              <a:gd name="connsiteY138" fmla="*/ 1899836 h 7012541"/>
              <a:gd name="connsiteX139" fmla="*/ 7429578 w 8852772"/>
              <a:gd name="connsiteY139" fmla="*/ 1897743 h 7012541"/>
              <a:gd name="connsiteX140" fmla="*/ 7460064 w 8852772"/>
              <a:gd name="connsiteY140" fmla="*/ 1895534 h 7012541"/>
              <a:gd name="connsiteX141" fmla="*/ 7502113 w 8852772"/>
              <a:gd name="connsiteY141" fmla="*/ 1922083 h 7012541"/>
              <a:gd name="connsiteX142" fmla="*/ 7476884 w 8852772"/>
              <a:gd name="connsiteY142" fmla="*/ 1957479 h 7012541"/>
              <a:gd name="connsiteX143" fmla="*/ 7435999 w 8852772"/>
              <a:gd name="connsiteY143" fmla="*/ 1965299 h 7012541"/>
              <a:gd name="connsiteX144" fmla="*/ 7432559 w 8852772"/>
              <a:gd name="connsiteY144" fmla="*/ 1983767 h 7012541"/>
              <a:gd name="connsiteX145" fmla="*/ 7341167 w 8852772"/>
              <a:gd name="connsiteY145" fmla="*/ 2116076 h 7012541"/>
              <a:gd name="connsiteX146" fmla="*/ 7292785 w 8852772"/>
              <a:gd name="connsiteY146" fmla="*/ 2120344 h 7012541"/>
              <a:gd name="connsiteX147" fmla="*/ 7267252 w 8852772"/>
              <a:gd name="connsiteY147" fmla="*/ 2119278 h 7012541"/>
              <a:gd name="connsiteX148" fmla="*/ 7250917 w 8852772"/>
              <a:gd name="connsiteY148" fmla="*/ 2136237 h 7012541"/>
              <a:gd name="connsiteX149" fmla="*/ 7266631 w 8852772"/>
              <a:gd name="connsiteY149" fmla="*/ 2152158 h 7012541"/>
              <a:gd name="connsiteX150" fmla="*/ 7266631 w 8852772"/>
              <a:gd name="connsiteY150" fmla="*/ 2169860 h 7012541"/>
              <a:gd name="connsiteX151" fmla="*/ 7241401 w 8852772"/>
              <a:gd name="connsiteY151" fmla="*/ 2178706 h 7012541"/>
              <a:gd name="connsiteX152" fmla="*/ 7216741 w 8852772"/>
              <a:gd name="connsiteY152" fmla="*/ 2176761 h 7012541"/>
              <a:gd name="connsiteX153" fmla="*/ 7206772 w 8852772"/>
              <a:gd name="connsiteY153" fmla="*/ 2188634 h 7012541"/>
              <a:gd name="connsiteX154" fmla="*/ 7209141 w 8852772"/>
              <a:gd name="connsiteY154" fmla="*/ 2205255 h 7012541"/>
              <a:gd name="connsiteX155" fmla="*/ 7241401 w 8852772"/>
              <a:gd name="connsiteY155" fmla="*/ 2205255 h 7012541"/>
              <a:gd name="connsiteX156" fmla="*/ 7325501 w 8852772"/>
              <a:gd name="connsiteY156" fmla="*/ 2205255 h 7012541"/>
              <a:gd name="connsiteX157" fmla="*/ 7367553 w 8852772"/>
              <a:gd name="connsiteY157" fmla="*/ 2205255 h 7012541"/>
              <a:gd name="connsiteX158" fmla="*/ 7434834 w 8852772"/>
              <a:gd name="connsiteY158" fmla="*/ 2249505 h 7012541"/>
              <a:gd name="connsiteX159" fmla="*/ 7535753 w 8852772"/>
              <a:gd name="connsiteY159" fmla="*/ 2284901 h 7012541"/>
              <a:gd name="connsiteX160" fmla="*/ 7560984 w 8852772"/>
              <a:gd name="connsiteY160" fmla="*/ 2311449 h 7012541"/>
              <a:gd name="connsiteX161" fmla="*/ 7535753 w 8852772"/>
              <a:gd name="connsiteY161" fmla="*/ 2329142 h 7012541"/>
              <a:gd name="connsiteX162" fmla="*/ 7527346 w 8852772"/>
              <a:gd name="connsiteY162" fmla="*/ 2355692 h 7012541"/>
              <a:gd name="connsiteX163" fmla="*/ 7518935 w 8852772"/>
              <a:gd name="connsiteY163" fmla="*/ 2391087 h 7012541"/>
              <a:gd name="connsiteX164" fmla="*/ 7518935 w 8852772"/>
              <a:gd name="connsiteY164" fmla="*/ 2417635 h 7012541"/>
              <a:gd name="connsiteX165" fmla="*/ 7527346 w 8852772"/>
              <a:gd name="connsiteY165" fmla="*/ 2417635 h 7012541"/>
              <a:gd name="connsiteX166" fmla="*/ 7527346 w 8852772"/>
              <a:gd name="connsiteY166" fmla="*/ 2479580 h 7012541"/>
              <a:gd name="connsiteX167" fmla="*/ 7460064 w 8852772"/>
              <a:gd name="connsiteY167" fmla="*/ 2541532 h 7012541"/>
              <a:gd name="connsiteX168" fmla="*/ 7544165 w 8852772"/>
              <a:gd name="connsiteY168" fmla="*/ 2568073 h 7012541"/>
              <a:gd name="connsiteX169" fmla="*/ 7535753 w 8852772"/>
              <a:gd name="connsiteY169" fmla="*/ 2576928 h 7012541"/>
              <a:gd name="connsiteX170" fmla="*/ 7236495 w 8852772"/>
              <a:gd name="connsiteY170" fmla="*/ 2576928 h 7012541"/>
              <a:gd name="connsiteX171" fmla="*/ 7215508 w 8852772"/>
              <a:gd name="connsiteY171" fmla="*/ 2587165 h 7012541"/>
              <a:gd name="connsiteX172" fmla="*/ 7214139 w 8852772"/>
              <a:gd name="connsiteY172" fmla="*/ 2590655 h 7012541"/>
              <a:gd name="connsiteX173" fmla="*/ 7232990 w 8852772"/>
              <a:gd name="connsiteY173" fmla="*/ 2594621 h 7012541"/>
              <a:gd name="connsiteX174" fmla="*/ 7300272 w 8852772"/>
              <a:gd name="connsiteY174" fmla="*/ 2638871 h 7012541"/>
              <a:gd name="connsiteX175" fmla="*/ 7333912 w 8852772"/>
              <a:gd name="connsiteY175" fmla="*/ 2665420 h 7012541"/>
              <a:gd name="connsiteX176" fmla="*/ 7426423 w 8852772"/>
              <a:gd name="connsiteY176" fmla="*/ 2683114 h 7012541"/>
              <a:gd name="connsiteX177" fmla="*/ 7443243 w 8852772"/>
              <a:gd name="connsiteY177" fmla="*/ 2700816 h 7012541"/>
              <a:gd name="connsiteX178" fmla="*/ 7426423 w 8852772"/>
              <a:gd name="connsiteY178" fmla="*/ 2709662 h 7012541"/>
              <a:gd name="connsiteX179" fmla="*/ 7224581 w 8852772"/>
              <a:gd name="connsiteY179" fmla="*/ 2709662 h 7012541"/>
              <a:gd name="connsiteX180" fmla="*/ 7208810 w 8852772"/>
              <a:gd name="connsiteY180" fmla="*/ 2710767 h 7012541"/>
              <a:gd name="connsiteX181" fmla="*/ 7207899 w 8852772"/>
              <a:gd name="connsiteY181" fmla="*/ 2711514 h 7012541"/>
              <a:gd name="connsiteX182" fmla="*/ 7208115 w 8852772"/>
              <a:gd name="connsiteY182" fmla="*/ 2712006 h 7012541"/>
              <a:gd name="connsiteX183" fmla="*/ 7292785 w 8852772"/>
              <a:gd name="connsiteY183" fmla="*/ 2730679 h 7012541"/>
              <a:gd name="connsiteX184" fmla="*/ 7411055 w 8852772"/>
              <a:gd name="connsiteY184" fmla="*/ 2816042 h 7012541"/>
              <a:gd name="connsiteX185" fmla="*/ 7411055 w 8852772"/>
              <a:gd name="connsiteY185" fmla="*/ 2824702 h 7012541"/>
              <a:gd name="connsiteX186" fmla="*/ 7510524 w 8852772"/>
              <a:gd name="connsiteY186" fmla="*/ 2824702 h 7012541"/>
              <a:gd name="connsiteX187" fmla="*/ 7586217 w 8852772"/>
              <a:gd name="connsiteY187" fmla="*/ 2815857 h 7012541"/>
              <a:gd name="connsiteX188" fmla="*/ 7619857 w 8852772"/>
              <a:gd name="connsiteY188" fmla="*/ 2842405 h 7012541"/>
              <a:gd name="connsiteX189" fmla="*/ 7611446 w 8852772"/>
              <a:gd name="connsiteY189" fmla="*/ 2868954 h 7012541"/>
              <a:gd name="connsiteX190" fmla="*/ 7569394 w 8852772"/>
              <a:gd name="connsiteY190" fmla="*/ 2868954 h 7012541"/>
              <a:gd name="connsiteX191" fmla="*/ 7460064 w 8852772"/>
              <a:gd name="connsiteY191" fmla="*/ 2860098 h 7012541"/>
              <a:gd name="connsiteX192" fmla="*/ 7429971 w 8852772"/>
              <a:gd name="connsiteY192" fmla="*/ 2855261 h 7012541"/>
              <a:gd name="connsiteX193" fmla="*/ 7408679 w 8852772"/>
              <a:gd name="connsiteY193" fmla="*/ 2859828 h 7012541"/>
              <a:gd name="connsiteX194" fmla="*/ 7391569 w 8852772"/>
              <a:gd name="connsiteY194" fmla="*/ 2867792 h 7012541"/>
              <a:gd name="connsiteX195" fmla="*/ 7380474 w 8852772"/>
              <a:gd name="connsiteY195" fmla="*/ 2867539 h 7012541"/>
              <a:gd name="connsiteX196" fmla="*/ 7376094 w 8852772"/>
              <a:gd name="connsiteY196" fmla="*/ 2868814 h 7012541"/>
              <a:gd name="connsiteX197" fmla="*/ 7363084 w 8852772"/>
              <a:gd name="connsiteY197" fmla="*/ 2868887 h 7012541"/>
              <a:gd name="connsiteX198" fmla="*/ 7330122 w 8852772"/>
              <a:gd name="connsiteY198" fmla="*/ 2879700 h 7012541"/>
              <a:gd name="connsiteX199" fmla="*/ 7423270 w 8852772"/>
              <a:gd name="connsiteY199" fmla="*/ 2893285 h 7012541"/>
              <a:gd name="connsiteX200" fmla="*/ 7535753 w 8852772"/>
              <a:gd name="connsiteY200" fmla="*/ 2895495 h 7012541"/>
              <a:gd name="connsiteX201" fmla="*/ 7569394 w 8852772"/>
              <a:gd name="connsiteY201" fmla="*/ 2895495 h 7012541"/>
              <a:gd name="connsiteX202" fmla="*/ 7611446 w 8852772"/>
              <a:gd name="connsiteY202" fmla="*/ 2913195 h 7012541"/>
              <a:gd name="connsiteX203" fmla="*/ 7619857 w 8852772"/>
              <a:gd name="connsiteY203" fmla="*/ 2939745 h 7012541"/>
              <a:gd name="connsiteX204" fmla="*/ 7603035 w 8852772"/>
              <a:gd name="connsiteY204" fmla="*/ 2957445 h 7012541"/>
              <a:gd name="connsiteX205" fmla="*/ 7476884 w 8852772"/>
              <a:gd name="connsiteY205" fmla="*/ 2957445 h 7012541"/>
              <a:gd name="connsiteX206" fmla="*/ 7611446 w 8852772"/>
              <a:gd name="connsiteY206" fmla="*/ 2992841 h 7012541"/>
              <a:gd name="connsiteX207" fmla="*/ 7636676 w 8852772"/>
              <a:gd name="connsiteY207" fmla="*/ 3010536 h 7012541"/>
              <a:gd name="connsiteX208" fmla="*/ 7603035 w 8852772"/>
              <a:gd name="connsiteY208" fmla="*/ 3019391 h 7012541"/>
              <a:gd name="connsiteX209" fmla="*/ 7392782 w 8852772"/>
              <a:gd name="connsiteY209" fmla="*/ 3019391 h 7012541"/>
              <a:gd name="connsiteX210" fmla="*/ 7359141 w 8852772"/>
              <a:gd name="connsiteY210" fmla="*/ 3037084 h 7012541"/>
              <a:gd name="connsiteX211" fmla="*/ 7418013 w 8852772"/>
              <a:gd name="connsiteY211" fmla="*/ 3037084 h 7012541"/>
              <a:gd name="connsiteX212" fmla="*/ 7493705 w 8852772"/>
              <a:gd name="connsiteY212" fmla="*/ 3063633 h 7012541"/>
              <a:gd name="connsiteX213" fmla="*/ 7569394 w 8852772"/>
              <a:gd name="connsiteY213" fmla="*/ 3063633 h 7012541"/>
              <a:gd name="connsiteX214" fmla="*/ 7594625 w 8852772"/>
              <a:gd name="connsiteY214" fmla="*/ 3090181 h 7012541"/>
              <a:gd name="connsiteX215" fmla="*/ 7569394 w 8852772"/>
              <a:gd name="connsiteY215" fmla="*/ 3116729 h 7012541"/>
              <a:gd name="connsiteX216" fmla="*/ 7392782 w 8852772"/>
              <a:gd name="connsiteY216" fmla="*/ 3116729 h 7012541"/>
              <a:gd name="connsiteX217" fmla="*/ 7317090 w 8852772"/>
              <a:gd name="connsiteY217" fmla="*/ 3125577 h 7012541"/>
              <a:gd name="connsiteX218" fmla="*/ 7409602 w 8852772"/>
              <a:gd name="connsiteY218" fmla="*/ 3125577 h 7012541"/>
              <a:gd name="connsiteX219" fmla="*/ 7468474 w 8852772"/>
              <a:gd name="connsiteY219" fmla="*/ 3160972 h 7012541"/>
              <a:gd name="connsiteX220" fmla="*/ 7468474 w 8852772"/>
              <a:gd name="connsiteY220" fmla="*/ 3187520 h 7012541"/>
              <a:gd name="connsiteX221" fmla="*/ 7434834 w 8852772"/>
              <a:gd name="connsiteY221" fmla="*/ 3205222 h 7012541"/>
              <a:gd name="connsiteX222" fmla="*/ 7325501 w 8852772"/>
              <a:gd name="connsiteY222" fmla="*/ 3222925 h 7012541"/>
              <a:gd name="connsiteX223" fmla="*/ 7289650 w 8852772"/>
              <a:gd name="connsiteY223" fmla="*/ 3228471 h 7012541"/>
              <a:gd name="connsiteX224" fmla="*/ 7297868 w 8852772"/>
              <a:gd name="connsiteY224" fmla="*/ 3237002 h 7012541"/>
              <a:gd name="connsiteX225" fmla="*/ 7234517 w 8852772"/>
              <a:gd name="connsiteY225" fmla="*/ 3266341 h 7012541"/>
              <a:gd name="connsiteX226" fmla="*/ 7200180 w 8852772"/>
              <a:gd name="connsiteY226" fmla="*/ 3279517 h 7012541"/>
              <a:gd name="connsiteX227" fmla="*/ 7287409 w 8852772"/>
              <a:gd name="connsiteY227" fmla="*/ 3302602 h 7012541"/>
              <a:gd name="connsiteX228" fmla="*/ 7437935 w 8852772"/>
              <a:gd name="connsiteY228" fmla="*/ 3285529 h 7012541"/>
              <a:gd name="connsiteX229" fmla="*/ 7507819 w 8852772"/>
              <a:gd name="connsiteY229" fmla="*/ 3251385 h 7012541"/>
              <a:gd name="connsiteX230" fmla="*/ 7626089 w 8852772"/>
              <a:gd name="connsiteY230" fmla="*/ 3153218 h 7012541"/>
              <a:gd name="connsiteX231" fmla="*/ 7824993 w 8852772"/>
              <a:gd name="connsiteY231" fmla="*/ 2986763 h 7012541"/>
              <a:gd name="connsiteX232" fmla="*/ 8083034 w 8852772"/>
              <a:gd name="connsiteY232" fmla="*/ 2905671 h 7012541"/>
              <a:gd name="connsiteX233" fmla="*/ 8292694 w 8852772"/>
              <a:gd name="connsiteY233" fmla="*/ 2811774 h 7012541"/>
              <a:gd name="connsiteX234" fmla="*/ 8308820 w 8852772"/>
              <a:gd name="connsiteY234" fmla="*/ 2798969 h 7012541"/>
              <a:gd name="connsiteX235" fmla="*/ 8523854 w 8852772"/>
              <a:gd name="connsiteY235" fmla="*/ 2726411 h 7012541"/>
              <a:gd name="connsiteX236" fmla="*/ 8545735 w 8852772"/>
              <a:gd name="connsiteY236" fmla="*/ 2720593 h 7012541"/>
              <a:gd name="connsiteX237" fmla="*/ 8548676 w 8852772"/>
              <a:gd name="connsiteY237" fmla="*/ 2716533 h 7012541"/>
              <a:gd name="connsiteX238" fmla="*/ 8573314 w 8852772"/>
              <a:gd name="connsiteY238" fmla="*/ 2694886 h 7012541"/>
              <a:gd name="connsiteX239" fmla="*/ 8677288 w 8852772"/>
              <a:gd name="connsiteY239" fmla="*/ 2642160 h 7012541"/>
              <a:gd name="connsiteX240" fmla="*/ 8850732 w 8852772"/>
              <a:gd name="connsiteY240" fmla="*/ 2656253 h 7012541"/>
              <a:gd name="connsiteX241" fmla="*/ 8550732 w 8852772"/>
              <a:gd name="connsiteY241" fmla="*/ 3008104 h 7012541"/>
              <a:gd name="connsiteX242" fmla="*/ 8518478 w 8852772"/>
              <a:gd name="connsiteY242" fmla="*/ 3025177 h 7012541"/>
              <a:gd name="connsiteX243" fmla="*/ 8389456 w 8852772"/>
              <a:gd name="connsiteY243" fmla="*/ 3076394 h 7012541"/>
              <a:gd name="connsiteX244" fmla="*/ 8271189 w 8852772"/>
              <a:gd name="connsiteY244" fmla="*/ 3114806 h 7012541"/>
              <a:gd name="connsiteX245" fmla="*/ 8002397 w 8852772"/>
              <a:gd name="connsiteY245" fmla="*/ 3174559 h 7012541"/>
              <a:gd name="connsiteX246" fmla="*/ 7744358 w 8852772"/>
              <a:gd name="connsiteY246" fmla="*/ 3259920 h 7012541"/>
              <a:gd name="connsiteX247" fmla="*/ 7583083 w 8852772"/>
              <a:gd name="connsiteY247" fmla="*/ 3358087 h 7012541"/>
              <a:gd name="connsiteX248" fmla="*/ 7507819 w 8852772"/>
              <a:gd name="connsiteY248" fmla="*/ 3396499 h 7012541"/>
              <a:gd name="connsiteX249" fmla="*/ 7201396 w 8852772"/>
              <a:gd name="connsiteY249" fmla="*/ 3537345 h 7012541"/>
              <a:gd name="connsiteX250" fmla="*/ 7180328 w 8852772"/>
              <a:gd name="connsiteY250" fmla="*/ 3547150 h 7012541"/>
              <a:gd name="connsiteX251" fmla="*/ 7165229 w 8852772"/>
              <a:gd name="connsiteY251" fmla="*/ 3639988 h 7012541"/>
              <a:gd name="connsiteX252" fmla="*/ 7112041 w 8852772"/>
              <a:gd name="connsiteY252" fmla="*/ 3746654 h 7012541"/>
              <a:gd name="connsiteX253" fmla="*/ 7107603 w 8852772"/>
              <a:gd name="connsiteY253" fmla="*/ 3767789 h 7012541"/>
              <a:gd name="connsiteX254" fmla="*/ 7120759 w 8852772"/>
              <a:gd name="connsiteY254" fmla="*/ 3772089 h 7012541"/>
              <a:gd name="connsiteX255" fmla="*/ 7534699 w 8852772"/>
              <a:gd name="connsiteY255" fmla="*/ 3891595 h 7012541"/>
              <a:gd name="connsiteX256" fmla="*/ 7626089 w 8852772"/>
              <a:gd name="connsiteY256" fmla="*/ 3917205 h 7012541"/>
              <a:gd name="connsiteX257" fmla="*/ 7749734 w 8852772"/>
              <a:gd name="connsiteY257" fmla="*/ 3904400 h 7012541"/>
              <a:gd name="connsiteX258" fmla="*/ 7819618 w 8852772"/>
              <a:gd name="connsiteY258" fmla="*/ 3895864 h 7012541"/>
              <a:gd name="connsiteX259" fmla="*/ 7894880 w 8852772"/>
              <a:gd name="connsiteY259" fmla="*/ 3912937 h 7012541"/>
              <a:gd name="connsiteX260" fmla="*/ 7927136 w 8852772"/>
              <a:gd name="connsiteY260" fmla="*/ 3942812 h 7012541"/>
              <a:gd name="connsiteX261" fmla="*/ 7787364 w 8852772"/>
              <a:gd name="connsiteY261" fmla="*/ 4169020 h 7012541"/>
              <a:gd name="connsiteX262" fmla="*/ 7636840 w 8852772"/>
              <a:gd name="connsiteY262" fmla="*/ 4169020 h 7012541"/>
              <a:gd name="connsiteX263" fmla="*/ 7513195 w 8852772"/>
              <a:gd name="connsiteY263" fmla="*/ 4100731 h 7012541"/>
              <a:gd name="connsiteX264" fmla="*/ 7378800 w 8852772"/>
              <a:gd name="connsiteY264" fmla="*/ 4079391 h 7012541"/>
              <a:gd name="connsiteX265" fmla="*/ 7239029 w 8852772"/>
              <a:gd name="connsiteY265" fmla="*/ 4023907 h 7012541"/>
              <a:gd name="connsiteX266" fmla="*/ 7158389 w 8852772"/>
              <a:gd name="connsiteY266" fmla="*/ 3921471 h 7012541"/>
              <a:gd name="connsiteX267" fmla="*/ 7124598 w 8852772"/>
              <a:gd name="connsiteY267" fmla="*/ 3898797 h 7012541"/>
              <a:gd name="connsiteX268" fmla="*/ 7095148 w 8852772"/>
              <a:gd name="connsiteY268" fmla="*/ 3921009 h 7012541"/>
              <a:gd name="connsiteX269" fmla="*/ 6993789 w 8852772"/>
              <a:gd name="connsiteY269" fmla="*/ 3921009 h 7012541"/>
              <a:gd name="connsiteX270" fmla="*/ 6841749 w 8852772"/>
              <a:gd name="connsiteY270" fmla="*/ 3947832 h 7012541"/>
              <a:gd name="connsiteX271" fmla="*/ 6799515 w 8852772"/>
              <a:gd name="connsiteY271" fmla="*/ 4048423 h 7012541"/>
              <a:gd name="connsiteX272" fmla="*/ 6554562 w 8852772"/>
              <a:gd name="connsiteY272" fmla="*/ 4309956 h 7012541"/>
              <a:gd name="connsiteX273" fmla="*/ 6495434 w 8852772"/>
              <a:gd name="connsiteY273" fmla="*/ 4323367 h 7012541"/>
              <a:gd name="connsiteX274" fmla="*/ 6157569 w 8852772"/>
              <a:gd name="connsiteY274" fmla="*/ 4323367 h 7012541"/>
              <a:gd name="connsiteX275" fmla="*/ 6225141 w 8852772"/>
              <a:gd name="connsiteY275" fmla="*/ 4544663 h 7012541"/>
              <a:gd name="connsiteX276" fmla="*/ 6030867 w 8852772"/>
              <a:gd name="connsiteY276" fmla="*/ 4423957 h 7012541"/>
              <a:gd name="connsiteX277" fmla="*/ 5726788 w 8852772"/>
              <a:gd name="connsiteY277" fmla="*/ 4363603 h 7012541"/>
              <a:gd name="connsiteX278" fmla="*/ 5583194 w 8852772"/>
              <a:gd name="connsiteY278" fmla="*/ 4558076 h 7012541"/>
              <a:gd name="connsiteX279" fmla="*/ 5372027 w 8852772"/>
              <a:gd name="connsiteY279" fmla="*/ 4658664 h 7012541"/>
              <a:gd name="connsiteX280" fmla="*/ 5228434 w 8852772"/>
              <a:gd name="connsiteY280" fmla="*/ 4698900 h 7012541"/>
              <a:gd name="connsiteX281" fmla="*/ 4991928 w 8852772"/>
              <a:gd name="connsiteY281" fmla="*/ 4812901 h 7012541"/>
              <a:gd name="connsiteX282" fmla="*/ 4915908 w 8852772"/>
              <a:gd name="connsiteY282" fmla="*/ 4866550 h 7012541"/>
              <a:gd name="connsiteX283" fmla="*/ 4949694 w 8852772"/>
              <a:gd name="connsiteY283" fmla="*/ 5034199 h 7012541"/>
              <a:gd name="connsiteX284" fmla="*/ 4978237 w 8852772"/>
              <a:gd name="connsiteY284" fmla="*/ 5142809 h 7012541"/>
              <a:gd name="connsiteX285" fmla="*/ 4997518 w 8852772"/>
              <a:gd name="connsiteY285" fmla="*/ 5144903 h 7012541"/>
              <a:gd name="connsiteX286" fmla="*/ 5017276 w 8852772"/>
              <a:gd name="connsiteY286" fmla="*/ 5157192 h 7012541"/>
              <a:gd name="connsiteX287" fmla="*/ 5033367 w 8852772"/>
              <a:gd name="connsiteY287" fmla="*/ 5182005 h 7012541"/>
              <a:gd name="connsiteX288" fmla="*/ 5039731 w 8852772"/>
              <a:gd name="connsiteY288" fmla="*/ 5192443 h 7012541"/>
              <a:gd name="connsiteX289" fmla="*/ 5060058 w 8852772"/>
              <a:gd name="connsiteY289" fmla="*/ 5219711 h 7012541"/>
              <a:gd name="connsiteX290" fmla="*/ 5070657 w 8852772"/>
              <a:gd name="connsiteY290" fmla="*/ 5232605 h 7012541"/>
              <a:gd name="connsiteX291" fmla="*/ 5077775 w 8852772"/>
              <a:gd name="connsiteY291" fmla="*/ 5251423 h 7012541"/>
              <a:gd name="connsiteX292" fmla="*/ 5076675 w 8852772"/>
              <a:gd name="connsiteY292" fmla="*/ 5272625 h 7012541"/>
              <a:gd name="connsiteX293" fmla="*/ 5067013 w 8852772"/>
              <a:gd name="connsiteY293" fmla="*/ 5325796 h 7012541"/>
              <a:gd name="connsiteX294" fmla="*/ 4992239 w 8852772"/>
              <a:gd name="connsiteY294" fmla="*/ 5402777 h 7012541"/>
              <a:gd name="connsiteX295" fmla="*/ 4981655 w 8852772"/>
              <a:gd name="connsiteY295" fmla="*/ 5403392 h 7012541"/>
              <a:gd name="connsiteX296" fmla="*/ 4935831 w 8852772"/>
              <a:gd name="connsiteY296" fmla="*/ 5411777 h 7012541"/>
              <a:gd name="connsiteX297" fmla="*/ 4922876 w 8852772"/>
              <a:gd name="connsiteY297" fmla="*/ 5410623 h 7012541"/>
              <a:gd name="connsiteX298" fmla="*/ 4887883 w 8852772"/>
              <a:gd name="connsiteY298" fmla="*/ 5412181 h 7012541"/>
              <a:gd name="connsiteX299" fmla="*/ 4868951 w 8852772"/>
              <a:gd name="connsiteY299" fmla="*/ 5411532 h 7012541"/>
              <a:gd name="connsiteX300" fmla="*/ 4852373 w 8852772"/>
              <a:gd name="connsiteY300" fmla="*/ 5399145 h 7012541"/>
              <a:gd name="connsiteX301" fmla="*/ 4797423 w 8852772"/>
              <a:gd name="connsiteY301" fmla="*/ 5370869 h 7012541"/>
              <a:gd name="connsiteX302" fmla="*/ 4769006 w 8852772"/>
              <a:gd name="connsiteY302" fmla="*/ 5349635 h 7012541"/>
              <a:gd name="connsiteX303" fmla="*/ 4763013 w 8852772"/>
              <a:gd name="connsiteY303" fmla="*/ 5336631 h 7012541"/>
              <a:gd name="connsiteX304" fmla="*/ 4763231 w 8852772"/>
              <a:gd name="connsiteY304" fmla="*/ 5303401 h 7012541"/>
              <a:gd name="connsiteX305" fmla="*/ 4760438 w 8852772"/>
              <a:gd name="connsiteY305" fmla="*/ 5250159 h 7012541"/>
              <a:gd name="connsiteX306" fmla="*/ 4768885 w 8852772"/>
              <a:gd name="connsiteY306" fmla="*/ 5228052 h 7012541"/>
              <a:gd name="connsiteX307" fmla="*/ 4786918 w 8852772"/>
              <a:gd name="connsiteY307" fmla="*/ 5203164 h 7012541"/>
              <a:gd name="connsiteX308" fmla="*/ 4805708 w 8852772"/>
              <a:gd name="connsiteY308" fmla="*/ 5186655 h 7012541"/>
              <a:gd name="connsiteX309" fmla="*/ 4839370 w 8852772"/>
              <a:gd name="connsiteY309" fmla="*/ 5158612 h 7012541"/>
              <a:gd name="connsiteX310" fmla="*/ 4839887 w 8852772"/>
              <a:gd name="connsiteY310" fmla="*/ 5158473 h 7012541"/>
              <a:gd name="connsiteX311" fmla="*/ 4839887 w 8852772"/>
              <a:gd name="connsiteY311" fmla="*/ 5114670 h 7012541"/>
              <a:gd name="connsiteX312" fmla="*/ 4831440 w 8852772"/>
              <a:gd name="connsiteY312" fmla="*/ 5000669 h 7012541"/>
              <a:gd name="connsiteX313" fmla="*/ 4731137 w 8852772"/>
              <a:gd name="connsiteY313" fmla="*/ 4868226 h 7012541"/>
              <a:gd name="connsiteX314" fmla="*/ 4699578 w 8852772"/>
              <a:gd name="connsiteY314" fmla="*/ 4861044 h 7012541"/>
              <a:gd name="connsiteX315" fmla="*/ 4695996 w 8852772"/>
              <a:gd name="connsiteY315" fmla="*/ 4869585 h 7012541"/>
              <a:gd name="connsiteX316" fmla="*/ 4526886 w 8852772"/>
              <a:gd name="connsiteY316" fmla="*/ 5175990 h 7012541"/>
              <a:gd name="connsiteX317" fmla="*/ 4431061 w 8852772"/>
              <a:gd name="connsiteY317" fmla="*/ 5313663 h 7012541"/>
              <a:gd name="connsiteX318" fmla="*/ 4467109 w 8852772"/>
              <a:gd name="connsiteY318" fmla="*/ 5335807 h 7012541"/>
              <a:gd name="connsiteX319" fmla="*/ 4556483 w 8852772"/>
              <a:gd name="connsiteY319" fmla="*/ 5411032 h 7012541"/>
              <a:gd name="connsiteX320" fmla="*/ 4588738 w 8852772"/>
              <a:gd name="connsiteY320" fmla="*/ 5530539 h 7012541"/>
              <a:gd name="connsiteX321" fmla="*/ 4486598 w 8852772"/>
              <a:gd name="connsiteY321" fmla="*/ 5658580 h 7012541"/>
              <a:gd name="connsiteX322" fmla="*/ 4481222 w 8852772"/>
              <a:gd name="connsiteY322" fmla="*/ 5688457 h 7012541"/>
              <a:gd name="connsiteX323" fmla="*/ 4508100 w 8852772"/>
              <a:gd name="connsiteY323" fmla="*/ 5833571 h 7012541"/>
              <a:gd name="connsiteX324" fmla="*/ 4373705 w 8852772"/>
              <a:gd name="connsiteY324" fmla="*/ 6029902 h 7012541"/>
              <a:gd name="connsiteX325" fmla="*/ 4244684 w 8852772"/>
              <a:gd name="connsiteY325" fmla="*/ 6076852 h 7012541"/>
              <a:gd name="connsiteX326" fmla="*/ 3981267 w 8852772"/>
              <a:gd name="connsiteY326" fmla="*/ 6046974 h 7012541"/>
              <a:gd name="connsiteX327" fmla="*/ 3906594 w 8852772"/>
              <a:gd name="connsiteY327" fmla="*/ 6000025 h 7012541"/>
              <a:gd name="connsiteX328" fmla="*/ 3861154 w 8852772"/>
              <a:gd name="connsiteY328" fmla="*/ 5958970 h 7012541"/>
              <a:gd name="connsiteX329" fmla="*/ 3835346 w 8852772"/>
              <a:gd name="connsiteY329" fmla="*/ 5983754 h 7012541"/>
              <a:gd name="connsiteX330" fmla="*/ 3721172 w 8852772"/>
              <a:gd name="connsiteY330" fmla="*/ 6074326 h 7012541"/>
              <a:gd name="connsiteX331" fmla="*/ 3723563 w 8852772"/>
              <a:gd name="connsiteY331" fmla="*/ 6076719 h 7012541"/>
              <a:gd name="connsiteX332" fmla="*/ 3733978 w 8852772"/>
              <a:gd name="connsiteY332" fmla="*/ 6081120 h 7012541"/>
              <a:gd name="connsiteX333" fmla="*/ 3776987 w 8852772"/>
              <a:gd name="connsiteY333" fmla="*/ 6098191 h 7012541"/>
              <a:gd name="connsiteX334" fmla="*/ 3723226 w 8852772"/>
              <a:gd name="connsiteY334" fmla="*/ 6128069 h 7012541"/>
              <a:gd name="connsiteX335" fmla="*/ 3685596 w 8852772"/>
              <a:gd name="connsiteY335" fmla="*/ 6115264 h 7012541"/>
              <a:gd name="connsiteX336" fmla="*/ 3674316 w 8852772"/>
              <a:gd name="connsiteY336" fmla="*/ 6111495 h 7012541"/>
              <a:gd name="connsiteX337" fmla="*/ 3550158 w 8852772"/>
              <a:gd name="connsiteY337" fmla="*/ 6209987 h 7012541"/>
              <a:gd name="connsiteX338" fmla="*/ 2376461 w 8852772"/>
              <a:gd name="connsiteY338" fmla="*/ 6797710 h 7012541"/>
              <a:gd name="connsiteX339" fmla="*/ 2293103 w 8852772"/>
              <a:gd name="connsiteY339" fmla="*/ 6820826 h 7012541"/>
              <a:gd name="connsiteX340" fmla="*/ 2293103 w 8852772"/>
              <a:gd name="connsiteY340" fmla="*/ 6858002 h 7012541"/>
              <a:gd name="connsiteX341" fmla="*/ 2159046 w 8852772"/>
              <a:gd name="connsiteY341" fmla="*/ 6858002 h 7012541"/>
              <a:gd name="connsiteX342" fmla="*/ 2047293 w 8852772"/>
              <a:gd name="connsiteY342" fmla="*/ 6888993 h 7012541"/>
              <a:gd name="connsiteX343" fmla="*/ 995643 w 8852772"/>
              <a:gd name="connsiteY343" fmla="*/ 7010404 h 7012541"/>
              <a:gd name="connsiteX344" fmla="*/ 0 w 8852772"/>
              <a:gd name="connsiteY344" fmla="*/ 6931523 h 7012541"/>
              <a:gd name="connsiteX345" fmla="*/ 28261 w 8852772"/>
              <a:gd name="connsiteY345" fmla="*/ 5029202 h 7012541"/>
              <a:gd name="connsiteX0" fmla="*/ 6634026 w 8852772"/>
              <a:gd name="connsiteY0" fmla="*/ 867292 h 7012541"/>
              <a:gd name="connsiteX1" fmla="*/ 6577800 w 8852772"/>
              <a:gd name="connsiteY1" fmla="*/ 908210 h 7012541"/>
              <a:gd name="connsiteX2" fmla="*/ 6529417 w 8852772"/>
              <a:gd name="connsiteY2" fmla="*/ 967963 h 7012541"/>
              <a:gd name="connsiteX3" fmla="*/ 6545544 w 8852772"/>
              <a:gd name="connsiteY3" fmla="*/ 1006376 h 7012541"/>
              <a:gd name="connsiteX4" fmla="*/ 6585864 w 8852772"/>
              <a:gd name="connsiteY4" fmla="*/ 1006911 h 7012541"/>
              <a:gd name="connsiteX5" fmla="*/ 6602827 w 8852772"/>
              <a:gd name="connsiteY5" fmla="*/ 1003094 h 7012541"/>
              <a:gd name="connsiteX6" fmla="*/ 6624961 w 8852772"/>
              <a:gd name="connsiteY6" fmla="*/ 955148 h 7012541"/>
              <a:gd name="connsiteX7" fmla="*/ 6627415 w 8852772"/>
              <a:gd name="connsiteY7" fmla="*/ 887712 h 7012541"/>
              <a:gd name="connsiteX8" fmla="*/ 6634026 w 8852772"/>
              <a:gd name="connsiteY8" fmla="*/ 867292 h 7012541"/>
              <a:gd name="connsiteX9" fmla="*/ 28261 w 8852772"/>
              <a:gd name="connsiteY9" fmla="*/ 5029202 h 7012541"/>
              <a:gd name="connsiteX10" fmla="*/ 71547 w 8852772"/>
              <a:gd name="connsiteY10" fmla="*/ 85060 h 7012541"/>
              <a:gd name="connsiteX11" fmla="*/ 2293103 w 8852772"/>
              <a:gd name="connsiteY11" fmla="*/ 0 h 7012541"/>
              <a:gd name="connsiteX12" fmla="*/ 2909882 w 8852772"/>
              <a:gd name="connsiteY12" fmla="*/ 423059 h 7012541"/>
              <a:gd name="connsiteX13" fmla="*/ 3086400 w 8852772"/>
              <a:gd name="connsiteY13" fmla="*/ 516658 h 7012541"/>
              <a:gd name="connsiteX14" fmla="*/ 3066703 w 8852772"/>
              <a:gd name="connsiteY14" fmla="*/ 491542 h 7012541"/>
              <a:gd name="connsiteX15" fmla="*/ 3040497 w 8852772"/>
              <a:gd name="connsiteY15" fmla="*/ 460064 h 7012541"/>
              <a:gd name="connsiteX16" fmla="*/ 2943731 w 8852772"/>
              <a:gd name="connsiteY16" fmla="*/ 387506 h 7012541"/>
              <a:gd name="connsiteX17" fmla="*/ 2895348 w 8852772"/>
              <a:gd name="connsiteY17" fmla="*/ 302144 h 7012541"/>
              <a:gd name="connsiteX18" fmla="*/ 2981361 w 8852772"/>
              <a:gd name="connsiteY18" fmla="*/ 203978 h 7012541"/>
              <a:gd name="connsiteX19" fmla="*/ 3035121 w 8852772"/>
              <a:gd name="connsiteY19" fmla="*/ 203978 h 7012541"/>
              <a:gd name="connsiteX20" fmla="*/ 3051248 w 8852772"/>
              <a:gd name="connsiteY20" fmla="*/ 233856 h 7012541"/>
              <a:gd name="connsiteX21" fmla="*/ 3110381 w 8852772"/>
              <a:gd name="connsiteY21" fmla="*/ 391774 h 7012541"/>
              <a:gd name="connsiteX22" fmla="*/ 3131886 w 8852772"/>
              <a:gd name="connsiteY22" fmla="*/ 434455 h 7012541"/>
              <a:gd name="connsiteX23" fmla="*/ 3217899 w 8852772"/>
              <a:gd name="connsiteY23" fmla="*/ 545425 h 7012541"/>
              <a:gd name="connsiteX24" fmla="*/ 3265394 w 8852772"/>
              <a:gd name="connsiteY24" fmla="*/ 614557 h 7012541"/>
              <a:gd name="connsiteX25" fmla="*/ 3525574 w 8852772"/>
              <a:gd name="connsiteY25" fmla="*/ 784372 h 7012541"/>
              <a:gd name="connsiteX26" fmla="*/ 3549857 w 8852772"/>
              <a:gd name="connsiteY26" fmla="*/ 760429 h 7012541"/>
              <a:gd name="connsiteX27" fmla="*/ 3583457 w 8852772"/>
              <a:gd name="connsiteY27" fmla="*/ 716148 h 7012541"/>
              <a:gd name="connsiteX28" fmla="*/ 3701724 w 8852772"/>
              <a:gd name="connsiteY28" fmla="*/ 703343 h 7012541"/>
              <a:gd name="connsiteX29" fmla="*/ 3927511 w 8852772"/>
              <a:gd name="connsiteY29" fmla="*/ 733221 h 7012541"/>
              <a:gd name="connsiteX30" fmla="*/ 3992019 w 8852772"/>
              <a:gd name="connsiteY30" fmla="*/ 686272 h 7012541"/>
              <a:gd name="connsiteX31" fmla="*/ 4008148 w 8852772"/>
              <a:gd name="connsiteY31" fmla="*/ 600910 h 7012541"/>
              <a:gd name="connsiteX32" fmla="*/ 4008148 w 8852772"/>
              <a:gd name="connsiteY32" fmla="*/ 545425 h 7012541"/>
              <a:gd name="connsiteX33" fmla="*/ 4110289 w 8852772"/>
              <a:gd name="connsiteY33" fmla="*/ 515549 h 7012541"/>
              <a:gd name="connsiteX34" fmla="*/ 4190927 w 8852772"/>
              <a:gd name="connsiteY34" fmla="*/ 579570 h 7012541"/>
              <a:gd name="connsiteX35" fmla="*/ 4239308 w 8852772"/>
              <a:gd name="connsiteY35" fmla="*/ 613714 h 7012541"/>
              <a:gd name="connsiteX36" fmla="*/ 4293068 w 8852772"/>
              <a:gd name="connsiteY36" fmla="*/ 583839 h 7012541"/>
              <a:gd name="connsiteX37" fmla="*/ 4336073 w 8852772"/>
              <a:gd name="connsiteY37" fmla="*/ 472869 h 7012541"/>
              <a:gd name="connsiteX38" fmla="*/ 4368329 w 8852772"/>
              <a:gd name="connsiteY38" fmla="*/ 438723 h 7012541"/>
              <a:gd name="connsiteX39" fmla="*/ 4422087 w 8852772"/>
              <a:gd name="connsiteY39" fmla="*/ 442991 h 7012541"/>
              <a:gd name="connsiteX40" fmla="*/ 4481222 w 8852772"/>
              <a:gd name="connsiteY40" fmla="*/ 485671 h 7012541"/>
              <a:gd name="connsiteX41" fmla="*/ 4567235 w 8852772"/>
              <a:gd name="connsiteY41" fmla="*/ 545425 h 7012541"/>
              <a:gd name="connsiteX42" fmla="*/ 4701630 w 8852772"/>
              <a:gd name="connsiteY42" fmla="*/ 481403 h 7012541"/>
              <a:gd name="connsiteX43" fmla="*/ 4787643 w 8852772"/>
              <a:gd name="connsiteY43" fmla="*/ 366167 h 7012541"/>
              <a:gd name="connsiteX44" fmla="*/ 4852154 w 8852772"/>
              <a:gd name="connsiteY44" fmla="*/ 349094 h 7012541"/>
              <a:gd name="connsiteX45" fmla="*/ 4911289 w 8852772"/>
              <a:gd name="connsiteY45" fmla="*/ 494208 h 7012541"/>
              <a:gd name="connsiteX46" fmla="*/ 4900539 w 8852772"/>
              <a:gd name="connsiteY46" fmla="*/ 507013 h 7012541"/>
              <a:gd name="connsiteX47" fmla="*/ 5008054 w 8852772"/>
              <a:gd name="connsiteY47" fmla="*/ 532622 h 7012541"/>
              <a:gd name="connsiteX48" fmla="*/ 5099443 w 8852772"/>
              <a:gd name="connsiteY48" fmla="*/ 498476 h 7012541"/>
              <a:gd name="connsiteX49" fmla="*/ 5115571 w 8852772"/>
              <a:gd name="connsiteY49" fmla="*/ 485671 h 7012541"/>
              <a:gd name="connsiteX50" fmla="*/ 5292973 w 8852772"/>
              <a:gd name="connsiteY50" fmla="*/ 477137 h 7012541"/>
              <a:gd name="connsiteX51" fmla="*/ 5395114 w 8852772"/>
              <a:gd name="connsiteY51" fmla="*/ 468600 h 7012541"/>
              <a:gd name="connsiteX52" fmla="*/ 5454249 w 8852772"/>
              <a:gd name="connsiteY52" fmla="*/ 357630 h 7012541"/>
              <a:gd name="connsiteX53" fmla="*/ 5545639 w 8852772"/>
              <a:gd name="connsiteY53" fmla="*/ 131422 h 7012541"/>
              <a:gd name="connsiteX54" fmla="*/ 5626276 w 8852772"/>
              <a:gd name="connsiteY54" fmla="*/ 33255 h 7012541"/>
              <a:gd name="connsiteX55" fmla="*/ 5684065 w 8852772"/>
              <a:gd name="connsiteY55" fmla="*/ 2846 h 7012541"/>
              <a:gd name="connsiteX56" fmla="*/ 5721528 w 8852772"/>
              <a:gd name="connsiteY56" fmla="*/ 245 h 7012541"/>
              <a:gd name="connsiteX57" fmla="*/ 5766047 w 8852772"/>
              <a:gd name="connsiteY57" fmla="*/ 7648 h 7012541"/>
              <a:gd name="connsiteX58" fmla="*/ 5712289 w 8852772"/>
              <a:gd name="connsiteY58" fmla="*/ 152762 h 7012541"/>
              <a:gd name="connsiteX59" fmla="*/ 5658530 w 8852772"/>
              <a:gd name="connsiteY59" fmla="*/ 323485 h 7012541"/>
              <a:gd name="connsiteX60" fmla="*/ 5599395 w 8852772"/>
              <a:gd name="connsiteY60" fmla="*/ 489940 h 7012541"/>
              <a:gd name="connsiteX61" fmla="*/ 5733793 w 8852772"/>
              <a:gd name="connsiteY61" fmla="*/ 613714 h 7012541"/>
              <a:gd name="connsiteX62" fmla="*/ 5766047 w 8852772"/>
              <a:gd name="connsiteY62" fmla="*/ 596641 h 7012541"/>
              <a:gd name="connsiteX63" fmla="*/ 5782173 w 8852772"/>
              <a:gd name="connsiteY63" fmla="*/ 566766 h 7012541"/>
              <a:gd name="connsiteX64" fmla="*/ 5889693 w 8852772"/>
              <a:gd name="connsiteY64" fmla="*/ 532622 h 7012541"/>
              <a:gd name="connsiteX65" fmla="*/ 5948825 w 8852772"/>
              <a:gd name="connsiteY65" fmla="*/ 600910 h 7012541"/>
              <a:gd name="connsiteX66" fmla="*/ 5948825 w 8852772"/>
              <a:gd name="connsiteY66" fmla="*/ 635055 h 7012541"/>
              <a:gd name="connsiteX67" fmla="*/ 6110101 w 8852772"/>
              <a:gd name="connsiteY67" fmla="*/ 801509 h 7012541"/>
              <a:gd name="connsiteX68" fmla="*/ 6185364 w 8852772"/>
              <a:gd name="connsiteY68" fmla="*/ 797240 h 7012541"/>
              <a:gd name="connsiteX69" fmla="*/ 6411148 w 8852772"/>
              <a:gd name="connsiteY69" fmla="*/ 754560 h 7012541"/>
              <a:gd name="connsiteX70" fmla="*/ 6459531 w 8852772"/>
              <a:gd name="connsiteY70" fmla="*/ 771633 h 7012541"/>
              <a:gd name="connsiteX71" fmla="*/ 6518666 w 8852772"/>
              <a:gd name="connsiteY71" fmla="*/ 831386 h 7012541"/>
              <a:gd name="connsiteX72" fmla="*/ 6583174 w 8852772"/>
              <a:gd name="connsiteY72" fmla="*/ 839921 h 7012541"/>
              <a:gd name="connsiteX73" fmla="*/ 6604680 w 8852772"/>
              <a:gd name="connsiteY73" fmla="*/ 822850 h 7012541"/>
              <a:gd name="connsiteX74" fmla="*/ 6630887 w 8852772"/>
              <a:gd name="connsiteY74" fmla="*/ 818048 h 7012541"/>
              <a:gd name="connsiteX75" fmla="*/ 6648711 w 8852772"/>
              <a:gd name="connsiteY75" fmla="*/ 821907 h 7012541"/>
              <a:gd name="connsiteX76" fmla="*/ 6652736 w 8852772"/>
              <a:gd name="connsiteY76" fmla="*/ 803062 h 7012541"/>
              <a:gd name="connsiteX77" fmla="*/ 6634723 w 8852772"/>
              <a:gd name="connsiteY77" fmla="*/ 789260 h 7012541"/>
              <a:gd name="connsiteX78" fmla="*/ 6634019 w 8852772"/>
              <a:gd name="connsiteY78" fmla="*/ 763084 h 7012541"/>
              <a:gd name="connsiteX79" fmla="*/ 6635466 w 8852772"/>
              <a:gd name="connsiteY79" fmla="*/ 732353 h 7012541"/>
              <a:gd name="connsiteX80" fmla="*/ 6681000 w 8852772"/>
              <a:gd name="connsiteY80" fmla="*/ 753698 h 7012541"/>
              <a:gd name="connsiteX81" fmla="*/ 6681704 w 8852772"/>
              <a:gd name="connsiteY81" fmla="*/ 779876 h 7012541"/>
              <a:gd name="connsiteX82" fmla="*/ 6666549 w 8852772"/>
              <a:gd name="connsiteY82" fmla="*/ 977913 h 7012541"/>
              <a:gd name="connsiteX83" fmla="*/ 6666829 w 8852772"/>
              <a:gd name="connsiteY83" fmla="*/ 988259 h 7012541"/>
              <a:gd name="connsiteX84" fmla="*/ 6669190 w 8852772"/>
              <a:gd name="connsiteY84" fmla="*/ 987703 h 7012541"/>
              <a:gd name="connsiteX85" fmla="*/ 6712195 w 8852772"/>
              <a:gd name="connsiteY85" fmla="*/ 1006376 h 7012541"/>
              <a:gd name="connsiteX86" fmla="*/ 6741388 w 8852772"/>
              <a:gd name="connsiteY86" fmla="*/ 1050670 h 7012541"/>
              <a:gd name="connsiteX87" fmla="*/ 6756165 w 8852772"/>
              <a:gd name="connsiteY87" fmla="*/ 1051331 h 7012541"/>
              <a:gd name="connsiteX88" fmla="*/ 6811400 w 8852772"/>
              <a:gd name="connsiteY88" fmla="*/ 1031420 h 7012541"/>
              <a:gd name="connsiteX89" fmla="*/ 6870579 w 8852772"/>
              <a:gd name="connsiteY89" fmla="*/ 1010084 h 7012541"/>
              <a:gd name="connsiteX90" fmla="*/ 6917158 w 8852772"/>
              <a:gd name="connsiteY90" fmla="*/ 1091465 h 7012541"/>
              <a:gd name="connsiteX91" fmla="*/ 7031896 w 8852772"/>
              <a:gd name="connsiteY91" fmla="*/ 1125620 h 7012541"/>
              <a:gd name="connsiteX92" fmla="*/ 7125478 w 8852772"/>
              <a:gd name="connsiteY92" fmla="*/ 1156072 h 7012541"/>
              <a:gd name="connsiteX93" fmla="*/ 7159878 w 8852772"/>
              <a:gd name="connsiteY93" fmla="*/ 1207863 h 7012541"/>
              <a:gd name="connsiteX94" fmla="*/ 7235505 w 8852772"/>
              <a:gd name="connsiteY94" fmla="*/ 1290100 h 7012541"/>
              <a:gd name="connsiteX95" fmla="*/ 7260605 w 8852772"/>
              <a:gd name="connsiteY95" fmla="*/ 1292379 h 7012541"/>
              <a:gd name="connsiteX96" fmla="*/ 7397968 w 8852772"/>
              <a:gd name="connsiteY96" fmla="*/ 1257963 h 7012541"/>
              <a:gd name="connsiteX97" fmla="*/ 7448170 w 8852772"/>
              <a:gd name="connsiteY97" fmla="*/ 1262519 h 7012541"/>
              <a:gd name="connsiteX98" fmla="*/ 7449238 w 8852772"/>
              <a:gd name="connsiteY98" fmla="*/ 1281014 h 7012541"/>
              <a:gd name="connsiteX99" fmla="*/ 7356343 w 8852772"/>
              <a:gd name="connsiteY99" fmla="*/ 1318280 h 7012541"/>
              <a:gd name="connsiteX100" fmla="*/ 7333375 w 8852772"/>
              <a:gd name="connsiteY100" fmla="*/ 1352992 h 7012541"/>
              <a:gd name="connsiteX101" fmla="*/ 7382127 w 8852772"/>
              <a:gd name="connsiteY101" fmla="*/ 1388279 h 7012541"/>
              <a:gd name="connsiteX102" fmla="*/ 7433759 w 8852772"/>
              <a:gd name="connsiteY102" fmla="*/ 1403649 h 7012541"/>
              <a:gd name="connsiteX103" fmla="*/ 7364535 w 8852772"/>
              <a:gd name="connsiteY103" fmla="*/ 1432382 h 7012541"/>
              <a:gd name="connsiteX104" fmla="*/ 7336194 w 8852772"/>
              <a:gd name="connsiteY104" fmla="*/ 1457701 h 7012541"/>
              <a:gd name="connsiteX105" fmla="*/ 7364153 w 8852772"/>
              <a:gd name="connsiteY105" fmla="*/ 1481607 h 7012541"/>
              <a:gd name="connsiteX106" fmla="*/ 7469950 w 8852772"/>
              <a:gd name="connsiteY106" fmla="*/ 1458567 h 7012541"/>
              <a:gd name="connsiteX107" fmla="*/ 7685494 w 8852772"/>
              <a:gd name="connsiteY107" fmla="*/ 1411069 h 7012541"/>
              <a:gd name="connsiteX108" fmla="*/ 7721005 w 8852772"/>
              <a:gd name="connsiteY108" fmla="*/ 1398266 h 7012541"/>
              <a:gd name="connsiteX109" fmla="*/ 7755786 w 8852772"/>
              <a:gd name="connsiteY109" fmla="*/ 1400830 h 7012541"/>
              <a:gd name="connsiteX110" fmla="*/ 7744655 w 8852772"/>
              <a:gd name="connsiteY110" fmla="*/ 1431274 h 7012541"/>
              <a:gd name="connsiteX111" fmla="*/ 7718830 w 8852772"/>
              <a:gd name="connsiteY111" fmla="*/ 1444362 h 7012541"/>
              <a:gd name="connsiteX112" fmla="*/ 7634911 w 8852772"/>
              <a:gd name="connsiteY112" fmla="*/ 1455735 h 7012541"/>
              <a:gd name="connsiteX113" fmla="*/ 7564259 w 8852772"/>
              <a:gd name="connsiteY113" fmla="*/ 1473656 h 7012541"/>
              <a:gd name="connsiteX114" fmla="*/ 7519069 w 8852772"/>
              <a:gd name="connsiteY114" fmla="*/ 1486173 h 7012541"/>
              <a:gd name="connsiteX115" fmla="*/ 7422588 w 8852772"/>
              <a:gd name="connsiteY115" fmla="*/ 1517179 h 7012541"/>
              <a:gd name="connsiteX116" fmla="*/ 7333981 w 8852772"/>
              <a:gd name="connsiteY116" fmla="*/ 1586884 h 7012541"/>
              <a:gd name="connsiteX117" fmla="*/ 7424703 w 8852772"/>
              <a:gd name="connsiteY117" fmla="*/ 1595712 h 7012541"/>
              <a:gd name="connsiteX118" fmla="*/ 7616576 w 8852772"/>
              <a:gd name="connsiteY118" fmla="*/ 1556747 h 7012541"/>
              <a:gd name="connsiteX119" fmla="*/ 7733485 w 8852772"/>
              <a:gd name="connsiteY119" fmla="*/ 1544806 h 7012541"/>
              <a:gd name="connsiteX120" fmla="*/ 7757500 w 8852772"/>
              <a:gd name="connsiteY120" fmla="*/ 1570131 h 7012541"/>
              <a:gd name="connsiteX121" fmla="*/ 7737410 w 8852772"/>
              <a:gd name="connsiteY121" fmla="*/ 1584926 h 7012541"/>
              <a:gd name="connsiteX122" fmla="*/ 7540165 w 8852772"/>
              <a:gd name="connsiteY122" fmla="*/ 1614502 h 7012541"/>
              <a:gd name="connsiteX123" fmla="*/ 7473820 w 8852772"/>
              <a:gd name="connsiteY123" fmla="*/ 1623317 h 7012541"/>
              <a:gd name="connsiteX124" fmla="*/ 7385936 w 8852772"/>
              <a:gd name="connsiteY124" fmla="*/ 1677656 h 7012541"/>
              <a:gd name="connsiteX125" fmla="*/ 7281204 w 8852772"/>
              <a:gd name="connsiteY125" fmla="*/ 1719189 h 7012541"/>
              <a:gd name="connsiteX126" fmla="*/ 7274371 w 8852772"/>
              <a:gd name="connsiteY126" fmla="*/ 1720608 h 7012541"/>
              <a:gd name="connsiteX127" fmla="*/ 7266631 w 8852772"/>
              <a:gd name="connsiteY127" fmla="*/ 1727395 h 7012541"/>
              <a:gd name="connsiteX128" fmla="*/ 7266631 w 8852772"/>
              <a:gd name="connsiteY128" fmla="*/ 1753945 h 7012541"/>
              <a:gd name="connsiteX129" fmla="*/ 7283452 w 8852772"/>
              <a:gd name="connsiteY129" fmla="*/ 1789340 h 7012541"/>
              <a:gd name="connsiteX130" fmla="*/ 7165708 w 8852772"/>
              <a:gd name="connsiteY130" fmla="*/ 1833590 h 7012541"/>
              <a:gd name="connsiteX131" fmla="*/ 7154809 w 8852772"/>
              <a:gd name="connsiteY131" fmla="*/ 1845056 h 7012541"/>
              <a:gd name="connsiteX132" fmla="*/ 7169142 w 8852772"/>
              <a:gd name="connsiteY132" fmla="*/ 1864261 h 7012541"/>
              <a:gd name="connsiteX133" fmla="*/ 7176645 w 8852772"/>
              <a:gd name="connsiteY133" fmla="*/ 1869997 h 7012541"/>
              <a:gd name="connsiteX134" fmla="*/ 7213877 w 8852772"/>
              <a:gd name="connsiteY134" fmla="*/ 1873441 h 7012541"/>
              <a:gd name="connsiteX135" fmla="*/ 7217525 w 8852772"/>
              <a:gd name="connsiteY135" fmla="*/ 1872797 h 7012541"/>
              <a:gd name="connsiteX136" fmla="*/ 7351920 w 8852772"/>
              <a:gd name="connsiteY136" fmla="*/ 1864261 h 7012541"/>
              <a:gd name="connsiteX137" fmla="*/ 7393249 w 8852772"/>
              <a:gd name="connsiteY137" fmla="*/ 1878132 h 7012541"/>
              <a:gd name="connsiteX138" fmla="*/ 7415948 w 8852772"/>
              <a:gd name="connsiteY138" fmla="*/ 1899836 h 7012541"/>
              <a:gd name="connsiteX139" fmla="*/ 7429578 w 8852772"/>
              <a:gd name="connsiteY139" fmla="*/ 1897743 h 7012541"/>
              <a:gd name="connsiteX140" fmla="*/ 7460064 w 8852772"/>
              <a:gd name="connsiteY140" fmla="*/ 1895534 h 7012541"/>
              <a:gd name="connsiteX141" fmla="*/ 7502113 w 8852772"/>
              <a:gd name="connsiteY141" fmla="*/ 1922083 h 7012541"/>
              <a:gd name="connsiteX142" fmla="*/ 7476884 w 8852772"/>
              <a:gd name="connsiteY142" fmla="*/ 1957479 h 7012541"/>
              <a:gd name="connsiteX143" fmla="*/ 7435999 w 8852772"/>
              <a:gd name="connsiteY143" fmla="*/ 1965299 h 7012541"/>
              <a:gd name="connsiteX144" fmla="*/ 7432559 w 8852772"/>
              <a:gd name="connsiteY144" fmla="*/ 1983767 h 7012541"/>
              <a:gd name="connsiteX145" fmla="*/ 7341167 w 8852772"/>
              <a:gd name="connsiteY145" fmla="*/ 2116076 h 7012541"/>
              <a:gd name="connsiteX146" fmla="*/ 7292785 w 8852772"/>
              <a:gd name="connsiteY146" fmla="*/ 2120344 h 7012541"/>
              <a:gd name="connsiteX147" fmla="*/ 7267252 w 8852772"/>
              <a:gd name="connsiteY147" fmla="*/ 2119278 h 7012541"/>
              <a:gd name="connsiteX148" fmla="*/ 7250917 w 8852772"/>
              <a:gd name="connsiteY148" fmla="*/ 2136237 h 7012541"/>
              <a:gd name="connsiteX149" fmla="*/ 7266631 w 8852772"/>
              <a:gd name="connsiteY149" fmla="*/ 2152158 h 7012541"/>
              <a:gd name="connsiteX150" fmla="*/ 7266631 w 8852772"/>
              <a:gd name="connsiteY150" fmla="*/ 2169860 h 7012541"/>
              <a:gd name="connsiteX151" fmla="*/ 7241401 w 8852772"/>
              <a:gd name="connsiteY151" fmla="*/ 2178706 h 7012541"/>
              <a:gd name="connsiteX152" fmla="*/ 7216741 w 8852772"/>
              <a:gd name="connsiteY152" fmla="*/ 2176761 h 7012541"/>
              <a:gd name="connsiteX153" fmla="*/ 7206772 w 8852772"/>
              <a:gd name="connsiteY153" fmla="*/ 2188634 h 7012541"/>
              <a:gd name="connsiteX154" fmla="*/ 7209141 w 8852772"/>
              <a:gd name="connsiteY154" fmla="*/ 2205255 h 7012541"/>
              <a:gd name="connsiteX155" fmla="*/ 7241401 w 8852772"/>
              <a:gd name="connsiteY155" fmla="*/ 2205255 h 7012541"/>
              <a:gd name="connsiteX156" fmla="*/ 7325501 w 8852772"/>
              <a:gd name="connsiteY156" fmla="*/ 2205255 h 7012541"/>
              <a:gd name="connsiteX157" fmla="*/ 7367553 w 8852772"/>
              <a:gd name="connsiteY157" fmla="*/ 2205255 h 7012541"/>
              <a:gd name="connsiteX158" fmla="*/ 7434834 w 8852772"/>
              <a:gd name="connsiteY158" fmla="*/ 2249505 h 7012541"/>
              <a:gd name="connsiteX159" fmla="*/ 7535753 w 8852772"/>
              <a:gd name="connsiteY159" fmla="*/ 2284901 h 7012541"/>
              <a:gd name="connsiteX160" fmla="*/ 7560984 w 8852772"/>
              <a:gd name="connsiteY160" fmla="*/ 2311449 h 7012541"/>
              <a:gd name="connsiteX161" fmla="*/ 7535753 w 8852772"/>
              <a:gd name="connsiteY161" fmla="*/ 2329142 h 7012541"/>
              <a:gd name="connsiteX162" fmla="*/ 7527346 w 8852772"/>
              <a:gd name="connsiteY162" fmla="*/ 2355692 h 7012541"/>
              <a:gd name="connsiteX163" fmla="*/ 7518935 w 8852772"/>
              <a:gd name="connsiteY163" fmla="*/ 2391087 h 7012541"/>
              <a:gd name="connsiteX164" fmla="*/ 7518935 w 8852772"/>
              <a:gd name="connsiteY164" fmla="*/ 2417635 h 7012541"/>
              <a:gd name="connsiteX165" fmla="*/ 7527346 w 8852772"/>
              <a:gd name="connsiteY165" fmla="*/ 2417635 h 7012541"/>
              <a:gd name="connsiteX166" fmla="*/ 7527346 w 8852772"/>
              <a:gd name="connsiteY166" fmla="*/ 2479580 h 7012541"/>
              <a:gd name="connsiteX167" fmla="*/ 7460064 w 8852772"/>
              <a:gd name="connsiteY167" fmla="*/ 2541532 h 7012541"/>
              <a:gd name="connsiteX168" fmla="*/ 7544165 w 8852772"/>
              <a:gd name="connsiteY168" fmla="*/ 2568073 h 7012541"/>
              <a:gd name="connsiteX169" fmla="*/ 7535753 w 8852772"/>
              <a:gd name="connsiteY169" fmla="*/ 2576928 h 7012541"/>
              <a:gd name="connsiteX170" fmla="*/ 7236495 w 8852772"/>
              <a:gd name="connsiteY170" fmla="*/ 2576928 h 7012541"/>
              <a:gd name="connsiteX171" fmla="*/ 7215508 w 8852772"/>
              <a:gd name="connsiteY171" fmla="*/ 2587165 h 7012541"/>
              <a:gd name="connsiteX172" fmla="*/ 7214139 w 8852772"/>
              <a:gd name="connsiteY172" fmla="*/ 2590655 h 7012541"/>
              <a:gd name="connsiteX173" fmla="*/ 7232990 w 8852772"/>
              <a:gd name="connsiteY173" fmla="*/ 2594621 h 7012541"/>
              <a:gd name="connsiteX174" fmla="*/ 7300272 w 8852772"/>
              <a:gd name="connsiteY174" fmla="*/ 2638871 h 7012541"/>
              <a:gd name="connsiteX175" fmla="*/ 7333912 w 8852772"/>
              <a:gd name="connsiteY175" fmla="*/ 2665420 h 7012541"/>
              <a:gd name="connsiteX176" fmla="*/ 7426423 w 8852772"/>
              <a:gd name="connsiteY176" fmla="*/ 2683114 h 7012541"/>
              <a:gd name="connsiteX177" fmla="*/ 7443243 w 8852772"/>
              <a:gd name="connsiteY177" fmla="*/ 2700816 h 7012541"/>
              <a:gd name="connsiteX178" fmla="*/ 7426423 w 8852772"/>
              <a:gd name="connsiteY178" fmla="*/ 2709662 h 7012541"/>
              <a:gd name="connsiteX179" fmla="*/ 7224581 w 8852772"/>
              <a:gd name="connsiteY179" fmla="*/ 2709662 h 7012541"/>
              <a:gd name="connsiteX180" fmla="*/ 7208810 w 8852772"/>
              <a:gd name="connsiteY180" fmla="*/ 2710767 h 7012541"/>
              <a:gd name="connsiteX181" fmla="*/ 7207899 w 8852772"/>
              <a:gd name="connsiteY181" fmla="*/ 2711514 h 7012541"/>
              <a:gd name="connsiteX182" fmla="*/ 7208115 w 8852772"/>
              <a:gd name="connsiteY182" fmla="*/ 2712006 h 7012541"/>
              <a:gd name="connsiteX183" fmla="*/ 7292785 w 8852772"/>
              <a:gd name="connsiteY183" fmla="*/ 2730679 h 7012541"/>
              <a:gd name="connsiteX184" fmla="*/ 7411055 w 8852772"/>
              <a:gd name="connsiteY184" fmla="*/ 2816042 h 7012541"/>
              <a:gd name="connsiteX185" fmla="*/ 7411055 w 8852772"/>
              <a:gd name="connsiteY185" fmla="*/ 2824702 h 7012541"/>
              <a:gd name="connsiteX186" fmla="*/ 7510524 w 8852772"/>
              <a:gd name="connsiteY186" fmla="*/ 2824702 h 7012541"/>
              <a:gd name="connsiteX187" fmla="*/ 7586217 w 8852772"/>
              <a:gd name="connsiteY187" fmla="*/ 2815857 h 7012541"/>
              <a:gd name="connsiteX188" fmla="*/ 7619857 w 8852772"/>
              <a:gd name="connsiteY188" fmla="*/ 2842405 h 7012541"/>
              <a:gd name="connsiteX189" fmla="*/ 7611446 w 8852772"/>
              <a:gd name="connsiteY189" fmla="*/ 2868954 h 7012541"/>
              <a:gd name="connsiteX190" fmla="*/ 7569394 w 8852772"/>
              <a:gd name="connsiteY190" fmla="*/ 2868954 h 7012541"/>
              <a:gd name="connsiteX191" fmla="*/ 7460064 w 8852772"/>
              <a:gd name="connsiteY191" fmla="*/ 2860098 h 7012541"/>
              <a:gd name="connsiteX192" fmla="*/ 7429971 w 8852772"/>
              <a:gd name="connsiteY192" fmla="*/ 2855261 h 7012541"/>
              <a:gd name="connsiteX193" fmla="*/ 7408679 w 8852772"/>
              <a:gd name="connsiteY193" fmla="*/ 2859828 h 7012541"/>
              <a:gd name="connsiteX194" fmla="*/ 7391569 w 8852772"/>
              <a:gd name="connsiteY194" fmla="*/ 2867792 h 7012541"/>
              <a:gd name="connsiteX195" fmla="*/ 7380474 w 8852772"/>
              <a:gd name="connsiteY195" fmla="*/ 2867539 h 7012541"/>
              <a:gd name="connsiteX196" fmla="*/ 7376094 w 8852772"/>
              <a:gd name="connsiteY196" fmla="*/ 2868814 h 7012541"/>
              <a:gd name="connsiteX197" fmla="*/ 7363084 w 8852772"/>
              <a:gd name="connsiteY197" fmla="*/ 2868887 h 7012541"/>
              <a:gd name="connsiteX198" fmla="*/ 7330122 w 8852772"/>
              <a:gd name="connsiteY198" fmla="*/ 2879700 h 7012541"/>
              <a:gd name="connsiteX199" fmla="*/ 7423270 w 8852772"/>
              <a:gd name="connsiteY199" fmla="*/ 2893285 h 7012541"/>
              <a:gd name="connsiteX200" fmla="*/ 7535753 w 8852772"/>
              <a:gd name="connsiteY200" fmla="*/ 2895495 h 7012541"/>
              <a:gd name="connsiteX201" fmla="*/ 7569394 w 8852772"/>
              <a:gd name="connsiteY201" fmla="*/ 2895495 h 7012541"/>
              <a:gd name="connsiteX202" fmla="*/ 7611446 w 8852772"/>
              <a:gd name="connsiteY202" fmla="*/ 2913195 h 7012541"/>
              <a:gd name="connsiteX203" fmla="*/ 7619857 w 8852772"/>
              <a:gd name="connsiteY203" fmla="*/ 2939745 h 7012541"/>
              <a:gd name="connsiteX204" fmla="*/ 7603035 w 8852772"/>
              <a:gd name="connsiteY204" fmla="*/ 2957445 h 7012541"/>
              <a:gd name="connsiteX205" fmla="*/ 7476884 w 8852772"/>
              <a:gd name="connsiteY205" fmla="*/ 2957445 h 7012541"/>
              <a:gd name="connsiteX206" fmla="*/ 7611446 w 8852772"/>
              <a:gd name="connsiteY206" fmla="*/ 2992841 h 7012541"/>
              <a:gd name="connsiteX207" fmla="*/ 7636676 w 8852772"/>
              <a:gd name="connsiteY207" fmla="*/ 3010536 h 7012541"/>
              <a:gd name="connsiteX208" fmla="*/ 7603035 w 8852772"/>
              <a:gd name="connsiteY208" fmla="*/ 3019391 h 7012541"/>
              <a:gd name="connsiteX209" fmla="*/ 7392782 w 8852772"/>
              <a:gd name="connsiteY209" fmla="*/ 3019391 h 7012541"/>
              <a:gd name="connsiteX210" fmla="*/ 7359141 w 8852772"/>
              <a:gd name="connsiteY210" fmla="*/ 3037084 h 7012541"/>
              <a:gd name="connsiteX211" fmla="*/ 7418013 w 8852772"/>
              <a:gd name="connsiteY211" fmla="*/ 3037084 h 7012541"/>
              <a:gd name="connsiteX212" fmla="*/ 7493705 w 8852772"/>
              <a:gd name="connsiteY212" fmla="*/ 3063633 h 7012541"/>
              <a:gd name="connsiteX213" fmla="*/ 7569394 w 8852772"/>
              <a:gd name="connsiteY213" fmla="*/ 3063633 h 7012541"/>
              <a:gd name="connsiteX214" fmla="*/ 7594625 w 8852772"/>
              <a:gd name="connsiteY214" fmla="*/ 3090181 h 7012541"/>
              <a:gd name="connsiteX215" fmla="*/ 7569394 w 8852772"/>
              <a:gd name="connsiteY215" fmla="*/ 3116729 h 7012541"/>
              <a:gd name="connsiteX216" fmla="*/ 7392782 w 8852772"/>
              <a:gd name="connsiteY216" fmla="*/ 3116729 h 7012541"/>
              <a:gd name="connsiteX217" fmla="*/ 7317090 w 8852772"/>
              <a:gd name="connsiteY217" fmla="*/ 3125577 h 7012541"/>
              <a:gd name="connsiteX218" fmla="*/ 7409602 w 8852772"/>
              <a:gd name="connsiteY218" fmla="*/ 3125577 h 7012541"/>
              <a:gd name="connsiteX219" fmla="*/ 7468474 w 8852772"/>
              <a:gd name="connsiteY219" fmla="*/ 3160972 h 7012541"/>
              <a:gd name="connsiteX220" fmla="*/ 7468474 w 8852772"/>
              <a:gd name="connsiteY220" fmla="*/ 3187520 h 7012541"/>
              <a:gd name="connsiteX221" fmla="*/ 7434834 w 8852772"/>
              <a:gd name="connsiteY221" fmla="*/ 3205222 h 7012541"/>
              <a:gd name="connsiteX222" fmla="*/ 7325501 w 8852772"/>
              <a:gd name="connsiteY222" fmla="*/ 3222925 h 7012541"/>
              <a:gd name="connsiteX223" fmla="*/ 7289650 w 8852772"/>
              <a:gd name="connsiteY223" fmla="*/ 3228471 h 7012541"/>
              <a:gd name="connsiteX224" fmla="*/ 7297868 w 8852772"/>
              <a:gd name="connsiteY224" fmla="*/ 3237002 h 7012541"/>
              <a:gd name="connsiteX225" fmla="*/ 7234517 w 8852772"/>
              <a:gd name="connsiteY225" fmla="*/ 3266341 h 7012541"/>
              <a:gd name="connsiteX226" fmla="*/ 7200180 w 8852772"/>
              <a:gd name="connsiteY226" fmla="*/ 3279517 h 7012541"/>
              <a:gd name="connsiteX227" fmla="*/ 7287409 w 8852772"/>
              <a:gd name="connsiteY227" fmla="*/ 3302602 h 7012541"/>
              <a:gd name="connsiteX228" fmla="*/ 7437935 w 8852772"/>
              <a:gd name="connsiteY228" fmla="*/ 3285529 h 7012541"/>
              <a:gd name="connsiteX229" fmla="*/ 7507819 w 8852772"/>
              <a:gd name="connsiteY229" fmla="*/ 3251385 h 7012541"/>
              <a:gd name="connsiteX230" fmla="*/ 7626089 w 8852772"/>
              <a:gd name="connsiteY230" fmla="*/ 3153218 h 7012541"/>
              <a:gd name="connsiteX231" fmla="*/ 7824993 w 8852772"/>
              <a:gd name="connsiteY231" fmla="*/ 2986763 h 7012541"/>
              <a:gd name="connsiteX232" fmla="*/ 8083034 w 8852772"/>
              <a:gd name="connsiteY232" fmla="*/ 2905671 h 7012541"/>
              <a:gd name="connsiteX233" fmla="*/ 8292694 w 8852772"/>
              <a:gd name="connsiteY233" fmla="*/ 2811774 h 7012541"/>
              <a:gd name="connsiteX234" fmla="*/ 8308820 w 8852772"/>
              <a:gd name="connsiteY234" fmla="*/ 2798969 h 7012541"/>
              <a:gd name="connsiteX235" fmla="*/ 8523854 w 8852772"/>
              <a:gd name="connsiteY235" fmla="*/ 2726411 h 7012541"/>
              <a:gd name="connsiteX236" fmla="*/ 8545735 w 8852772"/>
              <a:gd name="connsiteY236" fmla="*/ 2720593 h 7012541"/>
              <a:gd name="connsiteX237" fmla="*/ 8548676 w 8852772"/>
              <a:gd name="connsiteY237" fmla="*/ 2716533 h 7012541"/>
              <a:gd name="connsiteX238" fmla="*/ 8573314 w 8852772"/>
              <a:gd name="connsiteY238" fmla="*/ 2694886 h 7012541"/>
              <a:gd name="connsiteX239" fmla="*/ 8677288 w 8852772"/>
              <a:gd name="connsiteY239" fmla="*/ 2642160 h 7012541"/>
              <a:gd name="connsiteX240" fmla="*/ 8850732 w 8852772"/>
              <a:gd name="connsiteY240" fmla="*/ 2656253 h 7012541"/>
              <a:gd name="connsiteX241" fmla="*/ 8550732 w 8852772"/>
              <a:gd name="connsiteY241" fmla="*/ 3008104 h 7012541"/>
              <a:gd name="connsiteX242" fmla="*/ 8389456 w 8852772"/>
              <a:gd name="connsiteY242" fmla="*/ 3076394 h 7012541"/>
              <a:gd name="connsiteX243" fmla="*/ 8271189 w 8852772"/>
              <a:gd name="connsiteY243" fmla="*/ 3114806 h 7012541"/>
              <a:gd name="connsiteX244" fmla="*/ 8002397 w 8852772"/>
              <a:gd name="connsiteY244" fmla="*/ 3174559 h 7012541"/>
              <a:gd name="connsiteX245" fmla="*/ 7744358 w 8852772"/>
              <a:gd name="connsiteY245" fmla="*/ 3259920 h 7012541"/>
              <a:gd name="connsiteX246" fmla="*/ 7583083 w 8852772"/>
              <a:gd name="connsiteY246" fmla="*/ 3358087 h 7012541"/>
              <a:gd name="connsiteX247" fmla="*/ 7507819 w 8852772"/>
              <a:gd name="connsiteY247" fmla="*/ 3396499 h 7012541"/>
              <a:gd name="connsiteX248" fmla="*/ 7201396 w 8852772"/>
              <a:gd name="connsiteY248" fmla="*/ 3537345 h 7012541"/>
              <a:gd name="connsiteX249" fmla="*/ 7180328 w 8852772"/>
              <a:gd name="connsiteY249" fmla="*/ 3547150 h 7012541"/>
              <a:gd name="connsiteX250" fmla="*/ 7165229 w 8852772"/>
              <a:gd name="connsiteY250" fmla="*/ 3639988 h 7012541"/>
              <a:gd name="connsiteX251" fmla="*/ 7112041 w 8852772"/>
              <a:gd name="connsiteY251" fmla="*/ 3746654 h 7012541"/>
              <a:gd name="connsiteX252" fmla="*/ 7107603 w 8852772"/>
              <a:gd name="connsiteY252" fmla="*/ 3767789 h 7012541"/>
              <a:gd name="connsiteX253" fmla="*/ 7120759 w 8852772"/>
              <a:gd name="connsiteY253" fmla="*/ 3772089 h 7012541"/>
              <a:gd name="connsiteX254" fmla="*/ 7534699 w 8852772"/>
              <a:gd name="connsiteY254" fmla="*/ 3891595 h 7012541"/>
              <a:gd name="connsiteX255" fmla="*/ 7626089 w 8852772"/>
              <a:gd name="connsiteY255" fmla="*/ 3917205 h 7012541"/>
              <a:gd name="connsiteX256" fmla="*/ 7749734 w 8852772"/>
              <a:gd name="connsiteY256" fmla="*/ 3904400 h 7012541"/>
              <a:gd name="connsiteX257" fmla="*/ 7819618 w 8852772"/>
              <a:gd name="connsiteY257" fmla="*/ 3895864 h 7012541"/>
              <a:gd name="connsiteX258" fmla="*/ 7894880 w 8852772"/>
              <a:gd name="connsiteY258" fmla="*/ 3912937 h 7012541"/>
              <a:gd name="connsiteX259" fmla="*/ 7927136 w 8852772"/>
              <a:gd name="connsiteY259" fmla="*/ 3942812 h 7012541"/>
              <a:gd name="connsiteX260" fmla="*/ 7787364 w 8852772"/>
              <a:gd name="connsiteY260" fmla="*/ 4169020 h 7012541"/>
              <a:gd name="connsiteX261" fmla="*/ 7636840 w 8852772"/>
              <a:gd name="connsiteY261" fmla="*/ 4169020 h 7012541"/>
              <a:gd name="connsiteX262" fmla="*/ 7513195 w 8852772"/>
              <a:gd name="connsiteY262" fmla="*/ 4100731 h 7012541"/>
              <a:gd name="connsiteX263" fmla="*/ 7378800 w 8852772"/>
              <a:gd name="connsiteY263" fmla="*/ 4079391 h 7012541"/>
              <a:gd name="connsiteX264" fmla="*/ 7239029 w 8852772"/>
              <a:gd name="connsiteY264" fmla="*/ 4023907 h 7012541"/>
              <a:gd name="connsiteX265" fmla="*/ 7158389 w 8852772"/>
              <a:gd name="connsiteY265" fmla="*/ 3921471 h 7012541"/>
              <a:gd name="connsiteX266" fmla="*/ 7124598 w 8852772"/>
              <a:gd name="connsiteY266" fmla="*/ 3898797 h 7012541"/>
              <a:gd name="connsiteX267" fmla="*/ 7095148 w 8852772"/>
              <a:gd name="connsiteY267" fmla="*/ 3921009 h 7012541"/>
              <a:gd name="connsiteX268" fmla="*/ 6993789 w 8852772"/>
              <a:gd name="connsiteY268" fmla="*/ 3921009 h 7012541"/>
              <a:gd name="connsiteX269" fmla="*/ 6841749 w 8852772"/>
              <a:gd name="connsiteY269" fmla="*/ 3947832 h 7012541"/>
              <a:gd name="connsiteX270" fmla="*/ 6799515 w 8852772"/>
              <a:gd name="connsiteY270" fmla="*/ 4048423 h 7012541"/>
              <a:gd name="connsiteX271" fmla="*/ 6554562 w 8852772"/>
              <a:gd name="connsiteY271" fmla="*/ 4309956 h 7012541"/>
              <a:gd name="connsiteX272" fmla="*/ 6495434 w 8852772"/>
              <a:gd name="connsiteY272" fmla="*/ 4323367 h 7012541"/>
              <a:gd name="connsiteX273" fmla="*/ 6157569 w 8852772"/>
              <a:gd name="connsiteY273" fmla="*/ 4323367 h 7012541"/>
              <a:gd name="connsiteX274" fmla="*/ 6225141 w 8852772"/>
              <a:gd name="connsiteY274" fmla="*/ 4544663 h 7012541"/>
              <a:gd name="connsiteX275" fmla="*/ 6030867 w 8852772"/>
              <a:gd name="connsiteY275" fmla="*/ 4423957 h 7012541"/>
              <a:gd name="connsiteX276" fmla="*/ 5726788 w 8852772"/>
              <a:gd name="connsiteY276" fmla="*/ 4363603 h 7012541"/>
              <a:gd name="connsiteX277" fmla="*/ 5583194 w 8852772"/>
              <a:gd name="connsiteY277" fmla="*/ 4558076 h 7012541"/>
              <a:gd name="connsiteX278" fmla="*/ 5372027 w 8852772"/>
              <a:gd name="connsiteY278" fmla="*/ 4658664 h 7012541"/>
              <a:gd name="connsiteX279" fmla="*/ 5228434 w 8852772"/>
              <a:gd name="connsiteY279" fmla="*/ 4698900 h 7012541"/>
              <a:gd name="connsiteX280" fmla="*/ 4991928 w 8852772"/>
              <a:gd name="connsiteY280" fmla="*/ 4812901 h 7012541"/>
              <a:gd name="connsiteX281" fmla="*/ 4915908 w 8852772"/>
              <a:gd name="connsiteY281" fmla="*/ 4866550 h 7012541"/>
              <a:gd name="connsiteX282" fmla="*/ 4949694 w 8852772"/>
              <a:gd name="connsiteY282" fmla="*/ 5034199 h 7012541"/>
              <a:gd name="connsiteX283" fmla="*/ 4978237 w 8852772"/>
              <a:gd name="connsiteY283" fmla="*/ 5142809 h 7012541"/>
              <a:gd name="connsiteX284" fmla="*/ 4997518 w 8852772"/>
              <a:gd name="connsiteY284" fmla="*/ 5144903 h 7012541"/>
              <a:gd name="connsiteX285" fmla="*/ 5017276 w 8852772"/>
              <a:gd name="connsiteY285" fmla="*/ 5157192 h 7012541"/>
              <a:gd name="connsiteX286" fmla="*/ 5033367 w 8852772"/>
              <a:gd name="connsiteY286" fmla="*/ 5182005 h 7012541"/>
              <a:gd name="connsiteX287" fmla="*/ 5039731 w 8852772"/>
              <a:gd name="connsiteY287" fmla="*/ 5192443 h 7012541"/>
              <a:gd name="connsiteX288" fmla="*/ 5060058 w 8852772"/>
              <a:gd name="connsiteY288" fmla="*/ 5219711 h 7012541"/>
              <a:gd name="connsiteX289" fmla="*/ 5070657 w 8852772"/>
              <a:gd name="connsiteY289" fmla="*/ 5232605 h 7012541"/>
              <a:gd name="connsiteX290" fmla="*/ 5077775 w 8852772"/>
              <a:gd name="connsiteY290" fmla="*/ 5251423 h 7012541"/>
              <a:gd name="connsiteX291" fmla="*/ 5076675 w 8852772"/>
              <a:gd name="connsiteY291" fmla="*/ 5272625 h 7012541"/>
              <a:gd name="connsiteX292" fmla="*/ 5067013 w 8852772"/>
              <a:gd name="connsiteY292" fmla="*/ 5325796 h 7012541"/>
              <a:gd name="connsiteX293" fmla="*/ 4992239 w 8852772"/>
              <a:gd name="connsiteY293" fmla="*/ 5402777 h 7012541"/>
              <a:gd name="connsiteX294" fmla="*/ 4981655 w 8852772"/>
              <a:gd name="connsiteY294" fmla="*/ 5403392 h 7012541"/>
              <a:gd name="connsiteX295" fmla="*/ 4935831 w 8852772"/>
              <a:gd name="connsiteY295" fmla="*/ 5411777 h 7012541"/>
              <a:gd name="connsiteX296" fmla="*/ 4922876 w 8852772"/>
              <a:gd name="connsiteY296" fmla="*/ 5410623 h 7012541"/>
              <a:gd name="connsiteX297" fmla="*/ 4887883 w 8852772"/>
              <a:gd name="connsiteY297" fmla="*/ 5412181 h 7012541"/>
              <a:gd name="connsiteX298" fmla="*/ 4868951 w 8852772"/>
              <a:gd name="connsiteY298" fmla="*/ 5411532 h 7012541"/>
              <a:gd name="connsiteX299" fmla="*/ 4852373 w 8852772"/>
              <a:gd name="connsiteY299" fmla="*/ 5399145 h 7012541"/>
              <a:gd name="connsiteX300" fmla="*/ 4797423 w 8852772"/>
              <a:gd name="connsiteY300" fmla="*/ 5370869 h 7012541"/>
              <a:gd name="connsiteX301" fmla="*/ 4769006 w 8852772"/>
              <a:gd name="connsiteY301" fmla="*/ 5349635 h 7012541"/>
              <a:gd name="connsiteX302" fmla="*/ 4763013 w 8852772"/>
              <a:gd name="connsiteY302" fmla="*/ 5336631 h 7012541"/>
              <a:gd name="connsiteX303" fmla="*/ 4763231 w 8852772"/>
              <a:gd name="connsiteY303" fmla="*/ 5303401 h 7012541"/>
              <a:gd name="connsiteX304" fmla="*/ 4760438 w 8852772"/>
              <a:gd name="connsiteY304" fmla="*/ 5250159 h 7012541"/>
              <a:gd name="connsiteX305" fmla="*/ 4768885 w 8852772"/>
              <a:gd name="connsiteY305" fmla="*/ 5228052 h 7012541"/>
              <a:gd name="connsiteX306" fmla="*/ 4786918 w 8852772"/>
              <a:gd name="connsiteY306" fmla="*/ 5203164 h 7012541"/>
              <a:gd name="connsiteX307" fmla="*/ 4805708 w 8852772"/>
              <a:gd name="connsiteY307" fmla="*/ 5186655 h 7012541"/>
              <a:gd name="connsiteX308" fmla="*/ 4839370 w 8852772"/>
              <a:gd name="connsiteY308" fmla="*/ 5158612 h 7012541"/>
              <a:gd name="connsiteX309" fmla="*/ 4839887 w 8852772"/>
              <a:gd name="connsiteY309" fmla="*/ 5158473 h 7012541"/>
              <a:gd name="connsiteX310" fmla="*/ 4839887 w 8852772"/>
              <a:gd name="connsiteY310" fmla="*/ 5114670 h 7012541"/>
              <a:gd name="connsiteX311" fmla="*/ 4831440 w 8852772"/>
              <a:gd name="connsiteY311" fmla="*/ 5000669 h 7012541"/>
              <a:gd name="connsiteX312" fmla="*/ 4731137 w 8852772"/>
              <a:gd name="connsiteY312" fmla="*/ 4868226 h 7012541"/>
              <a:gd name="connsiteX313" fmla="*/ 4699578 w 8852772"/>
              <a:gd name="connsiteY313" fmla="*/ 4861044 h 7012541"/>
              <a:gd name="connsiteX314" fmla="*/ 4695996 w 8852772"/>
              <a:gd name="connsiteY314" fmla="*/ 4869585 h 7012541"/>
              <a:gd name="connsiteX315" fmla="*/ 4526886 w 8852772"/>
              <a:gd name="connsiteY315" fmla="*/ 5175990 h 7012541"/>
              <a:gd name="connsiteX316" fmla="*/ 4431061 w 8852772"/>
              <a:gd name="connsiteY316" fmla="*/ 5313663 h 7012541"/>
              <a:gd name="connsiteX317" fmla="*/ 4467109 w 8852772"/>
              <a:gd name="connsiteY317" fmla="*/ 5335807 h 7012541"/>
              <a:gd name="connsiteX318" fmla="*/ 4556483 w 8852772"/>
              <a:gd name="connsiteY318" fmla="*/ 5411032 h 7012541"/>
              <a:gd name="connsiteX319" fmla="*/ 4588738 w 8852772"/>
              <a:gd name="connsiteY319" fmla="*/ 5530539 h 7012541"/>
              <a:gd name="connsiteX320" fmla="*/ 4486598 w 8852772"/>
              <a:gd name="connsiteY320" fmla="*/ 5658580 h 7012541"/>
              <a:gd name="connsiteX321" fmla="*/ 4481222 w 8852772"/>
              <a:gd name="connsiteY321" fmla="*/ 5688457 h 7012541"/>
              <a:gd name="connsiteX322" fmla="*/ 4508100 w 8852772"/>
              <a:gd name="connsiteY322" fmla="*/ 5833571 h 7012541"/>
              <a:gd name="connsiteX323" fmla="*/ 4373705 w 8852772"/>
              <a:gd name="connsiteY323" fmla="*/ 6029902 h 7012541"/>
              <a:gd name="connsiteX324" fmla="*/ 4244684 w 8852772"/>
              <a:gd name="connsiteY324" fmla="*/ 6076852 h 7012541"/>
              <a:gd name="connsiteX325" fmla="*/ 3981267 w 8852772"/>
              <a:gd name="connsiteY325" fmla="*/ 6046974 h 7012541"/>
              <a:gd name="connsiteX326" fmla="*/ 3906594 w 8852772"/>
              <a:gd name="connsiteY326" fmla="*/ 6000025 h 7012541"/>
              <a:gd name="connsiteX327" fmla="*/ 3861154 w 8852772"/>
              <a:gd name="connsiteY327" fmla="*/ 5958970 h 7012541"/>
              <a:gd name="connsiteX328" fmla="*/ 3835346 w 8852772"/>
              <a:gd name="connsiteY328" fmla="*/ 5983754 h 7012541"/>
              <a:gd name="connsiteX329" fmla="*/ 3721172 w 8852772"/>
              <a:gd name="connsiteY329" fmla="*/ 6074326 h 7012541"/>
              <a:gd name="connsiteX330" fmla="*/ 3723563 w 8852772"/>
              <a:gd name="connsiteY330" fmla="*/ 6076719 h 7012541"/>
              <a:gd name="connsiteX331" fmla="*/ 3733978 w 8852772"/>
              <a:gd name="connsiteY331" fmla="*/ 6081120 h 7012541"/>
              <a:gd name="connsiteX332" fmla="*/ 3776987 w 8852772"/>
              <a:gd name="connsiteY332" fmla="*/ 6098191 h 7012541"/>
              <a:gd name="connsiteX333" fmla="*/ 3723226 w 8852772"/>
              <a:gd name="connsiteY333" fmla="*/ 6128069 h 7012541"/>
              <a:gd name="connsiteX334" fmla="*/ 3685596 w 8852772"/>
              <a:gd name="connsiteY334" fmla="*/ 6115264 h 7012541"/>
              <a:gd name="connsiteX335" fmla="*/ 3674316 w 8852772"/>
              <a:gd name="connsiteY335" fmla="*/ 6111495 h 7012541"/>
              <a:gd name="connsiteX336" fmla="*/ 3550158 w 8852772"/>
              <a:gd name="connsiteY336" fmla="*/ 6209987 h 7012541"/>
              <a:gd name="connsiteX337" fmla="*/ 2376461 w 8852772"/>
              <a:gd name="connsiteY337" fmla="*/ 6797710 h 7012541"/>
              <a:gd name="connsiteX338" fmla="*/ 2293103 w 8852772"/>
              <a:gd name="connsiteY338" fmla="*/ 6820826 h 7012541"/>
              <a:gd name="connsiteX339" fmla="*/ 2293103 w 8852772"/>
              <a:gd name="connsiteY339" fmla="*/ 6858002 h 7012541"/>
              <a:gd name="connsiteX340" fmla="*/ 2159046 w 8852772"/>
              <a:gd name="connsiteY340" fmla="*/ 6858002 h 7012541"/>
              <a:gd name="connsiteX341" fmla="*/ 2047293 w 8852772"/>
              <a:gd name="connsiteY341" fmla="*/ 6888993 h 7012541"/>
              <a:gd name="connsiteX342" fmla="*/ 995643 w 8852772"/>
              <a:gd name="connsiteY342" fmla="*/ 7010404 h 7012541"/>
              <a:gd name="connsiteX343" fmla="*/ 0 w 8852772"/>
              <a:gd name="connsiteY343" fmla="*/ 6931523 h 7012541"/>
              <a:gd name="connsiteX344" fmla="*/ 28261 w 8852772"/>
              <a:gd name="connsiteY344" fmla="*/ 5029202 h 7012541"/>
              <a:gd name="connsiteX0" fmla="*/ 6634026 w 8850777"/>
              <a:gd name="connsiteY0" fmla="*/ 867292 h 7012541"/>
              <a:gd name="connsiteX1" fmla="*/ 6577800 w 8850777"/>
              <a:gd name="connsiteY1" fmla="*/ 908210 h 7012541"/>
              <a:gd name="connsiteX2" fmla="*/ 6529417 w 8850777"/>
              <a:gd name="connsiteY2" fmla="*/ 967963 h 7012541"/>
              <a:gd name="connsiteX3" fmla="*/ 6545544 w 8850777"/>
              <a:gd name="connsiteY3" fmla="*/ 1006376 h 7012541"/>
              <a:gd name="connsiteX4" fmla="*/ 6585864 w 8850777"/>
              <a:gd name="connsiteY4" fmla="*/ 1006911 h 7012541"/>
              <a:gd name="connsiteX5" fmla="*/ 6602827 w 8850777"/>
              <a:gd name="connsiteY5" fmla="*/ 1003094 h 7012541"/>
              <a:gd name="connsiteX6" fmla="*/ 6624961 w 8850777"/>
              <a:gd name="connsiteY6" fmla="*/ 955148 h 7012541"/>
              <a:gd name="connsiteX7" fmla="*/ 6627415 w 8850777"/>
              <a:gd name="connsiteY7" fmla="*/ 887712 h 7012541"/>
              <a:gd name="connsiteX8" fmla="*/ 6634026 w 8850777"/>
              <a:gd name="connsiteY8" fmla="*/ 867292 h 7012541"/>
              <a:gd name="connsiteX9" fmla="*/ 28261 w 8850777"/>
              <a:gd name="connsiteY9" fmla="*/ 5029202 h 7012541"/>
              <a:gd name="connsiteX10" fmla="*/ 71547 w 8850777"/>
              <a:gd name="connsiteY10" fmla="*/ 85060 h 7012541"/>
              <a:gd name="connsiteX11" fmla="*/ 2293103 w 8850777"/>
              <a:gd name="connsiteY11" fmla="*/ 0 h 7012541"/>
              <a:gd name="connsiteX12" fmla="*/ 2909882 w 8850777"/>
              <a:gd name="connsiteY12" fmla="*/ 423059 h 7012541"/>
              <a:gd name="connsiteX13" fmla="*/ 3086400 w 8850777"/>
              <a:gd name="connsiteY13" fmla="*/ 516658 h 7012541"/>
              <a:gd name="connsiteX14" fmla="*/ 3066703 w 8850777"/>
              <a:gd name="connsiteY14" fmla="*/ 491542 h 7012541"/>
              <a:gd name="connsiteX15" fmla="*/ 3040497 w 8850777"/>
              <a:gd name="connsiteY15" fmla="*/ 460064 h 7012541"/>
              <a:gd name="connsiteX16" fmla="*/ 2943731 w 8850777"/>
              <a:gd name="connsiteY16" fmla="*/ 387506 h 7012541"/>
              <a:gd name="connsiteX17" fmla="*/ 2895348 w 8850777"/>
              <a:gd name="connsiteY17" fmla="*/ 302144 h 7012541"/>
              <a:gd name="connsiteX18" fmla="*/ 2981361 w 8850777"/>
              <a:gd name="connsiteY18" fmla="*/ 203978 h 7012541"/>
              <a:gd name="connsiteX19" fmla="*/ 3035121 w 8850777"/>
              <a:gd name="connsiteY19" fmla="*/ 203978 h 7012541"/>
              <a:gd name="connsiteX20" fmla="*/ 3051248 w 8850777"/>
              <a:gd name="connsiteY20" fmla="*/ 233856 h 7012541"/>
              <a:gd name="connsiteX21" fmla="*/ 3110381 w 8850777"/>
              <a:gd name="connsiteY21" fmla="*/ 391774 h 7012541"/>
              <a:gd name="connsiteX22" fmla="*/ 3131886 w 8850777"/>
              <a:gd name="connsiteY22" fmla="*/ 434455 h 7012541"/>
              <a:gd name="connsiteX23" fmla="*/ 3217899 w 8850777"/>
              <a:gd name="connsiteY23" fmla="*/ 545425 h 7012541"/>
              <a:gd name="connsiteX24" fmla="*/ 3265394 w 8850777"/>
              <a:gd name="connsiteY24" fmla="*/ 614557 h 7012541"/>
              <a:gd name="connsiteX25" fmla="*/ 3525574 w 8850777"/>
              <a:gd name="connsiteY25" fmla="*/ 784372 h 7012541"/>
              <a:gd name="connsiteX26" fmla="*/ 3549857 w 8850777"/>
              <a:gd name="connsiteY26" fmla="*/ 760429 h 7012541"/>
              <a:gd name="connsiteX27" fmla="*/ 3583457 w 8850777"/>
              <a:gd name="connsiteY27" fmla="*/ 716148 h 7012541"/>
              <a:gd name="connsiteX28" fmla="*/ 3701724 w 8850777"/>
              <a:gd name="connsiteY28" fmla="*/ 703343 h 7012541"/>
              <a:gd name="connsiteX29" fmla="*/ 3927511 w 8850777"/>
              <a:gd name="connsiteY29" fmla="*/ 733221 h 7012541"/>
              <a:gd name="connsiteX30" fmla="*/ 3992019 w 8850777"/>
              <a:gd name="connsiteY30" fmla="*/ 686272 h 7012541"/>
              <a:gd name="connsiteX31" fmla="*/ 4008148 w 8850777"/>
              <a:gd name="connsiteY31" fmla="*/ 600910 h 7012541"/>
              <a:gd name="connsiteX32" fmla="*/ 4008148 w 8850777"/>
              <a:gd name="connsiteY32" fmla="*/ 545425 h 7012541"/>
              <a:gd name="connsiteX33" fmla="*/ 4110289 w 8850777"/>
              <a:gd name="connsiteY33" fmla="*/ 515549 h 7012541"/>
              <a:gd name="connsiteX34" fmla="*/ 4190927 w 8850777"/>
              <a:gd name="connsiteY34" fmla="*/ 579570 h 7012541"/>
              <a:gd name="connsiteX35" fmla="*/ 4239308 w 8850777"/>
              <a:gd name="connsiteY35" fmla="*/ 613714 h 7012541"/>
              <a:gd name="connsiteX36" fmla="*/ 4293068 w 8850777"/>
              <a:gd name="connsiteY36" fmla="*/ 583839 h 7012541"/>
              <a:gd name="connsiteX37" fmla="*/ 4336073 w 8850777"/>
              <a:gd name="connsiteY37" fmla="*/ 472869 h 7012541"/>
              <a:gd name="connsiteX38" fmla="*/ 4368329 w 8850777"/>
              <a:gd name="connsiteY38" fmla="*/ 438723 h 7012541"/>
              <a:gd name="connsiteX39" fmla="*/ 4422087 w 8850777"/>
              <a:gd name="connsiteY39" fmla="*/ 442991 h 7012541"/>
              <a:gd name="connsiteX40" fmla="*/ 4481222 w 8850777"/>
              <a:gd name="connsiteY40" fmla="*/ 485671 h 7012541"/>
              <a:gd name="connsiteX41" fmla="*/ 4567235 w 8850777"/>
              <a:gd name="connsiteY41" fmla="*/ 545425 h 7012541"/>
              <a:gd name="connsiteX42" fmla="*/ 4701630 w 8850777"/>
              <a:gd name="connsiteY42" fmla="*/ 481403 h 7012541"/>
              <a:gd name="connsiteX43" fmla="*/ 4787643 w 8850777"/>
              <a:gd name="connsiteY43" fmla="*/ 366167 h 7012541"/>
              <a:gd name="connsiteX44" fmla="*/ 4852154 w 8850777"/>
              <a:gd name="connsiteY44" fmla="*/ 349094 h 7012541"/>
              <a:gd name="connsiteX45" fmla="*/ 4911289 w 8850777"/>
              <a:gd name="connsiteY45" fmla="*/ 494208 h 7012541"/>
              <a:gd name="connsiteX46" fmla="*/ 4900539 w 8850777"/>
              <a:gd name="connsiteY46" fmla="*/ 507013 h 7012541"/>
              <a:gd name="connsiteX47" fmla="*/ 5008054 w 8850777"/>
              <a:gd name="connsiteY47" fmla="*/ 532622 h 7012541"/>
              <a:gd name="connsiteX48" fmla="*/ 5099443 w 8850777"/>
              <a:gd name="connsiteY48" fmla="*/ 498476 h 7012541"/>
              <a:gd name="connsiteX49" fmla="*/ 5115571 w 8850777"/>
              <a:gd name="connsiteY49" fmla="*/ 485671 h 7012541"/>
              <a:gd name="connsiteX50" fmla="*/ 5292973 w 8850777"/>
              <a:gd name="connsiteY50" fmla="*/ 477137 h 7012541"/>
              <a:gd name="connsiteX51" fmla="*/ 5395114 w 8850777"/>
              <a:gd name="connsiteY51" fmla="*/ 468600 h 7012541"/>
              <a:gd name="connsiteX52" fmla="*/ 5454249 w 8850777"/>
              <a:gd name="connsiteY52" fmla="*/ 357630 h 7012541"/>
              <a:gd name="connsiteX53" fmla="*/ 5545639 w 8850777"/>
              <a:gd name="connsiteY53" fmla="*/ 131422 h 7012541"/>
              <a:gd name="connsiteX54" fmla="*/ 5626276 w 8850777"/>
              <a:gd name="connsiteY54" fmla="*/ 33255 h 7012541"/>
              <a:gd name="connsiteX55" fmla="*/ 5684065 w 8850777"/>
              <a:gd name="connsiteY55" fmla="*/ 2846 h 7012541"/>
              <a:gd name="connsiteX56" fmla="*/ 5721528 w 8850777"/>
              <a:gd name="connsiteY56" fmla="*/ 245 h 7012541"/>
              <a:gd name="connsiteX57" fmla="*/ 5766047 w 8850777"/>
              <a:gd name="connsiteY57" fmla="*/ 7648 h 7012541"/>
              <a:gd name="connsiteX58" fmla="*/ 5712289 w 8850777"/>
              <a:gd name="connsiteY58" fmla="*/ 152762 h 7012541"/>
              <a:gd name="connsiteX59" fmla="*/ 5658530 w 8850777"/>
              <a:gd name="connsiteY59" fmla="*/ 323485 h 7012541"/>
              <a:gd name="connsiteX60" fmla="*/ 5599395 w 8850777"/>
              <a:gd name="connsiteY60" fmla="*/ 489940 h 7012541"/>
              <a:gd name="connsiteX61" fmla="*/ 5733793 w 8850777"/>
              <a:gd name="connsiteY61" fmla="*/ 613714 h 7012541"/>
              <a:gd name="connsiteX62" fmla="*/ 5766047 w 8850777"/>
              <a:gd name="connsiteY62" fmla="*/ 596641 h 7012541"/>
              <a:gd name="connsiteX63" fmla="*/ 5782173 w 8850777"/>
              <a:gd name="connsiteY63" fmla="*/ 566766 h 7012541"/>
              <a:gd name="connsiteX64" fmla="*/ 5889693 w 8850777"/>
              <a:gd name="connsiteY64" fmla="*/ 532622 h 7012541"/>
              <a:gd name="connsiteX65" fmla="*/ 5948825 w 8850777"/>
              <a:gd name="connsiteY65" fmla="*/ 600910 h 7012541"/>
              <a:gd name="connsiteX66" fmla="*/ 5948825 w 8850777"/>
              <a:gd name="connsiteY66" fmla="*/ 635055 h 7012541"/>
              <a:gd name="connsiteX67" fmla="*/ 6110101 w 8850777"/>
              <a:gd name="connsiteY67" fmla="*/ 801509 h 7012541"/>
              <a:gd name="connsiteX68" fmla="*/ 6185364 w 8850777"/>
              <a:gd name="connsiteY68" fmla="*/ 797240 h 7012541"/>
              <a:gd name="connsiteX69" fmla="*/ 6411148 w 8850777"/>
              <a:gd name="connsiteY69" fmla="*/ 754560 h 7012541"/>
              <a:gd name="connsiteX70" fmla="*/ 6459531 w 8850777"/>
              <a:gd name="connsiteY70" fmla="*/ 771633 h 7012541"/>
              <a:gd name="connsiteX71" fmla="*/ 6518666 w 8850777"/>
              <a:gd name="connsiteY71" fmla="*/ 831386 h 7012541"/>
              <a:gd name="connsiteX72" fmla="*/ 6583174 w 8850777"/>
              <a:gd name="connsiteY72" fmla="*/ 839921 h 7012541"/>
              <a:gd name="connsiteX73" fmla="*/ 6604680 w 8850777"/>
              <a:gd name="connsiteY73" fmla="*/ 822850 h 7012541"/>
              <a:gd name="connsiteX74" fmla="*/ 6630887 w 8850777"/>
              <a:gd name="connsiteY74" fmla="*/ 818048 h 7012541"/>
              <a:gd name="connsiteX75" fmla="*/ 6648711 w 8850777"/>
              <a:gd name="connsiteY75" fmla="*/ 821907 h 7012541"/>
              <a:gd name="connsiteX76" fmla="*/ 6652736 w 8850777"/>
              <a:gd name="connsiteY76" fmla="*/ 803062 h 7012541"/>
              <a:gd name="connsiteX77" fmla="*/ 6634723 w 8850777"/>
              <a:gd name="connsiteY77" fmla="*/ 789260 h 7012541"/>
              <a:gd name="connsiteX78" fmla="*/ 6634019 w 8850777"/>
              <a:gd name="connsiteY78" fmla="*/ 763084 h 7012541"/>
              <a:gd name="connsiteX79" fmla="*/ 6635466 w 8850777"/>
              <a:gd name="connsiteY79" fmla="*/ 732353 h 7012541"/>
              <a:gd name="connsiteX80" fmla="*/ 6681000 w 8850777"/>
              <a:gd name="connsiteY80" fmla="*/ 753698 h 7012541"/>
              <a:gd name="connsiteX81" fmla="*/ 6681704 w 8850777"/>
              <a:gd name="connsiteY81" fmla="*/ 779876 h 7012541"/>
              <a:gd name="connsiteX82" fmla="*/ 6666549 w 8850777"/>
              <a:gd name="connsiteY82" fmla="*/ 977913 h 7012541"/>
              <a:gd name="connsiteX83" fmla="*/ 6666829 w 8850777"/>
              <a:gd name="connsiteY83" fmla="*/ 988259 h 7012541"/>
              <a:gd name="connsiteX84" fmla="*/ 6669190 w 8850777"/>
              <a:gd name="connsiteY84" fmla="*/ 987703 h 7012541"/>
              <a:gd name="connsiteX85" fmla="*/ 6712195 w 8850777"/>
              <a:gd name="connsiteY85" fmla="*/ 1006376 h 7012541"/>
              <a:gd name="connsiteX86" fmla="*/ 6741388 w 8850777"/>
              <a:gd name="connsiteY86" fmla="*/ 1050670 h 7012541"/>
              <a:gd name="connsiteX87" fmla="*/ 6756165 w 8850777"/>
              <a:gd name="connsiteY87" fmla="*/ 1051331 h 7012541"/>
              <a:gd name="connsiteX88" fmla="*/ 6811400 w 8850777"/>
              <a:gd name="connsiteY88" fmla="*/ 1031420 h 7012541"/>
              <a:gd name="connsiteX89" fmla="*/ 6870579 w 8850777"/>
              <a:gd name="connsiteY89" fmla="*/ 1010084 h 7012541"/>
              <a:gd name="connsiteX90" fmla="*/ 6917158 w 8850777"/>
              <a:gd name="connsiteY90" fmla="*/ 1091465 h 7012541"/>
              <a:gd name="connsiteX91" fmla="*/ 7031896 w 8850777"/>
              <a:gd name="connsiteY91" fmla="*/ 1125620 h 7012541"/>
              <a:gd name="connsiteX92" fmla="*/ 7125478 w 8850777"/>
              <a:gd name="connsiteY92" fmla="*/ 1156072 h 7012541"/>
              <a:gd name="connsiteX93" fmla="*/ 7159878 w 8850777"/>
              <a:gd name="connsiteY93" fmla="*/ 1207863 h 7012541"/>
              <a:gd name="connsiteX94" fmla="*/ 7235505 w 8850777"/>
              <a:gd name="connsiteY94" fmla="*/ 1290100 h 7012541"/>
              <a:gd name="connsiteX95" fmla="*/ 7260605 w 8850777"/>
              <a:gd name="connsiteY95" fmla="*/ 1292379 h 7012541"/>
              <a:gd name="connsiteX96" fmla="*/ 7397968 w 8850777"/>
              <a:gd name="connsiteY96" fmla="*/ 1257963 h 7012541"/>
              <a:gd name="connsiteX97" fmla="*/ 7448170 w 8850777"/>
              <a:gd name="connsiteY97" fmla="*/ 1262519 h 7012541"/>
              <a:gd name="connsiteX98" fmla="*/ 7449238 w 8850777"/>
              <a:gd name="connsiteY98" fmla="*/ 1281014 h 7012541"/>
              <a:gd name="connsiteX99" fmla="*/ 7356343 w 8850777"/>
              <a:gd name="connsiteY99" fmla="*/ 1318280 h 7012541"/>
              <a:gd name="connsiteX100" fmla="*/ 7333375 w 8850777"/>
              <a:gd name="connsiteY100" fmla="*/ 1352992 h 7012541"/>
              <a:gd name="connsiteX101" fmla="*/ 7382127 w 8850777"/>
              <a:gd name="connsiteY101" fmla="*/ 1388279 h 7012541"/>
              <a:gd name="connsiteX102" fmla="*/ 7433759 w 8850777"/>
              <a:gd name="connsiteY102" fmla="*/ 1403649 h 7012541"/>
              <a:gd name="connsiteX103" fmla="*/ 7364535 w 8850777"/>
              <a:gd name="connsiteY103" fmla="*/ 1432382 h 7012541"/>
              <a:gd name="connsiteX104" fmla="*/ 7336194 w 8850777"/>
              <a:gd name="connsiteY104" fmla="*/ 1457701 h 7012541"/>
              <a:gd name="connsiteX105" fmla="*/ 7364153 w 8850777"/>
              <a:gd name="connsiteY105" fmla="*/ 1481607 h 7012541"/>
              <a:gd name="connsiteX106" fmla="*/ 7469950 w 8850777"/>
              <a:gd name="connsiteY106" fmla="*/ 1458567 h 7012541"/>
              <a:gd name="connsiteX107" fmla="*/ 7685494 w 8850777"/>
              <a:gd name="connsiteY107" fmla="*/ 1411069 h 7012541"/>
              <a:gd name="connsiteX108" fmla="*/ 7721005 w 8850777"/>
              <a:gd name="connsiteY108" fmla="*/ 1398266 h 7012541"/>
              <a:gd name="connsiteX109" fmla="*/ 7755786 w 8850777"/>
              <a:gd name="connsiteY109" fmla="*/ 1400830 h 7012541"/>
              <a:gd name="connsiteX110" fmla="*/ 7744655 w 8850777"/>
              <a:gd name="connsiteY110" fmla="*/ 1431274 h 7012541"/>
              <a:gd name="connsiteX111" fmla="*/ 7718830 w 8850777"/>
              <a:gd name="connsiteY111" fmla="*/ 1444362 h 7012541"/>
              <a:gd name="connsiteX112" fmla="*/ 7634911 w 8850777"/>
              <a:gd name="connsiteY112" fmla="*/ 1455735 h 7012541"/>
              <a:gd name="connsiteX113" fmla="*/ 7564259 w 8850777"/>
              <a:gd name="connsiteY113" fmla="*/ 1473656 h 7012541"/>
              <a:gd name="connsiteX114" fmla="*/ 7519069 w 8850777"/>
              <a:gd name="connsiteY114" fmla="*/ 1486173 h 7012541"/>
              <a:gd name="connsiteX115" fmla="*/ 7422588 w 8850777"/>
              <a:gd name="connsiteY115" fmla="*/ 1517179 h 7012541"/>
              <a:gd name="connsiteX116" fmla="*/ 7333981 w 8850777"/>
              <a:gd name="connsiteY116" fmla="*/ 1586884 h 7012541"/>
              <a:gd name="connsiteX117" fmla="*/ 7424703 w 8850777"/>
              <a:gd name="connsiteY117" fmla="*/ 1595712 h 7012541"/>
              <a:gd name="connsiteX118" fmla="*/ 7616576 w 8850777"/>
              <a:gd name="connsiteY118" fmla="*/ 1556747 h 7012541"/>
              <a:gd name="connsiteX119" fmla="*/ 7733485 w 8850777"/>
              <a:gd name="connsiteY119" fmla="*/ 1544806 h 7012541"/>
              <a:gd name="connsiteX120" fmla="*/ 7757500 w 8850777"/>
              <a:gd name="connsiteY120" fmla="*/ 1570131 h 7012541"/>
              <a:gd name="connsiteX121" fmla="*/ 7737410 w 8850777"/>
              <a:gd name="connsiteY121" fmla="*/ 1584926 h 7012541"/>
              <a:gd name="connsiteX122" fmla="*/ 7540165 w 8850777"/>
              <a:gd name="connsiteY122" fmla="*/ 1614502 h 7012541"/>
              <a:gd name="connsiteX123" fmla="*/ 7473820 w 8850777"/>
              <a:gd name="connsiteY123" fmla="*/ 1623317 h 7012541"/>
              <a:gd name="connsiteX124" fmla="*/ 7385936 w 8850777"/>
              <a:gd name="connsiteY124" fmla="*/ 1677656 h 7012541"/>
              <a:gd name="connsiteX125" fmla="*/ 7281204 w 8850777"/>
              <a:gd name="connsiteY125" fmla="*/ 1719189 h 7012541"/>
              <a:gd name="connsiteX126" fmla="*/ 7274371 w 8850777"/>
              <a:gd name="connsiteY126" fmla="*/ 1720608 h 7012541"/>
              <a:gd name="connsiteX127" fmla="*/ 7266631 w 8850777"/>
              <a:gd name="connsiteY127" fmla="*/ 1727395 h 7012541"/>
              <a:gd name="connsiteX128" fmla="*/ 7266631 w 8850777"/>
              <a:gd name="connsiteY128" fmla="*/ 1753945 h 7012541"/>
              <a:gd name="connsiteX129" fmla="*/ 7283452 w 8850777"/>
              <a:gd name="connsiteY129" fmla="*/ 1789340 h 7012541"/>
              <a:gd name="connsiteX130" fmla="*/ 7165708 w 8850777"/>
              <a:gd name="connsiteY130" fmla="*/ 1833590 h 7012541"/>
              <a:gd name="connsiteX131" fmla="*/ 7154809 w 8850777"/>
              <a:gd name="connsiteY131" fmla="*/ 1845056 h 7012541"/>
              <a:gd name="connsiteX132" fmla="*/ 7169142 w 8850777"/>
              <a:gd name="connsiteY132" fmla="*/ 1864261 h 7012541"/>
              <a:gd name="connsiteX133" fmla="*/ 7176645 w 8850777"/>
              <a:gd name="connsiteY133" fmla="*/ 1869997 h 7012541"/>
              <a:gd name="connsiteX134" fmla="*/ 7213877 w 8850777"/>
              <a:gd name="connsiteY134" fmla="*/ 1873441 h 7012541"/>
              <a:gd name="connsiteX135" fmla="*/ 7217525 w 8850777"/>
              <a:gd name="connsiteY135" fmla="*/ 1872797 h 7012541"/>
              <a:gd name="connsiteX136" fmla="*/ 7351920 w 8850777"/>
              <a:gd name="connsiteY136" fmla="*/ 1864261 h 7012541"/>
              <a:gd name="connsiteX137" fmla="*/ 7393249 w 8850777"/>
              <a:gd name="connsiteY137" fmla="*/ 1878132 h 7012541"/>
              <a:gd name="connsiteX138" fmla="*/ 7415948 w 8850777"/>
              <a:gd name="connsiteY138" fmla="*/ 1899836 h 7012541"/>
              <a:gd name="connsiteX139" fmla="*/ 7429578 w 8850777"/>
              <a:gd name="connsiteY139" fmla="*/ 1897743 h 7012541"/>
              <a:gd name="connsiteX140" fmla="*/ 7460064 w 8850777"/>
              <a:gd name="connsiteY140" fmla="*/ 1895534 h 7012541"/>
              <a:gd name="connsiteX141" fmla="*/ 7502113 w 8850777"/>
              <a:gd name="connsiteY141" fmla="*/ 1922083 h 7012541"/>
              <a:gd name="connsiteX142" fmla="*/ 7476884 w 8850777"/>
              <a:gd name="connsiteY142" fmla="*/ 1957479 h 7012541"/>
              <a:gd name="connsiteX143" fmla="*/ 7435999 w 8850777"/>
              <a:gd name="connsiteY143" fmla="*/ 1965299 h 7012541"/>
              <a:gd name="connsiteX144" fmla="*/ 7432559 w 8850777"/>
              <a:gd name="connsiteY144" fmla="*/ 1983767 h 7012541"/>
              <a:gd name="connsiteX145" fmla="*/ 7341167 w 8850777"/>
              <a:gd name="connsiteY145" fmla="*/ 2116076 h 7012541"/>
              <a:gd name="connsiteX146" fmla="*/ 7292785 w 8850777"/>
              <a:gd name="connsiteY146" fmla="*/ 2120344 h 7012541"/>
              <a:gd name="connsiteX147" fmla="*/ 7267252 w 8850777"/>
              <a:gd name="connsiteY147" fmla="*/ 2119278 h 7012541"/>
              <a:gd name="connsiteX148" fmla="*/ 7250917 w 8850777"/>
              <a:gd name="connsiteY148" fmla="*/ 2136237 h 7012541"/>
              <a:gd name="connsiteX149" fmla="*/ 7266631 w 8850777"/>
              <a:gd name="connsiteY149" fmla="*/ 2152158 h 7012541"/>
              <a:gd name="connsiteX150" fmla="*/ 7266631 w 8850777"/>
              <a:gd name="connsiteY150" fmla="*/ 2169860 h 7012541"/>
              <a:gd name="connsiteX151" fmla="*/ 7241401 w 8850777"/>
              <a:gd name="connsiteY151" fmla="*/ 2178706 h 7012541"/>
              <a:gd name="connsiteX152" fmla="*/ 7216741 w 8850777"/>
              <a:gd name="connsiteY152" fmla="*/ 2176761 h 7012541"/>
              <a:gd name="connsiteX153" fmla="*/ 7206772 w 8850777"/>
              <a:gd name="connsiteY153" fmla="*/ 2188634 h 7012541"/>
              <a:gd name="connsiteX154" fmla="*/ 7209141 w 8850777"/>
              <a:gd name="connsiteY154" fmla="*/ 2205255 h 7012541"/>
              <a:gd name="connsiteX155" fmla="*/ 7241401 w 8850777"/>
              <a:gd name="connsiteY155" fmla="*/ 2205255 h 7012541"/>
              <a:gd name="connsiteX156" fmla="*/ 7325501 w 8850777"/>
              <a:gd name="connsiteY156" fmla="*/ 2205255 h 7012541"/>
              <a:gd name="connsiteX157" fmla="*/ 7367553 w 8850777"/>
              <a:gd name="connsiteY157" fmla="*/ 2205255 h 7012541"/>
              <a:gd name="connsiteX158" fmla="*/ 7434834 w 8850777"/>
              <a:gd name="connsiteY158" fmla="*/ 2249505 h 7012541"/>
              <a:gd name="connsiteX159" fmla="*/ 7535753 w 8850777"/>
              <a:gd name="connsiteY159" fmla="*/ 2284901 h 7012541"/>
              <a:gd name="connsiteX160" fmla="*/ 7560984 w 8850777"/>
              <a:gd name="connsiteY160" fmla="*/ 2311449 h 7012541"/>
              <a:gd name="connsiteX161" fmla="*/ 7535753 w 8850777"/>
              <a:gd name="connsiteY161" fmla="*/ 2329142 h 7012541"/>
              <a:gd name="connsiteX162" fmla="*/ 7527346 w 8850777"/>
              <a:gd name="connsiteY162" fmla="*/ 2355692 h 7012541"/>
              <a:gd name="connsiteX163" fmla="*/ 7518935 w 8850777"/>
              <a:gd name="connsiteY163" fmla="*/ 2391087 h 7012541"/>
              <a:gd name="connsiteX164" fmla="*/ 7518935 w 8850777"/>
              <a:gd name="connsiteY164" fmla="*/ 2417635 h 7012541"/>
              <a:gd name="connsiteX165" fmla="*/ 7527346 w 8850777"/>
              <a:gd name="connsiteY165" fmla="*/ 2417635 h 7012541"/>
              <a:gd name="connsiteX166" fmla="*/ 7527346 w 8850777"/>
              <a:gd name="connsiteY166" fmla="*/ 2479580 h 7012541"/>
              <a:gd name="connsiteX167" fmla="*/ 7460064 w 8850777"/>
              <a:gd name="connsiteY167" fmla="*/ 2541532 h 7012541"/>
              <a:gd name="connsiteX168" fmla="*/ 7544165 w 8850777"/>
              <a:gd name="connsiteY168" fmla="*/ 2568073 h 7012541"/>
              <a:gd name="connsiteX169" fmla="*/ 7535753 w 8850777"/>
              <a:gd name="connsiteY169" fmla="*/ 2576928 h 7012541"/>
              <a:gd name="connsiteX170" fmla="*/ 7236495 w 8850777"/>
              <a:gd name="connsiteY170" fmla="*/ 2576928 h 7012541"/>
              <a:gd name="connsiteX171" fmla="*/ 7215508 w 8850777"/>
              <a:gd name="connsiteY171" fmla="*/ 2587165 h 7012541"/>
              <a:gd name="connsiteX172" fmla="*/ 7214139 w 8850777"/>
              <a:gd name="connsiteY172" fmla="*/ 2590655 h 7012541"/>
              <a:gd name="connsiteX173" fmla="*/ 7232990 w 8850777"/>
              <a:gd name="connsiteY173" fmla="*/ 2594621 h 7012541"/>
              <a:gd name="connsiteX174" fmla="*/ 7300272 w 8850777"/>
              <a:gd name="connsiteY174" fmla="*/ 2638871 h 7012541"/>
              <a:gd name="connsiteX175" fmla="*/ 7333912 w 8850777"/>
              <a:gd name="connsiteY175" fmla="*/ 2665420 h 7012541"/>
              <a:gd name="connsiteX176" fmla="*/ 7426423 w 8850777"/>
              <a:gd name="connsiteY176" fmla="*/ 2683114 h 7012541"/>
              <a:gd name="connsiteX177" fmla="*/ 7443243 w 8850777"/>
              <a:gd name="connsiteY177" fmla="*/ 2700816 h 7012541"/>
              <a:gd name="connsiteX178" fmla="*/ 7426423 w 8850777"/>
              <a:gd name="connsiteY178" fmla="*/ 2709662 h 7012541"/>
              <a:gd name="connsiteX179" fmla="*/ 7224581 w 8850777"/>
              <a:gd name="connsiteY179" fmla="*/ 2709662 h 7012541"/>
              <a:gd name="connsiteX180" fmla="*/ 7208810 w 8850777"/>
              <a:gd name="connsiteY180" fmla="*/ 2710767 h 7012541"/>
              <a:gd name="connsiteX181" fmla="*/ 7207899 w 8850777"/>
              <a:gd name="connsiteY181" fmla="*/ 2711514 h 7012541"/>
              <a:gd name="connsiteX182" fmla="*/ 7208115 w 8850777"/>
              <a:gd name="connsiteY182" fmla="*/ 2712006 h 7012541"/>
              <a:gd name="connsiteX183" fmla="*/ 7292785 w 8850777"/>
              <a:gd name="connsiteY183" fmla="*/ 2730679 h 7012541"/>
              <a:gd name="connsiteX184" fmla="*/ 7411055 w 8850777"/>
              <a:gd name="connsiteY184" fmla="*/ 2816042 h 7012541"/>
              <a:gd name="connsiteX185" fmla="*/ 7411055 w 8850777"/>
              <a:gd name="connsiteY185" fmla="*/ 2824702 h 7012541"/>
              <a:gd name="connsiteX186" fmla="*/ 7510524 w 8850777"/>
              <a:gd name="connsiteY186" fmla="*/ 2824702 h 7012541"/>
              <a:gd name="connsiteX187" fmla="*/ 7586217 w 8850777"/>
              <a:gd name="connsiteY187" fmla="*/ 2815857 h 7012541"/>
              <a:gd name="connsiteX188" fmla="*/ 7619857 w 8850777"/>
              <a:gd name="connsiteY188" fmla="*/ 2842405 h 7012541"/>
              <a:gd name="connsiteX189" fmla="*/ 7611446 w 8850777"/>
              <a:gd name="connsiteY189" fmla="*/ 2868954 h 7012541"/>
              <a:gd name="connsiteX190" fmla="*/ 7569394 w 8850777"/>
              <a:gd name="connsiteY190" fmla="*/ 2868954 h 7012541"/>
              <a:gd name="connsiteX191" fmla="*/ 7460064 w 8850777"/>
              <a:gd name="connsiteY191" fmla="*/ 2860098 h 7012541"/>
              <a:gd name="connsiteX192" fmla="*/ 7429971 w 8850777"/>
              <a:gd name="connsiteY192" fmla="*/ 2855261 h 7012541"/>
              <a:gd name="connsiteX193" fmla="*/ 7408679 w 8850777"/>
              <a:gd name="connsiteY193" fmla="*/ 2859828 h 7012541"/>
              <a:gd name="connsiteX194" fmla="*/ 7391569 w 8850777"/>
              <a:gd name="connsiteY194" fmla="*/ 2867792 h 7012541"/>
              <a:gd name="connsiteX195" fmla="*/ 7380474 w 8850777"/>
              <a:gd name="connsiteY195" fmla="*/ 2867539 h 7012541"/>
              <a:gd name="connsiteX196" fmla="*/ 7376094 w 8850777"/>
              <a:gd name="connsiteY196" fmla="*/ 2868814 h 7012541"/>
              <a:gd name="connsiteX197" fmla="*/ 7363084 w 8850777"/>
              <a:gd name="connsiteY197" fmla="*/ 2868887 h 7012541"/>
              <a:gd name="connsiteX198" fmla="*/ 7330122 w 8850777"/>
              <a:gd name="connsiteY198" fmla="*/ 2879700 h 7012541"/>
              <a:gd name="connsiteX199" fmla="*/ 7423270 w 8850777"/>
              <a:gd name="connsiteY199" fmla="*/ 2893285 h 7012541"/>
              <a:gd name="connsiteX200" fmla="*/ 7535753 w 8850777"/>
              <a:gd name="connsiteY200" fmla="*/ 2895495 h 7012541"/>
              <a:gd name="connsiteX201" fmla="*/ 7569394 w 8850777"/>
              <a:gd name="connsiteY201" fmla="*/ 2895495 h 7012541"/>
              <a:gd name="connsiteX202" fmla="*/ 7611446 w 8850777"/>
              <a:gd name="connsiteY202" fmla="*/ 2913195 h 7012541"/>
              <a:gd name="connsiteX203" fmla="*/ 7619857 w 8850777"/>
              <a:gd name="connsiteY203" fmla="*/ 2939745 h 7012541"/>
              <a:gd name="connsiteX204" fmla="*/ 7603035 w 8850777"/>
              <a:gd name="connsiteY204" fmla="*/ 2957445 h 7012541"/>
              <a:gd name="connsiteX205" fmla="*/ 7476884 w 8850777"/>
              <a:gd name="connsiteY205" fmla="*/ 2957445 h 7012541"/>
              <a:gd name="connsiteX206" fmla="*/ 7611446 w 8850777"/>
              <a:gd name="connsiteY206" fmla="*/ 2992841 h 7012541"/>
              <a:gd name="connsiteX207" fmla="*/ 7636676 w 8850777"/>
              <a:gd name="connsiteY207" fmla="*/ 3010536 h 7012541"/>
              <a:gd name="connsiteX208" fmla="*/ 7603035 w 8850777"/>
              <a:gd name="connsiteY208" fmla="*/ 3019391 h 7012541"/>
              <a:gd name="connsiteX209" fmla="*/ 7392782 w 8850777"/>
              <a:gd name="connsiteY209" fmla="*/ 3019391 h 7012541"/>
              <a:gd name="connsiteX210" fmla="*/ 7359141 w 8850777"/>
              <a:gd name="connsiteY210" fmla="*/ 3037084 h 7012541"/>
              <a:gd name="connsiteX211" fmla="*/ 7418013 w 8850777"/>
              <a:gd name="connsiteY211" fmla="*/ 3037084 h 7012541"/>
              <a:gd name="connsiteX212" fmla="*/ 7493705 w 8850777"/>
              <a:gd name="connsiteY212" fmla="*/ 3063633 h 7012541"/>
              <a:gd name="connsiteX213" fmla="*/ 7569394 w 8850777"/>
              <a:gd name="connsiteY213" fmla="*/ 3063633 h 7012541"/>
              <a:gd name="connsiteX214" fmla="*/ 7594625 w 8850777"/>
              <a:gd name="connsiteY214" fmla="*/ 3090181 h 7012541"/>
              <a:gd name="connsiteX215" fmla="*/ 7569394 w 8850777"/>
              <a:gd name="connsiteY215" fmla="*/ 3116729 h 7012541"/>
              <a:gd name="connsiteX216" fmla="*/ 7392782 w 8850777"/>
              <a:gd name="connsiteY216" fmla="*/ 3116729 h 7012541"/>
              <a:gd name="connsiteX217" fmla="*/ 7317090 w 8850777"/>
              <a:gd name="connsiteY217" fmla="*/ 3125577 h 7012541"/>
              <a:gd name="connsiteX218" fmla="*/ 7409602 w 8850777"/>
              <a:gd name="connsiteY218" fmla="*/ 3125577 h 7012541"/>
              <a:gd name="connsiteX219" fmla="*/ 7468474 w 8850777"/>
              <a:gd name="connsiteY219" fmla="*/ 3160972 h 7012541"/>
              <a:gd name="connsiteX220" fmla="*/ 7468474 w 8850777"/>
              <a:gd name="connsiteY220" fmla="*/ 3187520 h 7012541"/>
              <a:gd name="connsiteX221" fmla="*/ 7434834 w 8850777"/>
              <a:gd name="connsiteY221" fmla="*/ 3205222 h 7012541"/>
              <a:gd name="connsiteX222" fmla="*/ 7325501 w 8850777"/>
              <a:gd name="connsiteY222" fmla="*/ 3222925 h 7012541"/>
              <a:gd name="connsiteX223" fmla="*/ 7289650 w 8850777"/>
              <a:gd name="connsiteY223" fmla="*/ 3228471 h 7012541"/>
              <a:gd name="connsiteX224" fmla="*/ 7297868 w 8850777"/>
              <a:gd name="connsiteY224" fmla="*/ 3237002 h 7012541"/>
              <a:gd name="connsiteX225" fmla="*/ 7234517 w 8850777"/>
              <a:gd name="connsiteY225" fmla="*/ 3266341 h 7012541"/>
              <a:gd name="connsiteX226" fmla="*/ 7200180 w 8850777"/>
              <a:gd name="connsiteY226" fmla="*/ 3279517 h 7012541"/>
              <a:gd name="connsiteX227" fmla="*/ 7287409 w 8850777"/>
              <a:gd name="connsiteY227" fmla="*/ 3302602 h 7012541"/>
              <a:gd name="connsiteX228" fmla="*/ 7437935 w 8850777"/>
              <a:gd name="connsiteY228" fmla="*/ 3285529 h 7012541"/>
              <a:gd name="connsiteX229" fmla="*/ 7507819 w 8850777"/>
              <a:gd name="connsiteY229" fmla="*/ 3251385 h 7012541"/>
              <a:gd name="connsiteX230" fmla="*/ 7626089 w 8850777"/>
              <a:gd name="connsiteY230" fmla="*/ 3153218 h 7012541"/>
              <a:gd name="connsiteX231" fmla="*/ 7824993 w 8850777"/>
              <a:gd name="connsiteY231" fmla="*/ 2986763 h 7012541"/>
              <a:gd name="connsiteX232" fmla="*/ 8083034 w 8850777"/>
              <a:gd name="connsiteY232" fmla="*/ 2905671 h 7012541"/>
              <a:gd name="connsiteX233" fmla="*/ 8292694 w 8850777"/>
              <a:gd name="connsiteY233" fmla="*/ 2811774 h 7012541"/>
              <a:gd name="connsiteX234" fmla="*/ 8308820 w 8850777"/>
              <a:gd name="connsiteY234" fmla="*/ 2798969 h 7012541"/>
              <a:gd name="connsiteX235" fmla="*/ 8523854 w 8850777"/>
              <a:gd name="connsiteY235" fmla="*/ 2726411 h 7012541"/>
              <a:gd name="connsiteX236" fmla="*/ 8545735 w 8850777"/>
              <a:gd name="connsiteY236" fmla="*/ 2720593 h 7012541"/>
              <a:gd name="connsiteX237" fmla="*/ 8548676 w 8850777"/>
              <a:gd name="connsiteY237" fmla="*/ 2716533 h 7012541"/>
              <a:gd name="connsiteX238" fmla="*/ 8573314 w 8850777"/>
              <a:gd name="connsiteY238" fmla="*/ 2694886 h 7012541"/>
              <a:gd name="connsiteX239" fmla="*/ 8850732 w 8850777"/>
              <a:gd name="connsiteY239" fmla="*/ 2656253 h 7012541"/>
              <a:gd name="connsiteX240" fmla="*/ 8550732 w 8850777"/>
              <a:gd name="connsiteY240" fmla="*/ 3008104 h 7012541"/>
              <a:gd name="connsiteX241" fmla="*/ 8389456 w 8850777"/>
              <a:gd name="connsiteY241" fmla="*/ 3076394 h 7012541"/>
              <a:gd name="connsiteX242" fmla="*/ 8271189 w 8850777"/>
              <a:gd name="connsiteY242" fmla="*/ 3114806 h 7012541"/>
              <a:gd name="connsiteX243" fmla="*/ 8002397 w 8850777"/>
              <a:gd name="connsiteY243" fmla="*/ 3174559 h 7012541"/>
              <a:gd name="connsiteX244" fmla="*/ 7744358 w 8850777"/>
              <a:gd name="connsiteY244" fmla="*/ 3259920 h 7012541"/>
              <a:gd name="connsiteX245" fmla="*/ 7583083 w 8850777"/>
              <a:gd name="connsiteY245" fmla="*/ 3358087 h 7012541"/>
              <a:gd name="connsiteX246" fmla="*/ 7507819 w 8850777"/>
              <a:gd name="connsiteY246" fmla="*/ 3396499 h 7012541"/>
              <a:gd name="connsiteX247" fmla="*/ 7201396 w 8850777"/>
              <a:gd name="connsiteY247" fmla="*/ 3537345 h 7012541"/>
              <a:gd name="connsiteX248" fmla="*/ 7180328 w 8850777"/>
              <a:gd name="connsiteY248" fmla="*/ 3547150 h 7012541"/>
              <a:gd name="connsiteX249" fmla="*/ 7165229 w 8850777"/>
              <a:gd name="connsiteY249" fmla="*/ 3639988 h 7012541"/>
              <a:gd name="connsiteX250" fmla="*/ 7112041 w 8850777"/>
              <a:gd name="connsiteY250" fmla="*/ 3746654 h 7012541"/>
              <a:gd name="connsiteX251" fmla="*/ 7107603 w 8850777"/>
              <a:gd name="connsiteY251" fmla="*/ 3767789 h 7012541"/>
              <a:gd name="connsiteX252" fmla="*/ 7120759 w 8850777"/>
              <a:gd name="connsiteY252" fmla="*/ 3772089 h 7012541"/>
              <a:gd name="connsiteX253" fmla="*/ 7534699 w 8850777"/>
              <a:gd name="connsiteY253" fmla="*/ 3891595 h 7012541"/>
              <a:gd name="connsiteX254" fmla="*/ 7626089 w 8850777"/>
              <a:gd name="connsiteY254" fmla="*/ 3917205 h 7012541"/>
              <a:gd name="connsiteX255" fmla="*/ 7749734 w 8850777"/>
              <a:gd name="connsiteY255" fmla="*/ 3904400 h 7012541"/>
              <a:gd name="connsiteX256" fmla="*/ 7819618 w 8850777"/>
              <a:gd name="connsiteY256" fmla="*/ 3895864 h 7012541"/>
              <a:gd name="connsiteX257" fmla="*/ 7894880 w 8850777"/>
              <a:gd name="connsiteY257" fmla="*/ 3912937 h 7012541"/>
              <a:gd name="connsiteX258" fmla="*/ 7927136 w 8850777"/>
              <a:gd name="connsiteY258" fmla="*/ 3942812 h 7012541"/>
              <a:gd name="connsiteX259" fmla="*/ 7787364 w 8850777"/>
              <a:gd name="connsiteY259" fmla="*/ 4169020 h 7012541"/>
              <a:gd name="connsiteX260" fmla="*/ 7636840 w 8850777"/>
              <a:gd name="connsiteY260" fmla="*/ 4169020 h 7012541"/>
              <a:gd name="connsiteX261" fmla="*/ 7513195 w 8850777"/>
              <a:gd name="connsiteY261" fmla="*/ 4100731 h 7012541"/>
              <a:gd name="connsiteX262" fmla="*/ 7378800 w 8850777"/>
              <a:gd name="connsiteY262" fmla="*/ 4079391 h 7012541"/>
              <a:gd name="connsiteX263" fmla="*/ 7239029 w 8850777"/>
              <a:gd name="connsiteY263" fmla="*/ 4023907 h 7012541"/>
              <a:gd name="connsiteX264" fmla="*/ 7158389 w 8850777"/>
              <a:gd name="connsiteY264" fmla="*/ 3921471 h 7012541"/>
              <a:gd name="connsiteX265" fmla="*/ 7124598 w 8850777"/>
              <a:gd name="connsiteY265" fmla="*/ 3898797 h 7012541"/>
              <a:gd name="connsiteX266" fmla="*/ 7095148 w 8850777"/>
              <a:gd name="connsiteY266" fmla="*/ 3921009 h 7012541"/>
              <a:gd name="connsiteX267" fmla="*/ 6993789 w 8850777"/>
              <a:gd name="connsiteY267" fmla="*/ 3921009 h 7012541"/>
              <a:gd name="connsiteX268" fmla="*/ 6841749 w 8850777"/>
              <a:gd name="connsiteY268" fmla="*/ 3947832 h 7012541"/>
              <a:gd name="connsiteX269" fmla="*/ 6799515 w 8850777"/>
              <a:gd name="connsiteY269" fmla="*/ 4048423 h 7012541"/>
              <a:gd name="connsiteX270" fmla="*/ 6554562 w 8850777"/>
              <a:gd name="connsiteY270" fmla="*/ 4309956 h 7012541"/>
              <a:gd name="connsiteX271" fmla="*/ 6495434 w 8850777"/>
              <a:gd name="connsiteY271" fmla="*/ 4323367 h 7012541"/>
              <a:gd name="connsiteX272" fmla="*/ 6157569 w 8850777"/>
              <a:gd name="connsiteY272" fmla="*/ 4323367 h 7012541"/>
              <a:gd name="connsiteX273" fmla="*/ 6225141 w 8850777"/>
              <a:gd name="connsiteY273" fmla="*/ 4544663 h 7012541"/>
              <a:gd name="connsiteX274" fmla="*/ 6030867 w 8850777"/>
              <a:gd name="connsiteY274" fmla="*/ 4423957 h 7012541"/>
              <a:gd name="connsiteX275" fmla="*/ 5726788 w 8850777"/>
              <a:gd name="connsiteY275" fmla="*/ 4363603 h 7012541"/>
              <a:gd name="connsiteX276" fmla="*/ 5583194 w 8850777"/>
              <a:gd name="connsiteY276" fmla="*/ 4558076 h 7012541"/>
              <a:gd name="connsiteX277" fmla="*/ 5372027 w 8850777"/>
              <a:gd name="connsiteY277" fmla="*/ 4658664 h 7012541"/>
              <a:gd name="connsiteX278" fmla="*/ 5228434 w 8850777"/>
              <a:gd name="connsiteY278" fmla="*/ 4698900 h 7012541"/>
              <a:gd name="connsiteX279" fmla="*/ 4991928 w 8850777"/>
              <a:gd name="connsiteY279" fmla="*/ 4812901 h 7012541"/>
              <a:gd name="connsiteX280" fmla="*/ 4915908 w 8850777"/>
              <a:gd name="connsiteY280" fmla="*/ 4866550 h 7012541"/>
              <a:gd name="connsiteX281" fmla="*/ 4949694 w 8850777"/>
              <a:gd name="connsiteY281" fmla="*/ 5034199 h 7012541"/>
              <a:gd name="connsiteX282" fmla="*/ 4978237 w 8850777"/>
              <a:gd name="connsiteY282" fmla="*/ 5142809 h 7012541"/>
              <a:gd name="connsiteX283" fmla="*/ 4997518 w 8850777"/>
              <a:gd name="connsiteY283" fmla="*/ 5144903 h 7012541"/>
              <a:gd name="connsiteX284" fmla="*/ 5017276 w 8850777"/>
              <a:gd name="connsiteY284" fmla="*/ 5157192 h 7012541"/>
              <a:gd name="connsiteX285" fmla="*/ 5033367 w 8850777"/>
              <a:gd name="connsiteY285" fmla="*/ 5182005 h 7012541"/>
              <a:gd name="connsiteX286" fmla="*/ 5039731 w 8850777"/>
              <a:gd name="connsiteY286" fmla="*/ 5192443 h 7012541"/>
              <a:gd name="connsiteX287" fmla="*/ 5060058 w 8850777"/>
              <a:gd name="connsiteY287" fmla="*/ 5219711 h 7012541"/>
              <a:gd name="connsiteX288" fmla="*/ 5070657 w 8850777"/>
              <a:gd name="connsiteY288" fmla="*/ 5232605 h 7012541"/>
              <a:gd name="connsiteX289" fmla="*/ 5077775 w 8850777"/>
              <a:gd name="connsiteY289" fmla="*/ 5251423 h 7012541"/>
              <a:gd name="connsiteX290" fmla="*/ 5076675 w 8850777"/>
              <a:gd name="connsiteY290" fmla="*/ 5272625 h 7012541"/>
              <a:gd name="connsiteX291" fmla="*/ 5067013 w 8850777"/>
              <a:gd name="connsiteY291" fmla="*/ 5325796 h 7012541"/>
              <a:gd name="connsiteX292" fmla="*/ 4992239 w 8850777"/>
              <a:gd name="connsiteY292" fmla="*/ 5402777 h 7012541"/>
              <a:gd name="connsiteX293" fmla="*/ 4981655 w 8850777"/>
              <a:gd name="connsiteY293" fmla="*/ 5403392 h 7012541"/>
              <a:gd name="connsiteX294" fmla="*/ 4935831 w 8850777"/>
              <a:gd name="connsiteY294" fmla="*/ 5411777 h 7012541"/>
              <a:gd name="connsiteX295" fmla="*/ 4922876 w 8850777"/>
              <a:gd name="connsiteY295" fmla="*/ 5410623 h 7012541"/>
              <a:gd name="connsiteX296" fmla="*/ 4887883 w 8850777"/>
              <a:gd name="connsiteY296" fmla="*/ 5412181 h 7012541"/>
              <a:gd name="connsiteX297" fmla="*/ 4868951 w 8850777"/>
              <a:gd name="connsiteY297" fmla="*/ 5411532 h 7012541"/>
              <a:gd name="connsiteX298" fmla="*/ 4852373 w 8850777"/>
              <a:gd name="connsiteY298" fmla="*/ 5399145 h 7012541"/>
              <a:gd name="connsiteX299" fmla="*/ 4797423 w 8850777"/>
              <a:gd name="connsiteY299" fmla="*/ 5370869 h 7012541"/>
              <a:gd name="connsiteX300" fmla="*/ 4769006 w 8850777"/>
              <a:gd name="connsiteY300" fmla="*/ 5349635 h 7012541"/>
              <a:gd name="connsiteX301" fmla="*/ 4763013 w 8850777"/>
              <a:gd name="connsiteY301" fmla="*/ 5336631 h 7012541"/>
              <a:gd name="connsiteX302" fmla="*/ 4763231 w 8850777"/>
              <a:gd name="connsiteY302" fmla="*/ 5303401 h 7012541"/>
              <a:gd name="connsiteX303" fmla="*/ 4760438 w 8850777"/>
              <a:gd name="connsiteY303" fmla="*/ 5250159 h 7012541"/>
              <a:gd name="connsiteX304" fmla="*/ 4768885 w 8850777"/>
              <a:gd name="connsiteY304" fmla="*/ 5228052 h 7012541"/>
              <a:gd name="connsiteX305" fmla="*/ 4786918 w 8850777"/>
              <a:gd name="connsiteY305" fmla="*/ 5203164 h 7012541"/>
              <a:gd name="connsiteX306" fmla="*/ 4805708 w 8850777"/>
              <a:gd name="connsiteY306" fmla="*/ 5186655 h 7012541"/>
              <a:gd name="connsiteX307" fmla="*/ 4839370 w 8850777"/>
              <a:gd name="connsiteY307" fmla="*/ 5158612 h 7012541"/>
              <a:gd name="connsiteX308" fmla="*/ 4839887 w 8850777"/>
              <a:gd name="connsiteY308" fmla="*/ 5158473 h 7012541"/>
              <a:gd name="connsiteX309" fmla="*/ 4839887 w 8850777"/>
              <a:gd name="connsiteY309" fmla="*/ 5114670 h 7012541"/>
              <a:gd name="connsiteX310" fmla="*/ 4831440 w 8850777"/>
              <a:gd name="connsiteY310" fmla="*/ 5000669 h 7012541"/>
              <a:gd name="connsiteX311" fmla="*/ 4731137 w 8850777"/>
              <a:gd name="connsiteY311" fmla="*/ 4868226 h 7012541"/>
              <a:gd name="connsiteX312" fmla="*/ 4699578 w 8850777"/>
              <a:gd name="connsiteY312" fmla="*/ 4861044 h 7012541"/>
              <a:gd name="connsiteX313" fmla="*/ 4695996 w 8850777"/>
              <a:gd name="connsiteY313" fmla="*/ 4869585 h 7012541"/>
              <a:gd name="connsiteX314" fmla="*/ 4526886 w 8850777"/>
              <a:gd name="connsiteY314" fmla="*/ 5175990 h 7012541"/>
              <a:gd name="connsiteX315" fmla="*/ 4431061 w 8850777"/>
              <a:gd name="connsiteY315" fmla="*/ 5313663 h 7012541"/>
              <a:gd name="connsiteX316" fmla="*/ 4467109 w 8850777"/>
              <a:gd name="connsiteY316" fmla="*/ 5335807 h 7012541"/>
              <a:gd name="connsiteX317" fmla="*/ 4556483 w 8850777"/>
              <a:gd name="connsiteY317" fmla="*/ 5411032 h 7012541"/>
              <a:gd name="connsiteX318" fmla="*/ 4588738 w 8850777"/>
              <a:gd name="connsiteY318" fmla="*/ 5530539 h 7012541"/>
              <a:gd name="connsiteX319" fmla="*/ 4486598 w 8850777"/>
              <a:gd name="connsiteY319" fmla="*/ 5658580 h 7012541"/>
              <a:gd name="connsiteX320" fmla="*/ 4481222 w 8850777"/>
              <a:gd name="connsiteY320" fmla="*/ 5688457 h 7012541"/>
              <a:gd name="connsiteX321" fmla="*/ 4508100 w 8850777"/>
              <a:gd name="connsiteY321" fmla="*/ 5833571 h 7012541"/>
              <a:gd name="connsiteX322" fmla="*/ 4373705 w 8850777"/>
              <a:gd name="connsiteY322" fmla="*/ 6029902 h 7012541"/>
              <a:gd name="connsiteX323" fmla="*/ 4244684 w 8850777"/>
              <a:gd name="connsiteY323" fmla="*/ 6076852 h 7012541"/>
              <a:gd name="connsiteX324" fmla="*/ 3981267 w 8850777"/>
              <a:gd name="connsiteY324" fmla="*/ 6046974 h 7012541"/>
              <a:gd name="connsiteX325" fmla="*/ 3906594 w 8850777"/>
              <a:gd name="connsiteY325" fmla="*/ 6000025 h 7012541"/>
              <a:gd name="connsiteX326" fmla="*/ 3861154 w 8850777"/>
              <a:gd name="connsiteY326" fmla="*/ 5958970 h 7012541"/>
              <a:gd name="connsiteX327" fmla="*/ 3835346 w 8850777"/>
              <a:gd name="connsiteY327" fmla="*/ 5983754 h 7012541"/>
              <a:gd name="connsiteX328" fmla="*/ 3721172 w 8850777"/>
              <a:gd name="connsiteY328" fmla="*/ 6074326 h 7012541"/>
              <a:gd name="connsiteX329" fmla="*/ 3723563 w 8850777"/>
              <a:gd name="connsiteY329" fmla="*/ 6076719 h 7012541"/>
              <a:gd name="connsiteX330" fmla="*/ 3733978 w 8850777"/>
              <a:gd name="connsiteY330" fmla="*/ 6081120 h 7012541"/>
              <a:gd name="connsiteX331" fmla="*/ 3776987 w 8850777"/>
              <a:gd name="connsiteY331" fmla="*/ 6098191 h 7012541"/>
              <a:gd name="connsiteX332" fmla="*/ 3723226 w 8850777"/>
              <a:gd name="connsiteY332" fmla="*/ 6128069 h 7012541"/>
              <a:gd name="connsiteX333" fmla="*/ 3685596 w 8850777"/>
              <a:gd name="connsiteY333" fmla="*/ 6115264 h 7012541"/>
              <a:gd name="connsiteX334" fmla="*/ 3674316 w 8850777"/>
              <a:gd name="connsiteY334" fmla="*/ 6111495 h 7012541"/>
              <a:gd name="connsiteX335" fmla="*/ 3550158 w 8850777"/>
              <a:gd name="connsiteY335" fmla="*/ 6209987 h 7012541"/>
              <a:gd name="connsiteX336" fmla="*/ 2376461 w 8850777"/>
              <a:gd name="connsiteY336" fmla="*/ 6797710 h 7012541"/>
              <a:gd name="connsiteX337" fmla="*/ 2293103 w 8850777"/>
              <a:gd name="connsiteY337" fmla="*/ 6820826 h 7012541"/>
              <a:gd name="connsiteX338" fmla="*/ 2293103 w 8850777"/>
              <a:gd name="connsiteY338" fmla="*/ 6858002 h 7012541"/>
              <a:gd name="connsiteX339" fmla="*/ 2159046 w 8850777"/>
              <a:gd name="connsiteY339" fmla="*/ 6858002 h 7012541"/>
              <a:gd name="connsiteX340" fmla="*/ 2047293 w 8850777"/>
              <a:gd name="connsiteY340" fmla="*/ 6888993 h 7012541"/>
              <a:gd name="connsiteX341" fmla="*/ 995643 w 8850777"/>
              <a:gd name="connsiteY341" fmla="*/ 7010404 h 7012541"/>
              <a:gd name="connsiteX342" fmla="*/ 0 w 8850777"/>
              <a:gd name="connsiteY342" fmla="*/ 6931523 h 7012541"/>
              <a:gd name="connsiteX343" fmla="*/ 28261 w 8850777"/>
              <a:gd name="connsiteY343" fmla="*/ 5029202 h 7012541"/>
              <a:gd name="connsiteX0" fmla="*/ 6634026 w 8574424"/>
              <a:gd name="connsiteY0" fmla="*/ 867292 h 7012541"/>
              <a:gd name="connsiteX1" fmla="*/ 6577800 w 8574424"/>
              <a:gd name="connsiteY1" fmla="*/ 908210 h 7012541"/>
              <a:gd name="connsiteX2" fmla="*/ 6529417 w 8574424"/>
              <a:gd name="connsiteY2" fmla="*/ 967963 h 7012541"/>
              <a:gd name="connsiteX3" fmla="*/ 6545544 w 8574424"/>
              <a:gd name="connsiteY3" fmla="*/ 1006376 h 7012541"/>
              <a:gd name="connsiteX4" fmla="*/ 6585864 w 8574424"/>
              <a:gd name="connsiteY4" fmla="*/ 1006911 h 7012541"/>
              <a:gd name="connsiteX5" fmla="*/ 6602827 w 8574424"/>
              <a:gd name="connsiteY5" fmla="*/ 1003094 h 7012541"/>
              <a:gd name="connsiteX6" fmla="*/ 6624961 w 8574424"/>
              <a:gd name="connsiteY6" fmla="*/ 955148 h 7012541"/>
              <a:gd name="connsiteX7" fmla="*/ 6627415 w 8574424"/>
              <a:gd name="connsiteY7" fmla="*/ 887712 h 7012541"/>
              <a:gd name="connsiteX8" fmla="*/ 6634026 w 8574424"/>
              <a:gd name="connsiteY8" fmla="*/ 867292 h 7012541"/>
              <a:gd name="connsiteX9" fmla="*/ 28261 w 8574424"/>
              <a:gd name="connsiteY9" fmla="*/ 5029202 h 7012541"/>
              <a:gd name="connsiteX10" fmla="*/ 71547 w 8574424"/>
              <a:gd name="connsiteY10" fmla="*/ 85060 h 7012541"/>
              <a:gd name="connsiteX11" fmla="*/ 2293103 w 8574424"/>
              <a:gd name="connsiteY11" fmla="*/ 0 h 7012541"/>
              <a:gd name="connsiteX12" fmla="*/ 2909882 w 8574424"/>
              <a:gd name="connsiteY12" fmla="*/ 423059 h 7012541"/>
              <a:gd name="connsiteX13" fmla="*/ 3086400 w 8574424"/>
              <a:gd name="connsiteY13" fmla="*/ 516658 h 7012541"/>
              <a:gd name="connsiteX14" fmla="*/ 3066703 w 8574424"/>
              <a:gd name="connsiteY14" fmla="*/ 491542 h 7012541"/>
              <a:gd name="connsiteX15" fmla="*/ 3040497 w 8574424"/>
              <a:gd name="connsiteY15" fmla="*/ 460064 h 7012541"/>
              <a:gd name="connsiteX16" fmla="*/ 2943731 w 8574424"/>
              <a:gd name="connsiteY16" fmla="*/ 387506 h 7012541"/>
              <a:gd name="connsiteX17" fmla="*/ 2895348 w 8574424"/>
              <a:gd name="connsiteY17" fmla="*/ 302144 h 7012541"/>
              <a:gd name="connsiteX18" fmla="*/ 2981361 w 8574424"/>
              <a:gd name="connsiteY18" fmla="*/ 203978 h 7012541"/>
              <a:gd name="connsiteX19" fmla="*/ 3035121 w 8574424"/>
              <a:gd name="connsiteY19" fmla="*/ 203978 h 7012541"/>
              <a:gd name="connsiteX20" fmla="*/ 3051248 w 8574424"/>
              <a:gd name="connsiteY20" fmla="*/ 233856 h 7012541"/>
              <a:gd name="connsiteX21" fmla="*/ 3110381 w 8574424"/>
              <a:gd name="connsiteY21" fmla="*/ 391774 h 7012541"/>
              <a:gd name="connsiteX22" fmla="*/ 3131886 w 8574424"/>
              <a:gd name="connsiteY22" fmla="*/ 434455 h 7012541"/>
              <a:gd name="connsiteX23" fmla="*/ 3217899 w 8574424"/>
              <a:gd name="connsiteY23" fmla="*/ 545425 h 7012541"/>
              <a:gd name="connsiteX24" fmla="*/ 3265394 w 8574424"/>
              <a:gd name="connsiteY24" fmla="*/ 614557 h 7012541"/>
              <a:gd name="connsiteX25" fmla="*/ 3525574 w 8574424"/>
              <a:gd name="connsiteY25" fmla="*/ 784372 h 7012541"/>
              <a:gd name="connsiteX26" fmla="*/ 3549857 w 8574424"/>
              <a:gd name="connsiteY26" fmla="*/ 760429 h 7012541"/>
              <a:gd name="connsiteX27" fmla="*/ 3583457 w 8574424"/>
              <a:gd name="connsiteY27" fmla="*/ 716148 h 7012541"/>
              <a:gd name="connsiteX28" fmla="*/ 3701724 w 8574424"/>
              <a:gd name="connsiteY28" fmla="*/ 703343 h 7012541"/>
              <a:gd name="connsiteX29" fmla="*/ 3927511 w 8574424"/>
              <a:gd name="connsiteY29" fmla="*/ 733221 h 7012541"/>
              <a:gd name="connsiteX30" fmla="*/ 3992019 w 8574424"/>
              <a:gd name="connsiteY30" fmla="*/ 686272 h 7012541"/>
              <a:gd name="connsiteX31" fmla="*/ 4008148 w 8574424"/>
              <a:gd name="connsiteY31" fmla="*/ 600910 h 7012541"/>
              <a:gd name="connsiteX32" fmla="*/ 4008148 w 8574424"/>
              <a:gd name="connsiteY32" fmla="*/ 545425 h 7012541"/>
              <a:gd name="connsiteX33" fmla="*/ 4110289 w 8574424"/>
              <a:gd name="connsiteY33" fmla="*/ 515549 h 7012541"/>
              <a:gd name="connsiteX34" fmla="*/ 4190927 w 8574424"/>
              <a:gd name="connsiteY34" fmla="*/ 579570 h 7012541"/>
              <a:gd name="connsiteX35" fmla="*/ 4239308 w 8574424"/>
              <a:gd name="connsiteY35" fmla="*/ 613714 h 7012541"/>
              <a:gd name="connsiteX36" fmla="*/ 4293068 w 8574424"/>
              <a:gd name="connsiteY36" fmla="*/ 583839 h 7012541"/>
              <a:gd name="connsiteX37" fmla="*/ 4336073 w 8574424"/>
              <a:gd name="connsiteY37" fmla="*/ 472869 h 7012541"/>
              <a:gd name="connsiteX38" fmla="*/ 4368329 w 8574424"/>
              <a:gd name="connsiteY38" fmla="*/ 438723 h 7012541"/>
              <a:gd name="connsiteX39" fmla="*/ 4422087 w 8574424"/>
              <a:gd name="connsiteY39" fmla="*/ 442991 h 7012541"/>
              <a:gd name="connsiteX40" fmla="*/ 4481222 w 8574424"/>
              <a:gd name="connsiteY40" fmla="*/ 485671 h 7012541"/>
              <a:gd name="connsiteX41" fmla="*/ 4567235 w 8574424"/>
              <a:gd name="connsiteY41" fmla="*/ 545425 h 7012541"/>
              <a:gd name="connsiteX42" fmla="*/ 4701630 w 8574424"/>
              <a:gd name="connsiteY42" fmla="*/ 481403 h 7012541"/>
              <a:gd name="connsiteX43" fmla="*/ 4787643 w 8574424"/>
              <a:gd name="connsiteY43" fmla="*/ 366167 h 7012541"/>
              <a:gd name="connsiteX44" fmla="*/ 4852154 w 8574424"/>
              <a:gd name="connsiteY44" fmla="*/ 349094 h 7012541"/>
              <a:gd name="connsiteX45" fmla="*/ 4911289 w 8574424"/>
              <a:gd name="connsiteY45" fmla="*/ 494208 h 7012541"/>
              <a:gd name="connsiteX46" fmla="*/ 4900539 w 8574424"/>
              <a:gd name="connsiteY46" fmla="*/ 507013 h 7012541"/>
              <a:gd name="connsiteX47" fmla="*/ 5008054 w 8574424"/>
              <a:gd name="connsiteY47" fmla="*/ 532622 h 7012541"/>
              <a:gd name="connsiteX48" fmla="*/ 5099443 w 8574424"/>
              <a:gd name="connsiteY48" fmla="*/ 498476 h 7012541"/>
              <a:gd name="connsiteX49" fmla="*/ 5115571 w 8574424"/>
              <a:gd name="connsiteY49" fmla="*/ 485671 h 7012541"/>
              <a:gd name="connsiteX50" fmla="*/ 5292973 w 8574424"/>
              <a:gd name="connsiteY50" fmla="*/ 477137 h 7012541"/>
              <a:gd name="connsiteX51" fmla="*/ 5395114 w 8574424"/>
              <a:gd name="connsiteY51" fmla="*/ 468600 h 7012541"/>
              <a:gd name="connsiteX52" fmla="*/ 5454249 w 8574424"/>
              <a:gd name="connsiteY52" fmla="*/ 357630 h 7012541"/>
              <a:gd name="connsiteX53" fmla="*/ 5545639 w 8574424"/>
              <a:gd name="connsiteY53" fmla="*/ 131422 h 7012541"/>
              <a:gd name="connsiteX54" fmla="*/ 5626276 w 8574424"/>
              <a:gd name="connsiteY54" fmla="*/ 33255 h 7012541"/>
              <a:gd name="connsiteX55" fmla="*/ 5684065 w 8574424"/>
              <a:gd name="connsiteY55" fmla="*/ 2846 h 7012541"/>
              <a:gd name="connsiteX56" fmla="*/ 5721528 w 8574424"/>
              <a:gd name="connsiteY56" fmla="*/ 245 h 7012541"/>
              <a:gd name="connsiteX57" fmla="*/ 5766047 w 8574424"/>
              <a:gd name="connsiteY57" fmla="*/ 7648 h 7012541"/>
              <a:gd name="connsiteX58" fmla="*/ 5712289 w 8574424"/>
              <a:gd name="connsiteY58" fmla="*/ 152762 h 7012541"/>
              <a:gd name="connsiteX59" fmla="*/ 5658530 w 8574424"/>
              <a:gd name="connsiteY59" fmla="*/ 323485 h 7012541"/>
              <a:gd name="connsiteX60" fmla="*/ 5599395 w 8574424"/>
              <a:gd name="connsiteY60" fmla="*/ 489940 h 7012541"/>
              <a:gd name="connsiteX61" fmla="*/ 5733793 w 8574424"/>
              <a:gd name="connsiteY61" fmla="*/ 613714 h 7012541"/>
              <a:gd name="connsiteX62" fmla="*/ 5766047 w 8574424"/>
              <a:gd name="connsiteY62" fmla="*/ 596641 h 7012541"/>
              <a:gd name="connsiteX63" fmla="*/ 5782173 w 8574424"/>
              <a:gd name="connsiteY63" fmla="*/ 566766 h 7012541"/>
              <a:gd name="connsiteX64" fmla="*/ 5889693 w 8574424"/>
              <a:gd name="connsiteY64" fmla="*/ 532622 h 7012541"/>
              <a:gd name="connsiteX65" fmla="*/ 5948825 w 8574424"/>
              <a:gd name="connsiteY65" fmla="*/ 600910 h 7012541"/>
              <a:gd name="connsiteX66" fmla="*/ 5948825 w 8574424"/>
              <a:gd name="connsiteY66" fmla="*/ 635055 h 7012541"/>
              <a:gd name="connsiteX67" fmla="*/ 6110101 w 8574424"/>
              <a:gd name="connsiteY67" fmla="*/ 801509 h 7012541"/>
              <a:gd name="connsiteX68" fmla="*/ 6185364 w 8574424"/>
              <a:gd name="connsiteY68" fmla="*/ 797240 h 7012541"/>
              <a:gd name="connsiteX69" fmla="*/ 6411148 w 8574424"/>
              <a:gd name="connsiteY69" fmla="*/ 754560 h 7012541"/>
              <a:gd name="connsiteX70" fmla="*/ 6459531 w 8574424"/>
              <a:gd name="connsiteY70" fmla="*/ 771633 h 7012541"/>
              <a:gd name="connsiteX71" fmla="*/ 6518666 w 8574424"/>
              <a:gd name="connsiteY71" fmla="*/ 831386 h 7012541"/>
              <a:gd name="connsiteX72" fmla="*/ 6583174 w 8574424"/>
              <a:gd name="connsiteY72" fmla="*/ 839921 h 7012541"/>
              <a:gd name="connsiteX73" fmla="*/ 6604680 w 8574424"/>
              <a:gd name="connsiteY73" fmla="*/ 822850 h 7012541"/>
              <a:gd name="connsiteX74" fmla="*/ 6630887 w 8574424"/>
              <a:gd name="connsiteY74" fmla="*/ 818048 h 7012541"/>
              <a:gd name="connsiteX75" fmla="*/ 6648711 w 8574424"/>
              <a:gd name="connsiteY75" fmla="*/ 821907 h 7012541"/>
              <a:gd name="connsiteX76" fmla="*/ 6652736 w 8574424"/>
              <a:gd name="connsiteY76" fmla="*/ 803062 h 7012541"/>
              <a:gd name="connsiteX77" fmla="*/ 6634723 w 8574424"/>
              <a:gd name="connsiteY77" fmla="*/ 789260 h 7012541"/>
              <a:gd name="connsiteX78" fmla="*/ 6634019 w 8574424"/>
              <a:gd name="connsiteY78" fmla="*/ 763084 h 7012541"/>
              <a:gd name="connsiteX79" fmla="*/ 6635466 w 8574424"/>
              <a:gd name="connsiteY79" fmla="*/ 732353 h 7012541"/>
              <a:gd name="connsiteX80" fmla="*/ 6681000 w 8574424"/>
              <a:gd name="connsiteY80" fmla="*/ 753698 h 7012541"/>
              <a:gd name="connsiteX81" fmla="*/ 6681704 w 8574424"/>
              <a:gd name="connsiteY81" fmla="*/ 779876 h 7012541"/>
              <a:gd name="connsiteX82" fmla="*/ 6666549 w 8574424"/>
              <a:gd name="connsiteY82" fmla="*/ 977913 h 7012541"/>
              <a:gd name="connsiteX83" fmla="*/ 6666829 w 8574424"/>
              <a:gd name="connsiteY83" fmla="*/ 988259 h 7012541"/>
              <a:gd name="connsiteX84" fmla="*/ 6669190 w 8574424"/>
              <a:gd name="connsiteY84" fmla="*/ 987703 h 7012541"/>
              <a:gd name="connsiteX85" fmla="*/ 6712195 w 8574424"/>
              <a:gd name="connsiteY85" fmla="*/ 1006376 h 7012541"/>
              <a:gd name="connsiteX86" fmla="*/ 6741388 w 8574424"/>
              <a:gd name="connsiteY86" fmla="*/ 1050670 h 7012541"/>
              <a:gd name="connsiteX87" fmla="*/ 6756165 w 8574424"/>
              <a:gd name="connsiteY87" fmla="*/ 1051331 h 7012541"/>
              <a:gd name="connsiteX88" fmla="*/ 6811400 w 8574424"/>
              <a:gd name="connsiteY88" fmla="*/ 1031420 h 7012541"/>
              <a:gd name="connsiteX89" fmla="*/ 6870579 w 8574424"/>
              <a:gd name="connsiteY89" fmla="*/ 1010084 h 7012541"/>
              <a:gd name="connsiteX90" fmla="*/ 6917158 w 8574424"/>
              <a:gd name="connsiteY90" fmla="*/ 1091465 h 7012541"/>
              <a:gd name="connsiteX91" fmla="*/ 7031896 w 8574424"/>
              <a:gd name="connsiteY91" fmla="*/ 1125620 h 7012541"/>
              <a:gd name="connsiteX92" fmla="*/ 7125478 w 8574424"/>
              <a:gd name="connsiteY92" fmla="*/ 1156072 h 7012541"/>
              <a:gd name="connsiteX93" fmla="*/ 7159878 w 8574424"/>
              <a:gd name="connsiteY93" fmla="*/ 1207863 h 7012541"/>
              <a:gd name="connsiteX94" fmla="*/ 7235505 w 8574424"/>
              <a:gd name="connsiteY94" fmla="*/ 1290100 h 7012541"/>
              <a:gd name="connsiteX95" fmla="*/ 7260605 w 8574424"/>
              <a:gd name="connsiteY95" fmla="*/ 1292379 h 7012541"/>
              <a:gd name="connsiteX96" fmla="*/ 7397968 w 8574424"/>
              <a:gd name="connsiteY96" fmla="*/ 1257963 h 7012541"/>
              <a:gd name="connsiteX97" fmla="*/ 7448170 w 8574424"/>
              <a:gd name="connsiteY97" fmla="*/ 1262519 h 7012541"/>
              <a:gd name="connsiteX98" fmla="*/ 7449238 w 8574424"/>
              <a:gd name="connsiteY98" fmla="*/ 1281014 h 7012541"/>
              <a:gd name="connsiteX99" fmla="*/ 7356343 w 8574424"/>
              <a:gd name="connsiteY99" fmla="*/ 1318280 h 7012541"/>
              <a:gd name="connsiteX100" fmla="*/ 7333375 w 8574424"/>
              <a:gd name="connsiteY100" fmla="*/ 1352992 h 7012541"/>
              <a:gd name="connsiteX101" fmla="*/ 7382127 w 8574424"/>
              <a:gd name="connsiteY101" fmla="*/ 1388279 h 7012541"/>
              <a:gd name="connsiteX102" fmla="*/ 7433759 w 8574424"/>
              <a:gd name="connsiteY102" fmla="*/ 1403649 h 7012541"/>
              <a:gd name="connsiteX103" fmla="*/ 7364535 w 8574424"/>
              <a:gd name="connsiteY103" fmla="*/ 1432382 h 7012541"/>
              <a:gd name="connsiteX104" fmla="*/ 7336194 w 8574424"/>
              <a:gd name="connsiteY104" fmla="*/ 1457701 h 7012541"/>
              <a:gd name="connsiteX105" fmla="*/ 7364153 w 8574424"/>
              <a:gd name="connsiteY105" fmla="*/ 1481607 h 7012541"/>
              <a:gd name="connsiteX106" fmla="*/ 7469950 w 8574424"/>
              <a:gd name="connsiteY106" fmla="*/ 1458567 h 7012541"/>
              <a:gd name="connsiteX107" fmla="*/ 7685494 w 8574424"/>
              <a:gd name="connsiteY107" fmla="*/ 1411069 h 7012541"/>
              <a:gd name="connsiteX108" fmla="*/ 7721005 w 8574424"/>
              <a:gd name="connsiteY108" fmla="*/ 1398266 h 7012541"/>
              <a:gd name="connsiteX109" fmla="*/ 7755786 w 8574424"/>
              <a:gd name="connsiteY109" fmla="*/ 1400830 h 7012541"/>
              <a:gd name="connsiteX110" fmla="*/ 7744655 w 8574424"/>
              <a:gd name="connsiteY110" fmla="*/ 1431274 h 7012541"/>
              <a:gd name="connsiteX111" fmla="*/ 7718830 w 8574424"/>
              <a:gd name="connsiteY111" fmla="*/ 1444362 h 7012541"/>
              <a:gd name="connsiteX112" fmla="*/ 7634911 w 8574424"/>
              <a:gd name="connsiteY112" fmla="*/ 1455735 h 7012541"/>
              <a:gd name="connsiteX113" fmla="*/ 7564259 w 8574424"/>
              <a:gd name="connsiteY113" fmla="*/ 1473656 h 7012541"/>
              <a:gd name="connsiteX114" fmla="*/ 7519069 w 8574424"/>
              <a:gd name="connsiteY114" fmla="*/ 1486173 h 7012541"/>
              <a:gd name="connsiteX115" fmla="*/ 7422588 w 8574424"/>
              <a:gd name="connsiteY115" fmla="*/ 1517179 h 7012541"/>
              <a:gd name="connsiteX116" fmla="*/ 7333981 w 8574424"/>
              <a:gd name="connsiteY116" fmla="*/ 1586884 h 7012541"/>
              <a:gd name="connsiteX117" fmla="*/ 7424703 w 8574424"/>
              <a:gd name="connsiteY117" fmla="*/ 1595712 h 7012541"/>
              <a:gd name="connsiteX118" fmla="*/ 7616576 w 8574424"/>
              <a:gd name="connsiteY118" fmla="*/ 1556747 h 7012541"/>
              <a:gd name="connsiteX119" fmla="*/ 7733485 w 8574424"/>
              <a:gd name="connsiteY119" fmla="*/ 1544806 h 7012541"/>
              <a:gd name="connsiteX120" fmla="*/ 7757500 w 8574424"/>
              <a:gd name="connsiteY120" fmla="*/ 1570131 h 7012541"/>
              <a:gd name="connsiteX121" fmla="*/ 7737410 w 8574424"/>
              <a:gd name="connsiteY121" fmla="*/ 1584926 h 7012541"/>
              <a:gd name="connsiteX122" fmla="*/ 7540165 w 8574424"/>
              <a:gd name="connsiteY122" fmla="*/ 1614502 h 7012541"/>
              <a:gd name="connsiteX123" fmla="*/ 7473820 w 8574424"/>
              <a:gd name="connsiteY123" fmla="*/ 1623317 h 7012541"/>
              <a:gd name="connsiteX124" fmla="*/ 7385936 w 8574424"/>
              <a:gd name="connsiteY124" fmla="*/ 1677656 h 7012541"/>
              <a:gd name="connsiteX125" fmla="*/ 7281204 w 8574424"/>
              <a:gd name="connsiteY125" fmla="*/ 1719189 h 7012541"/>
              <a:gd name="connsiteX126" fmla="*/ 7274371 w 8574424"/>
              <a:gd name="connsiteY126" fmla="*/ 1720608 h 7012541"/>
              <a:gd name="connsiteX127" fmla="*/ 7266631 w 8574424"/>
              <a:gd name="connsiteY127" fmla="*/ 1727395 h 7012541"/>
              <a:gd name="connsiteX128" fmla="*/ 7266631 w 8574424"/>
              <a:gd name="connsiteY128" fmla="*/ 1753945 h 7012541"/>
              <a:gd name="connsiteX129" fmla="*/ 7283452 w 8574424"/>
              <a:gd name="connsiteY129" fmla="*/ 1789340 h 7012541"/>
              <a:gd name="connsiteX130" fmla="*/ 7165708 w 8574424"/>
              <a:gd name="connsiteY130" fmla="*/ 1833590 h 7012541"/>
              <a:gd name="connsiteX131" fmla="*/ 7154809 w 8574424"/>
              <a:gd name="connsiteY131" fmla="*/ 1845056 h 7012541"/>
              <a:gd name="connsiteX132" fmla="*/ 7169142 w 8574424"/>
              <a:gd name="connsiteY132" fmla="*/ 1864261 h 7012541"/>
              <a:gd name="connsiteX133" fmla="*/ 7176645 w 8574424"/>
              <a:gd name="connsiteY133" fmla="*/ 1869997 h 7012541"/>
              <a:gd name="connsiteX134" fmla="*/ 7213877 w 8574424"/>
              <a:gd name="connsiteY134" fmla="*/ 1873441 h 7012541"/>
              <a:gd name="connsiteX135" fmla="*/ 7217525 w 8574424"/>
              <a:gd name="connsiteY135" fmla="*/ 1872797 h 7012541"/>
              <a:gd name="connsiteX136" fmla="*/ 7351920 w 8574424"/>
              <a:gd name="connsiteY136" fmla="*/ 1864261 h 7012541"/>
              <a:gd name="connsiteX137" fmla="*/ 7393249 w 8574424"/>
              <a:gd name="connsiteY137" fmla="*/ 1878132 h 7012541"/>
              <a:gd name="connsiteX138" fmla="*/ 7415948 w 8574424"/>
              <a:gd name="connsiteY138" fmla="*/ 1899836 h 7012541"/>
              <a:gd name="connsiteX139" fmla="*/ 7429578 w 8574424"/>
              <a:gd name="connsiteY139" fmla="*/ 1897743 h 7012541"/>
              <a:gd name="connsiteX140" fmla="*/ 7460064 w 8574424"/>
              <a:gd name="connsiteY140" fmla="*/ 1895534 h 7012541"/>
              <a:gd name="connsiteX141" fmla="*/ 7502113 w 8574424"/>
              <a:gd name="connsiteY141" fmla="*/ 1922083 h 7012541"/>
              <a:gd name="connsiteX142" fmla="*/ 7476884 w 8574424"/>
              <a:gd name="connsiteY142" fmla="*/ 1957479 h 7012541"/>
              <a:gd name="connsiteX143" fmla="*/ 7435999 w 8574424"/>
              <a:gd name="connsiteY143" fmla="*/ 1965299 h 7012541"/>
              <a:gd name="connsiteX144" fmla="*/ 7432559 w 8574424"/>
              <a:gd name="connsiteY144" fmla="*/ 1983767 h 7012541"/>
              <a:gd name="connsiteX145" fmla="*/ 7341167 w 8574424"/>
              <a:gd name="connsiteY145" fmla="*/ 2116076 h 7012541"/>
              <a:gd name="connsiteX146" fmla="*/ 7292785 w 8574424"/>
              <a:gd name="connsiteY146" fmla="*/ 2120344 h 7012541"/>
              <a:gd name="connsiteX147" fmla="*/ 7267252 w 8574424"/>
              <a:gd name="connsiteY147" fmla="*/ 2119278 h 7012541"/>
              <a:gd name="connsiteX148" fmla="*/ 7250917 w 8574424"/>
              <a:gd name="connsiteY148" fmla="*/ 2136237 h 7012541"/>
              <a:gd name="connsiteX149" fmla="*/ 7266631 w 8574424"/>
              <a:gd name="connsiteY149" fmla="*/ 2152158 h 7012541"/>
              <a:gd name="connsiteX150" fmla="*/ 7266631 w 8574424"/>
              <a:gd name="connsiteY150" fmla="*/ 2169860 h 7012541"/>
              <a:gd name="connsiteX151" fmla="*/ 7241401 w 8574424"/>
              <a:gd name="connsiteY151" fmla="*/ 2178706 h 7012541"/>
              <a:gd name="connsiteX152" fmla="*/ 7216741 w 8574424"/>
              <a:gd name="connsiteY152" fmla="*/ 2176761 h 7012541"/>
              <a:gd name="connsiteX153" fmla="*/ 7206772 w 8574424"/>
              <a:gd name="connsiteY153" fmla="*/ 2188634 h 7012541"/>
              <a:gd name="connsiteX154" fmla="*/ 7209141 w 8574424"/>
              <a:gd name="connsiteY154" fmla="*/ 2205255 h 7012541"/>
              <a:gd name="connsiteX155" fmla="*/ 7241401 w 8574424"/>
              <a:gd name="connsiteY155" fmla="*/ 2205255 h 7012541"/>
              <a:gd name="connsiteX156" fmla="*/ 7325501 w 8574424"/>
              <a:gd name="connsiteY156" fmla="*/ 2205255 h 7012541"/>
              <a:gd name="connsiteX157" fmla="*/ 7367553 w 8574424"/>
              <a:gd name="connsiteY157" fmla="*/ 2205255 h 7012541"/>
              <a:gd name="connsiteX158" fmla="*/ 7434834 w 8574424"/>
              <a:gd name="connsiteY158" fmla="*/ 2249505 h 7012541"/>
              <a:gd name="connsiteX159" fmla="*/ 7535753 w 8574424"/>
              <a:gd name="connsiteY159" fmla="*/ 2284901 h 7012541"/>
              <a:gd name="connsiteX160" fmla="*/ 7560984 w 8574424"/>
              <a:gd name="connsiteY160" fmla="*/ 2311449 h 7012541"/>
              <a:gd name="connsiteX161" fmla="*/ 7535753 w 8574424"/>
              <a:gd name="connsiteY161" fmla="*/ 2329142 h 7012541"/>
              <a:gd name="connsiteX162" fmla="*/ 7527346 w 8574424"/>
              <a:gd name="connsiteY162" fmla="*/ 2355692 h 7012541"/>
              <a:gd name="connsiteX163" fmla="*/ 7518935 w 8574424"/>
              <a:gd name="connsiteY163" fmla="*/ 2391087 h 7012541"/>
              <a:gd name="connsiteX164" fmla="*/ 7518935 w 8574424"/>
              <a:gd name="connsiteY164" fmla="*/ 2417635 h 7012541"/>
              <a:gd name="connsiteX165" fmla="*/ 7527346 w 8574424"/>
              <a:gd name="connsiteY165" fmla="*/ 2417635 h 7012541"/>
              <a:gd name="connsiteX166" fmla="*/ 7527346 w 8574424"/>
              <a:gd name="connsiteY166" fmla="*/ 2479580 h 7012541"/>
              <a:gd name="connsiteX167" fmla="*/ 7460064 w 8574424"/>
              <a:gd name="connsiteY167" fmla="*/ 2541532 h 7012541"/>
              <a:gd name="connsiteX168" fmla="*/ 7544165 w 8574424"/>
              <a:gd name="connsiteY168" fmla="*/ 2568073 h 7012541"/>
              <a:gd name="connsiteX169" fmla="*/ 7535753 w 8574424"/>
              <a:gd name="connsiteY169" fmla="*/ 2576928 h 7012541"/>
              <a:gd name="connsiteX170" fmla="*/ 7236495 w 8574424"/>
              <a:gd name="connsiteY170" fmla="*/ 2576928 h 7012541"/>
              <a:gd name="connsiteX171" fmla="*/ 7215508 w 8574424"/>
              <a:gd name="connsiteY171" fmla="*/ 2587165 h 7012541"/>
              <a:gd name="connsiteX172" fmla="*/ 7214139 w 8574424"/>
              <a:gd name="connsiteY172" fmla="*/ 2590655 h 7012541"/>
              <a:gd name="connsiteX173" fmla="*/ 7232990 w 8574424"/>
              <a:gd name="connsiteY173" fmla="*/ 2594621 h 7012541"/>
              <a:gd name="connsiteX174" fmla="*/ 7300272 w 8574424"/>
              <a:gd name="connsiteY174" fmla="*/ 2638871 h 7012541"/>
              <a:gd name="connsiteX175" fmla="*/ 7333912 w 8574424"/>
              <a:gd name="connsiteY175" fmla="*/ 2665420 h 7012541"/>
              <a:gd name="connsiteX176" fmla="*/ 7426423 w 8574424"/>
              <a:gd name="connsiteY176" fmla="*/ 2683114 h 7012541"/>
              <a:gd name="connsiteX177" fmla="*/ 7443243 w 8574424"/>
              <a:gd name="connsiteY177" fmla="*/ 2700816 h 7012541"/>
              <a:gd name="connsiteX178" fmla="*/ 7426423 w 8574424"/>
              <a:gd name="connsiteY178" fmla="*/ 2709662 h 7012541"/>
              <a:gd name="connsiteX179" fmla="*/ 7224581 w 8574424"/>
              <a:gd name="connsiteY179" fmla="*/ 2709662 h 7012541"/>
              <a:gd name="connsiteX180" fmla="*/ 7208810 w 8574424"/>
              <a:gd name="connsiteY180" fmla="*/ 2710767 h 7012541"/>
              <a:gd name="connsiteX181" fmla="*/ 7207899 w 8574424"/>
              <a:gd name="connsiteY181" fmla="*/ 2711514 h 7012541"/>
              <a:gd name="connsiteX182" fmla="*/ 7208115 w 8574424"/>
              <a:gd name="connsiteY182" fmla="*/ 2712006 h 7012541"/>
              <a:gd name="connsiteX183" fmla="*/ 7292785 w 8574424"/>
              <a:gd name="connsiteY183" fmla="*/ 2730679 h 7012541"/>
              <a:gd name="connsiteX184" fmla="*/ 7411055 w 8574424"/>
              <a:gd name="connsiteY184" fmla="*/ 2816042 h 7012541"/>
              <a:gd name="connsiteX185" fmla="*/ 7411055 w 8574424"/>
              <a:gd name="connsiteY185" fmla="*/ 2824702 h 7012541"/>
              <a:gd name="connsiteX186" fmla="*/ 7510524 w 8574424"/>
              <a:gd name="connsiteY186" fmla="*/ 2824702 h 7012541"/>
              <a:gd name="connsiteX187" fmla="*/ 7586217 w 8574424"/>
              <a:gd name="connsiteY187" fmla="*/ 2815857 h 7012541"/>
              <a:gd name="connsiteX188" fmla="*/ 7619857 w 8574424"/>
              <a:gd name="connsiteY188" fmla="*/ 2842405 h 7012541"/>
              <a:gd name="connsiteX189" fmla="*/ 7611446 w 8574424"/>
              <a:gd name="connsiteY189" fmla="*/ 2868954 h 7012541"/>
              <a:gd name="connsiteX190" fmla="*/ 7569394 w 8574424"/>
              <a:gd name="connsiteY190" fmla="*/ 2868954 h 7012541"/>
              <a:gd name="connsiteX191" fmla="*/ 7460064 w 8574424"/>
              <a:gd name="connsiteY191" fmla="*/ 2860098 h 7012541"/>
              <a:gd name="connsiteX192" fmla="*/ 7429971 w 8574424"/>
              <a:gd name="connsiteY192" fmla="*/ 2855261 h 7012541"/>
              <a:gd name="connsiteX193" fmla="*/ 7408679 w 8574424"/>
              <a:gd name="connsiteY193" fmla="*/ 2859828 h 7012541"/>
              <a:gd name="connsiteX194" fmla="*/ 7391569 w 8574424"/>
              <a:gd name="connsiteY194" fmla="*/ 2867792 h 7012541"/>
              <a:gd name="connsiteX195" fmla="*/ 7380474 w 8574424"/>
              <a:gd name="connsiteY195" fmla="*/ 2867539 h 7012541"/>
              <a:gd name="connsiteX196" fmla="*/ 7376094 w 8574424"/>
              <a:gd name="connsiteY196" fmla="*/ 2868814 h 7012541"/>
              <a:gd name="connsiteX197" fmla="*/ 7363084 w 8574424"/>
              <a:gd name="connsiteY197" fmla="*/ 2868887 h 7012541"/>
              <a:gd name="connsiteX198" fmla="*/ 7330122 w 8574424"/>
              <a:gd name="connsiteY198" fmla="*/ 2879700 h 7012541"/>
              <a:gd name="connsiteX199" fmla="*/ 7423270 w 8574424"/>
              <a:gd name="connsiteY199" fmla="*/ 2893285 h 7012541"/>
              <a:gd name="connsiteX200" fmla="*/ 7535753 w 8574424"/>
              <a:gd name="connsiteY200" fmla="*/ 2895495 h 7012541"/>
              <a:gd name="connsiteX201" fmla="*/ 7569394 w 8574424"/>
              <a:gd name="connsiteY201" fmla="*/ 2895495 h 7012541"/>
              <a:gd name="connsiteX202" fmla="*/ 7611446 w 8574424"/>
              <a:gd name="connsiteY202" fmla="*/ 2913195 h 7012541"/>
              <a:gd name="connsiteX203" fmla="*/ 7619857 w 8574424"/>
              <a:gd name="connsiteY203" fmla="*/ 2939745 h 7012541"/>
              <a:gd name="connsiteX204" fmla="*/ 7603035 w 8574424"/>
              <a:gd name="connsiteY204" fmla="*/ 2957445 h 7012541"/>
              <a:gd name="connsiteX205" fmla="*/ 7476884 w 8574424"/>
              <a:gd name="connsiteY205" fmla="*/ 2957445 h 7012541"/>
              <a:gd name="connsiteX206" fmla="*/ 7611446 w 8574424"/>
              <a:gd name="connsiteY206" fmla="*/ 2992841 h 7012541"/>
              <a:gd name="connsiteX207" fmla="*/ 7636676 w 8574424"/>
              <a:gd name="connsiteY207" fmla="*/ 3010536 h 7012541"/>
              <a:gd name="connsiteX208" fmla="*/ 7603035 w 8574424"/>
              <a:gd name="connsiteY208" fmla="*/ 3019391 h 7012541"/>
              <a:gd name="connsiteX209" fmla="*/ 7392782 w 8574424"/>
              <a:gd name="connsiteY209" fmla="*/ 3019391 h 7012541"/>
              <a:gd name="connsiteX210" fmla="*/ 7359141 w 8574424"/>
              <a:gd name="connsiteY210" fmla="*/ 3037084 h 7012541"/>
              <a:gd name="connsiteX211" fmla="*/ 7418013 w 8574424"/>
              <a:gd name="connsiteY211" fmla="*/ 3037084 h 7012541"/>
              <a:gd name="connsiteX212" fmla="*/ 7493705 w 8574424"/>
              <a:gd name="connsiteY212" fmla="*/ 3063633 h 7012541"/>
              <a:gd name="connsiteX213" fmla="*/ 7569394 w 8574424"/>
              <a:gd name="connsiteY213" fmla="*/ 3063633 h 7012541"/>
              <a:gd name="connsiteX214" fmla="*/ 7594625 w 8574424"/>
              <a:gd name="connsiteY214" fmla="*/ 3090181 h 7012541"/>
              <a:gd name="connsiteX215" fmla="*/ 7569394 w 8574424"/>
              <a:gd name="connsiteY215" fmla="*/ 3116729 h 7012541"/>
              <a:gd name="connsiteX216" fmla="*/ 7392782 w 8574424"/>
              <a:gd name="connsiteY216" fmla="*/ 3116729 h 7012541"/>
              <a:gd name="connsiteX217" fmla="*/ 7317090 w 8574424"/>
              <a:gd name="connsiteY217" fmla="*/ 3125577 h 7012541"/>
              <a:gd name="connsiteX218" fmla="*/ 7409602 w 8574424"/>
              <a:gd name="connsiteY218" fmla="*/ 3125577 h 7012541"/>
              <a:gd name="connsiteX219" fmla="*/ 7468474 w 8574424"/>
              <a:gd name="connsiteY219" fmla="*/ 3160972 h 7012541"/>
              <a:gd name="connsiteX220" fmla="*/ 7468474 w 8574424"/>
              <a:gd name="connsiteY220" fmla="*/ 3187520 h 7012541"/>
              <a:gd name="connsiteX221" fmla="*/ 7434834 w 8574424"/>
              <a:gd name="connsiteY221" fmla="*/ 3205222 h 7012541"/>
              <a:gd name="connsiteX222" fmla="*/ 7325501 w 8574424"/>
              <a:gd name="connsiteY222" fmla="*/ 3222925 h 7012541"/>
              <a:gd name="connsiteX223" fmla="*/ 7289650 w 8574424"/>
              <a:gd name="connsiteY223" fmla="*/ 3228471 h 7012541"/>
              <a:gd name="connsiteX224" fmla="*/ 7297868 w 8574424"/>
              <a:gd name="connsiteY224" fmla="*/ 3237002 h 7012541"/>
              <a:gd name="connsiteX225" fmla="*/ 7234517 w 8574424"/>
              <a:gd name="connsiteY225" fmla="*/ 3266341 h 7012541"/>
              <a:gd name="connsiteX226" fmla="*/ 7200180 w 8574424"/>
              <a:gd name="connsiteY226" fmla="*/ 3279517 h 7012541"/>
              <a:gd name="connsiteX227" fmla="*/ 7287409 w 8574424"/>
              <a:gd name="connsiteY227" fmla="*/ 3302602 h 7012541"/>
              <a:gd name="connsiteX228" fmla="*/ 7437935 w 8574424"/>
              <a:gd name="connsiteY228" fmla="*/ 3285529 h 7012541"/>
              <a:gd name="connsiteX229" fmla="*/ 7507819 w 8574424"/>
              <a:gd name="connsiteY229" fmla="*/ 3251385 h 7012541"/>
              <a:gd name="connsiteX230" fmla="*/ 7626089 w 8574424"/>
              <a:gd name="connsiteY230" fmla="*/ 3153218 h 7012541"/>
              <a:gd name="connsiteX231" fmla="*/ 7824993 w 8574424"/>
              <a:gd name="connsiteY231" fmla="*/ 2986763 h 7012541"/>
              <a:gd name="connsiteX232" fmla="*/ 8083034 w 8574424"/>
              <a:gd name="connsiteY232" fmla="*/ 2905671 h 7012541"/>
              <a:gd name="connsiteX233" fmla="*/ 8292694 w 8574424"/>
              <a:gd name="connsiteY233" fmla="*/ 2811774 h 7012541"/>
              <a:gd name="connsiteX234" fmla="*/ 8308820 w 8574424"/>
              <a:gd name="connsiteY234" fmla="*/ 2798969 h 7012541"/>
              <a:gd name="connsiteX235" fmla="*/ 8523854 w 8574424"/>
              <a:gd name="connsiteY235" fmla="*/ 2726411 h 7012541"/>
              <a:gd name="connsiteX236" fmla="*/ 8545735 w 8574424"/>
              <a:gd name="connsiteY236" fmla="*/ 2720593 h 7012541"/>
              <a:gd name="connsiteX237" fmla="*/ 8548676 w 8574424"/>
              <a:gd name="connsiteY237" fmla="*/ 2716533 h 7012541"/>
              <a:gd name="connsiteX238" fmla="*/ 8573314 w 8574424"/>
              <a:gd name="connsiteY238" fmla="*/ 2694886 h 7012541"/>
              <a:gd name="connsiteX239" fmla="*/ 8550732 w 8574424"/>
              <a:gd name="connsiteY239" fmla="*/ 3008104 h 7012541"/>
              <a:gd name="connsiteX240" fmla="*/ 8389456 w 8574424"/>
              <a:gd name="connsiteY240" fmla="*/ 3076394 h 7012541"/>
              <a:gd name="connsiteX241" fmla="*/ 8271189 w 8574424"/>
              <a:gd name="connsiteY241" fmla="*/ 3114806 h 7012541"/>
              <a:gd name="connsiteX242" fmla="*/ 8002397 w 8574424"/>
              <a:gd name="connsiteY242" fmla="*/ 3174559 h 7012541"/>
              <a:gd name="connsiteX243" fmla="*/ 7744358 w 8574424"/>
              <a:gd name="connsiteY243" fmla="*/ 3259920 h 7012541"/>
              <a:gd name="connsiteX244" fmla="*/ 7583083 w 8574424"/>
              <a:gd name="connsiteY244" fmla="*/ 3358087 h 7012541"/>
              <a:gd name="connsiteX245" fmla="*/ 7507819 w 8574424"/>
              <a:gd name="connsiteY245" fmla="*/ 3396499 h 7012541"/>
              <a:gd name="connsiteX246" fmla="*/ 7201396 w 8574424"/>
              <a:gd name="connsiteY246" fmla="*/ 3537345 h 7012541"/>
              <a:gd name="connsiteX247" fmla="*/ 7180328 w 8574424"/>
              <a:gd name="connsiteY247" fmla="*/ 3547150 h 7012541"/>
              <a:gd name="connsiteX248" fmla="*/ 7165229 w 8574424"/>
              <a:gd name="connsiteY248" fmla="*/ 3639988 h 7012541"/>
              <a:gd name="connsiteX249" fmla="*/ 7112041 w 8574424"/>
              <a:gd name="connsiteY249" fmla="*/ 3746654 h 7012541"/>
              <a:gd name="connsiteX250" fmla="*/ 7107603 w 8574424"/>
              <a:gd name="connsiteY250" fmla="*/ 3767789 h 7012541"/>
              <a:gd name="connsiteX251" fmla="*/ 7120759 w 8574424"/>
              <a:gd name="connsiteY251" fmla="*/ 3772089 h 7012541"/>
              <a:gd name="connsiteX252" fmla="*/ 7534699 w 8574424"/>
              <a:gd name="connsiteY252" fmla="*/ 3891595 h 7012541"/>
              <a:gd name="connsiteX253" fmla="*/ 7626089 w 8574424"/>
              <a:gd name="connsiteY253" fmla="*/ 3917205 h 7012541"/>
              <a:gd name="connsiteX254" fmla="*/ 7749734 w 8574424"/>
              <a:gd name="connsiteY254" fmla="*/ 3904400 h 7012541"/>
              <a:gd name="connsiteX255" fmla="*/ 7819618 w 8574424"/>
              <a:gd name="connsiteY255" fmla="*/ 3895864 h 7012541"/>
              <a:gd name="connsiteX256" fmla="*/ 7894880 w 8574424"/>
              <a:gd name="connsiteY256" fmla="*/ 3912937 h 7012541"/>
              <a:gd name="connsiteX257" fmla="*/ 7927136 w 8574424"/>
              <a:gd name="connsiteY257" fmla="*/ 3942812 h 7012541"/>
              <a:gd name="connsiteX258" fmla="*/ 7787364 w 8574424"/>
              <a:gd name="connsiteY258" fmla="*/ 4169020 h 7012541"/>
              <a:gd name="connsiteX259" fmla="*/ 7636840 w 8574424"/>
              <a:gd name="connsiteY259" fmla="*/ 4169020 h 7012541"/>
              <a:gd name="connsiteX260" fmla="*/ 7513195 w 8574424"/>
              <a:gd name="connsiteY260" fmla="*/ 4100731 h 7012541"/>
              <a:gd name="connsiteX261" fmla="*/ 7378800 w 8574424"/>
              <a:gd name="connsiteY261" fmla="*/ 4079391 h 7012541"/>
              <a:gd name="connsiteX262" fmla="*/ 7239029 w 8574424"/>
              <a:gd name="connsiteY262" fmla="*/ 4023907 h 7012541"/>
              <a:gd name="connsiteX263" fmla="*/ 7158389 w 8574424"/>
              <a:gd name="connsiteY263" fmla="*/ 3921471 h 7012541"/>
              <a:gd name="connsiteX264" fmla="*/ 7124598 w 8574424"/>
              <a:gd name="connsiteY264" fmla="*/ 3898797 h 7012541"/>
              <a:gd name="connsiteX265" fmla="*/ 7095148 w 8574424"/>
              <a:gd name="connsiteY265" fmla="*/ 3921009 h 7012541"/>
              <a:gd name="connsiteX266" fmla="*/ 6993789 w 8574424"/>
              <a:gd name="connsiteY266" fmla="*/ 3921009 h 7012541"/>
              <a:gd name="connsiteX267" fmla="*/ 6841749 w 8574424"/>
              <a:gd name="connsiteY267" fmla="*/ 3947832 h 7012541"/>
              <a:gd name="connsiteX268" fmla="*/ 6799515 w 8574424"/>
              <a:gd name="connsiteY268" fmla="*/ 4048423 h 7012541"/>
              <a:gd name="connsiteX269" fmla="*/ 6554562 w 8574424"/>
              <a:gd name="connsiteY269" fmla="*/ 4309956 h 7012541"/>
              <a:gd name="connsiteX270" fmla="*/ 6495434 w 8574424"/>
              <a:gd name="connsiteY270" fmla="*/ 4323367 h 7012541"/>
              <a:gd name="connsiteX271" fmla="*/ 6157569 w 8574424"/>
              <a:gd name="connsiteY271" fmla="*/ 4323367 h 7012541"/>
              <a:gd name="connsiteX272" fmla="*/ 6225141 w 8574424"/>
              <a:gd name="connsiteY272" fmla="*/ 4544663 h 7012541"/>
              <a:gd name="connsiteX273" fmla="*/ 6030867 w 8574424"/>
              <a:gd name="connsiteY273" fmla="*/ 4423957 h 7012541"/>
              <a:gd name="connsiteX274" fmla="*/ 5726788 w 8574424"/>
              <a:gd name="connsiteY274" fmla="*/ 4363603 h 7012541"/>
              <a:gd name="connsiteX275" fmla="*/ 5583194 w 8574424"/>
              <a:gd name="connsiteY275" fmla="*/ 4558076 h 7012541"/>
              <a:gd name="connsiteX276" fmla="*/ 5372027 w 8574424"/>
              <a:gd name="connsiteY276" fmla="*/ 4658664 h 7012541"/>
              <a:gd name="connsiteX277" fmla="*/ 5228434 w 8574424"/>
              <a:gd name="connsiteY277" fmla="*/ 4698900 h 7012541"/>
              <a:gd name="connsiteX278" fmla="*/ 4991928 w 8574424"/>
              <a:gd name="connsiteY278" fmla="*/ 4812901 h 7012541"/>
              <a:gd name="connsiteX279" fmla="*/ 4915908 w 8574424"/>
              <a:gd name="connsiteY279" fmla="*/ 4866550 h 7012541"/>
              <a:gd name="connsiteX280" fmla="*/ 4949694 w 8574424"/>
              <a:gd name="connsiteY280" fmla="*/ 5034199 h 7012541"/>
              <a:gd name="connsiteX281" fmla="*/ 4978237 w 8574424"/>
              <a:gd name="connsiteY281" fmla="*/ 5142809 h 7012541"/>
              <a:gd name="connsiteX282" fmla="*/ 4997518 w 8574424"/>
              <a:gd name="connsiteY282" fmla="*/ 5144903 h 7012541"/>
              <a:gd name="connsiteX283" fmla="*/ 5017276 w 8574424"/>
              <a:gd name="connsiteY283" fmla="*/ 5157192 h 7012541"/>
              <a:gd name="connsiteX284" fmla="*/ 5033367 w 8574424"/>
              <a:gd name="connsiteY284" fmla="*/ 5182005 h 7012541"/>
              <a:gd name="connsiteX285" fmla="*/ 5039731 w 8574424"/>
              <a:gd name="connsiteY285" fmla="*/ 5192443 h 7012541"/>
              <a:gd name="connsiteX286" fmla="*/ 5060058 w 8574424"/>
              <a:gd name="connsiteY286" fmla="*/ 5219711 h 7012541"/>
              <a:gd name="connsiteX287" fmla="*/ 5070657 w 8574424"/>
              <a:gd name="connsiteY287" fmla="*/ 5232605 h 7012541"/>
              <a:gd name="connsiteX288" fmla="*/ 5077775 w 8574424"/>
              <a:gd name="connsiteY288" fmla="*/ 5251423 h 7012541"/>
              <a:gd name="connsiteX289" fmla="*/ 5076675 w 8574424"/>
              <a:gd name="connsiteY289" fmla="*/ 5272625 h 7012541"/>
              <a:gd name="connsiteX290" fmla="*/ 5067013 w 8574424"/>
              <a:gd name="connsiteY290" fmla="*/ 5325796 h 7012541"/>
              <a:gd name="connsiteX291" fmla="*/ 4992239 w 8574424"/>
              <a:gd name="connsiteY291" fmla="*/ 5402777 h 7012541"/>
              <a:gd name="connsiteX292" fmla="*/ 4981655 w 8574424"/>
              <a:gd name="connsiteY292" fmla="*/ 5403392 h 7012541"/>
              <a:gd name="connsiteX293" fmla="*/ 4935831 w 8574424"/>
              <a:gd name="connsiteY293" fmla="*/ 5411777 h 7012541"/>
              <a:gd name="connsiteX294" fmla="*/ 4922876 w 8574424"/>
              <a:gd name="connsiteY294" fmla="*/ 5410623 h 7012541"/>
              <a:gd name="connsiteX295" fmla="*/ 4887883 w 8574424"/>
              <a:gd name="connsiteY295" fmla="*/ 5412181 h 7012541"/>
              <a:gd name="connsiteX296" fmla="*/ 4868951 w 8574424"/>
              <a:gd name="connsiteY296" fmla="*/ 5411532 h 7012541"/>
              <a:gd name="connsiteX297" fmla="*/ 4852373 w 8574424"/>
              <a:gd name="connsiteY297" fmla="*/ 5399145 h 7012541"/>
              <a:gd name="connsiteX298" fmla="*/ 4797423 w 8574424"/>
              <a:gd name="connsiteY298" fmla="*/ 5370869 h 7012541"/>
              <a:gd name="connsiteX299" fmla="*/ 4769006 w 8574424"/>
              <a:gd name="connsiteY299" fmla="*/ 5349635 h 7012541"/>
              <a:gd name="connsiteX300" fmla="*/ 4763013 w 8574424"/>
              <a:gd name="connsiteY300" fmla="*/ 5336631 h 7012541"/>
              <a:gd name="connsiteX301" fmla="*/ 4763231 w 8574424"/>
              <a:gd name="connsiteY301" fmla="*/ 5303401 h 7012541"/>
              <a:gd name="connsiteX302" fmla="*/ 4760438 w 8574424"/>
              <a:gd name="connsiteY302" fmla="*/ 5250159 h 7012541"/>
              <a:gd name="connsiteX303" fmla="*/ 4768885 w 8574424"/>
              <a:gd name="connsiteY303" fmla="*/ 5228052 h 7012541"/>
              <a:gd name="connsiteX304" fmla="*/ 4786918 w 8574424"/>
              <a:gd name="connsiteY304" fmla="*/ 5203164 h 7012541"/>
              <a:gd name="connsiteX305" fmla="*/ 4805708 w 8574424"/>
              <a:gd name="connsiteY305" fmla="*/ 5186655 h 7012541"/>
              <a:gd name="connsiteX306" fmla="*/ 4839370 w 8574424"/>
              <a:gd name="connsiteY306" fmla="*/ 5158612 h 7012541"/>
              <a:gd name="connsiteX307" fmla="*/ 4839887 w 8574424"/>
              <a:gd name="connsiteY307" fmla="*/ 5158473 h 7012541"/>
              <a:gd name="connsiteX308" fmla="*/ 4839887 w 8574424"/>
              <a:gd name="connsiteY308" fmla="*/ 5114670 h 7012541"/>
              <a:gd name="connsiteX309" fmla="*/ 4831440 w 8574424"/>
              <a:gd name="connsiteY309" fmla="*/ 5000669 h 7012541"/>
              <a:gd name="connsiteX310" fmla="*/ 4731137 w 8574424"/>
              <a:gd name="connsiteY310" fmla="*/ 4868226 h 7012541"/>
              <a:gd name="connsiteX311" fmla="*/ 4699578 w 8574424"/>
              <a:gd name="connsiteY311" fmla="*/ 4861044 h 7012541"/>
              <a:gd name="connsiteX312" fmla="*/ 4695996 w 8574424"/>
              <a:gd name="connsiteY312" fmla="*/ 4869585 h 7012541"/>
              <a:gd name="connsiteX313" fmla="*/ 4526886 w 8574424"/>
              <a:gd name="connsiteY313" fmla="*/ 5175990 h 7012541"/>
              <a:gd name="connsiteX314" fmla="*/ 4431061 w 8574424"/>
              <a:gd name="connsiteY314" fmla="*/ 5313663 h 7012541"/>
              <a:gd name="connsiteX315" fmla="*/ 4467109 w 8574424"/>
              <a:gd name="connsiteY315" fmla="*/ 5335807 h 7012541"/>
              <a:gd name="connsiteX316" fmla="*/ 4556483 w 8574424"/>
              <a:gd name="connsiteY316" fmla="*/ 5411032 h 7012541"/>
              <a:gd name="connsiteX317" fmla="*/ 4588738 w 8574424"/>
              <a:gd name="connsiteY317" fmla="*/ 5530539 h 7012541"/>
              <a:gd name="connsiteX318" fmla="*/ 4486598 w 8574424"/>
              <a:gd name="connsiteY318" fmla="*/ 5658580 h 7012541"/>
              <a:gd name="connsiteX319" fmla="*/ 4481222 w 8574424"/>
              <a:gd name="connsiteY319" fmla="*/ 5688457 h 7012541"/>
              <a:gd name="connsiteX320" fmla="*/ 4508100 w 8574424"/>
              <a:gd name="connsiteY320" fmla="*/ 5833571 h 7012541"/>
              <a:gd name="connsiteX321" fmla="*/ 4373705 w 8574424"/>
              <a:gd name="connsiteY321" fmla="*/ 6029902 h 7012541"/>
              <a:gd name="connsiteX322" fmla="*/ 4244684 w 8574424"/>
              <a:gd name="connsiteY322" fmla="*/ 6076852 h 7012541"/>
              <a:gd name="connsiteX323" fmla="*/ 3981267 w 8574424"/>
              <a:gd name="connsiteY323" fmla="*/ 6046974 h 7012541"/>
              <a:gd name="connsiteX324" fmla="*/ 3906594 w 8574424"/>
              <a:gd name="connsiteY324" fmla="*/ 6000025 h 7012541"/>
              <a:gd name="connsiteX325" fmla="*/ 3861154 w 8574424"/>
              <a:gd name="connsiteY325" fmla="*/ 5958970 h 7012541"/>
              <a:gd name="connsiteX326" fmla="*/ 3835346 w 8574424"/>
              <a:gd name="connsiteY326" fmla="*/ 5983754 h 7012541"/>
              <a:gd name="connsiteX327" fmla="*/ 3721172 w 8574424"/>
              <a:gd name="connsiteY327" fmla="*/ 6074326 h 7012541"/>
              <a:gd name="connsiteX328" fmla="*/ 3723563 w 8574424"/>
              <a:gd name="connsiteY328" fmla="*/ 6076719 h 7012541"/>
              <a:gd name="connsiteX329" fmla="*/ 3733978 w 8574424"/>
              <a:gd name="connsiteY329" fmla="*/ 6081120 h 7012541"/>
              <a:gd name="connsiteX330" fmla="*/ 3776987 w 8574424"/>
              <a:gd name="connsiteY330" fmla="*/ 6098191 h 7012541"/>
              <a:gd name="connsiteX331" fmla="*/ 3723226 w 8574424"/>
              <a:gd name="connsiteY331" fmla="*/ 6128069 h 7012541"/>
              <a:gd name="connsiteX332" fmla="*/ 3685596 w 8574424"/>
              <a:gd name="connsiteY332" fmla="*/ 6115264 h 7012541"/>
              <a:gd name="connsiteX333" fmla="*/ 3674316 w 8574424"/>
              <a:gd name="connsiteY333" fmla="*/ 6111495 h 7012541"/>
              <a:gd name="connsiteX334" fmla="*/ 3550158 w 8574424"/>
              <a:gd name="connsiteY334" fmla="*/ 6209987 h 7012541"/>
              <a:gd name="connsiteX335" fmla="*/ 2376461 w 8574424"/>
              <a:gd name="connsiteY335" fmla="*/ 6797710 h 7012541"/>
              <a:gd name="connsiteX336" fmla="*/ 2293103 w 8574424"/>
              <a:gd name="connsiteY336" fmla="*/ 6820826 h 7012541"/>
              <a:gd name="connsiteX337" fmla="*/ 2293103 w 8574424"/>
              <a:gd name="connsiteY337" fmla="*/ 6858002 h 7012541"/>
              <a:gd name="connsiteX338" fmla="*/ 2159046 w 8574424"/>
              <a:gd name="connsiteY338" fmla="*/ 6858002 h 7012541"/>
              <a:gd name="connsiteX339" fmla="*/ 2047293 w 8574424"/>
              <a:gd name="connsiteY339" fmla="*/ 6888993 h 7012541"/>
              <a:gd name="connsiteX340" fmla="*/ 995643 w 8574424"/>
              <a:gd name="connsiteY340" fmla="*/ 7010404 h 7012541"/>
              <a:gd name="connsiteX341" fmla="*/ 0 w 8574424"/>
              <a:gd name="connsiteY341" fmla="*/ 6931523 h 7012541"/>
              <a:gd name="connsiteX342" fmla="*/ 28261 w 8574424"/>
              <a:gd name="connsiteY342" fmla="*/ 5029202 h 7012541"/>
              <a:gd name="connsiteX0" fmla="*/ 6634026 w 8562189"/>
              <a:gd name="connsiteY0" fmla="*/ 867292 h 7012541"/>
              <a:gd name="connsiteX1" fmla="*/ 6577800 w 8562189"/>
              <a:gd name="connsiteY1" fmla="*/ 908210 h 7012541"/>
              <a:gd name="connsiteX2" fmla="*/ 6529417 w 8562189"/>
              <a:gd name="connsiteY2" fmla="*/ 967963 h 7012541"/>
              <a:gd name="connsiteX3" fmla="*/ 6545544 w 8562189"/>
              <a:gd name="connsiteY3" fmla="*/ 1006376 h 7012541"/>
              <a:gd name="connsiteX4" fmla="*/ 6585864 w 8562189"/>
              <a:gd name="connsiteY4" fmla="*/ 1006911 h 7012541"/>
              <a:gd name="connsiteX5" fmla="*/ 6602827 w 8562189"/>
              <a:gd name="connsiteY5" fmla="*/ 1003094 h 7012541"/>
              <a:gd name="connsiteX6" fmla="*/ 6624961 w 8562189"/>
              <a:gd name="connsiteY6" fmla="*/ 955148 h 7012541"/>
              <a:gd name="connsiteX7" fmla="*/ 6627415 w 8562189"/>
              <a:gd name="connsiteY7" fmla="*/ 887712 h 7012541"/>
              <a:gd name="connsiteX8" fmla="*/ 6634026 w 8562189"/>
              <a:gd name="connsiteY8" fmla="*/ 867292 h 7012541"/>
              <a:gd name="connsiteX9" fmla="*/ 28261 w 8562189"/>
              <a:gd name="connsiteY9" fmla="*/ 5029202 h 7012541"/>
              <a:gd name="connsiteX10" fmla="*/ 71547 w 8562189"/>
              <a:gd name="connsiteY10" fmla="*/ 85060 h 7012541"/>
              <a:gd name="connsiteX11" fmla="*/ 2293103 w 8562189"/>
              <a:gd name="connsiteY11" fmla="*/ 0 h 7012541"/>
              <a:gd name="connsiteX12" fmla="*/ 2909882 w 8562189"/>
              <a:gd name="connsiteY12" fmla="*/ 423059 h 7012541"/>
              <a:gd name="connsiteX13" fmla="*/ 3086400 w 8562189"/>
              <a:gd name="connsiteY13" fmla="*/ 516658 h 7012541"/>
              <a:gd name="connsiteX14" fmla="*/ 3066703 w 8562189"/>
              <a:gd name="connsiteY14" fmla="*/ 491542 h 7012541"/>
              <a:gd name="connsiteX15" fmla="*/ 3040497 w 8562189"/>
              <a:gd name="connsiteY15" fmla="*/ 460064 h 7012541"/>
              <a:gd name="connsiteX16" fmla="*/ 2943731 w 8562189"/>
              <a:gd name="connsiteY16" fmla="*/ 387506 h 7012541"/>
              <a:gd name="connsiteX17" fmla="*/ 2895348 w 8562189"/>
              <a:gd name="connsiteY17" fmla="*/ 302144 h 7012541"/>
              <a:gd name="connsiteX18" fmla="*/ 2981361 w 8562189"/>
              <a:gd name="connsiteY18" fmla="*/ 203978 h 7012541"/>
              <a:gd name="connsiteX19" fmla="*/ 3035121 w 8562189"/>
              <a:gd name="connsiteY19" fmla="*/ 203978 h 7012541"/>
              <a:gd name="connsiteX20" fmla="*/ 3051248 w 8562189"/>
              <a:gd name="connsiteY20" fmla="*/ 233856 h 7012541"/>
              <a:gd name="connsiteX21" fmla="*/ 3110381 w 8562189"/>
              <a:gd name="connsiteY21" fmla="*/ 391774 h 7012541"/>
              <a:gd name="connsiteX22" fmla="*/ 3131886 w 8562189"/>
              <a:gd name="connsiteY22" fmla="*/ 434455 h 7012541"/>
              <a:gd name="connsiteX23" fmla="*/ 3217899 w 8562189"/>
              <a:gd name="connsiteY23" fmla="*/ 545425 h 7012541"/>
              <a:gd name="connsiteX24" fmla="*/ 3265394 w 8562189"/>
              <a:gd name="connsiteY24" fmla="*/ 614557 h 7012541"/>
              <a:gd name="connsiteX25" fmla="*/ 3525574 w 8562189"/>
              <a:gd name="connsiteY25" fmla="*/ 784372 h 7012541"/>
              <a:gd name="connsiteX26" fmla="*/ 3549857 w 8562189"/>
              <a:gd name="connsiteY26" fmla="*/ 760429 h 7012541"/>
              <a:gd name="connsiteX27" fmla="*/ 3583457 w 8562189"/>
              <a:gd name="connsiteY27" fmla="*/ 716148 h 7012541"/>
              <a:gd name="connsiteX28" fmla="*/ 3701724 w 8562189"/>
              <a:gd name="connsiteY28" fmla="*/ 703343 h 7012541"/>
              <a:gd name="connsiteX29" fmla="*/ 3927511 w 8562189"/>
              <a:gd name="connsiteY29" fmla="*/ 733221 h 7012541"/>
              <a:gd name="connsiteX30" fmla="*/ 3992019 w 8562189"/>
              <a:gd name="connsiteY30" fmla="*/ 686272 h 7012541"/>
              <a:gd name="connsiteX31" fmla="*/ 4008148 w 8562189"/>
              <a:gd name="connsiteY31" fmla="*/ 600910 h 7012541"/>
              <a:gd name="connsiteX32" fmla="*/ 4008148 w 8562189"/>
              <a:gd name="connsiteY32" fmla="*/ 545425 h 7012541"/>
              <a:gd name="connsiteX33" fmla="*/ 4110289 w 8562189"/>
              <a:gd name="connsiteY33" fmla="*/ 515549 h 7012541"/>
              <a:gd name="connsiteX34" fmla="*/ 4190927 w 8562189"/>
              <a:gd name="connsiteY34" fmla="*/ 579570 h 7012541"/>
              <a:gd name="connsiteX35" fmla="*/ 4239308 w 8562189"/>
              <a:gd name="connsiteY35" fmla="*/ 613714 h 7012541"/>
              <a:gd name="connsiteX36" fmla="*/ 4293068 w 8562189"/>
              <a:gd name="connsiteY36" fmla="*/ 583839 h 7012541"/>
              <a:gd name="connsiteX37" fmla="*/ 4336073 w 8562189"/>
              <a:gd name="connsiteY37" fmla="*/ 472869 h 7012541"/>
              <a:gd name="connsiteX38" fmla="*/ 4368329 w 8562189"/>
              <a:gd name="connsiteY38" fmla="*/ 438723 h 7012541"/>
              <a:gd name="connsiteX39" fmla="*/ 4422087 w 8562189"/>
              <a:gd name="connsiteY39" fmla="*/ 442991 h 7012541"/>
              <a:gd name="connsiteX40" fmla="*/ 4481222 w 8562189"/>
              <a:gd name="connsiteY40" fmla="*/ 485671 h 7012541"/>
              <a:gd name="connsiteX41" fmla="*/ 4567235 w 8562189"/>
              <a:gd name="connsiteY41" fmla="*/ 545425 h 7012541"/>
              <a:gd name="connsiteX42" fmla="*/ 4701630 w 8562189"/>
              <a:gd name="connsiteY42" fmla="*/ 481403 h 7012541"/>
              <a:gd name="connsiteX43" fmla="*/ 4787643 w 8562189"/>
              <a:gd name="connsiteY43" fmla="*/ 366167 h 7012541"/>
              <a:gd name="connsiteX44" fmla="*/ 4852154 w 8562189"/>
              <a:gd name="connsiteY44" fmla="*/ 349094 h 7012541"/>
              <a:gd name="connsiteX45" fmla="*/ 4911289 w 8562189"/>
              <a:gd name="connsiteY45" fmla="*/ 494208 h 7012541"/>
              <a:gd name="connsiteX46" fmla="*/ 4900539 w 8562189"/>
              <a:gd name="connsiteY46" fmla="*/ 507013 h 7012541"/>
              <a:gd name="connsiteX47" fmla="*/ 5008054 w 8562189"/>
              <a:gd name="connsiteY47" fmla="*/ 532622 h 7012541"/>
              <a:gd name="connsiteX48" fmla="*/ 5099443 w 8562189"/>
              <a:gd name="connsiteY48" fmla="*/ 498476 h 7012541"/>
              <a:gd name="connsiteX49" fmla="*/ 5115571 w 8562189"/>
              <a:gd name="connsiteY49" fmla="*/ 485671 h 7012541"/>
              <a:gd name="connsiteX50" fmla="*/ 5292973 w 8562189"/>
              <a:gd name="connsiteY50" fmla="*/ 477137 h 7012541"/>
              <a:gd name="connsiteX51" fmla="*/ 5395114 w 8562189"/>
              <a:gd name="connsiteY51" fmla="*/ 468600 h 7012541"/>
              <a:gd name="connsiteX52" fmla="*/ 5454249 w 8562189"/>
              <a:gd name="connsiteY52" fmla="*/ 357630 h 7012541"/>
              <a:gd name="connsiteX53" fmla="*/ 5545639 w 8562189"/>
              <a:gd name="connsiteY53" fmla="*/ 131422 h 7012541"/>
              <a:gd name="connsiteX54" fmla="*/ 5626276 w 8562189"/>
              <a:gd name="connsiteY54" fmla="*/ 33255 h 7012541"/>
              <a:gd name="connsiteX55" fmla="*/ 5684065 w 8562189"/>
              <a:gd name="connsiteY55" fmla="*/ 2846 h 7012541"/>
              <a:gd name="connsiteX56" fmla="*/ 5721528 w 8562189"/>
              <a:gd name="connsiteY56" fmla="*/ 245 h 7012541"/>
              <a:gd name="connsiteX57" fmla="*/ 5766047 w 8562189"/>
              <a:gd name="connsiteY57" fmla="*/ 7648 h 7012541"/>
              <a:gd name="connsiteX58" fmla="*/ 5712289 w 8562189"/>
              <a:gd name="connsiteY58" fmla="*/ 152762 h 7012541"/>
              <a:gd name="connsiteX59" fmla="*/ 5658530 w 8562189"/>
              <a:gd name="connsiteY59" fmla="*/ 323485 h 7012541"/>
              <a:gd name="connsiteX60" fmla="*/ 5599395 w 8562189"/>
              <a:gd name="connsiteY60" fmla="*/ 489940 h 7012541"/>
              <a:gd name="connsiteX61" fmla="*/ 5733793 w 8562189"/>
              <a:gd name="connsiteY61" fmla="*/ 613714 h 7012541"/>
              <a:gd name="connsiteX62" fmla="*/ 5766047 w 8562189"/>
              <a:gd name="connsiteY62" fmla="*/ 596641 h 7012541"/>
              <a:gd name="connsiteX63" fmla="*/ 5782173 w 8562189"/>
              <a:gd name="connsiteY63" fmla="*/ 566766 h 7012541"/>
              <a:gd name="connsiteX64" fmla="*/ 5889693 w 8562189"/>
              <a:gd name="connsiteY64" fmla="*/ 532622 h 7012541"/>
              <a:gd name="connsiteX65" fmla="*/ 5948825 w 8562189"/>
              <a:gd name="connsiteY65" fmla="*/ 600910 h 7012541"/>
              <a:gd name="connsiteX66" fmla="*/ 5948825 w 8562189"/>
              <a:gd name="connsiteY66" fmla="*/ 635055 h 7012541"/>
              <a:gd name="connsiteX67" fmla="*/ 6110101 w 8562189"/>
              <a:gd name="connsiteY67" fmla="*/ 801509 h 7012541"/>
              <a:gd name="connsiteX68" fmla="*/ 6185364 w 8562189"/>
              <a:gd name="connsiteY68" fmla="*/ 797240 h 7012541"/>
              <a:gd name="connsiteX69" fmla="*/ 6411148 w 8562189"/>
              <a:gd name="connsiteY69" fmla="*/ 754560 h 7012541"/>
              <a:gd name="connsiteX70" fmla="*/ 6459531 w 8562189"/>
              <a:gd name="connsiteY70" fmla="*/ 771633 h 7012541"/>
              <a:gd name="connsiteX71" fmla="*/ 6518666 w 8562189"/>
              <a:gd name="connsiteY71" fmla="*/ 831386 h 7012541"/>
              <a:gd name="connsiteX72" fmla="*/ 6583174 w 8562189"/>
              <a:gd name="connsiteY72" fmla="*/ 839921 h 7012541"/>
              <a:gd name="connsiteX73" fmla="*/ 6604680 w 8562189"/>
              <a:gd name="connsiteY73" fmla="*/ 822850 h 7012541"/>
              <a:gd name="connsiteX74" fmla="*/ 6630887 w 8562189"/>
              <a:gd name="connsiteY74" fmla="*/ 818048 h 7012541"/>
              <a:gd name="connsiteX75" fmla="*/ 6648711 w 8562189"/>
              <a:gd name="connsiteY75" fmla="*/ 821907 h 7012541"/>
              <a:gd name="connsiteX76" fmla="*/ 6652736 w 8562189"/>
              <a:gd name="connsiteY76" fmla="*/ 803062 h 7012541"/>
              <a:gd name="connsiteX77" fmla="*/ 6634723 w 8562189"/>
              <a:gd name="connsiteY77" fmla="*/ 789260 h 7012541"/>
              <a:gd name="connsiteX78" fmla="*/ 6634019 w 8562189"/>
              <a:gd name="connsiteY78" fmla="*/ 763084 h 7012541"/>
              <a:gd name="connsiteX79" fmla="*/ 6635466 w 8562189"/>
              <a:gd name="connsiteY79" fmla="*/ 732353 h 7012541"/>
              <a:gd name="connsiteX80" fmla="*/ 6681000 w 8562189"/>
              <a:gd name="connsiteY80" fmla="*/ 753698 h 7012541"/>
              <a:gd name="connsiteX81" fmla="*/ 6681704 w 8562189"/>
              <a:gd name="connsiteY81" fmla="*/ 779876 h 7012541"/>
              <a:gd name="connsiteX82" fmla="*/ 6666549 w 8562189"/>
              <a:gd name="connsiteY82" fmla="*/ 977913 h 7012541"/>
              <a:gd name="connsiteX83" fmla="*/ 6666829 w 8562189"/>
              <a:gd name="connsiteY83" fmla="*/ 988259 h 7012541"/>
              <a:gd name="connsiteX84" fmla="*/ 6669190 w 8562189"/>
              <a:gd name="connsiteY84" fmla="*/ 987703 h 7012541"/>
              <a:gd name="connsiteX85" fmla="*/ 6712195 w 8562189"/>
              <a:gd name="connsiteY85" fmla="*/ 1006376 h 7012541"/>
              <a:gd name="connsiteX86" fmla="*/ 6741388 w 8562189"/>
              <a:gd name="connsiteY86" fmla="*/ 1050670 h 7012541"/>
              <a:gd name="connsiteX87" fmla="*/ 6756165 w 8562189"/>
              <a:gd name="connsiteY87" fmla="*/ 1051331 h 7012541"/>
              <a:gd name="connsiteX88" fmla="*/ 6811400 w 8562189"/>
              <a:gd name="connsiteY88" fmla="*/ 1031420 h 7012541"/>
              <a:gd name="connsiteX89" fmla="*/ 6870579 w 8562189"/>
              <a:gd name="connsiteY89" fmla="*/ 1010084 h 7012541"/>
              <a:gd name="connsiteX90" fmla="*/ 6917158 w 8562189"/>
              <a:gd name="connsiteY90" fmla="*/ 1091465 h 7012541"/>
              <a:gd name="connsiteX91" fmla="*/ 7031896 w 8562189"/>
              <a:gd name="connsiteY91" fmla="*/ 1125620 h 7012541"/>
              <a:gd name="connsiteX92" fmla="*/ 7125478 w 8562189"/>
              <a:gd name="connsiteY92" fmla="*/ 1156072 h 7012541"/>
              <a:gd name="connsiteX93" fmla="*/ 7159878 w 8562189"/>
              <a:gd name="connsiteY93" fmla="*/ 1207863 h 7012541"/>
              <a:gd name="connsiteX94" fmla="*/ 7235505 w 8562189"/>
              <a:gd name="connsiteY94" fmla="*/ 1290100 h 7012541"/>
              <a:gd name="connsiteX95" fmla="*/ 7260605 w 8562189"/>
              <a:gd name="connsiteY95" fmla="*/ 1292379 h 7012541"/>
              <a:gd name="connsiteX96" fmla="*/ 7397968 w 8562189"/>
              <a:gd name="connsiteY96" fmla="*/ 1257963 h 7012541"/>
              <a:gd name="connsiteX97" fmla="*/ 7448170 w 8562189"/>
              <a:gd name="connsiteY97" fmla="*/ 1262519 h 7012541"/>
              <a:gd name="connsiteX98" fmla="*/ 7449238 w 8562189"/>
              <a:gd name="connsiteY98" fmla="*/ 1281014 h 7012541"/>
              <a:gd name="connsiteX99" fmla="*/ 7356343 w 8562189"/>
              <a:gd name="connsiteY99" fmla="*/ 1318280 h 7012541"/>
              <a:gd name="connsiteX100" fmla="*/ 7333375 w 8562189"/>
              <a:gd name="connsiteY100" fmla="*/ 1352992 h 7012541"/>
              <a:gd name="connsiteX101" fmla="*/ 7382127 w 8562189"/>
              <a:gd name="connsiteY101" fmla="*/ 1388279 h 7012541"/>
              <a:gd name="connsiteX102" fmla="*/ 7433759 w 8562189"/>
              <a:gd name="connsiteY102" fmla="*/ 1403649 h 7012541"/>
              <a:gd name="connsiteX103" fmla="*/ 7364535 w 8562189"/>
              <a:gd name="connsiteY103" fmla="*/ 1432382 h 7012541"/>
              <a:gd name="connsiteX104" fmla="*/ 7336194 w 8562189"/>
              <a:gd name="connsiteY104" fmla="*/ 1457701 h 7012541"/>
              <a:gd name="connsiteX105" fmla="*/ 7364153 w 8562189"/>
              <a:gd name="connsiteY105" fmla="*/ 1481607 h 7012541"/>
              <a:gd name="connsiteX106" fmla="*/ 7469950 w 8562189"/>
              <a:gd name="connsiteY106" fmla="*/ 1458567 h 7012541"/>
              <a:gd name="connsiteX107" fmla="*/ 7685494 w 8562189"/>
              <a:gd name="connsiteY107" fmla="*/ 1411069 h 7012541"/>
              <a:gd name="connsiteX108" fmla="*/ 7721005 w 8562189"/>
              <a:gd name="connsiteY108" fmla="*/ 1398266 h 7012541"/>
              <a:gd name="connsiteX109" fmla="*/ 7755786 w 8562189"/>
              <a:gd name="connsiteY109" fmla="*/ 1400830 h 7012541"/>
              <a:gd name="connsiteX110" fmla="*/ 7744655 w 8562189"/>
              <a:gd name="connsiteY110" fmla="*/ 1431274 h 7012541"/>
              <a:gd name="connsiteX111" fmla="*/ 7718830 w 8562189"/>
              <a:gd name="connsiteY111" fmla="*/ 1444362 h 7012541"/>
              <a:gd name="connsiteX112" fmla="*/ 7634911 w 8562189"/>
              <a:gd name="connsiteY112" fmla="*/ 1455735 h 7012541"/>
              <a:gd name="connsiteX113" fmla="*/ 7564259 w 8562189"/>
              <a:gd name="connsiteY113" fmla="*/ 1473656 h 7012541"/>
              <a:gd name="connsiteX114" fmla="*/ 7519069 w 8562189"/>
              <a:gd name="connsiteY114" fmla="*/ 1486173 h 7012541"/>
              <a:gd name="connsiteX115" fmla="*/ 7422588 w 8562189"/>
              <a:gd name="connsiteY115" fmla="*/ 1517179 h 7012541"/>
              <a:gd name="connsiteX116" fmla="*/ 7333981 w 8562189"/>
              <a:gd name="connsiteY116" fmla="*/ 1586884 h 7012541"/>
              <a:gd name="connsiteX117" fmla="*/ 7424703 w 8562189"/>
              <a:gd name="connsiteY117" fmla="*/ 1595712 h 7012541"/>
              <a:gd name="connsiteX118" fmla="*/ 7616576 w 8562189"/>
              <a:gd name="connsiteY118" fmla="*/ 1556747 h 7012541"/>
              <a:gd name="connsiteX119" fmla="*/ 7733485 w 8562189"/>
              <a:gd name="connsiteY119" fmla="*/ 1544806 h 7012541"/>
              <a:gd name="connsiteX120" fmla="*/ 7757500 w 8562189"/>
              <a:gd name="connsiteY120" fmla="*/ 1570131 h 7012541"/>
              <a:gd name="connsiteX121" fmla="*/ 7737410 w 8562189"/>
              <a:gd name="connsiteY121" fmla="*/ 1584926 h 7012541"/>
              <a:gd name="connsiteX122" fmla="*/ 7540165 w 8562189"/>
              <a:gd name="connsiteY122" fmla="*/ 1614502 h 7012541"/>
              <a:gd name="connsiteX123" fmla="*/ 7473820 w 8562189"/>
              <a:gd name="connsiteY123" fmla="*/ 1623317 h 7012541"/>
              <a:gd name="connsiteX124" fmla="*/ 7385936 w 8562189"/>
              <a:gd name="connsiteY124" fmla="*/ 1677656 h 7012541"/>
              <a:gd name="connsiteX125" fmla="*/ 7281204 w 8562189"/>
              <a:gd name="connsiteY125" fmla="*/ 1719189 h 7012541"/>
              <a:gd name="connsiteX126" fmla="*/ 7274371 w 8562189"/>
              <a:gd name="connsiteY126" fmla="*/ 1720608 h 7012541"/>
              <a:gd name="connsiteX127" fmla="*/ 7266631 w 8562189"/>
              <a:gd name="connsiteY127" fmla="*/ 1727395 h 7012541"/>
              <a:gd name="connsiteX128" fmla="*/ 7266631 w 8562189"/>
              <a:gd name="connsiteY128" fmla="*/ 1753945 h 7012541"/>
              <a:gd name="connsiteX129" fmla="*/ 7283452 w 8562189"/>
              <a:gd name="connsiteY129" fmla="*/ 1789340 h 7012541"/>
              <a:gd name="connsiteX130" fmla="*/ 7165708 w 8562189"/>
              <a:gd name="connsiteY130" fmla="*/ 1833590 h 7012541"/>
              <a:gd name="connsiteX131" fmla="*/ 7154809 w 8562189"/>
              <a:gd name="connsiteY131" fmla="*/ 1845056 h 7012541"/>
              <a:gd name="connsiteX132" fmla="*/ 7169142 w 8562189"/>
              <a:gd name="connsiteY132" fmla="*/ 1864261 h 7012541"/>
              <a:gd name="connsiteX133" fmla="*/ 7176645 w 8562189"/>
              <a:gd name="connsiteY133" fmla="*/ 1869997 h 7012541"/>
              <a:gd name="connsiteX134" fmla="*/ 7213877 w 8562189"/>
              <a:gd name="connsiteY134" fmla="*/ 1873441 h 7012541"/>
              <a:gd name="connsiteX135" fmla="*/ 7217525 w 8562189"/>
              <a:gd name="connsiteY135" fmla="*/ 1872797 h 7012541"/>
              <a:gd name="connsiteX136" fmla="*/ 7351920 w 8562189"/>
              <a:gd name="connsiteY136" fmla="*/ 1864261 h 7012541"/>
              <a:gd name="connsiteX137" fmla="*/ 7393249 w 8562189"/>
              <a:gd name="connsiteY137" fmla="*/ 1878132 h 7012541"/>
              <a:gd name="connsiteX138" fmla="*/ 7415948 w 8562189"/>
              <a:gd name="connsiteY138" fmla="*/ 1899836 h 7012541"/>
              <a:gd name="connsiteX139" fmla="*/ 7429578 w 8562189"/>
              <a:gd name="connsiteY139" fmla="*/ 1897743 h 7012541"/>
              <a:gd name="connsiteX140" fmla="*/ 7460064 w 8562189"/>
              <a:gd name="connsiteY140" fmla="*/ 1895534 h 7012541"/>
              <a:gd name="connsiteX141" fmla="*/ 7502113 w 8562189"/>
              <a:gd name="connsiteY141" fmla="*/ 1922083 h 7012541"/>
              <a:gd name="connsiteX142" fmla="*/ 7476884 w 8562189"/>
              <a:gd name="connsiteY142" fmla="*/ 1957479 h 7012541"/>
              <a:gd name="connsiteX143" fmla="*/ 7435999 w 8562189"/>
              <a:gd name="connsiteY143" fmla="*/ 1965299 h 7012541"/>
              <a:gd name="connsiteX144" fmla="*/ 7432559 w 8562189"/>
              <a:gd name="connsiteY144" fmla="*/ 1983767 h 7012541"/>
              <a:gd name="connsiteX145" fmla="*/ 7341167 w 8562189"/>
              <a:gd name="connsiteY145" fmla="*/ 2116076 h 7012541"/>
              <a:gd name="connsiteX146" fmla="*/ 7292785 w 8562189"/>
              <a:gd name="connsiteY146" fmla="*/ 2120344 h 7012541"/>
              <a:gd name="connsiteX147" fmla="*/ 7267252 w 8562189"/>
              <a:gd name="connsiteY147" fmla="*/ 2119278 h 7012541"/>
              <a:gd name="connsiteX148" fmla="*/ 7250917 w 8562189"/>
              <a:gd name="connsiteY148" fmla="*/ 2136237 h 7012541"/>
              <a:gd name="connsiteX149" fmla="*/ 7266631 w 8562189"/>
              <a:gd name="connsiteY149" fmla="*/ 2152158 h 7012541"/>
              <a:gd name="connsiteX150" fmla="*/ 7266631 w 8562189"/>
              <a:gd name="connsiteY150" fmla="*/ 2169860 h 7012541"/>
              <a:gd name="connsiteX151" fmla="*/ 7241401 w 8562189"/>
              <a:gd name="connsiteY151" fmla="*/ 2178706 h 7012541"/>
              <a:gd name="connsiteX152" fmla="*/ 7216741 w 8562189"/>
              <a:gd name="connsiteY152" fmla="*/ 2176761 h 7012541"/>
              <a:gd name="connsiteX153" fmla="*/ 7206772 w 8562189"/>
              <a:gd name="connsiteY153" fmla="*/ 2188634 h 7012541"/>
              <a:gd name="connsiteX154" fmla="*/ 7209141 w 8562189"/>
              <a:gd name="connsiteY154" fmla="*/ 2205255 h 7012541"/>
              <a:gd name="connsiteX155" fmla="*/ 7241401 w 8562189"/>
              <a:gd name="connsiteY155" fmla="*/ 2205255 h 7012541"/>
              <a:gd name="connsiteX156" fmla="*/ 7325501 w 8562189"/>
              <a:gd name="connsiteY156" fmla="*/ 2205255 h 7012541"/>
              <a:gd name="connsiteX157" fmla="*/ 7367553 w 8562189"/>
              <a:gd name="connsiteY157" fmla="*/ 2205255 h 7012541"/>
              <a:gd name="connsiteX158" fmla="*/ 7434834 w 8562189"/>
              <a:gd name="connsiteY158" fmla="*/ 2249505 h 7012541"/>
              <a:gd name="connsiteX159" fmla="*/ 7535753 w 8562189"/>
              <a:gd name="connsiteY159" fmla="*/ 2284901 h 7012541"/>
              <a:gd name="connsiteX160" fmla="*/ 7560984 w 8562189"/>
              <a:gd name="connsiteY160" fmla="*/ 2311449 h 7012541"/>
              <a:gd name="connsiteX161" fmla="*/ 7535753 w 8562189"/>
              <a:gd name="connsiteY161" fmla="*/ 2329142 h 7012541"/>
              <a:gd name="connsiteX162" fmla="*/ 7527346 w 8562189"/>
              <a:gd name="connsiteY162" fmla="*/ 2355692 h 7012541"/>
              <a:gd name="connsiteX163" fmla="*/ 7518935 w 8562189"/>
              <a:gd name="connsiteY163" fmla="*/ 2391087 h 7012541"/>
              <a:gd name="connsiteX164" fmla="*/ 7518935 w 8562189"/>
              <a:gd name="connsiteY164" fmla="*/ 2417635 h 7012541"/>
              <a:gd name="connsiteX165" fmla="*/ 7527346 w 8562189"/>
              <a:gd name="connsiteY165" fmla="*/ 2417635 h 7012541"/>
              <a:gd name="connsiteX166" fmla="*/ 7527346 w 8562189"/>
              <a:gd name="connsiteY166" fmla="*/ 2479580 h 7012541"/>
              <a:gd name="connsiteX167" fmla="*/ 7460064 w 8562189"/>
              <a:gd name="connsiteY167" fmla="*/ 2541532 h 7012541"/>
              <a:gd name="connsiteX168" fmla="*/ 7544165 w 8562189"/>
              <a:gd name="connsiteY168" fmla="*/ 2568073 h 7012541"/>
              <a:gd name="connsiteX169" fmla="*/ 7535753 w 8562189"/>
              <a:gd name="connsiteY169" fmla="*/ 2576928 h 7012541"/>
              <a:gd name="connsiteX170" fmla="*/ 7236495 w 8562189"/>
              <a:gd name="connsiteY170" fmla="*/ 2576928 h 7012541"/>
              <a:gd name="connsiteX171" fmla="*/ 7215508 w 8562189"/>
              <a:gd name="connsiteY171" fmla="*/ 2587165 h 7012541"/>
              <a:gd name="connsiteX172" fmla="*/ 7214139 w 8562189"/>
              <a:gd name="connsiteY172" fmla="*/ 2590655 h 7012541"/>
              <a:gd name="connsiteX173" fmla="*/ 7232990 w 8562189"/>
              <a:gd name="connsiteY173" fmla="*/ 2594621 h 7012541"/>
              <a:gd name="connsiteX174" fmla="*/ 7300272 w 8562189"/>
              <a:gd name="connsiteY174" fmla="*/ 2638871 h 7012541"/>
              <a:gd name="connsiteX175" fmla="*/ 7333912 w 8562189"/>
              <a:gd name="connsiteY175" fmla="*/ 2665420 h 7012541"/>
              <a:gd name="connsiteX176" fmla="*/ 7426423 w 8562189"/>
              <a:gd name="connsiteY176" fmla="*/ 2683114 h 7012541"/>
              <a:gd name="connsiteX177" fmla="*/ 7443243 w 8562189"/>
              <a:gd name="connsiteY177" fmla="*/ 2700816 h 7012541"/>
              <a:gd name="connsiteX178" fmla="*/ 7426423 w 8562189"/>
              <a:gd name="connsiteY178" fmla="*/ 2709662 h 7012541"/>
              <a:gd name="connsiteX179" fmla="*/ 7224581 w 8562189"/>
              <a:gd name="connsiteY179" fmla="*/ 2709662 h 7012541"/>
              <a:gd name="connsiteX180" fmla="*/ 7208810 w 8562189"/>
              <a:gd name="connsiteY180" fmla="*/ 2710767 h 7012541"/>
              <a:gd name="connsiteX181" fmla="*/ 7207899 w 8562189"/>
              <a:gd name="connsiteY181" fmla="*/ 2711514 h 7012541"/>
              <a:gd name="connsiteX182" fmla="*/ 7208115 w 8562189"/>
              <a:gd name="connsiteY182" fmla="*/ 2712006 h 7012541"/>
              <a:gd name="connsiteX183" fmla="*/ 7292785 w 8562189"/>
              <a:gd name="connsiteY183" fmla="*/ 2730679 h 7012541"/>
              <a:gd name="connsiteX184" fmla="*/ 7411055 w 8562189"/>
              <a:gd name="connsiteY184" fmla="*/ 2816042 h 7012541"/>
              <a:gd name="connsiteX185" fmla="*/ 7411055 w 8562189"/>
              <a:gd name="connsiteY185" fmla="*/ 2824702 h 7012541"/>
              <a:gd name="connsiteX186" fmla="*/ 7510524 w 8562189"/>
              <a:gd name="connsiteY186" fmla="*/ 2824702 h 7012541"/>
              <a:gd name="connsiteX187" fmla="*/ 7586217 w 8562189"/>
              <a:gd name="connsiteY187" fmla="*/ 2815857 h 7012541"/>
              <a:gd name="connsiteX188" fmla="*/ 7619857 w 8562189"/>
              <a:gd name="connsiteY188" fmla="*/ 2842405 h 7012541"/>
              <a:gd name="connsiteX189" fmla="*/ 7611446 w 8562189"/>
              <a:gd name="connsiteY189" fmla="*/ 2868954 h 7012541"/>
              <a:gd name="connsiteX190" fmla="*/ 7569394 w 8562189"/>
              <a:gd name="connsiteY190" fmla="*/ 2868954 h 7012541"/>
              <a:gd name="connsiteX191" fmla="*/ 7460064 w 8562189"/>
              <a:gd name="connsiteY191" fmla="*/ 2860098 h 7012541"/>
              <a:gd name="connsiteX192" fmla="*/ 7429971 w 8562189"/>
              <a:gd name="connsiteY192" fmla="*/ 2855261 h 7012541"/>
              <a:gd name="connsiteX193" fmla="*/ 7408679 w 8562189"/>
              <a:gd name="connsiteY193" fmla="*/ 2859828 h 7012541"/>
              <a:gd name="connsiteX194" fmla="*/ 7391569 w 8562189"/>
              <a:gd name="connsiteY194" fmla="*/ 2867792 h 7012541"/>
              <a:gd name="connsiteX195" fmla="*/ 7380474 w 8562189"/>
              <a:gd name="connsiteY195" fmla="*/ 2867539 h 7012541"/>
              <a:gd name="connsiteX196" fmla="*/ 7376094 w 8562189"/>
              <a:gd name="connsiteY196" fmla="*/ 2868814 h 7012541"/>
              <a:gd name="connsiteX197" fmla="*/ 7363084 w 8562189"/>
              <a:gd name="connsiteY197" fmla="*/ 2868887 h 7012541"/>
              <a:gd name="connsiteX198" fmla="*/ 7330122 w 8562189"/>
              <a:gd name="connsiteY198" fmla="*/ 2879700 h 7012541"/>
              <a:gd name="connsiteX199" fmla="*/ 7423270 w 8562189"/>
              <a:gd name="connsiteY199" fmla="*/ 2893285 h 7012541"/>
              <a:gd name="connsiteX200" fmla="*/ 7535753 w 8562189"/>
              <a:gd name="connsiteY200" fmla="*/ 2895495 h 7012541"/>
              <a:gd name="connsiteX201" fmla="*/ 7569394 w 8562189"/>
              <a:gd name="connsiteY201" fmla="*/ 2895495 h 7012541"/>
              <a:gd name="connsiteX202" fmla="*/ 7611446 w 8562189"/>
              <a:gd name="connsiteY202" fmla="*/ 2913195 h 7012541"/>
              <a:gd name="connsiteX203" fmla="*/ 7619857 w 8562189"/>
              <a:gd name="connsiteY203" fmla="*/ 2939745 h 7012541"/>
              <a:gd name="connsiteX204" fmla="*/ 7603035 w 8562189"/>
              <a:gd name="connsiteY204" fmla="*/ 2957445 h 7012541"/>
              <a:gd name="connsiteX205" fmla="*/ 7476884 w 8562189"/>
              <a:gd name="connsiteY205" fmla="*/ 2957445 h 7012541"/>
              <a:gd name="connsiteX206" fmla="*/ 7611446 w 8562189"/>
              <a:gd name="connsiteY206" fmla="*/ 2992841 h 7012541"/>
              <a:gd name="connsiteX207" fmla="*/ 7636676 w 8562189"/>
              <a:gd name="connsiteY207" fmla="*/ 3010536 h 7012541"/>
              <a:gd name="connsiteX208" fmla="*/ 7603035 w 8562189"/>
              <a:gd name="connsiteY208" fmla="*/ 3019391 h 7012541"/>
              <a:gd name="connsiteX209" fmla="*/ 7392782 w 8562189"/>
              <a:gd name="connsiteY209" fmla="*/ 3019391 h 7012541"/>
              <a:gd name="connsiteX210" fmla="*/ 7359141 w 8562189"/>
              <a:gd name="connsiteY210" fmla="*/ 3037084 h 7012541"/>
              <a:gd name="connsiteX211" fmla="*/ 7418013 w 8562189"/>
              <a:gd name="connsiteY211" fmla="*/ 3037084 h 7012541"/>
              <a:gd name="connsiteX212" fmla="*/ 7493705 w 8562189"/>
              <a:gd name="connsiteY212" fmla="*/ 3063633 h 7012541"/>
              <a:gd name="connsiteX213" fmla="*/ 7569394 w 8562189"/>
              <a:gd name="connsiteY213" fmla="*/ 3063633 h 7012541"/>
              <a:gd name="connsiteX214" fmla="*/ 7594625 w 8562189"/>
              <a:gd name="connsiteY214" fmla="*/ 3090181 h 7012541"/>
              <a:gd name="connsiteX215" fmla="*/ 7569394 w 8562189"/>
              <a:gd name="connsiteY215" fmla="*/ 3116729 h 7012541"/>
              <a:gd name="connsiteX216" fmla="*/ 7392782 w 8562189"/>
              <a:gd name="connsiteY216" fmla="*/ 3116729 h 7012541"/>
              <a:gd name="connsiteX217" fmla="*/ 7317090 w 8562189"/>
              <a:gd name="connsiteY217" fmla="*/ 3125577 h 7012541"/>
              <a:gd name="connsiteX218" fmla="*/ 7409602 w 8562189"/>
              <a:gd name="connsiteY218" fmla="*/ 3125577 h 7012541"/>
              <a:gd name="connsiteX219" fmla="*/ 7468474 w 8562189"/>
              <a:gd name="connsiteY219" fmla="*/ 3160972 h 7012541"/>
              <a:gd name="connsiteX220" fmla="*/ 7468474 w 8562189"/>
              <a:gd name="connsiteY220" fmla="*/ 3187520 h 7012541"/>
              <a:gd name="connsiteX221" fmla="*/ 7434834 w 8562189"/>
              <a:gd name="connsiteY221" fmla="*/ 3205222 h 7012541"/>
              <a:gd name="connsiteX222" fmla="*/ 7325501 w 8562189"/>
              <a:gd name="connsiteY222" fmla="*/ 3222925 h 7012541"/>
              <a:gd name="connsiteX223" fmla="*/ 7289650 w 8562189"/>
              <a:gd name="connsiteY223" fmla="*/ 3228471 h 7012541"/>
              <a:gd name="connsiteX224" fmla="*/ 7297868 w 8562189"/>
              <a:gd name="connsiteY224" fmla="*/ 3237002 h 7012541"/>
              <a:gd name="connsiteX225" fmla="*/ 7234517 w 8562189"/>
              <a:gd name="connsiteY225" fmla="*/ 3266341 h 7012541"/>
              <a:gd name="connsiteX226" fmla="*/ 7200180 w 8562189"/>
              <a:gd name="connsiteY226" fmla="*/ 3279517 h 7012541"/>
              <a:gd name="connsiteX227" fmla="*/ 7287409 w 8562189"/>
              <a:gd name="connsiteY227" fmla="*/ 3302602 h 7012541"/>
              <a:gd name="connsiteX228" fmla="*/ 7437935 w 8562189"/>
              <a:gd name="connsiteY228" fmla="*/ 3285529 h 7012541"/>
              <a:gd name="connsiteX229" fmla="*/ 7507819 w 8562189"/>
              <a:gd name="connsiteY229" fmla="*/ 3251385 h 7012541"/>
              <a:gd name="connsiteX230" fmla="*/ 7626089 w 8562189"/>
              <a:gd name="connsiteY230" fmla="*/ 3153218 h 7012541"/>
              <a:gd name="connsiteX231" fmla="*/ 7824993 w 8562189"/>
              <a:gd name="connsiteY231" fmla="*/ 2986763 h 7012541"/>
              <a:gd name="connsiteX232" fmla="*/ 8083034 w 8562189"/>
              <a:gd name="connsiteY232" fmla="*/ 2905671 h 7012541"/>
              <a:gd name="connsiteX233" fmla="*/ 8292694 w 8562189"/>
              <a:gd name="connsiteY233" fmla="*/ 2811774 h 7012541"/>
              <a:gd name="connsiteX234" fmla="*/ 8308820 w 8562189"/>
              <a:gd name="connsiteY234" fmla="*/ 2798969 h 7012541"/>
              <a:gd name="connsiteX235" fmla="*/ 8523854 w 8562189"/>
              <a:gd name="connsiteY235" fmla="*/ 2726411 h 7012541"/>
              <a:gd name="connsiteX236" fmla="*/ 8545735 w 8562189"/>
              <a:gd name="connsiteY236" fmla="*/ 2720593 h 7012541"/>
              <a:gd name="connsiteX237" fmla="*/ 8548676 w 8562189"/>
              <a:gd name="connsiteY237" fmla="*/ 2716533 h 7012541"/>
              <a:gd name="connsiteX238" fmla="*/ 8550732 w 8562189"/>
              <a:gd name="connsiteY238" fmla="*/ 3008104 h 7012541"/>
              <a:gd name="connsiteX239" fmla="*/ 8389456 w 8562189"/>
              <a:gd name="connsiteY239" fmla="*/ 3076394 h 7012541"/>
              <a:gd name="connsiteX240" fmla="*/ 8271189 w 8562189"/>
              <a:gd name="connsiteY240" fmla="*/ 3114806 h 7012541"/>
              <a:gd name="connsiteX241" fmla="*/ 8002397 w 8562189"/>
              <a:gd name="connsiteY241" fmla="*/ 3174559 h 7012541"/>
              <a:gd name="connsiteX242" fmla="*/ 7744358 w 8562189"/>
              <a:gd name="connsiteY242" fmla="*/ 3259920 h 7012541"/>
              <a:gd name="connsiteX243" fmla="*/ 7583083 w 8562189"/>
              <a:gd name="connsiteY243" fmla="*/ 3358087 h 7012541"/>
              <a:gd name="connsiteX244" fmla="*/ 7507819 w 8562189"/>
              <a:gd name="connsiteY244" fmla="*/ 3396499 h 7012541"/>
              <a:gd name="connsiteX245" fmla="*/ 7201396 w 8562189"/>
              <a:gd name="connsiteY245" fmla="*/ 3537345 h 7012541"/>
              <a:gd name="connsiteX246" fmla="*/ 7180328 w 8562189"/>
              <a:gd name="connsiteY246" fmla="*/ 3547150 h 7012541"/>
              <a:gd name="connsiteX247" fmla="*/ 7165229 w 8562189"/>
              <a:gd name="connsiteY247" fmla="*/ 3639988 h 7012541"/>
              <a:gd name="connsiteX248" fmla="*/ 7112041 w 8562189"/>
              <a:gd name="connsiteY248" fmla="*/ 3746654 h 7012541"/>
              <a:gd name="connsiteX249" fmla="*/ 7107603 w 8562189"/>
              <a:gd name="connsiteY249" fmla="*/ 3767789 h 7012541"/>
              <a:gd name="connsiteX250" fmla="*/ 7120759 w 8562189"/>
              <a:gd name="connsiteY250" fmla="*/ 3772089 h 7012541"/>
              <a:gd name="connsiteX251" fmla="*/ 7534699 w 8562189"/>
              <a:gd name="connsiteY251" fmla="*/ 3891595 h 7012541"/>
              <a:gd name="connsiteX252" fmla="*/ 7626089 w 8562189"/>
              <a:gd name="connsiteY252" fmla="*/ 3917205 h 7012541"/>
              <a:gd name="connsiteX253" fmla="*/ 7749734 w 8562189"/>
              <a:gd name="connsiteY253" fmla="*/ 3904400 h 7012541"/>
              <a:gd name="connsiteX254" fmla="*/ 7819618 w 8562189"/>
              <a:gd name="connsiteY254" fmla="*/ 3895864 h 7012541"/>
              <a:gd name="connsiteX255" fmla="*/ 7894880 w 8562189"/>
              <a:gd name="connsiteY255" fmla="*/ 3912937 h 7012541"/>
              <a:gd name="connsiteX256" fmla="*/ 7927136 w 8562189"/>
              <a:gd name="connsiteY256" fmla="*/ 3942812 h 7012541"/>
              <a:gd name="connsiteX257" fmla="*/ 7787364 w 8562189"/>
              <a:gd name="connsiteY257" fmla="*/ 4169020 h 7012541"/>
              <a:gd name="connsiteX258" fmla="*/ 7636840 w 8562189"/>
              <a:gd name="connsiteY258" fmla="*/ 4169020 h 7012541"/>
              <a:gd name="connsiteX259" fmla="*/ 7513195 w 8562189"/>
              <a:gd name="connsiteY259" fmla="*/ 4100731 h 7012541"/>
              <a:gd name="connsiteX260" fmla="*/ 7378800 w 8562189"/>
              <a:gd name="connsiteY260" fmla="*/ 4079391 h 7012541"/>
              <a:gd name="connsiteX261" fmla="*/ 7239029 w 8562189"/>
              <a:gd name="connsiteY261" fmla="*/ 4023907 h 7012541"/>
              <a:gd name="connsiteX262" fmla="*/ 7158389 w 8562189"/>
              <a:gd name="connsiteY262" fmla="*/ 3921471 h 7012541"/>
              <a:gd name="connsiteX263" fmla="*/ 7124598 w 8562189"/>
              <a:gd name="connsiteY263" fmla="*/ 3898797 h 7012541"/>
              <a:gd name="connsiteX264" fmla="*/ 7095148 w 8562189"/>
              <a:gd name="connsiteY264" fmla="*/ 3921009 h 7012541"/>
              <a:gd name="connsiteX265" fmla="*/ 6993789 w 8562189"/>
              <a:gd name="connsiteY265" fmla="*/ 3921009 h 7012541"/>
              <a:gd name="connsiteX266" fmla="*/ 6841749 w 8562189"/>
              <a:gd name="connsiteY266" fmla="*/ 3947832 h 7012541"/>
              <a:gd name="connsiteX267" fmla="*/ 6799515 w 8562189"/>
              <a:gd name="connsiteY267" fmla="*/ 4048423 h 7012541"/>
              <a:gd name="connsiteX268" fmla="*/ 6554562 w 8562189"/>
              <a:gd name="connsiteY268" fmla="*/ 4309956 h 7012541"/>
              <a:gd name="connsiteX269" fmla="*/ 6495434 w 8562189"/>
              <a:gd name="connsiteY269" fmla="*/ 4323367 h 7012541"/>
              <a:gd name="connsiteX270" fmla="*/ 6157569 w 8562189"/>
              <a:gd name="connsiteY270" fmla="*/ 4323367 h 7012541"/>
              <a:gd name="connsiteX271" fmla="*/ 6225141 w 8562189"/>
              <a:gd name="connsiteY271" fmla="*/ 4544663 h 7012541"/>
              <a:gd name="connsiteX272" fmla="*/ 6030867 w 8562189"/>
              <a:gd name="connsiteY272" fmla="*/ 4423957 h 7012541"/>
              <a:gd name="connsiteX273" fmla="*/ 5726788 w 8562189"/>
              <a:gd name="connsiteY273" fmla="*/ 4363603 h 7012541"/>
              <a:gd name="connsiteX274" fmla="*/ 5583194 w 8562189"/>
              <a:gd name="connsiteY274" fmla="*/ 4558076 h 7012541"/>
              <a:gd name="connsiteX275" fmla="*/ 5372027 w 8562189"/>
              <a:gd name="connsiteY275" fmla="*/ 4658664 h 7012541"/>
              <a:gd name="connsiteX276" fmla="*/ 5228434 w 8562189"/>
              <a:gd name="connsiteY276" fmla="*/ 4698900 h 7012541"/>
              <a:gd name="connsiteX277" fmla="*/ 4991928 w 8562189"/>
              <a:gd name="connsiteY277" fmla="*/ 4812901 h 7012541"/>
              <a:gd name="connsiteX278" fmla="*/ 4915908 w 8562189"/>
              <a:gd name="connsiteY278" fmla="*/ 4866550 h 7012541"/>
              <a:gd name="connsiteX279" fmla="*/ 4949694 w 8562189"/>
              <a:gd name="connsiteY279" fmla="*/ 5034199 h 7012541"/>
              <a:gd name="connsiteX280" fmla="*/ 4978237 w 8562189"/>
              <a:gd name="connsiteY280" fmla="*/ 5142809 h 7012541"/>
              <a:gd name="connsiteX281" fmla="*/ 4997518 w 8562189"/>
              <a:gd name="connsiteY281" fmla="*/ 5144903 h 7012541"/>
              <a:gd name="connsiteX282" fmla="*/ 5017276 w 8562189"/>
              <a:gd name="connsiteY282" fmla="*/ 5157192 h 7012541"/>
              <a:gd name="connsiteX283" fmla="*/ 5033367 w 8562189"/>
              <a:gd name="connsiteY283" fmla="*/ 5182005 h 7012541"/>
              <a:gd name="connsiteX284" fmla="*/ 5039731 w 8562189"/>
              <a:gd name="connsiteY284" fmla="*/ 5192443 h 7012541"/>
              <a:gd name="connsiteX285" fmla="*/ 5060058 w 8562189"/>
              <a:gd name="connsiteY285" fmla="*/ 5219711 h 7012541"/>
              <a:gd name="connsiteX286" fmla="*/ 5070657 w 8562189"/>
              <a:gd name="connsiteY286" fmla="*/ 5232605 h 7012541"/>
              <a:gd name="connsiteX287" fmla="*/ 5077775 w 8562189"/>
              <a:gd name="connsiteY287" fmla="*/ 5251423 h 7012541"/>
              <a:gd name="connsiteX288" fmla="*/ 5076675 w 8562189"/>
              <a:gd name="connsiteY288" fmla="*/ 5272625 h 7012541"/>
              <a:gd name="connsiteX289" fmla="*/ 5067013 w 8562189"/>
              <a:gd name="connsiteY289" fmla="*/ 5325796 h 7012541"/>
              <a:gd name="connsiteX290" fmla="*/ 4992239 w 8562189"/>
              <a:gd name="connsiteY290" fmla="*/ 5402777 h 7012541"/>
              <a:gd name="connsiteX291" fmla="*/ 4981655 w 8562189"/>
              <a:gd name="connsiteY291" fmla="*/ 5403392 h 7012541"/>
              <a:gd name="connsiteX292" fmla="*/ 4935831 w 8562189"/>
              <a:gd name="connsiteY292" fmla="*/ 5411777 h 7012541"/>
              <a:gd name="connsiteX293" fmla="*/ 4922876 w 8562189"/>
              <a:gd name="connsiteY293" fmla="*/ 5410623 h 7012541"/>
              <a:gd name="connsiteX294" fmla="*/ 4887883 w 8562189"/>
              <a:gd name="connsiteY294" fmla="*/ 5412181 h 7012541"/>
              <a:gd name="connsiteX295" fmla="*/ 4868951 w 8562189"/>
              <a:gd name="connsiteY295" fmla="*/ 5411532 h 7012541"/>
              <a:gd name="connsiteX296" fmla="*/ 4852373 w 8562189"/>
              <a:gd name="connsiteY296" fmla="*/ 5399145 h 7012541"/>
              <a:gd name="connsiteX297" fmla="*/ 4797423 w 8562189"/>
              <a:gd name="connsiteY297" fmla="*/ 5370869 h 7012541"/>
              <a:gd name="connsiteX298" fmla="*/ 4769006 w 8562189"/>
              <a:gd name="connsiteY298" fmla="*/ 5349635 h 7012541"/>
              <a:gd name="connsiteX299" fmla="*/ 4763013 w 8562189"/>
              <a:gd name="connsiteY299" fmla="*/ 5336631 h 7012541"/>
              <a:gd name="connsiteX300" fmla="*/ 4763231 w 8562189"/>
              <a:gd name="connsiteY300" fmla="*/ 5303401 h 7012541"/>
              <a:gd name="connsiteX301" fmla="*/ 4760438 w 8562189"/>
              <a:gd name="connsiteY301" fmla="*/ 5250159 h 7012541"/>
              <a:gd name="connsiteX302" fmla="*/ 4768885 w 8562189"/>
              <a:gd name="connsiteY302" fmla="*/ 5228052 h 7012541"/>
              <a:gd name="connsiteX303" fmla="*/ 4786918 w 8562189"/>
              <a:gd name="connsiteY303" fmla="*/ 5203164 h 7012541"/>
              <a:gd name="connsiteX304" fmla="*/ 4805708 w 8562189"/>
              <a:gd name="connsiteY304" fmla="*/ 5186655 h 7012541"/>
              <a:gd name="connsiteX305" fmla="*/ 4839370 w 8562189"/>
              <a:gd name="connsiteY305" fmla="*/ 5158612 h 7012541"/>
              <a:gd name="connsiteX306" fmla="*/ 4839887 w 8562189"/>
              <a:gd name="connsiteY306" fmla="*/ 5158473 h 7012541"/>
              <a:gd name="connsiteX307" fmla="*/ 4839887 w 8562189"/>
              <a:gd name="connsiteY307" fmla="*/ 5114670 h 7012541"/>
              <a:gd name="connsiteX308" fmla="*/ 4831440 w 8562189"/>
              <a:gd name="connsiteY308" fmla="*/ 5000669 h 7012541"/>
              <a:gd name="connsiteX309" fmla="*/ 4731137 w 8562189"/>
              <a:gd name="connsiteY309" fmla="*/ 4868226 h 7012541"/>
              <a:gd name="connsiteX310" fmla="*/ 4699578 w 8562189"/>
              <a:gd name="connsiteY310" fmla="*/ 4861044 h 7012541"/>
              <a:gd name="connsiteX311" fmla="*/ 4695996 w 8562189"/>
              <a:gd name="connsiteY311" fmla="*/ 4869585 h 7012541"/>
              <a:gd name="connsiteX312" fmla="*/ 4526886 w 8562189"/>
              <a:gd name="connsiteY312" fmla="*/ 5175990 h 7012541"/>
              <a:gd name="connsiteX313" fmla="*/ 4431061 w 8562189"/>
              <a:gd name="connsiteY313" fmla="*/ 5313663 h 7012541"/>
              <a:gd name="connsiteX314" fmla="*/ 4467109 w 8562189"/>
              <a:gd name="connsiteY314" fmla="*/ 5335807 h 7012541"/>
              <a:gd name="connsiteX315" fmla="*/ 4556483 w 8562189"/>
              <a:gd name="connsiteY315" fmla="*/ 5411032 h 7012541"/>
              <a:gd name="connsiteX316" fmla="*/ 4588738 w 8562189"/>
              <a:gd name="connsiteY316" fmla="*/ 5530539 h 7012541"/>
              <a:gd name="connsiteX317" fmla="*/ 4486598 w 8562189"/>
              <a:gd name="connsiteY317" fmla="*/ 5658580 h 7012541"/>
              <a:gd name="connsiteX318" fmla="*/ 4481222 w 8562189"/>
              <a:gd name="connsiteY318" fmla="*/ 5688457 h 7012541"/>
              <a:gd name="connsiteX319" fmla="*/ 4508100 w 8562189"/>
              <a:gd name="connsiteY319" fmla="*/ 5833571 h 7012541"/>
              <a:gd name="connsiteX320" fmla="*/ 4373705 w 8562189"/>
              <a:gd name="connsiteY320" fmla="*/ 6029902 h 7012541"/>
              <a:gd name="connsiteX321" fmla="*/ 4244684 w 8562189"/>
              <a:gd name="connsiteY321" fmla="*/ 6076852 h 7012541"/>
              <a:gd name="connsiteX322" fmla="*/ 3981267 w 8562189"/>
              <a:gd name="connsiteY322" fmla="*/ 6046974 h 7012541"/>
              <a:gd name="connsiteX323" fmla="*/ 3906594 w 8562189"/>
              <a:gd name="connsiteY323" fmla="*/ 6000025 h 7012541"/>
              <a:gd name="connsiteX324" fmla="*/ 3861154 w 8562189"/>
              <a:gd name="connsiteY324" fmla="*/ 5958970 h 7012541"/>
              <a:gd name="connsiteX325" fmla="*/ 3835346 w 8562189"/>
              <a:gd name="connsiteY325" fmla="*/ 5983754 h 7012541"/>
              <a:gd name="connsiteX326" fmla="*/ 3721172 w 8562189"/>
              <a:gd name="connsiteY326" fmla="*/ 6074326 h 7012541"/>
              <a:gd name="connsiteX327" fmla="*/ 3723563 w 8562189"/>
              <a:gd name="connsiteY327" fmla="*/ 6076719 h 7012541"/>
              <a:gd name="connsiteX328" fmla="*/ 3733978 w 8562189"/>
              <a:gd name="connsiteY328" fmla="*/ 6081120 h 7012541"/>
              <a:gd name="connsiteX329" fmla="*/ 3776987 w 8562189"/>
              <a:gd name="connsiteY329" fmla="*/ 6098191 h 7012541"/>
              <a:gd name="connsiteX330" fmla="*/ 3723226 w 8562189"/>
              <a:gd name="connsiteY330" fmla="*/ 6128069 h 7012541"/>
              <a:gd name="connsiteX331" fmla="*/ 3685596 w 8562189"/>
              <a:gd name="connsiteY331" fmla="*/ 6115264 h 7012541"/>
              <a:gd name="connsiteX332" fmla="*/ 3674316 w 8562189"/>
              <a:gd name="connsiteY332" fmla="*/ 6111495 h 7012541"/>
              <a:gd name="connsiteX333" fmla="*/ 3550158 w 8562189"/>
              <a:gd name="connsiteY333" fmla="*/ 6209987 h 7012541"/>
              <a:gd name="connsiteX334" fmla="*/ 2376461 w 8562189"/>
              <a:gd name="connsiteY334" fmla="*/ 6797710 h 7012541"/>
              <a:gd name="connsiteX335" fmla="*/ 2293103 w 8562189"/>
              <a:gd name="connsiteY335" fmla="*/ 6820826 h 7012541"/>
              <a:gd name="connsiteX336" fmla="*/ 2293103 w 8562189"/>
              <a:gd name="connsiteY336" fmla="*/ 6858002 h 7012541"/>
              <a:gd name="connsiteX337" fmla="*/ 2159046 w 8562189"/>
              <a:gd name="connsiteY337" fmla="*/ 6858002 h 7012541"/>
              <a:gd name="connsiteX338" fmla="*/ 2047293 w 8562189"/>
              <a:gd name="connsiteY338" fmla="*/ 6888993 h 7012541"/>
              <a:gd name="connsiteX339" fmla="*/ 995643 w 8562189"/>
              <a:gd name="connsiteY339" fmla="*/ 7010404 h 7012541"/>
              <a:gd name="connsiteX340" fmla="*/ 0 w 8562189"/>
              <a:gd name="connsiteY340" fmla="*/ 6931523 h 7012541"/>
              <a:gd name="connsiteX341" fmla="*/ 28261 w 8562189"/>
              <a:gd name="connsiteY341" fmla="*/ 5029202 h 7012541"/>
              <a:gd name="connsiteX0" fmla="*/ 6634026 w 8550732"/>
              <a:gd name="connsiteY0" fmla="*/ 867292 h 7012541"/>
              <a:gd name="connsiteX1" fmla="*/ 6577800 w 8550732"/>
              <a:gd name="connsiteY1" fmla="*/ 908210 h 7012541"/>
              <a:gd name="connsiteX2" fmla="*/ 6529417 w 8550732"/>
              <a:gd name="connsiteY2" fmla="*/ 967963 h 7012541"/>
              <a:gd name="connsiteX3" fmla="*/ 6545544 w 8550732"/>
              <a:gd name="connsiteY3" fmla="*/ 1006376 h 7012541"/>
              <a:gd name="connsiteX4" fmla="*/ 6585864 w 8550732"/>
              <a:gd name="connsiteY4" fmla="*/ 1006911 h 7012541"/>
              <a:gd name="connsiteX5" fmla="*/ 6602827 w 8550732"/>
              <a:gd name="connsiteY5" fmla="*/ 1003094 h 7012541"/>
              <a:gd name="connsiteX6" fmla="*/ 6624961 w 8550732"/>
              <a:gd name="connsiteY6" fmla="*/ 955148 h 7012541"/>
              <a:gd name="connsiteX7" fmla="*/ 6627415 w 8550732"/>
              <a:gd name="connsiteY7" fmla="*/ 887712 h 7012541"/>
              <a:gd name="connsiteX8" fmla="*/ 6634026 w 8550732"/>
              <a:gd name="connsiteY8" fmla="*/ 867292 h 7012541"/>
              <a:gd name="connsiteX9" fmla="*/ 28261 w 8550732"/>
              <a:gd name="connsiteY9" fmla="*/ 5029202 h 7012541"/>
              <a:gd name="connsiteX10" fmla="*/ 71547 w 8550732"/>
              <a:gd name="connsiteY10" fmla="*/ 85060 h 7012541"/>
              <a:gd name="connsiteX11" fmla="*/ 2293103 w 8550732"/>
              <a:gd name="connsiteY11" fmla="*/ 0 h 7012541"/>
              <a:gd name="connsiteX12" fmla="*/ 2909882 w 8550732"/>
              <a:gd name="connsiteY12" fmla="*/ 423059 h 7012541"/>
              <a:gd name="connsiteX13" fmla="*/ 3086400 w 8550732"/>
              <a:gd name="connsiteY13" fmla="*/ 516658 h 7012541"/>
              <a:gd name="connsiteX14" fmla="*/ 3066703 w 8550732"/>
              <a:gd name="connsiteY14" fmla="*/ 491542 h 7012541"/>
              <a:gd name="connsiteX15" fmla="*/ 3040497 w 8550732"/>
              <a:gd name="connsiteY15" fmla="*/ 460064 h 7012541"/>
              <a:gd name="connsiteX16" fmla="*/ 2943731 w 8550732"/>
              <a:gd name="connsiteY16" fmla="*/ 387506 h 7012541"/>
              <a:gd name="connsiteX17" fmla="*/ 2895348 w 8550732"/>
              <a:gd name="connsiteY17" fmla="*/ 302144 h 7012541"/>
              <a:gd name="connsiteX18" fmla="*/ 2981361 w 8550732"/>
              <a:gd name="connsiteY18" fmla="*/ 203978 h 7012541"/>
              <a:gd name="connsiteX19" fmla="*/ 3035121 w 8550732"/>
              <a:gd name="connsiteY19" fmla="*/ 203978 h 7012541"/>
              <a:gd name="connsiteX20" fmla="*/ 3051248 w 8550732"/>
              <a:gd name="connsiteY20" fmla="*/ 233856 h 7012541"/>
              <a:gd name="connsiteX21" fmla="*/ 3110381 w 8550732"/>
              <a:gd name="connsiteY21" fmla="*/ 391774 h 7012541"/>
              <a:gd name="connsiteX22" fmla="*/ 3131886 w 8550732"/>
              <a:gd name="connsiteY22" fmla="*/ 434455 h 7012541"/>
              <a:gd name="connsiteX23" fmla="*/ 3217899 w 8550732"/>
              <a:gd name="connsiteY23" fmla="*/ 545425 h 7012541"/>
              <a:gd name="connsiteX24" fmla="*/ 3265394 w 8550732"/>
              <a:gd name="connsiteY24" fmla="*/ 614557 h 7012541"/>
              <a:gd name="connsiteX25" fmla="*/ 3525574 w 8550732"/>
              <a:gd name="connsiteY25" fmla="*/ 784372 h 7012541"/>
              <a:gd name="connsiteX26" fmla="*/ 3549857 w 8550732"/>
              <a:gd name="connsiteY26" fmla="*/ 760429 h 7012541"/>
              <a:gd name="connsiteX27" fmla="*/ 3583457 w 8550732"/>
              <a:gd name="connsiteY27" fmla="*/ 716148 h 7012541"/>
              <a:gd name="connsiteX28" fmla="*/ 3701724 w 8550732"/>
              <a:gd name="connsiteY28" fmla="*/ 703343 h 7012541"/>
              <a:gd name="connsiteX29" fmla="*/ 3927511 w 8550732"/>
              <a:gd name="connsiteY29" fmla="*/ 733221 h 7012541"/>
              <a:gd name="connsiteX30" fmla="*/ 3992019 w 8550732"/>
              <a:gd name="connsiteY30" fmla="*/ 686272 h 7012541"/>
              <a:gd name="connsiteX31" fmla="*/ 4008148 w 8550732"/>
              <a:gd name="connsiteY31" fmla="*/ 600910 h 7012541"/>
              <a:gd name="connsiteX32" fmla="*/ 4008148 w 8550732"/>
              <a:gd name="connsiteY32" fmla="*/ 545425 h 7012541"/>
              <a:gd name="connsiteX33" fmla="*/ 4110289 w 8550732"/>
              <a:gd name="connsiteY33" fmla="*/ 515549 h 7012541"/>
              <a:gd name="connsiteX34" fmla="*/ 4190927 w 8550732"/>
              <a:gd name="connsiteY34" fmla="*/ 579570 h 7012541"/>
              <a:gd name="connsiteX35" fmla="*/ 4239308 w 8550732"/>
              <a:gd name="connsiteY35" fmla="*/ 613714 h 7012541"/>
              <a:gd name="connsiteX36" fmla="*/ 4293068 w 8550732"/>
              <a:gd name="connsiteY36" fmla="*/ 583839 h 7012541"/>
              <a:gd name="connsiteX37" fmla="*/ 4336073 w 8550732"/>
              <a:gd name="connsiteY37" fmla="*/ 472869 h 7012541"/>
              <a:gd name="connsiteX38" fmla="*/ 4368329 w 8550732"/>
              <a:gd name="connsiteY38" fmla="*/ 438723 h 7012541"/>
              <a:gd name="connsiteX39" fmla="*/ 4422087 w 8550732"/>
              <a:gd name="connsiteY39" fmla="*/ 442991 h 7012541"/>
              <a:gd name="connsiteX40" fmla="*/ 4481222 w 8550732"/>
              <a:gd name="connsiteY40" fmla="*/ 485671 h 7012541"/>
              <a:gd name="connsiteX41" fmla="*/ 4567235 w 8550732"/>
              <a:gd name="connsiteY41" fmla="*/ 545425 h 7012541"/>
              <a:gd name="connsiteX42" fmla="*/ 4701630 w 8550732"/>
              <a:gd name="connsiteY42" fmla="*/ 481403 h 7012541"/>
              <a:gd name="connsiteX43" fmla="*/ 4787643 w 8550732"/>
              <a:gd name="connsiteY43" fmla="*/ 366167 h 7012541"/>
              <a:gd name="connsiteX44" fmla="*/ 4852154 w 8550732"/>
              <a:gd name="connsiteY44" fmla="*/ 349094 h 7012541"/>
              <a:gd name="connsiteX45" fmla="*/ 4911289 w 8550732"/>
              <a:gd name="connsiteY45" fmla="*/ 494208 h 7012541"/>
              <a:gd name="connsiteX46" fmla="*/ 4900539 w 8550732"/>
              <a:gd name="connsiteY46" fmla="*/ 507013 h 7012541"/>
              <a:gd name="connsiteX47" fmla="*/ 5008054 w 8550732"/>
              <a:gd name="connsiteY47" fmla="*/ 532622 h 7012541"/>
              <a:gd name="connsiteX48" fmla="*/ 5099443 w 8550732"/>
              <a:gd name="connsiteY48" fmla="*/ 498476 h 7012541"/>
              <a:gd name="connsiteX49" fmla="*/ 5115571 w 8550732"/>
              <a:gd name="connsiteY49" fmla="*/ 485671 h 7012541"/>
              <a:gd name="connsiteX50" fmla="*/ 5292973 w 8550732"/>
              <a:gd name="connsiteY50" fmla="*/ 477137 h 7012541"/>
              <a:gd name="connsiteX51" fmla="*/ 5395114 w 8550732"/>
              <a:gd name="connsiteY51" fmla="*/ 468600 h 7012541"/>
              <a:gd name="connsiteX52" fmla="*/ 5454249 w 8550732"/>
              <a:gd name="connsiteY52" fmla="*/ 357630 h 7012541"/>
              <a:gd name="connsiteX53" fmla="*/ 5545639 w 8550732"/>
              <a:gd name="connsiteY53" fmla="*/ 131422 h 7012541"/>
              <a:gd name="connsiteX54" fmla="*/ 5626276 w 8550732"/>
              <a:gd name="connsiteY54" fmla="*/ 33255 h 7012541"/>
              <a:gd name="connsiteX55" fmla="*/ 5684065 w 8550732"/>
              <a:gd name="connsiteY55" fmla="*/ 2846 h 7012541"/>
              <a:gd name="connsiteX56" fmla="*/ 5721528 w 8550732"/>
              <a:gd name="connsiteY56" fmla="*/ 245 h 7012541"/>
              <a:gd name="connsiteX57" fmla="*/ 5766047 w 8550732"/>
              <a:gd name="connsiteY57" fmla="*/ 7648 h 7012541"/>
              <a:gd name="connsiteX58" fmla="*/ 5712289 w 8550732"/>
              <a:gd name="connsiteY58" fmla="*/ 152762 h 7012541"/>
              <a:gd name="connsiteX59" fmla="*/ 5658530 w 8550732"/>
              <a:gd name="connsiteY59" fmla="*/ 323485 h 7012541"/>
              <a:gd name="connsiteX60" fmla="*/ 5599395 w 8550732"/>
              <a:gd name="connsiteY60" fmla="*/ 489940 h 7012541"/>
              <a:gd name="connsiteX61" fmla="*/ 5733793 w 8550732"/>
              <a:gd name="connsiteY61" fmla="*/ 613714 h 7012541"/>
              <a:gd name="connsiteX62" fmla="*/ 5766047 w 8550732"/>
              <a:gd name="connsiteY62" fmla="*/ 596641 h 7012541"/>
              <a:gd name="connsiteX63" fmla="*/ 5782173 w 8550732"/>
              <a:gd name="connsiteY63" fmla="*/ 566766 h 7012541"/>
              <a:gd name="connsiteX64" fmla="*/ 5889693 w 8550732"/>
              <a:gd name="connsiteY64" fmla="*/ 532622 h 7012541"/>
              <a:gd name="connsiteX65" fmla="*/ 5948825 w 8550732"/>
              <a:gd name="connsiteY65" fmla="*/ 600910 h 7012541"/>
              <a:gd name="connsiteX66" fmla="*/ 5948825 w 8550732"/>
              <a:gd name="connsiteY66" fmla="*/ 635055 h 7012541"/>
              <a:gd name="connsiteX67" fmla="*/ 6110101 w 8550732"/>
              <a:gd name="connsiteY67" fmla="*/ 801509 h 7012541"/>
              <a:gd name="connsiteX68" fmla="*/ 6185364 w 8550732"/>
              <a:gd name="connsiteY68" fmla="*/ 797240 h 7012541"/>
              <a:gd name="connsiteX69" fmla="*/ 6411148 w 8550732"/>
              <a:gd name="connsiteY69" fmla="*/ 754560 h 7012541"/>
              <a:gd name="connsiteX70" fmla="*/ 6459531 w 8550732"/>
              <a:gd name="connsiteY70" fmla="*/ 771633 h 7012541"/>
              <a:gd name="connsiteX71" fmla="*/ 6518666 w 8550732"/>
              <a:gd name="connsiteY71" fmla="*/ 831386 h 7012541"/>
              <a:gd name="connsiteX72" fmla="*/ 6583174 w 8550732"/>
              <a:gd name="connsiteY72" fmla="*/ 839921 h 7012541"/>
              <a:gd name="connsiteX73" fmla="*/ 6604680 w 8550732"/>
              <a:gd name="connsiteY73" fmla="*/ 822850 h 7012541"/>
              <a:gd name="connsiteX74" fmla="*/ 6630887 w 8550732"/>
              <a:gd name="connsiteY74" fmla="*/ 818048 h 7012541"/>
              <a:gd name="connsiteX75" fmla="*/ 6648711 w 8550732"/>
              <a:gd name="connsiteY75" fmla="*/ 821907 h 7012541"/>
              <a:gd name="connsiteX76" fmla="*/ 6652736 w 8550732"/>
              <a:gd name="connsiteY76" fmla="*/ 803062 h 7012541"/>
              <a:gd name="connsiteX77" fmla="*/ 6634723 w 8550732"/>
              <a:gd name="connsiteY77" fmla="*/ 789260 h 7012541"/>
              <a:gd name="connsiteX78" fmla="*/ 6634019 w 8550732"/>
              <a:gd name="connsiteY78" fmla="*/ 763084 h 7012541"/>
              <a:gd name="connsiteX79" fmla="*/ 6635466 w 8550732"/>
              <a:gd name="connsiteY79" fmla="*/ 732353 h 7012541"/>
              <a:gd name="connsiteX80" fmla="*/ 6681000 w 8550732"/>
              <a:gd name="connsiteY80" fmla="*/ 753698 h 7012541"/>
              <a:gd name="connsiteX81" fmla="*/ 6681704 w 8550732"/>
              <a:gd name="connsiteY81" fmla="*/ 779876 h 7012541"/>
              <a:gd name="connsiteX82" fmla="*/ 6666549 w 8550732"/>
              <a:gd name="connsiteY82" fmla="*/ 977913 h 7012541"/>
              <a:gd name="connsiteX83" fmla="*/ 6666829 w 8550732"/>
              <a:gd name="connsiteY83" fmla="*/ 988259 h 7012541"/>
              <a:gd name="connsiteX84" fmla="*/ 6669190 w 8550732"/>
              <a:gd name="connsiteY84" fmla="*/ 987703 h 7012541"/>
              <a:gd name="connsiteX85" fmla="*/ 6712195 w 8550732"/>
              <a:gd name="connsiteY85" fmla="*/ 1006376 h 7012541"/>
              <a:gd name="connsiteX86" fmla="*/ 6741388 w 8550732"/>
              <a:gd name="connsiteY86" fmla="*/ 1050670 h 7012541"/>
              <a:gd name="connsiteX87" fmla="*/ 6756165 w 8550732"/>
              <a:gd name="connsiteY87" fmla="*/ 1051331 h 7012541"/>
              <a:gd name="connsiteX88" fmla="*/ 6811400 w 8550732"/>
              <a:gd name="connsiteY88" fmla="*/ 1031420 h 7012541"/>
              <a:gd name="connsiteX89" fmla="*/ 6870579 w 8550732"/>
              <a:gd name="connsiteY89" fmla="*/ 1010084 h 7012541"/>
              <a:gd name="connsiteX90" fmla="*/ 6917158 w 8550732"/>
              <a:gd name="connsiteY90" fmla="*/ 1091465 h 7012541"/>
              <a:gd name="connsiteX91" fmla="*/ 7031896 w 8550732"/>
              <a:gd name="connsiteY91" fmla="*/ 1125620 h 7012541"/>
              <a:gd name="connsiteX92" fmla="*/ 7125478 w 8550732"/>
              <a:gd name="connsiteY92" fmla="*/ 1156072 h 7012541"/>
              <a:gd name="connsiteX93" fmla="*/ 7159878 w 8550732"/>
              <a:gd name="connsiteY93" fmla="*/ 1207863 h 7012541"/>
              <a:gd name="connsiteX94" fmla="*/ 7235505 w 8550732"/>
              <a:gd name="connsiteY94" fmla="*/ 1290100 h 7012541"/>
              <a:gd name="connsiteX95" fmla="*/ 7260605 w 8550732"/>
              <a:gd name="connsiteY95" fmla="*/ 1292379 h 7012541"/>
              <a:gd name="connsiteX96" fmla="*/ 7397968 w 8550732"/>
              <a:gd name="connsiteY96" fmla="*/ 1257963 h 7012541"/>
              <a:gd name="connsiteX97" fmla="*/ 7448170 w 8550732"/>
              <a:gd name="connsiteY97" fmla="*/ 1262519 h 7012541"/>
              <a:gd name="connsiteX98" fmla="*/ 7449238 w 8550732"/>
              <a:gd name="connsiteY98" fmla="*/ 1281014 h 7012541"/>
              <a:gd name="connsiteX99" fmla="*/ 7356343 w 8550732"/>
              <a:gd name="connsiteY99" fmla="*/ 1318280 h 7012541"/>
              <a:gd name="connsiteX100" fmla="*/ 7333375 w 8550732"/>
              <a:gd name="connsiteY100" fmla="*/ 1352992 h 7012541"/>
              <a:gd name="connsiteX101" fmla="*/ 7382127 w 8550732"/>
              <a:gd name="connsiteY101" fmla="*/ 1388279 h 7012541"/>
              <a:gd name="connsiteX102" fmla="*/ 7433759 w 8550732"/>
              <a:gd name="connsiteY102" fmla="*/ 1403649 h 7012541"/>
              <a:gd name="connsiteX103" fmla="*/ 7364535 w 8550732"/>
              <a:gd name="connsiteY103" fmla="*/ 1432382 h 7012541"/>
              <a:gd name="connsiteX104" fmla="*/ 7336194 w 8550732"/>
              <a:gd name="connsiteY104" fmla="*/ 1457701 h 7012541"/>
              <a:gd name="connsiteX105" fmla="*/ 7364153 w 8550732"/>
              <a:gd name="connsiteY105" fmla="*/ 1481607 h 7012541"/>
              <a:gd name="connsiteX106" fmla="*/ 7469950 w 8550732"/>
              <a:gd name="connsiteY106" fmla="*/ 1458567 h 7012541"/>
              <a:gd name="connsiteX107" fmla="*/ 7685494 w 8550732"/>
              <a:gd name="connsiteY107" fmla="*/ 1411069 h 7012541"/>
              <a:gd name="connsiteX108" fmla="*/ 7721005 w 8550732"/>
              <a:gd name="connsiteY108" fmla="*/ 1398266 h 7012541"/>
              <a:gd name="connsiteX109" fmla="*/ 7755786 w 8550732"/>
              <a:gd name="connsiteY109" fmla="*/ 1400830 h 7012541"/>
              <a:gd name="connsiteX110" fmla="*/ 7744655 w 8550732"/>
              <a:gd name="connsiteY110" fmla="*/ 1431274 h 7012541"/>
              <a:gd name="connsiteX111" fmla="*/ 7718830 w 8550732"/>
              <a:gd name="connsiteY111" fmla="*/ 1444362 h 7012541"/>
              <a:gd name="connsiteX112" fmla="*/ 7634911 w 8550732"/>
              <a:gd name="connsiteY112" fmla="*/ 1455735 h 7012541"/>
              <a:gd name="connsiteX113" fmla="*/ 7564259 w 8550732"/>
              <a:gd name="connsiteY113" fmla="*/ 1473656 h 7012541"/>
              <a:gd name="connsiteX114" fmla="*/ 7519069 w 8550732"/>
              <a:gd name="connsiteY114" fmla="*/ 1486173 h 7012541"/>
              <a:gd name="connsiteX115" fmla="*/ 7422588 w 8550732"/>
              <a:gd name="connsiteY115" fmla="*/ 1517179 h 7012541"/>
              <a:gd name="connsiteX116" fmla="*/ 7333981 w 8550732"/>
              <a:gd name="connsiteY116" fmla="*/ 1586884 h 7012541"/>
              <a:gd name="connsiteX117" fmla="*/ 7424703 w 8550732"/>
              <a:gd name="connsiteY117" fmla="*/ 1595712 h 7012541"/>
              <a:gd name="connsiteX118" fmla="*/ 7616576 w 8550732"/>
              <a:gd name="connsiteY118" fmla="*/ 1556747 h 7012541"/>
              <a:gd name="connsiteX119" fmla="*/ 7733485 w 8550732"/>
              <a:gd name="connsiteY119" fmla="*/ 1544806 h 7012541"/>
              <a:gd name="connsiteX120" fmla="*/ 7757500 w 8550732"/>
              <a:gd name="connsiteY120" fmla="*/ 1570131 h 7012541"/>
              <a:gd name="connsiteX121" fmla="*/ 7737410 w 8550732"/>
              <a:gd name="connsiteY121" fmla="*/ 1584926 h 7012541"/>
              <a:gd name="connsiteX122" fmla="*/ 7540165 w 8550732"/>
              <a:gd name="connsiteY122" fmla="*/ 1614502 h 7012541"/>
              <a:gd name="connsiteX123" fmla="*/ 7473820 w 8550732"/>
              <a:gd name="connsiteY123" fmla="*/ 1623317 h 7012541"/>
              <a:gd name="connsiteX124" fmla="*/ 7385936 w 8550732"/>
              <a:gd name="connsiteY124" fmla="*/ 1677656 h 7012541"/>
              <a:gd name="connsiteX125" fmla="*/ 7281204 w 8550732"/>
              <a:gd name="connsiteY125" fmla="*/ 1719189 h 7012541"/>
              <a:gd name="connsiteX126" fmla="*/ 7274371 w 8550732"/>
              <a:gd name="connsiteY126" fmla="*/ 1720608 h 7012541"/>
              <a:gd name="connsiteX127" fmla="*/ 7266631 w 8550732"/>
              <a:gd name="connsiteY127" fmla="*/ 1727395 h 7012541"/>
              <a:gd name="connsiteX128" fmla="*/ 7266631 w 8550732"/>
              <a:gd name="connsiteY128" fmla="*/ 1753945 h 7012541"/>
              <a:gd name="connsiteX129" fmla="*/ 7283452 w 8550732"/>
              <a:gd name="connsiteY129" fmla="*/ 1789340 h 7012541"/>
              <a:gd name="connsiteX130" fmla="*/ 7165708 w 8550732"/>
              <a:gd name="connsiteY130" fmla="*/ 1833590 h 7012541"/>
              <a:gd name="connsiteX131" fmla="*/ 7154809 w 8550732"/>
              <a:gd name="connsiteY131" fmla="*/ 1845056 h 7012541"/>
              <a:gd name="connsiteX132" fmla="*/ 7169142 w 8550732"/>
              <a:gd name="connsiteY132" fmla="*/ 1864261 h 7012541"/>
              <a:gd name="connsiteX133" fmla="*/ 7176645 w 8550732"/>
              <a:gd name="connsiteY133" fmla="*/ 1869997 h 7012541"/>
              <a:gd name="connsiteX134" fmla="*/ 7213877 w 8550732"/>
              <a:gd name="connsiteY134" fmla="*/ 1873441 h 7012541"/>
              <a:gd name="connsiteX135" fmla="*/ 7217525 w 8550732"/>
              <a:gd name="connsiteY135" fmla="*/ 1872797 h 7012541"/>
              <a:gd name="connsiteX136" fmla="*/ 7351920 w 8550732"/>
              <a:gd name="connsiteY136" fmla="*/ 1864261 h 7012541"/>
              <a:gd name="connsiteX137" fmla="*/ 7393249 w 8550732"/>
              <a:gd name="connsiteY137" fmla="*/ 1878132 h 7012541"/>
              <a:gd name="connsiteX138" fmla="*/ 7415948 w 8550732"/>
              <a:gd name="connsiteY138" fmla="*/ 1899836 h 7012541"/>
              <a:gd name="connsiteX139" fmla="*/ 7429578 w 8550732"/>
              <a:gd name="connsiteY139" fmla="*/ 1897743 h 7012541"/>
              <a:gd name="connsiteX140" fmla="*/ 7460064 w 8550732"/>
              <a:gd name="connsiteY140" fmla="*/ 1895534 h 7012541"/>
              <a:gd name="connsiteX141" fmla="*/ 7502113 w 8550732"/>
              <a:gd name="connsiteY141" fmla="*/ 1922083 h 7012541"/>
              <a:gd name="connsiteX142" fmla="*/ 7476884 w 8550732"/>
              <a:gd name="connsiteY142" fmla="*/ 1957479 h 7012541"/>
              <a:gd name="connsiteX143" fmla="*/ 7435999 w 8550732"/>
              <a:gd name="connsiteY143" fmla="*/ 1965299 h 7012541"/>
              <a:gd name="connsiteX144" fmla="*/ 7432559 w 8550732"/>
              <a:gd name="connsiteY144" fmla="*/ 1983767 h 7012541"/>
              <a:gd name="connsiteX145" fmla="*/ 7341167 w 8550732"/>
              <a:gd name="connsiteY145" fmla="*/ 2116076 h 7012541"/>
              <a:gd name="connsiteX146" fmla="*/ 7292785 w 8550732"/>
              <a:gd name="connsiteY146" fmla="*/ 2120344 h 7012541"/>
              <a:gd name="connsiteX147" fmla="*/ 7267252 w 8550732"/>
              <a:gd name="connsiteY147" fmla="*/ 2119278 h 7012541"/>
              <a:gd name="connsiteX148" fmla="*/ 7250917 w 8550732"/>
              <a:gd name="connsiteY148" fmla="*/ 2136237 h 7012541"/>
              <a:gd name="connsiteX149" fmla="*/ 7266631 w 8550732"/>
              <a:gd name="connsiteY149" fmla="*/ 2152158 h 7012541"/>
              <a:gd name="connsiteX150" fmla="*/ 7266631 w 8550732"/>
              <a:gd name="connsiteY150" fmla="*/ 2169860 h 7012541"/>
              <a:gd name="connsiteX151" fmla="*/ 7241401 w 8550732"/>
              <a:gd name="connsiteY151" fmla="*/ 2178706 h 7012541"/>
              <a:gd name="connsiteX152" fmla="*/ 7216741 w 8550732"/>
              <a:gd name="connsiteY152" fmla="*/ 2176761 h 7012541"/>
              <a:gd name="connsiteX153" fmla="*/ 7206772 w 8550732"/>
              <a:gd name="connsiteY153" fmla="*/ 2188634 h 7012541"/>
              <a:gd name="connsiteX154" fmla="*/ 7209141 w 8550732"/>
              <a:gd name="connsiteY154" fmla="*/ 2205255 h 7012541"/>
              <a:gd name="connsiteX155" fmla="*/ 7241401 w 8550732"/>
              <a:gd name="connsiteY155" fmla="*/ 2205255 h 7012541"/>
              <a:gd name="connsiteX156" fmla="*/ 7325501 w 8550732"/>
              <a:gd name="connsiteY156" fmla="*/ 2205255 h 7012541"/>
              <a:gd name="connsiteX157" fmla="*/ 7367553 w 8550732"/>
              <a:gd name="connsiteY157" fmla="*/ 2205255 h 7012541"/>
              <a:gd name="connsiteX158" fmla="*/ 7434834 w 8550732"/>
              <a:gd name="connsiteY158" fmla="*/ 2249505 h 7012541"/>
              <a:gd name="connsiteX159" fmla="*/ 7535753 w 8550732"/>
              <a:gd name="connsiteY159" fmla="*/ 2284901 h 7012541"/>
              <a:gd name="connsiteX160" fmla="*/ 7560984 w 8550732"/>
              <a:gd name="connsiteY160" fmla="*/ 2311449 h 7012541"/>
              <a:gd name="connsiteX161" fmla="*/ 7535753 w 8550732"/>
              <a:gd name="connsiteY161" fmla="*/ 2329142 h 7012541"/>
              <a:gd name="connsiteX162" fmla="*/ 7527346 w 8550732"/>
              <a:gd name="connsiteY162" fmla="*/ 2355692 h 7012541"/>
              <a:gd name="connsiteX163" fmla="*/ 7518935 w 8550732"/>
              <a:gd name="connsiteY163" fmla="*/ 2391087 h 7012541"/>
              <a:gd name="connsiteX164" fmla="*/ 7518935 w 8550732"/>
              <a:gd name="connsiteY164" fmla="*/ 2417635 h 7012541"/>
              <a:gd name="connsiteX165" fmla="*/ 7527346 w 8550732"/>
              <a:gd name="connsiteY165" fmla="*/ 2417635 h 7012541"/>
              <a:gd name="connsiteX166" fmla="*/ 7527346 w 8550732"/>
              <a:gd name="connsiteY166" fmla="*/ 2479580 h 7012541"/>
              <a:gd name="connsiteX167" fmla="*/ 7460064 w 8550732"/>
              <a:gd name="connsiteY167" fmla="*/ 2541532 h 7012541"/>
              <a:gd name="connsiteX168" fmla="*/ 7544165 w 8550732"/>
              <a:gd name="connsiteY168" fmla="*/ 2568073 h 7012541"/>
              <a:gd name="connsiteX169" fmla="*/ 7535753 w 8550732"/>
              <a:gd name="connsiteY169" fmla="*/ 2576928 h 7012541"/>
              <a:gd name="connsiteX170" fmla="*/ 7236495 w 8550732"/>
              <a:gd name="connsiteY170" fmla="*/ 2576928 h 7012541"/>
              <a:gd name="connsiteX171" fmla="*/ 7215508 w 8550732"/>
              <a:gd name="connsiteY171" fmla="*/ 2587165 h 7012541"/>
              <a:gd name="connsiteX172" fmla="*/ 7214139 w 8550732"/>
              <a:gd name="connsiteY172" fmla="*/ 2590655 h 7012541"/>
              <a:gd name="connsiteX173" fmla="*/ 7232990 w 8550732"/>
              <a:gd name="connsiteY173" fmla="*/ 2594621 h 7012541"/>
              <a:gd name="connsiteX174" fmla="*/ 7300272 w 8550732"/>
              <a:gd name="connsiteY174" fmla="*/ 2638871 h 7012541"/>
              <a:gd name="connsiteX175" fmla="*/ 7333912 w 8550732"/>
              <a:gd name="connsiteY175" fmla="*/ 2665420 h 7012541"/>
              <a:gd name="connsiteX176" fmla="*/ 7426423 w 8550732"/>
              <a:gd name="connsiteY176" fmla="*/ 2683114 h 7012541"/>
              <a:gd name="connsiteX177" fmla="*/ 7443243 w 8550732"/>
              <a:gd name="connsiteY177" fmla="*/ 2700816 h 7012541"/>
              <a:gd name="connsiteX178" fmla="*/ 7426423 w 8550732"/>
              <a:gd name="connsiteY178" fmla="*/ 2709662 h 7012541"/>
              <a:gd name="connsiteX179" fmla="*/ 7224581 w 8550732"/>
              <a:gd name="connsiteY179" fmla="*/ 2709662 h 7012541"/>
              <a:gd name="connsiteX180" fmla="*/ 7208810 w 8550732"/>
              <a:gd name="connsiteY180" fmla="*/ 2710767 h 7012541"/>
              <a:gd name="connsiteX181" fmla="*/ 7207899 w 8550732"/>
              <a:gd name="connsiteY181" fmla="*/ 2711514 h 7012541"/>
              <a:gd name="connsiteX182" fmla="*/ 7208115 w 8550732"/>
              <a:gd name="connsiteY182" fmla="*/ 2712006 h 7012541"/>
              <a:gd name="connsiteX183" fmla="*/ 7292785 w 8550732"/>
              <a:gd name="connsiteY183" fmla="*/ 2730679 h 7012541"/>
              <a:gd name="connsiteX184" fmla="*/ 7411055 w 8550732"/>
              <a:gd name="connsiteY184" fmla="*/ 2816042 h 7012541"/>
              <a:gd name="connsiteX185" fmla="*/ 7411055 w 8550732"/>
              <a:gd name="connsiteY185" fmla="*/ 2824702 h 7012541"/>
              <a:gd name="connsiteX186" fmla="*/ 7510524 w 8550732"/>
              <a:gd name="connsiteY186" fmla="*/ 2824702 h 7012541"/>
              <a:gd name="connsiteX187" fmla="*/ 7586217 w 8550732"/>
              <a:gd name="connsiteY187" fmla="*/ 2815857 h 7012541"/>
              <a:gd name="connsiteX188" fmla="*/ 7619857 w 8550732"/>
              <a:gd name="connsiteY188" fmla="*/ 2842405 h 7012541"/>
              <a:gd name="connsiteX189" fmla="*/ 7611446 w 8550732"/>
              <a:gd name="connsiteY189" fmla="*/ 2868954 h 7012541"/>
              <a:gd name="connsiteX190" fmla="*/ 7569394 w 8550732"/>
              <a:gd name="connsiteY190" fmla="*/ 2868954 h 7012541"/>
              <a:gd name="connsiteX191" fmla="*/ 7460064 w 8550732"/>
              <a:gd name="connsiteY191" fmla="*/ 2860098 h 7012541"/>
              <a:gd name="connsiteX192" fmla="*/ 7429971 w 8550732"/>
              <a:gd name="connsiteY192" fmla="*/ 2855261 h 7012541"/>
              <a:gd name="connsiteX193" fmla="*/ 7408679 w 8550732"/>
              <a:gd name="connsiteY193" fmla="*/ 2859828 h 7012541"/>
              <a:gd name="connsiteX194" fmla="*/ 7391569 w 8550732"/>
              <a:gd name="connsiteY194" fmla="*/ 2867792 h 7012541"/>
              <a:gd name="connsiteX195" fmla="*/ 7380474 w 8550732"/>
              <a:gd name="connsiteY195" fmla="*/ 2867539 h 7012541"/>
              <a:gd name="connsiteX196" fmla="*/ 7376094 w 8550732"/>
              <a:gd name="connsiteY196" fmla="*/ 2868814 h 7012541"/>
              <a:gd name="connsiteX197" fmla="*/ 7363084 w 8550732"/>
              <a:gd name="connsiteY197" fmla="*/ 2868887 h 7012541"/>
              <a:gd name="connsiteX198" fmla="*/ 7330122 w 8550732"/>
              <a:gd name="connsiteY198" fmla="*/ 2879700 h 7012541"/>
              <a:gd name="connsiteX199" fmla="*/ 7423270 w 8550732"/>
              <a:gd name="connsiteY199" fmla="*/ 2893285 h 7012541"/>
              <a:gd name="connsiteX200" fmla="*/ 7535753 w 8550732"/>
              <a:gd name="connsiteY200" fmla="*/ 2895495 h 7012541"/>
              <a:gd name="connsiteX201" fmla="*/ 7569394 w 8550732"/>
              <a:gd name="connsiteY201" fmla="*/ 2895495 h 7012541"/>
              <a:gd name="connsiteX202" fmla="*/ 7611446 w 8550732"/>
              <a:gd name="connsiteY202" fmla="*/ 2913195 h 7012541"/>
              <a:gd name="connsiteX203" fmla="*/ 7619857 w 8550732"/>
              <a:gd name="connsiteY203" fmla="*/ 2939745 h 7012541"/>
              <a:gd name="connsiteX204" fmla="*/ 7603035 w 8550732"/>
              <a:gd name="connsiteY204" fmla="*/ 2957445 h 7012541"/>
              <a:gd name="connsiteX205" fmla="*/ 7476884 w 8550732"/>
              <a:gd name="connsiteY205" fmla="*/ 2957445 h 7012541"/>
              <a:gd name="connsiteX206" fmla="*/ 7611446 w 8550732"/>
              <a:gd name="connsiteY206" fmla="*/ 2992841 h 7012541"/>
              <a:gd name="connsiteX207" fmla="*/ 7636676 w 8550732"/>
              <a:gd name="connsiteY207" fmla="*/ 3010536 h 7012541"/>
              <a:gd name="connsiteX208" fmla="*/ 7603035 w 8550732"/>
              <a:gd name="connsiteY208" fmla="*/ 3019391 h 7012541"/>
              <a:gd name="connsiteX209" fmla="*/ 7392782 w 8550732"/>
              <a:gd name="connsiteY209" fmla="*/ 3019391 h 7012541"/>
              <a:gd name="connsiteX210" fmla="*/ 7359141 w 8550732"/>
              <a:gd name="connsiteY210" fmla="*/ 3037084 h 7012541"/>
              <a:gd name="connsiteX211" fmla="*/ 7418013 w 8550732"/>
              <a:gd name="connsiteY211" fmla="*/ 3037084 h 7012541"/>
              <a:gd name="connsiteX212" fmla="*/ 7493705 w 8550732"/>
              <a:gd name="connsiteY212" fmla="*/ 3063633 h 7012541"/>
              <a:gd name="connsiteX213" fmla="*/ 7569394 w 8550732"/>
              <a:gd name="connsiteY213" fmla="*/ 3063633 h 7012541"/>
              <a:gd name="connsiteX214" fmla="*/ 7594625 w 8550732"/>
              <a:gd name="connsiteY214" fmla="*/ 3090181 h 7012541"/>
              <a:gd name="connsiteX215" fmla="*/ 7569394 w 8550732"/>
              <a:gd name="connsiteY215" fmla="*/ 3116729 h 7012541"/>
              <a:gd name="connsiteX216" fmla="*/ 7392782 w 8550732"/>
              <a:gd name="connsiteY216" fmla="*/ 3116729 h 7012541"/>
              <a:gd name="connsiteX217" fmla="*/ 7317090 w 8550732"/>
              <a:gd name="connsiteY217" fmla="*/ 3125577 h 7012541"/>
              <a:gd name="connsiteX218" fmla="*/ 7409602 w 8550732"/>
              <a:gd name="connsiteY218" fmla="*/ 3125577 h 7012541"/>
              <a:gd name="connsiteX219" fmla="*/ 7468474 w 8550732"/>
              <a:gd name="connsiteY219" fmla="*/ 3160972 h 7012541"/>
              <a:gd name="connsiteX220" fmla="*/ 7468474 w 8550732"/>
              <a:gd name="connsiteY220" fmla="*/ 3187520 h 7012541"/>
              <a:gd name="connsiteX221" fmla="*/ 7434834 w 8550732"/>
              <a:gd name="connsiteY221" fmla="*/ 3205222 h 7012541"/>
              <a:gd name="connsiteX222" fmla="*/ 7325501 w 8550732"/>
              <a:gd name="connsiteY222" fmla="*/ 3222925 h 7012541"/>
              <a:gd name="connsiteX223" fmla="*/ 7289650 w 8550732"/>
              <a:gd name="connsiteY223" fmla="*/ 3228471 h 7012541"/>
              <a:gd name="connsiteX224" fmla="*/ 7297868 w 8550732"/>
              <a:gd name="connsiteY224" fmla="*/ 3237002 h 7012541"/>
              <a:gd name="connsiteX225" fmla="*/ 7234517 w 8550732"/>
              <a:gd name="connsiteY225" fmla="*/ 3266341 h 7012541"/>
              <a:gd name="connsiteX226" fmla="*/ 7200180 w 8550732"/>
              <a:gd name="connsiteY226" fmla="*/ 3279517 h 7012541"/>
              <a:gd name="connsiteX227" fmla="*/ 7287409 w 8550732"/>
              <a:gd name="connsiteY227" fmla="*/ 3302602 h 7012541"/>
              <a:gd name="connsiteX228" fmla="*/ 7437935 w 8550732"/>
              <a:gd name="connsiteY228" fmla="*/ 3285529 h 7012541"/>
              <a:gd name="connsiteX229" fmla="*/ 7507819 w 8550732"/>
              <a:gd name="connsiteY229" fmla="*/ 3251385 h 7012541"/>
              <a:gd name="connsiteX230" fmla="*/ 7626089 w 8550732"/>
              <a:gd name="connsiteY230" fmla="*/ 3153218 h 7012541"/>
              <a:gd name="connsiteX231" fmla="*/ 7824993 w 8550732"/>
              <a:gd name="connsiteY231" fmla="*/ 2986763 h 7012541"/>
              <a:gd name="connsiteX232" fmla="*/ 8083034 w 8550732"/>
              <a:gd name="connsiteY232" fmla="*/ 2905671 h 7012541"/>
              <a:gd name="connsiteX233" fmla="*/ 8292694 w 8550732"/>
              <a:gd name="connsiteY233" fmla="*/ 2811774 h 7012541"/>
              <a:gd name="connsiteX234" fmla="*/ 8308820 w 8550732"/>
              <a:gd name="connsiteY234" fmla="*/ 2798969 h 7012541"/>
              <a:gd name="connsiteX235" fmla="*/ 8523854 w 8550732"/>
              <a:gd name="connsiteY235" fmla="*/ 2726411 h 7012541"/>
              <a:gd name="connsiteX236" fmla="*/ 8545735 w 8550732"/>
              <a:gd name="connsiteY236" fmla="*/ 2720593 h 7012541"/>
              <a:gd name="connsiteX237" fmla="*/ 8550732 w 8550732"/>
              <a:gd name="connsiteY237" fmla="*/ 3008104 h 7012541"/>
              <a:gd name="connsiteX238" fmla="*/ 8389456 w 8550732"/>
              <a:gd name="connsiteY238" fmla="*/ 3076394 h 7012541"/>
              <a:gd name="connsiteX239" fmla="*/ 8271189 w 8550732"/>
              <a:gd name="connsiteY239" fmla="*/ 3114806 h 7012541"/>
              <a:gd name="connsiteX240" fmla="*/ 8002397 w 8550732"/>
              <a:gd name="connsiteY240" fmla="*/ 3174559 h 7012541"/>
              <a:gd name="connsiteX241" fmla="*/ 7744358 w 8550732"/>
              <a:gd name="connsiteY241" fmla="*/ 3259920 h 7012541"/>
              <a:gd name="connsiteX242" fmla="*/ 7583083 w 8550732"/>
              <a:gd name="connsiteY242" fmla="*/ 3358087 h 7012541"/>
              <a:gd name="connsiteX243" fmla="*/ 7507819 w 8550732"/>
              <a:gd name="connsiteY243" fmla="*/ 3396499 h 7012541"/>
              <a:gd name="connsiteX244" fmla="*/ 7201396 w 8550732"/>
              <a:gd name="connsiteY244" fmla="*/ 3537345 h 7012541"/>
              <a:gd name="connsiteX245" fmla="*/ 7180328 w 8550732"/>
              <a:gd name="connsiteY245" fmla="*/ 3547150 h 7012541"/>
              <a:gd name="connsiteX246" fmla="*/ 7165229 w 8550732"/>
              <a:gd name="connsiteY246" fmla="*/ 3639988 h 7012541"/>
              <a:gd name="connsiteX247" fmla="*/ 7112041 w 8550732"/>
              <a:gd name="connsiteY247" fmla="*/ 3746654 h 7012541"/>
              <a:gd name="connsiteX248" fmla="*/ 7107603 w 8550732"/>
              <a:gd name="connsiteY248" fmla="*/ 3767789 h 7012541"/>
              <a:gd name="connsiteX249" fmla="*/ 7120759 w 8550732"/>
              <a:gd name="connsiteY249" fmla="*/ 3772089 h 7012541"/>
              <a:gd name="connsiteX250" fmla="*/ 7534699 w 8550732"/>
              <a:gd name="connsiteY250" fmla="*/ 3891595 h 7012541"/>
              <a:gd name="connsiteX251" fmla="*/ 7626089 w 8550732"/>
              <a:gd name="connsiteY251" fmla="*/ 3917205 h 7012541"/>
              <a:gd name="connsiteX252" fmla="*/ 7749734 w 8550732"/>
              <a:gd name="connsiteY252" fmla="*/ 3904400 h 7012541"/>
              <a:gd name="connsiteX253" fmla="*/ 7819618 w 8550732"/>
              <a:gd name="connsiteY253" fmla="*/ 3895864 h 7012541"/>
              <a:gd name="connsiteX254" fmla="*/ 7894880 w 8550732"/>
              <a:gd name="connsiteY254" fmla="*/ 3912937 h 7012541"/>
              <a:gd name="connsiteX255" fmla="*/ 7927136 w 8550732"/>
              <a:gd name="connsiteY255" fmla="*/ 3942812 h 7012541"/>
              <a:gd name="connsiteX256" fmla="*/ 7787364 w 8550732"/>
              <a:gd name="connsiteY256" fmla="*/ 4169020 h 7012541"/>
              <a:gd name="connsiteX257" fmla="*/ 7636840 w 8550732"/>
              <a:gd name="connsiteY257" fmla="*/ 4169020 h 7012541"/>
              <a:gd name="connsiteX258" fmla="*/ 7513195 w 8550732"/>
              <a:gd name="connsiteY258" fmla="*/ 4100731 h 7012541"/>
              <a:gd name="connsiteX259" fmla="*/ 7378800 w 8550732"/>
              <a:gd name="connsiteY259" fmla="*/ 4079391 h 7012541"/>
              <a:gd name="connsiteX260" fmla="*/ 7239029 w 8550732"/>
              <a:gd name="connsiteY260" fmla="*/ 4023907 h 7012541"/>
              <a:gd name="connsiteX261" fmla="*/ 7158389 w 8550732"/>
              <a:gd name="connsiteY261" fmla="*/ 3921471 h 7012541"/>
              <a:gd name="connsiteX262" fmla="*/ 7124598 w 8550732"/>
              <a:gd name="connsiteY262" fmla="*/ 3898797 h 7012541"/>
              <a:gd name="connsiteX263" fmla="*/ 7095148 w 8550732"/>
              <a:gd name="connsiteY263" fmla="*/ 3921009 h 7012541"/>
              <a:gd name="connsiteX264" fmla="*/ 6993789 w 8550732"/>
              <a:gd name="connsiteY264" fmla="*/ 3921009 h 7012541"/>
              <a:gd name="connsiteX265" fmla="*/ 6841749 w 8550732"/>
              <a:gd name="connsiteY265" fmla="*/ 3947832 h 7012541"/>
              <a:gd name="connsiteX266" fmla="*/ 6799515 w 8550732"/>
              <a:gd name="connsiteY266" fmla="*/ 4048423 h 7012541"/>
              <a:gd name="connsiteX267" fmla="*/ 6554562 w 8550732"/>
              <a:gd name="connsiteY267" fmla="*/ 4309956 h 7012541"/>
              <a:gd name="connsiteX268" fmla="*/ 6495434 w 8550732"/>
              <a:gd name="connsiteY268" fmla="*/ 4323367 h 7012541"/>
              <a:gd name="connsiteX269" fmla="*/ 6157569 w 8550732"/>
              <a:gd name="connsiteY269" fmla="*/ 4323367 h 7012541"/>
              <a:gd name="connsiteX270" fmla="*/ 6225141 w 8550732"/>
              <a:gd name="connsiteY270" fmla="*/ 4544663 h 7012541"/>
              <a:gd name="connsiteX271" fmla="*/ 6030867 w 8550732"/>
              <a:gd name="connsiteY271" fmla="*/ 4423957 h 7012541"/>
              <a:gd name="connsiteX272" fmla="*/ 5726788 w 8550732"/>
              <a:gd name="connsiteY272" fmla="*/ 4363603 h 7012541"/>
              <a:gd name="connsiteX273" fmla="*/ 5583194 w 8550732"/>
              <a:gd name="connsiteY273" fmla="*/ 4558076 h 7012541"/>
              <a:gd name="connsiteX274" fmla="*/ 5372027 w 8550732"/>
              <a:gd name="connsiteY274" fmla="*/ 4658664 h 7012541"/>
              <a:gd name="connsiteX275" fmla="*/ 5228434 w 8550732"/>
              <a:gd name="connsiteY275" fmla="*/ 4698900 h 7012541"/>
              <a:gd name="connsiteX276" fmla="*/ 4991928 w 8550732"/>
              <a:gd name="connsiteY276" fmla="*/ 4812901 h 7012541"/>
              <a:gd name="connsiteX277" fmla="*/ 4915908 w 8550732"/>
              <a:gd name="connsiteY277" fmla="*/ 4866550 h 7012541"/>
              <a:gd name="connsiteX278" fmla="*/ 4949694 w 8550732"/>
              <a:gd name="connsiteY278" fmla="*/ 5034199 h 7012541"/>
              <a:gd name="connsiteX279" fmla="*/ 4978237 w 8550732"/>
              <a:gd name="connsiteY279" fmla="*/ 5142809 h 7012541"/>
              <a:gd name="connsiteX280" fmla="*/ 4997518 w 8550732"/>
              <a:gd name="connsiteY280" fmla="*/ 5144903 h 7012541"/>
              <a:gd name="connsiteX281" fmla="*/ 5017276 w 8550732"/>
              <a:gd name="connsiteY281" fmla="*/ 5157192 h 7012541"/>
              <a:gd name="connsiteX282" fmla="*/ 5033367 w 8550732"/>
              <a:gd name="connsiteY282" fmla="*/ 5182005 h 7012541"/>
              <a:gd name="connsiteX283" fmla="*/ 5039731 w 8550732"/>
              <a:gd name="connsiteY283" fmla="*/ 5192443 h 7012541"/>
              <a:gd name="connsiteX284" fmla="*/ 5060058 w 8550732"/>
              <a:gd name="connsiteY284" fmla="*/ 5219711 h 7012541"/>
              <a:gd name="connsiteX285" fmla="*/ 5070657 w 8550732"/>
              <a:gd name="connsiteY285" fmla="*/ 5232605 h 7012541"/>
              <a:gd name="connsiteX286" fmla="*/ 5077775 w 8550732"/>
              <a:gd name="connsiteY286" fmla="*/ 5251423 h 7012541"/>
              <a:gd name="connsiteX287" fmla="*/ 5076675 w 8550732"/>
              <a:gd name="connsiteY287" fmla="*/ 5272625 h 7012541"/>
              <a:gd name="connsiteX288" fmla="*/ 5067013 w 8550732"/>
              <a:gd name="connsiteY288" fmla="*/ 5325796 h 7012541"/>
              <a:gd name="connsiteX289" fmla="*/ 4992239 w 8550732"/>
              <a:gd name="connsiteY289" fmla="*/ 5402777 h 7012541"/>
              <a:gd name="connsiteX290" fmla="*/ 4981655 w 8550732"/>
              <a:gd name="connsiteY290" fmla="*/ 5403392 h 7012541"/>
              <a:gd name="connsiteX291" fmla="*/ 4935831 w 8550732"/>
              <a:gd name="connsiteY291" fmla="*/ 5411777 h 7012541"/>
              <a:gd name="connsiteX292" fmla="*/ 4922876 w 8550732"/>
              <a:gd name="connsiteY292" fmla="*/ 5410623 h 7012541"/>
              <a:gd name="connsiteX293" fmla="*/ 4887883 w 8550732"/>
              <a:gd name="connsiteY293" fmla="*/ 5412181 h 7012541"/>
              <a:gd name="connsiteX294" fmla="*/ 4868951 w 8550732"/>
              <a:gd name="connsiteY294" fmla="*/ 5411532 h 7012541"/>
              <a:gd name="connsiteX295" fmla="*/ 4852373 w 8550732"/>
              <a:gd name="connsiteY295" fmla="*/ 5399145 h 7012541"/>
              <a:gd name="connsiteX296" fmla="*/ 4797423 w 8550732"/>
              <a:gd name="connsiteY296" fmla="*/ 5370869 h 7012541"/>
              <a:gd name="connsiteX297" fmla="*/ 4769006 w 8550732"/>
              <a:gd name="connsiteY297" fmla="*/ 5349635 h 7012541"/>
              <a:gd name="connsiteX298" fmla="*/ 4763013 w 8550732"/>
              <a:gd name="connsiteY298" fmla="*/ 5336631 h 7012541"/>
              <a:gd name="connsiteX299" fmla="*/ 4763231 w 8550732"/>
              <a:gd name="connsiteY299" fmla="*/ 5303401 h 7012541"/>
              <a:gd name="connsiteX300" fmla="*/ 4760438 w 8550732"/>
              <a:gd name="connsiteY300" fmla="*/ 5250159 h 7012541"/>
              <a:gd name="connsiteX301" fmla="*/ 4768885 w 8550732"/>
              <a:gd name="connsiteY301" fmla="*/ 5228052 h 7012541"/>
              <a:gd name="connsiteX302" fmla="*/ 4786918 w 8550732"/>
              <a:gd name="connsiteY302" fmla="*/ 5203164 h 7012541"/>
              <a:gd name="connsiteX303" fmla="*/ 4805708 w 8550732"/>
              <a:gd name="connsiteY303" fmla="*/ 5186655 h 7012541"/>
              <a:gd name="connsiteX304" fmla="*/ 4839370 w 8550732"/>
              <a:gd name="connsiteY304" fmla="*/ 5158612 h 7012541"/>
              <a:gd name="connsiteX305" fmla="*/ 4839887 w 8550732"/>
              <a:gd name="connsiteY305" fmla="*/ 5158473 h 7012541"/>
              <a:gd name="connsiteX306" fmla="*/ 4839887 w 8550732"/>
              <a:gd name="connsiteY306" fmla="*/ 5114670 h 7012541"/>
              <a:gd name="connsiteX307" fmla="*/ 4831440 w 8550732"/>
              <a:gd name="connsiteY307" fmla="*/ 5000669 h 7012541"/>
              <a:gd name="connsiteX308" fmla="*/ 4731137 w 8550732"/>
              <a:gd name="connsiteY308" fmla="*/ 4868226 h 7012541"/>
              <a:gd name="connsiteX309" fmla="*/ 4699578 w 8550732"/>
              <a:gd name="connsiteY309" fmla="*/ 4861044 h 7012541"/>
              <a:gd name="connsiteX310" fmla="*/ 4695996 w 8550732"/>
              <a:gd name="connsiteY310" fmla="*/ 4869585 h 7012541"/>
              <a:gd name="connsiteX311" fmla="*/ 4526886 w 8550732"/>
              <a:gd name="connsiteY311" fmla="*/ 5175990 h 7012541"/>
              <a:gd name="connsiteX312" fmla="*/ 4431061 w 8550732"/>
              <a:gd name="connsiteY312" fmla="*/ 5313663 h 7012541"/>
              <a:gd name="connsiteX313" fmla="*/ 4467109 w 8550732"/>
              <a:gd name="connsiteY313" fmla="*/ 5335807 h 7012541"/>
              <a:gd name="connsiteX314" fmla="*/ 4556483 w 8550732"/>
              <a:gd name="connsiteY314" fmla="*/ 5411032 h 7012541"/>
              <a:gd name="connsiteX315" fmla="*/ 4588738 w 8550732"/>
              <a:gd name="connsiteY315" fmla="*/ 5530539 h 7012541"/>
              <a:gd name="connsiteX316" fmla="*/ 4486598 w 8550732"/>
              <a:gd name="connsiteY316" fmla="*/ 5658580 h 7012541"/>
              <a:gd name="connsiteX317" fmla="*/ 4481222 w 8550732"/>
              <a:gd name="connsiteY317" fmla="*/ 5688457 h 7012541"/>
              <a:gd name="connsiteX318" fmla="*/ 4508100 w 8550732"/>
              <a:gd name="connsiteY318" fmla="*/ 5833571 h 7012541"/>
              <a:gd name="connsiteX319" fmla="*/ 4373705 w 8550732"/>
              <a:gd name="connsiteY319" fmla="*/ 6029902 h 7012541"/>
              <a:gd name="connsiteX320" fmla="*/ 4244684 w 8550732"/>
              <a:gd name="connsiteY320" fmla="*/ 6076852 h 7012541"/>
              <a:gd name="connsiteX321" fmla="*/ 3981267 w 8550732"/>
              <a:gd name="connsiteY321" fmla="*/ 6046974 h 7012541"/>
              <a:gd name="connsiteX322" fmla="*/ 3906594 w 8550732"/>
              <a:gd name="connsiteY322" fmla="*/ 6000025 h 7012541"/>
              <a:gd name="connsiteX323" fmla="*/ 3861154 w 8550732"/>
              <a:gd name="connsiteY323" fmla="*/ 5958970 h 7012541"/>
              <a:gd name="connsiteX324" fmla="*/ 3835346 w 8550732"/>
              <a:gd name="connsiteY324" fmla="*/ 5983754 h 7012541"/>
              <a:gd name="connsiteX325" fmla="*/ 3721172 w 8550732"/>
              <a:gd name="connsiteY325" fmla="*/ 6074326 h 7012541"/>
              <a:gd name="connsiteX326" fmla="*/ 3723563 w 8550732"/>
              <a:gd name="connsiteY326" fmla="*/ 6076719 h 7012541"/>
              <a:gd name="connsiteX327" fmla="*/ 3733978 w 8550732"/>
              <a:gd name="connsiteY327" fmla="*/ 6081120 h 7012541"/>
              <a:gd name="connsiteX328" fmla="*/ 3776987 w 8550732"/>
              <a:gd name="connsiteY328" fmla="*/ 6098191 h 7012541"/>
              <a:gd name="connsiteX329" fmla="*/ 3723226 w 8550732"/>
              <a:gd name="connsiteY329" fmla="*/ 6128069 h 7012541"/>
              <a:gd name="connsiteX330" fmla="*/ 3685596 w 8550732"/>
              <a:gd name="connsiteY330" fmla="*/ 6115264 h 7012541"/>
              <a:gd name="connsiteX331" fmla="*/ 3674316 w 8550732"/>
              <a:gd name="connsiteY331" fmla="*/ 6111495 h 7012541"/>
              <a:gd name="connsiteX332" fmla="*/ 3550158 w 8550732"/>
              <a:gd name="connsiteY332" fmla="*/ 6209987 h 7012541"/>
              <a:gd name="connsiteX333" fmla="*/ 2376461 w 8550732"/>
              <a:gd name="connsiteY333" fmla="*/ 6797710 h 7012541"/>
              <a:gd name="connsiteX334" fmla="*/ 2293103 w 8550732"/>
              <a:gd name="connsiteY334" fmla="*/ 6820826 h 7012541"/>
              <a:gd name="connsiteX335" fmla="*/ 2293103 w 8550732"/>
              <a:gd name="connsiteY335" fmla="*/ 6858002 h 7012541"/>
              <a:gd name="connsiteX336" fmla="*/ 2159046 w 8550732"/>
              <a:gd name="connsiteY336" fmla="*/ 6858002 h 7012541"/>
              <a:gd name="connsiteX337" fmla="*/ 2047293 w 8550732"/>
              <a:gd name="connsiteY337" fmla="*/ 6888993 h 7012541"/>
              <a:gd name="connsiteX338" fmla="*/ 995643 w 8550732"/>
              <a:gd name="connsiteY338" fmla="*/ 7010404 h 7012541"/>
              <a:gd name="connsiteX339" fmla="*/ 0 w 8550732"/>
              <a:gd name="connsiteY339" fmla="*/ 6931523 h 7012541"/>
              <a:gd name="connsiteX340" fmla="*/ 28261 w 8550732"/>
              <a:gd name="connsiteY340" fmla="*/ 5029202 h 7012541"/>
              <a:gd name="connsiteX0" fmla="*/ 6634026 w 8545735"/>
              <a:gd name="connsiteY0" fmla="*/ 867292 h 7012541"/>
              <a:gd name="connsiteX1" fmla="*/ 6577800 w 8545735"/>
              <a:gd name="connsiteY1" fmla="*/ 908210 h 7012541"/>
              <a:gd name="connsiteX2" fmla="*/ 6529417 w 8545735"/>
              <a:gd name="connsiteY2" fmla="*/ 967963 h 7012541"/>
              <a:gd name="connsiteX3" fmla="*/ 6545544 w 8545735"/>
              <a:gd name="connsiteY3" fmla="*/ 1006376 h 7012541"/>
              <a:gd name="connsiteX4" fmla="*/ 6585864 w 8545735"/>
              <a:gd name="connsiteY4" fmla="*/ 1006911 h 7012541"/>
              <a:gd name="connsiteX5" fmla="*/ 6602827 w 8545735"/>
              <a:gd name="connsiteY5" fmla="*/ 1003094 h 7012541"/>
              <a:gd name="connsiteX6" fmla="*/ 6624961 w 8545735"/>
              <a:gd name="connsiteY6" fmla="*/ 955148 h 7012541"/>
              <a:gd name="connsiteX7" fmla="*/ 6627415 w 8545735"/>
              <a:gd name="connsiteY7" fmla="*/ 887712 h 7012541"/>
              <a:gd name="connsiteX8" fmla="*/ 6634026 w 8545735"/>
              <a:gd name="connsiteY8" fmla="*/ 867292 h 7012541"/>
              <a:gd name="connsiteX9" fmla="*/ 28261 w 8545735"/>
              <a:gd name="connsiteY9" fmla="*/ 5029202 h 7012541"/>
              <a:gd name="connsiteX10" fmla="*/ 71547 w 8545735"/>
              <a:gd name="connsiteY10" fmla="*/ 85060 h 7012541"/>
              <a:gd name="connsiteX11" fmla="*/ 2293103 w 8545735"/>
              <a:gd name="connsiteY11" fmla="*/ 0 h 7012541"/>
              <a:gd name="connsiteX12" fmla="*/ 2909882 w 8545735"/>
              <a:gd name="connsiteY12" fmla="*/ 423059 h 7012541"/>
              <a:gd name="connsiteX13" fmla="*/ 3086400 w 8545735"/>
              <a:gd name="connsiteY13" fmla="*/ 516658 h 7012541"/>
              <a:gd name="connsiteX14" fmla="*/ 3066703 w 8545735"/>
              <a:gd name="connsiteY14" fmla="*/ 491542 h 7012541"/>
              <a:gd name="connsiteX15" fmla="*/ 3040497 w 8545735"/>
              <a:gd name="connsiteY15" fmla="*/ 460064 h 7012541"/>
              <a:gd name="connsiteX16" fmla="*/ 2943731 w 8545735"/>
              <a:gd name="connsiteY16" fmla="*/ 387506 h 7012541"/>
              <a:gd name="connsiteX17" fmla="*/ 2895348 w 8545735"/>
              <a:gd name="connsiteY17" fmla="*/ 302144 h 7012541"/>
              <a:gd name="connsiteX18" fmla="*/ 2981361 w 8545735"/>
              <a:gd name="connsiteY18" fmla="*/ 203978 h 7012541"/>
              <a:gd name="connsiteX19" fmla="*/ 3035121 w 8545735"/>
              <a:gd name="connsiteY19" fmla="*/ 203978 h 7012541"/>
              <a:gd name="connsiteX20" fmla="*/ 3051248 w 8545735"/>
              <a:gd name="connsiteY20" fmla="*/ 233856 h 7012541"/>
              <a:gd name="connsiteX21" fmla="*/ 3110381 w 8545735"/>
              <a:gd name="connsiteY21" fmla="*/ 391774 h 7012541"/>
              <a:gd name="connsiteX22" fmla="*/ 3131886 w 8545735"/>
              <a:gd name="connsiteY22" fmla="*/ 434455 h 7012541"/>
              <a:gd name="connsiteX23" fmla="*/ 3217899 w 8545735"/>
              <a:gd name="connsiteY23" fmla="*/ 545425 h 7012541"/>
              <a:gd name="connsiteX24" fmla="*/ 3265394 w 8545735"/>
              <a:gd name="connsiteY24" fmla="*/ 614557 h 7012541"/>
              <a:gd name="connsiteX25" fmla="*/ 3525574 w 8545735"/>
              <a:gd name="connsiteY25" fmla="*/ 784372 h 7012541"/>
              <a:gd name="connsiteX26" fmla="*/ 3549857 w 8545735"/>
              <a:gd name="connsiteY26" fmla="*/ 760429 h 7012541"/>
              <a:gd name="connsiteX27" fmla="*/ 3583457 w 8545735"/>
              <a:gd name="connsiteY27" fmla="*/ 716148 h 7012541"/>
              <a:gd name="connsiteX28" fmla="*/ 3701724 w 8545735"/>
              <a:gd name="connsiteY28" fmla="*/ 703343 h 7012541"/>
              <a:gd name="connsiteX29" fmla="*/ 3927511 w 8545735"/>
              <a:gd name="connsiteY29" fmla="*/ 733221 h 7012541"/>
              <a:gd name="connsiteX30" fmla="*/ 3992019 w 8545735"/>
              <a:gd name="connsiteY30" fmla="*/ 686272 h 7012541"/>
              <a:gd name="connsiteX31" fmla="*/ 4008148 w 8545735"/>
              <a:gd name="connsiteY31" fmla="*/ 600910 h 7012541"/>
              <a:gd name="connsiteX32" fmla="*/ 4008148 w 8545735"/>
              <a:gd name="connsiteY32" fmla="*/ 545425 h 7012541"/>
              <a:gd name="connsiteX33" fmla="*/ 4110289 w 8545735"/>
              <a:gd name="connsiteY33" fmla="*/ 515549 h 7012541"/>
              <a:gd name="connsiteX34" fmla="*/ 4190927 w 8545735"/>
              <a:gd name="connsiteY34" fmla="*/ 579570 h 7012541"/>
              <a:gd name="connsiteX35" fmla="*/ 4239308 w 8545735"/>
              <a:gd name="connsiteY35" fmla="*/ 613714 h 7012541"/>
              <a:gd name="connsiteX36" fmla="*/ 4293068 w 8545735"/>
              <a:gd name="connsiteY36" fmla="*/ 583839 h 7012541"/>
              <a:gd name="connsiteX37" fmla="*/ 4336073 w 8545735"/>
              <a:gd name="connsiteY37" fmla="*/ 472869 h 7012541"/>
              <a:gd name="connsiteX38" fmla="*/ 4368329 w 8545735"/>
              <a:gd name="connsiteY38" fmla="*/ 438723 h 7012541"/>
              <a:gd name="connsiteX39" fmla="*/ 4422087 w 8545735"/>
              <a:gd name="connsiteY39" fmla="*/ 442991 h 7012541"/>
              <a:gd name="connsiteX40" fmla="*/ 4481222 w 8545735"/>
              <a:gd name="connsiteY40" fmla="*/ 485671 h 7012541"/>
              <a:gd name="connsiteX41" fmla="*/ 4567235 w 8545735"/>
              <a:gd name="connsiteY41" fmla="*/ 545425 h 7012541"/>
              <a:gd name="connsiteX42" fmla="*/ 4701630 w 8545735"/>
              <a:gd name="connsiteY42" fmla="*/ 481403 h 7012541"/>
              <a:gd name="connsiteX43" fmla="*/ 4787643 w 8545735"/>
              <a:gd name="connsiteY43" fmla="*/ 366167 h 7012541"/>
              <a:gd name="connsiteX44" fmla="*/ 4852154 w 8545735"/>
              <a:gd name="connsiteY44" fmla="*/ 349094 h 7012541"/>
              <a:gd name="connsiteX45" fmla="*/ 4911289 w 8545735"/>
              <a:gd name="connsiteY45" fmla="*/ 494208 h 7012541"/>
              <a:gd name="connsiteX46" fmla="*/ 4900539 w 8545735"/>
              <a:gd name="connsiteY46" fmla="*/ 507013 h 7012541"/>
              <a:gd name="connsiteX47" fmla="*/ 5008054 w 8545735"/>
              <a:gd name="connsiteY47" fmla="*/ 532622 h 7012541"/>
              <a:gd name="connsiteX48" fmla="*/ 5099443 w 8545735"/>
              <a:gd name="connsiteY48" fmla="*/ 498476 h 7012541"/>
              <a:gd name="connsiteX49" fmla="*/ 5115571 w 8545735"/>
              <a:gd name="connsiteY49" fmla="*/ 485671 h 7012541"/>
              <a:gd name="connsiteX50" fmla="*/ 5292973 w 8545735"/>
              <a:gd name="connsiteY50" fmla="*/ 477137 h 7012541"/>
              <a:gd name="connsiteX51" fmla="*/ 5395114 w 8545735"/>
              <a:gd name="connsiteY51" fmla="*/ 468600 h 7012541"/>
              <a:gd name="connsiteX52" fmla="*/ 5454249 w 8545735"/>
              <a:gd name="connsiteY52" fmla="*/ 357630 h 7012541"/>
              <a:gd name="connsiteX53" fmla="*/ 5545639 w 8545735"/>
              <a:gd name="connsiteY53" fmla="*/ 131422 h 7012541"/>
              <a:gd name="connsiteX54" fmla="*/ 5626276 w 8545735"/>
              <a:gd name="connsiteY54" fmla="*/ 33255 h 7012541"/>
              <a:gd name="connsiteX55" fmla="*/ 5684065 w 8545735"/>
              <a:gd name="connsiteY55" fmla="*/ 2846 h 7012541"/>
              <a:gd name="connsiteX56" fmla="*/ 5721528 w 8545735"/>
              <a:gd name="connsiteY56" fmla="*/ 245 h 7012541"/>
              <a:gd name="connsiteX57" fmla="*/ 5766047 w 8545735"/>
              <a:gd name="connsiteY57" fmla="*/ 7648 h 7012541"/>
              <a:gd name="connsiteX58" fmla="*/ 5712289 w 8545735"/>
              <a:gd name="connsiteY58" fmla="*/ 152762 h 7012541"/>
              <a:gd name="connsiteX59" fmla="*/ 5658530 w 8545735"/>
              <a:gd name="connsiteY59" fmla="*/ 323485 h 7012541"/>
              <a:gd name="connsiteX60" fmla="*/ 5599395 w 8545735"/>
              <a:gd name="connsiteY60" fmla="*/ 489940 h 7012541"/>
              <a:gd name="connsiteX61" fmla="*/ 5733793 w 8545735"/>
              <a:gd name="connsiteY61" fmla="*/ 613714 h 7012541"/>
              <a:gd name="connsiteX62" fmla="*/ 5766047 w 8545735"/>
              <a:gd name="connsiteY62" fmla="*/ 596641 h 7012541"/>
              <a:gd name="connsiteX63" fmla="*/ 5782173 w 8545735"/>
              <a:gd name="connsiteY63" fmla="*/ 566766 h 7012541"/>
              <a:gd name="connsiteX64" fmla="*/ 5889693 w 8545735"/>
              <a:gd name="connsiteY64" fmla="*/ 532622 h 7012541"/>
              <a:gd name="connsiteX65" fmla="*/ 5948825 w 8545735"/>
              <a:gd name="connsiteY65" fmla="*/ 600910 h 7012541"/>
              <a:gd name="connsiteX66" fmla="*/ 5948825 w 8545735"/>
              <a:gd name="connsiteY66" fmla="*/ 635055 h 7012541"/>
              <a:gd name="connsiteX67" fmla="*/ 6110101 w 8545735"/>
              <a:gd name="connsiteY67" fmla="*/ 801509 h 7012541"/>
              <a:gd name="connsiteX68" fmla="*/ 6185364 w 8545735"/>
              <a:gd name="connsiteY68" fmla="*/ 797240 h 7012541"/>
              <a:gd name="connsiteX69" fmla="*/ 6411148 w 8545735"/>
              <a:gd name="connsiteY69" fmla="*/ 754560 h 7012541"/>
              <a:gd name="connsiteX70" fmla="*/ 6459531 w 8545735"/>
              <a:gd name="connsiteY70" fmla="*/ 771633 h 7012541"/>
              <a:gd name="connsiteX71" fmla="*/ 6518666 w 8545735"/>
              <a:gd name="connsiteY71" fmla="*/ 831386 h 7012541"/>
              <a:gd name="connsiteX72" fmla="*/ 6583174 w 8545735"/>
              <a:gd name="connsiteY72" fmla="*/ 839921 h 7012541"/>
              <a:gd name="connsiteX73" fmla="*/ 6604680 w 8545735"/>
              <a:gd name="connsiteY73" fmla="*/ 822850 h 7012541"/>
              <a:gd name="connsiteX74" fmla="*/ 6630887 w 8545735"/>
              <a:gd name="connsiteY74" fmla="*/ 818048 h 7012541"/>
              <a:gd name="connsiteX75" fmla="*/ 6648711 w 8545735"/>
              <a:gd name="connsiteY75" fmla="*/ 821907 h 7012541"/>
              <a:gd name="connsiteX76" fmla="*/ 6652736 w 8545735"/>
              <a:gd name="connsiteY76" fmla="*/ 803062 h 7012541"/>
              <a:gd name="connsiteX77" fmla="*/ 6634723 w 8545735"/>
              <a:gd name="connsiteY77" fmla="*/ 789260 h 7012541"/>
              <a:gd name="connsiteX78" fmla="*/ 6634019 w 8545735"/>
              <a:gd name="connsiteY78" fmla="*/ 763084 h 7012541"/>
              <a:gd name="connsiteX79" fmla="*/ 6635466 w 8545735"/>
              <a:gd name="connsiteY79" fmla="*/ 732353 h 7012541"/>
              <a:gd name="connsiteX80" fmla="*/ 6681000 w 8545735"/>
              <a:gd name="connsiteY80" fmla="*/ 753698 h 7012541"/>
              <a:gd name="connsiteX81" fmla="*/ 6681704 w 8545735"/>
              <a:gd name="connsiteY81" fmla="*/ 779876 h 7012541"/>
              <a:gd name="connsiteX82" fmla="*/ 6666549 w 8545735"/>
              <a:gd name="connsiteY82" fmla="*/ 977913 h 7012541"/>
              <a:gd name="connsiteX83" fmla="*/ 6666829 w 8545735"/>
              <a:gd name="connsiteY83" fmla="*/ 988259 h 7012541"/>
              <a:gd name="connsiteX84" fmla="*/ 6669190 w 8545735"/>
              <a:gd name="connsiteY84" fmla="*/ 987703 h 7012541"/>
              <a:gd name="connsiteX85" fmla="*/ 6712195 w 8545735"/>
              <a:gd name="connsiteY85" fmla="*/ 1006376 h 7012541"/>
              <a:gd name="connsiteX86" fmla="*/ 6741388 w 8545735"/>
              <a:gd name="connsiteY86" fmla="*/ 1050670 h 7012541"/>
              <a:gd name="connsiteX87" fmla="*/ 6756165 w 8545735"/>
              <a:gd name="connsiteY87" fmla="*/ 1051331 h 7012541"/>
              <a:gd name="connsiteX88" fmla="*/ 6811400 w 8545735"/>
              <a:gd name="connsiteY88" fmla="*/ 1031420 h 7012541"/>
              <a:gd name="connsiteX89" fmla="*/ 6870579 w 8545735"/>
              <a:gd name="connsiteY89" fmla="*/ 1010084 h 7012541"/>
              <a:gd name="connsiteX90" fmla="*/ 6917158 w 8545735"/>
              <a:gd name="connsiteY90" fmla="*/ 1091465 h 7012541"/>
              <a:gd name="connsiteX91" fmla="*/ 7031896 w 8545735"/>
              <a:gd name="connsiteY91" fmla="*/ 1125620 h 7012541"/>
              <a:gd name="connsiteX92" fmla="*/ 7125478 w 8545735"/>
              <a:gd name="connsiteY92" fmla="*/ 1156072 h 7012541"/>
              <a:gd name="connsiteX93" fmla="*/ 7159878 w 8545735"/>
              <a:gd name="connsiteY93" fmla="*/ 1207863 h 7012541"/>
              <a:gd name="connsiteX94" fmla="*/ 7235505 w 8545735"/>
              <a:gd name="connsiteY94" fmla="*/ 1290100 h 7012541"/>
              <a:gd name="connsiteX95" fmla="*/ 7260605 w 8545735"/>
              <a:gd name="connsiteY95" fmla="*/ 1292379 h 7012541"/>
              <a:gd name="connsiteX96" fmla="*/ 7397968 w 8545735"/>
              <a:gd name="connsiteY96" fmla="*/ 1257963 h 7012541"/>
              <a:gd name="connsiteX97" fmla="*/ 7448170 w 8545735"/>
              <a:gd name="connsiteY97" fmla="*/ 1262519 h 7012541"/>
              <a:gd name="connsiteX98" fmla="*/ 7449238 w 8545735"/>
              <a:gd name="connsiteY98" fmla="*/ 1281014 h 7012541"/>
              <a:gd name="connsiteX99" fmla="*/ 7356343 w 8545735"/>
              <a:gd name="connsiteY99" fmla="*/ 1318280 h 7012541"/>
              <a:gd name="connsiteX100" fmla="*/ 7333375 w 8545735"/>
              <a:gd name="connsiteY100" fmla="*/ 1352992 h 7012541"/>
              <a:gd name="connsiteX101" fmla="*/ 7382127 w 8545735"/>
              <a:gd name="connsiteY101" fmla="*/ 1388279 h 7012541"/>
              <a:gd name="connsiteX102" fmla="*/ 7433759 w 8545735"/>
              <a:gd name="connsiteY102" fmla="*/ 1403649 h 7012541"/>
              <a:gd name="connsiteX103" fmla="*/ 7364535 w 8545735"/>
              <a:gd name="connsiteY103" fmla="*/ 1432382 h 7012541"/>
              <a:gd name="connsiteX104" fmla="*/ 7336194 w 8545735"/>
              <a:gd name="connsiteY104" fmla="*/ 1457701 h 7012541"/>
              <a:gd name="connsiteX105" fmla="*/ 7364153 w 8545735"/>
              <a:gd name="connsiteY105" fmla="*/ 1481607 h 7012541"/>
              <a:gd name="connsiteX106" fmla="*/ 7469950 w 8545735"/>
              <a:gd name="connsiteY106" fmla="*/ 1458567 h 7012541"/>
              <a:gd name="connsiteX107" fmla="*/ 7685494 w 8545735"/>
              <a:gd name="connsiteY107" fmla="*/ 1411069 h 7012541"/>
              <a:gd name="connsiteX108" fmla="*/ 7721005 w 8545735"/>
              <a:gd name="connsiteY108" fmla="*/ 1398266 h 7012541"/>
              <a:gd name="connsiteX109" fmla="*/ 7755786 w 8545735"/>
              <a:gd name="connsiteY109" fmla="*/ 1400830 h 7012541"/>
              <a:gd name="connsiteX110" fmla="*/ 7744655 w 8545735"/>
              <a:gd name="connsiteY110" fmla="*/ 1431274 h 7012541"/>
              <a:gd name="connsiteX111" fmla="*/ 7718830 w 8545735"/>
              <a:gd name="connsiteY111" fmla="*/ 1444362 h 7012541"/>
              <a:gd name="connsiteX112" fmla="*/ 7634911 w 8545735"/>
              <a:gd name="connsiteY112" fmla="*/ 1455735 h 7012541"/>
              <a:gd name="connsiteX113" fmla="*/ 7564259 w 8545735"/>
              <a:gd name="connsiteY113" fmla="*/ 1473656 h 7012541"/>
              <a:gd name="connsiteX114" fmla="*/ 7519069 w 8545735"/>
              <a:gd name="connsiteY114" fmla="*/ 1486173 h 7012541"/>
              <a:gd name="connsiteX115" fmla="*/ 7422588 w 8545735"/>
              <a:gd name="connsiteY115" fmla="*/ 1517179 h 7012541"/>
              <a:gd name="connsiteX116" fmla="*/ 7333981 w 8545735"/>
              <a:gd name="connsiteY116" fmla="*/ 1586884 h 7012541"/>
              <a:gd name="connsiteX117" fmla="*/ 7424703 w 8545735"/>
              <a:gd name="connsiteY117" fmla="*/ 1595712 h 7012541"/>
              <a:gd name="connsiteX118" fmla="*/ 7616576 w 8545735"/>
              <a:gd name="connsiteY118" fmla="*/ 1556747 h 7012541"/>
              <a:gd name="connsiteX119" fmla="*/ 7733485 w 8545735"/>
              <a:gd name="connsiteY119" fmla="*/ 1544806 h 7012541"/>
              <a:gd name="connsiteX120" fmla="*/ 7757500 w 8545735"/>
              <a:gd name="connsiteY120" fmla="*/ 1570131 h 7012541"/>
              <a:gd name="connsiteX121" fmla="*/ 7737410 w 8545735"/>
              <a:gd name="connsiteY121" fmla="*/ 1584926 h 7012541"/>
              <a:gd name="connsiteX122" fmla="*/ 7540165 w 8545735"/>
              <a:gd name="connsiteY122" fmla="*/ 1614502 h 7012541"/>
              <a:gd name="connsiteX123" fmla="*/ 7473820 w 8545735"/>
              <a:gd name="connsiteY123" fmla="*/ 1623317 h 7012541"/>
              <a:gd name="connsiteX124" fmla="*/ 7385936 w 8545735"/>
              <a:gd name="connsiteY124" fmla="*/ 1677656 h 7012541"/>
              <a:gd name="connsiteX125" fmla="*/ 7281204 w 8545735"/>
              <a:gd name="connsiteY125" fmla="*/ 1719189 h 7012541"/>
              <a:gd name="connsiteX126" fmla="*/ 7274371 w 8545735"/>
              <a:gd name="connsiteY126" fmla="*/ 1720608 h 7012541"/>
              <a:gd name="connsiteX127" fmla="*/ 7266631 w 8545735"/>
              <a:gd name="connsiteY127" fmla="*/ 1727395 h 7012541"/>
              <a:gd name="connsiteX128" fmla="*/ 7266631 w 8545735"/>
              <a:gd name="connsiteY128" fmla="*/ 1753945 h 7012541"/>
              <a:gd name="connsiteX129" fmla="*/ 7283452 w 8545735"/>
              <a:gd name="connsiteY129" fmla="*/ 1789340 h 7012541"/>
              <a:gd name="connsiteX130" fmla="*/ 7165708 w 8545735"/>
              <a:gd name="connsiteY130" fmla="*/ 1833590 h 7012541"/>
              <a:gd name="connsiteX131" fmla="*/ 7154809 w 8545735"/>
              <a:gd name="connsiteY131" fmla="*/ 1845056 h 7012541"/>
              <a:gd name="connsiteX132" fmla="*/ 7169142 w 8545735"/>
              <a:gd name="connsiteY132" fmla="*/ 1864261 h 7012541"/>
              <a:gd name="connsiteX133" fmla="*/ 7176645 w 8545735"/>
              <a:gd name="connsiteY133" fmla="*/ 1869997 h 7012541"/>
              <a:gd name="connsiteX134" fmla="*/ 7213877 w 8545735"/>
              <a:gd name="connsiteY134" fmla="*/ 1873441 h 7012541"/>
              <a:gd name="connsiteX135" fmla="*/ 7217525 w 8545735"/>
              <a:gd name="connsiteY135" fmla="*/ 1872797 h 7012541"/>
              <a:gd name="connsiteX136" fmla="*/ 7351920 w 8545735"/>
              <a:gd name="connsiteY136" fmla="*/ 1864261 h 7012541"/>
              <a:gd name="connsiteX137" fmla="*/ 7393249 w 8545735"/>
              <a:gd name="connsiteY137" fmla="*/ 1878132 h 7012541"/>
              <a:gd name="connsiteX138" fmla="*/ 7415948 w 8545735"/>
              <a:gd name="connsiteY138" fmla="*/ 1899836 h 7012541"/>
              <a:gd name="connsiteX139" fmla="*/ 7429578 w 8545735"/>
              <a:gd name="connsiteY139" fmla="*/ 1897743 h 7012541"/>
              <a:gd name="connsiteX140" fmla="*/ 7460064 w 8545735"/>
              <a:gd name="connsiteY140" fmla="*/ 1895534 h 7012541"/>
              <a:gd name="connsiteX141" fmla="*/ 7502113 w 8545735"/>
              <a:gd name="connsiteY141" fmla="*/ 1922083 h 7012541"/>
              <a:gd name="connsiteX142" fmla="*/ 7476884 w 8545735"/>
              <a:gd name="connsiteY142" fmla="*/ 1957479 h 7012541"/>
              <a:gd name="connsiteX143" fmla="*/ 7435999 w 8545735"/>
              <a:gd name="connsiteY143" fmla="*/ 1965299 h 7012541"/>
              <a:gd name="connsiteX144" fmla="*/ 7432559 w 8545735"/>
              <a:gd name="connsiteY144" fmla="*/ 1983767 h 7012541"/>
              <a:gd name="connsiteX145" fmla="*/ 7341167 w 8545735"/>
              <a:gd name="connsiteY145" fmla="*/ 2116076 h 7012541"/>
              <a:gd name="connsiteX146" fmla="*/ 7292785 w 8545735"/>
              <a:gd name="connsiteY146" fmla="*/ 2120344 h 7012541"/>
              <a:gd name="connsiteX147" fmla="*/ 7267252 w 8545735"/>
              <a:gd name="connsiteY147" fmla="*/ 2119278 h 7012541"/>
              <a:gd name="connsiteX148" fmla="*/ 7250917 w 8545735"/>
              <a:gd name="connsiteY148" fmla="*/ 2136237 h 7012541"/>
              <a:gd name="connsiteX149" fmla="*/ 7266631 w 8545735"/>
              <a:gd name="connsiteY149" fmla="*/ 2152158 h 7012541"/>
              <a:gd name="connsiteX150" fmla="*/ 7266631 w 8545735"/>
              <a:gd name="connsiteY150" fmla="*/ 2169860 h 7012541"/>
              <a:gd name="connsiteX151" fmla="*/ 7241401 w 8545735"/>
              <a:gd name="connsiteY151" fmla="*/ 2178706 h 7012541"/>
              <a:gd name="connsiteX152" fmla="*/ 7216741 w 8545735"/>
              <a:gd name="connsiteY152" fmla="*/ 2176761 h 7012541"/>
              <a:gd name="connsiteX153" fmla="*/ 7206772 w 8545735"/>
              <a:gd name="connsiteY153" fmla="*/ 2188634 h 7012541"/>
              <a:gd name="connsiteX154" fmla="*/ 7209141 w 8545735"/>
              <a:gd name="connsiteY154" fmla="*/ 2205255 h 7012541"/>
              <a:gd name="connsiteX155" fmla="*/ 7241401 w 8545735"/>
              <a:gd name="connsiteY155" fmla="*/ 2205255 h 7012541"/>
              <a:gd name="connsiteX156" fmla="*/ 7325501 w 8545735"/>
              <a:gd name="connsiteY156" fmla="*/ 2205255 h 7012541"/>
              <a:gd name="connsiteX157" fmla="*/ 7367553 w 8545735"/>
              <a:gd name="connsiteY157" fmla="*/ 2205255 h 7012541"/>
              <a:gd name="connsiteX158" fmla="*/ 7434834 w 8545735"/>
              <a:gd name="connsiteY158" fmla="*/ 2249505 h 7012541"/>
              <a:gd name="connsiteX159" fmla="*/ 7535753 w 8545735"/>
              <a:gd name="connsiteY159" fmla="*/ 2284901 h 7012541"/>
              <a:gd name="connsiteX160" fmla="*/ 7560984 w 8545735"/>
              <a:gd name="connsiteY160" fmla="*/ 2311449 h 7012541"/>
              <a:gd name="connsiteX161" fmla="*/ 7535753 w 8545735"/>
              <a:gd name="connsiteY161" fmla="*/ 2329142 h 7012541"/>
              <a:gd name="connsiteX162" fmla="*/ 7527346 w 8545735"/>
              <a:gd name="connsiteY162" fmla="*/ 2355692 h 7012541"/>
              <a:gd name="connsiteX163" fmla="*/ 7518935 w 8545735"/>
              <a:gd name="connsiteY163" fmla="*/ 2391087 h 7012541"/>
              <a:gd name="connsiteX164" fmla="*/ 7518935 w 8545735"/>
              <a:gd name="connsiteY164" fmla="*/ 2417635 h 7012541"/>
              <a:gd name="connsiteX165" fmla="*/ 7527346 w 8545735"/>
              <a:gd name="connsiteY165" fmla="*/ 2417635 h 7012541"/>
              <a:gd name="connsiteX166" fmla="*/ 7527346 w 8545735"/>
              <a:gd name="connsiteY166" fmla="*/ 2479580 h 7012541"/>
              <a:gd name="connsiteX167" fmla="*/ 7460064 w 8545735"/>
              <a:gd name="connsiteY167" fmla="*/ 2541532 h 7012541"/>
              <a:gd name="connsiteX168" fmla="*/ 7544165 w 8545735"/>
              <a:gd name="connsiteY168" fmla="*/ 2568073 h 7012541"/>
              <a:gd name="connsiteX169" fmla="*/ 7535753 w 8545735"/>
              <a:gd name="connsiteY169" fmla="*/ 2576928 h 7012541"/>
              <a:gd name="connsiteX170" fmla="*/ 7236495 w 8545735"/>
              <a:gd name="connsiteY170" fmla="*/ 2576928 h 7012541"/>
              <a:gd name="connsiteX171" fmla="*/ 7215508 w 8545735"/>
              <a:gd name="connsiteY171" fmla="*/ 2587165 h 7012541"/>
              <a:gd name="connsiteX172" fmla="*/ 7214139 w 8545735"/>
              <a:gd name="connsiteY172" fmla="*/ 2590655 h 7012541"/>
              <a:gd name="connsiteX173" fmla="*/ 7232990 w 8545735"/>
              <a:gd name="connsiteY173" fmla="*/ 2594621 h 7012541"/>
              <a:gd name="connsiteX174" fmla="*/ 7300272 w 8545735"/>
              <a:gd name="connsiteY174" fmla="*/ 2638871 h 7012541"/>
              <a:gd name="connsiteX175" fmla="*/ 7333912 w 8545735"/>
              <a:gd name="connsiteY175" fmla="*/ 2665420 h 7012541"/>
              <a:gd name="connsiteX176" fmla="*/ 7426423 w 8545735"/>
              <a:gd name="connsiteY176" fmla="*/ 2683114 h 7012541"/>
              <a:gd name="connsiteX177" fmla="*/ 7443243 w 8545735"/>
              <a:gd name="connsiteY177" fmla="*/ 2700816 h 7012541"/>
              <a:gd name="connsiteX178" fmla="*/ 7426423 w 8545735"/>
              <a:gd name="connsiteY178" fmla="*/ 2709662 h 7012541"/>
              <a:gd name="connsiteX179" fmla="*/ 7224581 w 8545735"/>
              <a:gd name="connsiteY179" fmla="*/ 2709662 h 7012541"/>
              <a:gd name="connsiteX180" fmla="*/ 7208810 w 8545735"/>
              <a:gd name="connsiteY180" fmla="*/ 2710767 h 7012541"/>
              <a:gd name="connsiteX181" fmla="*/ 7207899 w 8545735"/>
              <a:gd name="connsiteY181" fmla="*/ 2711514 h 7012541"/>
              <a:gd name="connsiteX182" fmla="*/ 7208115 w 8545735"/>
              <a:gd name="connsiteY182" fmla="*/ 2712006 h 7012541"/>
              <a:gd name="connsiteX183" fmla="*/ 7292785 w 8545735"/>
              <a:gd name="connsiteY183" fmla="*/ 2730679 h 7012541"/>
              <a:gd name="connsiteX184" fmla="*/ 7411055 w 8545735"/>
              <a:gd name="connsiteY184" fmla="*/ 2816042 h 7012541"/>
              <a:gd name="connsiteX185" fmla="*/ 7411055 w 8545735"/>
              <a:gd name="connsiteY185" fmla="*/ 2824702 h 7012541"/>
              <a:gd name="connsiteX186" fmla="*/ 7510524 w 8545735"/>
              <a:gd name="connsiteY186" fmla="*/ 2824702 h 7012541"/>
              <a:gd name="connsiteX187" fmla="*/ 7586217 w 8545735"/>
              <a:gd name="connsiteY187" fmla="*/ 2815857 h 7012541"/>
              <a:gd name="connsiteX188" fmla="*/ 7619857 w 8545735"/>
              <a:gd name="connsiteY188" fmla="*/ 2842405 h 7012541"/>
              <a:gd name="connsiteX189" fmla="*/ 7611446 w 8545735"/>
              <a:gd name="connsiteY189" fmla="*/ 2868954 h 7012541"/>
              <a:gd name="connsiteX190" fmla="*/ 7569394 w 8545735"/>
              <a:gd name="connsiteY190" fmla="*/ 2868954 h 7012541"/>
              <a:gd name="connsiteX191" fmla="*/ 7460064 w 8545735"/>
              <a:gd name="connsiteY191" fmla="*/ 2860098 h 7012541"/>
              <a:gd name="connsiteX192" fmla="*/ 7429971 w 8545735"/>
              <a:gd name="connsiteY192" fmla="*/ 2855261 h 7012541"/>
              <a:gd name="connsiteX193" fmla="*/ 7408679 w 8545735"/>
              <a:gd name="connsiteY193" fmla="*/ 2859828 h 7012541"/>
              <a:gd name="connsiteX194" fmla="*/ 7391569 w 8545735"/>
              <a:gd name="connsiteY194" fmla="*/ 2867792 h 7012541"/>
              <a:gd name="connsiteX195" fmla="*/ 7380474 w 8545735"/>
              <a:gd name="connsiteY195" fmla="*/ 2867539 h 7012541"/>
              <a:gd name="connsiteX196" fmla="*/ 7376094 w 8545735"/>
              <a:gd name="connsiteY196" fmla="*/ 2868814 h 7012541"/>
              <a:gd name="connsiteX197" fmla="*/ 7363084 w 8545735"/>
              <a:gd name="connsiteY197" fmla="*/ 2868887 h 7012541"/>
              <a:gd name="connsiteX198" fmla="*/ 7330122 w 8545735"/>
              <a:gd name="connsiteY198" fmla="*/ 2879700 h 7012541"/>
              <a:gd name="connsiteX199" fmla="*/ 7423270 w 8545735"/>
              <a:gd name="connsiteY199" fmla="*/ 2893285 h 7012541"/>
              <a:gd name="connsiteX200" fmla="*/ 7535753 w 8545735"/>
              <a:gd name="connsiteY200" fmla="*/ 2895495 h 7012541"/>
              <a:gd name="connsiteX201" fmla="*/ 7569394 w 8545735"/>
              <a:gd name="connsiteY201" fmla="*/ 2895495 h 7012541"/>
              <a:gd name="connsiteX202" fmla="*/ 7611446 w 8545735"/>
              <a:gd name="connsiteY202" fmla="*/ 2913195 h 7012541"/>
              <a:gd name="connsiteX203" fmla="*/ 7619857 w 8545735"/>
              <a:gd name="connsiteY203" fmla="*/ 2939745 h 7012541"/>
              <a:gd name="connsiteX204" fmla="*/ 7603035 w 8545735"/>
              <a:gd name="connsiteY204" fmla="*/ 2957445 h 7012541"/>
              <a:gd name="connsiteX205" fmla="*/ 7476884 w 8545735"/>
              <a:gd name="connsiteY205" fmla="*/ 2957445 h 7012541"/>
              <a:gd name="connsiteX206" fmla="*/ 7611446 w 8545735"/>
              <a:gd name="connsiteY206" fmla="*/ 2992841 h 7012541"/>
              <a:gd name="connsiteX207" fmla="*/ 7636676 w 8545735"/>
              <a:gd name="connsiteY207" fmla="*/ 3010536 h 7012541"/>
              <a:gd name="connsiteX208" fmla="*/ 7603035 w 8545735"/>
              <a:gd name="connsiteY208" fmla="*/ 3019391 h 7012541"/>
              <a:gd name="connsiteX209" fmla="*/ 7392782 w 8545735"/>
              <a:gd name="connsiteY209" fmla="*/ 3019391 h 7012541"/>
              <a:gd name="connsiteX210" fmla="*/ 7359141 w 8545735"/>
              <a:gd name="connsiteY210" fmla="*/ 3037084 h 7012541"/>
              <a:gd name="connsiteX211" fmla="*/ 7418013 w 8545735"/>
              <a:gd name="connsiteY211" fmla="*/ 3037084 h 7012541"/>
              <a:gd name="connsiteX212" fmla="*/ 7493705 w 8545735"/>
              <a:gd name="connsiteY212" fmla="*/ 3063633 h 7012541"/>
              <a:gd name="connsiteX213" fmla="*/ 7569394 w 8545735"/>
              <a:gd name="connsiteY213" fmla="*/ 3063633 h 7012541"/>
              <a:gd name="connsiteX214" fmla="*/ 7594625 w 8545735"/>
              <a:gd name="connsiteY214" fmla="*/ 3090181 h 7012541"/>
              <a:gd name="connsiteX215" fmla="*/ 7569394 w 8545735"/>
              <a:gd name="connsiteY215" fmla="*/ 3116729 h 7012541"/>
              <a:gd name="connsiteX216" fmla="*/ 7392782 w 8545735"/>
              <a:gd name="connsiteY216" fmla="*/ 3116729 h 7012541"/>
              <a:gd name="connsiteX217" fmla="*/ 7317090 w 8545735"/>
              <a:gd name="connsiteY217" fmla="*/ 3125577 h 7012541"/>
              <a:gd name="connsiteX218" fmla="*/ 7409602 w 8545735"/>
              <a:gd name="connsiteY218" fmla="*/ 3125577 h 7012541"/>
              <a:gd name="connsiteX219" fmla="*/ 7468474 w 8545735"/>
              <a:gd name="connsiteY219" fmla="*/ 3160972 h 7012541"/>
              <a:gd name="connsiteX220" fmla="*/ 7468474 w 8545735"/>
              <a:gd name="connsiteY220" fmla="*/ 3187520 h 7012541"/>
              <a:gd name="connsiteX221" fmla="*/ 7434834 w 8545735"/>
              <a:gd name="connsiteY221" fmla="*/ 3205222 h 7012541"/>
              <a:gd name="connsiteX222" fmla="*/ 7325501 w 8545735"/>
              <a:gd name="connsiteY222" fmla="*/ 3222925 h 7012541"/>
              <a:gd name="connsiteX223" fmla="*/ 7289650 w 8545735"/>
              <a:gd name="connsiteY223" fmla="*/ 3228471 h 7012541"/>
              <a:gd name="connsiteX224" fmla="*/ 7297868 w 8545735"/>
              <a:gd name="connsiteY224" fmla="*/ 3237002 h 7012541"/>
              <a:gd name="connsiteX225" fmla="*/ 7234517 w 8545735"/>
              <a:gd name="connsiteY225" fmla="*/ 3266341 h 7012541"/>
              <a:gd name="connsiteX226" fmla="*/ 7200180 w 8545735"/>
              <a:gd name="connsiteY226" fmla="*/ 3279517 h 7012541"/>
              <a:gd name="connsiteX227" fmla="*/ 7287409 w 8545735"/>
              <a:gd name="connsiteY227" fmla="*/ 3302602 h 7012541"/>
              <a:gd name="connsiteX228" fmla="*/ 7437935 w 8545735"/>
              <a:gd name="connsiteY228" fmla="*/ 3285529 h 7012541"/>
              <a:gd name="connsiteX229" fmla="*/ 7507819 w 8545735"/>
              <a:gd name="connsiteY229" fmla="*/ 3251385 h 7012541"/>
              <a:gd name="connsiteX230" fmla="*/ 7626089 w 8545735"/>
              <a:gd name="connsiteY230" fmla="*/ 3153218 h 7012541"/>
              <a:gd name="connsiteX231" fmla="*/ 7824993 w 8545735"/>
              <a:gd name="connsiteY231" fmla="*/ 2986763 h 7012541"/>
              <a:gd name="connsiteX232" fmla="*/ 8083034 w 8545735"/>
              <a:gd name="connsiteY232" fmla="*/ 2905671 h 7012541"/>
              <a:gd name="connsiteX233" fmla="*/ 8292694 w 8545735"/>
              <a:gd name="connsiteY233" fmla="*/ 2811774 h 7012541"/>
              <a:gd name="connsiteX234" fmla="*/ 8308820 w 8545735"/>
              <a:gd name="connsiteY234" fmla="*/ 2798969 h 7012541"/>
              <a:gd name="connsiteX235" fmla="*/ 8523854 w 8545735"/>
              <a:gd name="connsiteY235" fmla="*/ 2726411 h 7012541"/>
              <a:gd name="connsiteX236" fmla="*/ 8545735 w 8545735"/>
              <a:gd name="connsiteY236" fmla="*/ 2720593 h 7012541"/>
              <a:gd name="connsiteX237" fmla="*/ 8389456 w 8545735"/>
              <a:gd name="connsiteY237" fmla="*/ 3076394 h 7012541"/>
              <a:gd name="connsiteX238" fmla="*/ 8271189 w 8545735"/>
              <a:gd name="connsiteY238" fmla="*/ 3114806 h 7012541"/>
              <a:gd name="connsiteX239" fmla="*/ 8002397 w 8545735"/>
              <a:gd name="connsiteY239" fmla="*/ 3174559 h 7012541"/>
              <a:gd name="connsiteX240" fmla="*/ 7744358 w 8545735"/>
              <a:gd name="connsiteY240" fmla="*/ 3259920 h 7012541"/>
              <a:gd name="connsiteX241" fmla="*/ 7583083 w 8545735"/>
              <a:gd name="connsiteY241" fmla="*/ 3358087 h 7012541"/>
              <a:gd name="connsiteX242" fmla="*/ 7507819 w 8545735"/>
              <a:gd name="connsiteY242" fmla="*/ 3396499 h 7012541"/>
              <a:gd name="connsiteX243" fmla="*/ 7201396 w 8545735"/>
              <a:gd name="connsiteY243" fmla="*/ 3537345 h 7012541"/>
              <a:gd name="connsiteX244" fmla="*/ 7180328 w 8545735"/>
              <a:gd name="connsiteY244" fmla="*/ 3547150 h 7012541"/>
              <a:gd name="connsiteX245" fmla="*/ 7165229 w 8545735"/>
              <a:gd name="connsiteY245" fmla="*/ 3639988 h 7012541"/>
              <a:gd name="connsiteX246" fmla="*/ 7112041 w 8545735"/>
              <a:gd name="connsiteY246" fmla="*/ 3746654 h 7012541"/>
              <a:gd name="connsiteX247" fmla="*/ 7107603 w 8545735"/>
              <a:gd name="connsiteY247" fmla="*/ 3767789 h 7012541"/>
              <a:gd name="connsiteX248" fmla="*/ 7120759 w 8545735"/>
              <a:gd name="connsiteY248" fmla="*/ 3772089 h 7012541"/>
              <a:gd name="connsiteX249" fmla="*/ 7534699 w 8545735"/>
              <a:gd name="connsiteY249" fmla="*/ 3891595 h 7012541"/>
              <a:gd name="connsiteX250" fmla="*/ 7626089 w 8545735"/>
              <a:gd name="connsiteY250" fmla="*/ 3917205 h 7012541"/>
              <a:gd name="connsiteX251" fmla="*/ 7749734 w 8545735"/>
              <a:gd name="connsiteY251" fmla="*/ 3904400 h 7012541"/>
              <a:gd name="connsiteX252" fmla="*/ 7819618 w 8545735"/>
              <a:gd name="connsiteY252" fmla="*/ 3895864 h 7012541"/>
              <a:gd name="connsiteX253" fmla="*/ 7894880 w 8545735"/>
              <a:gd name="connsiteY253" fmla="*/ 3912937 h 7012541"/>
              <a:gd name="connsiteX254" fmla="*/ 7927136 w 8545735"/>
              <a:gd name="connsiteY254" fmla="*/ 3942812 h 7012541"/>
              <a:gd name="connsiteX255" fmla="*/ 7787364 w 8545735"/>
              <a:gd name="connsiteY255" fmla="*/ 4169020 h 7012541"/>
              <a:gd name="connsiteX256" fmla="*/ 7636840 w 8545735"/>
              <a:gd name="connsiteY256" fmla="*/ 4169020 h 7012541"/>
              <a:gd name="connsiteX257" fmla="*/ 7513195 w 8545735"/>
              <a:gd name="connsiteY257" fmla="*/ 4100731 h 7012541"/>
              <a:gd name="connsiteX258" fmla="*/ 7378800 w 8545735"/>
              <a:gd name="connsiteY258" fmla="*/ 4079391 h 7012541"/>
              <a:gd name="connsiteX259" fmla="*/ 7239029 w 8545735"/>
              <a:gd name="connsiteY259" fmla="*/ 4023907 h 7012541"/>
              <a:gd name="connsiteX260" fmla="*/ 7158389 w 8545735"/>
              <a:gd name="connsiteY260" fmla="*/ 3921471 h 7012541"/>
              <a:gd name="connsiteX261" fmla="*/ 7124598 w 8545735"/>
              <a:gd name="connsiteY261" fmla="*/ 3898797 h 7012541"/>
              <a:gd name="connsiteX262" fmla="*/ 7095148 w 8545735"/>
              <a:gd name="connsiteY262" fmla="*/ 3921009 h 7012541"/>
              <a:gd name="connsiteX263" fmla="*/ 6993789 w 8545735"/>
              <a:gd name="connsiteY263" fmla="*/ 3921009 h 7012541"/>
              <a:gd name="connsiteX264" fmla="*/ 6841749 w 8545735"/>
              <a:gd name="connsiteY264" fmla="*/ 3947832 h 7012541"/>
              <a:gd name="connsiteX265" fmla="*/ 6799515 w 8545735"/>
              <a:gd name="connsiteY265" fmla="*/ 4048423 h 7012541"/>
              <a:gd name="connsiteX266" fmla="*/ 6554562 w 8545735"/>
              <a:gd name="connsiteY266" fmla="*/ 4309956 h 7012541"/>
              <a:gd name="connsiteX267" fmla="*/ 6495434 w 8545735"/>
              <a:gd name="connsiteY267" fmla="*/ 4323367 h 7012541"/>
              <a:gd name="connsiteX268" fmla="*/ 6157569 w 8545735"/>
              <a:gd name="connsiteY268" fmla="*/ 4323367 h 7012541"/>
              <a:gd name="connsiteX269" fmla="*/ 6225141 w 8545735"/>
              <a:gd name="connsiteY269" fmla="*/ 4544663 h 7012541"/>
              <a:gd name="connsiteX270" fmla="*/ 6030867 w 8545735"/>
              <a:gd name="connsiteY270" fmla="*/ 4423957 h 7012541"/>
              <a:gd name="connsiteX271" fmla="*/ 5726788 w 8545735"/>
              <a:gd name="connsiteY271" fmla="*/ 4363603 h 7012541"/>
              <a:gd name="connsiteX272" fmla="*/ 5583194 w 8545735"/>
              <a:gd name="connsiteY272" fmla="*/ 4558076 h 7012541"/>
              <a:gd name="connsiteX273" fmla="*/ 5372027 w 8545735"/>
              <a:gd name="connsiteY273" fmla="*/ 4658664 h 7012541"/>
              <a:gd name="connsiteX274" fmla="*/ 5228434 w 8545735"/>
              <a:gd name="connsiteY274" fmla="*/ 4698900 h 7012541"/>
              <a:gd name="connsiteX275" fmla="*/ 4991928 w 8545735"/>
              <a:gd name="connsiteY275" fmla="*/ 4812901 h 7012541"/>
              <a:gd name="connsiteX276" fmla="*/ 4915908 w 8545735"/>
              <a:gd name="connsiteY276" fmla="*/ 4866550 h 7012541"/>
              <a:gd name="connsiteX277" fmla="*/ 4949694 w 8545735"/>
              <a:gd name="connsiteY277" fmla="*/ 5034199 h 7012541"/>
              <a:gd name="connsiteX278" fmla="*/ 4978237 w 8545735"/>
              <a:gd name="connsiteY278" fmla="*/ 5142809 h 7012541"/>
              <a:gd name="connsiteX279" fmla="*/ 4997518 w 8545735"/>
              <a:gd name="connsiteY279" fmla="*/ 5144903 h 7012541"/>
              <a:gd name="connsiteX280" fmla="*/ 5017276 w 8545735"/>
              <a:gd name="connsiteY280" fmla="*/ 5157192 h 7012541"/>
              <a:gd name="connsiteX281" fmla="*/ 5033367 w 8545735"/>
              <a:gd name="connsiteY281" fmla="*/ 5182005 h 7012541"/>
              <a:gd name="connsiteX282" fmla="*/ 5039731 w 8545735"/>
              <a:gd name="connsiteY282" fmla="*/ 5192443 h 7012541"/>
              <a:gd name="connsiteX283" fmla="*/ 5060058 w 8545735"/>
              <a:gd name="connsiteY283" fmla="*/ 5219711 h 7012541"/>
              <a:gd name="connsiteX284" fmla="*/ 5070657 w 8545735"/>
              <a:gd name="connsiteY284" fmla="*/ 5232605 h 7012541"/>
              <a:gd name="connsiteX285" fmla="*/ 5077775 w 8545735"/>
              <a:gd name="connsiteY285" fmla="*/ 5251423 h 7012541"/>
              <a:gd name="connsiteX286" fmla="*/ 5076675 w 8545735"/>
              <a:gd name="connsiteY286" fmla="*/ 5272625 h 7012541"/>
              <a:gd name="connsiteX287" fmla="*/ 5067013 w 8545735"/>
              <a:gd name="connsiteY287" fmla="*/ 5325796 h 7012541"/>
              <a:gd name="connsiteX288" fmla="*/ 4992239 w 8545735"/>
              <a:gd name="connsiteY288" fmla="*/ 5402777 h 7012541"/>
              <a:gd name="connsiteX289" fmla="*/ 4981655 w 8545735"/>
              <a:gd name="connsiteY289" fmla="*/ 5403392 h 7012541"/>
              <a:gd name="connsiteX290" fmla="*/ 4935831 w 8545735"/>
              <a:gd name="connsiteY290" fmla="*/ 5411777 h 7012541"/>
              <a:gd name="connsiteX291" fmla="*/ 4922876 w 8545735"/>
              <a:gd name="connsiteY291" fmla="*/ 5410623 h 7012541"/>
              <a:gd name="connsiteX292" fmla="*/ 4887883 w 8545735"/>
              <a:gd name="connsiteY292" fmla="*/ 5412181 h 7012541"/>
              <a:gd name="connsiteX293" fmla="*/ 4868951 w 8545735"/>
              <a:gd name="connsiteY293" fmla="*/ 5411532 h 7012541"/>
              <a:gd name="connsiteX294" fmla="*/ 4852373 w 8545735"/>
              <a:gd name="connsiteY294" fmla="*/ 5399145 h 7012541"/>
              <a:gd name="connsiteX295" fmla="*/ 4797423 w 8545735"/>
              <a:gd name="connsiteY295" fmla="*/ 5370869 h 7012541"/>
              <a:gd name="connsiteX296" fmla="*/ 4769006 w 8545735"/>
              <a:gd name="connsiteY296" fmla="*/ 5349635 h 7012541"/>
              <a:gd name="connsiteX297" fmla="*/ 4763013 w 8545735"/>
              <a:gd name="connsiteY297" fmla="*/ 5336631 h 7012541"/>
              <a:gd name="connsiteX298" fmla="*/ 4763231 w 8545735"/>
              <a:gd name="connsiteY298" fmla="*/ 5303401 h 7012541"/>
              <a:gd name="connsiteX299" fmla="*/ 4760438 w 8545735"/>
              <a:gd name="connsiteY299" fmla="*/ 5250159 h 7012541"/>
              <a:gd name="connsiteX300" fmla="*/ 4768885 w 8545735"/>
              <a:gd name="connsiteY300" fmla="*/ 5228052 h 7012541"/>
              <a:gd name="connsiteX301" fmla="*/ 4786918 w 8545735"/>
              <a:gd name="connsiteY301" fmla="*/ 5203164 h 7012541"/>
              <a:gd name="connsiteX302" fmla="*/ 4805708 w 8545735"/>
              <a:gd name="connsiteY302" fmla="*/ 5186655 h 7012541"/>
              <a:gd name="connsiteX303" fmla="*/ 4839370 w 8545735"/>
              <a:gd name="connsiteY303" fmla="*/ 5158612 h 7012541"/>
              <a:gd name="connsiteX304" fmla="*/ 4839887 w 8545735"/>
              <a:gd name="connsiteY304" fmla="*/ 5158473 h 7012541"/>
              <a:gd name="connsiteX305" fmla="*/ 4839887 w 8545735"/>
              <a:gd name="connsiteY305" fmla="*/ 5114670 h 7012541"/>
              <a:gd name="connsiteX306" fmla="*/ 4831440 w 8545735"/>
              <a:gd name="connsiteY306" fmla="*/ 5000669 h 7012541"/>
              <a:gd name="connsiteX307" fmla="*/ 4731137 w 8545735"/>
              <a:gd name="connsiteY307" fmla="*/ 4868226 h 7012541"/>
              <a:gd name="connsiteX308" fmla="*/ 4699578 w 8545735"/>
              <a:gd name="connsiteY308" fmla="*/ 4861044 h 7012541"/>
              <a:gd name="connsiteX309" fmla="*/ 4695996 w 8545735"/>
              <a:gd name="connsiteY309" fmla="*/ 4869585 h 7012541"/>
              <a:gd name="connsiteX310" fmla="*/ 4526886 w 8545735"/>
              <a:gd name="connsiteY310" fmla="*/ 5175990 h 7012541"/>
              <a:gd name="connsiteX311" fmla="*/ 4431061 w 8545735"/>
              <a:gd name="connsiteY311" fmla="*/ 5313663 h 7012541"/>
              <a:gd name="connsiteX312" fmla="*/ 4467109 w 8545735"/>
              <a:gd name="connsiteY312" fmla="*/ 5335807 h 7012541"/>
              <a:gd name="connsiteX313" fmla="*/ 4556483 w 8545735"/>
              <a:gd name="connsiteY313" fmla="*/ 5411032 h 7012541"/>
              <a:gd name="connsiteX314" fmla="*/ 4588738 w 8545735"/>
              <a:gd name="connsiteY314" fmla="*/ 5530539 h 7012541"/>
              <a:gd name="connsiteX315" fmla="*/ 4486598 w 8545735"/>
              <a:gd name="connsiteY315" fmla="*/ 5658580 h 7012541"/>
              <a:gd name="connsiteX316" fmla="*/ 4481222 w 8545735"/>
              <a:gd name="connsiteY316" fmla="*/ 5688457 h 7012541"/>
              <a:gd name="connsiteX317" fmla="*/ 4508100 w 8545735"/>
              <a:gd name="connsiteY317" fmla="*/ 5833571 h 7012541"/>
              <a:gd name="connsiteX318" fmla="*/ 4373705 w 8545735"/>
              <a:gd name="connsiteY318" fmla="*/ 6029902 h 7012541"/>
              <a:gd name="connsiteX319" fmla="*/ 4244684 w 8545735"/>
              <a:gd name="connsiteY319" fmla="*/ 6076852 h 7012541"/>
              <a:gd name="connsiteX320" fmla="*/ 3981267 w 8545735"/>
              <a:gd name="connsiteY320" fmla="*/ 6046974 h 7012541"/>
              <a:gd name="connsiteX321" fmla="*/ 3906594 w 8545735"/>
              <a:gd name="connsiteY321" fmla="*/ 6000025 h 7012541"/>
              <a:gd name="connsiteX322" fmla="*/ 3861154 w 8545735"/>
              <a:gd name="connsiteY322" fmla="*/ 5958970 h 7012541"/>
              <a:gd name="connsiteX323" fmla="*/ 3835346 w 8545735"/>
              <a:gd name="connsiteY323" fmla="*/ 5983754 h 7012541"/>
              <a:gd name="connsiteX324" fmla="*/ 3721172 w 8545735"/>
              <a:gd name="connsiteY324" fmla="*/ 6074326 h 7012541"/>
              <a:gd name="connsiteX325" fmla="*/ 3723563 w 8545735"/>
              <a:gd name="connsiteY325" fmla="*/ 6076719 h 7012541"/>
              <a:gd name="connsiteX326" fmla="*/ 3733978 w 8545735"/>
              <a:gd name="connsiteY326" fmla="*/ 6081120 h 7012541"/>
              <a:gd name="connsiteX327" fmla="*/ 3776987 w 8545735"/>
              <a:gd name="connsiteY327" fmla="*/ 6098191 h 7012541"/>
              <a:gd name="connsiteX328" fmla="*/ 3723226 w 8545735"/>
              <a:gd name="connsiteY328" fmla="*/ 6128069 h 7012541"/>
              <a:gd name="connsiteX329" fmla="*/ 3685596 w 8545735"/>
              <a:gd name="connsiteY329" fmla="*/ 6115264 h 7012541"/>
              <a:gd name="connsiteX330" fmla="*/ 3674316 w 8545735"/>
              <a:gd name="connsiteY330" fmla="*/ 6111495 h 7012541"/>
              <a:gd name="connsiteX331" fmla="*/ 3550158 w 8545735"/>
              <a:gd name="connsiteY331" fmla="*/ 6209987 h 7012541"/>
              <a:gd name="connsiteX332" fmla="*/ 2376461 w 8545735"/>
              <a:gd name="connsiteY332" fmla="*/ 6797710 h 7012541"/>
              <a:gd name="connsiteX333" fmla="*/ 2293103 w 8545735"/>
              <a:gd name="connsiteY333" fmla="*/ 6820826 h 7012541"/>
              <a:gd name="connsiteX334" fmla="*/ 2293103 w 8545735"/>
              <a:gd name="connsiteY334" fmla="*/ 6858002 h 7012541"/>
              <a:gd name="connsiteX335" fmla="*/ 2159046 w 8545735"/>
              <a:gd name="connsiteY335" fmla="*/ 6858002 h 7012541"/>
              <a:gd name="connsiteX336" fmla="*/ 2047293 w 8545735"/>
              <a:gd name="connsiteY336" fmla="*/ 6888993 h 7012541"/>
              <a:gd name="connsiteX337" fmla="*/ 995643 w 8545735"/>
              <a:gd name="connsiteY337" fmla="*/ 7010404 h 7012541"/>
              <a:gd name="connsiteX338" fmla="*/ 0 w 8545735"/>
              <a:gd name="connsiteY338" fmla="*/ 6931523 h 7012541"/>
              <a:gd name="connsiteX339" fmla="*/ 28261 w 8545735"/>
              <a:gd name="connsiteY339" fmla="*/ 5029202 h 7012541"/>
              <a:gd name="connsiteX0" fmla="*/ 6634026 w 8523854"/>
              <a:gd name="connsiteY0" fmla="*/ 867292 h 7012541"/>
              <a:gd name="connsiteX1" fmla="*/ 6577800 w 8523854"/>
              <a:gd name="connsiteY1" fmla="*/ 908210 h 7012541"/>
              <a:gd name="connsiteX2" fmla="*/ 6529417 w 8523854"/>
              <a:gd name="connsiteY2" fmla="*/ 967963 h 7012541"/>
              <a:gd name="connsiteX3" fmla="*/ 6545544 w 8523854"/>
              <a:gd name="connsiteY3" fmla="*/ 1006376 h 7012541"/>
              <a:gd name="connsiteX4" fmla="*/ 6585864 w 8523854"/>
              <a:gd name="connsiteY4" fmla="*/ 1006911 h 7012541"/>
              <a:gd name="connsiteX5" fmla="*/ 6602827 w 8523854"/>
              <a:gd name="connsiteY5" fmla="*/ 1003094 h 7012541"/>
              <a:gd name="connsiteX6" fmla="*/ 6624961 w 8523854"/>
              <a:gd name="connsiteY6" fmla="*/ 955148 h 7012541"/>
              <a:gd name="connsiteX7" fmla="*/ 6627415 w 8523854"/>
              <a:gd name="connsiteY7" fmla="*/ 887712 h 7012541"/>
              <a:gd name="connsiteX8" fmla="*/ 6634026 w 8523854"/>
              <a:gd name="connsiteY8" fmla="*/ 867292 h 7012541"/>
              <a:gd name="connsiteX9" fmla="*/ 28261 w 8523854"/>
              <a:gd name="connsiteY9" fmla="*/ 5029202 h 7012541"/>
              <a:gd name="connsiteX10" fmla="*/ 71547 w 8523854"/>
              <a:gd name="connsiteY10" fmla="*/ 85060 h 7012541"/>
              <a:gd name="connsiteX11" fmla="*/ 2293103 w 8523854"/>
              <a:gd name="connsiteY11" fmla="*/ 0 h 7012541"/>
              <a:gd name="connsiteX12" fmla="*/ 2909882 w 8523854"/>
              <a:gd name="connsiteY12" fmla="*/ 423059 h 7012541"/>
              <a:gd name="connsiteX13" fmla="*/ 3086400 w 8523854"/>
              <a:gd name="connsiteY13" fmla="*/ 516658 h 7012541"/>
              <a:gd name="connsiteX14" fmla="*/ 3066703 w 8523854"/>
              <a:gd name="connsiteY14" fmla="*/ 491542 h 7012541"/>
              <a:gd name="connsiteX15" fmla="*/ 3040497 w 8523854"/>
              <a:gd name="connsiteY15" fmla="*/ 460064 h 7012541"/>
              <a:gd name="connsiteX16" fmla="*/ 2943731 w 8523854"/>
              <a:gd name="connsiteY16" fmla="*/ 387506 h 7012541"/>
              <a:gd name="connsiteX17" fmla="*/ 2895348 w 8523854"/>
              <a:gd name="connsiteY17" fmla="*/ 302144 h 7012541"/>
              <a:gd name="connsiteX18" fmla="*/ 2981361 w 8523854"/>
              <a:gd name="connsiteY18" fmla="*/ 203978 h 7012541"/>
              <a:gd name="connsiteX19" fmla="*/ 3035121 w 8523854"/>
              <a:gd name="connsiteY19" fmla="*/ 203978 h 7012541"/>
              <a:gd name="connsiteX20" fmla="*/ 3051248 w 8523854"/>
              <a:gd name="connsiteY20" fmla="*/ 233856 h 7012541"/>
              <a:gd name="connsiteX21" fmla="*/ 3110381 w 8523854"/>
              <a:gd name="connsiteY21" fmla="*/ 391774 h 7012541"/>
              <a:gd name="connsiteX22" fmla="*/ 3131886 w 8523854"/>
              <a:gd name="connsiteY22" fmla="*/ 434455 h 7012541"/>
              <a:gd name="connsiteX23" fmla="*/ 3217899 w 8523854"/>
              <a:gd name="connsiteY23" fmla="*/ 545425 h 7012541"/>
              <a:gd name="connsiteX24" fmla="*/ 3265394 w 8523854"/>
              <a:gd name="connsiteY24" fmla="*/ 614557 h 7012541"/>
              <a:gd name="connsiteX25" fmla="*/ 3525574 w 8523854"/>
              <a:gd name="connsiteY25" fmla="*/ 784372 h 7012541"/>
              <a:gd name="connsiteX26" fmla="*/ 3549857 w 8523854"/>
              <a:gd name="connsiteY26" fmla="*/ 760429 h 7012541"/>
              <a:gd name="connsiteX27" fmla="*/ 3583457 w 8523854"/>
              <a:gd name="connsiteY27" fmla="*/ 716148 h 7012541"/>
              <a:gd name="connsiteX28" fmla="*/ 3701724 w 8523854"/>
              <a:gd name="connsiteY28" fmla="*/ 703343 h 7012541"/>
              <a:gd name="connsiteX29" fmla="*/ 3927511 w 8523854"/>
              <a:gd name="connsiteY29" fmla="*/ 733221 h 7012541"/>
              <a:gd name="connsiteX30" fmla="*/ 3992019 w 8523854"/>
              <a:gd name="connsiteY30" fmla="*/ 686272 h 7012541"/>
              <a:gd name="connsiteX31" fmla="*/ 4008148 w 8523854"/>
              <a:gd name="connsiteY31" fmla="*/ 600910 h 7012541"/>
              <a:gd name="connsiteX32" fmla="*/ 4008148 w 8523854"/>
              <a:gd name="connsiteY32" fmla="*/ 545425 h 7012541"/>
              <a:gd name="connsiteX33" fmla="*/ 4110289 w 8523854"/>
              <a:gd name="connsiteY33" fmla="*/ 515549 h 7012541"/>
              <a:gd name="connsiteX34" fmla="*/ 4190927 w 8523854"/>
              <a:gd name="connsiteY34" fmla="*/ 579570 h 7012541"/>
              <a:gd name="connsiteX35" fmla="*/ 4239308 w 8523854"/>
              <a:gd name="connsiteY35" fmla="*/ 613714 h 7012541"/>
              <a:gd name="connsiteX36" fmla="*/ 4293068 w 8523854"/>
              <a:gd name="connsiteY36" fmla="*/ 583839 h 7012541"/>
              <a:gd name="connsiteX37" fmla="*/ 4336073 w 8523854"/>
              <a:gd name="connsiteY37" fmla="*/ 472869 h 7012541"/>
              <a:gd name="connsiteX38" fmla="*/ 4368329 w 8523854"/>
              <a:gd name="connsiteY38" fmla="*/ 438723 h 7012541"/>
              <a:gd name="connsiteX39" fmla="*/ 4422087 w 8523854"/>
              <a:gd name="connsiteY39" fmla="*/ 442991 h 7012541"/>
              <a:gd name="connsiteX40" fmla="*/ 4481222 w 8523854"/>
              <a:gd name="connsiteY40" fmla="*/ 485671 h 7012541"/>
              <a:gd name="connsiteX41" fmla="*/ 4567235 w 8523854"/>
              <a:gd name="connsiteY41" fmla="*/ 545425 h 7012541"/>
              <a:gd name="connsiteX42" fmla="*/ 4701630 w 8523854"/>
              <a:gd name="connsiteY42" fmla="*/ 481403 h 7012541"/>
              <a:gd name="connsiteX43" fmla="*/ 4787643 w 8523854"/>
              <a:gd name="connsiteY43" fmla="*/ 366167 h 7012541"/>
              <a:gd name="connsiteX44" fmla="*/ 4852154 w 8523854"/>
              <a:gd name="connsiteY44" fmla="*/ 349094 h 7012541"/>
              <a:gd name="connsiteX45" fmla="*/ 4911289 w 8523854"/>
              <a:gd name="connsiteY45" fmla="*/ 494208 h 7012541"/>
              <a:gd name="connsiteX46" fmla="*/ 4900539 w 8523854"/>
              <a:gd name="connsiteY46" fmla="*/ 507013 h 7012541"/>
              <a:gd name="connsiteX47" fmla="*/ 5008054 w 8523854"/>
              <a:gd name="connsiteY47" fmla="*/ 532622 h 7012541"/>
              <a:gd name="connsiteX48" fmla="*/ 5099443 w 8523854"/>
              <a:gd name="connsiteY48" fmla="*/ 498476 h 7012541"/>
              <a:gd name="connsiteX49" fmla="*/ 5115571 w 8523854"/>
              <a:gd name="connsiteY49" fmla="*/ 485671 h 7012541"/>
              <a:gd name="connsiteX50" fmla="*/ 5292973 w 8523854"/>
              <a:gd name="connsiteY50" fmla="*/ 477137 h 7012541"/>
              <a:gd name="connsiteX51" fmla="*/ 5395114 w 8523854"/>
              <a:gd name="connsiteY51" fmla="*/ 468600 h 7012541"/>
              <a:gd name="connsiteX52" fmla="*/ 5454249 w 8523854"/>
              <a:gd name="connsiteY52" fmla="*/ 357630 h 7012541"/>
              <a:gd name="connsiteX53" fmla="*/ 5545639 w 8523854"/>
              <a:gd name="connsiteY53" fmla="*/ 131422 h 7012541"/>
              <a:gd name="connsiteX54" fmla="*/ 5626276 w 8523854"/>
              <a:gd name="connsiteY54" fmla="*/ 33255 h 7012541"/>
              <a:gd name="connsiteX55" fmla="*/ 5684065 w 8523854"/>
              <a:gd name="connsiteY55" fmla="*/ 2846 h 7012541"/>
              <a:gd name="connsiteX56" fmla="*/ 5721528 w 8523854"/>
              <a:gd name="connsiteY56" fmla="*/ 245 h 7012541"/>
              <a:gd name="connsiteX57" fmla="*/ 5766047 w 8523854"/>
              <a:gd name="connsiteY57" fmla="*/ 7648 h 7012541"/>
              <a:gd name="connsiteX58" fmla="*/ 5712289 w 8523854"/>
              <a:gd name="connsiteY58" fmla="*/ 152762 h 7012541"/>
              <a:gd name="connsiteX59" fmla="*/ 5658530 w 8523854"/>
              <a:gd name="connsiteY59" fmla="*/ 323485 h 7012541"/>
              <a:gd name="connsiteX60" fmla="*/ 5599395 w 8523854"/>
              <a:gd name="connsiteY60" fmla="*/ 489940 h 7012541"/>
              <a:gd name="connsiteX61" fmla="*/ 5733793 w 8523854"/>
              <a:gd name="connsiteY61" fmla="*/ 613714 h 7012541"/>
              <a:gd name="connsiteX62" fmla="*/ 5766047 w 8523854"/>
              <a:gd name="connsiteY62" fmla="*/ 596641 h 7012541"/>
              <a:gd name="connsiteX63" fmla="*/ 5782173 w 8523854"/>
              <a:gd name="connsiteY63" fmla="*/ 566766 h 7012541"/>
              <a:gd name="connsiteX64" fmla="*/ 5889693 w 8523854"/>
              <a:gd name="connsiteY64" fmla="*/ 532622 h 7012541"/>
              <a:gd name="connsiteX65" fmla="*/ 5948825 w 8523854"/>
              <a:gd name="connsiteY65" fmla="*/ 600910 h 7012541"/>
              <a:gd name="connsiteX66" fmla="*/ 5948825 w 8523854"/>
              <a:gd name="connsiteY66" fmla="*/ 635055 h 7012541"/>
              <a:gd name="connsiteX67" fmla="*/ 6110101 w 8523854"/>
              <a:gd name="connsiteY67" fmla="*/ 801509 h 7012541"/>
              <a:gd name="connsiteX68" fmla="*/ 6185364 w 8523854"/>
              <a:gd name="connsiteY68" fmla="*/ 797240 h 7012541"/>
              <a:gd name="connsiteX69" fmla="*/ 6411148 w 8523854"/>
              <a:gd name="connsiteY69" fmla="*/ 754560 h 7012541"/>
              <a:gd name="connsiteX70" fmla="*/ 6459531 w 8523854"/>
              <a:gd name="connsiteY70" fmla="*/ 771633 h 7012541"/>
              <a:gd name="connsiteX71" fmla="*/ 6518666 w 8523854"/>
              <a:gd name="connsiteY71" fmla="*/ 831386 h 7012541"/>
              <a:gd name="connsiteX72" fmla="*/ 6583174 w 8523854"/>
              <a:gd name="connsiteY72" fmla="*/ 839921 h 7012541"/>
              <a:gd name="connsiteX73" fmla="*/ 6604680 w 8523854"/>
              <a:gd name="connsiteY73" fmla="*/ 822850 h 7012541"/>
              <a:gd name="connsiteX74" fmla="*/ 6630887 w 8523854"/>
              <a:gd name="connsiteY74" fmla="*/ 818048 h 7012541"/>
              <a:gd name="connsiteX75" fmla="*/ 6648711 w 8523854"/>
              <a:gd name="connsiteY75" fmla="*/ 821907 h 7012541"/>
              <a:gd name="connsiteX76" fmla="*/ 6652736 w 8523854"/>
              <a:gd name="connsiteY76" fmla="*/ 803062 h 7012541"/>
              <a:gd name="connsiteX77" fmla="*/ 6634723 w 8523854"/>
              <a:gd name="connsiteY77" fmla="*/ 789260 h 7012541"/>
              <a:gd name="connsiteX78" fmla="*/ 6634019 w 8523854"/>
              <a:gd name="connsiteY78" fmla="*/ 763084 h 7012541"/>
              <a:gd name="connsiteX79" fmla="*/ 6635466 w 8523854"/>
              <a:gd name="connsiteY79" fmla="*/ 732353 h 7012541"/>
              <a:gd name="connsiteX80" fmla="*/ 6681000 w 8523854"/>
              <a:gd name="connsiteY80" fmla="*/ 753698 h 7012541"/>
              <a:gd name="connsiteX81" fmla="*/ 6681704 w 8523854"/>
              <a:gd name="connsiteY81" fmla="*/ 779876 h 7012541"/>
              <a:gd name="connsiteX82" fmla="*/ 6666549 w 8523854"/>
              <a:gd name="connsiteY82" fmla="*/ 977913 h 7012541"/>
              <a:gd name="connsiteX83" fmla="*/ 6666829 w 8523854"/>
              <a:gd name="connsiteY83" fmla="*/ 988259 h 7012541"/>
              <a:gd name="connsiteX84" fmla="*/ 6669190 w 8523854"/>
              <a:gd name="connsiteY84" fmla="*/ 987703 h 7012541"/>
              <a:gd name="connsiteX85" fmla="*/ 6712195 w 8523854"/>
              <a:gd name="connsiteY85" fmla="*/ 1006376 h 7012541"/>
              <a:gd name="connsiteX86" fmla="*/ 6741388 w 8523854"/>
              <a:gd name="connsiteY86" fmla="*/ 1050670 h 7012541"/>
              <a:gd name="connsiteX87" fmla="*/ 6756165 w 8523854"/>
              <a:gd name="connsiteY87" fmla="*/ 1051331 h 7012541"/>
              <a:gd name="connsiteX88" fmla="*/ 6811400 w 8523854"/>
              <a:gd name="connsiteY88" fmla="*/ 1031420 h 7012541"/>
              <a:gd name="connsiteX89" fmla="*/ 6870579 w 8523854"/>
              <a:gd name="connsiteY89" fmla="*/ 1010084 h 7012541"/>
              <a:gd name="connsiteX90" fmla="*/ 6917158 w 8523854"/>
              <a:gd name="connsiteY90" fmla="*/ 1091465 h 7012541"/>
              <a:gd name="connsiteX91" fmla="*/ 7031896 w 8523854"/>
              <a:gd name="connsiteY91" fmla="*/ 1125620 h 7012541"/>
              <a:gd name="connsiteX92" fmla="*/ 7125478 w 8523854"/>
              <a:gd name="connsiteY92" fmla="*/ 1156072 h 7012541"/>
              <a:gd name="connsiteX93" fmla="*/ 7159878 w 8523854"/>
              <a:gd name="connsiteY93" fmla="*/ 1207863 h 7012541"/>
              <a:gd name="connsiteX94" fmla="*/ 7235505 w 8523854"/>
              <a:gd name="connsiteY94" fmla="*/ 1290100 h 7012541"/>
              <a:gd name="connsiteX95" fmla="*/ 7260605 w 8523854"/>
              <a:gd name="connsiteY95" fmla="*/ 1292379 h 7012541"/>
              <a:gd name="connsiteX96" fmla="*/ 7397968 w 8523854"/>
              <a:gd name="connsiteY96" fmla="*/ 1257963 h 7012541"/>
              <a:gd name="connsiteX97" fmla="*/ 7448170 w 8523854"/>
              <a:gd name="connsiteY97" fmla="*/ 1262519 h 7012541"/>
              <a:gd name="connsiteX98" fmla="*/ 7449238 w 8523854"/>
              <a:gd name="connsiteY98" fmla="*/ 1281014 h 7012541"/>
              <a:gd name="connsiteX99" fmla="*/ 7356343 w 8523854"/>
              <a:gd name="connsiteY99" fmla="*/ 1318280 h 7012541"/>
              <a:gd name="connsiteX100" fmla="*/ 7333375 w 8523854"/>
              <a:gd name="connsiteY100" fmla="*/ 1352992 h 7012541"/>
              <a:gd name="connsiteX101" fmla="*/ 7382127 w 8523854"/>
              <a:gd name="connsiteY101" fmla="*/ 1388279 h 7012541"/>
              <a:gd name="connsiteX102" fmla="*/ 7433759 w 8523854"/>
              <a:gd name="connsiteY102" fmla="*/ 1403649 h 7012541"/>
              <a:gd name="connsiteX103" fmla="*/ 7364535 w 8523854"/>
              <a:gd name="connsiteY103" fmla="*/ 1432382 h 7012541"/>
              <a:gd name="connsiteX104" fmla="*/ 7336194 w 8523854"/>
              <a:gd name="connsiteY104" fmla="*/ 1457701 h 7012541"/>
              <a:gd name="connsiteX105" fmla="*/ 7364153 w 8523854"/>
              <a:gd name="connsiteY105" fmla="*/ 1481607 h 7012541"/>
              <a:gd name="connsiteX106" fmla="*/ 7469950 w 8523854"/>
              <a:gd name="connsiteY106" fmla="*/ 1458567 h 7012541"/>
              <a:gd name="connsiteX107" fmla="*/ 7685494 w 8523854"/>
              <a:gd name="connsiteY107" fmla="*/ 1411069 h 7012541"/>
              <a:gd name="connsiteX108" fmla="*/ 7721005 w 8523854"/>
              <a:gd name="connsiteY108" fmla="*/ 1398266 h 7012541"/>
              <a:gd name="connsiteX109" fmla="*/ 7755786 w 8523854"/>
              <a:gd name="connsiteY109" fmla="*/ 1400830 h 7012541"/>
              <a:gd name="connsiteX110" fmla="*/ 7744655 w 8523854"/>
              <a:gd name="connsiteY110" fmla="*/ 1431274 h 7012541"/>
              <a:gd name="connsiteX111" fmla="*/ 7718830 w 8523854"/>
              <a:gd name="connsiteY111" fmla="*/ 1444362 h 7012541"/>
              <a:gd name="connsiteX112" fmla="*/ 7634911 w 8523854"/>
              <a:gd name="connsiteY112" fmla="*/ 1455735 h 7012541"/>
              <a:gd name="connsiteX113" fmla="*/ 7564259 w 8523854"/>
              <a:gd name="connsiteY113" fmla="*/ 1473656 h 7012541"/>
              <a:gd name="connsiteX114" fmla="*/ 7519069 w 8523854"/>
              <a:gd name="connsiteY114" fmla="*/ 1486173 h 7012541"/>
              <a:gd name="connsiteX115" fmla="*/ 7422588 w 8523854"/>
              <a:gd name="connsiteY115" fmla="*/ 1517179 h 7012541"/>
              <a:gd name="connsiteX116" fmla="*/ 7333981 w 8523854"/>
              <a:gd name="connsiteY116" fmla="*/ 1586884 h 7012541"/>
              <a:gd name="connsiteX117" fmla="*/ 7424703 w 8523854"/>
              <a:gd name="connsiteY117" fmla="*/ 1595712 h 7012541"/>
              <a:gd name="connsiteX118" fmla="*/ 7616576 w 8523854"/>
              <a:gd name="connsiteY118" fmla="*/ 1556747 h 7012541"/>
              <a:gd name="connsiteX119" fmla="*/ 7733485 w 8523854"/>
              <a:gd name="connsiteY119" fmla="*/ 1544806 h 7012541"/>
              <a:gd name="connsiteX120" fmla="*/ 7757500 w 8523854"/>
              <a:gd name="connsiteY120" fmla="*/ 1570131 h 7012541"/>
              <a:gd name="connsiteX121" fmla="*/ 7737410 w 8523854"/>
              <a:gd name="connsiteY121" fmla="*/ 1584926 h 7012541"/>
              <a:gd name="connsiteX122" fmla="*/ 7540165 w 8523854"/>
              <a:gd name="connsiteY122" fmla="*/ 1614502 h 7012541"/>
              <a:gd name="connsiteX123" fmla="*/ 7473820 w 8523854"/>
              <a:gd name="connsiteY123" fmla="*/ 1623317 h 7012541"/>
              <a:gd name="connsiteX124" fmla="*/ 7385936 w 8523854"/>
              <a:gd name="connsiteY124" fmla="*/ 1677656 h 7012541"/>
              <a:gd name="connsiteX125" fmla="*/ 7281204 w 8523854"/>
              <a:gd name="connsiteY125" fmla="*/ 1719189 h 7012541"/>
              <a:gd name="connsiteX126" fmla="*/ 7274371 w 8523854"/>
              <a:gd name="connsiteY126" fmla="*/ 1720608 h 7012541"/>
              <a:gd name="connsiteX127" fmla="*/ 7266631 w 8523854"/>
              <a:gd name="connsiteY127" fmla="*/ 1727395 h 7012541"/>
              <a:gd name="connsiteX128" fmla="*/ 7266631 w 8523854"/>
              <a:gd name="connsiteY128" fmla="*/ 1753945 h 7012541"/>
              <a:gd name="connsiteX129" fmla="*/ 7283452 w 8523854"/>
              <a:gd name="connsiteY129" fmla="*/ 1789340 h 7012541"/>
              <a:gd name="connsiteX130" fmla="*/ 7165708 w 8523854"/>
              <a:gd name="connsiteY130" fmla="*/ 1833590 h 7012541"/>
              <a:gd name="connsiteX131" fmla="*/ 7154809 w 8523854"/>
              <a:gd name="connsiteY131" fmla="*/ 1845056 h 7012541"/>
              <a:gd name="connsiteX132" fmla="*/ 7169142 w 8523854"/>
              <a:gd name="connsiteY132" fmla="*/ 1864261 h 7012541"/>
              <a:gd name="connsiteX133" fmla="*/ 7176645 w 8523854"/>
              <a:gd name="connsiteY133" fmla="*/ 1869997 h 7012541"/>
              <a:gd name="connsiteX134" fmla="*/ 7213877 w 8523854"/>
              <a:gd name="connsiteY134" fmla="*/ 1873441 h 7012541"/>
              <a:gd name="connsiteX135" fmla="*/ 7217525 w 8523854"/>
              <a:gd name="connsiteY135" fmla="*/ 1872797 h 7012541"/>
              <a:gd name="connsiteX136" fmla="*/ 7351920 w 8523854"/>
              <a:gd name="connsiteY136" fmla="*/ 1864261 h 7012541"/>
              <a:gd name="connsiteX137" fmla="*/ 7393249 w 8523854"/>
              <a:gd name="connsiteY137" fmla="*/ 1878132 h 7012541"/>
              <a:gd name="connsiteX138" fmla="*/ 7415948 w 8523854"/>
              <a:gd name="connsiteY138" fmla="*/ 1899836 h 7012541"/>
              <a:gd name="connsiteX139" fmla="*/ 7429578 w 8523854"/>
              <a:gd name="connsiteY139" fmla="*/ 1897743 h 7012541"/>
              <a:gd name="connsiteX140" fmla="*/ 7460064 w 8523854"/>
              <a:gd name="connsiteY140" fmla="*/ 1895534 h 7012541"/>
              <a:gd name="connsiteX141" fmla="*/ 7502113 w 8523854"/>
              <a:gd name="connsiteY141" fmla="*/ 1922083 h 7012541"/>
              <a:gd name="connsiteX142" fmla="*/ 7476884 w 8523854"/>
              <a:gd name="connsiteY142" fmla="*/ 1957479 h 7012541"/>
              <a:gd name="connsiteX143" fmla="*/ 7435999 w 8523854"/>
              <a:gd name="connsiteY143" fmla="*/ 1965299 h 7012541"/>
              <a:gd name="connsiteX144" fmla="*/ 7432559 w 8523854"/>
              <a:gd name="connsiteY144" fmla="*/ 1983767 h 7012541"/>
              <a:gd name="connsiteX145" fmla="*/ 7341167 w 8523854"/>
              <a:gd name="connsiteY145" fmla="*/ 2116076 h 7012541"/>
              <a:gd name="connsiteX146" fmla="*/ 7292785 w 8523854"/>
              <a:gd name="connsiteY146" fmla="*/ 2120344 h 7012541"/>
              <a:gd name="connsiteX147" fmla="*/ 7267252 w 8523854"/>
              <a:gd name="connsiteY147" fmla="*/ 2119278 h 7012541"/>
              <a:gd name="connsiteX148" fmla="*/ 7250917 w 8523854"/>
              <a:gd name="connsiteY148" fmla="*/ 2136237 h 7012541"/>
              <a:gd name="connsiteX149" fmla="*/ 7266631 w 8523854"/>
              <a:gd name="connsiteY149" fmla="*/ 2152158 h 7012541"/>
              <a:gd name="connsiteX150" fmla="*/ 7266631 w 8523854"/>
              <a:gd name="connsiteY150" fmla="*/ 2169860 h 7012541"/>
              <a:gd name="connsiteX151" fmla="*/ 7241401 w 8523854"/>
              <a:gd name="connsiteY151" fmla="*/ 2178706 h 7012541"/>
              <a:gd name="connsiteX152" fmla="*/ 7216741 w 8523854"/>
              <a:gd name="connsiteY152" fmla="*/ 2176761 h 7012541"/>
              <a:gd name="connsiteX153" fmla="*/ 7206772 w 8523854"/>
              <a:gd name="connsiteY153" fmla="*/ 2188634 h 7012541"/>
              <a:gd name="connsiteX154" fmla="*/ 7209141 w 8523854"/>
              <a:gd name="connsiteY154" fmla="*/ 2205255 h 7012541"/>
              <a:gd name="connsiteX155" fmla="*/ 7241401 w 8523854"/>
              <a:gd name="connsiteY155" fmla="*/ 2205255 h 7012541"/>
              <a:gd name="connsiteX156" fmla="*/ 7325501 w 8523854"/>
              <a:gd name="connsiteY156" fmla="*/ 2205255 h 7012541"/>
              <a:gd name="connsiteX157" fmla="*/ 7367553 w 8523854"/>
              <a:gd name="connsiteY157" fmla="*/ 2205255 h 7012541"/>
              <a:gd name="connsiteX158" fmla="*/ 7434834 w 8523854"/>
              <a:gd name="connsiteY158" fmla="*/ 2249505 h 7012541"/>
              <a:gd name="connsiteX159" fmla="*/ 7535753 w 8523854"/>
              <a:gd name="connsiteY159" fmla="*/ 2284901 h 7012541"/>
              <a:gd name="connsiteX160" fmla="*/ 7560984 w 8523854"/>
              <a:gd name="connsiteY160" fmla="*/ 2311449 h 7012541"/>
              <a:gd name="connsiteX161" fmla="*/ 7535753 w 8523854"/>
              <a:gd name="connsiteY161" fmla="*/ 2329142 h 7012541"/>
              <a:gd name="connsiteX162" fmla="*/ 7527346 w 8523854"/>
              <a:gd name="connsiteY162" fmla="*/ 2355692 h 7012541"/>
              <a:gd name="connsiteX163" fmla="*/ 7518935 w 8523854"/>
              <a:gd name="connsiteY163" fmla="*/ 2391087 h 7012541"/>
              <a:gd name="connsiteX164" fmla="*/ 7518935 w 8523854"/>
              <a:gd name="connsiteY164" fmla="*/ 2417635 h 7012541"/>
              <a:gd name="connsiteX165" fmla="*/ 7527346 w 8523854"/>
              <a:gd name="connsiteY165" fmla="*/ 2417635 h 7012541"/>
              <a:gd name="connsiteX166" fmla="*/ 7527346 w 8523854"/>
              <a:gd name="connsiteY166" fmla="*/ 2479580 h 7012541"/>
              <a:gd name="connsiteX167" fmla="*/ 7460064 w 8523854"/>
              <a:gd name="connsiteY167" fmla="*/ 2541532 h 7012541"/>
              <a:gd name="connsiteX168" fmla="*/ 7544165 w 8523854"/>
              <a:gd name="connsiteY168" fmla="*/ 2568073 h 7012541"/>
              <a:gd name="connsiteX169" fmla="*/ 7535753 w 8523854"/>
              <a:gd name="connsiteY169" fmla="*/ 2576928 h 7012541"/>
              <a:gd name="connsiteX170" fmla="*/ 7236495 w 8523854"/>
              <a:gd name="connsiteY170" fmla="*/ 2576928 h 7012541"/>
              <a:gd name="connsiteX171" fmla="*/ 7215508 w 8523854"/>
              <a:gd name="connsiteY171" fmla="*/ 2587165 h 7012541"/>
              <a:gd name="connsiteX172" fmla="*/ 7214139 w 8523854"/>
              <a:gd name="connsiteY172" fmla="*/ 2590655 h 7012541"/>
              <a:gd name="connsiteX173" fmla="*/ 7232990 w 8523854"/>
              <a:gd name="connsiteY173" fmla="*/ 2594621 h 7012541"/>
              <a:gd name="connsiteX174" fmla="*/ 7300272 w 8523854"/>
              <a:gd name="connsiteY174" fmla="*/ 2638871 h 7012541"/>
              <a:gd name="connsiteX175" fmla="*/ 7333912 w 8523854"/>
              <a:gd name="connsiteY175" fmla="*/ 2665420 h 7012541"/>
              <a:gd name="connsiteX176" fmla="*/ 7426423 w 8523854"/>
              <a:gd name="connsiteY176" fmla="*/ 2683114 h 7012541"/>
              <a:gd name="connsiteX177" fmla="*/ 7443243 w 8523854"/>
              <a:gd name="connsiteY177" fmla="*/ 2700816 h 7012541"/>
              <a:gd name="connsiteX178" fmla="*/ 7426423 w 8523854"/>
              <a:gd name="connsiteY178" fmla="*/ 2709662 h 7012541"/>
              <a:gd name="connsiteX179" fmla="*/ 7224581 w 8523854"/>
              <a:gd name="connsiteY179" fmla="*/ 2709662 h 7012541"/>
              <a:gd name="connsiteX180" fmla="*/ 7208810 w 8523854"/>
              <a:gd name="connsiteY180" fmla="*/ 2710767 h 7012541"/>
              <a:gd name="connsiteX181" fmla="*/ 7207899 w 8523854"/>
              <a:gd name="connsiteY181" fmla="*/ 2711514 h 7012541"/>
              <a:gd name="connsiteX182" fmla="*/ 7208115 w 8523854"/>
              <a:gd name="connsiteY182" fmla="*/ 2712006 h 7012541"/>
              <a:gd name="connsiteX183" fmla="*/ 7292785 w 8523854"/>
              <a:gd name="connsiteY183" fmla="*/ 2730679 h 7012541"/>
              <a:gd name="connsiteX184" fmla="*/ 7411055 w 8523854"/>
              <a:gd name="connsiteY184" fmla="*/ 2816042 h 7012541"/>
              <a:gd name="connsiteX185" fmla="*/ 7411055 w 8523854"/>
              <a:gd name="connsiteY185" fmla="*/ 2824702 h 7012541"/>
              <a:gd name="connsiteX186" fmla="*/ 7510524 w 8523854"/>
              <a:gd name="connsiteY186" fmla="*/ 2824702 h 7012541"/>
              <a:gd name="connsiteX187" fmla="*/ 7586217 w 8523854"/>
              <a:gd name="connsiteY187" fmla="*/ 2815857 h 7012541"/>
              <a:gd name="connsiteX188" fmla="*/ 7619857 w 8523854"/>
              <a:gd name="connsiteY188" fmla="*/ 2842405 h 7012541"/>
              <a:gd name="connsiteX189" fmla="*/ 7611446 w 8523854"/>
              <a:gd name="connsiteY189" fmla="*/ 2868954 h 7012541"/>
              <a:gd name="connsiteX190" fmla="*/ 7569394 w 8523854"/>
              <a:gd name="connsiteY190" fmla="*/ 2868954 h 7012541"/>
              <a:gd name="connsiteX191" fmla="*/ 7460064 w 8523854"/>
              <a:gd name="connsiteY191" fmla="*/ 2860098 h 7012541"/>
              <a:gd name="connsiteX192" fmla="*/ 7429971 w 8523854"/>
              <a:gd name="connsiteY192" fmla="*/ 2855261 h 7012541"/>
              <a:gd name="connsiteX193" fmla="*/ 7408679 w 8523854"/>
              <a:gd name="connsiteY193" fmla="*/ 2859828 h 7012541"/>
              <a:gd name="connsiteX194" fmla="*/ 7391569 w 8523854"/>
              <a:gd name="connsiteY194" fmla="*/ 2867792 h 7012541"/>
              <a:gd name="connsiteX195" fmla="*/ 7380474 w 8523854"/>
              <a:gd name="connsiteY195" fmla="*/ 2867539 h 7012541"/>
              <a:gd name="connsiteX196" fmla="*/ 7376094 w 8523854"/>
              <a:gd name="connsiteY196" fmla="*/ 2868814 h 7012541"/>
              <a:gd name="connsiteX197" fmla="*/ 7363084 w 8523854"/>
              <a:gd name="connsiteY197" fmla="*/ 2868887 h 7012541"/>
              <a:gd name="connsiteX198" fmla="*/ 7330122 w 8523854"/>
              <a:gd name="connsiteY198" fmla="*/ 2879700 h 7012541"/>
              <a:gd name="connsiteX199" fmla="*/ 7423270 w 8523854"/>
              <a:gd name="connsiteY199" fmla="*/ 2893285 h 7012541"/>
              <a:gd name="connsiteX200" fmla="*/ 7535753 w 8523854"/>
              <a:gd name="connsiteY200" fmla="*/ 2895495 h 7012541"/>
              <a:gd name="connsiteX201" fmla="*/ 7569394 w 8523854"/>
              <a:gd name="connsiteY201" fmla="*/ 2895495 h 7012541"/>
              <a:gd name="connsiteX202" fmla="*/ 7611446 w 8523854"/>
              <a:gd name="connsiteY202" fmla="*/ 2913195 h 7012541"/>
              <a:gd name="connsiteX203" fmla="*/ 7619857 w 8523854"/>
              <a:gd name="connsiteY203" fmla="*/ 2939745 h 7012541"/>
              <a:gd name="connsiteX204" fmla="*/ 7603035 w 8523854"/>
              <a:gd name="connsiteY204" fmla="*/ 2957445 h 7012541"/>
              <a:gd name="connsiteX205" fmla="*/ 7476884 w 8523854"/>
              <a:gd name="connsiteY205" fmla="*/ 2957445 h 7012541"/>
              <a:gd name="connsiteX206" fmla="*/ 7611446 w 8523854"/>
              <a:gd name="connsiteY206" fmla="*/ 2992841 h 7012541"/>
              <a:gd name="connsiteX207" fmla="*/ 7636676 w 8523854"/>
              <a:gd name="connsiteY207" fmla="*/ 3010536 h 7012541"/>
              <a:gd name="connsiteX208" fmla="*/ 7603035 w 8523854"/>
              <a:gd name="connsiteY208" fmla="*/ 3019391 h 7012541"/>
              <a:gd name="connsiteX209" fmla="*/ 7392782 w 8523854"/>
              <a:gd name="connsiteY209" fmla="*/ 3019391 h 7012541"/>
              <a:gd name="connsiteX210" fmla="*/ 7359141 w 8523854"/>
              <a:gd name="connsiteY210" fmla="*/ 3037084 h 7012541"/>
              <a:gd name="connsiteX211" fmla="*/ 7418013 w 8523854"/>
              <a:gd name="connsiteY211" fmla="*/ 3037084 h 7012541"/>
              <a:gd name="connsiteX212" fmla="*/ 7493705 w 8523854"/>
              <a:gd name="connsiteY212" fmla="*/ 3063633 h 7012541"/>
              <a:gd name="connsiteX213" fmla="*/ 7569394 w 8523854"/>
              <a:gd name="connsiteY213" fmla="*/ 3063633 h 7012541"/>
              <a:gd name="connsiteX214" fmla="*/ 7594625 w 8523854"/>
              <a:gd name="connsiteY214" fmla="*/ 3090181 h 7012541"/>
              <a:gd name="connsiteX215" fmla="*/ 7569394 w 8523854"/>
              <a:gd name="connsiteY215" fmla="*/ 3116729 h 7012541"/>
              <a:gd name="connsiteX216" fmla="*/ 7392782 w 8523854"/>
              <a:gd name="connsiteY216" fmla="*/ 3116729 h 7012541"/>
              <a:gd name="connsiteX217" fmla="*/ 7317090 w 8523854"/>
              <a:gd name="connsiteY217" fmla="*/ 3125577 h 7012541"/>
              <a:gd name="connsiteX218" fmla="*/ 7409602 w 8523854"/>
              <a:gd name="connsiteY218" fmla="*/ 3125577 h 7012541"/>
              <a:gd name="connsiteX219" fmla="*/ 7468474 w 8523854"/>
              <a:gd name="connsiteY219" fmla="*/ 3160972 h 7012541"/>
              <a:gd name="connsiteX220" fmla="*/ 7468474 w 8523854"/>
              <a:gd name="connsiteY220" fmla="*/ 3187520 h 7012541"/>
              <a:gd name="connsiteX221" fmla="*/ 7434834 w 8523854"/>
              <a:gd name="connsiteY221" fmla="*/ 3205222 h 7012541"/>
              <a:gd name="connsiteX222" fmla="*/ 7325501 w 8523854"/>
              <a:gd name="connsiteY222" fmla="*/ 3222925 h 7012541"/>
              <a:gd name="connsiteX223" fmla="*/ 7289650 w 8523854"/>
              <a:gd name="connsiteY223" fmla="*/ 3228471 h 7012541"/>
              <a:gd name="connsiteX224" fmla="*/ 7297868 w 8523854"/>
              <a:gd name="connsiteY224" fmla="*/ 3237002 h 7012541"/>
              <a:gd name="connsiteX225" fmla="*/ 7234517 w 8523854"/>
              <a:gd name="connsiteY225" fmla="*/ 3266341 h 7012541"/>
              <a:gd name="connsiteX226" fmla="*/ 7200180 w 8523854"/>
              <a:gd name="connsiteY226" fmla="*/ 3279517 h 7012541"/>
              <a:gd name="connsiteX227" fmla="*/ 7287409 w 8523854"/>
              <a:gd name="connsiteY227" fmla="*/ 3302602 h 7012541"/>
              <a:gd name="connsiteX228" fmla="*/ 7437935 w 8523854"/>
              <a:gd name="connsiteY228" fmla="*/ 3285529 h 7012541"/>
              <a:gd name="connsiteX229" fmla="*/ 7507819 w 8523854"/>
              <a:gd name="connsiteY229" fmla="*/ 3251385 h 7012541"/>
              <a:gd name="connsiteX230" fmla="*/ 7626089 w 8523854"/>
              <a:gd name="connsiteY230" fmla="*/ 3153218 h 7012541"/>
              <a:gd name="connsiteX231" fmla="*/ 7824993 w 8523854"/>
              <a:gd name="connsiteY231" fmla="*/ 2986763 h 7012541"/>
              <a:gd name="connsiteX232" fmla="*/ 8083034 w 8523854"/>
              <a:gd name="connsiteY232" fmla="*/ 2905671 h 7012541"/>
              <a:gd name="connsiteX233" fmla="*/ 8292694 w 8523854"/>
              <a:gd name="connsiteY233" fmla="*/ 2811774 h 7012541"/>
              <a:gd name="connsiteX234" fmla="*/ 8308820 w 8523854"/>
              <a:gd name="connsiteY234" fmla="*/ 2798969 h 7012541"/>
              <a:gd name="connsiteX235" fmla="*/ 8523854 w 8523854"/>
              <a:gd name="connsiteY235" fmla="*/ 2726411 h 7012541"/>
              <a:gd name="connsiteX236" fmla="*/ 8389456 w 8523854"/>
              <a:gd name="connsiteY236" fmla="*/ 3076394 h 7012541"/>
              <a:gd name="connsiteX237" fmla="*/ 8271189 w 8523854"/>
              <a:gd name="connsiteY237" fmla="*/ 3114806 h 7012541"/>
              <a:gd name="connsiteX238" fmla="*/ 8002397 w 8523854"/>
              <a:gd name="connsiteY238" fmla="*/ 3174559 h 7012541"/>
              <a:gd name="connsiteX239" fmla="*/ 7744358 w 8523854"/>
              <a:gd name="connsiteY239" fmla="*/ 3259920 h 7012541"/>
              <a:gd name="connsiteX240" fmla="*/ 7583083 w 8523854"/>
              <a:gd name="connsiteY240" fmla="*/ 3358087 h 7012541"/>
              <a:gd name="connsiteX241" fmla="*/ 7507819 w 8523854"/>
              <a:gd name="connsiteY241" fmla="*/ 3396499 h 7012541"/>
              <a:gd name="connsiteX242" fmla="*/ 7201396 w 8523854"/>
              <a:gd name="connsiteY242" fmla="*/ 3537345 h 7012541"/>
              <a:gd name="connsiteX243" fmla="*/ 7180328 w 8523854"/>
              <a:gd name="connsiteY243" fmla="*/ 3547150 h 7012541"/>
              <a:gd name="connsiteX244" fmla="*/ 7165229 w 8523854"/>
              <a:gd name="connsiteY244" fmla="*/ 3639988 h 7012541"/>
              <a:gd name="connsiteX245" fmla="*/ 7112041 w 8523854"/>
              <a:gd name="connsiteY245" fmla="*/ 3746654 h 7012541"/>
              <a:gd name="connsiteX246" fmla="*/ 7107603 w 8523854"/>
              <a:gd name="connsiteY246" fmla="*/ 3767789 h 7012541"/>
              <a:gd name="connsiteX247" fmla="*/ 7120759 w 8523854"/>
              <a:gd name="connsiteY247" fmla="*/ 3772089 h 7012541"/>
              <a:gd name="connsiteX248" fmla="*/ 7534699 w 8523854"/>
              <a:gd name="connsiteY248" fmla="*/ 3891595 h 7012541"/>
              <a:gd name="connsiteX249" fmla="*/ 7626089 w 8523854"/>
              <a:gd name="connsiteY249" fmla="*/ 3917205 h 7012541"/>
              <a:gd name="connsiteX250" fmla="*/ 7749734 w 8523854"/>
              <a:gd name="connsiteY250" fmla="*/ 3904400 h 7012541"/>
              <a:gd name="connsiteX251" fmla="*/ 7819618 w 8523854"/>
              <a:gd name="connsiteY251" fmla="*/ 3895864 h 7012541"/>
              <a:gd name="connsiteX252" fmla="*/ 7894880 w 8523854"/>
              <a:gd name="connsiteY252" fmla="*/ 3912937 h 7012541"/>
              <a:gd name="connsiteX253" fmla="*/ 7927136 w 8523854"/>
              <a:gd name="connsiteY253" fmla="*/ 3942812 h 7012541"/>
              <a:gd name="connsiteX254" fmla="*/ 7787364 w 8523854"/>
              <a:gd name="connsiteY254" fmla="*/ 4169020 h 7012541"/>
              <a:gd name="connsiteX255" fmla="*/ 7636840 w 8523854"/>
              <a:gd name="connsiteY255" fmla="*/ 4169020 h 7012541"/>
              <a:gd name="connsiteX256" fmla="*/ 7513195 w 8523854"/>
              <a:gd name="connsiteY256" fmla="*/ 4100731 h 7012541"/>
              <a:gd name="connsiteX257" fmla="*/ 7378800 w 8523854"/>
              <a:gd name="connsiteY257" fmla="*/ 4079391 h 7012541"/>
              <a:gd name="connsiteX258" fmla="*/ 7239029 w 8523854"/>
              <a:gd name="connsiteY258" fmla="*/ 4023907 h 7012541"/>
              <a:gd name="connsiteX259" fmla="*/ 7158389 w 8523854"/>
              <a:gd name="connsiteY259" fmla="*/ 3921471 h 7012541"/>
              <a:gd name="connsiteX260" fmla="*/ 7124598 w 8523854"/>
              <a:gd name="connsiteY260" fmla="*/ 3898797 h 7012541"/>
              <a:gd name="connsiteX261" fmla="*/ 7095148 w 8523854"/>
              <a:gd name="connsiteY261" fmla="*/ 3921009 h 7012541"/>
              <a:gd name="connsiteX262" fmla="*/ 6993789 w 8523854"/>
              <a:gd name="connsiteY262" fmla="*/ 3921009 h 7012541"/>
              <a:gd name="connsiteX263" fmla="*/ 6841749 w 8523854"/>
              <a:gd name="connsiteY263" fmla="*/ 3947832 h 7012541"/>
              <a:gd name="connsiteX264" fmla="*/ 6799515 w 8523854"/>
              <a:gd name="connsiteY264" fmla="*/ 4048423 h 7012541"/>
              <a:gd name="connsiteX265" fmla="*/ 6554562 w 8523854"/>
              <a:gd name="connsiteY265" fmla="*/ 4309956 h 7012541"/>
              <a:gd name="connsiteX266" fmla="*/ 6495434 w 8523854"/>
              <a:gd name="connsiteY266" fmla="*/ 4323367 h 7012541"/>
              <a:gd name="connsiteX267" fmla="*/ 6157569 w 8523854"/>
              <a:gd name="connsiteY267" fmla="*/ 4323367 h 7012541"/>
              <a:gd name="connsiteX268" fmla="*/ 6225141 w 8523854"/>
              <a:gd name="connsiteY268" fmla="*/ 4544663 h 7012541"/>
              <a:gd name="connsiteX269" fmla="*/ 6030867 w 8523854"/>
              <a:gd name="connsiteY269" fmla="*/ 4423957 h 7012541"/>
              <a:gd name="connsiteX270" fmla="*/ 5726788 w 8523854"/>
              <a:gd name="connsiteY270" fmla="*/ 4363603 h 7012541"/>
              <a:gd name="connsiteX271" fmla="*/ 5583194 w 8523854"/>
              <a:gd name="connsiteY271" fmla="*/ 4558076 h 7012541"/>
              <a:gd name="connsiteX272" fmla="*/ 5372027 w 8523854"/>
              <a:gd name="connsiteY272" fmla="*/ 4658664 h 7012541"/>
              <a:gd name="connsiteX273" fmla="*/ 5228434 w 8523854"/>
              <a:gd name="connsiteY273" fmla="*/ 4698900 h 7012541"/>
              <a:gd name="connsiteX274" fmla="*/ 4991928 w 8523854"/>
              <a:gd name="connsiteY274" fmla="*/ 4812901 h 7012541"/>
              <a:gd name="connsiteX275" fmla="*/ 4915908 w 8523854"/>
              <a:gd name="connsiteY275" fmla="*/ 4866550 h 7012541"/>
              <a:gd name="connsiteX276" fmla="*/ 4949694 w 8523854"/>
              <a:gd name="connsiteY276" fmla="*/ 5034199 h 7012541"/>
              <a:gd name="connsiteX277" fmla="*/ 4978237 w 8523854"/>
              <a:gd name="connsiteY277" fmla="*/ 5142809 h 7012541"/>
              <a:gd name="connsiteX278" fmla="*/ 4997518 w 8523854"/>
              <a:gd name="connsiteY278" fmla="*/ 5144903 h 7012541"/>
              <a:gd name="connsiteX279" fmla="*/ 5017276 w 8523854"/>
              <a:gd name="connsiteY279" fmla="*/ 5157192 h 7012541"/>
              <a:gd name="connsiteX280" fmla="*/ 5033367 w 8523854"/>
              <a:gd name="connsiteY280" fmla="*/ 5182005 h 7012541"/>
              <a:gd name="connsiteX281" fmla="*/ 5039731 w 8523854"/>
              <a:gd name="connsiteY281" fmla="*/ 5192443 h 7012541"/>
              <a:gd name="connsiteX282" fmla="*/ 5060058 w 8523854"/>
              <a:gd name="connsiteY282" fmla="*/ 5219711 h 7012541"/>
              <a:gd name="connsiteX283" fmla="*/ 5070657 w 8523854"/>
              <a:gd name="connsiteY283" fmla="*/ 5232605 h 7012541"/>
              <a:gd name="connsiteX284" fmla="*/ 5077775 w 8523854"/>
              <a:gd name="connsiteY284" fmla="*/ 5251423 h 7012541"/>
              <a:gd name="connsiteX285" fmla="*/ 5076675 w 8523854"/>
              <a:gd name="connsiteY285" fmla="*/ 5272625 h 7012541"/>
              <a:gd name="connsiteX286" fmla="*/ 5067013 w 8523854"/>
              <a:gd name="connsiteY286" fmla="*/ 5325796 h 7012541"/>
              <a:gd name="connsiteX287" fmla="*/ 4992239 w 8523854"/>
              <a:gd name="connsiteY287" fmla="*/ 5402777 h 7012541"/>
              <a:gd name="connsiteX288" fmla="*/ 4981655 w 8523854"/>
              <a:gd name="connsiteY288" fmla="*/ 5403392 h 7012541"/>
              <a:gd name="connsiteX289" fmla="*/ 4935831 w 8523854"/>
              <a:gd name="connsiteY289" fmla="*/ 5411777 h 7012541"/>
              <a:gd name="connsiteX290" fmla="*/ 4922876 w 8523854"/>
              <a:gd name="connsiteY290" fmla="*/ 5410623 h 7012541"/>
              <a:gd name="connsiteX291" fmla="*/ 4887883 w 8523854"/>
              <a:gd name="connsiteY291" fmla="*/ 5412181 h 7012541"/>
              <a:gd name="connsiteX292" fmla="*/ 4868951 w 8523854"/>
              <a:gd name="connsiteY292" fmla="*/ 5411532 h 7012541"/>
              <a:gd name="connsiteX293" fmla="*/ 4852373 w 8523854"/>
              <a:gd name="connsiteY293" fmla="*/ 5399145 h 7012541"/>
              <a:gd name="connsiteX294" fmla="*/ 4797423 w 8523854"/>
              <a:gd name="connsiteY294" fmla="*/ 5370869 h 7012541"/>
              <a:gd name="connsiteX295" fmla="*/ 4769006 w 8523854"/>
              <a:gd name="connsiteY295" fmla="*/ 5349635 h 7012541"/>
              <a:gd name="connsiteX296" fmla="*/ 4763013 w 8523854"/>
              <a:gd name="connsiteY296" fmla="*/ 5336631 h 7012541"/>
              <a:gd name="connsiteX297" fmla="*/ 4763231 w 8523854"/>
              <a:gd name="connsiteY297" fmla="*/ 5303401 h 7012541"/>
              <a:gd name="connsiteX298" fmla="*/ 4760438 w 8523854"/>
              <a:gd name="connsiteY298" fmla="*/ 5250159 h 7012541"/>
              <a:gd name="connsiteX299" fmla="*/ 4768885 w 8523854"/>
              <a:gd name="connsiteY299" fmla="*/ 5228052 h 7012541"/>
              <a:gd name="connsiteX300" fmla="*/ 4786918 w 8523854"/>
              <a:gd name="connsiteY300" fmla="*/ 5203164 h 7012541"/>
              <a:gd name="connsiteX301" fmla="*/ 4805708 w 8523854"/>
              <a:gd name="connsiteY301" fmla="*/ 5186655 h 7012541"/>
              <a:gd name="connsiteX302" fmla="*/ 4839370 w 8523854"/>
              <a:gd name="connsiteY302" fmla="*/ 5158612 h 7012541"/>
              <a:gd name="connsiteX303" fmla="*/ 4839887 w 8523854"/>
              <a:gd name="connsiteY303" fmla="*/ 5158473 h 7012541"/>
              <a:gd name="connsiteX304" fmla="*/ 4839887 w 8523854"/>
              <a:gd name="connsiteY304" fmla="*/ 5114670 h 7012541"/>
              <a:gd name="connsiteX305" fmla="*/ 4831440 w 8523854"/>
              <a:gd name="connsiteY305" fmla="*/ 5000669 h 7012541"/>
              <a:gd name="connsiteX306" fmla="*/ 4731137 w 8523854"/>
              <a:gd name="connsiteY306" fmla="*/ 4868226 h 7012541"/>
              <a:gd name="connsiteX307" fmla="*/ 4699578 w 8523854"/>
              <a:gd name="connsiteY307" fmla="*/ 4861044 h 7012541"/>
              <a:gd name="connsiteX308" fmla="*/ 4695996 w 8523854"/>
              <a:gd name="connsiteY308" fmla="*/ 4869585 h 7012541"/>
              <a:gd name="connsiteX309" fmla="*/ 4526886 w 8523854"/>
              <a:gd name="connsiteY309" fmla="*/ 5175990 h 7012541"/>
              <a:gd name="connsiteX310" fmla="*/ 4431061 w 8523854"/>
              <a:gd name="connsiteY310" fmla="*/ 5313663 h 7012541"/>
              <a:gd name="connsiteX311" fmla="*/ 4467109 w 8523854"/>
              <a:gd name="connsiteY311" fmla="*/ 5335807 h 7012541"/>
              <a:gd name="connsiteX312" fmla="*/ 4556483 w 8523854"/>
              <a:gd name="connsiteY312" fmla="*/ 5411032 h 7012541"/>
              <a:gd name="connsiteX313" fmla="*/ 4588738 w 8523854"/>
              <a:gd name="connsiteY313" fmla="*/ 5530539 h 7012541"/>
              <a:gd name="connsiteX314" fmla="*/ 4486598 w 8523854"/>
              <a:gd name="connsiteY314" fmla="*/ 5658580 h 7012541"/>
              <a:gd name="connsiteX315" fmla="*/ 4481222 w 8523854"/>
              <a:gd name="connsiteY315" fmla="*/ 5688457 h 7012541"/>
              <a:gd name="connsiteX316" fmla="*/ 4508100 w 8523854"/>
              <a:gd name="connsiteY316" fmla="*/ 5833571 h 7012541"/>
              <a:gd name="connsiteX317" fmla="*/ 4373705 w 8523854"/>
              <a:gd name="connsiteY317" fmla="*/ 6029902 h 7012541"/>
              <a:gd name="connsiteX318" fmla="*/ 4244684 w 8523854"/>
              <a:gd name="connsiteY318" fmla="*/ 6076852 h 7012541"/>
              <a:gd name="connsiteX319" fmla="*/ 3981267 w 8523854"/>
              <a:gd name="connsiteY319" fmla="*/ 6046974 h 7012541"/>
              <a:gd name="connsiteX320" fmla="*/ 3906594 w 8523854"/>
              <a:gd name="connsiteY320" fmla="*/ 6000025 h 7012541"/>
              <a:gd name="connsiteX321" fmla="*/ 3861154 w 8523854"/>
              <a:gd name="connsiteY321" fmla="*/ 5958970 h 7012541"/>
              <a:gd name="connsiteX322" fmla="*/ 3835346 w 8523854"/>
              <a:gd name="connsiteY322" fmla="*/ 5983754 h 7012541"/>
              <a:gd name="connsiteX323" fmla="*/ 3721172 w 8523854"/>
              <a:gd name="connsiteY323" fmla="*/ 6074326 h 7012541"/>
              <a:gd name="connsiteX324" fmla="*/ 3723563 w 8523854"/>
              <a:gd name="connsiteY324" fmla="*/ 6076719 h 7012541"/>
              <a:gd name="connsiteX325" fmla="*/ 3733978 w 8523854"/>
              <a:gd name="connsiteY325" fmla="*/ 6081120 h 7012541"/>
              <a:gd name="connsiteX326" fmla="*/ 3776987 w 8523854"/>
              <a:gd name="connsiteY326" fmla="*/ 6098191 h 7012541"/>
              <a:gd name="connsiteX327" fmla="*/ 3723226 w 8523854"/>
              <a:gd name="connsiteY327" fmla="*/ 6128069 h 7012541"/>
              <a:gd name="connsiteX328" fmla="*/ 3685596 w 8523854"/>
              <a:gd name="connsiteY328" fmla="*/ 6115264 h 7012541"/>
              <a:gd name="connsiteX329" fmla="*/ 3674316 w 8523854"/>
              <a:gd name="connsiteY329" fmla="*/ 6111495 h 7012541"/>
              <a:gd name="connsiteX330" fmla="*/ 3550158 w 8523854"/>
              <a:gd name="connsiteY330" fmla="*/ 6209987 h 7012541"/>
              <a:gd name="connsiteX331" fmla="*/ 2376461 w 8523854"/>
              <a:gd name="connsiteY331" fmla="*/ 6797710 h 7012541"/>
              <a:gd name="connsiteX332" fmla="*/ 2293103 w 8523854"/>
              <a:gd name="connsiteY332" fmla="*/ 6820826 h 7012541"/>
              <a:gd name="connsiteX333" fmla="*/ 2293103 w 8523854"/>
              <a:gd name="connsiteY333" fmla="*/ 6858002 h 7012541"/>
              <a:gd name="connsiteX334" fmla="*/ 2159046 w 8523854"/>
              <a:gd name="connsiteY334" fmla="*/ 6858002 h 7012541"/>
              <a:gd name="connsiteX335" fmla="*/ 2047293 w 8523854"/>
              <a:gd name="connsiteY335" fmla="*/ 6888993 h 7012541"/>
              <a:gd name="connsiteX336" fmla="*/ 995643 w 8523854"/>
              <a:gd name="connsiteY336" fmla="*/ 7010404 h 7012541"/>
              <a:gd name="connsiteX337" fmla="*/ 0 w 8523854"/>
              <a:gd name="connsiteY337" fmla="*/ 6931523 h 7012541"/>
              <a:gd name="connsiteX338" fmla="*/ 28261 w 8523854"/>
              <a:gd name="connsiteY338" fmla="*/ 5029202 h 7012541"/>
              <a:gd name="connsiteX0" fmla="*/ 6634026 w 8389848"/>
              <a:gd name="connsiteY0" fmla="*/ 867292 h 7012541"/>
              <a:gd name="connsiteX1" fmla="*/ 6577800 w 8389848"/>
              <a:gd name="connsiteY1" fmla="*/ 908210 h 7012541"/>
              <a:gd name="connsiteX2" fmla="*/ 6529417 w 8389848"/>
              <a:gd name="connsiteY2" fmla="*/ 967963 h 7012541"/>
              <a:gd name="connsiteX3" fmla="*/ 6545544 w 8389848"/>
              <a:gd name="connsiteY3" fmla="*/ 1006376 h 7012541"/>
              <a:gd name="connsiteX4" fmla="*/ 6585864 w 8389848"/>
              <a:gd name="connsiteY4" fmla="*/ 1006911 h 7012541"/>
              <a:gd name="connsiteX5" fmla="*/ 6602827 w 8389848"/>
              <a:gd name="connsiteY5" fmla="*/ 1003094 h 7012541"/>
              <a:gd name="connsiteX6" fmla="*/ 6624961 w 8389848"/>
              <a:gd name="connsiteY6" fmla="*/ 955148 h 7012541"/>
              <a:gd name="connsiteX7" fmla="*/ 6627415 w 8389848"/>
              <a:gd name="connsiteY7" fmla="*/ 887712 h 7012541"/>
              <a:gd name="connsiteX8" fmla="*/ 6634026 w 8389848"/>
              <a:gd name="connsiteY8" fmla="*/ 867292 h 7012541"/>
              <a:gd name="connsiteX9" fmla="*/ 28261 w 8389848"/>
              <a:gd name="connsiteY9" fmla="*/ 5029202 h 7012541"/>
              <a:gd name="connsiteX10" fmla="*/ 71547 w 8389848"/>
              <a:gd name="connsiteY10" fmla="*/ 85060 h 7012541"/>
              <a:gd name="connsiteX11" fmla="*/ 2293103 w 8389848"/>
              <a:gd name="connsiteY11" fmla="*/ 0 h 7012541"/>
              <a:gd name="connsiteX12" fmla="*/ 2909882 w 8389848"/>
              <a:gd name="connsiteY12" fmla="*/ 423059 h 7012541"/>
              <a:gd name="connsiteX13" fmla="*/ 3086400 w 8389848"/>
              <a:gd name="connsiteY13" fmla="*/ 516658 h 7012541"/>
              <a:gd name="connsiteX14" fmla="*/ 3066703 w 8389848"/>
              <a:gd name="connsiteY14" fmla="*/ 491542 h 7012541"/>
              <a:gd name="connsiteX15" fmla="*/ 3040497 w 8389848"/>
              <a:gd name="connsiteY15" fmla="*/ 460064 h 7012541"/>
              <a:gd name="connsiteX16" fmla="*/ 2943731 w 8389848"/>
              <a:gd name="connsiteY16" fmla="*/ 387506 h 7012541"/>
              <a:gd name="connsiteX17" fmla="*/ 2895348 w 8389848"/>
              <a:gd name="connsiteY17" fmla="*/ 302144 h 7012541"/>
              <a:gd name="connsiteX18" fmla="*/ 2981361 w 8389848"/>
              <a:gd name="connsiteY18" fmla="*/ 203978 h 7012541"/>
              <a:gd name="connsiteX19" fmla="*/ 3035121 w 8389848"/>
              <a:gd name="connsiteY19" fmla="*/ 203978 h 7012541"/>
              <a:gd name="connsiteX20" fmla="*/ 3051248 w 8389848"/>
              <a:gd name="connsiteY20" fmla="*/ 233856 h 7012541"/>
              <a:gd name="connsiteX21" fmla="*/ 3110381 w 8389848"/>
              <a:gd name="connsiteY21" fmla="*/ 391774 h 7012541"/>
              <a:gd name="connsiteX22" fmla="*/ 3131886 w 8389848"/>
              <a:gd name="connsiteY22" fmla="*/ 434455 h 7012541"/>
              <a:gd name="connsiteX23" fmla="*/ 3217899 w 8389848"/>
              <a:gd name="connsiteY23" fmla="*/ 545425 h 7012541"/>
              <a:gd name="connsiteX24" fmla="*/ 3265394 w 8389848"/>
              <a:gd name="connsiteY24" fmla="*/ 614557 h 7012541"/>
              <a:gd name="connsiteX25" fmla="*/ 3525574 w 8389848"/>
              <a:gd name="connsiteY25" fmla="*/ 784372 h 7012541"/>
              <a:gd name="connsiteX26" fmla="*/ 3549857 w 8389848"/>
              <a:gd name="connsiteY26" fmla="*/ 760429 h 7012541"/>
              <a:gd name="connsiteX27" fmla="*/ 3583457 w 8389848"/>
              <a:gd name="connsiteY27" fmla="*/ 716148 h 7012541"/>
              <a:gd name="connsiteX28" fmla="*/ 3701724 w 8389848"/>
              <a:gd name="connsiteY28" fmla="*/ 703343 h 7012541"/>
              <a:gd name="connsiteX29" fmla="*/ 3927511 w 8389848"/>
              <a:gd name="connsiteY29" fmla="*/ 733221 h 7012541"/>
              <a:gd name="connsiteX30" fmla="*/ 3992019 w 8389848"/>
              <a:gd name="connsiteY30" fmla="*/ 686272 h 7012541"/>
              <a:gd name="connsiteX31" fmla="*/ 4008148 w 8389848"/>
              <a:gd name="connsiteY31" fmla="*/ 600910 h 7012541"/>
              <a:gd name="connsiteX32" fmla="*/ 4008148 w 8389848"/>
              <a:gd name="connsiteY32" fmla="*/ 545425 h 7012541"/>
              <a:gd name="connsiteX33" fmla="*/ 4110289 w 8389848"/>
              <a:gd name="connsiteY33" fmla="*/ 515549 h 7012541"/>
              <a:gd name="connsiteX34" fmla="*/ 4190927 w 8389848"/>
              <a:gd name="connsiteY34" fmla="*/ 579570 h 7012541"/>
              <a:gd name="connsiteX35" fmla="*/ 4239308 w 8389848"/>
              <a:gd name="connsiteY35" fmla="*/ 613714 h 7012541"/>
              <a:gd name="connsiteX36" fmla="*/ 4293068 w 8389848"/>
              <a:gd name="connsiteY36" fmla="*/ 583839 h 7012541"/>
              <a:gd name="connsiteX37" fmla="*/ 4336073 w 8389848"/>
              <a:gd name="connsiteY37" fmla="*/ 472869 h 7012541"/>
              <a:gd name="connsiteX38" fmla="*/ 4368329 w 8389848"/>
              <a:gd name="connsiteY38" fmla="*/ 438723 h 7012541"/>
              <a:gd name="connsiteX39" fmla="*/ 4422087 w 8389848"/>
              <a:gd name="connsiteY39" fmla="*/ 442991 h 7012541"/>
              <a:gd name="connsiteX40" fmla="*/ 4481222 w 8389848"/>
              <a:gd name="connsiteY40" fmla="*/ 485671 h 7012541"/>
              <a:gd name="connsiteX41" fmla="*/ 4567235 w 8389848"/>
              <a:gd name="connsiteY41" fmla="*/ 545425 h 7012541"/>
              <a:gd name="connsiteX42" fmla="*/ 4701630 w 8389848"/>
              <a:gd name="connsiteY42" fmla="*/ 481403 h 7012541"/>
              <a:gd name="connsiteX43" fmla="*/ 4787643 w 8389848"/>
              <a:gd name="connsiteY43" fmla="*/ 366167 h 7012541"/>
              <a:gd name="connsiteX44" fmla="*/ 4852154 w 8389848"/>
              <a:gd name="connsiteY44" fmla="*/ 349094 h 7012541"/>
              <a:gd name="connsiteX45" fmla="*/ 4911289 w 8389848"/>
              <a:gd name="connsiteY45" fmla="*/ 494208 h 7012541"/>
              <a:gd name="connsiteX46" fmla="*/ 4900539 w 8389848"/>
              <a:gd name="connsiteY46" fmla="*/ 507013 h 7012541"/>
              <a:gd name="connsiteX47" fmla="*/ 5008054 w 8389848"/>
              <a:gd name="connsiteY47" fmla="*/ 532622 h 7012541"/>
              <a:gd name="connsiteX48" fmla="*/ 5099443 w 8389848"/>
              <a:gd name="connsiteY48" fmla="*/ 498476 h 7012541"/>
              <a:gd name="connsiteX49" fmla="*/ 5115571 w 8389848"/>
              <a:gd name="connsiteY49" fmla="*/ 485671 h 7012541"/>
              <a:gd name="connsiteX50" fmla="*/ 5292973 w 8389848"/>
              <a:gd name="connsiteY50" fmla="*/ 477137 h 7012541"/>
              <a:gd name="connsiteX51" fmla="*/ 5395114 w 8389848"/>
              <a:gd name="connsiteY51" fmla="*/ 468600 h 7012541"/>
              <a:gd name="connsiteX52" fmla="*/ 5454249 w 8389848"/>
              <a:gd name="connsiteY52" fmla="*/ 357630 h 7012541"/>
              <a:gd name="connsiteX53" fmla="*/ 5545639 w 8389848"/>
              <a:gd name="connsiteY53" fmla="*/ 131422 h 7012541"/>
              <a:gd name="connsiteX54" fmla="*/ 5626276 w 8389848"/>
              <a:gd name="connsiteY54" fmla="*/ 33255 h 7012541"/>
              <a:gd name="connsiteX55" fmla="*/ 5684065 w 8389848"/>
              <a:gd name="connsiteY55" fmla="*/ 2846 h 7012541"/>
              <a:gd name="connsiteX56" fmla="*/ 5721528 w 8389848"/>
              <a:gd name="connsiteY56" fmla="*/ 245 h 7012541"/>
              <a:gd name="connsiteX57" fmla="*/ 5766047 w 8389848"/>
              <a:gd name="connsiteY57" fmla="*/ 7648 h 7012541"/>
              <a:gd name="connsiteX58" fmla="*/ 5712289 w 8389848"/>
              <a:gd name="connsiteY58" fmla="*/ 152762 h 7012541"/>
              <a:gd name="connsiteX59" fmla="*/ 5658530 w 8389848"/>
              <a:gd name="connsiteY59" fmla="*/ 323485 h 7012541"/>
              <a:gd name="connsiteX60" fmla="*/ 5599395 w 8389848"/>
              <a:gd name="connsiteY60" fmla="*/ 489940 h 7012541"/>
              <a:gd name="connsiteX61" fmla="*/ 5733793 w 8389848"/>
              <a:gd name="connsiteY61" fmla="*/ 613714 h 7012541"/>
              <a:gd name="connsiteX62" fmla="*/ 5766047 w 8389848"/>
              <a:gd name="connsiteY62" fmla="*/ 596641 h 7012541"/>
              <a:gd name="connsiteX63" fmla="*/ 5782173 w 8389848"/>
              <a:gd name="connsiteY63" fmla="*/ 566766 h 7012541"/>
              <a:gd name="connsiteX64" fmla="*/ 5889693 w 8389848"/>
              <a:gd name="connsiteY64" fmla="*/ 532622 h 7012541"/>
              <a:gd name="connsiteX65" fmla="*/ 5948825 w 8389848"/>
              <a:gd name="connsiteY65" fmla="*/ 600910 h 7012541"/>
              <a:gd name="connsiteX66" fmla="*/ 5948825 w 8389848"/>
              <a:gd name="connsiteY66" fmla="*/ 635055 h 7012541"/>
              <a:gd name="connsiteX67" fmla="*/ 6110101 w 8389848"/>
              <a:gd name="connsiteY67" fmla="*/ 801509 h 7012541"/>
              <a:gd name="connsiteX68" fmla="*/ 6185364 w 8389848"/>
              <a:gd name="connsiteY68" fmla="*/ 797240 h 7012541"/>
              <a:gd name="connsiteX69" fmla="*/ 6411148 w 8389848"/>
              <a:gd name="connsiteY69" fmla="*/ 754560 h 7012541"/>
              <a:gd name="connsiteX70" fmla="*/ 6459531 w 8389848"/>
              <a:gd name="connsiteY70" fmla="*/ 771633 h 7012541"/>
              <a:gd name="connsiteX71" fmla="*/ 6518666 w 8389848"/>
              <a:gd name="connsiteY71" fmla="*/ 831386 h 7012541"/>
              <a:gd name="connsiteX72" fmla="*/ 6583174 w 8389848"/>
              <a:gd name="connsiteY72" fmla="*/ 839921 h 7012541"/>
              <a:gd name="connsiteX73" fmla="*/ 6604680 w 8389848"/>
              <a:gd name="connsiteY73" fmla="*/ 822850 h 7012541"/>
              <a:gd name="connsiteX74" fmla="*/ 6630887 w 8389848"/>
              <a:gd name="connsiteY74" fmla="*/ 818048 h 7012541"/>
              <a:gd name="connsiteX75" fmla="*/ 6648711 w 8389848"/>
              <a:gd name="connsiteY75" fmla="*/ 821907 h 7012541"/>
              <a:gd name="connsiteX76" fmla="*/ 6652736 w 8389848"/>
              <a:gd name="connsiteY76" fmla="*/ 803062 h 7012541"/>
              <a:gd name="connsiteX77" fmla="*/ 6634723 w 8389848"/>
              <a:gd name="connsiteY77" fmla="*/ 789260 h 7012541"/>
              <a:gd name="connsiteX78" fmla="*/ 6634019 w 8389848"/>
              <a:gd name="connsiteY78" fmla="*/ 763084 h 7012541"/>
              <a:gd name="connsiteX79" fmla="*/ 6635466 w 8389848"/>
              <a:gd name="connsiteY79" fmla="*/ 732353 h 7012541"/>
              <a:gd name="connsiteX80" fmla="*/ 6681000 w 8389848"/>
              <a:gd name="connsiteY80" fmla="*/ 753698 h 7012541"/>
              <a:gd name="connsiteX81" fmla="*/ 6681704 w 8389848"/>
              <a:gd name="connsiteY81" fmla="*/ 779876 h 7012541"/>
              <a:gd name="connsiteX82" fmla="*/ 6666549 w 8389848"/>
              <a:gd name="connsiteY82" fmla="*/ 977913 h 7012541"/>
              <a:gd name="connsiteX83" fmla="*/ 6666829 w 8389848"/>
              <a:gd name="connsiteY83" fmla="*/ 988259 h 7012541"/>
              <a:gd name="connsiteX84" fmla="*/ 6669190 w 8389848"/>
              <a:gd name="connsiteY84" fmla="*/ 987703 h 7012541"/>
              <a:gd name="connsiteX85" fmla="*/ 6712195 w 8389848"/>
              <a:gd name="connsiteY85" fmla="*/ 1006376 h 7012541"/>
              <a:gd name="connsiteX86" fmla="*/ 6741388 w 8389848"/>
              <a:gd name="connsiteY86" fmla="*/ 1050670 h 7012541"/>
              <a:gd name="connsiteX87" fmla="*/ 6756165 w 8389848"/>
              <a:gd name="connsiteY87" fmla="*/ 1051331 h 7012541"/>
              <a:gd name="connsiteX88" fmla="*/ 6811400 w 8389848"/>
              <a:gd name="connsiteY88" fmla="*/ 1031420 h 7012541"/>
              <a:gd name="connsiteX89" fmla="*/ 6870579 w 8389848"/>
              <a:gd name="connsiteY89" fmla="*/ 1010084 h 7012541"/>
              <a:gd name="connsiteX90" fmla="*/ 6917158 w 8389848"/>
              <a:gd name="connsiteY90" fmla="*/ 1091465 h 7012541"/>
              <a:gd name="connsiteX91" fmla="*/ 7031896 w 8389848"/>
              <a:gd name="connsiteY91" fmla="*/ 1125620 h 7012541"/>
              <a:gd name="connsiteX92" fmla="*/ 7125478 w 8389848"/>
              <a:gd name="connsiteY92" fmla="*/ 1156072 h 7012541"/>
              <a:gd name="connsiteX93" fmla="*/ 7159878 w 8389848"/>
              <a:gd name="connsiteY93" fmla="*/ 1207863 h 7012541"/>
              <a:gd name="connsiteX94" fmla="*/ 7235505 w 8389848"/>
              <a:gd name="connsiteY94" fmla="*/ 1290100 h 7012541"/>
              <a:gd name="connsiteX95" fmla="*/ 7260605 w 8389848"/>
              <a:gd name="connsiteY95" fmla="*/ 1292379 h 7012541"/>
              <a:gd name="connsiteX96" fmla="*/ 7397968 w 8389848"/>
              <a:gd name="connsiteY96" fmla="*/ 1257963 h 7012541"/>
              <a:gd name="connsiteX97" fmla="*/ 7448170 w 8389848"/>
              <a:gd name="connsiteY97" fmla="*/ 1262519 h 7012541"/>
              <a:gd name="connsiteX98" fmla="*/ 7449238 w 8389848"/>
              <a:gd name="connsiteY98" fmla="*/ 1281014 h 7012541"/>
              <a:gd name="connsiteX99" fmla="*/ 7356343 w 8389848"/>
              <a:gd name="connsiteY99" fmla="*/ 1318280 h 7012541"/>
              <a:gd name="connsiteX100" fmla="*/ 7333375 w 8389848"/>
              <a:gd name="connsiteY100" fmla="*/ 1352992 h 7012541"/>
              <a:gd name="connsiteX101" fmla="*/ 7382127 w 8389848"/>
              <a:gd name="connsiteY101" fmla="*/ 1388279 h 7012541"/>
              <a:gd name="connsiteX102" fmla="*/ 7433759 w 8389848"/>
              <a:gd name="connsiteY102" fmla="*/ 1403649 h 7012541"/>
              <a:gd name="connsiteX103" fmla="*/ 7364535 w 8389848"/>
              <a:gd name="connsiteY103" fmla="*/ 1432382 h 7012541"/>
              <a:gd name="connsiteX104" fmla="*/ 7336194 w 8389848"/>
              <a:gd name="connsiteY104" fmla="*/ 1457701 h 7012541"/>
              <a:gd name="connsiteX105" fmla="*/ 7364153 w 8389848"/>
              <a:gd name="connsiteY105" fmla="*/ 1481607 h 7012541"/>
              <a:gd name="connsiteX106" fmla="*/ 7469950 w 8389848"/>
              <a:gd name="connsiteY106" fmla="*/ 1458567 h 7012541"/>
              <a:gd name="connsiteX107" fmla="*/ 7685494 w 8389848"/>
              <a:gd name="connsiteY107" fmla="*/ 1411069 h 7012541"/>
              <a:gd name="connsiteX108" fmla="*/ 7721005 w 8389848"/>
              <a:gd name="connsiteY108" fmla="*/ 1398266 h 7012541"/>
              <a:gd name="connsiteX109" fmla="*/ 7755786 w 8389848"/>
              <a:gd name="connsiteY109" fmla="*/ 1400830 h 7012541"/>
              <a:gd name="connsiteX110" fmla="*/ 7744655 w 8389848"/>
              <a:gd name="connsiteY110" fmla="*/ 1431274 h 7012541"/>
              <a:gd name="connsiteX111" fmla="*/ 7718830 w 8389848"/>
              <a:gd name="connsiteY111" fmla="*/ 1444362 h 7012541"/>
              <a:gd name="connsiteX112" fmla="*/ 7634911 w 8389848"/>
              <a:gd name="connsiteY112" fmla="*/ 1455735 h 7012541"/>
              <a:gd name="connsiteX113" fmla="*/ 7564259 w 8389848"/>
              <a:gd name="connsiteY113" fmla="*/ 1473656 h 7012541"/>
              <a:gd name="connsiteX114" fmla="*/ 7519069 w 8389848"/>
              <a:gd name="connsiteY114" fmla="*/ 1486173 h 7012541"/>
              <a:gd name="connsiteX115" fmla="*/ 7422588 w 8389848"/>
              <a:gd name="connsiteY115" fmla="*/ 1517179 h 7012541"/>
              <a:gd name="connsiteX116" fmla="*/ 7333981 w 8389848"/>
              <a:gd name="connsiteY116" fmla="*/ 1586884 h 7012541"/>
              <a:gd name="connsiteX117" fmla="*/ 7424703 w 8389848"/>
              <a:gd name="connsiteY117" fmla="*/ 1595712 h 7012541"/>
              <a:gd name="connsiteX118" fmla="*/ 7616576 w 8389848"/>
              <a:gd name="connsiteY118" fmla="*/ 1556747 h 7012541"/>
              <a:gd name="connsiteX119" fmla="*/ 7733485 w 8389848"/>
              <a:gd name="connsiteY119" fmla="*/ 1544806 h 7012541"/>
              <a:gd name="connsiteX120" fmla="*/ 7757500 w 8389848"/>
              <a:gd name="connsiteY120" fmla="*/ 1570131 h 7012541"/>
              <a:gd name="connsiteX121" fmla="*/ 7737410 w 8389848"/>
              <a:gd name="connsiteY121" fmla="*/ 1584926 h 7012541"/>
              <a:gd name="connsiteX122" fmla="*/ 7540165 w 8389848"/>
              <a:gd name="connsiteY122" fmla="*/ 1614502 h 7012541"/>
              <a:gd name="connsiteX123" fmla="*/ 7473820 w 8389848"/>
              <a:gd name="connsiteY123" fmla="*/ 1623317 h 7012541"/>
              <a:gd name="connsiteX124" fmla="*/ 7385936 w 8389848"/>
              <a:gd name="connsiteY124" fmla="*/ 1677656 h 7012541"/>
              <a:gd name="connsiteX125" fmla="*/ 7281204 w 8389848"/>
              <a:gd name="connsiteY125" fmla="*/ 1719189 h 7012541"/>
              <a:gd name="connsiteX126" fmla="*/ 7274371 w 8389848"/>
              <a:gd name="connsiteY126" fmla="*/ 1720608 h 7012541"/>
              <a:gd name="connsiteX127" fmla="*/ 7266631 w 8389848"/>
              <a:gd name="connsiteY127" fmla="*/ 1727395 h 7012541"/>
              <a:gd name="connsiteX128" fmla="*/ 7266631 w 8389848"/>
              <a:gd name="connsiteY128" fmla="*/ 1753945 h 7012541"/>
              <a:gd name="connsiteX129" fmla="*/ 7283452 w 8389848"/>
              <a:gd name="connsiteY129" fmla="*/ 1789340 h 7012541"/>
              <a:gd name="connsiteX130" fmla="*/ 7165708 w 8389848"/>
              <a:gd name="connsiteY130" fmla="*/ 1833590 h 7012541"/>
              <a:gd name="connsiteX131" fmla="*/ 7154809 w 8389848"/>
              <a:gd name="connsiteY131" fmla="*/ 1845056 h 7012541"/>
              <a:gd name="connsiteX132" fmla="*/ 7169142 w 8389848"/>
              <a:gd name="connsiteY132" fmla="*/ 1864261 h 7012541"/>
              <a:gd name="connsiteX133" fmla="*/ 7176645 w 8389848"/>
              <a:gd name="connsiteY133" fmla="*/ 1869997 h 7012541"/>
              <a:gd name="connsiteX134" fmla="*/ 7213877 w 8389848"/>
              <a:gd name="connsiteY134" fmla="*/ 1873441 h 7012541"/>
              <a:gd name="connsiteX135" fmla="*/ 7217525 w 8389848"/>
              <a:gd name="connsiteY135" fmla="*/ 1872797 h 7012541"/>
              <a:gd name="connsiteX136" fmla="*/ 7351920 w 8389848"/>
              <a:gd name="connsiteY136" fmla="*/ 1864261 h 7012541"/>
              <a:gd name="connsiteX137" fmla="*/ 7393249 w 8389848"/>
              <a:gd name="connsiteY137" fmla="*/ 1878132 h 7012541"/>
              <a:gd name="connsiteX138" fmla="*/ 7415948 w 8389848"/>
              <a:gd name="connsiteY138" fmla="*/ 1899836 h 7012541"/>
              <a:gd name="connsiteX139" fmla="*/ 7429578 w 8389848"/>
              <a:gd name="connsiteY139" fmla="*/ 1897743 h 7012541"/>
              <a:gd name="connsiteX140" fmla="*/ 7460064 w 8389848"/>
              <a:gd name="connsiteY140" fmla="*/ 1895534 h 7012541"/>
              <a:gd name="connsiteX141" fmla="*/ 7502113 w 8389848"/>
              <a:gd name="connsiteY141" fmla="*/ 1922083 h 7012541"/>
              <a:gd name="connsiteX142" fmla="*/ 7476884 w 8389848"/>
              <a:gd name="connsiteY142" fmla="*/ 1957479 h 7012541"/>
              <a:gd name="connsiteX143" fmla="*/ 7435999 w 8389848"/>
              <a:gd name="connsiteY143" fmla="*/ 1965299 h 7012541"/>
              <a:gd name="connsiteX144" fmla="*/ 7432559 w 8389848"/>
              <a:gd name="connsiteY144" fmla="*/ 1983767 h 7012541"/>
              <a:gd name="connsiteX145" fmla="*/ 7341167 w 8389848"/>
              <a:gd name="connsiteY145" fmla="*/ 2116076 h 7012541"/>
              <a:gd name="connsiteX146" fmla="*/ 7292785 w 8389848"/>
              <a:gd name="connsiteY146" fmla="*/ 2120344 h 7012541"/>
              <a:gd name="connsiteX147" fmla="*/ 7267252 w 8389848"/>
              <a:gd name="connsiteY147" fmla="*/ 2119278 h 7012541"/>
              <a:gd name="connsiteX148" fmla="*/ 7250917 w 8389848"/>
              <a:gd name="connsiteY148" fmla="*/ 2136237 h 7012541"/>
              <a:gd name="connsiteX149" fmla="*/ 7266631 w 8389848"/>
              <a:gd name="connsiteY149" fmla="*/ 2152158 h 7012541"/>
              <a:gd name="connsiteX150" fmla="*/ 7266631 w 8389848"/>
              <a:gd name="connsiteY150" fmla="*/ 2169860 h 7012541"/>
              <a:gd name="connsiteX151" fmla="*/ 7241401 w 8389848"/>
              <a:gd name="connsiteY151" fmla="*/ 2178706 h 7012541"/>
              <a:gd name="connsiteX152" fmla="*/ 7216741 w 8389848"/>
              <a:gd name="connsiteY152" fmla="*/ 2176761 h 7012541"/>
              <a:gd name="connsiteX153" fmla="*/ 7206772 w 8389848"/>
              <a:gd name="connsiteY153" fmla="*/ 2188634 h 7012541"/>
              <a:gd name="connsiteX154" fmla="*/ 7209141 w 8389848"/>
              <a:gd name="connsiteY154" fmla="*/ 2205255 h 7012541"/>
              <a:gd name="connsiteX155" fmla="*/ 7241401 w 8389848"/>
              <a:gd name="connsiteY155" fmla="*/ 2205255 h 7012541"/>
              <a:gd name="connsiteX156" fmla="*/ 7325501 w 8389848"/>
              <a:gd name="connsiteY156" fmla="*/ 2205255 h 7012541"/>
              <a:gd name="connsiteX157" fmla="*/ 7367553 w 8389848"/>
              <a:gd name="connsiteY157" fmla="*/ 2205255 h 7012541"/>
              <a:gd name="connsiteX158" fmla="*/ 7434834 w 8389848"/>
              <a:gd name="connsiteY158" fmla="*/ 2249505 h 7012541"/>
              <a:gd name="connsiteX159" fmla="*/ 7535753 w 8389848"/>
              <a:gd name="connsiteY159" fmla="*/ 2284901 h 7012541"/>
              <a:gd name="connsiteX160" fmla="*/ 7560984 w 8389848"/>
              <a:gd name="connsiteY160" fmla="*/ 2311449 h 7012541"/>
              <a:gd name="connsiteX161" fmla="*/ 7535753 w 8389848"/>
              <a:gd name="connsiteY161" fmla="*/ 2329142 h 7012541"/>
              <a:gd name="connsiteX162" fmla="*/ 7527346 w 8389848"/>
              <a:gd name="connsiteY162" fmla="*/ 2355692 h 7012541"/>
              <a:gd name="connsiteX163" fmla="*/ 7518935 w 8389848"/>
              <a:gd name="connsiteY163" fmla="*/ 2391087 h 7012541"/>
              <a:gd name="connsiteX164" fmla="*/ 7518935 w 8389848"/>
              <a:gd name="connsiteY164" fmla="*/ 2417635 h 7012541"/>
              <a:gd name="connsiteX165" fmla="*/ 7527346 w 8389848"/>
              <a:gd name="connsiteY165" fmla="*/ 2417635 h 7012541"/>
              <a:gd name="connsiteX166" fmla="*/ 7527346 w 8389848"/>
              <a:gd name="connsiteY166" fmla="*/ 2479580 h 7012541"/>
              <a:gd name="connsiteX167" fmla="*/ 7460064 w 8389848"/>
              <a:gd name="connsiteY167" fmla="*/ 2541532 h 7012541"/>
              <a:gd name="connsiteX168" fmla="*/ 7544165 w 8389848"/>
              <a:gd name="connsiteY168" fmla="*/ 2568073 h 7012541"/>
              <a:gd name="connsiteX169" fmla="*/ 7535753 w 8389848"/>
              <a:gd name="connsiteY169" fmla="*/ 2576928 h 7012541"/>
              <a:gd name="connsiteX170" fmla="*/ 7236495 w 8389848"/>
              <a:gd name="connsiteY170" fmla="*/ 2576928 h 7012541"/>
              <a:gd name="connsiteX171" fmla="*/ 7215508 w 8389848"/>
              <a:gd name="connsiteY171" fmla="*/ 2587165 h 7012541"/>
              <a:gd name="connsiteX172" fmla="*/ 7214139 w 8389848"/>
              <a:gd name="connsiteY172" fmla="*/ 2590655 h 7012541"/>
              <a:gd name="connsiteX173" fmla="*/ 7232990 w 8389848"/>
              <a:gd name="connsiteY173" fmla="*/ 2594621 h 7012541"/>
              <a:gd name="connsiteX174" fmla="*/ 7300272 w 8389848"/>
              <a:gd name="connsiteY174" fmla="*/ 2638871 h 7012541"/>
              <a:gd name="connsiteX175" fmla="*/ 7333912 w 8389848"/>
              <a:gd name="connsiteY175" fmla="*/ 2665420 h 7012541"/>
              <a:gd name="connsiteX176" fmla="*/ 7426423 w 8389848"/>
              <a:gd name="connsiteY176" fmla="*/ 2683114 h 7012541"/>
              <a:gd name="connsiteX177" fmla="*/ 7443243 w 8389848"/>
              <a:gd name="connsiteY177" fmla="*/ 2700816 h 7012541"/>
              <a:gd name="connsiteX178" fmla="*/ 7426423 w 8389848"/>
              <a:gd name="connsiteY178" fmla="*/ 2709662 h 7012541"/>
              <a:gd name="connsiteX179" fmla="*/ 7224581 w 8389848"/>
              <a:gd name="connsiteY179" fmla="*/ 2709662 h 7012541"/>
              <a:gd name="connsiteX180" fmla="*/ 7208810 w 8389848"/>
              <a:gd name="connsiteY180" fmla="*/ 2710767 h 7012541"/>
              <a:gd name="connsiteX181" fmla="*/ 7207899 w 8389848"/>
              <a:gd name="connsiteY181" fmla="*/ 2711514 h 7012541"/>
              <a:gd name="connsiteX182" fmla="*/ 7208115 w 8389848"/>
              <a:gd name="connsiteY182" fmla="*/ 2712006 h 7012541"/>
              <a:gd name="connsiteX183" fmla="*/ 7292785 w 8389848"/>
              <a:gd name="connsiteY183" fmla="*/ 2730679 h 7012541"/>
              <a:gd name="connsiteX184" fmla="*/ 7411055 w 8389848"/>
              <a:gd name="connsiteY184" fmla="*/ 2816042 h 7012541"/>
              <a:gd name="connsiteX185" fmla="*/ 7411055 w 8389848"/>
              <a:gd name="connsiteY185" fmla="*/ 2824702 h 7012541"/>
              <a:gd name="connsiteX186" fmla="*/ 7510524 w 8389848"/>
              <a:gd name="connsiteY186" fmla="*/ 2824702 h 7012541"/>
              <a:gd name="connsiteX187" fmla="*/ 7586217 w 8389848"/>
              <a:gd name="connsiteY187" fmla="*/ 2815857 h 7012541"/>
              <a:gd name="connsiteX188" fmla="*/ 7619857 w 8389848"/>
              <a:gd name="connsiteY188" fmla="*/ 2842405 h 7012541"/>
              <a:gd name="connsiteX189" fmla="*/ 7611446 w 8389848"/>
              <a:gd name="connsiteY189" fmla="*/ 2868954 h 7012541"/>
              <a:gd name="connsiteX190" fmla="*/ 7569394 w 8389848"/>
              <a:gd name="connsiteY190" fmla="*/ 2868954 h 7012541"/>
              <a:gd name="connsiteX191" fmla="*/ 7460064 w 8389848"/>
              <a:gd name="connsiteY191" fmla="*/ 2860098 h 7012541"/>
              <a:gd name="connsiteX192" fmla="*/ 7429971 w 8389848"/>
              <a:gd name="connsiteY192" fmla="*/ 2855261 h 7012541"/>
              <a:gd name="connsiteX193" fmla="*/ 7408679 w 8389848"/>
              <a:gd name="connsiteY193" fmla="*/ 2859828 h 7012541"/>
              <a:gd name="connsiteX194" fmla="*/ 7391569 w 8389848"/>
              <a:gd name="connsiteY194" fmla="*/ 2867792 h 7012541"/>
              <a:gd name="connsiteX195" fmla="*/ 7380474 w 8389848"/>
              <a:gd name="connsiteY195" fmla="*/ 2867539 h 7012541"/>
              <a:gd name="connsiteX196" fmla="*/ 7376094 w 8389848"/>
              <a:gd name="connsiteY196" fmla="*/ 2868814 h 7012541"/>
              <a:gd name="connsiteX197" fmla="*/ 7363084 w 8389848"/>
              <a:gd name="connsiteY197" fmla="*/ 2868887 h 7012541"/>
              <a:gd name="connsiteX198" fmla="*/ 7330122 w 8389848"/>
              <a:gd name="connsiteY198" fmla="*/ 2879700 h 7012541"/>
              <a:gd name="connsiteX199" fmla="*/ 7423270 w 8389848"/>
              <a:gd name="connsiteY199" fmla="*/ 2893285 h 7012541"/>
              <a:gd name="connsiteX200" fmla="*/ 7535753 w 8389848"/>
              <a:gd name="connsiteY200" fmla="*/ 2895495 h 7012541"/>
              <a:gd name="connsiteX201" fmla="*/ 7569394 w 8389848"/>
              <a:gd name="connsiteY201" fmla="*/ 2895495 h 7012541"/>
              <a:gd name="connsiteX202" fmla="*/ 7611446 w 8389848"/>
              <a:gd name="connsiteY202" fmla="*/ 2913195 h 7012541"/>
              <a:gd name="connsiteX203" fmla="*/ 7619857 w 8389848"/>
              <a:gd name="connsiteY203" fmla="*/ 2939745 h 7012541"/>
              <a:gd name="connsiteX204" fmla="*/ 7603035 w 8389848"/>
              <a:gd name="connsiteY204" fmla="*/ 2957445 h 7012541"/>
              <a:gd name="connsiteX205" fmla="*/ 7476884 w 8389848"/>
              <a:gd name="connsiteY205" fmla="*/ 2957445 h 7012541"/>
              <a:gd name="connsiteX206" fmla="*/ 7611446 w 8389848"/>
              <a:gd name="connsiteY206" fmla="*/ 2992841 h 7012541"/>
              <a:gd name="connsiteX207" fmla="*/ 7636676 w 8389848"/>
              <a:gd name="connsiteY207" fmla="*/ 3010536 h 7012541"/>
              <a:gd name="connsiteX208" fmla="*/ 7603035 w 8389848"/>
              <a:gd name="connsiteY208" fmla="*/ 3019391 h 7012541"/>
              <a:gd name="connsiteX209" fmla="*/ 7392782 w 8389848"/>
              <a:gd name="connsiteY209" fmla="*/ 3019391 h 7012541"/>
              <a:gd name="connsiteX210" fmla="*/ 7359141 w 8389848"/>
              <a:gd name="connsiteY210" fmla="*/ 3037084 h 7012541"/>
              <a:gd name="connsiteX211" fmla="*/ 7418013 w 8389848"/>
              <a:gd name="connsiteY211" fmla="*/ 3037084 h 7012541"/>
              <a:gd name="connsiteX212" fmla="*/ 7493705 w 8389848"/>
              <a:gd name="connsiteY212" fmla="*/ 3063633 h 7012541"/>
              <a:gd name="connsiteX213" fmla="*/ 7569394 w 8389848"/>
              <a:gd name="connsiteY213" fmla="*/ 3063633 h 7012541"/>
              <a:gd name="connsiteX214" fmla="*/ 7594625 w 8389848"/>
              <a:gd name="connsiteY214" fmla="*/ 3090181 h 7012541"/>
              <a:gd name="connsiteX215" fmla="*/ 7569394 w 8389848"/>
              <a:gd name="connsiteY215" fmla="*/ 3116729 h 7012541"/>
              <a:gd name="connsiteX216" fmla="*/ 7392782 w 8389848"/>
              <a:gd name="connsiteY216" fmla="*/ 3116729 h 7012541"/>
              <a:gd name="connsiteX217" fmla="*/ 7317090 w 8389848"/>
              <a:gd name="connsiteY217" fmla="*/ 3125577 h 7012541"/>
              <a:gd name="connsiteX218" fmla="*/ 7409602 w 8389848"/>
              <a:gd name="connsiteY218" fmla="*/ 3125577 h 7012541"/>
              <a:gd name="connsiteX219" fmla="*/ 7468474 w 8389848"/>
              <a:gd name="connsiteY219" fmla="*/ 3160972 h 7012541"/>
              <a:gd name="connsiteX220" fmla="*/ 7468474 w 8389848"/>
              <a:gd name="connsiteY220" fmla="*/ 3187520 h 7012541"/>
              <a:gd name="connsiteX221" fmla="*/ 7434834 w 8389848"/>
              <a:gd name="connsiteY221" fmla="*/ 3205222 h 7012541"/>
              <a:gd name="connsiteX222" fmla="*/ 7325501 w 8389848"/>
              <a:gd name="connsiteY222" fmla="*/ 3222925 h 7012541"/>
              <a:gd name="connsiteX223" fmla="*/ 7289650 w 8389848"/>
              <a:gd name="connsiteY223" fmla="*/ 3228471 h 7012541"/>
              <a:gd name="connsiteX224" fmla="*/ 7297868 w 8389848"/>
              <a:gd name="connsiteY224" fmla="*/ 3237002 h 7012541"/>
              <a:gd name="connsiteX225" fmla="*/ 7234517 w 8389848"/>
              <a:gd name="connsiteY225" fmla="*/ 3266341 h 7012541"/>
              <a:gd name="connsiteX226" fmla="*/ 7200180 w 8389848"/>
              <a:gd name="connsiteY226" fmla="*/ 3279517 h 7012541"/>
              <a:gd name="connsiteX227" fmla="*/ 7287409 w 8389848"/>
              <a:gd name="connsiteY227" fmla="*/ 3302602 h 7012541"/>
              <a:gd name="connsiteX228" fmla="*/ 7437935 w 8389848"/>
              <a:gd name="connsiteY228" fmla="*/ 3285529 h 7012541"/>
              <a:gd name="connsiteX229" fmla="*/ 7507819 w 8389848"/>
              <a:gd name="connsiteY229" fmla="*/ 3251385 h 7012541"/>
              <a:gd name="connsiteX230" fmla="*/ 7626089 w 8389848"/>
              <a:gd name="connsiteY230" fmla="*/ 3153218 h 7012541"/>
              <a:gd name="connsiteX231" fmla="*/ 7824993 w 8389848"/>
              <a:gd name="connsiteY231" fmla="*/ 2986763 h 7012541"/>
              <a:gd name="connsiteX232" fmla="*/ 8083034 w 8389848"/>
              <a:gd name="connsiteY232" fmla="*/ 2905671 h 7012541"/>
              <a:gd name="connsiteX233" fmla="*/ 8292694 w 8389848"/>
              <a:gd name="connsiteY233" fmla="*/ 2811774 h 7012541"/>
              <a:gd name="connsiteX234" fmla="*/ 8308820 w 8389848"/>
              <a:gd name="connsiteY234" fmla="*/ 2798969 h 7012541"/>
              <a:gd name="connsiteX235" fmla="*/ 8389456 w 8389848"/>
              <a:gd name="connsiteY235" fmla="*/ 3076394 h 7012541"/>
              <a:gd name="connsiteX236" fmla="*/ 8271189 w 8389848"/>
              <a:gd name="connsiteY236" fmla="*/ 3114806 h 7012541"/>
              <a:gd name="connsiteX237" fmla="*/ 8002397 w 8389848"/>
              <a:gd name="connsiteY237" fmla="*/ 3174559 h 7012541"/>
              <a:gd name="connsiteX238" fmla="*/ 7744358 w 8389848"/>
              <a:gd name="connsiteY238" fmla="*/ 3259920 h 7012541"/>
              <a:gd name="connsiteX239" fmla="*/ 7583083 w 8389848"/>
              <a:gd name="connsiteY239" fmla="*/ 3358087 h 7012541"/>
              <a:gd name="connsiteX240" fmla="*/ 7507819 w 8389848"/>
              <a:gd name="connsiteY240" fmla="*/ 3396499 h 7012541"/>
              <a:gd name="connsiteX241" fmla="*/ 7201396 w 8389848"/>
              <a:gd name="connsiteY241" fmla="*/ 3537345 h 7012541"/>
              <a:gd name="connsiteX242" fmla="*/ 7180328 w 8389848"/>
              <a:gd name="connsiteY242" fmla="*/ 3547150 h 7012541"/>
              <a:gd name="connsiteX243" fmla="*/ 7165229 w 8389848"/>
              <a:gd name="connsiteY243" fmla="*/ 3639988 h 7012541"/>
              <a:gd name="connsiteX244" fmla="*/ 7112041 w 8389848"/>
              <a:gd name="connsiteY244" fmla="*/ 3746654 h 7012541"/>
              <a:gd name="connsiteX245" fmla="*/ 7107603 w 8389848"/>
              <a:gd name="connsiteY245" fmla="*/ 3767789 h 7012541"/>
              <a:gd name="connsiteX246" fmla="*/ 7120759 w 8389848"/>
              <a:gd name="connsiteY246" fmla="*/ 3772089 h 7012541"/>
              <a:gd name="connsiteX247" fmla="*/ 7534699 w 8389848"/>
              <a:gd name="connsiteY247" fmla="*/ 3891595 h 7012541"/>
              <a:gd name="connsiteX248" fmla="*/ 7626089 w 8389848"/>
              <a:gd name="connsiteY248" fmla="*/ 3917205 h 7012541"/>
              <a:gd name="connsiteX249" fmla="*/ 7749734 w 8389848"/>
              <a:gd name="connsiteY249" fmla="*/ 3904400 h 7012541"/>
              <a:gd name="connsiteX250" fmla="*/ 7819618 w 8389848"/>
              <a:gd name="connsiteY250" fmla="*/ 3895864 h 7012541"/>
              <a:gd name="connsiteX251" fmla="*/ 7894880 w 8389848"/>
              <a:gd name="connsiteY251" fmla="*/ 3912937 h 7012541"/>
              <a:gd name="connsiteX252" fmla="*/ 7927136 w 8389848"/>
              <a:gd name="connsiteY252" fmla="*/ 3942812 h 7012541"/>
              <a:gd name="connsiteX253" fmla="*/ 7787364 w 8389848"/>
              <a:gd name="connsiteY253" fmla="*/ 4169020 h 7012541"/>
              <a:gd name="connsiteX254" fmla="*/ 7636840 w 8389848"/>
              <a:gd name="connsiteY254" fmla="*/ 4169020 h 7012541"/>
              <a:gd name="connsiteX255" fmla="*/ 7513195 w 8389848"/>
              <a:gd name="connsiteY255" fmla="*/ 4100731 h 7012541"/>
              <a:gd name="connsiteX256" fmla="*/ 7378800 w 8389848"/>
              <a:gd name="connsiteY256" fmla="*/ 4079391 h 7012541"/>
              <a:gd name="connsiteX257" fmla="*/ 7239029 w 8389848"/>
              <a:gd name="connsiteY257" fmla="*/ 4023907 h 7012541"/>
              <a:gd name="connsiteX258" fmla="*/ 7158389 w 8389848"/>
              <a:gd name="connsiteY258" fmla="*/ 3921471 h 7012541"/>
              <a:gd name="connsiteX259" fmla="*/ 7124598 w 8389848"/>
              <a:gd name="connsiteY259" fmla="*/ 3898797 h 7012541"/>
              <a:gd name="connsiteX260" fmla="*/ 7095148 w 8389848"/>
              <a:gd name="connsiteY260" fmla="*/ 3921009 h 7012541"/>
              <a:gd name="connsiteX261" fmla="*/ 6993789 w 8389848"/>
              <a:gd name="connsiteY261" fmla="*/ 3921009 h 7012541"/>
              <a:gd name="connsiteX262" fmla="*/ 6841749 w 8389848"/>
              <a:gd name="connsiteY262" fmla="*/ 3947832 h 7012541"/>
              <a:gd name="connsiteX263" fmla="*/ 6799515 w 8389848"/>
              <a:gd name="connsiteY263" fmla="*/ 4048423 h 7012541"/>
              <a:gd name="connsiteX264" fmla="*/ 6554562 w 8389848"/>
              <a:gd name="connsiteY264" fmla="*/ 4309956 h 7012541"/>
              <a:gd name="connsiteX265" fmla="*/ 6495434 w 8389848"/>
              <a:gd name="connsiteY265" fmla="*/ 4323367 h 7012541"/>
              <a:gd name="connsiteX266" fmla="*/ 6157569 w 8389848"/>
              <a:gd name="connsiteY266" fmla="*/ 4323367 h 7012541"/>
              <a:gd name="connsiteX267" fmla="*/ 6225141 w 8389848"/>
              <a:gd name="connsiteY267" fmla="*/ 4544663 h 7012541"/>
              <a:gd name="connsiteX268" fmla="*/ 6030867 w 8389848"/>
              <a:gd name="connsiteY268" fmla="*/ 4423957 h 7012541"/>
              <a:gd name="connsiteX269" fmla="*/ 5726788 w 8389848"/>
              <a:gd name="connsiteY269" fmla="*/ 4363603 h 7012541"/>
              <a:gd name="connsiteX270" fmla="*/ 5583194 w 8389848"/>
              <a:gd name="connsiteY270" fmla="*/ 4558076 h 7012541"/>
              <a:gd name="connsiteX271" fmla="*/ 5372027 w 8389848"/>
              <a:gd name="connsiteY271" fmla="*/ 4658664 h 7012541"/>
              <a:gd name="connsiteX272" fmla="*/ 5228434 w 8389848"/>
              <a:gd name="connsiteY272" fmla="*/ 4698900 h 7012541"/>
              <a:gd name="connsiteX273" fmla="*/ 4991928 w 8389848"/>
              <a:gd name="connsiteY273" fmla="*/ 4812901 h 7012541"/>
              <a:gd name="connsiteX274" fmla="*/ 4915908 w 8389848"/>
              <a:gd name="connsiteY274" fmla="*/ 4866550 h 7012541"/>
              <a:gd name="connsiteX275" fmla="*/ 4949694 w 8389848"/>
              <a:gd name="connsiteY275" fmla="*/ 5034199 h 7012541"/>
              <a:gd name="connsiteX276" fmla="*/ 4978237 w 8389848"/>
              <a:gd name="connsiteY276" fmla="*/ 5142809 h 7012541"/>
              <a:gd name="connsiteX277" fmla="*/ 4997518 w 8389848"/>
              <a:gd name="connsiteY277" fmla="*/ 5144903 h 7012541"/>
              <a:gd name="connsiteX278" fmla="*/ 5017276 w 8389848"/>
              <a:gd name="connsiteY278" fmla="*/ 5157192 h 7012541"/>
              <a:gd name="connsiteX279" fmla="*/ 5033367 w 8389848"/>
              <a:gd name="connsiteY279" fmla="*/ 5182005 h 7012541"/>
              <a:gd name="connsiteX280" fmla="*/ 5039731 w 8389848"/>
              <a:gd name="connsiteY280" fmla="*/ 5192443 h 7012541"/>
              <a:gd name="connsiteX281" fmla="*/ 5060058 w 8389848"/>
              <a:gd name="connsiteY281" fmla="*/ 5219711 h 7012541"/>
              <a:gd name="connsiteX282" fmla="*/ 5070657 w 8389848"/>
              <a:gd name="connsiteY282" fmla="*/ 5232605 h 7012541"/>
              <a:gd name="connsiteX283" fmla="*/ 5077775 w 8389848"/>
              <a:gd name="connsiteY283" fmla="*/ 5251423 h 7012541"/>
              <a:gd name="connsiteX284" fmla="*/ 5076675 w 8389848"/>
              <a:gd name="connsiteY284" fmla="*/ 5272625 h 7012541"/>
              <a:gd name="connsiteX285" fmla="*/ 5067013 w 8389848"/>
              <a:gd name="connsiteY285" fmla="*/ 5325796 h 7012541"/>
              <a:gd name="connsiteX286" fmla="*/ 4992239 w 8389848"/>
              <a:gd name="connsiteY286" fmla="*/ 5402777 h 7012541"/>
              <a:gd name="connsiteX287" fmla="*/ 4981655 w 8389848"/>
              <a:gd name="connsiteY287" fmla="*/ 5403392 h 7012541"/>
              <a:gd name="connsiteX288" fmla="*/ 4935831 w 8389848"/>
              <a:gd name="connsiteY288" fmla="*/ 5411777 h 7012541"/>
              <a:gd name="connsiteX289" fmla="*/ 4922876 w 8389848"/>
              <a:gd name="connsiteY289" fmla="*/ 5410623 h 7012541"/>
              <a:gd name="connsiteX290" fmla="*/ 4887883 w 8389848"/>
              <a:gd name="connsiteY290" fmla="*/ 5412181 h 7012541"/>
              <a:gd name="connsiteX291" fmla="*/ 4868951 w 8389848"/>
              <a:gd name="connsiteY291" fmla="*/ 5411532 h 7012541"/>
              <a:gd name="connsiteX292" fmla="*/ 4852373 w 8389848"/>
              <a:gd name="connsiteY292" fmla="*/ 5399145 h 7012541"/>
              <a:gd name="connsiteX293" fmla="*/ 4797423 w 8389848"/>
              <a:gd name="connsiteY293" fmla="*/ 5370869 h 7012541"/>
              <a:gd name="connsiteX294" fmla="*/ 4769006 w 8389848"/>
              <a:gd name="connsiteY294" fmla="*/ 5349635 h 7012541"/>
              <a:gd name="connsiteX295" fmla="*/ 4763013 w 8389848"/>
              <a:gd name="connsiteY295" fmla="*/ 5336631 h 7012541"/>
              <a:gd name="connsiteX296" fmla="*/ 4763231 w 8389848"/>
              <a:gd name="connsiteY296" fmla="*/ 5303401 h 7012541"/>
              <a:gd name="connsiteX297" fmla="*/ 4760438 w 8389848"/>
              <a:gd name="connsiteY297" fmla="*/ 5250159 h 7012541"/>
              <a:gd name="connsiteX298" fmla="*/ 4768885 w 8389848"/>
              <a:gd name="connsiteY298" fmla="*/ 5228052 h 7012541"/>
              <a:gd name="connsiteX299" fmla="*/ 4786918 w 8389848"/>
              <a:gd name="connsiteY299" fmla="*/ 5203164 h 7012541"/>
              <a:gd name="connsiteX300" fmla="*/ 4805708 w 8389848"/>
              <a:gd name="connsiteY300" fmla="*/ 5186655 h 7012541"/>
              <a:gd name="connsiteX301" fmla="*/ 4839370 w 8389848"/>
              <a:gd name="connsiteY301" fmla="*/ 5158612 h 7012541"/>
              <a:gd name="connsiteX302" fmla="*/ 4839887 w 8389848"/>
              <a:gd name="connsiteY302" fmla="*/ 5158473 h 7012541"/>
              <a:gd name="connsiteX303" fmla="*/ 4839887 w 8389848"/>
              <a:gd name="connsiteY303" fmla="*/ 5114670 h 7012541"/>
              <a:gd name="connsiteX304" fmla="*/ 4831440 w 8389848"/>
              <a:gd name="connsiteY304" fmla="*/ 5000669 h 7012541"/>
              <a:gd name="connsiteX305" fmla="*/ 4731137 w 8389848"/>
              <a:gd name="connsiteY305" fmla="*/ 4868226 h 7012541"/>
              <a:gd name="connsiteX306" fmla="*/ 4699578 w 8389848"/>
              <a:gd name="connsiteY306" fmla="*/ 4861044 h 7012541"/>
              <a:gd name="connsiteX307" fmla="*/ 4695996 w 8389848"/>
              <a:gd name="connsiteY307" fmla="*/ 4869585 h 7012541"/>
              <a:gd name="connsiteX308" fmla="*/ 4526886 w 8389848"/>
              <a:gd name="connsiteY308" fmla="*/ 5175990 h 7012541"/>
              <a:gd name="connsiteX309" fmla="*/ 4431061 w 8389848"/>
              <a:gd name="connsiteY309" fmla="*/ 5313663 h 7012541"/>
              <a:gd name="connsiteX310" fmla="*/ 4467109 w 8389848"/>
              <a:gd name="connsiteY310" fmla="*/ 5335807 h 7012541"/>
              <a:gd name="connsiteX311" fmla="*/ 4556483 w 8389848"/>
              <a:gd name="connsiteY311" fmla="*/ 5411032 h 7012541"/>
              <a:gd name="connsiteX312" fmla="*/ 4588738 w 8389848"/>
              <a:gd name="connsiteY312" fmla="*/ 5530539 h 7012541"/>
              <a:gd name="connsiteX313" fmla="*/ 4486598 w 8389848"/>
              <a:gd name="connsiteY313" fmla="*/ 5658580 h 7012541"/>
              <a:gd name="connsiteX314" fmla="*/ 4481222 w 8389848"/>
              <a:gd name="connsiteY314" fmla="*/ 5688457 h 7012541"/>
              <a:gd name="connsiteX315" fmla="*/ 4508100 w 8389848"/>
              <a:gd name="connsiteY315" fmla="*/ 5833571 h 7012541"/>
              <a:gd name="connsiteX316" fmla="*/ 4373705 w 8389848"/>
              <a:gd name="connsiteY316" fmla="*/ 6029902 h 7012541"/>
              <a:gd name="connsiteX317" fmla="*/ 4244684 w 8389848"/>
              <a:gd name="connsiteY317" fmla="*/ 6076852 h 7012541"/>
              <a:gd name="connsiteX318" fmla="*/ 3981267 w 8389848"/>
              <a:gd name="connsiteY318" fmla="*/ 6046974 h 7012541"/>
              <a:gd name="connsiteX319" fmla="*/ 3906594 w 8389848"/>
              <a:gd name="connsiteY319" fmla="*/ 6000025 h 7012541"/>
              <a:gd name="connsiteX320" fmla="*/ 3861154 w 8389848"/>
              <a:gd name="connsiteY320" fmla="*/ 5958970 h 7012541"/>
              <a:gd name="connsiteX321" fmla="*/ 3835346 w 8389848"/>
              <a:gd name="connsiteY321" fmla="*/ 5983754 h 7012541"/>
              <a:gd name="connsiteX322" fmla="*/ 3721172 w 8389848"/>
              <a:gd name="connsiteY322" fmla="*/ 6074326 h 7012541"/>
              <a:gd name="connsiteX323" fmla="*/ 3723563 w 8389848"/>
              <a:gd name="connsiteY323" fmla="*/ 6076719 h 7012541"/>
              <a:gd name="connsiteX324" fmla="*/ 3733978 w 8389848"/>
              <a:gd name="connsiteY324" fmla="*/ 6081120 h 7012541"/>
              <a:gd name="connsiteX325" fmla="*/ 3776987 w 8389848"/>
              <a:gd name="connsiteY325" fmla="*/ 6098191 h 7012541"/>
              <a:gd name="connsiteX326" fmla="*/ 3723226 w 8389848"/>
              <a:gd name="connsiteY326" fmla="*/ 6128069 h 7012541"/>
              <a:gd name="connsiteX327" fmla="*/ 3685596 w 8389848"/>
              <a:gd name="connsiteY327" fmla="*/ 6115264 h 7012541"/>
              <a:gd name="connsiteX328" fmla="*/ 3674316 w 8389848"/>
              <a:gd name="connsiteY328" fmla="*/ 6111495 h 7012541"/>
              <a:gd name="connsiteX329" fmla="*/ 3550158 w 8389848"/>
              <a:gd name="connsiteY329" fmla="*/ 6209987 h 7012541"/>
              <a:gd name="connsiteX330" fmla="*/ 2376461 w 8389848"/>
              <a:gd name="connsiteY330" fmla="*/ 6797710 h 7012541"/>
              <a:gd name="connsiteX331" fmla="*/ 2293103 w 8389848"/>
              <a:gd name="connsiteY331" fmla="*/ 6820826 h 7012541"/>
              <a:gd name="connsiteX332" fmla="*/ 2293103 w 8389848"/>
              <a:gd name="connsiteY332" fmla="*/ 6858002 h 7012541"/>
              <a:gd name="connsiteX333" fmla="*/ 2159046 w 8389848"/>
              <a:gd name="connsiteY333" fmla="*/ 6858002 h 7012541"/>
              <a:gd name="connsiteX334" fmla="*/ 2047293 w 8389848"/>
              <a:gd name="connsiteY334" fmla="*/ 6888993 h 7012541"/>
              <a:gd name="connsiteX335" fmla="*/ 995643 w 8389848"/>
              <a:gd name="connsiteY335" fmla="*/ 7010404 h 7012541"/>
              <a:gd name="connsiteX336" fmla="*/ 0 w 8389848"/>
              <a:gd name="connsiteY336" fmla="*/ 6931523 h 7012541"/>
              <a:gd name="connsiteX337" fmla="*/ 28261 w 8389848"/>
              <a:gd name="connsiteY337" fmla="*/ 5029202 h 7012541"/>
              <a:gd name="connsiteX0" fmla="*/ 6634026 w 8309387"/>
              <a:gd name="connsiteY0" fmla="*/ 867292 h 7012541"/>
              <a:gd name="connsiteX1" fmla="*/ 6577800 w 8309387"/>
              <a:gd name="connsiteY1" fmla="*/ 908210 h 7012541"/>
              <a:gd name="connsiteX2" fmla="*/ 6529417 w 8309387"/>
              <a:gd name="connsiteY2" fmla="*/ 967963 h 7012541"/>
              <a:gd name="connsiteX3" fmla="*/ 6545544 w 8309387"/>
              <a:gd name="connsiteY3" fmla="*/ 1006376 h 7012541"/>
              <a:gd name="connsiteX4" fmla="*/ 6585864 w 8309387"/>
              <a:gd name="connsiteY4" fmla="*/ 1006911 h 7012541"/>
              <a:gd name="connsiteX5" fmla="*/ 6602827 w 8309387"/>
              <a:gd name="connsiteY5" fmla="*/ 1003094 h 7012541"/>
              <a:gd name="connsiteX6" fmla="*/ 6624961 w 8309387"/>
              <a:gd name="connsiteY6" fmla="*/ 955148 h 7012541"/>
              <a:gd name="connsiteX7" fmla="*/ 6627415 w 8309387"/>
              <a:gd name="connsiteY7" fmla="*/ 887712 h 7012541"/>
              <a:gd name="connsiteX8" fmla="*/ 6634026 w 8309387"/>
              <a:gd name="connsiteY8" fmla="*/ 867292 h 7012541"/>
              <a:gd name="connsiteX9" fmla="*/ 28261 w 8309387"/>
              <a:gd name="connsiteY9" fmla="*/ 5029202 h 7012541"/>
              <a:gd name="connsiteX10" fmla="*/ 71547 w 8309387"/>
              <a:gd name="connsiteY10" fmla="*/ 85060 h 7012541"/>
              <a:gd name="connsiteX11" fmla="*/ 2293103 w 8309387"/>
              <a:gd name="connsiteY11" fmla="*/ 0 h 7012541"/>
              <a:gd name="connsiteX12" fmla="*/ 2909882 w 8309387"/>
              <a:gd name="connsiteY12" fmla="*/ 423059 h 7012541"/>
              <a:gd name="connsiteX13" fmla="*/ 3086400 w 8309387"/>
              <a:gd name="connsiteY13" fmla="*/ 516658 h 7012541"/>
              <a:gd name="connsiteX14" fmla="*/ 3066703 w 8309387"/>
              <a:gd name="connsiteY14" fmla="*/ 491542 h 7012541"/>
              <a:gd name="connsiteX15" fmla="*/ 3040497 w 8309387"/>
              <a:gd name="connsiteY15" fmla="*/ 460064 h 7012541"/>
              <a:gd name="connsiteX16" fmla="*/ 2943731 w 8309387"/>
              <a:gd name="connsiteY16" fmla="*/ 387506 h 7012541"/>
              <a:gd name="connsiteX17" fmla="*/ 2895348 w 8309387"/>
              <a:gd name="connsiteY17" fmla="*/ 302144 h 7012541"/>
              <a:gd name="connsiteX18" fmla="*/ 2981361 w 8309387"/>
              <a:gd name="connsiteY18" fmla="*/ 203978 h 7012541"/>
              <a:gd name="connsiteX19" fmla="*/ 3035121 w 8309387"/>
              <a:gd name="connsiteY19" fmla="*/ 203978 h 7012541"/>
              <a:gd name="connsiteX20" fmla="*/ 3051248 w 8309387"/>
              <a:gd name="connsiteY20" fmla="*/ 233856 h 7012541"/>
              <a:gd name="connsiteX21" fmla="*/ 3110381 w 8309387"/>
              <a:gd name="connsiteY21" fmla="*/ 391774 h 7012541"/>
              <a:gd name="connsiteX22" fmla="*/ 3131886 w 8309387"/>
              <a:gd name="connsiteY22" fmla="*/ 434455 h 7012541"/>
              <a:gd name="connsiteX23" fmla="*/ 3217899 w 8309387"/>
              <a:gd name="connsiteY23" fmla="*/ 545425 h 7012541"/>
              <a:gd name="connsiteX24" fmla="*/ 3265394 w 8309387"/>
              <a:gd name="connsiteY24" fmla="*/ 614557 h 7012541"/>
              <a:gd name="connsiteX25" fmla="*/ 3525574 w 8309387"/>
              <a:gd name="connsiteY25" fmla="*/ 784372 h 7012541"/>
              <a:gd name="connsiteX26" fmla="*/ 3549857 w 8309387"/>
              <a:gd name="connsiteY26" fmla="*/ 760429 h 7012541"/>
              <a:gd name="connsiteX27" fmla="*/ 3583457 w 8309387"/>
              <a:gd name="connsiteY27" fmla="*/ 716148 h 7012541"/>
              <a:gd name="connsiteX28" fmla="*/ 3701724 w 8309387"/>
              <a:gd name="connsiteY28" fmla="*/ 703343 h 7012541"/>
              <a:gd name="connsiteX29" fmla="*/ 3927511 w 8309387"/>
              <a:gd name="connsiteY29" fmla="*/ 733221 h 7012541"/>
              <a:gd name="connsiteX30" fmla="*/ 3992019 w 8309387"/>
              <a:gd name="connsiteY30" fmla="*/ 686272 h 7012541"/>
              <a:gd name="connsiteX31" fmla="*/ 4008148 w 8309387"/>
              <a:gd name="connsiteY31" fmla="*/ 600910 h 7012541"/>
              <a:gd name="connsiteX32" fmla="*/ 4008148 w 8309387"/>
              <a:gd name="connsiteY32" fmla="*/ 545425 h 7012541"/>
              <a:gd name="connsiteX33" fmla="*/ 4110289 w 8309387"/>
              <a:gd name="connsiteY33" fmla="*/ 515549 h 7012541"/>
              <a:gd name="connsiteX34" fmla="*/ 4190927 w 8309387"/>
              <a:gd name="connsiteY34" fmla="*/ 579570 h 7012541"/>
              <a:gd name="connsiteX35" fmla="*/ 4239308 w 8309387"/>
              <a:gd name="connsiteY35" fmla="*/ 613714 h 7012541"/>
              <a:gd name="connsiteX36" fmla="*/ 4293068 w 8309387"/>
              <a:gd name="connsiteY36" fmla="*/ 583839 h 7012541"/>
              <a:gd name="connsiteX37" fmla="*/ 4336073 w 8309387"/>
              <a:gd name="connsiteY37" fmla="*/ 472869 h 7012541"/>
              <a:gd name="connsiteX38" fmla="*/ 4368329 w 8309387"/>
              <a:gd name="connsiteY38" fmla="*/ 438723 h 7012541"/>
              <a:gd name="connsiteX39" fmla="*/ 4422087 w 8309387"/>
              <a:gd name="connsiteY39" fmla="*/ 442991 h 7012541"/>
              <a:gd name="connsiteX40" fmla="*/ 4481222 w 8309387"/>
              <a:gd name="connsiteY40" fmla="*/ 485671 h 7012541"/>
              <a:gd name="connsiteX41" fmla="*/ 4567235 w 8309387"/>
              <a:gd name="connsiteY41" fmla="*/ 545425 h 7012541"/>
              <a:gd name="connsiteX42" fmla="*/ 4701630 w 8309387"/>
              <a:gd name="connsiteY42" fmla="*/ 481403 h 7012541"/>
              <a:gd name="connsiteX43" fmla="*/ 4787643 w 8309387"/>
              <a:gd name="connsiteY43" fmla="*/ 366167 h 7012541"/>
              <a:gd name="connsiteX44" fmla="*/ 4852154 w 8309387"/>
              <a:gd name="connsiteY44" fmla="*/ 349094 h 7012541"/>
              <a:gd name="connsiteX45" fmla="*/ 4911289 w 8309387"/>
              <a:gd name="connsiteY45" fmla="*/ 494208 h 7012541"/>
              <a:gd name="connsiteX46" fmla="*/ 4900539 w 8309387"/>
              <a:gd name="connsiteY46" fmla="*/ 507013 h 7012541"/>
              <a:gd name="connsiteX47" fmla="*/ 5008054 w 8309387"/>
              <a:gd name="connsiteY47" fmla="*/ 532622 h 7012541"/>
              <a:gd name="connsiteX48" fmla="*/ 5099443 w 8309387"/>
              <a:gd name="connsiteY48" fmla="*/ 498476 h 7012541"/>
              <a:gd name="connsiteX49" fmla="*/ 5115571 w 8309387"/>
              <a:gd name="connsiteY49" fmla="*/ 485671 h 7012541"/>
              <a:gd name="connsiteX50" fmla="*/ 5292973 w 8309387"/>
              <a:gd name="connsiteY50" fmla="*/ 477137 h 7012541"/>
              <a:gd name="connsiteX51" fmla="*/ 5395114 w 8309387"/>
              <a:gd name="connsiteY51" fmla="*/ 468600 h 7012541"/>
              <a:gd name="connsiteX52" fmla="*/ 5454249 w 8309387"/>
              <a:gd name="connsiteY52" fmla="*/ 357630 h 7012541"/>
              <a:gd name="connsiteX53" fmla="*/ 5545639 w 8309387"/>
              <a:gd name="connsiteY53" fmla="*/ 131422 h 7012541"/>
              <a:gd name="connsiteX54" fmla="*/ 5626276 w 8309387"/>
              <a:gd name="connsiteY54" fmla="*/ 33255 h 7012541"/>
              <a:gd name="connsiteX55" fmla="*/ 5684065 w 8309387"/>
              <a:gd name="connsiteY55" fmla="*/ 2846 h 7012541"/>
              <a:gd name="connsiteX56" fmla="*/ 5721528 w 8309387"/>
              <a:gd name="connsiteY56" fmla="*/ 245 h 7012541"/>
              <a:gd name="connsiteX57" fmla="*/ 5766047 w 8309387"/>
              <a:gd name="connsiteY57" fmla="*/ 7648 h 7012541"/>
              <a:gd name="connsiteX58" fmla="*/ 5712289 w 8309387"/>
              <a:gd name="connsiteY58" fmla="*/ 152762 h 7012541"/>
              <a:gd name="connsiteX59" fmla="*/ 5658530 w 8309387"/>
              <a:gd name="connsiteY59" fmla="*/ 323485 h 7012541"/>
              <a:gd name="connsiteX60" fmla="*/ 5599395 w 8309387"/>
              <a:gd name="connsiteY60" fmla="*/ 489940 h 7012541"/>
              <a:gd name="connsiteX61" fmla="*/ 5733793 w 8309387"/>
              <a:gd name="connsiteY61" fmla="*/ 613714 h 7012541"/>
              <a:gd name="connsiteX62" fmla="*/ 5766047 w 8309387"/>
              <a:gd name="connsiteY62" fmla="*/ 596641 h 7012541"/>
              <a:gd name="connsiteX63" fmla="*/ 5782173 w 8309387"/>
              <a:gd name="connsiteY63" fmla="*/ 566766 h 7012541"/>
              <a:gd name="connsiteX64" fmla="*/ 5889693 w 8309387"/>
              <a:gd name="connsiteY64" fmla="*/ 532622 h 7012541"/>
              <a:gd name="connsiteX65" fmla="*/ 5948825 w 8309387"/>
              <a:gd name="connsiteY65" fmla="*/ 600910 h 7012541"/>
              <a:gd name="connsiteX66" fmla="*/ 5948825 w 8309387"/>
              <a:gd name="connsiteY66" fmla="*/ 635055 h 7012541"/>
              <a:gd name="connsiteX67" fmla="*/ 6110101 w 8309387"/>
              <a:gd name="connsiteY67" fmla="*/ 801509 h 7012541"/>
              <a:gd name="connsiteX68" fmla="*/ 6185364 w 8309387"/>
              <a:gd name="connsiteY68" fmla="*/ 797240 h 7012541"/>
              <a:gd name="connsiteX69" fmla="*/ 6411148 w 8309387"/>
              <a:gd name="connsiteY69" fmla="*/ 754560 h 7012541"/>
              <a:gd name="connsiteX70" fmla="*/ 6459531 w 8309387"/>
              <a:gd name="connsiteY70" fmla="*/ 771633 h 7012541"/>
              <a:gd name="connsiteX71" fmla="*/ 6518666 w 8309387"/>
              <a:gd name="connsiteY71" fmla="*/ 831386 h 7012541"/>
              <a:gd name="connsiteX72" fmla="*/ 6583174 w 8309387"/>
              <a:gd name="connsiteY72" fmla="*/ 839921 h 7012541"/>
              <a:gd name="connsiteX73" fmla="*/ 6604680 w 8309387"/>
              <a:gd name="connsiteY73" fmla="*/ 822850 h 7012541"/>
              <a:gd name="connsiteX74" fmla="*/ 6630887 w 8309387"/>
              <a:gd name="connsiteY74" fmla="*/ 818048 h 7012541"/>
              <a:gd name="connsiteX75" fmla="*/ 6648711 w 8309387"/>
              <a:gd name="connsiteY75" fmla="*/ 821907 h 7012541"/>
              <a:gd name="connsiteX76" fmla="*/ 6652736 w 8309387"/>
              <a:gd name="connsiteY76" fmla="*/ 803062 h 7012541"/>
              <a:gd name="connsiteX77" fmla="*/ 6634723 w 8309387"/>
              <a:gd name="connsiteY77" fmla="*/ 789260 h 7012541"/>
              <a:gd name="connsiteX78" fmla="*/ 6634019 w 8309387"/>
              <a:gd name="connsiteY78" fmla="*/ 763084 h 7012541"/>
              <a:gd name="connsiteX79" fmla="*/ 6635466 w 8309387"/>
              <a:gd name="connsiteY79" fmla="*/ 732353 h 7012541"/>
              <a:gd name="connsiteX80" fmla="*/ 6681000 w 8309387"/>
              <a:gd name="connsiteY80" fmla="*/ 753698 h 7012541"/>
              <a:gd name="connsiteX81" fmla="*/ 6681704 w 8309387"/>
              <a:gd name="connsiteY81" fmla="*/ 779876 h 7012541"/>
              <a:gd name="connsiteX82" fmla="*/ 6666549 w 8309387"/>
              <a:gd name="connsiteY82" fmla="*/ 977913 h 7012541"/>
              <a:gd name="connsiteX83" fmla="*/ 6666829 w 8309387"/>
              <a:gd name="connsiteY83" fmla="*/ 988259 h 7012541"/>
              <a:gd name="connsiteX84" fmla="*/ 6669190 w 8309387"/>
              <a:gd name="connsiteY84" fmla="*/ 987703 h 7012541"/>
              <a:gd name="connsiteX85" fmla="*/ 6712195 w 8309387"/>
              <a:gd name="connsiteY85" fmla="*/ 1006376 h 7012541"/>
              <a:gd name="connsiteX86" fmla="*/ 6741388 w 8309387"/>
              <a:gd name="connsiteY86" fmla="*/ 1050670 h 7012541"/>
              <a:gd name="connsiteX87" fmla="*/ 6756165 w 8309387"/>
              <a:gd name="connsiteY87" fmla="*/ 1051331 h 7012541"/>
              <a:gd name="connsiteX88" fmla="*/ 6811400 w 8309387"/>
              <a:gd name="connsiteY88" fmla="*/ 1031420 h 7012541"/>
              <a:gd name="connsiteX89" fmla="*/ 6870579 w 8309387"/>
              <a:gd name="connsiteY89" fmla="*/ 1010084 h 7012541"/>
              <a:gd name="connsiteX90" fmla="*/ 6917158 w 8309387"/>
              <a:gd name="connsiteY90" fmla="*/ 1091465 h 7012541"/>
              <a:gd name="connsiteX91" fmla="*/ 7031896 w 8309387"/>
              <a:gd name="connsiteY91" fmla="*/ 1125620 h 7012541"/>
              <a:gd name="connsiteX92" fmla="*/ 7125478 w 8309387"/>
              <a:gd name="connsiteY92" fmla="*/ 1156072 h 7012541"/>
              <a:gd name="connsiteX93" fmla="*/ 7159878 w 8309387"/>
              <a:gd name="connsiteY93" fmla="*/ 1207863 h 7012541"/>
              <a:gd name="connsiteX94" fmla="*/ 7235505 w 8309387"/>
              <a:gd name="connsiteY94" fmla="*/ 1290100 h 7012541"/>
              <a:gd name="connsiteX95" fmla="*/ 7260605 w 8309387"/>
              <a:gd name="connsiteY95" fmla="*/ 1292379 h 7012541"/>
              <a:gd name="connsiteX96" fmla="*/ 7397968 w 8309387"/>
              <a:gd name="connsiteY96" fmla="*/ 1257963 h 7012541"/>
              <a:gd name="connsiteX97" fmla="*/ 7448170 w 8309387"/>
              <a:gd name="connsiteY97" fmla="*/ 1262519 h 7012541"/>
              <a:gd name="connsiteX98" fmla="*/ 7449238 w 8309387"/>
              <a:gd name="connsiteY98" fmla="*/ 1281014 h 7012541"/>
              <a:gd name="connsiteX99" fmla="*/ 7356343 w 8309387"/>
              <a:gd name="connsiteY99" fmla="*/ 1318280 h 7012541"/>
              <a:gd name="connsiteX100" fmla="*/ 7333375 w 8309387"/>
              <a:gd name="connsiteY100" fmla="*/ 1352992 h 7012541"/>
              <a:gd name="connsiteX101" fmla="*/ 7382127 w 8309387"/>
              <a:gd name="connsiteY101" fmla="*/ 1388279 h 7012541"/>
              <a:gd name="connsiteX102" fmla="*/ 7433759 w 8309387"/>
              <a:gd name="connsiteY102" fmla="*/ 1403649 h 7012541"/>
              <a:gd name="connsiteX103" fmla="*/ 7364535 w 8309387"/>
              <a:gd name="connsiteY103" fmla="*/ 1432382 h 7012541"/>
              <a:gd name="connsiteX104" fmla="*/ 7336194 w 8309387"/>
              <a:gd name="connsiteY104" fmla="*/ 1457701 h 7012541"/>
              <a:gd name="connsiteX105" fmla="*/ 7364153 w 8309387"/>
              <a:gd name="connsiteY105" fmla="*/ 1481607 h 7012541"/>
              <a:gd name="connsiteX106" fmla="*/ 7469950 w 8309387"/>
              <a:gd name="connsiteY106" fmla="*/ 1458567 h 7012541"/>
              <a:gd name="connsiteX107" fmla="*/ 7685494 w 8309387"/>
              <a:gd name="connsiteY107" fmla="*/ 1411069 h 7012541"/>
              <a:gd name="connsiteX108" fmla="*/ 7721005 w 8309387"/>
              <a:gd name="connsiteY108" fmla="*/ 1398266 h 7012541"/>
              <a:gd name="connsiteX109" fmla="*/ 7755786 w 8309387"/>
              <a:gd name="connsiteY109" fmla="*/ 1400830 h 7012541"/>
              <a:gd name="connsiteX110" fmla="*/ 7744655 w 8309387"/>
              <a:gd name="connsiteY110" fmla="*/ 1431274 h 7012541"/>
              <a:gd name="connsiteX111" fmla="*/ 7718830 w 8309387"/>
              <a:gd name="connsiteY111" fmla="*/ 1444362 h 7012541"/>
              <a:gd name="connsiteX112" fmla="*/ 7634911 w 8309387"/>
              <a:gd name="connsiteY112" fmla="*/ 1455735 h 7012541"/>
              <a:gd name="connsiteX113" fmla="*/ 7564259 w 8309387"/>
              <a:gd name="connsiteY113" fmla="*/ 1473656 h 7012541"/>
              <a:gd name="connsiteX114" fmla="*/ 7519069 w 8309387"/>
              <a:gd name="connsiteY114" fmla="*/ 1486173 h 7012541"/>
              <a:gd name="connsiteX115" fmla="*/ 7422588 w 8309387"/>
              <a:gd name="connsiteY115" fmla="*/ 1517179 h 7012541"/>
              <a:gd name="connsiteX116" fmla="*/ 7333981 w 8309387"/>
              <a:gd name="connsiteY116" fmla="*/ 1586884 h 7012541"/>
              <a:gd name="connsiteX117" fmla="*/ 7424703 w 8309387"/>
              <a:gd name="connsiteY117" fmla="*/ 1595712 h 7012541"/>
              <a:gd name="connsiteX118" fmla="*/ 7616576 w 8309387"/>
              <a:gd name="connsiteY118" fmla="*/ 1556747 h 7012541"/>
              <a:gd name="connsiteX119" fmla="*/ 7733485 w 8309387"/>
              <a:gd name="connsiteY119" fmla="*/ 1544806 h 7012541"/>
              <a:gd name="connsiteX120" fmla="*/ 7757500 w 8309387"/>
              <a:gd name="connsiteY120" fmla="*/ 1570131 h 7012541"/>
              <a:gd name="connsiteX121" fmla="*/ 7737410 w 8309387"/>
              <a:gd name="connsiteY121" fmla="*/ 1584926 h 7012541"/>
              <a:gd name="connsiteX122" fmla="*/ 7540165 w 8309387"/>
              <a:gd name="connsiteY122" fmla="*/ 1614502 h 7012541"/>
              <a:gd name="connsiteX123" fmla="*/ 7473820 w 8309387"/>
              <a:gd name="connsiteY123" fmla="*/ 1623317 h 7012541"/>
              <a:gd name="connsiteX124" fmla="*/ 7385936 w 8309387"/>
              <a:gd name="connsiteY124" fmla="*/ 1677656 h 7012541"/>
              <a:gd name="connsiteX125" fmla="*/ 7281204 w 8309387"/>
              <a:gd name="connsiteY125" fmla="*/ 1719189 h 7012541"/>
              <a:gd name="connsiteX126" fmla="*/ 7274371 w 8309387"/>
              <a:gd name="connsiteY126" fmla="*/ 1720608 h 7012541"/>
              <a:gd name="connsiteX127" fmla="*/ 7266631 w 8309387"/>
              <a:gd name="connsiteY127" fmla="*/ 1727395 h 7012541"/>
              <a:gd name="connsiteX128" fmla="*/ 7266631 w 8309387"/>
              <a:gd name="connsiteY128" fmla="*/ 1753945 h 7012541"/>
              <a:gd name="connsiteX129" fmla="*/ 7283452 w 8309387"/>
              <a:gd name="connsiteY129" fmla="*/ 1789340 h 7012541"/>
              <a:gd name="connsiteX130" fmla="*/ 7165708 w 8309387"/>
              <a:gd name="connsiteY130" fmla="*/ 1833590 h 7012541"/>
              <a:gd name="connsiteX131" fmla="*/ 7154809 w 8309387"/>
              <a:gd name="connsiteY131" fmla="*/ 1845056 h 7012541"/>
              <a:gd name="connsiteX132" fmla="*/ 7169142 w 8309387"/>
              <a:gd name="connsiteY132" fmla="*/ 1864261 h 7012541"/>
              <a:gd name="connsiteX133" fmla="*/ 7176645 w 8309387"/>
              <a:gd name="connsiteY133" fmla="*/ 1869997 h 7012541"/>
              <a:gd name="connsiteX134" fmla="*/ 7213877 w 8309387"/>
              <a:gd name="connsiteY134" fmla="*/ 1873441 h 7012541"/>
              <a:gd name="connsiteX135" fmla="*/ 7217525 w 8309387"/>
              <a:gd name="connsiteY135" fmla="*/ 1872797 h 7012541"/>
              <a:gd name="connsiteX136" fmla="*/ 7351920 w 8309387"/>
              <a:gd name="connsiteY136" fmla="*/ 1864261 h 7012541"/>
              <a:gd name="connsiteX137" fmla="*/ 7393249 w 8309387"/>
              <a:gd name="connsiteY137" fmla="*/ 1878132 h 7012541"/>
              <a:gd name="connsiteX138" fmla="*/ 7415948 w 8309387"/>
              <a:gd name="connsiteY138" fmla="*/ 1899836 h 7012541"/>
              <a:gd name="connsiteX139" fmla="*/ 7429578 w 8309387"/>
              <a:gd name="connsiteY139" fmla="*/ 1897743 h 7012541"/>
              <a:gd name="connsiteX140" fmla="*/ 7460064 w 8309387"/>
              <a:gd name="connsiteY140" fmla="*/ 1895534 h 7012541"/>
              <a:gd name="connsiteX141" fmla="*/ 7502113 w 8309387"/>
              <a:gd name="connsiteY141" fmla="*/ 1922083 h 7012541"/>
              <a:gd name="connsiteX142" fmla="*/ 7476884 w 8309387"/>
              <a:gd name="connsiteY142" fmla="*/ 1957479 h 7012541"/>
              <a:gd name="connsiteX143" fmla="*/ 7435999 w 8309387"/>
              <a:gd name="connsiteY143" fmla="*/ 1965299 h 7012541"/>
              <a:gd name="connsiteX144" fmla="*/ 7432559 w 8309387"/>
              <a:gd name="connsiteY144" fmla="*/ 1983767 h 7012541"/>
              <a:gd name="connsiteX145" fmla="*/ 7341167 w 8309387"/>
              <a:gd name="connsiteY145" fmla="*/ 2116076 h 7012541"/>
              <a:gd name="connsiteX146" fmla="*/ 7292785 w 8309387"/>
              <a:gd name="connsiteY146" fmla="*/ 2120344 h 7012541"/>
              <a:gd name="connsiteX147" fmla="*/ 7267252 w 8309387"/>
              <a:gd name="connsiteY147" fmla="*/ 2119278 h 7012541"/>
              <a:gd name="connsiteX148" fmla="*/ 7250917 w 8309387"/>
              <a:gd name="connsiteY148" fmla="*/ 2136237 h 7012541"/>
              <a:gd name="connsiteX149" fmla="*/ 7266631 w 8309387"/>
              <a:gd name="connsiteY149" fmla="*/ 2152158 h 7012541"/>
              <a:gd name="connsiteX150" fmla="*/ 7266631 w 8309387"/>
              <a:gd name="connsiteY150" fmla="*/ 2169860 h 7012541"/>
              <a:gd name="connsiteX151" fmla="*/ 7241401 w 8309387"/>
              <a:gd name="connsiteY151" fmla="*/ 2178706 h 7012541"/>
              <a:gd name="connsiteX152" fmla="*/ 7216741 w 8309387"/>
              <a:gd name="connsiteY152" fmla="*/ 2176761 h 7012541"/>
              <a:gd name="connsiteX153" fmla="*/ 7206772 w 8309387"/>
              <a:gd name="connsiteY153" fmla="*/ 2188634 h 7012541"/>
              <a:gd name="connsiteX154" fmla="*/ 7209141 w 8309387"/>
              <a:gd name="connsiteY154" fmla="*/ 2205255 h 7012541"/>
              <a:gd name="connsiteX155" fmla="*/ 7241401 w 8309387"/>
              <a:gd name="connsiteY155" fmla="*/ 2205255 h 7012541"/>
              <a:gd name="connsiteX156" fmla="*/ 7325501 w 8309387"/>
              <a:gd name="connsiteY156" fmla="*/ 2205255 h 7012541"/>
              <a:gd name="connsiteX157" fmla="*/ 7367553 w 8309387"/>
              <a:gd name="connsiteY157" fmla="*/ 2205255 h 7012541"/>
              <a:gd name="connsiteX158" fmla="*/ 7434834 w 8309387"/>
              <a:gd name="connsiteY158" fmla="*/ 2249505 h 7012541"/>
              <a:gd name="connsiteX159" fmla="*/ 7535753 w 8309387"/>
              <a:gd name="connsiteY159" fmla="*/ 2284901 h 7012541"/>
              <a:gd name="connsiteX160" fmla="*/ 7560984 w 8309387"/>
              <a:gd name="connsiteY160" fmla="*/ 2311449 h 7012541"/>
              <a:gd name="connsiteX161" fmla="*/ 7535753 w 8309387"/>
              <a:gd name="connsiteY161" fmla="*/ 2329142 h 7012541"/>
              <a:gd name="connsiteX162" fmla="*/ 7527346 w 8309387"/>
              <a:gd name="connsiteY162" fmla="*/ 2355692 h 7012541"/>
              <a:gd name="connsiteX163" fmla="*/ 7518935 w 8309387"/>
              <a:gd name="connsiteY163" fmla="*/ 2391087 h 7012541"/>
              <a:gd name="connsiteX164" fmla="*/ 7518935 w 8309387"/>
              <a:gd name="connsiteY164" fmla="*/ 2417635 h 7012541"/>
              <a:gd name="connsiteX165" fmla="*/ 7527346 w 8309387"/>
              <a:gd name="connsiteY165" fmla="*/ 2417635 h 7012541"/>
              <a:gd name="connsiteX166" fmla="*/ 7527346 w 8309387"/>
              <a:gd name="connsiteY166" fmla="*/ 2479580 h 7012541"/>
              <a:gd name="connsiteX167" fmla="*/ 7460064 w 8309387"/>
              <a:gd name="connsiteY167" fmla="*/ 2541532 h 7012541"/>
              <a:gd name="connsiteX168" fmla="*/ 7544165 w 8309387"/>
              <a:gd name="connsiteY168" fmla="*/ 2568073 h 7012541"/>
              <a:gd name="connsiteX169" fmla="*/ 7535753 w 8309387"/>
              <a:gd name="connsiteY169" fmla="*/ 2576928 h 7012541"/>
              <a:gd name="connsiteX170" fmla="*/ 7236495 w 8309387"/>
              <a:gd name="connsiteY170" fmla="*/ 2576928 h 7012541"/>
              <a:gd name="connsiteX171" fmla="*/ 7215508 w 8309387"/>
              <a:gd name="connsiteY171" fmla="*/ 2587165 h 7012541"/>
              <a:gd name="connsiteX172" fmla="*/ 7214139 w 8309387"/>
              <a:gd name="connsiteY172" fmla="*/ 2590655 h 7012541"/>
              <a:gd name="connsiteX173" fmla="*/ 7232990 w 8309387"/>
              <a:gd name="connsiteY173" fmla="*/ 2594621 h 7012541"/>
              <a:gd name="connsiteX174" fmla="*/ 7300272 w 8309387"/>
              <a:gd name="connsiteY174" fmla="*/ 2638871 h 7012541"/>
              <a:gd name="connsiteX175" fmla="*/ 7333912 w 8309387"/>
              <a:gd name="connsiteY175" fmla="*/ 2665420 h 7012541"/>
              <a:gd name="connsiteX176" fmla="*/ 7426423 w 8309387"/>
              <a:gd name="connsiteY176" fmla="*/ 2683114 h 7012541"/>
              <a:gd name="connsiteX177" fmla="*/ 7443243 w 8309387"/>
              <a:gd name="connsiteY177" fmla="*/ 2700816 h 7012541"/>
              <a:gd name="connsiteX178" fmla="*/ 7426423 w 8309387"/>
              <a:gd name="connsiteY178" fmla="*/ 2709662 h 7012541"/>
              <a:gd name="connsiteX179" fmla="*/ 7224581 w 8309387"/>
              <a:gd name="connsiteY179" fmla="*/ 2709662 h 7012541"/>
              <a:gd name="connsiteX180" fmla="*/ 7208810 w 8309387"/>
              <a:gd name="connsiteY180" fmla="*/ 2710767 h 7012541"/>
              <a:gd name="connsiteX181" fmla="*/ 7207899 w 8309387"/>
              <a:gd name="connsiteY181" fmla="*/ 2711514 h 7012541"/>
              <a:gd name="connsiteX182" fmla="*/ 7208115 w 8309387"/>
              <a:gd name="connsiteY182" fmla="*/ 2712006 h 7012541"/>
              <a:gd name="connsiteX183" fmla="*/ 7292785 w 8309387"/>
              <a:gd name="connsiteY183" fmla="*/ 2730679 h 7012541"/>
              <a:gd name="connsiteX184" fmla="*/ 7411055 w 8309387"/>
              <a:gd name="connsiteY184" fmla="*/ 2816042 h 7012541"/>
              <a:gd name="connsiteX185" fmla="*/ 7411055 w 8309387"/>
              <a:gd name="connsiteY185" fmla="*/ 2824702 h 7012541"/>
              <a:gd name="connsiteX186" fmla="*/ 7510524 w 8309387"/>
              <a:gd name="connsiteY186" fmla="*/ 2824702 h 7012541"/>
              <a:gd name="connsiteX187" fmla="*/ 7586217 w 8309387"/>
              <a:gd name="connsiteY187" fmla="*/ 2815857 h 7012541"/>
              <a:gd name="connsiteX188" fmla="*/ 7619857 w 8309387"/>
              <a:gd name="connsiteY188" fmla="*/ 2842405 h 7012541"/>
              <a:gd name="connsiteX189" fmla="*/ 7611446 w 8309387"/>
              <a:gd name="connsiteY189" fmla="*/ 2868954 h 7012541"/>
              <a:gd name="connsiteX190" fmla="*/ 7569394 w 8309387"/>
              <a:gd name="connsiteY190" fmla="*/ 2868954 h 7012541"/>
              <a:gd name="connsiteX191" fmla="*/ 7460064 w 8309387"/>
              <a:gd name="connsiteY191" fmla="*/ 2860098 h 7012541"/>
              <a:gd name="connsiteX192" fmla="*/ 7429971 w 8309387"/>
              <a:gd name="connsiteY192" fmla="*/ 2855261 h 7012541"/>
              <a:gd name="connsiteX193" fmla="*/ 7408679 w 8309387"/>
              <a:gd name="connsiteY193" fmla="*/ 2859828 h 7012541"/>
              <a:gd name="connsiteX194" fmla="*/ 7391569 w 8309387"/>
              <a:gd name="connsiteY194" fmla="*/ 2867792 h 7012541"/>
              <a:gd name="connsiteX195" fmla="*/ 7380474 w 8309387"/>
              <a:gd name="connsiteY195" fmla="*/ 2867539 h 7012541"/>
              <a:gd name="connsiteX196" fmla="*/ 7376094 w 8309387"/>
              <a:gd name="connsiteY196" fmla="*/ 2868814 h 7012541"/>
              <a:gd name="connsiteX197" fmla="*/ 7363084 w 8309387"/>
              <a:gd name="connsiteY197" fmla="*/ 2868887 h 7012541"/>
              <a:gd name="connsiteX198" fmla="*/ 7330122 w 8309387"/>
              <a:gd name="connsiteY198" fmla="*/ 2879700 h 7012541"/>
              <a:gd name="connsiteX199" fmla="*/ 7423270 w 8309387"/>
              <a:gd name="connsiteY199" fmla="*/ 2893285 h 7012541"/>
              <a:gd name="connsiteX200" fmla="*/ 7535753 w 8309387"/>
              <a:gd name="connsiteY200" fmla="*/ 2895495 h 7012541"/>
              <a:gd name="connsiteX201" fmla="*/ 7569394 w 8309387"/>
              <a:gd name="connsiteY201" fmla="*/ 2895495 h 7012541"/>
              <a:gd name="connsiteX202" fmla="*/ 7611446 w 8309387"/>
              <a:gd name="connsiteY202" fmla="*/ 2913195 h 7012541"/>
              <a:gd name="connsiteX203" fmla="*/ 7619857 w 8309387"/>
              <a:gd name="connsiteY203" fmla="*/ 2939745 h 7012541"/>
              <a:gd name="connsiteX204" fmla="*/ 7603035 w 8309387"/>
              <a:gd name="connsiteY204" fmla="*/ 2957445 h 7012541"/>
              <a:gd name="connsiteX205" fmla="*/ 7476884 w 8309387"/>
              <a:gd name="connsiteY205" fmla="*/ 2957445 h 7012541"/>
              <a:gd name="connsiteX206" fmla="*/ 7611446 w 8309387"/>
              <a:gd name="connsiteY206" fmla="*/ 2992841 h 7012541"/>
              <a:gd name="connsiteX207" fmla="*/ 7636676 w 8309387"/>
              <a:gd name="connsiteY207" fmla="*/ 3010536 h 7012541"/>
              <a:gd name="connsiteX208" fmla="*/ 7603035 w 8309387"/>
              <a:gd name="connsiteY208" fmla="*/ 3019391 h 7012541"/>
              <a:gd name="connsiteX209" fmla="*/ 7392782 w 8309387"/>
              <a:gd name="connsiteY209" fmla="*/ 3019391 h 7012541"/>
              <a:gd name="connsiteX210" fmla="*/ 7359141 w 8309387"/>
              <a:gd name="connsiteY210" fmla="*/ 3037084 h 7012541"/>
              <a:gd name="connsiteX211" fmla="*/ 7418013 w 8309387"/>
              <a:gd name="connsiteY211" fmla="*/ 3037084 h 7012541"/>
              <a:gd name="connsiteX212" fmla="*/ 7493705 w 8309387"/>
              <a:gd name="connsiteY212" fmla="*/ 3063633 h 7012541"/>
              <a:gd name="connsiteX213" fmla="*/ 7569394 w 8309387"/>
              <a:gd name="connsiteY213" fmla="*/ 3063633 h 7012541"/>
              <a:gd name="connsiteX214" fmla="*/ 7594625 w 8309387"/>
              <a:gd name="connsiteY214" fmla="*/ 3090181 h 7012541"/>
              <a:gd name="connsiteX215" fmla="*/ 7569394 w 8309387"/>
              <a:gd name="connsiteY215" fmla="*/ 3116729 h 7012541"/>
              <a:gd name="connsiteX216" fmla="*/ 7392782 w 8309387"/>
              <a:gd name="connsiteY216" fmla="*/ 3116729 h 7012541"/>
              <a:gd name="connsiteX217" fmla="*/ 7317090 w 8309387"/>
              <a:gd name="connsiteY217" fmla="*/ 3125577 h 7012541"/>
              <a:gd name="connsiteX218" fmla="*/ 7409602 w 8309387"/>
              <a:gd name="connsiteY218" fmla="*/ 3125577 h 7012541"/>
              <a:gd name="connsiteX219" fmla="*/ 7468474 w 8309387"/>
              <a:gd name="connsiteY219" fmla="*/ 3160972 h 7012541"/>
              <a:gd name="connsiteX220" fmla="*/ 7468474 w 8309387"/>
              <a:gd name="connsiteY220" fmla="*/ 3187520 h 7012541"/>
              <a:gd name="connsiteX221" fmla="*/ 7434834 w 8309387"/>
              <a:gd name="connsiteY221" fmla="*/ 3205222 h 7012541"/>
              <a:gd name="connsiteX222" fmla="*/ 7325501 w 8309387"/>
              <a:gd name="connsiteY222" fmla="*/ 3222925 h 7012541"/>
              <a:gd name="connsiteX223" fmla="*/ 7289650 w 8309387"/>
              <a:gd name="connsiteY223" fmla="*/ 3228471 h 7012541"/>
              <a:gd name="connsiteX224" fmla="*/ 7297868 w 8309387"/>
              <a:gd name="connsiteY224" fmla="*/ 3237002 h 7012541"/>
              <a:gd name="connsiteX225" fmla="*/ 7234517 w 8309387"/>
              <a:gd name="connsiteY225" fmla="*/ 3266341 h 7012541"/>
              <a:gd name="connsiteX226" fmla="*/ 7200180 w 8309387"/>
              <a:gd name="connsiteY226" fmla="*/ 3279517 h 7012541"/>
              <a:gd name="connsiteX227" fmla="*/ 7287409 w 8309387"/>
              <a:gd name="connsiteY227" fmla="*/ 3302602 h 7012541"/>
              <a:gd name="connsiteX228" fmla="*/ 7437935 w 8309387"/>
              <a:gd name="connsiteY228" fmla="*/ 3285529 h 7012541"/>
              <a:gd name="connsiteX229" fmla="*/ 7507819 w 8309387"/>
              <a:gd name="connsiteY229" fmla="*/ 3251385 h 7012541"/>
              <a:gd name="connsiteX230" fmla="*/ 7626089 w 8309387"/>
              <a:gd name="connsiteY230" fmla="*/ 3153218 h 7012541"/>
              <a:gd name="connsiteX231" fmla="*/ 7824993 w 8309387"/>
              <a:gd name="connsiteY231" fmla="*/ 2986763 h 7012541"/>
              <a:gd name="connsiteX232" fmla="*/ 8083034 w 8309387"/>
              <a:gd name="connsiteY232" fmla="*/ 2905671 h 7012541"/>
              <a:gd name="connsiteX233" fmla="*/ 8292694 w 8309387"/>
              <a:gd name="connsiteY233" fmla="*/ 2811774 h 7012541"/>
              <a:gd name="connsiteX234" fmla="*/ 8308820 w 8309387"/>
              <a:gd name="connsiteY234" fmla="*/ 2798969 h 7012541"/>
              <a:gd name="connsiteX235" fmla="*/ 8271189 w 8309387"/>
              <a:gd name="connsiteY235" fmla="*/ 3114806 h 7012541"/>
              <a:gd name="connsiteX236" fmla="*/ 8002397 w 8309387"/>
              <a:gd name="connsiteY236" fmla="*/ 3174559 h 7012541"/>
              <a:gd name="connsiteX237" fmla="*/ 7744358 w 8309387"/>
              <a:gd name="connsiteY237" fmla="*/ 3259920 h 7012541"/>
              <a:gd name="connsiteX238" fmla="*/ 7583083 w 8309387"/>
              <a:gd name="connsiteY238" fmla="*/ 3358087 h 7012541"/>
              <a:gd name="connsiteX239" fmla="*/ 7507819 w 8309387"/>
              <a:gd name="connsiteY239" fmla="*/ 3396499 h 7012541"/>
              <a:gd name="connsiteX240" fmla="*/ 7201396 w 8309387"/>
              <a:gd name="connsiteY240" fmla="*/ 3537345 h 7012541"/>
              <a:gd name="connsiteX241" fmla="*/ 7180328 w 8309387"/>
              <a:gd name="connsiteY241" fmla="*/ 3547150 h 7012541"/>
              <a:gd name="connsiteX242" fmla="*/ 7165229 w 8309387"/>
              <a:gd name="connsiteY242" fmla="*/ 3639988 h 7012541"/>
              <a:gd name="connsiteX243" fmla="*/ 7112041 w 8309387"/>
              <a:gd name="connsiteY243" fmla="*/ 3746654 h 7012541"/>
              <a:gd name="connsiteX244" fmla="*/ 7107603 w 8309387"/>
              <a:gd name="connsiteY244" fmla="*/ 3767789 h 7012541"/>
              <a:gd name="connsiteX245" fmla="*/ 7120759 w 8309387"/>
              <a:gd name="connsiteY245" fmla="*/ 3772089 h 7012541"/>
              <a:gd name="connsiteX246" fmla="*/ 7534699 w 8309387"/>
              <a:gd name="connsiteY246" fmla="*/ 3891595 h 7012541"/>
              <a:gd name="connsiteX247" fmla="*/ 7626089 w 8309387"/>
              <a:gd name="connsiteY247" fmla="*/ 3917205 h 7012541"/>
              <a:gd name="connsiteX248" fmla="*/ 7749734 w 8309387"/>
              <a:gd name="connsiteY248" fmla="*/ 3904400 h 7012541"/>
              <a:gd name="connsiteX249" fmla="*/ 7819618 w 8309387"/>
              <a:gd name="connsiteY249" fmla="*/ 3895864 h 7012541"/>
              <a:gd name="connsiteX250" fmla="*/ 7894880 w 8309387"/>
              <a:gd name="connsiteY250" fmla="*/ 3912937 h 7012541"/>
              <a:gd name="connsiteX251" fmla="*/ 7927136 w 8309387"/>
              <a:gd name="connsiteY251" fmla="*/ 3942812 h 7012541"/>
              <a:gd name="connsiteX252" fmla="*/ 7787364 w 8309387"/>
              <a:gd name="connsiteY252" fmla="*/ 4169020 h 7012541"/>
              <a:gd name="connsiteX253" fmla="*/ 7636840 w 8309387"/>
              <a:gd name="connsiteY253" fmla="*/ 4169020 h 7012541"/>
              <a:gd name="connsiteX254" fmla="*/ 7513195 w 8309387"/>
              <a:gd name="connsiteY254" fmla="*/ 4100731 h 7012541"/>
              <a:gd name="connsiteX255" fmla="*/ 7378800 w 8309387"/>
              <a:gd name="connsiteY255" fmla="*/ 4079391 h 7012541"/>
              <a:gd name="connsiteX256" fmla="*/ 7239029 w 8309387"/>
              <a:gd name="connsiteY256" fmla="*/ 4023907 h 7012541"/>
              <a:gd name="connsiteX257" fmla="*/ 7158389 w 8309387"/>
              <a:gd name="connsiteY257" fmla="*/ 3921471 h 7012541"/>
              <a:gd name="connsiteX258" fmla="*/ 7124598 w 8309387"/>
              <a:gd name="connsiteY258" fmla="*/ 3898797 h 7012541"/>
              <a:gd name="connsiteX259" fmla="*/ 7095148 w 8309387"/>
              <a:gd name="connsiteY259" fmla="*/ 3921009 h 7012541"/>
              <a:gd name="connsiteX260" fmla="*/ 6993789 w 8309387"/>
              <a:gd name="connsiteY260" fmla="*/ 3921009 h 7012541"/>
              <a:gd name="connsiteX261" fmla="*/ 6841749 w 8309387"/>
              <a:gd name="connsiteY261" fmla="*/ 3947832 h 7012541"/>
              <a:gd name="connsiteX262" fmla="*/ 6799515 w 8309387"/>
              <a:gd name="connsiteY262" fmla="*/ 4048423 h 7012541"/>
              <a:gd name="connsiteX263" fmla="*/ 6554562 w 8309387"/>
              <a:gd name="connsiteY263" fmla="*/ 4309956 h 7012541"/>
              <a:gd name="connsiteX264" fmla="*/ 6495434 w 8309387"/>
              <a:gd name="connsiteY264" fmla="*/ 4323367 h 7012541"/>
              <a:gd name="connsiteX265" fmla="*/ 6157569 w 8309387"/>
              <a:gd name="connsiteY265" fmla="*/ 4323367 h 7012541"/>
              <a:gd name="connsiteX266" fmla="*/ 6225141 w 8309387"/>
              <a:gd name="connsiteY266" fmla="*/ 4544663 h 7012541"/>
              <a:gd name="connsiteX267" fmla="*/ 6030867 w 8309387"/>
              <a:gd name="connsiteY267" fmla="*/ 4423957 h 7012541"/>
              <a:gd name="connsiteX268" fmla="*/ 5726788 w 8309387"/>
              <a:gd name="connsiteY268" fmla="*/ 4363603 h 7012541"/>
              <a:gd name="connsiteX269" fmla="*/ 5583194 w 8309387"/>
              <a:gd name="connsiteY269" fmla="*/ 4558076 h 7012541"/>
              <a:gd name="connsiteX270" fmla="*/ 5372027 w 8309387"/>
              <a:gd name="connsiteY270" fmla="*/ 4658664 h 7012541"/>
              <a:gd name="connsiteX271" fmla="*/ 5228434 w 8309387"/>
              <a:gd name="connsiteY271" fmla="*/ 4698900 h 7012541"/>
              <a:gd name="connsiteX272" fmla="*/ 4991928 w 8309387"/>
              <a:gd name="connsiteY272" fmla="*/ 4812901 h 7012541"/>
              <a:gd name="connsiteX273" fmla="*/ 4915908 w 8309387"/>
              <a:gd name="connsiteY273" fmla="*/ 4866550 h 7012541"/>
              <a:gd name="connsiteX274" fmla="*/ 4949694 w 8309387"/>
              <a:gd name="connsiteY274" fmla="*/ 5034199 h 7012541"/>
              <a:gd name="connsiteX275" fmla="*/ 4978237 w 8309387"/>
              <a:gd name="connsiteY275" fmla="*/ 5142809 h 7012541"/>
              <a:gd name="connsiteX276" fmla="*/ 4997518 w 8309387"/>
              <a:gd name="connsiteY276" fmla="*/ 5144903 h 7012541"/>
              <a:gd name="connsiteX277" fmla="*/ 5017276 w 8309387"/>
              <a:gd name="connsiteY277" fmla="*/ 5157192 h 7012541"/>
              <a:gd name="connsiteX278" fmla="*/ 5033367 w 8309387"/>
              <a:gd name="connsiteY278" fmla="*/ 5182005 h 7012541"/>
              <a:gd name="connsiteX279" fmla="*/ 5039731 w 8309387"/>
              <a:gd name="connsiteY279" fmla="*/ 5192443 h 7012541"/>
              <a:gd name="connsiteX280" fmla="*/ 5060058 w 8309387"/>
              <a:gd name="connsiteY280" fmla="*/ 5219711 h 7012541"/>
              <a:gd name="connsiteX281" fmla="*/ 5070657 w 8309387"/>
              <a:gd name="connsiteY281" fmla="*/ 5232605 h 7012541"/>
              <a:gd name="connsiteX282" fmla="*/ 5077775 w 8309387"/>
              <a:gd name="connsiteY282" fmla="*/ 5251423 h 7012541"/>
              <a:gd name="connsiteX283" fmla="*/ 5076675 w 8309387"/>
              <a:gd name="connsiteY283" fmla="*/ 5272625 h 7012541"/>
              <a:gd name="connsiteX284" fmla="*/ 5067013 w 8309387"/>
              <a:gd name="connsiteY284" fmla="*/ 5325796 h 7012541"/>
              <a:gd name="connsiteX285" fmla="*/ 4992239 w 8309387"/>
              <a:gd name="connsiteY285" fmla="*/ 5402777 h 7012541"/>
              <a:gd name="connsiteX286" fmla="*/ 4981655 w 8309387"/>
              <a:gd name="connsiteY286" fmla="*/ 5403392 h 7012541"/>
              <a:gd name="connsiteX287" fmla="*/ 4935831 w 8309387"/>
              <a:gd name="connsiteY287" fmla="*/ 5411777 h 7012541"/>
              <a:gd name="connsiteX288" fmla="*/ 4922876 w 8309387"/>
              <a:gd name="connsiteY288" fmla="*/ 5410623 h 7012541"/>
              <a:gd name="connsiteX289" fmla="*/ 4887883 w 8309387"/>
              <a:gd name="connsiteY289" fmla="*/ 5412181 h 7012541"/>
              <a:gd name="connsiteX290" fmla="*/ 4868951 w 8309387"/>
              <a:gd name="connsiteY290" fmla="*/ 5411532 h 7012541"/>
              <a:gd name="connsiteX291" fmla="*/ 4852373 w 8309387"/>
              <a:gd name="connsiteY291" fmla="*/ 5399145 h 7012541"/>
              <a:gd name="connsiteX292" fmla="*/ 4797423 w 8309387"/>
              <a:gd name="connsiteY292" fmla="*/ 5370869 h 7012541"/>
              <a:gd name="connsiteX293" fmla="*/ 4769006 w 8309387"/>
              <a:gd name="connsiteY293" fmla="*/ 5349635 h 7012541"/>
              <a:gd name="connsiteX294" fmla="*/ 4763013 w 8309387"/>
              <a:gd name="connsiteY294" fmla="*/ 5336631 h 7012541"/>
              <a:gd name="connsiteX295" fmla="*/ 4763231 w 8309387"/>
              <a:gd name="connsiteY295" fmla="*/ 5303401 h 7012541"/>
              <a:gd name="connsiteX296" fmla="*/ 4760438 w 8309387"/>
              <a:gd name="connsiteY296" fmla="*/ 5250159 h 7012541"/>
              <a:gd name="connsiteX297" fmla="*/ 4768885 w 8309387"/>
              <a:gd name="connsiteY297" fmla="*/ 5228052 h 7012541"/>
              <a:gd name="connsiteX298" fmla="*/ 4786918 w 8309387"/>
              <a:gd name="connsiteY298" fmla="*/ 5203164 h 7012541"/>
              <a:gd name="connsiteX299" fmla="*/ 4805708 w 8309387"/>
              <a:gd name="connsiteY299" fmla="*/ 5186655 h 7012541"/>
              <a:gd name="connsiteX300" fmla="*/ 4839370 w 8309387"/>
              <a:gd name="connsiteY300" fmla="*/ 5158612 h 7012541"/>
              <a:gd name="connsiteX301" fmla="*/ 4839887 w 8309387"/>
              <a:gd name="connsiteY301" fmla="*/ 5158473 h 7012541"/>
              <a:gd name="connsiteX302" fmla="*/ 4839887 w 8309387"/>
              <a:gd name="connsiteY302" fmla="*/ 5114670 h 7012541"/>
              <a:gd name="connsiteX303" fmla="*/ 4831440 w 8309387"/>
              <a:gd name="connsiteY303" fmla="*/ 5000669 h 7012541"/>
              <a:gd name="connsiteX304" fmla="*/ 4731137 w 8309387"/>
              <a:gd name="connsiteY304" fmla="*/ 4868226 h 7012541"/>
              <a:gd name="connsiteX305" fmla="*/ 4699578 w 8309387"/>
              <a:gd name="connsiteY305" fmla="*/ 4861044 h 7012541"/>
              <a:gd name="connsiteX306" fmla="*/ 4695996 w 8309387"/>
              <a:gd name="connsiteY306" fmla="*/ 4869585 h 7012541"/>
              <a:gd name="connsiteX307" fmla="*/ 4526886 w 8309387"/>
              <a:gd name="connsiteY307" fmla="*/ 5175990 h 7012541"/>
              <a:gd name="connsiteX308" fmla="*/ 4431061 w 8309387"/>
              <a:gd name="connsiteY308" fmla="*/ 5313663 h 7012541"/>
              <a:gd name="connsiteX309" fmla="*/ 4467109 w 8309387"/>
              <a:gd name="connsiteY309" fmla="*/ 5335807 h 7012541"/>
              <a:gd name="connsiteX310" fmla="*/ 4556483 w 8309387"/>
              <a:gd name="connsiteY310" fmla="*/ 5411032 h 7012541"/>
              <a:gd name="connsiteX311" fmla="*/ 4588738 w 8309387"/>
              <a:gd name="connsiteY311" fmla="*/ 5530539 h 7012541"/>
              <a:gd name="connsiteX312" fmla="*/ 4486598 w 8309387"/>
              <a:gd name="connsiteY312" fmla="*/ 5658580 h 7012541"/>
              <a:gd name="connsiteX313" fmla="*/ 4481222 w 8309387"/>
              <a:gd name="connsiteY313" fmla="*/ 5688457 h 7012541"/>
              <a:gd name="connsiteX314" fmla="*/ 4508100 w 8309387"/>
              <a:gd name="connsiteY314" fmla="*/ 5833571 h 7012541"/>
              <a:gd name="connsiteX315" fmla="*/ 4373705 w 8309387"/>
              <a:gd name="connsiteY315" fmla="*/ 6029902 h 7012541"/>
              <a:gd name="connsiteX316" fmla="*/ 4244684 w 8309387"/>
              <a:gd name="connsiteY316" fmla="*/ 6076852 h 7012541"/>
              <a:gd name="connsiteX317" fmla="*/ 3981267 w 8309387"/>
              <a:gd name="connsiteY317" fmla="*/ 6046974 h 7012541"/>
              <a:gd name="connsiteX318" fmla="*/ 3906594 w 8309387"/>
              <a:gd name="connsiteY318" fmla="*/ 6000025 h 7012541"/>
              <a:gd name="connsiteX319" fmla="*/ 3861154 w 8309387"/>
              <a:gd name="connsiteY319" fmla="*/ 5958970 h 7012541"/>
              <a:gd name="connsiteX320" fmla="*/ 3835346 w 8309387"/>
              <a:gd name="connsiteY320" fmla="*/ 5983754 h 7012541"/>
              <a:gd name="connsiteX321" fmla="*/ 3721172 w 8309387"/>
              <a:gd name="connsiteY321" fmla="*/ 6074326 h 7012541"/>
              <a:gd name="connsiteX322" fmla="*/ 3723563 w 8309387"/>
              <a:gd name="connsiteY322" fmla="*/ 6076719 h 7012541"/>
              <a:gd name="connsiteX323" fmla="*/ 3733978 w 8309387"/>
              <a:gd name="connsiteY323" fmla="*/ 6081120 h 7012541"/>
              <a:gd name="connsiteX324" fmla="*/ 3776987 w 8309387"/>
              <a:gd name="connsiteY324" fmla="*/ 6098191 h 7012541"/>
              <a:gd name="connsiteX325" fmla="*/ 3723226 w 8309387"/>
              <a:gd name="connsiteY325" fmla="*/ 6128069 h 7012541"/>
              <a:gd name="connsiteX326" fmla="*/ 3685596 w 8309387"/>
              <a:gd name="connsiteY326" fmla="*/ 6115264 h 7012541"/>
              <a:gd name="connsiteX327" fmla="*/ 3674316 w 8309387"/>
              <a:gd name="connsiteY327" fmla="*/ 6111495 h 7012541"/>
              <a:gd name="connsiteX328" fmla="*/ 3550158 w 8309387"/>
              <a:gd name="connsiteY328" fmla="*/ 6209987 h 7012541"/>
              <a:gd name="connsiteX329" fmla="*/ 2376461 w 8309387"/>
              <a:gd name="connsiteY329" fmla="*/ 6797710 h 7012541"/>
              <a:gd name="connsiteX330" fmla="*/ 2293103 w 8309387"/>
              <a:gd name="connsiteY330" fmla="*/ 6820826 h 7012541"/>
              <a:gd name="connsiteX331" fmla="*/ 2293103 w 8309387"/>
              <a:gd name="connsiteY331" fmla="*/ 6858002 h 7012541"/>
              <a:gd name="connsiteX332" fmla="*/ 2159046 w 8309387"/>
              <a:gd name="connsiteY332" fmla="*/ 6858002 h 7012541"/>
              <a:gd name="connsiteX333" fmla="*/ 2047293 w 8309387"/>
              <a:gd name="connsiteY333" fmla="*/ 6888993 h 7012541"/>
              <a:gd name="connsiteX334" fmla="*/ 995643 w 8309387"/>
              <a:gd name="connsiteY334" fmla="*/ 7010404 h 7012541"/>
              <a:gd name="connsiteX335" fmla="*/ 0 w 8309387"/>
              <a:gd name="connsiteY335" fmla="*/ 6931523 h 7012541"/>
              <a:gd name="connsiteX336" fmla="*/ 28261 w 8309387"/>
              <a:gd name="connsiteY336" fmla="*/ 5029202 h 7012541"/>
              <a:gd name="connsiteX0" fmla="*/ 6634026 w 8327721"/>
              <a:gd name="connsiteY0" fmla="*/ 867292 h 7012541"/>
              <a:gd name="connsiteX1" fmla="*/ 6577800 w 8327721"/>
              <a:gd name="connsiteY1" fmla="*/ 908210 h 7012541"/>
              <a:gd name="connsiteX2" fmla="*/ 6529417 w 8327721"/>
              <a:gd name="connsiteY2" fmla="*/ 967963 h 7012541"/>
              <a:gd name="connsiteX3" fmla="*/ 6545544 w 8327721"/>
              <a:gd name="connsiteY3" fmla="*/ 1006376 h 7012541"/>
              <a:gd name="connsiteX4" fmla="*/ 6585864 w 8327721"/>
              <a:gd name="connsiteY4" fmla="*/ 1006911 h 7012541"/>
              <a:gd name="connsiteX5" fmla="*/ 6602827 w 8327721"/>
              <a:gd name="connsiteY5" fmla="*/ 1003094 h 7012541"/>
              <a:gd name="connsiteX6" fmla="*/ 6624961 w 8327721"/>
              <a:gd name="connsiteY6" fmla="*/ 955148 h 7012541"/>
              <a:gd name="connsiteX7" fmla="*/ 6627415 w 8327721"/>
              <a:gd name="connsiteY7" fmla="*/ 887712 h 7012541"/>
              <a:gd name="connsiteX8" fmla="*/ 6634026 w 8327721"/>
              <a:gd name="connsiteY8" fmla="*/ 867292 h 7012541"/>
              <a:gd name="connsiteX9" fmla="*/ 28261 w 8327721"/>
              <a:gd name="connsiteY9" fmla="*/ 5029202 h 7012541"/>
              <a:gd name="connsiteX10" fmla="*/ 71547 w 8327721"/>
              <a:gd name="connsiteY10" fmla="*/ 85060 h 7012541"/>
              <a:gd name="connsiteX11" fmla="*/ 2293103 w 8327721"/>
              <a:gd name="connsiteY11" fmla="*/ 0 h 7012541"/>
              <a:gd name="connsiteX12" fmla="*/ 2909882 w 8327721"/>
              <a:gd name="connsiteY12" fmla="*/ 423059 h 7012541"/>
              <a:gd name="connsiteX13" fmla="*/ 3086400 w 8327721"/>
              <a:gd name="connsiteY13" fmla="*/ 516658 h 7012541"/>
              <a:gd name="connsiteX14" fmla="*/ 3066703 w 8327721"/>
              <a:gd name="connsiteY14" fmla="*/ 491542 h 7012541"/>
              <a:gd name="connsiteX15" fmla="*/ 3040497 w 8327721"/>
              <a:gd name="connsiteY15" fmla="*/ 460064 h 7012541"/>
              <a:gd name="connsiteX16" fmla="*/ 2943731 w 8327721"/>
              <a:gd name="connsiteY16" fmla="*/ 387506 h 7012541"/>
              <a:gd name="connsiteX17" fmla="*/ 2895348 w 8327721"/>
              <a:gd name="connsiteY17" fmla="*/ 302144 h 7012541"/>
              <a:gd name="connsiteX18" fmla="*/ 2981361 w 8327721"/>
              <a:gd name="connsiteY18" fmla="*/ 203978 h 7012541"/>
              <a:gd name="connsiteX19" fmla="*/ 3035121 w 8327721"/>
              <a:gd name="connsiteY19" fmla="*/ 203978 h 7012541"/>
              <a:gd name="connsiteX20" fmla="*/ 3051248 w 8327721"/>
              <a:gd name="connsiteY20" fmla="*/ 233856 h 7012541"/>
              <a:gd name="connsiteX21" fmla="*/ 3110381 w 8327721"/>
              <a:gd name="connsiteY21" fmla="*/ 391774 h 7012541"/>
              <a:gd name="connsiteX22" fmla="*/ 3131886 w 8327721"/>
              <a:gd name="connsiteY22" fmla="*/ 434455 h 7012541"/>
              <a:gd name="connsiteX23" fmla="*/ 3217899 w 8327721"/>
              <a:gd name="connsiteY23" fmla="*/ 545425 h 7012541"/>
              <a:gd name="connsiteX24" fmla="*/ 3265394 w 8327721"/>
              <a:gd name="connsiteY24" fmla="*/ 614557 h 7012541"/>
              <a:gd name="connsiteX25" fmla="*/ 3525574 w 8327721"/>
              <a:gd name="connsiteY25" fmla="*/ 784372 h 7012541"/>
              <a:gd name="connsiteX26" fmla="*/ 3549857 w 8327721"/>
              <a:gd name="connsiteY26" fmla="*/ 760429 h 7012541"/>
              <a:gd name="connsiteX27" fmla="*/ 3583457 w 8327721"/>
              <a:gd name="connsiteY27" fmla="*/ 716148 h 7012541"/>
              <a:gd name="connsiteX28" fmla="*/ 3701724 w 8327721"/>
              <a:gd name="connsiteY28" fmla="*/ 703343 h 7012541"/>
              <a:gd name="connsiteX29" fmla="*/ 3927511 w 8327721"/>
              <a:gd name="connsiteY29" fmla="*/ 733221 h 7012541"/>
              <a:gd name="connsiteX30" fmla="*/ 3992019 w 8327721"/>
              <a:gd name="connsiteY30" fmla="*/ 686272 h 7012541"/>
              <a:gd name="connsiteX31" fmla="*/ 4008148 w 8327721"/>
              <a:gd name="connsiteY31" fmla="*/ 600910 h 7012541"/>
              <a:gd name="connsiteX32" fmla="*/ 4008148 w 8327721"/>
              <a:gd name="connsiteY32" fmla="*/ 545425 h 7012541"/>
              <a:gd name="connsiteX33" fmla="*/ 4110289 w 8327721"/>
              <a:gd name="connsiteY33" fmla="*/ 515549 h 7012541"/>
              <a:gd name="connsiteX34" fmla="*/ 4190927 w 8327721"/>
              <a:gd name="connsiteY34" fmla="*/ 579570 h 7012541"/>
              <a:gd name="connsiteX35" fmla="*/ 4239308 w 8327721"/>
              <a:gd name="connsiteY35" fmla="*/ 613714 h 7012541"/>
              <a:gd name="connsiteX36" fmla="*/ 4293068 w 8327721"/>
              <a:gd name="connsiteY36" fmla="*/ 583839 h 7012541"/>
              <a:gd name="connsiteX37" fmla="*/ 4336073 w 8327721"/>
              <a:gd name="connsiteY37" fmla="*/ 472869 h 7012541"/>
              <a:gd name="connsiteX38" fmla="*/ 4368329 w 8327721"/>
              <a:gd name="connsiteY38" fmla="*/ 438723 h 7012541"/>
              <a:gd name="connsiteX39" fmla="*/ 4422087 w 8327721"/>
              <a:gd name="connsiteY39" fmla="*/ 442991 h 7012541"/>
              <a:gd name="connsiteX40" fmla="*/ 4481222 w 8327721"/>
              <a:gd name="connsiteY40" fmla="*/ 485671 h 7012541"/>
              <a:gd name="connsiteX41" fmla="*/ 4567235 w 8327721"/>
              <a:gd name="connsiteY41" fmla="*/ 545425 h 7012541"/>
              <a:gd name="connsiteX42" fmla="*/ 4701630 w 8327721"/>
              <a:gd name="connsiteY42" fmla="*/ 481403 h 7012541"/>
              <a:gd name="connsiteX43" fmla="*/ 4787643 w 8327721"/>
              <a:gd name="connsiteY43" fmla="*/ 366167 h 7012541"/>
              <a:gd name="connsiteX44" fmla="*/ 4852154 w 8327721"/>
              <a:gd name="connsiteY44" fmla="*/ 349094 h 7012541"/>
              <a:gd name="connsiteX45" fmla="*/ 4911289 w 8327721"/>
              <a:gd name="connsiteY45" fmla="*/ 494208 h 7012541"/>
              <a:gd name="connsiteX46" fmla="*/ 4900539 w 8327721"/>
              <a:gd name="connsiteY46" fmla="*/ 507013 h 7012541"/>
              <a:gd name="connsiteX47" fmla="*/ 5008054 w 8327721"/>
              <a:gd name="connsiteY47" fmla="*/ 532622 h 7012541"/>
              <a:gd name="connsiteX48" fmla="*/ 5099443 w 8327721"/>
              <a:gd name="connsiteY48" fmla="*/ 498476 h 7012541"/>
              <a:gd name="connsiteX49" fmla="*/ 5115571 w 8327721"/>
              <a:gd name="connsiteY49" fmla="*/ 485671 h 7012541"/>
              <a:gd name="connsiteX50" fmla="*/ 5292973 w 8327721"/>
              <a:gd name="connsiteY50" fmla="*/ 477137 h 7012541"/>
              <a:gd name="connsiteX51" fmla="*/ 5395114 w 8327721"/>
              <a:gd name="connsiteY51" fmla="*/ 468600 h 7012541"/>
              <a:gd name="connsiteX52" fmla="*/ 5454249 w 8327721"/>
              <a:gd name="connsiteY52" fmla="*/ 357630 h 7012541"/>
              <a:gd name="connsiteX53" fmla="*/ 5545639 w 8327721"/>
              <a:gd name="connsiteY53" fmla="*/ 131422 h 7012541"/>
              <a:gd name="connsiteX54" fmla="*/ 5626276 w 8327721"/>
              <a:gd name="connsiteY54" fmla="*/ 33255 h 7012541"/>
              <a:gd name="connsiteX55" fmla="*/ 5684065 w 8327721"/>
              <a:gd name="connsiteY55" fmla="*/ 2846 h 7012541"/>
              <a:gd name="connsiteX56" fmla="*/ 5721528 w 8327721"/>
              <a:gd name="connsiteY56" fmla="*/ 245 h 7012541"/>
              <a:gd name="connsiteX57" fmla="*/ 5766047 w 8327721"/>
              <a:gd name="connsiteY57" fmla="*/ 7648 h 7012541"/>
              <a:gd name="connsiteX58" fmla="*/ 5712289 w 8327721"/>
              <a:gd name="connsiteY58" fmla="*/ 152762 h 7012541"/>
              <a:gd name="connsiteX59" fmla="*/ 5658530 w 8327721"/>
              <a:gd name="connsiteY59" fmla="*/ 323485 h 7012541"/>
              <a:gd name="connsiteX60" fmla="*/ 5599395 w 8327721"/>
              <a:gd name="connsiteY60" fmla="*/ 489940 h 7012541"/>
              <a:gd name="connsiteX61" fmla="*/ 5733793 w 8327721"/>
              <a:gd name="connsiteY61" fmla="*/ 613714 h 7012541"/>
              <a:gd name="connsiteX62" fmla="*/ 5766047 w 8327721"/>
              <a:gd name="connsiteY62" fmla="*/ 596641 h 7012541"/>
              <a:gd name="connsiteX63" fmla="*/ 5782173 w 8327721"/>
              <a:gd name="connsiteY63" fmla="*/ 566766 h 7012541"/>
              <a:gd name="connsiteX64" fmla="*/ 5889693 w 8327721"/>
              <a:gd name="connsiteY64" fmla="*/ 532622 h 7012541"/>
              <a:gd name="connsiteX65" fmla="*/ 5948825 w 8327721"/>
              <a:gd name="connsiteY65" fmla="*/ 600910 h 7012541"/>
              <a:gd name="connsiteX66" fmla="*/ 5948825 w 8327721"/>
              <a:gd name="connsiteY66" fmla="*/ 635055 h 7012541"/>
              <a:gd name="connsiteX67" fmla="*/ 6110101 w 8327721"/>
              <a:gd name="connsiteY67" fmla="*/ 801509 h 7012541"/>
              <a:gd name="connsiteX68" fmla="*/ 6185364 w 8327721"/>
              <a:gd name="connsiteY68" fmla="*/ 797240 h 7012541"/>
              <a:gd name="connsiteX69" fmla="*/ 6411148 w 8327721"/>
              <a:gd name="connsiteY69" fmla="*/ 754560 h 7012541"/>
              <a:gd name="connsiteX70" fmla="*/ 6459531 w 8327721"/>
              <a:gd name="connsiteY70" fmla="*/ 771633 h 7012541"/>
              <a:gd name="connsiteX71" fmla="*/ 6518666 w 8327721"/>
              <a:gd name="connsiteY71" fmla="*/ 831386 h 7012541"/>
              <a:gd name="connsiteX72" fmla="*/ 6583174 w 8327721"/>
              <a:gd name="connsiteY72" fmla="*/ 839921 h 7012541"/>
              <a:gd name="connsiteX73" fmla="*/ 6604680 w 8327721"/>
              <a:gd name="connsiteY73" fmla="*/ 822850 h 7012541"/>
              <a:gd name="connsiteX74" fmla="*/ 6630887 w 8327721"/>
              <a:gd name="connsiteY74" fmla="*/ 818048 h 7012541"/>
              <a:gd name="connsiteX75" fmla="*/ 6648711 w 8327721"/>
              <a:gd name="connsiteY75" fmla="*/ 821907 h 7012541"/>
              <a:gd name="connsiteX76" fmla="*/ 6652736 w 8327721"/>
              <a:gd name="connsiteY76" fmla="*/ 803062 h 7012541"/>
              <a:gd name="connsiteX77" fmla="*/ 6634723 w 8327721"/>
              <a:gd name="connsiteY77" fmla="*/ 789260 h 7012541"/>
              <a:gd name="connsiteX78" fmla="*/ 6634019 w 8327721"/>
              <a:gd name="connsiteY78" fmla="*/ 763084 h 7012541"/>
              <a:gd name="connsiteX79" fmla="*/ 6635466 w 8327721"/>
              <a:gd name="connsiteY79" fmla="*/ 732353 h 7012541"/>
              <a:gd name="connsiteX80" fmla="*/ 6681000 w 8327721"/>
              <a:gd name="connsiteY80" fmla="*/ 753698 h 7012541"/>
              <a:gd name="connsiteX81" fmla="*/ 6681704 w 8327721"/>
              <a:gd name="connsiteY81" fmla="*/ 779876 h 7012541"/>
              <a:gd name="connsiteX82" fmla="*/ 6666549 w 8327721"/>
              <a:gd name="connsiteY82" fmla="*/ 977913 h 7012541"/>
              <a:gd name="connsiteX83" fmla="*/ 6666829 w 8327721"/>
              <a:gd name="connsiteY83" fmla="*/ 988259 h 7012541"/>
              <a:gd name="connsiteX84" fmla="*/ 6669190 w 8327721"/>
              <a:gd name="connsiteY84" fmla="*/ 987703 h 7012541"/>
              <a:gd name="connsiteX85" fmla="*/ 6712195 w 8327721"/>
              <a:gd name="connsiteY85" fmla="*/ 1006376 h 7012541"/>
              <a:gd name="connsiteX86" fmla="*/ 6741388 w 8327721"/>
              <a:gd name="connsiteY86" fmla="*/ 1050670 h 7012541"/>
              <a:gd name="connsiteX87" fmla="*/ 6756165 w 8327721"/>
              <a:gd name="connsiteY87" fmla="*/ 1051331 h 7012541"/>
              <a:gd name="connsiteX88" fmla="*/ 6811400 w 8327721"/>
              <a:gd name="connsiteY88" fmla="*/ 1031420 h 7012541"/>
              <a:gd name="connsiteX89" fmla="*/ 6870579 w 8327721"/>
              <a:gd name="connsiteY89" fmla="*/ 1010084 h 7012541"/>
              <a:gd name="connsiteX90" fmla="*/ 6917158 w 8327721"/>
              <a:gd name="connsiteY90" fmla="*/ 1091465 h 7012541"/>
              <a:gd name="connsiteX91" fmla="*/ 7031896 w 8327721"/>
              <a:gd name="connsiteY91" fmla="*/ 1125620 h 7012541"/>
              <a:gd name="connsiteX92" fmla="*/ 7125478 w 8327721"/>
              <a:gd name="connsiteY92" fmla="*/ 1156072 h 7012541"/>
              <a:gd name="connsiteX93" fmla="*/ 7159878 w 8327721"/>
              <a:gd name="connsiteY93" fmla="*/ 1207863 h 7012541"/>
              <a:gd name="connsiteX94" fmla="*/ 7235505 w 8327721"/>
              <a:gd name="connsiteY94" fmla="*/ 1290100 h 7012541"/>
              <a:gd name="connsiteX95" fmla="*/ 7260605 w 8327721"/>
              <a:gd name="connsiteY95" fmla="*/ 1292379 h 7012541"/>
              <a:gd name="connsiteX96" fmla="*/ 7397968 w 8327721"/>
              <a:gd name="connsiteY96" fmla="*/ 1257963 h 7012541"/>
              <a:gd name="connsiteX97" fmla="*/ 7448170 w 8327721"/>
              <a:gd name="connsiteY97" fmla="*/ 1262519 h 7012541"/>
              <a:gd name="connsiteX98" fmla="*/ 7449238 w 8327721"/>
              <a:gd name="connsiteY98" fmla="*/ 1281014 h 7012541"/>
              <a:gd name="connsiteX99" fmla="*/ 7356343 w 8327721"/>
              <a:gd name="connsiteY99" fmla="*/ 1318280 h 7012541"/>
              <a:gd name="connsiteX100" fmla="*/ 7333375 w 8327721"/>
              <a:gd name="connsiteY100" fmla="*/ 1352992 h 7012541"/>
              <a:gd name="connsiteX101" fmla="*/ 7382127 w 8327721"/>
              <a:gd name="connsiteY101" fmla="*/ 1388279 h 7012541"/>
              <a:gd name="connsiteX102" fmla="*/ 7433759 w 8327721"/>
              <a:gd name="connsiteY102" fmla="*/ 1403649 h 7012541"/>
              <a:gd name="connsiteX103" fmla="*/ 7364535 w 8327721"/>
              <a:gd name="connsiteY103" fmla="*/ 1432382 h 7012541"/>
              <a:gd name="connsiteX104" fmla="*/ 7336194 w 8327721"/>
              <a:gd name="connsiteY104" fmla="*/ 1457701 h 7012541"/>
              <a:gd name="connsiteX105" fmla="*/ 7364153 w 8327721"/>
              <a:gd name="connsiteY105" fmla="*/ 1481607 h 7012541"/>
              <a:gd name="connsiteX106" fmla="*/ 7469950 w 8327721"/>
              <a:gd name="connsiteY106" fmla="*/ 1458567 h 7012541"/>
              <a:gd name="connsiteX107" fmla="*/ 7685494 w 8327721"/>
              <a:gd name="connsiteY107" fmla="*/ 1411069 h 7012541"/>
              <a:gd name="connsiteX108" fmla="*/ 7721005 w 8327721"/>
              <a:gd name="connsiteY108" fmla="*/ 1398266 h 7012541"/>
              <a:gd name="connsiteX109" fmla="*/ 7755786 w 8327721"/>
              <a:gd name="connsiteY109" fmla="*/ 1400830 h 7012541"/>
              <a:gd name="connsiteX110" fmla="*/ 7744655 w 8327721"/>
              <a:gd name="connsiteY110" fmla="*/ 1431274 h 7012541"/>
              <a:gd name="connsiteX111" fmla="*/ 7718830 w 8327721"/>
              <a:gd name="connsiteY111" fmla="*/ 1444362 h 7012541"/>
              <a:gd name="connsiteX112" fmla="*/ 7634911 w 8327721"/>
              <a:gd name="connsiteY112" fmla="*/ 1455735 h 7012541"/>
              <a:gd name="connsiteX113" fmla="*/ 7564259 w 8327721"/>
              <a:gd name="connsiteY113" fmla="*/ 1473656 h 7012541"/>
              <a:gd name="connsiteX114" fmla="*/ 7519069 w 8327721"/>
              <a:gd name="connsiteY114" fmla="*/ 1486173 h 7012541"/>
              <a:gd name="connsiteX115" fmla="*/ 7422588 w 8327721"/>
              <a:gd name="connsiteY115" fmla="*/ 1517179 h 7012541"/>
              <a:gd name="connsiteX116" fmla="*/ 7333981 w 8327721"/>
              <a:gd name="connsiteY116" fmla="*/ 1586884 h 7012541"/>
              <a:gd name="connsiteX117" fmla="*/ 7424703 w 8327721"/>
              <a:gd name="connsiteY117" fmla="*/ 1595712 h 7012541"/>
              <a:gd name="connsiteX118" fmla="*/ 7616576 w 8327721"/>
              <a:gd name="connsiteY118" fmla="*/ 1556747 h 7012541"/>
              <a:gd name="connsiteX119" fmla="*/ 7733485 w 8327721"/>
              <a:gd name="connsiteY119" fmla="*/ 1544806 h 7012541"/>
              <a:gd name="connsiteX120" fmla="*/ 7757500 w 8327721"/>
              <a:gd name="connsiteY120" fmla="*/ 1570131 h 7012541"/>
              <a:gd name="connsiteX121" fmla="*/ 7737410 w 8327721"/>
              <a:gd name="connsiteY121" fmla="*/ 1584926 h 7012541"/>
              <a:gd name="connsiteX122" fmla="*/ 7540165 w 8327721"/>
              <a:gd name="connsiteY122" fmla="*/ 1614502 h 7012541"/>
              <a:gd name="connsiteX123" fmla="*/ 7473820 w 8327721"/>
              <a:gd name="connsiteY123" fmla="*/ 1623317 h 7012541"/>
              <a:gd name="connsiteX124" fmla="*/ 7385936 w 8327721"/>
              <a:gd name="connsiteY124" fmla="*/ 1677656 h 7012541"/>
              <a:gd name="connsiteX125" fmla="*/ 7281204 w 8327721"/>
              <a:gd name="connsiteY125" fmla="*/ 1719189 h 7012541"/>
              <a:gd name="connsiteX126" fmla="*/ 7274371 w 8327721"/>
              <a:gd name="connsiteY126" fmla="*/ 1720608 h 7012541"/>
              <a:gd name="connsiteX127" fmla="*/ 7266631 w 8327721"/>
              <a:gd name="connsiteY127" fmla="*/ 1727395 h 7012541"/>
              <a:gd name="connsiteX128" fmla="*/ 7266631 w 8327721"/>
              <a:gd name="connsiteY128" fmla="*/ 1753945 h 7012541"/>
              <a:gd name="connsiteX129" fmla="*/ 7283452 w 8327721"/>
              <a:gd name="connsiteY129" fmla="*/ 1789340 h 7012541"/>
              <a:gd name="connsiteX130" fmla="*/ 7165708 w 8327721"/>
              <a:gd name="connsiteY130" fmla="*/ 1833590 h 7012541"/>
              <a:gd name="connsiteX131" fmla="*/ 7154809 w 8327721"/>
              <a:gd name="connsiteY131" fmla="*/ 1845056 h 7012541"/>
              <a:gd name="connsiteX132" fmla="*/ 7169142 w 8327721"/>
              <a:gd name="connsiteY132" fmla="*/ 1864261 h 7012541"/>
              <a:gd name="connsiteX133" fmla="*/ 7176645 w 8327721"/>
              <a:gd name="connsiteY133" fmla="*/ 1869997 h 7012541"/>
              <a:gd name="connsiteX134" fmla="*/ 7213877 w 8327721"/>
              <a:gd name="connsiteY134" fmla="*/ 1873441 h 7012541"/>
              <a:gd name="connsiteX135" fmla="*/ 7217525 w 8327721"/>
              <a:gd name="connsiteY135" fmla="*/ 1872797 h 7012541"/>
              <a:gd name="connsiteX136" fmla="*/ 7351920 w 8327721"/>
              <a:gd name="connsiteY136" fmla="*/ 1864261 h 7012541"/>
              <a:gd name="connsiteX137" fmla="*/ 7393249 w 8327721"/>
              <a:gd name="connsiteY137" fmla="*/ 1878132 h 7012541"/>
              <a:gd name="connsiteX138" fmla="*/ 7415948 w 8327721"/>
              <a:gd name="connsiteY138" fmla="*/ 1899836 h 7012541"/>
              <a:gd name="connsiteX139" fmla="*/ 7429578 w 8327721"/>
              <a:gd name="connsiteY139" fmla="*/ 1897743 h 7012541"/>
              <a:gd name="connsiteX140" fmla="*/ 7460064 w 8327721"/>
              <a:gd name="connsiteY140" fmla="*/ 1895534 h 7012541"/>
              <a:gd name="connsiteX141" fmla="*/ 7502113 w 8327721"/>
              <a:gd name="connsiteY141" fmla="*/ 1922083 h 7012541"/>
              <a:gd name="connsiteX142" fmla="*/ 7476884 w 8327721"/>
              <a:gd name="connsiteY142" fmla="*/ 1957479 h 7012541"/>
              <a:gd name="connsiteX143" fmla="*/ 7435999 w 8327721"/>
              <a:gd name="connsiteY143" fmla="*/ 1965299 h 7012541"/>
              <a:gd name="connsiteX144" fmla="*/ 7432559 w 8327721"/>
              <a:gd name="connsiteY144" fmla="*/ 1983767 h 7012541"/>
              <a:gd name="connsiteX145" fmla="*/ 7341167 w 8327721"/>
              <a:gd name="connsiteY145" fmla="*/ 2116076 h 7012541"/>
              <a:gd name="connsiteX146" fmla="*/ 7292785 w 8327721"/>
              <a:gd name="connsiteY146" fmla="*/ 2120344 h 7012541"/>
              <a:gd name="connsiteX147" fmla="*/ 7267252 w 8327721"/>
              <a:gd name="connsiteY147" fmla="*/ 2119278 h 7012541"/>
              <a:gd name="connsiteX148" fmla="*/ 7250917 w 8327721"/>
              <a:gd name="connsiteY148" fmla="*/ 2136237 h 7012541"/>
              <a:gd name="connsiteX149" fmla="*/ 7266631 w 8327721"/>
              <a:gd name="connsiteY149" fmla="*/ 2152158 h 7012541"/>
              <a:gd name="connsiteX150" fmla="*/ 7266631 w 8327721"/>
              <a:gd name="connsiteY150" fmla="*/ 2169860 h 7012541"/>
              <a:gd name="connsiteX151" fmla="*/ 7241401 w 8327721"/>
              <a:gd name="connsiteY151" fmla="*/ 2178706 h 7012541"/>
              <a:gd name="connsiteX152" fmla="*/ 7216741 w 8327721"/>
              <a:gd name="connsiteY152" fmla="*/ 2176761 h 7012541"/>
              <a:gd name="connsiteX153" fmla="*/ 7206772 w 8327721"/>
              <a:gd name="connsiteY153" fmla="*/ 2188634 h 7012541"/>
              <a:gd name="connsiteX154" fmla="*/ 7209141 w 8327721"/>
              <a:gd name="connsiteY154" fmla="*/ 2205255 h 7012541"/>
              <a:gd name="connsiteX155" fmla="*/ 7241401 w 8327721"/>
              <a:gd name="connsiteY155" fmla="*/ 2205255 h 7012541"/>
              <a:gd name="connsiteX156" fmla="*/ 7325501 w 8327721"/>
              <a:gd name="connsiteY156" fmla="*/ 2205255 h 7012541"/>
              <a:gd name="connsiteX157" fmla="*/ 7367553 w 8327721"/>
              <a:gd name="connsiteY157" fmla="*/ 2205255 h 7012541"/>
              <a:gd name="connsiteX158" fmla="*/ 7434834 w 8327721"/>
              <a:gd name="connsiteY158" fmla="*/ 2249505 h 7012541"/>
              <a:gd name="connsiteX159" fmla="*/ 7535753 w 8327721"/>
              <a:gd name="connsiteY159" fmla="*/ 2284901 h 7012541"/>
              <a:gd name="connsiteX160" fmla="*/ 7560984 w 8327721"/>
              <a:gd name="connsiteY160" fmla="*/ 2311449 h 7012541"/>
              <a:gd name="connsiteX161" fmla="*/ 7535753 w 8327721"/>
              <a:gd name="connsiteY161" fmla="*/ 2329142 h 7012541"/>
              <a:gd name="connsiteX162" fmla="*/ 7527346 w 8327721"/>
              <a:gd name="connsiteY162" fmla="*/ 2355692 h 7012541"/>
              <a:gd name="connsiteX163" fmla="*/ 7518935 w 8327721"/>
              <a:gd name="connsiteY163" fmla="*/ 2391087 h 7012541"/>
              <a:gd name="connsiteX164" fmla="*/ 7518935 w 8327721"/>
              <a:gd name="connsiteY164" fmla="*/ 2417635 h 7012541"/>
              <a:gd name="connsiteX165" fmla="*/ 7527346 w 8327721"/>
              <a:gd name="connsiteY165" fmla="*/ 2417635 h 7012541"/>
              <a:gd name="connsiteX166" fmla="*/ 7527346 w 8327721"/>
              <a:gd name="connsiteY166" fmla="*/ 2479580 h 7012541"/>
              <a:gd name="connsiteX167" fmla="*/ 7460064 w 8327721"/>
              <a:gd name="connsiteY167" fmla="*/ 2541532 h 7012541"/>
              <a:gd name="connsiteX168" fmla="*/ 7544165 w 8327721"/>
              <a:gd name="connsiteY168" fmla="*/ 2568073 h 7012541"/>
              <a:gd name="connsiteX169" fmla="*/ 7535753 w 8327721"/>
              <a:gd name="connsiteY169" fmla="*/ 2576928 h 7012541"/>
              <a:gd name="connsiteX170" fmla="*/ 7236495 w 8327721"/>
              <a:gd name="connsiteY170" fmla="*/ 2576928 h 7012541"/>
              <a:gd name="connsiteX171" fmla="*/ 7215508 w 8327721"/>
              <a:gd name="connsiteY171" fmla="*/ 2587165 h 7012541"/>
              <a:gd name="connsiteX172" fmla="*/ 7214139 w 8327721"/>
              <a:gd name="connsiteY172" fmla="*/ 2590655 h 7012541"/>
              <a:gd name="connsiteX173" fmla="*/ 7232990 w 8327721"/>
              <a:gd name="connsiteY173" fmla="*/ 2594621 h 7012541"/>
              <a:gd name="connsiteX174" fmla="*/ 7300272 w 8327721"/>
              <a:gd name="connsiteY174" fmla="*/ 2638871 h 7012541"/>
              <a:gd name="connsiteX175" fmla="*/ 7333912 w 8327721"/>
              <a:gd name="connsiteY175" fmla="*/ 2665420 h 7012541"/>
              <a:gd name="connsiteX176" fmla="*/ 7426423 w 8327721"/>
              <a:gd name="connsiteY176" fmla="*/ 2683114 h 7012541"/>
              <a:gd name="connsiteX177" fmla="*/ 7443243 w 8327721"/>
              <a:gd name="connsiteY177" fmla="*/ 2700816 h 7012541"/>
              <a:gd name="connsiteX178" fmla="*/ 7426423 w 8327721"/>
              <a:gd name="connsiteY178" fmla="*/ 2709662 h 7012541"/>
              <a:gd name="connsiteX179" fmla="*/ 7224581 w 8327721"/>
              <a:gd name="connsiteY179" fmla="*/ 2709662 h 7012541"/>
              <a:gd name="connsiteX180" fmla="*/ 7208810 w 8327721"/>
              <a:gd name="connsiteY180" fmla="*/ 2710767 h 7012541"/>
              <a:gd name="connsiteX181" fmla="*/ 7207899 w 8327721"/>
              <a:gd name="connsiteY181" fmla="*/ 2711514 h 7012541"/>
              <a:gd name="connsiteX182" fmla="*/ 7208115 w 8327721"/>
              <a:gd name="connsiteY182" fmla="*/ 2712006 h 7012541"/>
              <a:gd name="connsiteX183" fmla="*/ 7292785 w 8327721"/>
              <a:gd name="connsiteY183" fmla="*/ 2730679 h 7012541"/>
              <a:gd name="connsiteX184" fmla="*/ 7411055 w 8327721"/>
              <a:gd name="connsiteY184" fmla="*/ 2816042 h 7012541"/>
              <a:gd name="connsiteX185" fmla="*/ 7411055 w 8327721"/>
              <a:gd name="connsiteY185" fmla="*/ 2824702 h 7012541"/>
              <a:gd name="connsiteX186" fmla="*/ 7510524 w 8327721"/>
              <a:gd name="connsiteY186" fmla="*/ 2824702 h 7012541"/>
              <a:gd name="connsiteX187" fmla="*/ 7586217 w 8327721"/>
              <a:gd name="connsiteY187" fmla="*/ 2815857 h 7012541"/>
              <a:gd name="connsiteX188" fmla="*/ 7619857 w 8327721"/>
              <a:gd name="connsiteY188" fmla="*/ 2842405 h 7012541"/>
              <a:gd name="connsiteX189" fmla="*/ 7611446 w 8327721"/>
              <a:gd name="connsiteY189" fmla="*/ 2868954 h 7012541"/>
              <a:gd name="connsiteX190" fmla="*/ 7569394 w 8327721"/>
              <a:gd name="connsiteY190" fmla="*/ 2868954 h 7012541"/>
              <a:gd name="connsiteX191" fmla="*/ 7460064 w 8327721"/>
              <a:gd name="connsiteY191" fmla="*/ 2860098 h 7012541"/>
              <a:gd name="connsiteX192" fmla="*/ 7429971 w 8327721"/>
              <a:gd name="connsiteY192" fmla="*/ 2855261 h 7012541"/>
              <a:gd name="connsiteX193" fmla="*/ 7408679 w 8327721"/>
              <a:gd name="connsiteY193" fmla="*/ 2859828 h 7012541"/>
              <a:gd name="connsiteX194" fmla="*/ 7391569 w 8327721"/>
              <a:gd name="connsiteY194" fmla="*/ 2867792 h 7012541"/>
              <a:gd name="connsiteX195" fmla="*/ 7380474 w 8327721"/>
              <a:gd name="connsiteY195" fmla="*/ 2867539 h 7012541"/>
              <a:gd name="connsiteX196" fmla="*/ 7376094 w 8327721"/>
              <a:gd name="connsiteY196" fmla="*/ 2868814 h 7012541"/>
              <a:gd name="connsiteX197" fmla="*/ 7363084 w 8327721"/>
              <a:gd name="connsiteY197" fmla="*/ 2868887 h 7012541"/>
              <a:gd name="connsiteX198" fmla="*/ 7330122 w 8327721"/>
              <a:gd name="connsiteY198" fmla="*/ 2879700 h 7012541"/>
              <a:gd name="connsiteX199" fmla="*/ 7423270 w 8327721"/>
              <a:gd name="connsiteY199" fmla="*/ 2893285 h 7012541"/>
              <a:gd name="connsiteX200" fmla="*/ 7535753 w 8327721"/>
              <a:gd name="connsiteY200" fmla="*/ 2895495 h 7012541"/>
              <a:gd name="connsiteX201" fmla="*/ 7569394 w 8327721"/>
              <a:gd name="connsiteY201" fmla="*/ 2895495 h 7012541"/>
              <a:gd name="connsiteX202" fmla="*/ 7611446 w 8327721"/>
              <a:gd name="connsiteY202" fmla="*/ 2913195 h 7012541"/>
              <a:gd name="connsiteX203" fmla="*/ 7619857 w 8327721"/>
              <a:gd name="connsiteY203" fmla="*/ 2939745 h 7012541"/>
              <a:gd name="connsiteX204" fmla="*/ 7603035 w 8327721"/>
              <a:gd name="connsiteY204" fmla="*/ 2957445 h 7012541"/>
              <a:gd name="connsiteX205" fmla="*/ 7476884 w 8327721"/>
              <a:gd name="connsiteY205" fmla="*/ 2957445 h 7012541"/>
              <a:gd name="connsiteX206" fmla="*/ 7611446 w 8327721"/>
              <a:gd name="connsiteY206" fmla="*/ 2992841 h 7012541"/>
              <a:gd name="connsiteX207" fmla="*/ 7636676 w 8327721"/>
              <a:gd name="connsiteY207" fmla="*/ 3010536 h 7012541"/>
              <a:gd name="connsiteX208" fmla="*/ 7603035 w 8327721"/>
              <a:gd name="connsiteY208" fmla="*/ 3019391 h 7012541"/>
              <a:gd name="connsiteX209" fmla="*/ 7392782 w 8327721"/>
              <a:gd name="connsiteY209" fmla="*/ 3019391 h 7012541"/>
              <a:gd name="connsiteX210" fmla="*/ 7359141 w 8327721"/>
              <a:gd name="connsiteY210" fmla="*/ 3037084 h 7012541"/>
              <a:gd name="connsiteX211" fmla="*/ 7418013 w 8327721"/>
              <a:gd name="connsiteY211" fmla="*/ 3037084 h 7012541"/>
              <a:gd name="connsiteX212" fmla="*/ 7493705 w 8327721"/>
              <a:gd name="connsiteY212" fmla="*/ 3063633 h 7012541"/>
              <a:gd name="connsiteX213" fmla="*/ 7569394 w 8327721"/>
              <a:gd name="connsiteY213" fmla="*/ 3063633 h 7012541"/>
              <a:gd name="connsiteX214" fmla="*/ 7594625 w 8327721"/>
              <a:gd name="connsiteY214" fmla="*/ 3090181 h 7012541"/>
              <a:gd name="connsiteX215" fmla="*/ 7569394 w 8327721"/>
              <a:gd name="connsiteY215" fmla="*/ 3116729 h 7012541"/>
              <a:gd name="connsiteX216" fmla="*/ 7392782 w 8327721"/>
              <a:gd name="connsiteY216" fmla="*/ 3116729 h 7012541"/>
              <a:gd name="connsiteX217" fmla="*/ 7317090 w 8327721"/>
              <a:gd name="connsiteY217" fmla="*/ 3125577 h 7012541"/>
              <a:gd name="connsiteX218" fmla="*/ 7409602 w 8327721"/>
              <a:gd name="connsiteY218" fmla="*/ 3125577 h 7012541"/>
              <a:gd name="connsiteX219" fmla="*/ 7468474 w 8327721"/>
              <a:gd name="connsiteY219" fmla="*/ 3160972 h 7012541"/>
              <a:gd name="connsiteX220" fmla="*/ 7468474 w 8327721"/>
              <a:gd name="connsiteY220" fmla="*/ 3187520 h 7012541"/>
              <a:gd name="connsiteX221" fmla="*/ 7434834 w 8327721"/>
              <a:gd name="connsiteY221" fmla="*/ 3205222 h 7012541"/>
              <a:gd name="connsiteX222" fmla="*/ 7325501 w 8327721"/>
              <a:gd name="connsiteY222" fmla="*/ 3222925 h 7012541"/>
              <a:gd name="connsiteX223" fmla="*/ 7289650 w 8327721"/>
              <a:gd name="connsiteY223" fmla="*/ 3228471 h 7012541"/>
              <a:gd name="connsiteX224" fmla="*/ 7297868 w 8327721"/>
              <a:gd name="connsiteY224" fmla="*/ 3237002 h 7012541"/>
              <a:gd name="connsiteX225" fmla="*/ 7234517 w 8327721"/>
              <a:gd name="connsiteY225" fmla="*/ 3266341 h 7012541"/>
              <a:gd name="connsiteX226" fmla="*/ 7200180 w 8327721"/>
              <a:gd name="connsiteY226" fmla="*/ 3279517 h 7012541"/>
              <a:gd name="connsiteX227" fmla="*/ 7287409 w 8327721"/>
              <a:gd name="connsiteY227" fmla="*/ 3302602 h 7012541"/>
              <a:gd name="connsiteX228" fmla="*/ 7437935 w 8327721"/>
              <a:gd name="connsiteY228" fmla="*/ 3285529 h 7012541"/>
              <a:gd name="connsiteX229" fmla="*/ 7507819 w 8327721"/>
              <a:gd name="connsiteY229" fmla="*/ 3251385 h 7012541"/>
              <a:gd name="connsiteX230" fmla="*/ 7626089 w 8327721"/>
              <a:gd name="connsiteY230" fmla="*/ 3153218 h 7012541"/>
              <a:gd name="connsiteX231" fmla="*/ 7824993 w 8327721"/>
              <a:gd name="connsiteY231" fmla="*/ 2986763 h 7012541"/>
              <a:gd name="connsiteX232" fmla="*/ 8083034 w 8327721"/>
              <a:gd name="connsiteY232" fmla="*/ 2905671 h 7012541"/>
              <a:gd name="connsiteX233" fmla="*/ 8292694 w 8327721"/>
              <a:gd name="connsiteY233" fmla="*/ 2811774 h 7012541"/>
              <a:gd name="connsiteX234" fmla="*/ 8308820 w 8327721"/>
              <a:gd name="connsiteY234" fmla="*/ 2798969 h 7012541"/>
              <a:gd name="connsiteX235" fmla="*/ 8002397 w 8327721"/>
              <a:gd name="connsiteY235" fmla="*/ 3174559 h 7012541"/>
              <a:gd name="connsiteX236" fmla="*/ 7744358 w 8327721"/>
              <a:gd name="connsiteY236" fmla="*/ 3259920 h 7012541"/>
              <a:gd name="connsiteX237" fmla="*/ 7583083 w 8327721"/>
              <a:gd name="connsiteY237" fmla="*/ 3358087 h 7012541"/>
              <a:gd name="connsiteX238" fmla="*/ 7507819 w 8327721"/>
              <a:gd name="connsiteY238" fmla="*/ 3396499 h 7012541"/>
              <a:gd name="connsiteX239" fmla="*/ 7201396 w 8327721"/>
              <a:gd name="connsiteY239" fmla="*/ 3537345 h 7012541"/>
              <a:gd name="connsiteX240" fmla="*/ 7180328 w 8327721"/>
              <a:gd name="connsiteY240" fmla="*/ 3547150 h 7012541"/>
              <a:gd name="connsiteX241" fmla="*/ 7165229 w 8327721"/>
              <a:gd name="connsiteY241" fmla="*/ 3639988 h 7012541"/>
              <a:gd name="connsiteX242" fmla="*/ 7112041 w 8327721"/>
              <a:gd name="connsiteY242" fmla="*/ 3746654 h 7012541"/>
              <a:gd name="connsiteX243" fmla="*/ 7107603 w 8327721"/>
              <a:gd name="connsiteY243" fmla="*/ 3767789 h 7012541"/>
              <a:gd name="connsiteX244" fmla="*/ 7120759 w 8327721"/>
              <a:gd name="connsiteY244" fmla="*/ 3772089 h 7012541"/>
              <a:gd name="connsiteX245" fmla="*/ 7534699 w 8327721"/>
              <a:gd name="connsiteY245" fmla="*/ 3891595 h 7012541"/>
              <a:gd name="connsiteX246" fmla="*/ 7626089 w 8327721"/>
              <a:gd name="connsiteY246" fmla="*/ 3917205 h 7012541"/>
              <a:gd name="connsiteX247" fmla="*/ 7749734 w 8327721"/>
              <a:gd name="connsiteY247" fmla="*/ 3904400 h 7012541"/>
              <a:gd name="connsiteX248" fmla="*/ 7819618 w 8327721"/>
              <a:gd name="connsiteY248" fmla="*/ 3895864 h 7012541"/>
              <a:gd name="connsiteX249" fmla="*/ 7894880 w 8327721"/>
              <a:gd name="connsiteY249" fmla="*/ 3912937 h 7012541"/>
              <a:gd name="connsiteX250" fmla="*/ 7927136 w 8327721"/>
              <a:gd name="connsiteY250" fmla="*/ 3942812 h 7012541"/>
              <a:gd name="connsiteX251" fmla="*/ 7787364 w 8327721"/>
              <a:gd name="connsiteY251" fmla="*/ 4169020 h 7012541"/>
              <a:gd name="connsiteX252" fmla="*/ 7636840 w 8327721"/>
              <a:gd name="connsiteY252" fmla="*/ 4169020 h 7012541"/>
              <a:gd name="connsiteX253" fmla="*/ 7513195 w 8327721"/>
              <a:gd name="connsiteY253" fmla="*/ 4100731 h 7012541"/>
              <a:gd name="connsiteX254" fmla="*/ 7378800 w 8327721"/>
              <a:gd name="connsiteY254" fmla="*/ 4079391 h 7012541"/>
              <a:gd name="connsiteX255" fmla="*/ 7239029 w 8327721"/>
              <a:gd name="connsiteY255" fmla="*/ 4023907 h 7012541"/>
              <a:gd name="connsiteX256" fmla="*/ 7158389 w 8327721"/>
              <a:gd name="connsiteY256" fmla="*/ 3921471 h 7012541"/>
              <a:gd name="connsiteX257" fmla="*/ 7124598 w 8327721"/>
              <a:gd name="connsiteY257" fmla="*/ 3898797 h 7012541"/>
              <a:gd name="connsiteX258" fmla="*/ 7095148 w 8327721"/>
              <a:gd name="connsiteY258" fmla="*/ 3921009 h 7012541"/>
              <a:gd name="connsiteX259" fmla="*/ 6993789 w 8327721"/>
              <a:gd name="connsiteY259" fmla="*/ 3921009 h 7012541"/>
              <a:gd name="connsiteX260" fmla="*/ 6841749 w 8327721"/>
              <a:gd name="connsiteY260" fmla="*/ 3947832 h 7012541"/>
              <a:gd name="connsiteX261" fmla="*/ 6799515 w 8327721"/>
              <a:gd name="connsiteY261" fmla="*/ 4048423 h 7012541"/>
              <a:gd name="connsiteX262" fmla="*/ 6554562 w 8327721"/>
              <a:gd name="connsiteY262" fmla="*/ 4309956 h 7012541"/>
              <a:gd name="connsiteX263" fmla="*/ 6495434 w 8327721"/>
              <a:gd name="connsiteY263" fmla="*/ 4323367 h 7012541"/>
              <a:gd name="connsiteX264" fmla="*/ 6157569 w 8327721"/>
              <a:gd name="connsiteY264" fmla="*/ 4323367 h 7012541"/>
              <a:gd name="connsiteX265" fmla="*/ 6225141 w 8327721"/>
              <a:gd name="connsiteY265" fmla="*/ 4544663 h 7012541"/>
              <a:gd name="connsiteX266" fmla="*/ 6030867 w 8327721"/>
              <a:gd name="connsiteY266" fmla="*/ 4423957 h 7012541"/>
              <a:gd name="connsiteX267" fmla="*/ 5726788 w 8327721"/>
              <a:gd name="connsiteY267" fmla="*/ 4363603 h 7012541"/>
              <a:gd name="connsiteX268" fmla="*/ 5583194 w 8327721"/>
              <a:gd name="connsiteY268" fmla="*/ 4558076 h 7012541"/>
              <a:gd name="connsiteX269" fmla="*/ 5372027 w 8327721"/>
              <a:gd name="connsiteY269" fmla="*/ 4658664 h 7012541"/>
              <a:gd name="connsiteX270" fmla="*/ 5228434 w 8327721"/>
              <a:gd name="connsiteY270" fmla="*/ 4698900 h 7012541"/>
              <a:gd name="connsiteX271" fmla="*/ 4991928 w 8327721"/>
              <a:gd name="connsiteY271" fmla="*/ 4812901 h 7012541"/>
              <a:gd name="connsiteX272" fmla="*/ 4915908 w 8327721"/>
              <a:gd name="connsiteY272" fmla="*/ 4866550 h 7012541"/>
              <a:gd name="connsiteX273" fmla="*/ 4949694 w 8327721"/>
              <a:gd name="connsiteY273" fmla="*/ 5034199 h 7012541"/>
              <a:gd name="connsiteX274" fmla="*/ 4978237 w 8327721"/>
              <a:gd name="connsiteY274" fmla="*/ 5142809 h 7012541"/>
              <a:gd name="connsiteX275" fmla="*/ 4997518 w 8327721"/>
              <a:gd name="connsiteY275" fmla="*/ 5144903 h 7012541"/>
              <a:gd name="connsiteX276" fmla="*/ 5017276 w 8327721"/>
              <a:gd name="connsiteY276" fmla="*/ 5157192 h 7012541"/>
              <a:gd name="connsiteX277" fmla="*/ 5033367 w 8327721"/>
              <a:gd name="connsiteY277" fmla="*/ 5182005 h 7012541"/>
              <a:gd name="connsiteX278" fmla="*/ 5039731 w 8327721"/>
              <a:gd name="connsiteY278" fmla="*/ 5192443 h 7012541"/>
              <a:gd name="connsiteX279" fmla="*/ 5060058 w 8327721"/>
              <a:gd name="connsiteY279" fmla="*/ 5219711 h 7012541"/>
              <a:gd name="connsiteX280" fmla="*/ 5070657 w 8327721"/>
              <a:gd name="connsiteY280" fmla="*/ 5232605 h 7012541"/>
              <a:gd name="connsiteX281" fmla="*/ 5077775 w 8327721"/>
              <a:gd name="connsiteY281" fmla="*/ 5251423 h 7012541"/>
              <a:gd name="connsiteX282" fmla="*/ 5076675 w 8327721"/>
              <a:gd name="connsiteY282" fmla="*/ 5272625 h 7012541"/>
              <a:gd name="connsiteX283" fmla="*/ 5067013 w 8327721"/>
              <a:gd name="connsiteY283" fmla="*/ 5325796 h 7012541"/>
              <a:gd name="connsiteX284" fmla="*/ 4992239 w 8327721"/>
              <a:gd name="connsiteY284" fmla="*/ 5402777 h 7012541"/>
              <a:gd name="connsiteX285" fmla="*/ 4981655 w 8327721"/>
              <a:gd name="connsiteY285" fmla="*/ 5403392 h 7012541"/>
              <a:gd name="connsiteX286" fmla="*/ 4935831 w 8327721"/>
              <a:gd name="connsiteY286" fmla="*/ 5411777 h 7012541"/>
              <a:gd name="connsiteX287" fmla="*/ 4922876 w 8327721"/>
              <a:gd name="connsiteY287" fmla="*/ 5410623 h 7012541"/>
              <a:gd name="connsiteX288" fmla="*/ 4887883 w 8327721"/>
              <a:gd name="connsiteY288" fmla="*/ 5412181 h 7012541"/>
              <a:gd name="connsiteX289" fmla="*/ 4868951 w 8327721"/>
              <a:gd name="connsiteY289" fmla="*/ 5411532 h 7012541"/>
              <a:gd name="connsiteX290" fmla="*/ 4852373 w 8327721"/>
              <a:gd name="connsiteY290" fmla="*/ 5399145 h 7012541"/>
              <a:gd name="connsiteX291" fmla="*/ 4797423 w 8327721"/>
              <a:gd name="connsiteY291" fmla="*/ 5370869 h 7012541"/>
              <a:gd name="connsiteX292" fmla="*/ 4769006 w 8327721"/>
              <a:gd name="connsiteY292" fmla="*/ 5349635 h 7012541"/>
              <a:gd name="connsiteX293" fmla="*/ 4763013 w 8327721"/>
              <a:gd name="connsiteY293" fmla="*/ 5336631 h 7012541"/>
              <a:gd name="connsiteX294" fmla="*/ 4763231 w 8327721"/>
              <a:gd name="connsiteY294" fmla="*/ 5303401 h 7012541"/>
              <a:gd name="connsiteX295" fmla="*/ 4760438 w 8327721"/>
              <a:gd name="connsiteY295" fmla="*/ 5250159 h 7012541"/>
              <a:gd name="connsiteX296" fmla="*/ 4768885 w 8327721"/>
              <a:gd name="connsiteY296" fmla="*/ 5228052 h 7012541"/>
              <a:gd name="connsiteX297" fmla="*/ 4786918 w 8327721"/>
              <a:gd name="connsiteY297" fmla="*/ 5203164 h 7012541"/>
              <a:gd name="connsiteX298" fmla="*/ 4805708 w 8327721"/>
              <a:gd name="connsiteY298" fmla="*/ 5186655 h 7012541"/>
              <a:gd name="connsiteX299" fmla="*/ 4839370 w 8327721"/>
              <a:gd name="connsiteY299" fmla="*/ 5158612 h 7012541"/>
              <a:gd name="connsiteX300" fmla="*/ 4839887 w 8327721"/>
              <a:gd name="connsiteY300" fmla="*/ 5158473 h 7012541"/>
              <a:gd name="connsiteX301" fmla="*/ 4839887 w 8327721"/>
              <a:gd name="connsiteY301" fmla="*/ 5114670 h 7012541"/>
              <a:gd name="connsiteX302" fmla="*/ 4831440 w 8327721"/>
              <a:gd name="connsiteY302" fmla="*/ 5000669 h 7012541"/>
              <a:gd name="connsiteX303" fmla="*/ 4731137 w 8327721"/>
              <a:gd name="connsiteY303" fmla="*/ 4868226 h 7012541"/>
              <a:gd name="connsiteX304" fmla="*/ 4699578 w 8327721"/>
              <a:gd name="connsiteY304" fmla="*/ 4861044 h 7012541"/>
              <a:gd name="connsiteX305" fmla="*/ 4695996 w 8327721"/>
              <a:gd name="connsiteY305" fmla="*/ 4869585 h 7012541"/>
              <a:gd name="connsiteX306" fmla="*/ 4526886 w 8327721"/>
              <a:gd name="connsiteY306" fmla="*/ 5175990 h 7012541"/>
              <a:gd name="connsiteX307" fmla="*/ 4431061 w 8327721"/>
              <a:gd name="connsiteY307" fmla="*/ 5313663 h 7012541"/>
              <a:gd name="connsiteX308" fmla="*/ 4467109 w 8327721"/>
              <a:gd name="connsiteY308" fmla="*/ 5335807 h 7012541"/>
              <a:gd name="connsiteX309" fmla="*/ 4556483 w 8327721"/>
              <a:gd name="connsiteY309" fmla="*/ 5411032 h 7012541"/>
              <a:gd name="connsiteX310" fmla="*/ 4588738 w 8327721"/>
              <a:gd name="connsiteY310" fmla="*/ 5530539 h 7012541"/>
              <a:gd name="connsiteX311" fmla="*/ 4486598 w 8327721"/>
              <a:gd name="connsiteY311" fmla="*/ 5658580 h 7012541"/>
              <a:gd name="connsiteX312" fmla="*/ 4481222 w 8327721"/>
              <a:gd name="connsiteY312" fmla="*/ 5688457 h 7012541"/>
              <a:gd name="connsiteX313" fmla="*/ 4508100 w 8327721"/>
              <a:gd name="connsiteY313" fmla="*/ 5833571 h 7012541"/>
              <a:gd name="connsiteX314" fmla="*/ 4373705 w 8327721"/>
              <a:gd name="connsiteY314" fmla="*/ 6029902 h 7012541"/>
              <a:gd name="connsiteX315" fmla="*/ 4244684 w 8327721"/>
              <a:gd name="connsiteY315" fmla="*/ 6076852 h 7012541"/>
              <a:gd name="connsiteX316" fmla="*/ 3981267 w 8327721"/>
              <a:gd name="connsiteY316" fmla="*/ 6046974 h 7012541"/>
              <a:gd name="connsiteX317" fmla="*/ 3906594 w 8327721"/>
              <a:gd name="connsiteY317" fmla="*/ 6000025 h 7012541"/>
              <a:gd name="connsiteX318" fmla="*/ 3861154 w 8327721"/>
              <a:gd name="connsiteY318" fmla="*/ 5958970 h 7012541"/>
              <a:gd name="connsiteX319" fmla="*/ 3835346 w 8327721"/>
              <a:gd name="connsiteY319" fmla="*/ 5983754 h 7012541"/>
              <a:gd name="connsiteX320" fmla="*/ 3721172 w 8327721"/>
              <a:gd name="connsiteY320" fmla="*/ 6074326 h 7012541"/>
              <a:gd name="connsiteX321" fmla="*/ 3723563 w 8327721"/>
              <a:gd name="connsiteY321" fmla="*/ 6076719 h 7012541"/>
              <a:gd name="connsiteX322" fmla="*/ 3733978 w 8327721"/>
              <a:gd name="connsiteY322" fmla="*/ 6081120 h 7012541"/>
              <a:gd name="connsiteX323" fmla="*/ 3776987 w 8327721"/>
              <a:gd name="connsiteY323" fmla="*/ 6098191 h 7012541"/>
              <a:gd name="connsiteX324" fmla="*/ 3723226 w 8327721"/>
              <a:gd name="connsiteY324" fmla="*/ 6128069 h 7012541"/>
              <a:gd name="connsiteX325" fmla="*/ 3685596 w 8327721"/>
              <a:gd name="connsiteY325" fmla="*/ 6115264 h 7012541"/>
              <a:gd name="connsiteX326" fmla="*/ 3674316 w 8327721"/>
              <a:gd name="connsiteY326" fmla="*/ 6111495 h 7012541"/>
              <a:gd name="connsiteX327" fmla="*/ 3550158 w 8327721"/>
              <a:gd name="connsiteY327" fmla="*/ 6209987 h 7012541"/>
              <a:gd name="connsiteX328" fmla="*/ 2376461 w 8327721"/>
              <a:gd name="connsiteY328" fmla="*/ 6797710 h 7012541"/>
              <a:gd name="connsiteX329" fmla="*/ 2293103 w 8327721"/>
              <a:gd name="connsiteY329" fmla="*/ 6820826 h 7012541"/>
              <a:gd name="connsiteX330" fmla="*/ 2293103 w 8327721"/>
              <a:gd name="connsiteY330" fmla="*/ 6858002 h 7012541"/>
              <a:gd name="connsiteX331" fmla="*/ 2159046 w 8327721"/>
              <a:gd name="connsiteY331" fmla="*/ 6858002 h 7012541"/>
              <a:gd name="connsiteX332" fmla="*/ 2047293 w 8327721"/>
              <a:gd name="connsiteY332" fmla="*/ 6888993 h 7012541"/>
              <a:gd name="connsiteX333" fmla="*/ 995643 w 8327721"/>
              <a:gd name="connsiteY333" fmla="*/ 7010404 h 7012541"/>
              <a:gd name="connsiteX334" fmla="*/ 0 w 8327721"/>
              <a:gd name="connsiteY334" fmla="*/ 6931523 h 7012541"/>
              <a:gd name="connsiteX335" fmla="*/ 28261 w 8327721"/>
              <a:gd name="connsiteY335" fmla="*/ 5029202 h 7012541"/>
              <a:gd name="connsiteX0" fmla="*/ 6634026 w 8293914"/>
              <a:gd name="connsiteY0" fmla="*/ 867292 h 7012541"/>
              <a:gd name="connsiteX1" fmla="*/ 6577800 w 8293914"/>
              <a:gd name="connsiteY1" fmla="*/ 908210 h 7012541"/>
              <a:gd name="connsiteX2" fmla="*/ 6529417 w 8293914"/>
              <a:gd name="connsiteY2" fmla="*/ 967963 h 7012541"/>
              <a:gd name="connsiteX3" fmla="*/ 6545544 w 8293914"/>
              <a:gd name="connsiteY3" fmla="*/ 1006376 h 7012541"/>
              <a:gd name="connsiteX4" fmla="*/ 6585864 w 8293914"/>
              <a:gd name="connsiteY4" fmla="*/ 1006911 h 7012541"/>
              <a:gd name="connsiteX5" fmla="*/ 6602827 w 8293914"/>
              <a:gd name="connsiteY5" fmla="*/ 1003094 h 7012541"/>
              <a:gd name="connsiteX6" fmla="*/ 6624961 w 8293914"/>
              <a:gd name="connsiteY6" fmla="*/ 955148 h 7012541"/>
              <a:gd name="connsiteX7" fmla="*/ 6627415 w 8293914"/>
              <a:gd name="connsiteY7" fmla="*/ 887712 h 7012541"/>
              <a:gd name="connsiteX8" fmla="*/ 6634026 w 8293914"/>
              <a:gd name="connsiteY8" fmla="*/ 867292 h 7012541"/>
              <a:gd name="connsiteX9" fmla="*/ 28261 w 8293914"/>
              <a:gd name="connsiteY9" fmla="*/ 5029202 h 7012541"/>
              <a:gd name="connsiteX10" fmla="*/ 71547 w 8293914"/>
              <a:gd name="connsiteY10" fmla="*/ 85060 h 7012541"/>
              <a:gd name="connsiteX11" fmla="*/ 2293103 w 8293914"/>
              <a:gd name="connsiteY11" fmla="*/ 0 h 7012541"/>
              <a:gd name="connsiteX12" fmla="*/ 2909882 w 8293914"/>
              <a:gd name="connsiteY12" fmla="*/ 423059 h 7012541"/>
              <a:gd name="connsiteX13" fmla="*/ 3086400 w 8293914"/>
              <a:gd name="connsiteY13" fmla="*/ 516658 h 7012541"/>
              <a:gd name="connsiteX14" fmla="*/ 3066703 w 8293914"/>
              <a:gd name="connsiteY14" fmla="*/ 491542 h 7012541"/>
              <a:gd name="connsiteX15" fmla="*/ 3040497 w 8293914"/>
              <a:gd name="connsiteY15" fmla="*/ 460064 h 7012541"/>
              <a:gd name="connsiteX16" fmla="*/ 2943731 w 8293914"/>
              <a:gd name="connsiteY16" fmla="*/ 387506 h 7012541"/>
              <a:gd name="connsiteX17" fmla="*/ 2895348 w 8293914"/>
              <a:gd name="connsiteY17" fmla="*/ 302144 h 7012541"/>
              <a:gd name="connsiteX18" fmla="*/ 2981361 w 8293914"/>
              <a:gd name="connsiteY18" fmla="*/ 203978 h 7012541"/>
              <a:gd name="connsiteX19" fmla="*/ 3035121 w 8293914"/>
              <a:gd name="connsiteY19" fmla="*/ 203978 h 7012541"/>
              <a:gd name="connsiteX20" fmla="*/ 3051248 w 8293914"/>
              <a:gd name="connsiteY20" fmla="*/ 233856 h 7012541"/>
              <a:gd name="connsiteX21" fmla="*/ 3110381 w 8293914"/>
              <a:gd name="connsiteY21" fmla="*/ 391774 h 7012541"/>
              <a:gd name="connsiteX22" fmla="*/ 3131886 w 8293914"/>
              <a:gd name="connsiteY22" fmla="*/ 434455 h 7012541"/>
              <a:gd name="connsiteX23" fmla="*/ 3217899 w 8293914"/>
              <a:gd name="connsiteY23" fmla="*/ 545425 h 7012541"/>
              <a:gd name="connsiteX24" fmla="*/ 3265394 w 8293914"/>
              <a:gd name="connsiteY24" fmla="*/ 614557 h 7012541"/>
              <a:gd name="connsiteX25" fmla="*/ 3525574 w 8293914"/>
              <a:gd name="connsiteY25" fmla="*/ 784372 h 7012541"/>
              <a:gd name="connsiteX26" fmla="*/ 3549857 w 8293914"/>
              <a:gd name="connsiteY26" fmla="*/ 760429 h 7012541"/>
              <a:gd name="connsiteX27" fmla="*/ 3583457 w 8293914"/>
              <a:gd name="connsiteY27" fmla="*/ 716148 h 7012541"/>
              <a:gd name="connsiteX28" fmla="*/ 3701724 w 8293914"/>
              <a:gd name="connsiteY28" fmla="*/ 703343 h 7012541"/>
              <a:gd name="connsiteX29" fmla="*/ 3927511 w 8293914"/>
              <a:gd name="connsiteY29" fmla="*/ 733221 h 7012541"/>
              <a:gd name="connsiteX30" fmla="*/ 3992019 w 8293914"/>
              <a:gd name="connsiteY30" fmla="*/ 686272 h 7012541"/>
              <a:gd name="connsiteX31" fmla="*/ 4008148 w 8293914"/>
              <a:gd name="connsiteY31" fmla="*/ 600910 h 7012541"/>
              <a:gd name="connsiteX32" fmla="*/ 4008148 w 8293914"/>
              <a:gd name="connsiteY32" fmla="*/ 545425 h 7012541"/>
              <a:gd name="connsiteX33" fmla="*/ 4110289 w 8293914"/>
              <a:gd name="connsiteY33" fmla="*/ 515549 h 7012541"/>
              <a:gd name="connsiteX34" fmla="*/ 4190927 w 8293914"/>
              <a:gd name="connsiteY34" fmla="*/ 579570 h 7012541"/>
              <a:gd name="connsiteX35" fmla="*/ 4239308 w 8293914"/>
              <a:gd name="connsiteY35" fmla="*/ 613714 h 7012541"/>
              <a:gd name="connsiteX36" fmla="*/ 4293068 w 8293914"/>
              <a:gd name="connsiteY36" fmla="*/ 583839 h 7012541"/>
              <a:gd name="connsiteX37" fmla="*/ 4336073 w 8293914"/>
              <a:gd name="connsiteY37" fmla="*/ 472869 h 7012541"/>
              <a:gd name="connsiteX38" fmla="*/ 4368329 w 8293914"/>
              <a:gd name="connsiteY38" fmla="*/ 438723 h 7012541"/>
              <a:gd name="connsiteX39" fmla="*/ 4422087 w 8293914"/>
              <a:gd name="connsiteY39" fmla="*/ 442991 h 7012541"/>
              <a:gd name="connsiteX40" fmla="*/ 4481222 w 8293914"/>
              <a:gd name="connsiteY40" fmla="*/ 485671 h 7012541"/>
              <a:gd name="connsiteX41" fmla="*/ 4567235 w 8293914"/>
              <a:gd name="connsiteY41" fmla="*/ 545425 h 7012541"/>
              <a:gd name="connsiteX42" fmla="*/ 4701630 w 8293914"/>
              <a:gd name="connsiteY42" fmla="*/ 481403 h 7012541"/>
              <a:gd name="connsiteX43" fmla="*/ 4787643 w 8293914"/>
              <a:gd name="connsiteY43" fmla="*/ 366167 h 7012541"/>
              <a:gd name="connsiteX44" fmla="*/ 4852154 w 8293914"/>
              <a:gd name="connsiteY44" fmla="*/ 349094 h 7012541"/>
              <a:gd name="connsiteX45" fmla="*/ 4911289 w 8293914"/>
              <a:gd name="connsiteY45" fmla="*/ 494208 h 7012541"/>
              <a:gd name="connsiteX46" fmla="*/ 4900539 w 8293914"/>
              <a:gd name="connsiteY46" fmla="*/ 507013 h 7012541"/>
              <a:gd name="connsiteX47" fmla="*/ 5008054 w 8293914"/>
              <a:gd name="connsiteY47" fmla="*/ 532622 h 7012541"/>
              <a:gd name="connsiteX48" fmla="*/ 5099443 w 8293914"/>
              <a:gd name="connsiteY48" fmla="*/ 498476 h 7012541"/>
              <a:gd name="connsiteX49" fmla="*/ 5115571 w 8293914"/>
              <a:gd name="connsiteY49" fmla="*/ 485671 h 7012541"/>
              <a:gd name="connsiteX50" fmla="*/ 5292973 w 8293914"/>
              <a:gd name="connsiteY50" fmla="*/ 477137 h 7012541"/>
              <a:gd name="connsiteX51" fmla="*/ 5395114 w 8293914"/>
              <a:gd name="connsiteY51" fmla="*/ 468600 h 7012541"/>
              <a:gd name="connsiteX52" fmla="*/ 5454249 w 8293914"/>
              <a:gd name="connsiteY52" fmla="*/ 357630 h 7012541"/>
              <a:gd name="connsiteX53" fmla="*/ 5545639 w 8293914"/>
              <a:gd name="connsiteY53" fmla="*/ 131422 h 7012541"/>
              <a:gd name="connsiteX54" fmla="*/ 5626276 w 8293914"/>
              <a:gd name="connsiteY54" fmla="*/ 33255 h 7012541"/>
              <a:gd name="connsiteX55" fmla="*/ 5684065 w 8293914"/>
              <a:gd name="connsiteY55" fmla="*/ 2846 h 7012541"/>
              <a:gd name="connsiteX56" fmla="*/ 5721528 w 8293914"/>
              <a:gd name="connsiteY56" fmla="*/ 245 h 7012541"/>
              <a:gd name="connsiteX57" fmla="*/ 5766047 w 8293914"/>
              <a:gd name="connsiteY57" fmla="*/ 7648 h 7012541"/>
              <a:gd name="connsiteX58" fmla="*/ 5712289 w 8293914"/>
              <a:gd name="connsiteY58" fmla="*/ 152762 h 7012541"/>
              <a:gd name="connsiteX59" fmla="*/ 5658530 w 8293914"/>
              <a:gd name="connsiteY59" fmla="*/ 323485 h 7012541"/>
              <a:gd name="connsiteX60" fmla="*/ 5599395 w 8293914"/>
              <a:gd name="connsiteY60" fmla="*/ 489940 h 7012541"/>
              <a:gd name="connsiteX61" fmla="*/ 5733793 w 8293914"/>
              <a:gd name="connsiteY61" fmla="*/ 613714 h 7012541"/>
              <a:gd name="connsiteX62" fmla="*/ 5766047 w 8293914"/>
              <a:gd name="connsiteY62" fmla="*/ 596641 h 7012541"/>
              <a:gd name="connsiteX63" fmla="*/ 5782173 w 8293914"/>
              <a:gd name="connsiteY63" fmla="*/ 566766 h 7012541"/>
              <a:gd name="connsiteX64" fmla="*/ 5889693 w 8293914"/>
              <a:gd name="connsiteY64" fmla="*/ 532622 h 7012541"/>
              <a:gd name="connsiteX65" fmla="*/ 5948825 w 8293914"/>
              <a:gd name="connsiteY65" fmla="*/ 600910 h 7012541"/>
              <a:gd name="connsiteX66" fmla="*/ 5948825 w 8293914"/>
              <a:gd name="connsiteY66" fmla="*/ 635055 h 7012541"/>
              <a:gd name="connsiteX67" fmla="*/ 6110101 w 8293914"/>
              <a:gd name="connsiteY67" fmla="*/ 801509 h 7012541"/>
              <a:gd name="connsiteX68" fmla="*/ 6185364 w 8293914"/>
              <a:gd name="connsiteY68" fmla="*/ 797240 h 7012541"/>
              <a:gd name="connsiteX69" fmla="*/ 6411148 w 8293914"/>
              <a:gd name="connsiteY69" fmla="*/ 754560 h 7012541"/>
              <a:gd name="connsiteX70" fmla="*/ 6459531 w 8293914"/>
              <a:gd name="connsiteY70" fmla="*/ 771633 h 7012541"/>
              <a:gd name="connsiteX71" fmla="*/ 6518666 w 8293914"/>
              <a:gd name="connsiteY71" fmla="*/ 831386 h 7012541"/>
              <a:gd name="connsiteX72" fmla="*/ 6583174 w 8293914"/>
              <a:gd name="connsiteY72" fmla="*/ 839921 h 7012541"/>
              <a:gd name="connsiteX73" fmla="*/ 6604680 w 8293914"/>
              <a:gd name="connsiteY73" fmla="*/ 822850 h 7012541"/>
              <a:gd name="connsiteX74" fmla="*/ 6630887 w 8293914"/>
              <a:gd name="connsiteY74" fmla="*/ 818048 h 7012541"/>
              <a:gd name="connsiteX75" fmla="*/ 6648711 w 8293914"/>
              <a:gd name="connsiteY75" fmla="*/ 821907 h 7012541"/>
              <a:gd name="connsiteX76" fmla="*/ 6652736 w 8293914"/>
              <a:gd name="connsiteY76" fmla="*/ 803062 h 7012541"/>
              <a:gd name="connsiteX77" fmla="*/ 6634723 w 8293914"/>
              <a:gd name="connsiteY77" fmla="*/ 789260 h 7012541"/>
              <a:gd name="connsiteX78" fmla="*/ 6634019 w 8293914"/>
              <a:gd name="connsiteY78" fmla="*/ 763084 h 7012541"/>
              <a:gd name="connsiteX79" fmla="*/ 6635466 w 8293914"/>
              <a:gd name="connsiteY79" fmla="*/ 732353 h 7012541"/>
              <a:gd name="connsiteX80" fmla="*/ 6681000 w 8293914"/>
              <a:gd name="connsiteY80" fmla="*/ 753698 h 7012541"/>
              <a:gd name="connsiteX81" fmla="*/ 6681704 w 8293914"/>
              <a:gd name="connsiteY81" fmla="*/ 779876 h 7012541"/>
              <a:gd name="connsiteX82" fmla="*/ 6666549 w 8293914"/>
              <a:gd name="connsiteY82" fmla="*/ 977913 h 7012541"/>
              <a:gd name="connsiteX83" fmla="*/ 6666829 w 8293914"/>
              <a:gd name="connsiteY83" fmla="*/ 988259 h 7012541"/>
              <a:gd name="connsiteX84" fmla="*/ 6669190 w 8293914"/>
              <a:gd name="connsiteY84" fmla="*/ 987703 h 7012541"/>
              <a:gd name="connsiteX85" fmla="*/ 6712195 w 8293914"/>
              <a:gd name="connsiteY85" fmla="*/ 1006376 h 7012541"/>
              <a:gd name="connsiteX86" fmla="*/ 6741388 w 8293914"/>
              <a:gd name="connsiteY86" fmla="*/ 1050670 h 7012541"/>
              <a:gd name="connsiteX87" fmla="*/ 6756165 w 8293914"/>
              <a:gd name="connsiteY87" fmla="*/ 1051331 h 7012541"/>
              <a:gd name="connsiteX88" fmla="*/ 6811400 w 8293914"/>
              <a:gd name="connsiteY88" fmla="*/ 1031420 h 7012541"/>
              <a:gd name="connsiteX89" fmla="*/ 6870579 w 8293914"/>
              <a:gd name="connsiteY89" fmla="*/ 1010084 h 7012541"/>
              <a:gd name="connsiteX90" fmla="*/ 6917158 w 8293914"/>
              <a:gd name="connsiteY90" fmla="*/ 1091465 h 7012541"/>
              <a:gd name="connsiteX91" fmla="*/ 7031896 w 8293914"/>
              <a:gd name="connsiteY91" fmla="*/ 1125620 h 7012541"/>
              <a:gd name="connsiteX92" fmla="*/ 7125478 w 8293914"/>
              <a:gd name="connsiteY92" fmla="*/ 1156072 h 7012541"/>
              <a:gd name="connsiteX93" fmla="*/ 7159878 w 8293914"/>
              <a:gd name="connsiteY93" fmla="*/ 1207863 h 7012541"/>
              <a:gd name="connsiteX94" fmla="*/ 7235505 w 8293914"/>
              <a:gd name="connsiteY94" fmla="*/ 1290100 h 7012541"/>
              <a:gd name="connsiteX95" fmla="*/ 7260605 w 8293914"/>
              <a:gd name="connsiteY95" fmla="*/ 1292379 h 7012541"/>
              <a:gd name="connsiteX96" fmla="*/ 7397968 w 8293914"/>
              <a:gd name="connsiteY96" fmla="*/ 1257963 h 7012541"/>
              <a:gd name="connsiteX97" fmla="*/ 7448170 w 8293914"/>
              <a:gd name="connsiteY97" fmla="*/ 1262519 h 7012541"/>
              <a:gd name="connsiteX98" fmla="*/ 7449238 w 8293914"/>
              <a:gd name="connsiteY98" fmla="*/ 1281014 h 7012541"/>
              <a:gd name="connsiteX99" fmla="*/ 7356343 w 8293914"/>
              <a:gd name="connsiteY99" fmla="*/ 1318280 h 7012541"/>
              <a:gd name="connsiteX100" fmla="*/ 7333375 w 8293914"/>
              <a:gd name="connsiteY100" fmla="*/ 1352992 h 7012541"/>
              <a:gd name="connsiteX101" fmla="*/ 7382127 w 8293914"/>
              <a:gd name="connsiteY101" fmla="*/ 1388279 h 7012541"/>
              <a:gd name="connsiteX102" fmla="*/ 7433759 w 8293914"/>
              <a:gd name="connsiteY102" fmla="*/ 1403649 h 7012541"/>
              <a:gd name="connsiteX103" fmla="*/ 7364535 w 8293914"/>
              <a:gd name="connsiteY103" fmla="*/ 1432382 h 7012541"/>
              <a:gd name="connsiteX104" fmla="*/ 7336194 w 8293914"/>
              <a:gd name="connsiteY104" fmla="*/ 1457701 h 7012541"/>
              <a:gd name="connsiteX105" fmla="*/ 7364153 w 8293914"/>
              <a:gd name="connsiteY105" fmla="*/ 1481607 h 7012541"/>
              <a:gd name="connsiteX106" fmla="*/ 7469950 w 8293914"/>
              <a:gd name="connsiteY106" fmla="*/ 1458567 h 7012541"/>
              <a:gd name="connsiteX107" fmla="*/ 7685494 w 8293914"/>
              <a:gd name="connsiteY107" fmla="*/ 1411069 h 7012541"/>
              <a:gd name="connsiteX108" fmla="*/ 7721005 w 8293914"/>
              <a:gd name="connsiteY108" fmla="*/ 1398266 h 7012541"/>
              <a:gd name="connsiteX109" fmla="*/ 7755786 w 8293914"/>
              <a:gd name="connsiteY109" fmla="*/ 1400830 h 7012541"/>
              <a:gd name="connsiteX110" fmla="*/ 7744655 w 8293914"/>
              <a:gd name="connsiteY110" fmla="*/ 1431274 h 7012541"/>
              <a:gd name="connsiteX111" fmla="*/ 7718830 w 8293914"/>
              <a:gd name="connsiteY111" fmla="*/ 1444362 h 7012541"/>
              <a:gd name="connsiteX112" fmla="*/ 7634911 w 8293914"/>
              <a:gd name="connsiteY112" fmla="*/ 1455735 h 7012541"/>
              <a:gd name="connsiteX113" fmla="*/ 7564259 w 8293914"/>
              <a:gd name="connsiteY113" fmla="*/ 1473656 h 7012541"/>
              <a:gd name="connsiteX114" fmla="*/ 7519069 w 8293914"/>
              <a:gd name="connsiteY114" fmla="*/ 1486173 h 7012541"/>
              <a:gd name="connsiteX115" fmla="*/ 7422588 w 8293914"/>
              <a:gd name="connsiteY115" fmla="*/ 1517179 h 7012541"/>
              <a:gd name="connsiteX116" fmla="*/ 7333981 w 8293914"/>
              <a:gd name="connsiteY116" fmla="*/ 1586884 h 7012541"/>
              <a:gd name="connsiteX117" fmla="*/ 7424703 w 8293914"/>
              <a:gd name="connsiteY117" fmla="*/ 1595712 h 7012541"/>
              <a:gd name="connsiteX118" fmla="*/ 7616576 w 8293914"/>
              <a:gd name="connsiteY118" fmla="*/ 1556747 h 7012541"/>
              <a:gd name="connsiteX119" fmla="*/ 7733485 w 8293914"/>
              <a:gd name="connsiteY119" fmla="*/ 1544806 h 7012541"/>
              <a:gd name="connsiteX120" fmla="*/ 7757500 w 8293914"/>
              <a:gd name="connsiteY120" fmla="*/ 1570131 h 7012541"/>
              <a:gd name="connsiteX121" fmla="*/ 7737410 w 8293914"/>
              <a:gd name="connsiteY121" fmla="*/ 1584926 h 7012541"/>
              <a:gd name="connsiteX122" fmla="*/ 7540165 w 8293914"/>
              <a:gd name="connsiteY122" fmla="*/ 1614502 h 7012541"/>
              <a:gd name="connsiteX123" fmla="*/ 7473820 w 8293914"/>
              <a:gd name="connsiteY123" fmla="*/ 1623317 h 7012541"/>
              <a:gd name="connsiteX124" fmla="*/ 7385936 w 8293914"/>
              <a:gd name="connsiteY124" fmla="*/ 1677656 h 7012541"/>
              <a:gd name="connsiteX125" fmla="*/ 7281204 w 8293914"/>
              <a:gd name="connsiteY125" fmla="*/ 1719189 h 7012541"/>
              <a:gd name="connsiteX126" fmla="*/ 7274371 w 8293914"/>
              <a:gd name="connsiteY126" fmla="*/ 1720608 h 7012541"/>
              <a:gd name="connsiteX127" fmla="*/ 7266631 w 8293914"/>
              <a:gd name="connsiteY127" fmla="*/ 1727395 h 7012541"/>
              <a:gd name="connsiteX128" fmla="*/ 7266631 w 8293914"/>
              <a:gd name="connsiteY128" fmla="*/ 1753945 h 7012541"/>
              <a:gd name="connsiteX129" fmla="*/ 7283452 w 8293914"/>
              <a:gd name="connsiteY129" fmla="*/ 1789340 h 7012541"/>
              <a:gd name="connsiteX130" fmla="*/ 7165708 w 8293914"/>
              <a:gd name="connsiteY130" fmla="*/ 1833590 h 7012541"/>
              <a:gd name="connsiteX131" fmla="*/ 7154809 w 8293914"/>
              <a:gd name="connsiteY131" fmla="*/ 1845056 h 7012541"/>
              <a:gd name="connsiteX132" fmla="*/ 7169142 w 8293914"/>
              <a:gd name="connsiteY132" fmla="*/ 1864261 h 7012541"/>
              <a:gd name="connsiteX133" fmla="*/ 7176645 w 8293914"/>
              <a:gd name="connsiteY133" fmla="*/ 1869997 h 7012541"/>
              <a:gd name="connsiteX134" fmla="*/ 7213877 w 8293914"/>
              <a:gd name="connsiteY134" fmla="*/ 1873441 h 7012541"/>
              <a:gd name="connsiteX135" fmla="*/ 7217525 w 8293914"/>
              <a:gd name="connsiteY135" fmla="*/ 1872797 h 7012541"/>
              <a:gd name="connsiteX136" fmla="*/ 7351920 w 8293914"/>
              <a:gd name="connsiteY136" fmla="*/ 1864261 h 7012541"/>
              <a:gd name="connsiteX137" fmla="*/ 7393249 w 8293914"/>
              <a:gd name="connsiteY137" fmla="*/ 1878132 h 7012541"/>
              <a:gd name="connsiteX138" fmla="*/ 7415948 w 8293914"/>
              <a:gd name="connsiteY138" fmla="*/ 1899836 h 7012541"/>
              <a:gd name="connsiteX139" fmla="*/ 7429578 w 8293914"/>
              <a:gd name="connsiteY139" fmla="*/ 1897743 h 7012541"/>
              <a:gd name="connsiteX140" fmla="*/ 7460064 w 8293914"/>
              <a:gd name="connsiteY140" fmla="*/ 1895534 h 7012541"/>
              <a:gd name="connsiteX141" fmla="*/ 7502113 w 8293914"/>
              <a:gd name="connsiteY141" fmla="*/ 1922083 h 7012541"/>
              <a:gd name="connsiteX142" fmla="*/ 7476884 w 8293914"/>
              <a:gd name="connsiteY142" fmla="*/ 1957479 h 7012541"/>
              <a:gd name="connsiteX143" fmla="*/ 7435999 w 8293914"/>
              <a:gd name="connsiteY143" fmla="*/ 1965299 h 7012541"/>
              <a:gd name="connsiteX144" fmla="*/ 7432559 w 8293914"/>
              <a:gd name="connsiteY144" fmla="*/ 1983767 h 7012541"/>
              <a:gd name="connsiteX145" fmla="*/ 7341167 w 8293914"/>
              <a:gd name="connsiteY145" fmla="*/ 2116076 h 7012541"/>
              <a:gd name="connsiteX146" fmla="*/ 7292785 w 8293914"/>
              <a:gd name="connsiteY146" fmla="*/ 2120344 h 7012541"/>
              <a:gd name="connsiteX147" fmla="*/ 7267252 w 8293914"/>
              <a:gd name="connsiteY147" fmla="*/ 2119278 h 7012541"/>
              <a:gd name="connsiteX148" fmla="*/ 7250917 w 8293914"/>
              <a:gd name="connsiteY148" fmla="*/ 2136237 h 7012541"/>
              <a:gd name="connsiteX149" fmla="*/ 7266631 w 8293914"/>
              <a:gd name="connsiteY149" fmla="*/ 2152158 h 7012541"/>
              <a:gd name="connsiteX150" fmla="*/ 7266631 w 8293914"/>
              <a:gd name="connsiteY150" fmla="*/ 2169860 h 7012541"/>
              <a:gd name="connsiteX151" fmla="*/ 7241401 w 8293914"/>
              <a:gd name="connsiteY151" fmla="*/ 2178706 h 7012541"/>
              <a:gd name="connsiteX152" fmla="*/ 7216741 w 8293914"/>
              <a:gd name="connsiteY152" fmla="*/ 2176761 h 7012541"/>
              <a:gd name="connsiteX153" fmla="*/ 7206772 w 8293914"/>
              <a:gd name="connsiteY153" fmla="*/ 2188634 h 7012541"/>
              <a:gd name="connsiteX154" fmla="*/ 7209141 w 8293914"/>
              <a:gd name="connsiteY154" fmla="*/ 2205255 h 7012541"/>
              <a:gd name="connsiteX155" fmla="*/ 7241401 w 8293914"/>
              <a:gd name="connsiteY155" fmla="*/ 2205255 h 7012541"/>
              <a:gd name="connsiteX156" fmla="*/ 7325501 w 8293914"/>
              <a:gd name="connsiteY156" fmla="*/ 2205255 h 7012541"/>
              <a:gd name="connsiteX157" fmla="*/ 7367553 w 8293914"/>
              <a:gd name="connsiteY157" fmla="*/ 2205255 h 7012541"/>
              <a:gd name="connsiteX158" fmla="*/ 7434834 w 8293914"/>
              <a:gd name="connsiteY158" fmla="*/ 2249505 h 7012541"/>
              <a:gd name="connsiteX159" fmla="*/ 7535753 w 8293914"/>
              <a:gd name="connsiteY159" fmla="*/ 2284901 h 7012541"/>
              <a:gd name="connsiteX160" fmla="*/ 7560984 w 8293914"/>
              <a:gd name="connsiteY160" fmla="*/ 2311449 h 7012541"/>
              <a:gd name="connsiteX161" fmla="*/ 7535753 w 8293914"/>
              <a:gd name="connsiteY161" fmla="*/ 2329142 h 7012541"/>
              <a:gd name="connsiteX162" fmla="*/ 7527346 w 8293914"/>
              <a:gd name="connsiteY162" fmla="*/ 2355692 h 7012541"/>
              <a:gd name="connsiteX163" fmla="*/ 7518935 w 8293914"/>
              <a:gd name="connsiteY163" fmla="*/ 2391087 h 7012541"/>
              <a:gd name="connsiteX164" fmla="*/ 7518935 w 8293914"/>
              <a:gd name="connsiteY164" fmla="*/ 2417635 h 7012541"/>
              <a:gd name="connsiteX165" fmla="*/ 7527346 w 8293914"/>
              <a:gd name="connsiteY165" fmla="*/ 2417635 h 7012541"/>
              <a:gd name="connsiteX166" fmla="*/ 7527346 w 8293914"/>
              <a:gd name="connsiteY166" fmla="*/ 2479580 h 7012541"/>
              <a:gd name="connsiteX167" fmla="*/ 7460064 w 8293914"/>
              <a:gd name="connsiteY167" fmla="*/ 2541532 h 7012541"/>
              <a:gd name="connsiteX168" fmla="*/ 7544165 w 8293914"/>
              <a:gd name="connsiteY168" fmla="*/ 2568073 h 7012541"/>
              <a:gd name="connsiteX169" fmla="*/ 7535753 w 8293914"/>
              <a:gd name="connsiteY169" fmla="*/ 2576928 h 7012541"/>
              <a:gd name="connsiteX170" fmla="*/ 7236495 w 8293914"/>
              <a:gd name="connsiteY170" fmla="*/ 2576928 h 7012541"/>
              <a:gd name="connsiteX171" fmla="*/ 7215508 w 8293914"/>
              <a:gd name="connsiteY171" fmla="*/ 2587165 h 7012541"/>
              <a:gd name="connsiteX172" fmla="*/ 7214139 w 8293914"/>
              <a:gd name="connsiteY172" fmla="*/ 2590655 h 7012541"/>
              <a:gd name="connsiteX173" fmla="*/ 7232990 w 8293914"/>
              <a:gd name="connsiteY173" fmla="*/ 2594621 h 7012541"/>
              <a:gd name="connsiteX174" fmla="*/ 7300272 w 8293914"/>
              <a:gd name="connsiteY174" fmla="*/ 2638871 h 7012541"/>
              <a:gd name="connsiteX175" fmla="*/ 7333912 w 8293914"/>
              <a:gd name="connsiteY175" fmla="*/ 2665420 h 7012541"/>
              <a:gd name="connsiteX176" fmla="*/ 7426423 w 8293914"/>
              <a:gd name="connsiteY176" fmla="*/ 2683114 h 7012541"/>
              <a:gd name="connsiteX177" fmla="*/ 7443243 w 8293914"/>
              <a:gd name="connsiteY177" fmla="*/ 2700816 h 7012541"/>
              <a:gd name="connsiteX178" fmla="*/ 7426423 w 8293914"/>
              <a:gd name="connsiteY178" fmla="*/ 2709662 h 7012541"/>
              <a:gd name="connsiteX179" fmla="*/ 7224581 w 8293914"/>
              <a:gd name="connsiteY179" fmla="*/ 2709662 h 7012541"/>
              <a:gd name="connsiteX180" fmla="*/ 7208810 w 8293914"/>
              <a:gd name="connsiteY180" fmla="*/ 2710767 h 7012541"/>
              <a:gd name="connsiteX181" fmla="*/ 7207899 w 8293914"/>
              <a:gd name="connsiteY181" fmla="*/ 2711514 h 7012541"/>
              <a:gd name="connsiteX182" fmla="*/ 7208115 w 8293914"/>
              <a:gd name="connsiteY182" fmla="*/ 2712006 h 7012541"/>
              <a:gd name="connsiteX183" fmla="*/ 7292785 w 8293914"/>
              <a:gd name="connsiteY183" fmla="*/ 2730679 h 7012541"/>
              <a:gd name="connsiteX184" fmla="*/ 7411055 w 8293914"/>
              <a:gd name="connsiteY184" fmla="*/ 2816042 h 7012541"/>
              <a:gd name="connsiteX185" fmla="*/ 7411055 w 8293914"/>
              <a:gd name="connsiteY185" fmla="*/ 2824702 h 7012541"/>
              <a:gd name="connsiteX186" fmla="*/ 7510524 w 8293914"/>
              <a:gd name="connsiteY186" fmla="*/ 2824702 h 7012541"/>
              <a:gd name="connsiteX187" fmla="*/ 7586217 w 8293914"/>
              <a:gd name="connsiteY187" fmla="*/ 2815857 h 7012541"/>
              <a:gd name="connsiteX188" fmla="*/ 7619857 w 8293914"/>
              <a:gd name="connsiteY188" fmla="*/ 2842405 h 7012541"/>
              <a:gd name="connsiteX189" fmla="*/ 7611446 w 8293914"/>
              <a:gd name="connsiteY189" fmla="*/ 2868954 h 7012541"/>
              <a:gd name="connsiteX190" fmla="*/ 7569394 w 8293914"/>
              <a:gd name="connsiteY190" fmla="*/ 2868954 h 7012541"/>
              <a:gd name="connsiteX191" fmla="*/ 7460064 w 8293914"/>
              <a:gd name="connsiteY191" fmla="*/ 2860098 h 7012541"/>
              <a:gd name="connsiteX192" fmla="*/ 7429971 w 8293914"/>
              <a:gd name="connsiteY192" fmla="*/ 2855261 h 7012541"/>
              <a:gd name="connsiteX193" fmla="*/ 7408679 w 8293914"/>
              <a:gd name="connsiteY193" fmla="*/ 2859828 h 7012541"/>
              <a:gd name="connsiteX194" fmla="*/ 7391569 w 8293914"/>
              <a:gd name="connsiteY194" fmla="*/ 2867792 h 7012541"/>
              <a:gd name="connsiteX195" fmla="*/ 7380474 w 8293914"/>
              <a:gd name="connsiteY195" fmla="*/ 2867539 h 7012541"/>
              <a:gd name="connsiteX196" fmla="*/ 7376094 w 8293914"/>
              <a:gd name="connsiteY196" fmla="*/ 2868814 h 7012541"/>
              <a:gd name="connsiteX197" fmla="*/ 7363084 w 8293914"/>
              <a:gd name="connsiteY197" fmla="*/ 2868887 h 7012541"/>
              <a:gd name="connsiteX198" fmla="*/ 7330122 w 8293914"/>
              <a:gd name="connsiteY198" fmla="*/ 2879700 h 7012541"/>
              <a:gd name="connsiteX199" fmla="*/ 7423270 w 8293914"/>
              <a:gd name="connsiteY199" fmla="*/ 2893285 h 7012541"/>
              <a:gd name="connsiteX200" fmla="*/ 7535753 w 8293914"/>
              <a:gd name="connsiteY200" fmla="*/ 2895495 h 7012541"/>
              <a:gd name="connsiteX201" fmla="*/ 7569394 w 8293914"/>
              <a:gd name="connsiteY201" fmla="*/ 2895495 h 7012541"/>
              <a:gd name="connsiteX202" fmla="*/ 7611446 w 8293914"/>
              <a:gd name="connsiteY202" fmla="*/ 2913195 h 7012541"/>
              <a:gd name="connsiteX203" fmla="*/ 7619857 w 8293914"/>
              <a:gd name="connsiteY203" fmla="*/ 2939745 h 7012541"/>
              <a:gd name="connsiteX204" fmla="*/ 7603035 w 8293914"/>
              <a:gd name="connsiteY204" fmla="*/ 2957445 h 7012541"/>
              <a:gd name="connsiteX205" fmla="*/ 7476884 w 8293914"/>
              <a:gd name="connsiteY205" fmla="*/ 2957445 h 7012541"/>
              <a:gd name="connsiteX206" fmla="*/ 7611446 w 8293914"/>
              <a:gd name="connsiteY206" fmla="*/ 2992841 h 7012541"/>
              <a:gd name="connsiteX207" fmla="*/ 7636676 w 8293914"/>
              <a:gd name="connsiteY207" fmla="*/ 3010536 h 7012541"/>
              <a:gd name="connsiteX208" fmla="*/ 7603035 w 8293914"/>
              <a:gd name="connsiteY208" fmla="*/ 3019391 h 7012541"/>
              <a:gd name="connsiteX209" fmla="*/ 7392782 w 8293914"/>
              <a:gd name="connsiteY209" fmla="*/ 3019391 h 7012541"/>
              <a:gd name="connsiteX210" fmla="*/ 7359141 w 8293914"/>
              <a:gd name="connsiteY210" fmla="*/ 3037084 h 7012541"/>
              <a:gd name="connsiteX211" fmla="*/ 7418013 w 8293914"/>
              <a:gd name="connsiteY211" fmla="*/ 3037084 h 7012541"/>
              <a:gd name="connsiteX212" fmla="*/ 7493705 w 8293914"/>
              <a:gd name="connsiteY212" fmla="*/ 3063633 h 7012541"/>
              <a:gd name="connsiteX213" fmla="*/ 7569394 w 8293914"/>
              <a:gd name="connsiteY213" fmla="*/ 3063633 h 7012541"/>
              <a:gd name="connsiteX214" fmla="*/ 7594625 w 8293914"/>
              <a:gd name="connsiteY214" fmla="*/ 3090181 h 7012541"/>
              <a:gd name="connsiteX215" fmla="*/ 7569394 w 8293914"/>
              <a:gd name="connsiteY215" fmla="*/ 3116729 h 7012541"/>
              <a:gd name="connsiteX216" fmla="*/ 7392782 w 8293914"/>
              <a:gd name="connsiteY216" fmla="*/ 3116729 h 7012541"/>
              <a:gd name="connsiteX217" fmla="*/ 7317090 w 8293914"/>
              <a:gd name="connsiteY217" fmla="*/ 3125577 h 7012541"/>
              <a:gd name="connsiteX218" fmla="*/ 7409602 w 8293914"/>
              <a:gd name="connsiteY218" fmla="*/ 3125577 h 7012541"/>
              <a:gd name="connsiteX219" fmla="*/ 7468474 w 8293914"/>
              <a:gd name="connsiteY219" fmla="*/ 3160972 h 7012541"/>
              <a:gd name="connsiteX220" fmla="*/ 7468474 w 8293914"/>
              <a:gd name="connsiteY220" fmla="*/ 3187520 h 7012541"/>
              <a:gd name="connsiteX221" fmla="*/ 7434834 w 8293914"/>
              <a:gd name="connsiteY221" fmla="*/ 3205222 h 7012541"/>
              <a:gd name="connsiteX222" fmla="*/ 7325501 w 8293914"/>
              <a:gd name="connsiteY222" fmla="*/ 3222925 h 7012541"/>
              <a:gd name="connsiteX223" fmla="*/ 7289650 w 8293914"/>
              <a:gd name="connsiteY223" fmla="*/ 3228471 h 7012541"/>
              <a:gd name="connsiteX224" fmla="*/ 7297868 w 8293914"/>
              <a:gd name="connsiteY224" fmla="*/ 3237002 h 7012541"/>
              <a:gd name="connsiteX225" fmla="*/ 7234517 w 8293914"/>
              <a:gd name="connsiteY225" fmla="*/ 3266341 h 7012541"/>
              <a:gd name="connsiteX226" fmla="*/ 7200180 w 8293914"/>
              <a:gd name="connsiteY226" fmla="*/ 3279517 h 7012541"/>
              <a:gd name="connsiteX227" fmla="*/ 7287409 w 8293914"/>
              <a:gd name="connsiteY227" fmla="*/ 3302602 h 7012541"/>
              <a:gd name="connsiteX228" fmla="*/ 7437935 w 8293914"/>
              <a:gd name="connsiteY228" fmla="*/ 3285529 h 7012541"/>
              <a:gd name="connsiteX229" fmla="*/ 7507819 w 8293914"/>
              <a:gd name="connsiteY229" fmla="*/ 3251385 h 7012541"/>
              <a:gd name="connsiteX230" fmla="*/ 7626089 w 8293914"/>
              <a:gd name="connsiteY230" fmla="*/ 3153218 h 7012541"/>
              <a:gd name="connsiteX231" fmla="*/ 7824993 w 8293914"/>
              <a:gd name="connsiteY231" fmla="*/ 2986763 h 7012541"/>
              <a:gd name="connsiteX232" fmla="*/ 8083034 w 8293914"/>
              <a:gd name="connsiteY232" fmla="*/ 2905671 h 7012541"/>
              <a:gd name="connsiteX233" fmla="*/ 8292694 w 8293914"/>
              <a:gd name="connsiteY233" fmla="*/ 2811774 h 7012541"/>
              <a:gd name="connsiteX234" fmla="*/ 8002397 w 8293914"/>
              <a:gd name="connsiteY234" fmla="*/ 3174559 h 7012541"/>
              <a:gd name="connsiteX235" fmla="*/ 7744358 w 8293914"/>
              <a:gd name="connsiteY235" fmla="*/ 3259920 h 7012541"/>
              <a:gd name="connsiteX236" fmla="*/ 7583083 w 8293914"/>
              <a:gd name="connsiteY236" fmla="*/ 3358087 h 7012541"/>
              <a:gd name="connsiteX237" fmla="*/ 7507819 w 8293914"/>
              <a:gd name="connsiteY237" fmla="*/ 3396499 h 7012541"/>
              <a:gd name="connsiteX238" fmla="*/ 7201396 w 8293914"/>
              <a:gd name="connsiteY238" fmla="*/ 3537345 h 7012541"/>
              <a:gd name="connsiteX239" fmla="*/ 7180328 w 8293914"/>
              <a:gd name="connsiteY239" fmla="*/ 3547150 h 7012541"/>
              <a:gd name="connsiteX240" fmla="*/ 7165229 w 8293914"/>
              <a:gd name="connsiteY240" fmla="*/ 3639988 h 7012541"/>
              <a:gd name="connsiteX241" fmla="*/ 7112041 w 8293914"/>
              <a:gd name="connsiteY241" fmla="*/ 3746654 h 7012541"/>
              <a:gd name="connsiteX242" fmla="*/ 7107603 w 8293914"/>
              <a:gd name="connsiteY242" fmla="*/ 3767789 h 7012541"/>
              <a:gd name="connsiteX243" fmla="*/ 7120759 w 8293914"/>
              <a:gd name="connsiteY243" fmla="*/ 3772089 h 7012541"/>
              <a:gd name="connsiteX244" fmla="*/ 7534699 w 8293914"/>
              <a:gd name="connsiteY244" fmla="*/ 3891595 h 7012541"/>
              <a:gd name="connsiteX245" fmla="*/ 7626089 w 8293914"/>
              <a:gd name="connsiteY245" fmla="*/ 3917205 h 7012541"/>
              <a:gd name="connsiteX246" fmla="*/ 7749734 w 8293914"/>
              <a:gd name="connsiteY246" fmla="*/ 3904400 h 7012541"/>
              <a:gd name="connsiteX247" fmla="*/ 7819618 w 8293914"/>
              <a:gd name="connsiteY247" fmla="*/ 3895864 h 7012541"/>
              <a:gd name="connsiteX248" fmla="*/ 7894880 w 8293914"/>
              <a:gd name="connsiteY248" fmla="*/ 3912937 h 7012541"/>
              <a:gd name="connsiteX249" fmla="*/ 7927136 w 8293914"/>
              <a:gd name="connsiteY249" fmla="*/ 3942812 h 7012541"/>
              <a:gd name="connsiteX250" fmla="*/ 7787364 w 8293914"/>
              <a:gd name="connsiteY250" fmla="*/ 4169020 h 7012541"/>
              <a:gd name="connsiteX251" fmla="*/ 7636840 w 8293914"/>
              <a:gd name="connsiteY251" fmla="*/ 4169020 h 7012541"/>
              <a:gd name="connsiteX252" fmla="*/ 7513195 w 8293914"/>
              <a:gd name="connsiteY252" fmla="*/ 4100731 h 7012541"/>
              <a:gd name="connsiteX253" fmla="*/ 7378800 w 8293914"/>
              <a:gd name="connsiteY253" fmla="*/ 4079391 h 7012541"/>
              <a:gd name="connsiteX254" fmla="*/ 7239029 w 8293914"/>
              <a:gd name="connsiteY254" fmla="*/ 4023907 h 7012541"/>
              <a:gd name="connsiteX255" fmla="*/ 7158389 w 8293914"/>
              <a:gd name="connsiteY255" fmla="*/ 3921471 h 7012541"/>
              <a:gd name="connsiteX256" fmla="*/ 7124598 w 8293914"/>
              <a:gd name="connsiteY256" fmla="*/ 3898797 h 7012541"/>
              <a:gd name="connsiteX257" fmla="*/ 7095148 w 8293914"/>
              <a:gd name="connsiteY257" fmla="*/ 3921009 h 7012541"/>
              <a:gd name="connsiteX258" fmla="*/ 6993789 w 8293914"/>
              <a:gd name="connsiteY258" fmla="*/ 3921009 h 7012541"/>
              <a:gd name="connsiteX259" fmla="*/ 6841749 w 8293914"/>
              <a:gd name="connsiteY259" fmla="*/ 3947832 h 7012541"/>
              <a:gd name="connsiteX260" fmla="*/ 6799515 w 8293914"/>
              <a:gd name="connsiteY260" fmla="*/ 4048423 h 7012541"/>
              <a:gd name="connsiteX261" fmla="*/ 6554562 w 8293914"/>
              <a:gd name="connsiteY261" fmla="*/ 4309956 h 7012541"/>
              <a:gd name="connsiteX262" fmla="*/ 6495434 w 8293914"/>
              <a:gd name="connsiteY262" fmla="*/ 4323367 h 7012541"/>
              <a:gd name="connsiteX263" fmla="*/ 6157569 w 8293914"/>
              <a:gd name="connsiteY263" fmla="*/ 4323367 h 7012541"/>
              <a:gd name="connsiteX264" fmla="*/ 6225141 w 8293914"/>
              <a:gd name="connsiteY264" fmla="*/ 4544663 h 7012541"/>
              <a:gd name="connsiteX265" fmla="*/ 6030867 w 8293914"/>
              <a:gd name="connsiteY265" fmla="*/ 4423957 h 7012541"/>
              <a:gd name="connsiteX266" fmla="*/ 5726788 w 8293914"/>
              <a:gd name="connsiteY266" fmla="*/ 4363603 h 7012541"/>
              <a:gd name="connsiteX267" fmla="*/ 5583194 w 8293914"/>
              <a:gd name="connsiteY267" fmla="*/ 4558076 h 7012541"/>
              <a:gd name="connsiteX268" fmla="*/ 5372027 w 8293914"/>
              <a:gd name="connsiteY268" fmla="*/ 4658664 h 7012541"/>
              <a:gd name="connsiteX269" fmla="*/ 5228434 w 8293914"/>
              <a:gd name="connsiteY269" fmla="*/ 4698900 h 7012541"/>
              <a:gd name="connsiteX270" fmla="*/ 4991928 w 8293914"/>
              <a:gd name="connsiteY270" fmla="*/ 4812901 h 7012541"/>
              <a:gd name="connsiteX271" fmla="*/ 4915908 w 8293914"/>
              <a:gd name="connsiteY271" fmla="*/ 4866550 h 7012541"/>
              <a:gd name="connsiteX272" fmla="*/ 4949694 w 8293914"/>
              <a:gd name="connsiteY272" fmla="*/ 5034199 h 7012541"/>
              <a:gd name="connsiteX273" fmla="*/ 4978237 w 8293914"/>
              <a:gd name="connsiteY273" fmla="*/ 5142809 h 7012541"/>
              <a:gd name="connsiteX274" fmla="*/ 4997518 w 8293914"/>
              <a:gd name="connsiteY274" fmla="*/ 5144903 h 7012541"/>
              <a:gd name="connsiteX275" fmla="*/ 5017276 w 8293914"/>
              <a:gd name="connsiteY275" fmla="*/ 5157192 h 7012541"/>
              <a:gd name="connsiteX276" fmla="*/ 5033367 w 8293914"/>
              <a:gd name="connsiteY276" fmla="*/ 5182005 h 7012541"/>
              <a:gd name="connsiteX277" fmla="*/ 5039731 w 8293914"/>
              <a:gd name="connsiteY277" fmla="*/ 5192443 h 7012541"/>
              <a:gd name="connsiteX278" fmla="*/ 5060058 w 8293914"/>
              <a:gd name="connsiteY278" fmla="*/ 5219711 h 7012541"/>
              <a:gd name="connsiteX279" fmla="*/ 5070657 w 8293914"/>
              <a:gd name="connsiteY279" fmla="*/ 5232605 h 7012541"/>
              <a:gd name="connsiteX280" fmla="*/ 5077775 w 8293914"/>
              <a:gd name="connsiteY280" fmla="*/ 5251423 h 7012541"/>
              <a:gd name="connsiteX281" fmla="*/ 5076675 w 8293914"/>
              <a:gd name="connsiteY281" fmla="*/ 5272625 h 7012541"/>
              <a:gd name="connsiteX282" fmla="*/ 5067013 w 8293914"/>
              <a:gd name="connsiteY282" fmla="*/ 5325796 h 7012541"/>
              <a:gd name="connsiteX283" fmla="*/ 4992239 w 8293914"/>
              <a:gd name="connsiteY283" fmla="*/ 5402777 h 7012541"/>
              <a:gd name="connsiteX284" fmla="*/ 4981655 w 8293914"/>
              <a:gd name="connsiteY284" fmla="*/ 5403392 h 7012541"/>
              <a:gd name="connsiteX285" fmla="*/ 4935831 w 8293914"/>
              <a:gd name="connsiteY285" fmla="*/ 5411777 h 7012541"/>
              <a:gd name="connsiteX286" fmla="*/ 4922876 w 8293914"/>
              <a:gd name="connsiteY286" fmla="*/ 5410623 h 7012541"/>
              <a:gd name="connsiteX287" fmla="*/ 4887883 w 8293914"/>
              <a:gd name="connsiteY287" fmla="*/ 5412181 h 7012541"/>
              <a:gd name="connsiteX288" fmla="*/ 4868951 w 8293914"/>
              <a:gd name="connsiteY288" fmla="*/ 5411532 h 7012541"/>
              <a:gd name="connsiteX289" fmla="*/ 4852373 w 8293914"/>
              <a:gd name="connsiteY289" fmla="*/ 5399145 h 7012541"/>
              <a:gd name="connsiteX290" fmla="*/ 4797423 w 8293914"/>
              <a:gd name="connsiteY290" fmla="*/ 5370869 h 7012541"/>
              <a:gd name="connsiteX291" fmla="*/ 4769006 w 8293914"/>
              <a:gd name="connsiteY291" fmla="*/ 5349635 h 7012541"/>
              <a:gd name="connsiteX292" fmla="*/ 4763013 w 8293914"/>
              <a:gd name="connsiteY292" fmla="*/ 5336631 h 7012541"/>
              <a:gd name="connsiteX293" fmla="*/ 4763231 w 8293914"/>
              <a:gd name="connsiteY293" fmla="*/ 5303401 h 7012541"/>
              <a:gd name="connsiteX294" fmla="*/ 4760438 w 8293914"/>
              <a:gd name="connsiteY294" fmla="*/ 5250159 h 7012541"/>
              <a:gd name="connsiteX295" fmla="*/ 4768885 w 8293914"/>
              <a:gd name="connsiteY295" fmla="*/ 5228052 h 7012541"/>
              <a:gd name="connsiteX296" fmla="*/ 4786918 w 8293914"/>
              <a:gd name="connsiteY296" fmla="*/ 5203164 h 7012541"/>
              <a:gd name="connsiteX297" fmla="*/ 4805708 w 8293914"/>
              <a:gd name="connsiteY297" fmla="*/ 5186655 h 7012541"/>
              <a:gd name="connsiteX298" fmla="*/ 4839370 w 8293914"/>
              <a:gd name="connsiteY298" fmla="*/ 5158612 h 7012541"/>
              <a:gd name="connsiteX299" fmla="*/ 4839887 w 8293914"/>
              <a:gd name="connsiteY299" fmla="*/ 5158473 h 7012541"/>
              <a:gd name="connsiteX300" fmla="*/ 4839887 w 8293914"/>
              <a:gd name="connsiteY300" fmla="*/ 5114670 h 7012541"/>
              <a:gd name="connsiteX301" fmla="*/ 4831440 w 8293914"/>
              <a:gd name="connsiteY301" fmla="*/ 5000669 h 7012541"/>
              <a:gd name="connsiteX302" fmla="*/ 4731137 w 8293914"/>
              <a:gd name="connsiteY302" fmla="*/ 4868226 h 7012541"/>
              <a:gd name="connsiteX303" fmla="*/ 4699578 w 8293914"/>
              <a:gd name="connsiteY303" fmla="*/ 4861044 h 7012541"/>
              <a:gd name="connsiteX304" fmla="*/ 4695996 w 8293914"/>
              <a:gd name="connsiteY304" fmla="*/ 4869585 h 7012541"/>
              <a:gd name="connsiteX305" fmla="*/ 4526886 w 8293914"/>
              <a:gd name="connsiteY305" fmla="*/ 5175990 h 7012541"/>
              <a:gd name="connsiteX306" fmla="*/ 4431061 w 8293914"/>
              <a:gd name="connsiteY306" fmla="*/ 5313663 h 7012541"/>
              <a:gd name="connsiteX307" fmla="*/ 4467109 w 8293914"/>
              <a:gd name="connsiteY307" fmla="*/ 5335807 h 7012541"/>
              <a:gd name="connsiteX308" fmla="*/ 4556483 w 8293914"/>
              <a:gd name="connsiteY308" fmla="*/ 5411032 h 7012541"/>
              <a:gd name="connsiteX309" fmla="*/ 4588738 w 8293914"/>
              <a:gd name="connsiteY309" fmla="*/ 5530539 h 7012541"/>
              <a:gd name="connsiteX310" fmla="*/ 4486598 w 8293914"/>
              <a:gd name="connsiteY310" fmla="*/ 5658580 h 7012541"/>
              <a:gd name="connsiteX311" fmla="*/ 4481222 w 8293914"/>
              <a:gd name="connsiteY311" fmla="*/ 5688457 h 7012541"/>
              <a:gd name="connsiteX312" fmla="*/ 4508100 w 8293914"/>
              <a:gd name="connsiteY312" fmla="*/ 5833571 h 7012541"/>
              <a:gd name="connsiteX313" fmla="*/ 4373705 w 8293914"/>
              <a:gd name="connsiteY313" fmla="*/ 6029902 h 7012541"/>
              <a:gd name="connsiteX314" fmla="*/ 4244684 w 8293914"/>
              <a:gd name="connsiteY314" fmla="*/ 6076852 h 7012541"/>
              <a:gd name="connsiteX315" fmla="*/ 3981267 w 8293914"/>
              <a:gd name="connsiteY315" fmla="*/ 6046974 h 7012541"/>
              <a:gd name="connsiteX316" fmla="*/ 3906594 w 8293914"/>
              <a:gd name="connsiteY316" fmla="*/ 6000025 h 7012541"/>
              <a:gd name="connsiteX317" fmla="*/ 3861154 w 8293914"/>
              <a:gd name="connsiteY317" fmla="*/ 5958970 h 7012541"/>
              <a:gd name="connsiteX318" fmla="*/ 3835346 w 8293914"/>
              <a:gd name="connsiteY318" fmla="*/ 5983754 h 7012541"/>
              <a:gd name="connsiteX319" fmla="*/ 3721172 w 8293914"/>
              <a:gd name="connsiteY319" fmla="*/ 6074326 h 7012541"/>
              <a:gd name="connsiteX320" fmla="*/ 3723563 w 8293914"/>
              <a:gd name="connsiteY320" fmla="*/ 6076719 h 7012541"/>
              <a:gd name="connsiteX321" fmla="*/ 3733978 w 8293914"/>
              <a:gd name="connsiteY321" fmla="*/ 6081120 h 7012541"/>
              <a:gd name="connsiteX322" fmla="*/ 3776987 w 8293914"/>
              <a:gd name="connsiteY322" fmla="*/ 6098191 h 7012541"/>
              <a:gd name="connsiteX323" fmla="*/ 3723226 w 8293914"/>
              <a:gd name="connsiteY323" fmla="*/ 6128069 h 7012541"/>
              <a:gd name="connsiteX324" fmla="*/ 3685596 w 8293914"/>
              <a:gd name="connsiteY324" fmla="*/ 6115264 h 7012541"/>
              <a:gd name="connsiteX325" fmla="*/ 3674316 w 8293914"/>
              <a:gd name="connsiteY325" fmla="*/ 6111495 h 7012541"/>
              <a:gd name="connsiteX326" fmla="*/ 3550158 w 8293914"/>
              <a:gd name="connsiteY326" fmla="*/ 6209987 h 7012541"/>
              <a:gd name="connsiteX327" fmla="*/ 2376461 w 8293914"/>
              <a:gd name="connsiteY327" fmla="*/ 6797710 h 7012541"/>
              <a:gd name="connsiteX328" fmla="*/ 2293103 w 8293914"/>
              <a:gd name="connsiteY328" fmla="*/ 6820826 h 7012541"/>
              <a:gd name="connsiteX329" fmla="*/ 2293103 w 8293914"/>
              <a:gd name="connsiteY329" fmla="*/ 6858002 h 7012541"/>
              <a:gd name="connsiteX330" fmla="*/ 2159046 w 8293914"/>
              <a:gd name="connsiteY330" fmla="*/ 6858002 h 7012541"/>
              <a:gd name="connsiteX331" fmla="*/ 2047293 w 8293914"/>
              <a:gd name="connsiteY331" fmla="*/ 6888993 h 7012541"/>
              <a:gd name="connsiteX332" fmla="*/ 995643 w 8293914"/>
              <a:gd name="connsiteY332" fmla="*/ 7010404 h 7012541"/>
              <a:gd name="connsiteX333" fmla="*/ 0 w 8293914"/>
              <a:gd name="connsiteY333" fmla="*/ 6931523 h 7012541"/>
              <a:gd name="connsiteX334" fmla="*/ 28261 w 8293914"/>
              <a:gd name="connsiteY334" fmla="*/ 5029202 h 7012541"/>
              <a:gd name="connsiteX0" fmla="*/ 6634026 w 8293913"/>
              <a:gd name="connsiteY0" fmla="*/ 867292 h 7012541"/>
              <a:gd name="connsiteX1" fmla="*/ 6577800 w 8293913"/>
              <a:gd name="connsiteY1" fmla="*/ 908210 h 7012541"/>
              <a:gd name="connsiteX2" fmla="*/ 6529417 w 8293913"/>
              <a:gd name="connsiteY2" fmla="*/ 967963 h 7012541"/>
              <a:gd name="connsiteX3" fmla="*/ 6545544 w 8293913"/>
              <a:gd name="connsiteY3" fmla="*/ 1006376 h 7012541"/>
              <a:gd name="connsiteX4" fmla="*/ 6585864 w 8293913"/>
              <a:gd name="connsiteY4" fmla="*/ 1006911 h 7012541"/>
              <a:gd name="connsiteX5" fmla="*/ 6602827 w 8293913"/>
              <a:gd name="connsiteY5" fmla="*/ 1003094 h 7012541"/>
              <a:gd name="connsiteX6" fmla="*/ 6624961 w 8293913"/>
              <a:gd name="connsiteY6" fmla="*/ 955148 h 7012541"/>
              <a:gd name="connsiteX7" fmla="*/ 6627415 w 8293913"/>
              <a:gd name="connsiteY7" fmla="*/ 887712 h 7012541"/>
              <a:gd name="connsiteX8" fmla="*/ 6634026 w 8293913"/>
              <a:gd name="connsiteY8" fmla="*/ 867292 h 7012541"/>
              <a:gd name="connsiteX9" fmla="*/ 28261 w 8293913"/>
              <a:gd name="connsiteY9" fmla="*/ 5029202 h 7012541"/>
              <a:gd name="connsiteX10" fmla="*/ 71547 w 8293913"/>
              <a:gd name="connsiteY10" fmla="*/ 85060 h 7012541"/>
              <a:gd name="connsiteX11" fmla="*/ 2293103 w 8293913"/>
              <a:gd name="connsiteY11" fmla="*/ 0 h 7012541"/>
              <a:gd name="connsiteX12" fmla="*/ 2909882 w 8293913"/>
              <a:gd name="connsiteY12" fmla="*/ 423059 h 7012541"/>
              <a:gd name="connsiteX13" fmla="*/ 3086400 w 8293913"/>
              <a:gd name="connsiteY13" fmla="*/ 516658 h 7012541"/>
              <a:gd name="connsiteX14" fmla="*/ 3066703 w 8293913"/>
              <a:gd name="connsiteY14" fmla="*/ 491542 h 7012541"/>
              <a:gd name="connsiteX15" fmla="*/ 3040497 w 8293913"/>
              <a:gd name="connsiteY15" fmla="*/ 460064 h 7012541"/>
              <a:gd name="connsiteX16" fmla="*/ 2943731 w 8293913"/>
              <a:gd name="connsiteY16" fmla="*/ 387506 h 7012541"/>
              <a:gd name="connsiteX17" fmla="*/ 2895348 w 8293913"/>
              <a:gd name="connsiteY17" fmla="*/ 302144 h 7012541"/>
              <a:gd name="connsiteX18" fmla="*/ 2981361 w 8293913"/>
              <a:gd name="connsiteY18" fmla="*/ 203978 h 7012541"/>
              <a:gd name="connsiteX19" fmla="*/ 3035121 w 8293913"/>
              <a:gd name="connsiteY19" fmla="*/ 203978 h 7012541"/>
              <a:gd name="connsiteX20" fmla="*/ 3051248 w 8293913"/>
              <a:gd name="connsiteY20" fmla="*/ 233856 h 7012541"/>
              <a:gd name="connsiteX21" fmla="*/ 3110381 w 8293913"/>
              <a:gd name="connsiteY21" fmla="*/ 391774 h 7012541"/>
              <a:gd name="connsiteX22" fmla="*/ 3131886 w 8293913"/>
              <a:gd name="connsiteY22" fmla="*/ 434455 h 7012541"/>
              <a:gd name="connsiteX23" fmla="*/ 3217899 w 8293913"/>
              <a:gd name="connsiteY23" fmla="*/ 545425 h 7012541"/>
              <a:gd name="connsiteX24" fmla="*/ 3265394 w 8293913"/>
              <a:gd name="connsiteY24" fmla="*/ 614557 h 7012541"/>
              <a:gd name="connsiteX25" fmla="*/ 3525574 w 8293913"/>
              <a:gd name="connsiteY25" fmla="*/ 784372 h 7012541"/>
              <a:gd name="connsiteX26" fmla="*/ 3549857 w 8293913"/>
              <a:gd name="connsiteY26" fmla="*/ 760429 h 7012541"/>
              <a:gd name="connsiteX27" fmla="*/ 3583457 w 8293913"/>
              <a:gd name="connsiteY27" fmla="*/ 716148 h 7012541"/>
              <a:gd name="connsiteX28" fmla="*/ 3701724 w 8293913"/>
              <a:gd name="connsiteY28" fmla="*/ 703343 h 7012541"/>
              <a:gd name="connsiteX29" fmla="*/ 3927511 w 8293913"/>
              <a:gd name="connsiteY29" fmla="*/ 733221 h 7012541"/>
              <a:gd name="connsiteX30" fmla="*/ 3992019 w 8293913"/>
              <a:gd name="connsiteY30" fmla="*/ 686272 h 7012541"/>
              <a:gd name="connsiteX31" fmla="*/ 4008148 w 8293913"/>
              <a:gd name="connsiteY31" fmla="*/ 600910 h 7012541"/>
              <a:gd name="connsiteX32" fmla="*/ 4008148 w 8293913"/>
              <a:gd name="connsiteY32" fmla="*/ 545425 h 7012541"/>
              <a:gd name="connsiteX33" fmla="*/ 4110289 w 8293913"/>
              <a:gd name="connsiteY33" fmla="*/ 515549 h 7012541"/>
              <a:gd name="connsiteX34" fmla="*/ 4190927 w 8293913"/>
              <a:gd name="connsiteY34" fmla="*/ 579570 h 7012541"/>
              <a:gd name="connsiteX35" fmla="*/ 4239308 w 8293913"/>
              <a:gd name="connsiteY35" fmla="*/ 613714 h 7012541"/>
              <a:gd name="connsiteX36" fmla="*/ 4293068 w 8293913"/>
              <a:gd name="connsiteY36" fmla="*/ 583839 h 7012541"/>
              <a:gd name="connsiteX37" fmla="*/ 4336073 w 8293913"/>
              <a:gd name="connsiteY37" fmla="*/ 472869 h 7012541"/>
              <a:gd name="connsiteX38" fmla="*/ 4368329 w 8293913"/>
              <a:gd name="connsiteY38" fmla="*/ 438723 h 7012541"/>
              <a:gd name="connsiteX39" fmla="*/ 4422087 w 8293913"/>
              <a:gd name="connsiteY39" fmla="*/ 442991 h 7012541"/>
              <a:gd name="connsiteX40" fmla="*/ 4481222 w 8293913"/>
              <a:gd name="connsiteY40" fmla="*/ 485671 h 7012541"/>
              <a:gd name="connsiteX41" fmla="*/ 4567235 w 8293913"/>
              <a:gd name="connsiteY41" fmla="*/ 545425 h 7012541"/>
              <a:gd name="connsiteX42" fmla="*/ 4701630 w 8293913"/>
              <a:gd name="connsiteY42" fmla="*/ 481403 h 7012541"/>
              <a:gd name="connsiteX43" fmla="*/ 4787643 w 8293913"/>
              <a:gd name="connsiteY43" fmla="*/ 366167 h 7012541"/>
              <a:gd name="connsiteX44" fmla="*/ 4852154 w 8293913"/>
              <a:gd name="connsiteY44" fmla="*/ 349094 h 7012541"/>
              <a:gd name="connsiteX45" fmla="*/ 4911289 w 8293913"/>
              <a:gd name="connsiteY45" fmla="*/ 494208 h 7012541"/>
              <a:gd name="connsiteX46" fmla="*/ 4900539 w 8293913"/>
              <a:gd name="connsiteY46" fmla="*/ 507013 h 7012541"/>
              <a:gd name="connsiteX47" fmla="*/ 5008054 w 8293913"/>
              <a:gd name="connsiteY47" fmla="*/ 532622 h 7012541"/>
              <a:gd name="connsiteX48" fmla="*/ 5099443 w 8293913"/>
              <a:gd name="connsiteY48" fmla="*/ 498476 h 7012541"/>
              <a:gd name="connsiteX49" fmla="*/ 5115571 w 8293913"/>
              <a:gd name="connsiteY49" fmla="*/ 485671 h 7012541"/>
              <a:gd name="connsiteX50" fmla="*/ 5292973 w 8293913"/>
              <a:gd name="connsiteY50" fmla="*/ 477137 h 7012541"/>
              <a:gd name="connsiteX51" fmla="*/ 5395114 w 8293913"/>
              <a:gd name="connsiteY51" fmla="*/ 468600 h 7012541"/>
              <a:gd name="connsiteX52" fmla="*/ 5454249 w 8293913"/>
              <a:gd name="connsiteY52" fmla="*/ 357630 h 7012541"/>
              <a:gd name="connsiteX53" fmla="*/ 5545639 w 8293913"/>
              <a:gd name="connsiteY53" fmla="*/ 131422 h 7012541"/>
              <a:gd name="connsiteX54" fmla="*/ 5626276 w 8293913"/>
              <a:gd name="connsiteY54" fmla="*/ 33255 h 7012541"/>
              <a:gd name="connsiteX55" fmla="*/ 5684065 w 8293913"/>
              <a:gd name="connsiteY55" fmla="*/ 2846 h 7012541"/>
              <a:gd name="connsiteX56" fmla="*/ 5721528 w 8293913"/>
              <a:gd name="connsiteY56" fmla="*/ 245 h 7012541"/>
              <a:gd name="connsiteX57" fmla="*/ 5766047 w 8293913"/>
              <a:gd name="connsiteY57" fmla="*/ 7648 h 7012541"/>
              <a:gd name="connsiteX58" fmla="*/ 5712289 w 8293913"/>
              <a:gd name="connsiteY58" fmla="*/ 152762 h 7012541"/>
              <a:gd name="connsiteX59" fmla="*/ 5658530 w 8293913"/>
              <a:gd name="connsiteY59" fmla="*/ 323485 h 7012541"/>
              <a:gd name="connsiteX60" fmla="*/ 5599395 w 8293913"/>
              <a:gd name="connsiteY60" fmla="*/ 489940 h 7012541"/>
              <a:gd name="connsiteX61" fmla="*/ 5733793 w 8293913"/>
              <a:gd name="connsiteY61" fmla="*/ 613714 h 7012541"/>
              <a:gd name="connsiteX62" fmla="*/ 5766047 w 8293913"/>
              <a:gd name="connsiteY62" fmla="*/ 596641 h 7012541"/>
              <a:gd name="connsiteX63" fmla="*/ 5782173 w 8293913"/>
              <a:gd name="connsiteY63" fmla="*/ 566766 h 7012541"/>
              <a:gd name="connsiteX64" fmla="*/ 5889693 w 8293913"/>
              <a:gd name="connsiteY64" fmla="*/ 532622 h 7012541"/>
              <a:gd name="connsiteX65" fmla="*/ 5948825 w 8293913"/>
              <a:gd name="connsiteY65" fmla="*/ 600910 h 7012541"/>
              <a:gd name="connsiteX66" fmla="*/ 5948825 w 8293913"/>
              <a:gd name="connsiteY66" fmla="*/ 635055 h 7012541"/>
              <a:gd name="connsiteX67" fmla="*/ 6110101 w 8293913"/>
              <a:gd name="connsiteY67" fmla="*/ 801509 h 7012541"/>
              <a:gd name="connsiteX68" fmla="*/ 6185364 w 8293913"/>
              <a:gd name="connsiteY68" fmla="*/ 797240 h 7012541"/>
              <a:gd name="connsiteX69" fmla="*/ 6411148 w 8293913"/>
              <a:gd name="connsiteY69" fmla="*/ 754560 h 7012541"/>
              <a:gd name="connsiteX70" fmla="*/ 6459531 w 8293913"/>
              <a:gd name="connsiteY70" fmla="*/ 771633 h 7012541"/>
              <a:gd name="connsiteX71" fmla="*/ 6518666 w 8293913"/>
              <a:gd name="connsiteY71" fmla="*/ 831386 h 7012541"/>
              <a:gd name="connsiteX72" fmla="*/ 6583174 w 8293913"/>
              <a:gd name="connsiteY72" fmla="*/ 839921 h 7012541"/>
              <a:gd name="connsiteX73" fmla="*/ 6604680 w 8293913"/>
              <a:gd name="connsiteY73" fmla="*/ 822850 h 7012541"/>
              <a:gd name="connsiteX74" fmla="*/ 6630887 w 8293913"/>
              <a:gd name="connsiteY74" fmla="*/ 818048 h 7012541"/>
              <a:gd name="connsiteX75" fmla="*/ 6648711 w 8293913"/>
              <a:gd name="connsiteY75" fmla="*/ 821907 h 7012541"/>
              <a:gd name="connsiteX76" fmla="*/ 6652736 w 8293913"/>
              <a:gd name="connsiteY76" fmla="*/ 803062 h 7012541"/>
              <a:gd name="connsiteX77" fmla="*/ 6634723 w 8293913"/>
              <a:gd name="connsiteY77" fmla="*/ 789260 h 7012541"/>
              <a:gd name="connsiteX78" fmla="*/ 6634019 w 8293913"/>
              <a:gd name="connsiteY78" fmla="*/ 763084 h 7012541"/>
              <a:gd name="connsiteX79" fmla="*/ 6635466 w 8293913"/>
              <a:gd name="connsiteY79" fmla="*/ 732353 h 7012541"/>
              <a:gd name="connsiteX80" fmla="*/ 6681000 w 8293913"/>
              <a:gd name="connsiteY80" fmla="*/ 753698 h 7012541"/>
              <a:gd name="connsiteX81" fmla="*/ 6681704 w 8293913"/>
              <a:gd name="connsiteY81" fmla="*/ 779876 h 7012541"/>
              <a:gd name="connsiteX82" fmla="*/ 6666549 w 8293913"/>
              <a:gd name="connsiteY82" fmla="*/ 977913 h 7012541"/>
              <a:gd name="connsiteX83" fmla="*/ 6666829 w 8293913"/>
              <a:gd name="connsiteY83" fmla="*/ 988259 h 7012541"/>
              <a:gd name="connsiteX84" fmla="*/ 6669190 w 8293913"/>
              <a:gd name="connsiteY84" fmla="*/ 987703 h 7012541"/>
              <a:gd name="connsiteX85" fmla="*/ 6712195 w 8293913"/>
              <a:gd name="connsiteY85" fmla="*/ 1006376 h 7012541"/>
              <a:gd name="connsiteX86" fmla="*/ 6741388 w 8293913"/>
              <a:gd name="connsiteY86" fmla="*/ 1050670 h 7012541"/>
              <a:gd name="connsiteX87" fmla="*/ 6756165 w 8293913"/>
              <a:gd name="connsiteY87" fmla="*/ 1051331 h 7012541"/>
              <a:gd name="connsiteX88" fmla="*/ 6811400 w 8293913"/>
              <a:gd name="connsiteY88" fmla="*/ 1031420 h 7012541"/>
              <a:gd name="connsiteX89" fmla="*/ 6870579 w 8293913"/>
              <a:gd name="connsiteY89" fmla="*/ 1010084 h 7012541"/>
              <a:gd name="connsiteX90" fmla="*/ 6917158 w 8293913"/>
              <a:gd name="connsiteY90" fmla="*/ 1091465 h 7012541"/>
              <a:gd name="connsiteX91" fmla="*/ 7031896 w 8293913"/>
              <a:gd name="connsiteY91" fmla="*/ 1125620 h 7012541"/>
              <a:gd name="connsiteX92" fmla="*/ 7125478 w 8293913"/>
              <a:gd name="connsiteY92" fmla="*/ 1156072 h 7012541"/>
              <a:gd name="connsiteX93" fmla="*/ 7159878 w 8293913"/>
              <a:gd name="connsiteY93" fmla="*/ 1207863 h 7012541"/>
              <a:gd name="connsiteX94" fmla="*/ 7235505 w 8293913"/>
              <a:gd name="connsiteY94" fmla="*/ 1290100 h 7012541"/>
              <a:gd name="connsiteX95" fmla="*/ 7260605 w 8293913"/>
              <a:gd name="connsiteY95" fmla="*/ 1292379 h 7012541"/>
              <a:gd name="connsiteX96" fmla="*/ 7397968 w 8293913"/>
              <a:gd name="connsiteY96" fmla="*/ 1257963 h 7012541"/>
              <a:gd name="connsiteX97" fmla="*/ 7448170 w 8293913"/>
              <a:gd name="connsiteY97" fmla="*/ 1262519 h 7012541"/>
              <a:gd name="connsiteX98" fmla="*/ 7449238 w 8293913"/>
              <a:gd name="connsiteY98" fmla="*/ 1281014 h 7012541"/>
              <a:gd name="connsiteX99" fmla="*/ 7356343 w 8293913"/>
              <a:gd name="connsiteY99" fmla="*/ 1318280 h 7012541"/>
              <a:gd name="connsiteX100" fmla="*/ 7333375 w 8293913"/>
              <a:gd name="connsiteY100" fmla="*/ 1352992 h 7012541"/>
              <a:gd name="connsiteX101" fmla="*/ 7382127 w 8293913"/>
              <a:gd name="connsiteY101" fmla="*/ 1388279 h 7012541"/>
              <a:gd name="connsiteX102" fmla="*/ 7433759 w 8293913"/>
              <a:gd name="connsiteY102" fmla="*/ 1403649 h 7012541"/>
              <a:gd name="connsiteX103" fmla="*/ 7364535 w 8293913"/>
              <a:gd name="connsiteY103" fmla="*/ 1432382 h 7012541"/>
              <a:gd name="connsiteX104" fmla="*/ 7336194 w 8293913"/>
              <a:gd name="connsiteY104" fmla="*/ 1457701 h 7012541"/>
              <a:gd name="connsiteX105" fmla="*/ 7364153 w 8293913"/>
              <a:gd name="connsiteY105" fmla="*/ 1481607 h 7012541"/>
              <a:gd name="connsiteX106" fmla="*/ 7469950 w 8293913"/>
              <a:gd name="connsiteY106" fmla="*/ 1458567 h 7012541"/>
              <a:gd name="connsiteX107" fmla="*/ 7685494 w 8293913"/>
              <a:gd name="connsiteY107" fmla="*/ 1411069 h 7012541"/>
              <a:gd name="connsiteX108" fmla="*/ 7721005 w 8293913"/>
              <a:gd name="connsiteY108" fmla="*/ 1398266 h 7012541"/>
              <a:gd name="connsiteX109" fmla="*/ 7755786 w 8293913"/>
              <a:gd name="connsiteY109" fmla="*/ 1400830 h 7012541"/>
              <a:gd name="connsiteX110" fmla="*/ 7744655 w 8293913"/>
              <a:gd name="connsiteY110" fmla="*/ 1431274 h 7012541"/>
              <a:gd name="connsiteX111" fmla="*/ 7718830 w 8293913"/>
              <a:gd name="connsiteY111" fmla="*/ 1444362 h 7012541"/>
              <a:gd name="connsiteX112" fmla="*/ 7634911 w 8293913"/>
              <a:gd name="connsiteY112" fmla="*/ 1455735 h 7012541"/>
              <a:gd name="connsiteX113" fmla="*/ 7564259 w 8293913"/>
              <a:gd name="connsiteY113" fmla="*/ 1473656 h 7012541"/>
              <a:gd name="connsiteX114" fmla="*/ 7519069 w 8293913"/>
              <a:gd name="connsiteY114" fmla="*/ 1486173 h 7012541"/>
              <a:gd name="connsiteX115" fmla="*/ 7422588 w 8293913"/>
              <a:gd name="connsiteY115" fmla="*/ 1517179 h 7012541"/>
              <a:gd name="connsiteX116" fmla="*/ 7333981 w 8293913"/>
              <a:gd name="connsiteY116" fmla="*/ 1586884 h 7012541"/>
              <a:gd name="connsiteX117" fmla="*/ 7424703 w 8293913"/>
              <a:gd name="connsiteY117" fmla="*/ 1595712 h 7012541"/>
              <a:gd name="connsiteX118" fmla="*/ 7616576 w 8293913"/>
              <a:gd name="connsiteY118" fmla="*/ 1556747 h 7012541"/>
              <a:gd name="connsiteX119" fmla="*/ 7733485 w 8293913"/>
              <a:gd name="connsiteY119" fmla="*/ 1544806 h 7012541"/>
              <a:gd name="connsiteX120" fmla="*/ 7757500 w 8293913"/>
              <a:gd name="connsiteY120" fmla="*/ 1570131 h 7012541"/>
              <a:gd name="connsiteX121" fmla="*/ 7737410 w 8293913"/>
              <a:gd name="connsiteY121" fmla="*/ 1584926 h 7012541"/>
              <a:gd name="connsiteX122" fmla="*/ 7540165 w 8293913"/>
              <a:gd name="connsiteY122" fmla="*/ 1614502 h 7012541"/>
              <a:gd name="connsiteX123" fmla="*/ 7473820 w 8293913"/>
              <a:gd name="connsiteY123" fmla="*/ 1623317 h 7012541"/>
              <a:gd name="connsiteX124" fmla="*/ 7385936 w 8293913"/>
              <a:gd name="connsiteY124" fmla="*/ 1677656 h 7012541"/>
              <a:gd name="connsiteX125" fmla="*/ 7281204 w 8293913"/>
              <a:gd name="connsiteY125" fmla="*/ 1719189 h 7012541"/>
              <a:gd name="connsiteX126" fmla="*/ 7274371 w 8293913"/>
              <a:gd name="connsiteY126" fmla="*/ 1720608 h 7012541"/>
              <a:gd name="connsiteX127" fmla="*/ 7266631 w 8293913"/>
              <a:gd name="connsiteY127" fmla="*/ 1727395 h 7012541"/>
              <a:gd name="connsiteX128" fmla="*/ 7266631 w 8293913"/>
              <a:gd name="connsiteY128" fmla="*/ 1753945 h 7012541"/>
              <a:gd name="connsiteX129" fmla="*/ 7283452 w 8293913"/>
              <a:gd name="connsiteY129" fmla="*/ 1789340 h 7012541"/>
              <a:gd name="connsiteX130" fmla="*/ 7165708 w 8293913"/>
              <a:gd name="connsiteY130" fmla="*/ 1833590 h 7012541"/>
              <a:gd name="connsiteX131" fmla="*/ 7154809 w 8293913"/>
              <a:gd name="connsiteY131" fmla="*/ 1845056 h 7012541"/>
              <a:gd name="connsiteX132" fmla="*/ 7169142 w 8293913"/>
              <a:gd name="connsiteY132" fmla="*/ 1864261 h 7012541"/>
              <a:gd name="connsiteX133" fmla="*/ 7176645 w 8293913"/>
              <a:gd name="connsiteY133" fmla="*/ 1869997 h 7012541"/>
              <a:gd name="connsiteX134" fmla="*/ 7213877 w 8293913"/>
              <a:gd name="connsiteY134" fmla="*/ 1873441 h 7012541"/>
              <a:gd name="connsiteX135" fmla="*/ 7217525 w 8293913"/>
              <a:gd name="connsiteY135" fmla="*/ 1872797 h 7012541"/>
              <a:gd name="connsiteX136" fmla="*/ 7351920 w 8293913"/>
              <a:gd name="connsiteY136" fmla="*/ 1864261 h 7012541"/>
              <a:gd name="connsiteX137" fmla="*/ 7393249 w 8293913"/>
              <a:gd name="connsiteY137" fmla="*/ 1878132 h 7012541"/>
              <a:gd name="connsiteX138" fmla="*/ 7415948 w 8293913"/>
              <a:gd name="connsiteY138" fmla="*/ 1899836 h 7012541"/>
              <a:gd name="connsiteX139" fmla="*/ 7429578 w 8293913"/>
              <a:gd name="connsiteY139" fmla="*/ 1897743 h 7012541"/>
              <a:gd name="connsiteX140" fmla="*/ 7460064 w 8293913"/>
              <a:gd name="connsiteY140" fmla="*/ 1895534 h 7012541"/>
              <a:gd name="connsiteX141" fmla="*/ 7502113 w 8293913"/>
              <a:gd name="connsiteY141" fmla="*/ 1922083 h 7012541"/>
              <a:gd name="connsiteX142" fmla="*/ 7476884 w 8293913"/>
              <a:gd name="connsiteY142" fmla="*/ 1957479 h 7012541"/>
              <a:gd name="connsiteX143" fmla="*/ 7435999 w 8293913"/>
              <a:gd name="connsiteY143" fmla="*/ 1965299 h 7012541"/>
              <a:gd name="connsiteX144" fmla="*/ 7432559 w 8293913"/>
              <a:gd name="connsiteY144" fmla="*/ 1983767 h 7012541"/>
              <a:gd name="connsiteX145" fmla="*/ 7341167 w 8293913"/>
              <a:gd name="connsiteY145" fmla="*/ 2116076 h 7012541"/>
              <a:gd name="connsiteX146" fmla="*/ 7292785 w 8293913"/>
              <a:gd name="connsiteY146" fmla="*/ 2120344 h 7012541"/>
              <a:gd name="connsiteX147" fmla="*/ 7267252 w 8293913"/>
              <a:gd name="connsiteY147" fmla="*/ 2119278 h 7012541"/>
              <a:gd name="connsiteX148" fmla="*/ 7250917 w 8293913"/>
              <a:gd name="connsiteY148" fmla="*/ 2136237 h 7012541"/>
              <a:gd name="connsiteX149" fmla="*/ 7266631 w 8293913"/>
              <a:gd name="connsiteY149" fmla="*/ 2152158 h 7012541"/>
              <a:gd name="connsiteX150" fmla="*/ 7266631 w 8293913"/>
              <a:gd name="connsiteY150" fmla="*/ 2169860 h 7012541"/>
              <a:gd name="connsiteX151" fmla="*/ 7241401 w 8293913"/>
              <a:gd name="connsiteY151" fmla="*/ 2178706 h 7012541"/>
              <a:gd name="connsiteX152" fmla="*/ 7216741 w 8293913"/>
              <a:gd name="connsiteY152" fmla="*/ 2176761 h 7012541"/>
              <a:gd name="connsiteX153" fmla="*/ 7206772 w 8293913"/>
              <a:gd name="connsiteY153" fmla="*/ 2188634 h 7012541"/>
              <a:gd name="connsiteX154" fmla="*/ 7209141 w 8293913"/>
              <a:gd name="connsiteY154" fmla="*/ 2205255 h 7012541"/>
              <a:gd name="connsiteX155" fmla="*/ 7241401 w 8293913"/>
              <a:gd name="connsiteY155" fmla="*/ 2205255 h 7012541"/>
              <a:gd name="connsiteX156" fmla="*/ 7325501 w 8293913"/>
              <a:gd name="connsiteY156" fmla="*/ 2205255 h 7012541"/>
              <a:gd name="connsiteX157" fmla="*/ 7367553 w 8293913"/>
              <a:gd name="connsiteY157" fmla="*/ 2205255 h 7012541"/>
              <a:gd name="connsiteX158" fmla="*/ 7434834 w 8293913"/>
              <a:gd name="connsiteY158" fmla="*/ 2249505 h 7012541"/>
              <a:gd name="connsiteX159" fmla="*/ 7535753 w 8293913"/>
              <a:gd name="connsiteY159" fmla="*/ 2284901 h 7012541"/>
              <a:gd name="connsiteX160" fmla="*/ 7560984 w 8293913"/>
              <a:gd name="connsiteY160" fmla="*/ 2311449 h 7012541"/>
              <a:gd name="connsiteX161" fmla="*/ 7535753 w 8293913"/>
              <a:gd name="connsiteY161" fmla="*/ 2329142 h 7012541"/>
              <a:gd name="connsiteX162" fmla="*/ 7527346 w 8293913"/>
              <a:gd name="connsiteY162" fmla="*/ 2355692 h 7012541"/>
              <a:gd name="connsiteX163" fmla="*/ 7518935 w 8293913"/>
              <a:gd name="connsiteY163" fmla="*/ 2391087 h 7012541"/>
              <a:gd name="connsiteX164" fmla="*/ 7518935 w 8293913"/>
              <a:gd name="connsiteY164" fmla="*/ 2417635 h 7012541"/>
              <a:gd name="connsiteX165" fmla="*/ 7527346 w 8293913"/>
              <a:gd name="connsiteY165" fmla="*/ 2417635 h 7012541"/>
              <a:gd name="connsiteX166" fmla="*/ 7527346 w 8293913"/>
              <a:gd name="connsiteY166" fmla="*/ 2479580 h 7012541"/>
              <a:gd name="connsiteX167" fmla="*/ 7460064 w 8293913"/>
              <a:gd name="connsiteY167" fmla="*/ 2541532 h 7012541"/>
              <a:gd name="connsiteX168" fmla="*/ 7544165 w 8293913"/>
              <a:gd name="connsiteY168" fmla="*/ 2568073 h 7012541"/>
              <a:gd name="connsiteX169" fmla="*/ 7535753 w 8293913"/>
              <a:gd name="connsiteY169" fmla="*/ 2576928 h 7012541"/>
              <a:gd name="connsiteX170" fmla="*/ 7236495 w 8293913"/>
              <a:gd name="connsiteY170" fmla="*/ 2576928 h 7012541"/>
              <a:gd name="connsiteX171" fmla="*/ 7215508 w 8293913"/>
              <a:gd name="connsiteY171" fmla="*/ 2587165 h 7012541"/>
              <a:gd name="connsiteX172" fmla="*/ 7214139 w 8293913"/>
              <a:gd name="connsiteY172" fmla="*/ 2590655 h 7012541"/>
              <a:gd name="connsiteX173" fmla="*/ 7232990 w 8293913"/>
              <a:gd name="connsiteY173" fmla="*/ 2594621 h 7012541"/>
              <a:gd name="connsiteX174" fmla="*/ 7300272 w 8293913"/>
              <a:gd name="connsiteY174" fmla="*/ 2638871 h 7012541"/>
              <a:gd name="connsiteX175" fmla="*/ 7333912 w 8293913"/>
              <a:gd name="connsiteY175" fmla="*/ 2665420 h 7012541"/>
              <a:gd name="connsiteX176" fmla="*/ 7426423 w 8293913"/>
              <a:gd name="connsiteY176" fmla="*/ 2683114 h 7012541"/>
              <a:gd name="connsiteX177" fmla="*/ 7443243 w 8293913"/>
              <a:gd name="connsiteY177" fmla="*/ 2700816 h 7012541"/>
              <a:gd name="connsiteX178" fmla="*/ 7426423 w 8293913"/>
              <a:gd name="connsiteY178" fmla="*/ 2709662 h 7012541"/>
              <a:gd name="connsiteX179" fmla="*/ 7224581 w 8293913"/>
              <a:gd name="connsiteY179" fmla="*/ 2709662 h 7012541"/>
              <a:gd name="connsiteX180" fmla="*/ 7208810 w 8293913"/>
              <a:gd name="connsiteY180" fmla="*/ 2710767 h 7012541"/>
              <a:gd name="connsiteX181" fmla="*/ 7207899 w 8293913"/>
              <a:gd name="connsiteY181" fmla="*/ 2711514 h 7012541"/>
              <a:gd name="connsiteX182" fmla="*/ 7208115 w 8293913"/>
              <a:gd name="connsiteY182" fmla="*/ 2712006 h 7012541"/>
              <a:gd name="connsiteX183" fmla="*/ 7292785 w 8293913"/>
              <a:gd name="connsiteY183" fmla="*/ 2730679 h 7012541"/>
              <a:gd name="connsiteX184" fmla="*/ 7411055 w 8293913"/>
              <a:gd name="connsiteY184" fmla="*/ 2816042 h 7012541"/>
              <a:gd name="connsiteX185" fmla="*/ 7411055 w 8293913"/>
              <a:gd name="connsiteY185" fmla="*/ 2824702 h 7012541"/>
              <a:gd name="connsiteX186" fmla="*/ 7510524 w 8293913"/>
              <a:gd name="connsiteY186" fmla="*/ 2824702 h 7012541"/>
              <a:gd name="connsiteX187" fmla="*/ 7586217 w 8293913"/>
              <a:gd name="connsiteY187" fmla="*/ 2815857 h 7012541"/>
              <a:gd name="connsiteX188" fmla="*/ 7619857 w 8293913"/>
              <a:gd name="connsiteY188" fmla="*/ 2842405 h 7012541"/>
              <a:gd name="connsiteX189" fmla="*/ 7611446 w 8293913"/>
              <a:gd name="connsiteY189" fmla="*/ 2868954 h 7012541"/>
              <a:gd name="connsiteX190" fmla="*/ 7569394 w 8293913"/>
              <a:gd name="connsiteY190" fmla="*/ 2868954 h 7012541"/>
              <a:gd name="connsiteX191" fmla="*/ 7460064 w 8293913"/>
              <a:gd name="connsiteY191" fmla="*/ 2860098 h 7012541"/>
              <a:gd name="connsiteX192" fmla="*/ 7429971 w 8293913"/>
              <a:gd name="connsiteY192" fmla="*/ 2855261 h 7012541"/>
              <a:gd name="connsiteX193" fmla="*/ 7408679 w 8293913"/>
              <a:gd name="connsiteY193" fmla="*/ 2859828 h 7012541"/>
              <a:gd name="connsiteX194" fmla="*/ 7391569 w 8293913"/>
              <a:gd name="connsiteY194" fmla="*/ 2867792 h 7012541"/>
              <a:gd name="connsiteX195" fmla="*/ 7380474 w 8293913"/>
              <a:gd name="connsiteY195" fmla="*/ 2867539 h 7012541"/>
              <a:gd name="connsiteX196" fmla="*/ 7376094 w 8293913"/>
              <a:gd name="connsiteY196" fmla="*/ 2868814 h 7012541"/>
              <a:gd name="connsiteX197" fmla="*/ 7363084 w 8293913"/>
              <a:gd name="connsiteY197" fmla="*/ 2868887 h 7012541"/>
              <a:gd name="connsiteX198" fmla="*/ 7330122 w 8293913"/>
              <a:gd name="connsiteY198" fmla="*/ 2879700 h 7012541"/>
              <a:gd name="connsiteX199" fmla="*/ 7423270 w 8293913"/>
              <a:gd name="connsiteY199" fmla="*/ 2893285 h 7012541"/>
              <a:gd name="connsiteX200" fmla="*/ 7535753 w 8293913"/>
              <a:gd name="connsiteY200" fmla="*/ 2895495 h 7012541"/>
              <a:gd name="connsiteX201" fmla="*/ 7569394 w 8293913"/>
              <a:gd name="connsiteY201" fmla="*/ 2895495 h 7012541"/>
              <a:gd name="connsiteX202" fmla="*/ 7611446 w 8293913"/>
              <a:gd name="connsiteY202" fmla="*/ 2913195 h 7012541"/>
              <a:gd name="connsiteX203" fmla="*/ 7619857 w 8293913"/>
              <a:gd name="connsiteY203" fmla="*/ 2939745 h 7012541"/>
              <a:gd name="connsiteX204" fmla="*/ 7603035 w 8293913"/>
              <a:gd name="connsiteY204" fmla="*/ 2957445 h 7012541"/>
              <a:gd name="connsiteX205" fmla="*/ 7476884 w 8293913"/>
              <a:gd name="connsiteY205" fmla="*/ 2957445 h 7012541"/>
              <a:gd name="connsiteX206" fmla="*/ 7611446 w 8293913"/>
              <a:gd name="connsiteY206" fmla="*/ 2992841 h 7012541"/>
              <a:gd name="connsiteX207" fmla="*/ 7636676 w 8293913"/>
              <a:gd name="connsiteY207" fmla="*/ 3010536 h 7012541"/>
              <a:gd name="connsiteX208" fmla="*/ 7603035 w 8293913"/>
              <a:gd name="connsiteY208" fmla="*/ 3019391 h 7012541"/>
              <a:gd name="connsiteX209" fmla="*/ 7392782 w 8293913"/>
              <a:gd name="connsiteY209" fmla="*/ 3019391 h 7012541"/>
              <a:gd name="connsiteX210" fmla="*/ 7359141 w 8293913"/>
              <a:gd name="connsiteY210" fmla="*/ 3037084 h 7012541"/>
              <a:gd name="connsiteX211" fmla="*/ 7418013 w 8293913"/>
              <a:gd name="connsiteY211" fmla="*/ 3037084 h 7012541"/>
              <a:gd name="connsiteX212" fmla="*/ 7493705 w 8293913"/>
              <a:gd name="connsiteY212" fmla="*/ 3063633 h 7012541"/>
              <a:gd name="connsiteX213" fmla="*/ 7569394 w 8293913"/>
              <a:gd name="connsiteY213" fmla="*/ 3063633 h 7012541"/>
              <a:gd name="connsiteX214" fmla="*/ 7594625 w 8293913"/>
              <a:gd name="connsiteY214" fmla="*/ 3090181 h 7012541"/>
              <a:gd name="connsiteX215" fmla="*/ 7569394 w 8293913"/>
              <a:gd name="connsiteY215" fmla="*/ 3116729 h 7012541"/>
              <a:gd name="connsiteX216" fmla="*/ 7392782 w 8293913"/>
              <a:gd name="connsiteY216" fmla="*/ 3116729 h 7012541"/>
              <a:gd name="connsiteX217" fmla="*/ 7317090 w 8293913"/>
              <a:gd name="connsiteY217" fmla="*/ 3125577 h 7012541"/>
              <a:gd name="connsiteX218" fmla="*/ 7409602 w 8293913"/>
              <a:gd name="connsiteY218" fmla="*/ 3125577 h 7012541"/>
              <a:gd name="connsiteX219" fmla="*/ 7468474 w 8293913"/>
              <a:gd name="connsiteY219" fmla="*/ 3160972 h 7012541"/>
              <a:gd name="connsiteX220" fmla="*/ 7468474 w 8293913"/>
              <a:gd name="connsiteY220" fmla="*/ 3187520 h 7012541"/>
              <a:gd name="connsiteX221" fmla="*/ 7434834 w 8293913"/>
              <a:gd name="connsiteY221" fmla="*/ 3205222 h 7012541"/>
              <a:gd name="connsiteX222" fmla="*/ 7325501 w 8293913"/>
              <a:gd name="connsiteY222" fmla="*/ 3222925 h 7012541"/>
              <a:gd name="connsiteX223" fmla="*/ 7289650 w 8293913"/>
              <a:gd name="connsiteY223" fmla="*/ 3228471 h 7012541"/>
              <a:gd name="connsiteX224" fmla="*/ 7297868 w 8293913"/>
              <a:gd name="connsiteY224" fmla="*/ 3237002 h 7012541"/>
              <a:gd name="connsiteX225" fmla="*/ 7234517 w 8293913"/>
              <a:gd name="connsiteY225" fmla="*/ 3266341 h 7012541"/>
              <a:gd name="connsiteX226" fmla="*/ 7200180 w 8293913"/>
              <a:gd name="connsiteY226" fmla="*/ 3279517 h 7012541"/>
              <a:gd name="connsiteX227" fmla="*/ 7287409 w 8293913"/>
              <a:gd name="connsiteY227" fmla="*/ 3302602 h 7012541"/>
              <a:gd name="connsiteX228" fmla="*/ 7437935 w 8293913"/>
              <a:gd name="connsiteY228" fmla="*/ 3285529 h 7012541"/>
              <a:gd name="connsiteX229" fmla="*/ 7507819 w 8293913"/>
              <a:gd name="connsiteY229" fmla="*/ 3251385 h 7012541"/>
              <a:gd name="connsiteX230" fmla="*/ 7626089 w 8293913"/>
              <a:gd name="connsiteY230" fmla="*/ 3153218 h 7012541"/>
              <a:gd name="connsiteX231" fmla="*/ 7824993 w 8293913"/>
              <a:gd name="connsiteY231" fmla="*/ 2986763 h 7012541"/>
              <a:gd name="connsiteX232" fmla="*/ 8083034 w 8293913"/>
              <a:gd name="connsiteY232" fmla="*/ 2905671 h 7012541"/>
              <a:gd name="connsiteX233" fmla="*/ 8292694 w 8293913"/>
              <a:gd name="connsiteY233" fmla="*/ 2811774 h 7012541"/>
              <a:gd name="connsiteX234" fmla="*/ 8002397 w 8293913"/>
              <a:gd name="connsiteY234" fmla="*/ 3174559 h 7012541"/>
              <a:gd name="connsiteX235" fmla="*/ 7744358 w 8293913"/>
              <a:gd name="connsiteY235" fmla="*/ 3259920 h 7012541"/>
              <a:gd name="connsiteX236" fmla="*/ 7583083 w 8293913"/>
              <a:gd name="connsiteY236" fmla="*/ 3358087 h 7012541"/>
              <a:gd name="connsiteX237" fmla="*/ 7507819 w 8293913"/>
              <a:gd name="connsiteY237" fmla="*/ 3396499 h 7012541"/>
              <a:gd name="connsiteX238" fmla="*/ 7201396 w 8293913"/>
              <a:gd name="connsiteY238" fmla="*/ 3537345 h 7012541"/>
              <a:gd name="connsiteX239" fmla="*/ 7180328 w 8293913"/>
              <a:gd name="connsiteY239" fmla="*/ 3547150 h 7012541"/>
              <a:gd name="connsiteX240" fmla="*/ 7165229 w 8293913"/>
              <a:gd name="connsiteY240" fmla="*/ 3639988 h 7012541"/>
              <a:gd name="connsiteX241" fmla="*/ 7112041 w 8293913"/>
              <a:gd name="connsiteY241" fmla="*/ 3746654 h 7012541"/>
              <a:gd name="connsiteX242" fmla="*/ 7107603 w 8293913"/>
              <a:gd name="connsiteY242" fmla="*/ 3767789 h 7012541"/>
              <a:gd name="connsiteX243" fmla="*/ 7120759 w 8293913"/>
              <a:gd name="connsiteY243" fmla="*/ 3772089 h 7012541"/>
              <a:gd name="connsiteX244" fmla="*/ 7534699 w 8293913"/>
              <a:gd name="connsiteY244" fmla="*/ 3891595 h 7012541"/>
              <a:gd name="connsiteX245" fmla="*/ 7626089 w 8293913"/>
              <a:gd name="connsiteY245" fmla="*/ 3917205 h 7012541"/>
              <a:gd name="connsiteX246" fmla="*/ 7749734 w 8293913"/>
              <a:gd name="connsiteY246" fmla="*/ 3904400 h 7012541"/>
              <a:gd name="connsiteX247" fmla="*/ 7819618 w 8293913"/>
              <a:gd name="connsiteY247" fmla="*/ 3895864 h 7012541"/>
              <a:gd name="connsiteX248" fmla="*/ 7894880 w 8293913"/>
              <a:gd name="connsiteY248" fmla="*/ 3912937 h 7012541"/>
              <a:gd name="connsiteX249" fmla="*/ 7927136 w 8293913"/>
              <a:gd name="connsiteY249" fmla="*/ 3942812 h 7012541"/>
              <a:gd name="connsiteX250" fmla="*/ 7787364 w 8293913"/>
              <a:gd name="connsiteY250" fmla="*/ 4169020 h 7012541"/>
              <a:gd name="connsiteX251" fmla="*/ 7636840 w 8293913"/>
              <a:gd name="connsiteY251" fmla="*/ 4169020 h 7012541"/>
              <a:gd name="connsiteX252" fmla="*/ 7513195 w 8293913"/>
              <a:gd name="connsiteY252" fmla="*/ 4100731 h 7012541"/>
              <a:gd name="connsiteX253" fmla="*/ 7378800 w 8293913"/>
              <a:gd name="connsiteY253" fmla="*/ 4079391 h 7012541"/>
              <a:gd name="connsiteX254" fmla="*/ 7239029 w 8293913"/>
              <a:gd name="connsiteY254" fmla="*/ 4023907 h 7012541"/>
              <a:gd name="connsiteX255" fmla="*/ 7158389 w 8293913"/>
              <a:gd name="connsiteY255" fmla="*/ 3921471 h 7012541"/>
              <a:gd name="connsiteX256" fmla="*/ 7124598 w 8293913"/>
              <a:gd name="connsiteY256" fmla="*/ 3898797 h 7012541"/>
              <a:gd name="connsiteX257" fmla="*/ 7095148 w 8293913"/>
              <a:gd name="connsiteY257" fmla="*/ 3921009 h 7012541"/>
              <a:gd name="connsiteX258" fmla="*/ 6993789 w 8293913"/>
              <a:gd name="connsiteY258" fmla="*/ 3921009 h 7012541"/>
              <a:gd name="connsiteX259" fmla="*/ 6841749 w 8293913"/>
              <a:gd name="connsiteY259" fmla="*/ 3947832 h 7012541"/>
              <a:gd name="connsiteX260" fmla="*/ 6799515 w 8293913"/>
              <a:gd name="connsiteY260" fmla="*/ 4048423 h 7012541"/>
              <a:gd name="connsiteX261" fmla="*/ 6554562 w 8293913"/>
              <a:gd name="connsiteY261" fmla="*/ 4309956 h 7012541"/>
              <a:gd name="connsiteX262" fmla="*/ 6495434 w 8293913"/>
              <a:gd name="connsiteY262" fmla="*/ 4323367 h 7012541"/>
              <a:gd name="connsiteX263" fmla="*/ 6157569 w 8293913"/>
              <a:gd name="connsiteY263" fmla="*/ 4323367 h 7012541"/>
              <a:gd name="connsiteX264" fmla="*/ 6225141 w 8293913"/>
              <a:gd name="connsiteY264" fmla="*/ 4544663 h 7012541"/>
              <a:gd name="connsiteX265" fmla="*/ 6030867 w 8293913"/>
              <a:gd name="connsiteY265" fmla="*/ 4423957 h 7012541"/>
              <a:gd name="connsiteX266" fmla="*/ 5726788 w 8293913"/>
              <a:gd name="connsiteY266" fmla="*/ 4363603 h 7012541"/>
              <a:gd name="connsiteX267" fmla="*/ 5583194 w 8293913"/>
              <a:gd name="connsiteY267" fmla="*/ 4558076 h 7012541"/>
              <a:gd name="connsiteX268" fmla="*/ 5372027 w 8293913"/>
              <a:gd name="connsiteY268" fmla="*/ 4658664 h 7012541"/>
              <a:gd name="connsiteX269" fmla="*/ 5228434 w 8293913"/>
              <a:gd name="connsiteY269" fmla="*/ 4698900 h 7012541"/>
              <a:gd name="connsiteX270" fmla="*/ 4991928 w 8293913"/>
              <a:gd name="connsiteY270" fmla="*/ 4812901 h 7012541"/>
              <a:gd name="connsiteX271" fmla="*/ 4915908 w 8293913"/>
              <a:gd name="connsiteY271" fmla="*/ 4866550 h 7012541"/>
              <a:gd name="connsiteX272" fmla="*/ 4949694 w 8293913"/>
              <a:gd name="connsiteY272" fmla="*/ 5034199 h 7012541"/>
              <a:gd name="connsiteX273" fmla="*/ 4978237 w 8293913"/>
              <a:gd name="connsiteY273" fmla="*/ 5142809 h 7012541"/>
              <a:gd name="connsiteX274" fmla="*/ 4997518 w 8293913"/>
              <a:gd name="connsiteY274" fmla="*/ 5144903 h 7012541"/>
              <a:gd name="connsiteX275" fmla="*/ 5017276 w 8293913"/>
              <a:gd name="connsiteY275" fmla="*/ 5157192 h 7012541"/>
              <a:gd name="connsiteX276" fmla="*/ 5033367 w 8293913"/>
              <a:gd name="connsiteY276" fmla="*/ 5182005 h 7012541"/>
              <a:gd name="connsiteX277" fmla="*/ 5039731 w 8293913"/>
              <a:gd name="connsiteY277" fmla="*/ 5192443 h 7012541"/>
              <a:gd name="connsiteX278" fmla="*/ 5060058 w 8293913"/>
              <a:gd name="connsiteY278" fmla="*/ 5219711 h 7012541"/>
              <a:gd name="connsiteX279" fmla="*/ 5070657 w 8293913"/>
              <a:gd name="connsiteY279" fmla="*/ 5232605 h 7012541"/>
              <a:gd name="connsiteX280" fmla="*/ 5077775 w 8293913"/>
              <a:gd name="connsiteY280" fmla="*/ 5251423 h 7012541"/>
              <a:gd name="connsiteX281" fmla="*/ 5076675 w 8293913"/>
              <a:gd name="connsiteY281" fmla="*/ 5272625 h 7012541"/>
              <a:gd name="connsiteX282" fmla="*/ 5067013 w 8293913"/>
              <a:gd name="connsiteY282" fmla="*/ 5325796 h 7012541"/>
              <a:gd name="connsiteX283" fmla="*/ 4992239 w 8293913"/>
              <a:gd name="connsiteY283" fmla="*/ 5402777 h 7012541"/>
              <a:gd name="connsiteX284" fmla="*/ 4981655 w 8293913"/>
              <a:gd name="connsiteY284" fmla="*/ 5403392 h 7012541"/>
              <a:gd name="connsiteX285" fmla="*/ 4935831 w 8293913"/>
              <a:gd name="connsiteY285" fmla="*/ 5411777 h 7012541"/>
              <a:gd name="connsiteX286" fmla="*/ 4922876 w 8293913"/>
              <a:gd name="connsiteY286" fmla="*/ 5410623 h 7012541"/>
              <a:gd name="connsiteX287" fmla="*/ 4887883 w 8293913"/>
              <a:gd name="connsiteY287" fmla="*/ 5412181 h 7012541"/>
              <a:gd name="connsiteX288" fmla="*/ 4868951 w 8293913"/>
              <a:gd name="connsiteY288" fmla="*/ 5411532 h 7012541"/>
              <a:gd name="connsiteX289" fmla="*/ 4852373 w 8293913"/>
              <a:gd name="connsiteY289" fmla="*/ 5399145 h 7012541"/>
              <a:gd name="connsiteX290" fmla="*/ 4797423 w 8293913"/>
              <a:gd name="connsiteY290" fmla="*/ 5370869 h 7012541"/>
              <a:gd name="connsiteX291" fmla="*/ 4769006 w 8293913"/>
              <a:gd name="connsiteY291" fmla="*/ 5349635 h 7012541"/>
              <a:gd name="connsiteX292" fmla="*/ 4763013 w 8293913"/>
              <a:gd name="connsiteY292" fmla="*/ 5336631 h 7012541"/>
              <a:gd name="connsiteX293" fmla="*/ 4763231 w 8293913"/>
              <a:gd name="connsiteY293" fmla="*/ 5303401 h 7012541"/>
              <a:gd name="connsiteX294" fmla="*/ 4760438 w 8293913"/>
              <a:gd name="connsiteY294" fmla="*/ 5250159 h 7012541"/>
              <a:gd name="connsiteX295" fmla="*/ 4768885 w 8293913"/>
              <a:gd name="connsiteY295" fmla="*/ 5228052 h 7012541"/>
              <a:gd name="connsiteX296" fmla="*/ 4786918 w 8293913"/>
              <a:gd name="connsiteY296" fmla="*/ 5203164 h 7012541"/>
              <a:gd name="connsiteX297" fmla="*/ 4805708 w 8293913"/>
              <a:gd name="connsiteY297" fmla="*/ 5186655 h 7012541"/>
              <a:gd name="connsiteX298" fmla="*/ 4839370 w 8293913"/>
              <a:gd name="connsiteY298" fmla="*/ 5158612 h 7012541"/>
              <a:gd name="connsiteX299" fmla="*/ 4839887 w 8293913"/>
              <a:gd name="connsiteY299" fmla="*/ 5158473 h 7012541"/>
              <a:gd name="connsiteX300" fmla="*/ 4839887 w 8293913"/>
              <a:gd name="connsiteY300" fmla="*/ 5114670 h 7012541"/>
              <a:gd name="connsiteX301" fmla="*/ 4831440 w 8293913"/>
              <a:gd name="connsiteY301" fmla="*/ 5000669 h 7012541"/>
              <a:gd name="connsiteX302" fmla="*/ 4731137 w 8293913"/>
              <a:gd name="connsiteY302" fmla="*/ 4868226 h 7012541"/>
              <a:gd name="connsiteX303" fmla="*/ 4699578 w 8293913"/>
              <a:gd name="connsiteY303" fmla="*/ 4861044 h 7012541"/>
              <a:gd name="connsiteX304" fmla="*/ 4695996 w 8293913"/>
              <a:gd name="connsiteY304" fmla="*/ 4869585 h 7012541"/>
              <a:gd name="connsiteX305" fmla="*/ 4526886 w 8293913"/>
              <a:gd name="connsiteY305" fmla="*/ 5175990 h 7012541"/>
              <a:gd name="connsiteX306" fmla="*/ 4431061 w 8293913"/>
              <a:gd name="connsiteY306" fmla="*/ 5313663 h 7012541"/>
              <a:gd name="connsiteX307" fmla="*/ 4467109 w 8293913"/>
              <a:gd name="connsiteY307" fmla="*/ 5335807 h 7012541"/>
              <a:gd name="connsiteX308" fmla="*/ 4556483 w 8293913"/>
              <a:gd name="connsiteY308" fmla="*/ 5411032 h 7012541"/>
              <a:gd name="connsiteX309" fmla="*/ 4588738 w 8293913"/>
              <a:gd name="connsiteY309" fmla="*/ 5530539 h 7012541"/>
              <a:gd name="connsiteX310" fmla="*/ 4486598 w 8293913"/>
              <a:gd name="connsiteY310" fmla="*/ 5658580 h 7012541"/>
              <a:gd name="connsiteX311" fmla="*/ 4481222 w 8293913"/>
              <a:gd name="connsiteY311" fmla="*/ 5688457 h 7012541"/>
              <a:gd name="connsiteX312" fmla="*/ 4508100 w 8293913"/>
              <a:gd name="connsiteY312" fmla="*/ 5833571 h 7012541"/>
              <a:gd name="connsiteX313" fmla="*/ 4373705 w 8293913"/>
              <a:gd name="connsiteY313" fmla="*/ 6029902 h 7012541"/>
              <a:gd name="connsiteX314" fmla="*/ 4244684 w 8293913"/>
              <a:gd name="connsiteY314" fmla="*/ 6076852 h 7012541"/>
              <a:gd name="connsiteX315" fmla="*/ 3981267 w 8293913"/>
              <a:gd name="connsiteY315" fmla="*/ 6046974 h 7012541"/>
              <a:gd name="connsiteX316" fmla="*/ 3906594 w 8293913"/>
              <a:gd name="connsiteY316" fmla="*/ 6000025 h 7012541"/>
              <a:gd name="connsiteX317" fmla="*/ 3861154 w 8293913"/>
              <a:gd name="connsiteY317" fmla="*/ 5958970 h 7012541"/>
              <a:gd name="connsiteX318" fmla="*/ 3835346 w 8293913"/>
              <a:gd name="connsiteY318" fmla="*/ 5983754 h 7012541"/>
              <a:gd name="connsiteX319" fmla="*/ 3721172 w 8293913"/>
              <a:gd name="connsiteY319" fmla="*/ 6074326 h 7012541"/>
              <a:gd name="connsiteX320" fmla="*/ 3723563 w 8293913"/>
              <a:gd name="connsiteY320" fmla="*/ 6076719 h 7012541"/>
              <a:gd name="connsiteX321" fmla="*/ 3733978 w 8293913"/>
              <a:gd name="connsiteY321" fmla="*/ 6081120 h 7012541"/>
              <a:gd name="connsiteX322" fmla="*/ 3776987 w 8293913"/>
              <a:gd name="connsiteY322" fmla="*/ 6098191 h 7012541"/>
              <a:gd name="connsiteX323" fmla="*/ 3723226 w 8293913"/>
              <a:gd name="connsiteY323" fmla="*/ 6128069 h 7012541"/>
              <a:gd name="connsiteX324" fmla="*/ 3685596 w 8293913"/>
              <a:gd name="connsiteY324" fmla="*/ 6115264 h 7012541"/>
              <a:gd name="connsiteX325" fmla="*/ 3674316 w 8293913"/>
              <a:gd name="connsiteY325" fmla="*/ 6111495 h 7012541"/>
              <a:gd name="connsiteX326" fmla="*/ 3550158 w 8293913"/>
              <a:gd name="connsiteY326" fmla="*/ 6209987 h 7012541"/>
              <a:gd name="connsiteX327" fmla="*/ 2376461 w 8293913"/>
              <a:gd name="connsiteY327" fmla="*/ 6797710 h 7012541"/>
              <a:gd name="connsiteX328" fmla="*/ 2293103 w 8293913"/>
              <a:gd name="connsiteY328" fmla="*/ 6820826 h 7012541"/>
              <a:gd name="connsiteX329" fmla="*/ 2293103 w 8293913"/>
              <a:gd name="connsiteY329" fmla="*/ 6858002 h 7012541"/>
              <a:gd name="connsiteX330" fmla="*/ 2159046 w 8293913"/>
              <a:gd name="connsiteY330" fmla="*/ 6858002 h 7012541"/>
              <a:gd name="connsiteX331" fmla="*/ 2047293 w 8293913"/>
              <a:gd name="connsiteY331" fmla="*/ 6888993 h 7012541"/>
              <a:gd name="connsiteX332" fmla="*/ 995643 w 8293913"/>
              <a:gd name="connsiteY332" fmla="*/ 7010404 h 7012541"/>
              <a:gd name="connsiteX333" fmla="*/ 0 w 8293913"/>
              <a:gd name="connsiteY333" fmla="*/ 6931523 h 7012541"/>
              <a:gd name="connsiteX334" fmla="*/ 28261 w 8293913"/>
              <a:gd name="connsiteY334" fmla="*/ 5029202 h 7012541"/>
              <a:gd name="connsiteX0" fmla="*/ 6634026 w 8293913"/>
              <a:gd name="connsiteY0" fmla="*/ 867292 h 7012541"/>
              <a:gd name="connsiteX1" fmla="*/ 6577800 w 8293913"/>
              <a:gd name="connsiteY1" fmla="*/ 908210 h 7012541"/>
              <a:gd name="connsiteX2" fmla="*/ 6529417 w 8293913"/>
              <a:gd name="connsiteY2" fmla="*/ 967963 h 7012541"/>
              <a:gd name="connsiteX3" fmla="*/ 6545544 w 8293913"/>
              <a:gd name="connsiteY3" fmla="*/ 1006376 h 7012541"/>
              <a:gd name="connsiteX4" fmla="*/ 6585864 w 8293913"/>
              <a:gd name="connsiteY4" fmla="*/ 1006911 h 7012541"/>
              <a:gd name="connsiteX5" fmla="*/ 6602827 w 8293913"/>
              <a:gd name="connsiteY5" fmla="*/ 1003094 h 7012541"/>
              <a:gd name="connsiteX6" fmla="*/ 6624961 w 8293913"/>
              <a:gd name="connsiteY6" fmla="*/ 955148 h 7012541"/>
              <a:gd name="connsiteX7" fmla="*/ 6627415 w 8293913"/>
              <a:gd name="connsiteY7" fmla="*/ 887712 h 7012541"/>
              <a:gd name="connsiteX8" fmla="*/ 6634026 w 8293913"/>
              <a:gd name="connsiteY8" fmla="*/ 867292 h 7012541"/>
              <a:gd name="connsiteX9" fmla="*/ 28261 w 8293913"/>
              <a:gd name="connsiteY9" fmla="*/ 5029202 h 7012541"/>
              <a:gd name="connsiteX10" fmla="*/ 71547 w 8293913"/>
              <a:gd name="connsiteY10" fmla="*/ 85060 h 7012541"/>
              <a:gd name="connsiteX11" fmla="*/ 2293103 w 8293913"/>
              <a:gd name="connsiteY11" fmla="*/ 0 h 7012541"/>
              <a:gd name="connsiteX12" fmla="*/ 2909882 w 8293913"/>
              <a:gd name="connsiteY12" fmla="*/ 423059 h 7012541"/>
              <a:gd name="connsiteX13" fmla="*/ 3086400 w 8293913"/>
              <a:gd name="connsiteY13" fmla="*/ 516658 h 7012541"/>
              <a:gd name="connsiteX14" fmla="*/ 3066703 w 8293913"/>
              <a:gd name="connsiteY14" fmla="*/ 491542 h 7012541"/>
              <a:gd name="connsiteX15" fmla="*/ 3040497 w 8293913"/>
              <a:gd name="connsiteY15" fmla="*/ 460064 h 7012541"/>
              <a:gd name="connsiteX16" fmla="*/ 2943731 w 8293913"/>
              <a:gd name="connsiteY16" fmla="*/ 387506 h 7012541"/>
              <a:gd name="connsiteX17" fmla="*/ 2895348 w 8293913"/>
              <a:gd name="connsiteY17" fmla="*/ 302144 h 7012541"/>
              <a:gd name="connsiteX18" fmla="*/ 2981361 w 8293913"/>
              <a:gd name="connsiteY18" fmla="*/ 203978 h 7012541"/>
              <a:gd name="connsiteX19" fmla="*/ 3035121 w 8293913"/>
              <a:gd name="connsiteY19" fmla="*/ 203978 h 7012541"/>
              <a:gd name="connsiteX20" fmla="*/ 3051248 w 8293913"/>
              <a:gd name="connsiteY20" fmla="*/ 233856 h 7012541"/>
              <a:gd name="connsiteX21" fmla="*/ 3110381 w 8293913"/>
              <a:gd name="connsiteY21" fmla="*/ 391774 h 7012541"/>
              <a:gd name="connsiteX22" fmla="*/ 3131886 w 8293913"/>
              <a:gd name="connsiteY22" fmla="*/ 434455 h 7012541"/>
              <a:gd name="connsiteX23" fmla="*/ 3217899 w 8293913"/>
              <a:gd name="connsiteY23" fmla="*/ 545425 h 7012541"/>
              <a:gd name="connsiteX24" fmla="*/ 3265394 w 8293913"/>
              <a:gd name="connsiteY24" fmla="*/ 614557 h 7012541"/>
              <a:gd name="connsiteX25" fmla="*/ 3525574 w 8293913"/>
              <a:gd name="connsiteY25" fmla="*/ 784372 h 7012541"/>
              <a:gd name="connsiteX26" fmla="*/ 3549857 w 8293913"/>
              <a:gd name="connsiteY26" fmla="*/ 760429 h 7012541"/>
              <a:gd name="connsiteX27" fmla="*/ 3583457 w 8293913"/>
              <a:gd name="connsiteY27" fmla="*/ 716148 h 7012541"/>
              <a:gd name="connsiteX28" fmla="*/ 3701724 w 8293913"/>
              <a:gd name="connsiteY28" fmla="*/ 703343 h 7012541"/>
              <a:gd name="connsiteX29" fmla="*/ 3927511 w 8293913"/>
              <a:gd name="connsiteY29" fmla="*/ 733221 h 7012541"/>
              <a:gd name="connsiteX30" fmla="*/ 3992019 w 8293913"/>
              <a:gd name="connsiteY30" fmla="*/ 686272 h 7012541"/>
              <a:gd name="connsiteX31" fmla="*/ 4008148 w 8293913"/>
              <a:gd name="connsiteY31" fmla="*/ 600910 h 7012541"/>
              <a:gd name="connsiteX32" fmla="*/ 4008148 w 8293913"/>
              <a:gd name="connsiteY32" fmla="*/ 545425 h 7012541"/>
              <a:gd name="connsiteX33" fmla="*/ 4110289 w 8293913"/>
              <a:gd name="connsiteY33" fmla="*/ 515549 h 7012541"/>
              <a:gd name="connsiteX34" fmla="*/ 4190927 w 8293913"/>
              <a:gd name="connsiteY34" fmla="*/ 579570 h 7012541"/>
              <a:gd name="connsiteX35" fmla="*/ 4239308 w 8293913"/>
              <a:gd name="connsiteY35" fmla="*/ 613714 h 7012541"/>
              <a:gd name="connsiteX36" fmla="*/ 4293068 w 8293913"/>
              <a:gd name="connsiteY36" fmla="*/ 583839 h 7012541"/>
              <a:gd name="connsiteX37" fmla="*/ 4336073 w 8293913"/>
              <a:gd name="connsiteY37" fmla="*/ 472869 h 7012541"/>
              <a:gd name="connsiteX38" fmla="*/ 4368329 w 8293913"/>
              <a:gd name="connsiteY38" fmla="*/ 438723 h 7012541"/>
              <a:gd name="connsiteX39" fmla="*/ 4422087 w 8293913"/>
              <a:gd name="connsiteY39" fmla="*/ 442991 h 7012541"/>
              <a:gd name="connsiteX40" fmla="*/ 4481222 w 8293913"/>
              <a:gd name="connsiteY40" fmla="*/ 485671 h 7012541"/>
              <a:gd name="connsiteX41" fmla="*/ 4567235 w 8293913"/>
              <a:gd name="connsiteY41" fmla="*/ 545425 h 7012541"/>
              <a:gd name="connsiteX42" fmla="*/ 4701630 w 8293913"/>
              <a:gd name="connsiteY42" fmla="*/ 481403 h 7012541"/>
              <a:gd name="connsiteX43" fmla="*/ 4787643 w 8293913"/>
              <a:gd name="connsiteY43" fmla="*/ 366167 h 7012541"/>
              <a:gd name="connsiteX44" fmla="*/ 4852154 w 8293913"/>
              <a:gd name="connsiteY44" fmla="*/ 349094 h 7012541"/>
              <a:gd name="connsiteX45" fmla="*/ 4911289 w 8293913"/>
              <a:gd name="connsiteY45" fmla="*/ 494208 h 7012541"/>
              <a:gd name="connsiteX46" fmla="*/ 4900539 w 8293913"/>
              <a:gd name="connsiteY46" fmla="*/ 507013 h 7012541"/>
              <a:gd name="connsiteX47" fmla="*/ 5008054 w 8293913"/>
              <a:gd name="connsiteY47" fmla="*/ 532622 h 7012541"/>
              <a:gd name="connsiteX48" fmla="*/ 5099443 w 8293913"/>
              <a:gd name="connsiteY48" fmla="*/ 498476 h 7012541"/>
              <a:gd name="connsiteX49" fmla="*/ 5115571 w 8293913"/>
              <a:gd name="connsiteY49" fmla="*/ 485671 h 7012541"/>
              <a:gd name="connsiteX50" fmla="*/ 5292973 w 8293913"/>
              <a:gd name="connsiteY50" fmla="*/ 477137 h 7012541"/>
              <a:gd name="connsiteX51" fmla="*/ 5395114 w 8293913"/>
              <a:gd name="connsiteY51" fmla="*/ 468600 h 7012541"/>
              <a:gd name="connsiteX52" fmla="*/ 5454249 w 8293913"/>
              <a:gd name="connsiteY52" fmla="*/ 357630 h 7012541"/>
              <a:gd name="connsiteX53" fmla="*/ 5545639 w 8293913"/>
              <a:gd name="connsiteY53" fmla="*/ 131422 h 7012541"/>
              <a:gd name="connsiteX54" fmla="*/ 5626276 w 8293913"/>
              <a:gd name="connsiteY54" fmla="*/ 33255 h 7012541"/>
              <a:gd name="connsiteX55" fmla="*/ 5684065 w 8293913"/>
              <a:gd name="connsiteY55" fmla="*/ 2846 h 7012541"/>
              <a:gd name="connsiteX56" fmla="*/ 5721528 w 8293913"/>
              <a:gd name="connsiteY56" fmla="*/ 245 h 7012541"/>
              <a:gd name="connsiteX57" fmla="*/ 5766047 w 8293913"/>
              <a:gd name="connsiteY57" fmla="*/ 7648 h 7012541"/>
              <a:gd name="connsiteX58" fmla="*/ 5712289 w 8293913"/>
              <a:gd name="connsiteY58" fmla="*/ 152762 h 7012541"/>
              <a:gd name="connsiteX59" fmla="*/ 5658530 w 8293913"/>
              <a:gd name="connsiteY59" fmla="*/ 323485 h 7012541"/>
              <a:gd name="connsiteX60" fmla="*/ 5599395 w 8293913"/>
              <a:gd name="connsiteY60" fmla="*/ 489940 h 7012541"/>
              <a:gd name="connsiteX61" fmla="*/ 5733793 w 8293913"/>
              <a:gd name="connsiteY61" fmla="*/ 613714 h 7012541"/>
              <a:gd name="connsiteX62" fmla="*/ 5766047 w 8293913"/>
              <a:gd name="connsiteY62" fmla="*/ 596641 h 7012541"/>
              <a:gd name="connsiteX63" fmla="*/ 5782173 w 8293913"/>
              <a:gd name="connsiteY63" fmla="*/ 566766 h 7012541"/>
              <a:gd name="connsiteX64" fmla="*/ 5889693 w 8293913"/>
              <a:gd name="connsiteY64" fmla="*/ 532622 h 7012541"/>
              <a:gd name="connsiteX65" fmla="*/ 5948825 w 8293913"/>
              <a:gd name="connsiteY65" fmla="*/ 600910 h 7012541"/>
              <a:gd name="connsiteX66" fmla="*/ 5948825 w 8293913"/>
              <a:gd name="connsiteY66" fmla="*/ 635055 h 7012541"/>
              <a:gd name="connsiteX67" fmla="*/ 6110101 w 8293913"/>
              <a:gd name="connsiteY67" fmla="*/ 801509 h 7012541"/>
              <a:gd name="connsiteX68" fmla="*/ 6185364 w 8293913"/>
              <a:gd name="connsiteY68" fmla="*/ 797240 h 7012541"/>
              <a:gd name="connsiteX69" fmla="*/ 6411148 w 8293913"/>
              <a:gd name="connsiteY69" fmla="*/ 754560 h 7012541"/>
              <a:gd name="connsiteX70" fmla="*/ 6459531 w 8293913"/>
              <a:gd name="connsiteY70" fmla="*/ 771633 h 7012541"/>
              <a:gd name="connsiteX71" fmla="*/ 6518666 w 8293913"/>
              <a:gd name="connsiteY71" fmla="*/ 831386 h 7012541"/>
              <a:gd name="connsiteX72" fmla="*/ 6583174 w 8293913"/>
              <a:gd name="connsiteY72" fmla="*/ 839921 h 7012541"/>
              <a:gd name="connsiteX73" fmla="*/ 6604680 w 8293913"/>
              <a:gd name="connsiteY73" fmla="*/ 822850 h 7012541"/>
              <a:gd name="connsiteX74" fmla="*/ 6630887 w 8293913"/>
              <a:gd name="connsiteY74" fmla="*/ 818048 h 7012541"/>
              <a:gd name="connsiteX75" fmla="*/ 6648711 w 8293913"/>
              <a:gd name="connsiteY75" fmla="*/ 821907 h 7012541"/>
              <a:gd name="connsiteX76" fmla="*/ 6652736 w 8293913"/>
              <a:gd name="connsiteY76" fmla="*/ 803062 h 7012541"/>
              <a:gd name="connsiteX77" fmla="*/ 6634723 w 8293913"/>
              <a:gd name="connsiteY77" fmla="*/ 789260 h 7012541"/>
              <a:gd name="connsiteX78" fmla="*/ 6634019 w 8293913"/>
              <a:gd name="connsiteY78" fmla="*/ 763084 h 7012541"/>
              <a:gd name="connsiteX79" fmla="*/ 6635466 w 8293913"/>
              <a:gd name="connsiteY79" fmla="*/ 732353 h 7012541"/>
              <a:gd name="connsiteX80" fmla="*/ 6681000 w 8293913"/>
              <a:gd name="connsiteY80" fmla="*/ 753698 h 7012541"/>
              <a:gd name="connsiteX81" fmla="*/ 6681704 w 8293913"/>
              <a:gd name="connsiteY81" fmla="*/ 779876 h 7012541"/>
              <a:gd name="connsiteX82" fmla="*/ 6666549 w 8293913"/>
              <a:gd name="connsiteY82" fmla="*/ 977913 h 7012541"/>
              <a:gd name="connsiteX83" fmla="*/ 6666829 w 8293913"/>
              <a:gd name="connsiteY83" fmla="*/ 988259 h 7012541"/>
              <a:gd name="connsiteX84" fmla="*/ 6669190 w 8293913"/>
              <a:gd name="connsiteY84" fmla="*/ 987703 h 7012541"/>
              <a:gd name="connsiteX85" fmla="*/ 6712195 w 8293913"/>
              <a:gd name="connsiteY85" fmla="*/ 1006376 h 7012541"/>
              <a:gd name="connsiteX86" fmla="*/ 6741388 w 8293913"/>
              <a:gd name="connsiteY86" fmla="*/ 1050670 h 7012541"/>
              <a:gd name="connsiteX87" fmla="*/ 6756165 w 8293913"/>
              <a:gd name="connsiteY87" fmla="*/ 1051331 h 7012541"/>
              <a:gd name="connsiteX88" fmla="*/ 6811400 w 8293913"/>
              <a:gd name="connsiteY88" fmla="*/ 1031420 h 7012541"/>
              <a:gd name="connsiteX89" fmla="*/ 6870579 w 8293913"/>
              <a:gd name="connsiteY89" fmla="*/ 1010084 h 7012541"/>
              <a:gd name="connsiteX90" fmla="*/ 6917158 w 8293913"/>
              <a:gd name="connsiteY90" fmla="*/ 1091465 h 7012541"/>
              <a:gd name="connsiteX91" fmla="*/ 7031896 w 8293913"/>
              <a:gd name="connsiteY91" fmla="*/ 1125620 h 7012541"/>
              <a:gd name="connsiteX92" fmla="*/ 7125478 w 8293913"/>
              <a:gd name="connsiteY92" fmla="*/ 1156072 h 7012541"/>
              <a:gd name="connsiteX93" fmla="*/ 7159878 w 8293913"/>
              <a:gd name="connsiteY93" fmla="*/ 1207863 h 7012541"/>
              <a:gd name="connsiteX94" fmla="*/ 7235505 w 8293913"/>
              <a:gd name="connsiteY94" fmla="*/ 1290100 h 7012541"/>
              <a:gd name="connsiteX95" fmla="*/ 7260605 w 8293913"/>
              <a:gd name="connsiteY95" fmla="*/ 1292379 h 7012541"/>
              <a:gd name="connsiteX96" fmla="*/ 7397968 w 8293913"/>
              <a:gd name="connsiteY96" fmla="*/ 1257963 h 7012541"/>
              <a:gd name="connsiteX97" fmla="*/ 7448170 w 8293913"/>
              <a:gd name="connsiteY97" fmla="*/ 1262519 h 7012541"/>
              <a:gd name="connsiteX98" fmla="*/ 7449238 w 8293913"/>
              <a:gd name="connsiteY98" fmla="*/ 1281014 h 7012541"/>
              <a:gd name="connsiteX99" fmla="*/ 7356343 w 8293913"/>
              <a:gd name="connsiteY99" fmla="*/ 1318280 h 7012541"/>
              <a:gd name="connsiteX100" fmla="*/ 7333375 w 8293913"/>
              <a:gd name="connsiteY100" fmla="*/ 1352992 h 7012541"/>
              <a:gd name="connsiteX101" fmla="*/ 7382127 w 8293913"/>
              <a:gd name="connsiteY101" fmla="*/ 1388279 h 7012541"/>
              <a:gd name="connsiteX102" fmla="*/ 7433759 w 8293913"/>
              <a:gd name="connsiteY102" fmla="*/ 1403649 h 7012541"/>
              <a:gd name="connsiteX103" fmla="*/ 7364535 w 8293913"/>
              <a:gd name="connsiteY103" fmla="*/ 1432382 h 7012541"/>
              <a:gd name="connsiteX104" fmla="*/ 7336194 w 8293913"/>
              <a:gd name="connsiteY104" fmla="*/ 1457701 h 7012541"/>
              <a:gd name="connsiteX105" fmla="*/ 7364153 w 8293913"/>
              <a:gd name="connsiteY105" fmla="*/ 1481607 h 7012541"/>
              <a:gd name="connsiteX106" fmla="*/ 7469950 w 8293913"/>
              <a:gd name="connsiteY106" fmla="*/ 1458567 h 7012541"/>
              <a:gd name="connsiteX107" fmla="*/ 7685494 w 8293913"/>
              <a:gd name="connsiteY107" fmla="*/ 1411069 h 7012541"/>
              <a:gd name="connsiteX108" fmla="*/ 7721005 w 8293913"/>
              <a:gd name="connsiteY108" fmla="*/ 1398266 h 7012541"/>
              <a:gd name="connsiteX109" fmla="*/ 7755786 w 8293913"/>
              <a:gd name="connsiteY109" fmla="*/ 1400830 h 7012541"/>
              <a:gd name="connsiteX110" fmla="*/ 7744655 w 8293913"/>
              <a:gd name="connsiteY110" fmla="*/ 1431274 h 7012541"/>
              <a:gd name="connsiteX111" fmla="*/ 7718830 w 8293913"/>
              <a:gd name="connsiteY111" fmla="*/ 1444362 h 7012541"/>
              <a:gd name="connsiteX112" fmla="*/ 7634911 w 8293913"/>
              <a:gd name="connsiteY112" fmla="*/ 1455735 h 7012541"/>
              <a:gd name="connsiteX113" fmla="*/ 7564259 w 8293913"/>
              <a:gd name="connsiteY113" fmla="*/ 1473656 h 7012541"/>
              <a:gd name="connsiteX114" fmla="*/ 7519069 w 8293913"/>
              <a:gd name="connsiteY114" fmla="*/ 1486173 h 7012541"/>
              <a:gd name="connsiteX115" fmla="*/ 7422588 w 8293913"/>
              <a:gd name="connsiteY115" fmla="*/ 1517179 h 7012541"/>
              <a:gd name="connsiteX116" fmla="*/ 7333981 w 8293913"/>
              <a:gd name="connsiteY116" fmla="*/ 1586884 h 7012541"/>
              <a:gd name="connsiteX117" fmla="*/ 7424703 w 8293913"/>
              <a:gd name="connsiteY117" fmla="*/ 1595712 h 7012541"/>
              <a:gd name="connsiteX118" fmla="*/ 7616576 w 8293913"/>
              <a:gd name="connsiteY118" fmla="*/ 1556747 h 7012541"/>
              <a:gd name="connsiteX119" fmla="*/ 7733485 w 8293913"/>
              <a:gd name="connsiteY119" fmla="*/ 1544806 h 7012541"/>
              <a:gd name="connsiteX120" fmla="*/ 7757500 w 8293913"/>
              <a:gd name="connsiteY120" fmla="*/ 1570131 h 7012541"/>
              <a:gd name="connsiteX121" fmla="*/ 7737410 w 8293913"/>
              <a:gd name="connsiteY121" fmla="*/ 1584926 h 7012541"/>
              <a:gd name="connsiteX122" fmla="*/ 7540165 w 8293913"/>
              <a:gd name="connsiteY122" fmla="*/ 1614502 h 7012541"/>
              <a:gd name="connsiteX123" fmla="*/ 7473820 w 8293913"/>
              <a:gd name="connsiteY123" fmla="*/ 1623317 h 7012541"/>
              <a:gd name="connsiteX124" fmla="*/ 7385936 w 8293913"/>
              <a:gd name="connsiteY124" fmla="*/ 1677656 h 7012541"/>
              <a:gd name="connsiteX125" fmla="*/ 7281204 w 8293913"/>
              <a:gd name="connsiteY125" fmla="*/ 1719189 h 7012541"/>
              <a:gd name="connsiteX126" fmla="*/ 7274371 w 8293913"/>
              <a:gd name="connsiteY126" fmla="*/ 1720608 h 7012541"/>
              <a:gd name="connsiteX127" fmla="*/ 7266631 w 8293913"/>
              <a:gd name="connsiteY127" fmla="*/ 1727395 h 7012541"/>
              <a:gd name="connsiteX128" fmla="*/ 7266631 w 8293913"/>
              <a:gd name="connsiteY128" fmla="*/ 1753945 h 7012541"/>
              <a:gd name="connsiteX129" fmla="*/ 7283452 w 8293913"/>
              <a:gd name="connsiteY129" fmla="*/ 1789340 h 7012541"/>
              <a:gd name="connsiteX130" fmla="*/ 7165708 w 8293913"/>
              <a:gd name="connsiteY130" fmla="*/ 1833590 h 7012541"/>
              <a:gd name="connsiteX131" fmla="*/ 7154809 w 8293913"/>
              <a:gd name="connsiteY131" fmla="*/ 1845056 h 7012541"/>
              <a:gd name="connsiteX132" fmla="*/ 7169142 w 8293913"/>
              <a:gd name="connsiteY132" fmla="*/ 1864261 h 7012541"/>
              <a:gd name="connsiteX133" fmla="*/ 7176645 w 8293913"/>
              <a:gd name="connsiteY133" fmla="*/ 1869997 h 7012541"/>
              <a:gd name="connsiteX134" fmla="*/ 7213877 w 8293913"/>
              <a:gd name="connsiteY134" fmla="*/ 1873441 h 7012541"/>
              <a:gd name="connsiteX135" fmla="*/ 7217525 w 8293913"/>
              <a:gd name="connsiteY135" fmla="*/ 1872797 h 7012541"/>
              <a:gd name="connsiteX136" fmla="*/ 7351920 w 8293913"/>
              <a:gd name="connsiteY136" fmla="*/ 1864261 h 7012541"/>
              <a:gd name="connsiteX137" fmla="*/ 7393249 w 8293913"/>
              <a:gd name="connsiteY137" fmla="*/ 1878132 h 7012541"/>
              <a:gd name="connsiteX138" fmla="*/ 7415948 w 8293913"/>
              <a:gd name="connsiteY138" fmla="*/ 1899836 h 7012541"/>
              <a:gd name="connsiteX139" fmla="*/ 7429578 w 8293913"/>
              <a:gd name="connsiteY139" fmla="*/ 1897743 h 7012541"/>
              <a:gd name="connsiteX140" fmla="*/ 7460064 w 8293913"/>
              <a:gd name="connsiteY140" fmla="*/ 1895534 h 7012541"/>
              <a:gd name="connsiteX141" fmla="*/ 7502113 w 8293913"/>
              <a:gd name="connsiteY141" fmla="*/ 1922083 h 7012541"/>
              <a:gd name="connsiteX142" fmla="*/ 7476884 w 8293913"/>
              <a:gd name="connsiteY142" fmla="*/ 1957479 h 7012541"/>
              <a:gd name="connsiteX143" fmla="*/ 7435999 w 8293913"/>
              <a:gd name="connsiteY143" fmla="*/ 1965299 h 7012541"/>
              <a:gd name="connsiteX144" fmla="*/ 7432559 w 8293913"/>
              <a:gd name="connsiteY144" fmla="*/ 1983767 h 7012541"/>
              <a:gd name="connsiteX145" fmla="*/ 7341167 w 8293913"/>
              <a:gd name="connsiteY145" fmla="*/ 2116076 h 7012541"/>
              <a:gd name="connsiteX146" fmla="*/ 7292785 w 8293913"/>
              <a:gd name="connsiteY146" fmla="*/ 2120344 h 7012541"/>
              <a:gd name="connsiteX147" fmla="*/ 7267252 w 8293913"/>
              <a:gd name="connsiteY147" fmla="*/ 2119278 h 7012541"/>
              <a:gd name="connsiteX148" fmla="*/ 7250917 w 8293913"/>
              <a:gd name="connsiteY148" fmla="*/ 2136237 h 7012541"/>
              <a:gd name="connsiteX149" fmla="*/ 7266631 w 8293913"/>
              <a:gd name="connsiteY149" fmla="*/ 2152158 h 7012541"/>
              <a:gd name="connsiteX150" fmla="*/ 7266631 w 8293913"/>
              <a:gd name="connsiteY150" fmla="*/ 2169860 h 7012541"/>
              <a:gd name="connsiteX151" fmla="*/ 7241401 w 8293913"/>
              <a:gd name="connsiteY151" fmla="*/ 2178706 h 7012541"/>
              <a:gd name="connsiteX152" fmla="*/ 7216741 w 8293913"/>
              <a:gd name="connsiteY152" fmla="*/ 2176761 h 7012541"/>
              <a:gd name="connsiteX153" fmla="*/ 7206772 w 8293913"/>
              <a:gd name="connsiteY153" fmla="*/ 2188634 h 7012541"/>
              <a:gd name="connsiteX154" fmla="*/ 7209141 w 8293913"/>
              <a:gd name="connsiteY154" fmla="*/ 2205255 h 7012541"/>
              <a:gd name="connsiteX155" fmla="*/ 7241401 w 8293913"/>
              <a:gd name="connsiteY155" fmla="*/ 2205255 h 7012541"/>
              <a:gd name="connsiteX156" fmla="*/ 7325501 w 8293913"/>
              <a:gd name="connsiteY156" fmla="*/ 2205255 h 7012541"/>
              <a:gd name="connsiteX157" fmla="*/ 7367553 w 8293913"/>
              <a:gd name="connsiteY157" fmla="*/ 2205255 h 7012541"/>
              <a:gd name="connsiteX158" fmla="*/ 7434834 w 8293913"/>
              <a:gd name="connsiteY158" fmla="*/ 2249505 h 7012541"/>
              <a:gd name="connsiteX159" fmla="*/ 7535753 w 8293913"/>
              <a:gd name="connsiteY159" fmla="*/ 2284901 h 7012541"/>
              <a:gd name="connsiteX160" fmla="*/ 7560984 w 8293913"/>
              <a:gd name="connsiteY160" fmla="*/ 2311449 h 7012541"/>
              <a:gd name="connsiteX161" fmla="*/ 7535753 w 8293913"/>
              <a:gd name="connsiteY161" fmla="*/ 2329142 h 7012541"/>
              <a:gd name="connsiteX162" fmla="*/ 7527346 w 8293913"/>
              <a:gd name="connsiteY162" fmla="*/ 2355692 h 7012541"/>
              <a:gd name="connsiteX163" fmla="*/ 7518935 w 8293913"/>
              <a:gd name="connsiteY163" fmla="*/ 2391087 h 7012541"/>
              <a:gd name="connsiteX164" fmla="*/ 7518935 w 8293913"/>
              <a:gd name="connsiteY164" fmla="*/ 2417635 h 7012541"/>
              <a:gd name="connsiteX165" fmla="*/ 7527346 w 8293913"/>
              <a:gd name="connsiteY165" fmla="*/ 2417635 h 7012541"/>
              <a:gd name="connsiteX166" fmla="*/ 7527346 w 8293913"/>
              <a:gd name="connsiteY166" fmla="*/ 2479580 h 7012541"/>
              <a:gd name="connsiteX167" fmla="*/ 7460064 w 8293913"/>
              <a:gd name="connsiteY167" fmla="*/ 2541532 h 7012541"/>
              <a:gd name="connsiteX168" fmla="*/ 7544165 w 8293913"/>
              <a:gd name="connsiteY168" fmla="*/ 2568073 h 7012541"/>
              <a:gd name="connsiteX169" fmla="*/ 7535753 w 8293913"/>
              <a:gd name="connsiteY169" fmla="*/ 2576928 h 7012541"/>
              <a:gd name="connsiteX170" fmla="*/ 7236495 w 8293913"/>
              <a:gd name="connsiteY170" fmla="*/ 2576928 h 7012541"/>
              <a:gd name="connsiteX171" fmla="*/ 7215508 w 8293913"/>
              <a:gd name="connsiteY171" fmla="*/ 2587165 h 7012541"/>
              <a:gd name="connsiteX172" fmla="*/ 7214139 w 8293913"/>
              <a:gd name="connsiteY172" fmla="*/ 2590655 h 7012541"/>
              <a:gd name="connsiteX173" fmla="*/ 7232990 w 8293913"/>
              <a:gd name="connsiteY173" fmla="*/ 2594621 h 7012541"/>
              <a:gd name="connsiteX174" fmla="*/ 7300272 w 8293913"/>
              <a:gd name="connsiteY174" fmla="*/ 2638871 h 7012541"/>
              <a:gd name="connsiteX175" fmla="*/ 7333912 w 8293913"/>
              <a:gd name="connsiteY175" fmla="*/ 2665420 h 7012541"/>
              <a:gd name="connsiteX176" fmla="*/ 7426423 w 8293913"/>
              <a:gd name="connsiteY176" fmla="*/ 2683114 h 7012541"/>
              <a:gd name="connsiteX177" fmla="*/ 7443243 w 8293913"/>
              <a:gd name="connsiteY177" fmla="*/ 2700816 h 7012541"/>
              <a:gd name="connsiteX178" fmla="*/ 7426423 w 8293913"/>
              <a:gd name="connsiteY178" fmla="*/ 2709662 h 7012541"/>
              <a:gd name="connsiteX179" fmla="*/ 7224581 w 8293913"/>
              <a:gd name="connsiteY179" fmla="*/ 2709662 h 7012541"/>
              <a:gd name="connsiteX180" fmla="*/ 7208810 w 8293913"/>
              <a:gd name="connsiteY180" fmla="*/ 2710767 h 7012541"/>
              <a:gd name="connsiteX181" fmla="*/ 7207899 w 8293913"/>
              <a:gd name="connsiteY181" fmla="*/ 2711514 h 7012541"/>
              <a:gd name="connsiteX182" fmla="*/ 7208115 w 8293913"/>
              <a:gd name="connsiteY182" fmla="*/ 2712006 h 7012541"/>
              <a:gd name="connsiteX183" fmla="*/ 7292785 w 8293913"/>
              <a:gd name="connsiteY183" fmla="*/ 2730679 h 7012541"/>
              <a:gd name="connsiteX184" fmla="*/ 7411055 w 8293913"/>
              <a:gd name="connsiteY184" fmla="*/ 2816042 h 7012541"/>
              <a:gd name="connsiteX185" fmla="*/ 7411055 w 8293913"/>
              <a:gd name="connsiteY185" fmla="*/ 2824702 h 7012541"/>
              <a:gd name="connsiteX186" fmla="*/ 7510524 w 8293913"/>
              <a:gd name="connsiteY186" fmla="*/ 2824702 h 7012541"/>
              <a:gd name="connsiteX187" fmla="*/ 7586217 w 8293913"/>
              <a:gd name="connsiteY187" fmla="*/ 2815857 h 7012541"/>
              <a:gd name="connsiteX188" fmla="*/ 7619857 w 8293913"/>
              <a:gd name="connsiteY188" fmla="*/ 2842405 h 7012541"/>
              <a:gd name="connsiteX189" fmla="*/ 7611446 w 8293913"/>
              <a:gd name="connsiteY189" fmla="*/ 2868954 h 7012541"/>
              <a:gd name="connsiteX190" fmla="*/ 7569394 w 8293913"/>
              <a:gd name="connsiteY190" fmla="*/ 2868954 h 7012541"/>
              <a:gd name="connsiteX191" fmla="*/ 7460064 w 8293913"/>
              <a:gd name="connsiteY191" fmla="*/ 2860098 h 7012541"/>
              <a:gd name="connsiteX192" fmla="*/ 7429971 w 8293913"/>
              <a:gd name="connsiteY192" fmla="*/ 2855261 h 7012541"/>
              <a:gd name="connsiteX193" fmla="*/ 7408679 w 8293913"/>
              <a:gd name="connsiteY193" fmla="*/ 2859828 h 7012541"/>
              <a:gd name="connsiteX194" fmla="*/ 7391569 w 8293913"/>
              <a:gd name="connsiteY194" fmla="*/ 2867792 h 7012541"/>
              <a:gd name="connsiteX195" fmla="*/ 7380474 w 8293913"/>
              <a:gd name="connsiteY195" fmla="*/ 2867539 h 7012541"/>
              <a:gd name="connsiteX196" fmla="*/ 7376094 w 8293913"/>
              <a:gd name="connsiteY196" fmla="*/ 2868814 h 7012541"/>
              <a:gd name="connsiteX197" fmla="*/ 7363084 w 8293913"/>
              <a:gd name="connsiteY197" fmla="*/ 2868887 h 7012541"/>
              <a:gd name="connsiteX198" fmla="*/ 7330122 w 8293913"/>
              <a:gd name="connsiteY198" fmla="*/ 2879700 h 7012541"/>
              <a:gd name="connsiteX199" fmla="*/ 7423270 w 8293913"/>
              <a:gd name="connsiteY199" fmla="*/ 2893285 h 7012541"/>
              <a:gd name="connsiteX200" fmla="*/ 7535753 w 8293913"/>
              <a:gd name="connsiteY200" fmla="*/ 2895495 h 7012541"/>
              <a:gd name="connsiteX201" fmla="*/ 7569394 w 8293913"/>
              <a:gd name="connsiteY201" fmla="*/ 2895495 h 7012541"/>
              <a:gd name="connsiteX202" fmla="*/ 7611446 w 8293913"/>
              <a:gd name="connsiteY202" fmla="*/ 2913195 h 7012541"/>
              <a:gd name="connsiteX203" fmla="*/ 7619857 w 8293913"/>
              <a:gd name="connsiteY203" fmla="*/ 2939745 h 7012541"/>
              <a:gd name="connsiteX204" fmla="*/ 7603035 w 8293913"/>
              <a:gd name="connsiteY204" fmla="*/ 2957445 h 7012541"/>
              <a:gd name="connsiteX205" fmla="*/ 7476884 w 8293913"/>
              <a:gd name="connsiteY205" fmla="*/ 2957445 h 7012541"/>
              <a:gd name="connsiteX206" fmla="*/ 7611446 w 8293913"/>
              <a:gd name="connsiteY206" fmla="*/ 2992841 h 7012541"/>
              <a:gd name="connsiteX207" fmla="*/ 7636676 w 8293913"/>
              <a:gd name="connsiteY207" fmla="*/ 3010536 h 7012541"/>
              <a:gd name="connsiteX208" fmla="*/ 7603035 w 8293913"/>
              <a:gd name="connsiteY208" fmla="*/ 3019391 h 7012541"/>
              <a:gd name="connsiteX209" fmla="*/ 7392782 w 8293913"/>
              <a:gd name="connsiteY209" fmla="*/ 3019391 h 7012541"/>
              <a:gd name="connsiteX210" fmla="*/ 7359141 w 8293913"/>
              <a:gd name="connsiteY210" fmla="*/ 3037084 h 7012541"/>
              <a:gd name="connsiteX211" fmla="*/ 7418013 w 8293913"/>
              <a:gd name="connsiteY211" fmla="*/ 3037084 h 7012541"/>
              <a:gd name="connsiteX212" fmla="*/ 7493705 w 8293913"/>
              <a:gd name="connsiteY212" fmla="*/ 3063633 h 7012541"/>
              <a:gd name="connsiteX213" fmla="*/ 7569394 w 8293913"/>
              <a:gd name="connsiteY213" fmla="*/ 3063633 h 7012541"/>
              <a:gd name="connsiteX214" fmla="*/ 7594625 w 8293913"/>
              <a:gd name="connsiteY214" fmla="*/ 3090181 h 7012541"/>
              <a:gd name="connsiteX215" fmla="*/ 7569394 w 8293913"/>
              <a:gd name="connsiteY215" fmla="*/ 3116729 h 7012541"/>
              <a:gd name="connsiteX216" fmla="*/ 7392782 w 8293913"/>
              <a:gd name="connsiteY216" fmla="*/ 3116729 h 7012541"/>
              <a:gd name="connsiteX217" fmla="*/ 7317090 w 8293913"/>
              <a:gd name="connsiteY217" fmla="*/ 3125577 h 7012541"/>
              <a:gd name="connsiteX218" fmla="*/ 7409602 w 8293913"/>
              <a:gd name="connsiteY218" fmla="*/ 3125577 h 7012541"/>
              <a:gd name="connsiteX219" fmla="*/ 7468474 w 8293913"/>
              <a:gd name="connsiteY219" fmla="*/ 3160972 h 7012541"/>
              <a:gd name="connsiteX220" fmla="*/ 7468474 w 8293913"/>
              <a:gd name="connsiteY220" fmla="*/ 3187520 h 7012541"/>
              <a:gd name="connsiteX221" fmla="*/ 7434834 w 8293913"/>
              <a:gd name="connsiteY221" fmla="*/ 3205222 h 7012541"/>
              <a:gd name="connsiteX222" fmla="*/ 7325501 w 8293913"/>
              <a:gd name="connsiteY222" fmla="*/ 3222925 h 7012541"/>
              <a:gd name="connsiteX223" fmla="*/ 7289650 w 8293913"/>
              <a:gd name="connsiteY223" fmla="*/ 3228471 h 7012541"/>
              <a:gd name="connsiteX224" fmla="*/ 7297868 w 8293913"/>
              <a:gd name="connsiteY224" fmla="*/ 3237002 h 7012541"/>
              <a:gd name="connsiteX225" fmla="*/ 7234517 w 8293913"/>
              <a:gd name="connsiteY225" fmla="*/ 3266341 h 7012541"/>
              <a:gd name="connsiteX226" fmla="*/ 7200180 w 8293913"/>
              <a:gd name="connsiteY226" fmla="*/ 3279517 h 7012541"/>
              <a:gd name="connsiteX227" fmla="*/ 7287409 w 8293913"/>
              <a:gd name="connsiteY227" fmla="*/ 3302602 h 7012541"/>
              <a:gd name="connsiteX228" fmla="*/ 7437935 w 8293913"/>
              <a:gd name="connsiteY228" fmla="*/ 3285529 h 7012541"/>
              <a:gd name="connsiteX229" fmla="*/ 7507819 w 8293913"/>
              <a:gd name="connsiteY229" fmla="*/ 3251385 h 7012541"/>
              <a:gd name="connsiteX230" fmla="*/ 7626089 w 8293913"/>
              <a:gd name="connsiteY230" fmla="*/ 3153218 h 7012541"/>
              <a:gd name="connsiteX231" fmla="*/ 7824993 w 8293913"/>
              <a:gd name="connsiteY231" fmla="*/ 2986763 h 7012541"/>
              <a:gd name="connsiteX232" fmla="*/ 8083034 w 8293913"/>
              <a:gd name="connsiteY232" fmla="*/ 2905671 h 7012541"/>
              <a:gd name="connsiteX233" fmla="*/ 8292694 w 8293913"/>
              <a:gd name="connsiteY233" fmla="*/ 2811774 h 7012541"/>
              <a:gd name="connsiteX234" fmla="*/ 8002397 w 8293913"/>
              <a:gd name="connsiteY234" fmla="*/ 3174559 h 7012541"/>
              <a:gd name="connsiteX235" fmla="*/ 7744358 w 8293913"/>
              <a:gd name="connsiteY235" fmla="*/ 3259920 h 7012541"/>
              <a:gd name="connsiteX236" fmla="*/ 7583083 w 8293913"/>
              <a:gd name="connsiteY236" fmla="*/ 3358087 h 7012541"/>
              <a:gd name="connsiteX237" fmla="*/ 7507819 w 8293913"/>
              <a:gd name="connsiteY237" fmla="*/ 3396499 h 7012541"/>
              <a:gd name="connsiteX238" fmla="*/ 7201396 w 8293913"/>
              <a:gd name="connsiteY238" fmla="*/ 3537345 h 7012541"/>
              <a:gd name="connsiteX239" fmla="*/ 7180328 w 8293913"/>
              <a:gd name="connsiteY239" fmla="*/ 3547150 h 7012541"/>
              <a:gd name="connsiteX240" fmla="*/ 7165229 w 8293913"/>
              <a:gd name="connsiteY240" fmla="*/ 3639988 h 7012541"/>
              <a:gd name="connsiteX241" fmla="*/ 7112041 w 8293913"/>
              <a:gd name="connsiteY241" fmla="*/ 3746654 h 7012541"/>
              <a:gd name="connsiteX242" fmla="*/ 7107603 w 8293913"/>
              <a:gd name="connsiteY242" fmla="*/ 3767789 h 7012541"/>
              <a:gd name="connsiteX243" fmla="*/ 7120759 w 8293913"/>
              <a:gd name="connsiteY243" fmla="*/ 3772089 h 7012541"/>
              <a:gd name="connsiteX244" fmla="*/ 7534699 w 8293913"/>
              <a:gd name="connsiteY244" fmla="*/ 3891595 h 7012541"/>
              <a:gd name="connsiteX245" fmla="*/ 7626089 w 8293913"/>
              <a:gd name="connsiteY245" fmla="*/ 3917205 h 7012541"/>
              <a:gd name="connsiteX246" fmla="*/ 7749734 w 8293913"/>
              <a:gd name="connsiteY246" fmla="*/ 3904400 h 7012541"/>
              <a:gd name="connsiteX247" fmla="*/ 7819618 w 8293913"/>
              <a:gd name="connsiteY247" fmla="*/ 3895864 h 7012541"/>
              <a:gd name="connsiteX248" fmla="*/ 7894880 w 8293913"/>
              <a:gd name="connsiteY248" fmla="*/ 3912937 h 7012541"/>
              <a:gd name="connsiteX249" fmla="*/ 7927136 w 8293913"/>
              <a:gd name="connsiteY249" fmla="*/ 3942812 h 7012541"/>
              <a:gd name="connsiteX250" fmla="*/ 7787364 w 8293913"/>
              <a:gd name="connsiteY250" fmla="*/ 4169020 h 7012541"/>
              <a:gd name="connsiteX251" fmla="*/ 7636840 w 8293913"/>
              <a:gd name="connsiteY251" fmla="*/ 4169020 h 7012541"/>
              <a:gd name="connsiteX252" fmla="*/ 7513195 w 8293913"/>
              <a:gd name="connsiteY252" fmla="*/ 4100731 h 7012541"/>
              <a:gd name="connsiteX253" fmla="*/ 7378800 w 8293913"/>
              <a:gd name="connsiteY253" fmla="*/ 4079391 h 7012541"/>
              <a:gd name="connsiteX254" fmla="*/ 7239029 w 8293913"/>
              <a:gd name="connsiteY254" fmla="*/ 4023907 h 7012541"/>
              <a:gd name="connsiteX255" fmla="*/ 7158389 w 8293913"/>
              <a:gd name="connsiteY255" fmla="*/ 3921471 h 7012541"/>
              <a:gd name="connsiteX256" fmla="*/ 7124598 w 8293913"/>
              <a:gd name="connsiteY256" fmla="*/ 3898797 h 7012541"/>
              <a:gd name="connsiteX257" fmla="*/ 7095148 w 8293913"/>
              <a:gd name="connsiteY257" fmla="*/ 3921009 h 7012541"/>
              <a:gd name="connsiteX258" fmla="*/ 6993789 w 8293913"/>
              <a:gd name="connsiteY258" fmla="*/ 3921009 h 7012541"/>
              <a:gd name="connsiteX259" fmla="*/ 6841749 w 8293913"/>
              <a:gd name="connsiteY259" fmla="*/ 3947832 h 7012541"/>
              <a:gd name="connsiteX260" fmla="*/ 6799515 w 8293913"/>
              <a:gd name="connsiteY260" fmla="*/ 4048423 h 7012541"/>
              <a:gd name="connsiteX261" fmla="*/ 6554562 w 8293913"/>
              <a:gd name="connsiteY261" fmla="*/ 4309956 h 7012541"/>
              <a:gd name="connsiteX262" fmla="*/ 6495434 w 8293913"/>
              <a:gd name="connsiteY262" fmla="*/ 4323367 h 7012541"/>
              <a:gd name="connsiteX263" fmla="*/ 6157569 w 8293913"/>
              <a:gd name="connsiteY263" fmla="*/ 4323367 h 7012541"/>
              <a:gd name="connsiteX264" fmla="*/ 6225141 w 8293913"/>
              <a:gd name="connsiteY264" fmla="*/ 4544663 h 7012541"/>
              <a:gd name="connsiteX265" fmla="*/ 6030867 w 8293913"/>
              <a:gd name="connsiteY265" fmla="*/ 4423957 h 7012541"/>
              <a:gd name="connsiteX266" fmla="*/ 5726788 w 8293913"/>
              <a:gd name="connsiteY266" fmla="*/ 4363603 h 7012541"/>
              <a:gd name="connsiteX267" fmla="*/ 5583194 w 8293913"/>
              <a:gd name="connsiteY267" fmla="*/ 4558076 h 7012541"/>
              <a:gd name="connsiteX268" fmla="*/ 5372027 w 8293913"/>
              <a:gd name="connsiteY268" fmla="*/ 4658664 h 7012541"/>
              <a:gd name="connsiteX269" fmla="*/ 5228434 w 8293913"/>
              <a:gd name="connsiteY269" fmla="*/ 4698900 h 7012541"/>
              <a:gd name="connsiteX270" fmla="*/ 4991928 w 8293913"/>
              <a:gd name="connsiteY270" fmla="*/ 4812901 h 7012541"/>
              <a:gd name="connsiteX271" fmla="*/ 4915908 w 8293913"/>
              <a:gd name="connsiteY271" fmla="*/ 4866550 h 7012541"/>
              <a:gd name="connsiteX272" fmla="*/ 4949694 w 8293913"/>
              <a:gd name="connsiteY272" fmla="*/ 5034199 h 7012541"/>
              <a:gd name="connsiteX273" fmla="*/ 4978237 w 8293913"/>
              <a:gd name="connsiteY273" fmla="*/ 5142809 h 7012541"/>
              <a:gd name="connsiteX274" fmla="*/ 4997518 w 8293913"/>
              <a:gd name="connsiteY274" fmla="*/ 5144903 h 7012541"/>
              <a:gd name="connsiteX275" fmla="*/ 5017276 w 8293913"/>
              <a:gd name="connsiteY275" fmla="*/ 5157192 h 7012541"/>
              <a:gd name="connsiteX276" fmla="*/ 5033367 w 8293913"/>
              <a:gd name="connsiteY276" fmla="*/ 5182005 h 7012541"/>
              <a:gd name="connsiteX277" fmla="*/ 5039731 w 8293913"/>
              <a:gd name="connsiteY277" fmla="*/ 5192443 h 7012541"/>
              <a:gd name="connsiteX278" fmla="*/ 5060058 w 8293913"/>
              <a:gd name="connsiteY278" fmla="*/ 5219711 h 7012541"/>
              <a:gd name="connsiteX279" fmla="*/ 5070657 w 8293913"/>
              <a:gd name="connsiteY279" fmla="*/ 5232605 h 7012541"/>
              <a:gd name="connsiteX280" fmla="*/ 5077775 w 8293913"/>
              <a:gd name="connsiteY280" fmla="*/ 5251423 h 7012541"/>
              <a:gd name="connsiteX281" fmla="*/ 5076675 w 8293913"/>
              <a:gd name="connsiteY281" fmla="*/ 5272625 h 7012541"/>
              <a:gd name="connsiteX282" fmla="*/ 5067013 w 8293913"/>
              <a:gd name="connsiteY282" fmla="*/ 5325796 h 7012541"/>
              <a:gd name="connsiteX283" fmla="*/ 4992239 w 8293913"/>
              <a:gd name="connsiteY283" fmla="*/ 5402777 h 7012541"/>
              <a:gd name="connsiteX284" fmla="*/ 4981655 w 8293913"/>
              <a:gd name="connsiteY284" fmla="*/ 5403392 h 7012541"/>
              <a:gd name="connsiteX285" fmla="*/ 4935831 w 8293913"/>
              <a:gd name="connsiteY285" fmla="*/ 5411777 h 7012541"/>
              <a:gd name="connsiteX286" fmla="*/ 4922876 w 8293913"/>
              <a:gd name="connsiteY286" fmla="*/ 5410623 h 7012541"/>
              <a:gd name="connsiteX287" fmla="*/ 4887883 w 8293913"/>
              <a:gd name="connsiteY287" fmla="*/ 5412181 h 7012541"/>
              <a:gd name="connsiteX288" fmla="*/ 4868951 w 8293913"/>
              <a:gd name="connsiteY288" fmla="*/ 5411532 h 7012541"/>
              <a:gd name="connsiteX289" fmla="*/ 4852373 w 8293913"/>
              <a:gd name="connsiteY289" fmla="*/ 5399145 h 7012541"/>
              <a:gd name="connsiteX290" fmla="*/ 4797423 w 8293913"/>
              <a:gd name="connsiteY290" fmla="*/ 5370869 h 7012541"/>
              <a:gd name="connsiteX291" fmla="*/ 4769006 w 8293913"/>
              <a:gd name="connsiteY291" fmla="*/ 5349635 h 7012541"/>
              <a:gd name="connsiteX292" fmla="*/ 4763013 w 8293913"/>
              <a:gd name="connsiteY292" fmla="*/ 5336631 h 7012541"/>
              <a:gd name="connsiteX293" fmla="*/ 4763231 w 8293913"/>
              <a:gd name="connsiteY293" fmla="*/ 5303401 h 7012541"/>
              <a:gd name="connsiteX294" fmla="*/ 4760438 w 8293913"/>
              <a:gd name="connsiteY294" fmla="*/ 5250159 h 7012541"/>
              <a:gd name="connsiteX295" fmla="*/ 4768885 w 8293913"/>
              <a:gd name="connsiteY295" fmla="*/ 5228052 h 7012541"/>
              <a:gd name="connsiteX296" fmla="*/ 4786918 w 8293913"/>
              <a:gd name="connsiteY296" fmla="*/ 5203164 h 7012541"/>
              <a:gd name="connsiteX297" fmla="*/ 4805708 w 8293913"/>
              <a:gd name="connsiteY297" fmla="*/ 5186655 h 7012541"/>
              <a:gd name="connsiteX298" fmla="*/ 4839370 w 8293913"/>
              <a:gd name="connsiteY298" fmla="*/ 5158612 h 7012541"/>
              <a:gd name="connsiteX299" fmla="*/ 4839887 w 8293913"/>
              <a:gd name="connsiteY299" fmla="*/ 5158473 h 7012541"/>
              <a:gd name="connsiteX300" fmla="*/ 4839887 w 8293913"/>
              <a:gd name="connsiteY300" fmla="*/ 5114670 h 7012541"/>
              <a:gd name="connsiteX301" fmla="*/ 4831440 w 8293913"/>
              <a:gd name="connsiteY301" fmla="*/ 5000669 h 7012541"/>
              <a:gd name="connsiteX302" fmla="*/ 4731137 w 8293913"/>
              <a:gd name="connsiteY302" fmla="*/ 4868226 h 7012541"/>
              <a:gd name="connsiteX303" fmla="*/ 4699578 w 8293913"/>
              <a:gd name="connsiteY303" fmla="*/ 4861044 h 7012541"/>
              <a:gd name="connsiteX304" fmla="*/ 4695996 w 8293913"/>
              <a:gd name="connsiteY304" fmla="*/ 4869585 h 7012541"/>
              <a:gd name="connsiteX305" fmla="*/ 4526886 w 8293913"/>
              <a:gd name="connsiteY305" fmla="*/ 5175990 h 7012541"/>
              <a:gd name="connsiteX306" fmla="*/ 4431061 w 8293913"/>
              <a:gd name="connsiteY306" fmla="*/ 5313663 h 7012541"/>
              <a:gd name="connsiteX307" fmla="*/ 4467109 w 8293913"/>
              <a:gd name="connsiteY307" fmla="*/ 5335807 h 7012541"/>
              <a:gd name="connsiteX308" fmla="*/ 4556483 w 8293913"/>
              <a:gd name="connsiteY308" fmla="*/ 5411032 h 7012541"/>
              <a:gd name="connsiteX309" fmla="*/ 4588738 w 8293913"/>
              <a:gd name="connsiteY309" fmla="*/ 5530539 h 7012541"/>
              <a:gd name="connsiteX310" fmla="*/ 4486598 w 8293913"/>
              <a:gd name="connsiteY310" fmla="*/ 5658580 h 7012541"/>
              <a:gd name="connsiteX311" fmla="*/ 4481222 w 8293913"/>
              <a:gd name="connsiteY311" fmla="*/ 5688457 h 7012541"/>
              <a:gd name="connsiteX312" fmla="*/ 4508100 w 8293913"/>
              <a:gd name="connsiteY312" fmla="*/ 5833571 h 7012541"/>
              <a:gd name="connsiteX313" fmla="*/ 4373705 w 8293913"/>
              <a:gd name="connsiteY313" fmla="*/ 6029902 h 7012541"/>
              <a:gd name="connsiteX314" fmla="*/ 4244684 w 8293913"/>
              <a:gd name="connsiteY314" fmla="*/ 6076852 h 7012541"/>
              <a:gd name="connsiteX315" fmla="*/ 3981267 w 8293913"/>
              <a:gd name="connsiteY315" fmla="*/ 6046974 h 7012541"/>
              <a:gd name="connsiteX316" fmla="*/ 3906594 w 8293913"/>
              <a:gd name="connsiteY316" fmla="*/ 6000025 h 7012541"/>
              <a:gd name="connsiteX317" fmla="*/ 3861154 w 8293913"/>
              <a:gd name="connsiteY317" fmla="*/ 5958970 h 7012541"/>
              <a:gd name="connsiteX318" fmla="*/ 3835346 w 8293913"/>
              <a:gd name="connsiteY318" fmla="*/ 5983754 h 7012541"/>
              <a:gd name="connsiteX319" fmla="*/ 3721172 w 8293913"/>
              <a:gd name="connsiteY319" fmla="*/ 6074326 h 7012541"/>
              <a:gd name="connsiteX320" fmla="*/ 3723563 w 8293913"/>
              <a:gd name="connsiteY320" fmla="*/ 6076719 h 7012541"/>
              <a:gd name="connsiteX321" fmla="*/ 3733978 w 8293913"/>
              <a:gd name="connsiteY321" fmla="*/ 6081120 h 7012541"/>
              <a:gd name="connsiteX322" fmla="*/ 3776987 w 8293913"/>
              <a:gd name="connsiteY322" fmla="*/ 6098191 h 7012541"/>
              <a:gd name="connsiteX323" fmla="*/ 3723226 w 8293913"/>
              <a:gd name="connsiteY323" fmla="*/ 6128069 h 7012541"/>
              <a:gd name="connsiteX324" fmla="*/ 3685596 w 8293913"/>
              <a:gd name="connsiteY324" fmla="*/ 6115264 h 7012541"/>
              <a:gd name="connsiteX325" fmla="*/ 3674316 w 8293913"/>
              <a:gd name="connsiteY325" fmla="*/ 6111495 h 7012541"/>
              <a:gd name="connsiteX326" fmla="*/ 3550158 w 8293913"/>
              <a:gd name="connsiteY326" fmla="*/ 6209987 h 7012541"/>
              <a:gd name="connsiteX327" fmla="*/ 2376461 w 8293913"/>
              <a:gd name="connsiteY327" fmla="*/ 6797710 h 7012541"/>
              <a:gd name="connsiteX328" fmla="*/ 2293103 w 8293913"/>
              <a:gd name="connsiteY328" fmla="*/ 6820826 h 7012541"/>
              <a:gd name="connsiteX329" fmla="*/ 2293103 w 8293913"/>
              <a:gd name="connsiteY329" fmla="*/ 6858002 h 7012541"/>
              <a:gd name="connsiteX330" fmla="*/ 2159046 w 8293913"/>
              <a:gd name="connsiteY330" fmla="*/ 6858002 h 7012541"/>
              <a:gd name="connsiteX331" fmla="*/ 2047293 w 8293913"/>
              <a:gd name="connsiteY331" fmla="*/ 6888993 h 7012541"/>
              <a:gd name="connsiteX332" fmla="*/ 995643 w 8293913"/>
              <a:gd name="connsiteY332" fmla="*/ 7010404 h 7012541"/>
              <a:gd name="connsiteX333" fmla="*/ 0 w 8293913"/>
              <a:gd name="connsiteY333" fmla="*/ 6931523 h 7012541"/>
              <a:gd name="connsiteX334" fmla="*/ 28261 w 8293913"/>
              <a:gd name="connsiteY334" fmla="*/ 5029202 h 7012541"/>
              <a:gd name="connsiteX0" fmla="*/ 6634026 w 8091423"/>
              <a:gd name="connsiteY0" fmla="*/ 867292 h 7012541"/>
              <a:gd name="connsiteX1" fmla="*/ 6577800 w 8091423"/>
              <a:gd name="connsiteY1" fmla="*/ 908210 h 7012541"/>
              <a:gd name="connsiteX2" fmla="*/ 6529417 w 8091423"/>
              <a:gd name="connsiteY2" fmla="*/ 967963 h 7012541"/>
              <a:gd name="connsiteX3" fmla="*/ 6545544 w 8091423"/>
              <a:gd name="connsiteY3" fmla="*/ 1006376 h 7012541"/>
              <a:gd name="connsiteX4" fmla="*/ 6585864 w 8091423"/>
              <a:gd name="connsiteY4" fmla="*/ 1006911 h 7012541"/>
              <a:gd name="connsiteX5" fmla="*/ 6602827 w 8091423"/>
              <a:gd name="connsiteY5" fmla="*/ 1003094 h 7012541"/>
              <a:gd name="connsiteX6" fmla="*/ 6624961 w 8091423"/>
              <a:gd name="connsiteY6" fmla="*/ 955148 h 7012541"/>
              <a:gd name="connsiteX7" fmla="*/ 6627415 w 8091423"/>
              <a:gd name="connsiteY7" fmla="*/ 887712 h 7012541"/>
              <a:gd name="connsiteX8" fmla="*/ 6634026 w 8091423"/>
              <a:gd name="connsiteY8" fmla="*/ 867292 h 7012541"/>
              <a:gd name="connsiteX9" fmla="*/ 28261 w 8091423"/>
              <a:gd name="connsiteY9" fmla="*/ 5029202 h 7012541"/>
              <a:gd name="connsiteX10" fmla="*/ 71547 w 8091423"/>
              <a:gd name="connsiteY10" fmla="*/ 85060 h 7012541"/>
              <a:gd name="connsiteX11" fmla="*/ 2293103 w 8091423"/>
              <a:gd name="connsiteY11" fmla="*/ 0 h 7012541"/>
              <a:gd name="connsiteX12" fmla="*/ 2909882 w 8091423"/>
              <a:gd name="connsiteY12" fmla="*/ 423059 h 7012541"/>
              <a:gd name="connsiteX13" fmla="*/ 3086400 w 8091423"/>
              <a:gd name="connsiteY13" fmla="*/ 516658 h 7012541"/>
              <a:gd name="connsiteX14" fmla="*/ 3066703 w 8091423"/>
              <a:gd name="connsiteY14" fmla="*/ 491542 h 7012541"/>
              <a:gd name="connsiteX15" fmla="*/ 3040497 w 8091423"/>
              <a:gd name="connsiteY15" fmla="*/ 460064 h 7012541"/>
              <a:gd name="connsiteX16" fmla="*/ 2943731 w 8091423"/>
              <a:gd name="connsiteY16" fmla="*/ 387506 h 7012541"/>
              <a:gd name="connsiteX17" fmla="*/ 2895348 w 8091423"/>
              <a:gd name="connsiteY17" fmla="*/ 302144 h 7012541"/>
              <a:gd name="connsiteX18" fmla="*/ 2981361 w 8091423"/>
              <a:gd name="connsiteY18" fmla="*/ 203978 h 7012541"/>
              <a:gd name="connsiteX19" fmla="*/ 3035121 w 8091423"/>
              <a:gd name="connsiteY19" fmla="*/ 203978 h 7012541"/>
              <a:gd name="connsiteX20" fmla="*/ 3051248 w 8091423"/>
              <a:gd name="connsiteY20" fmla="*/ 233856 h 7012541"/>
              <a:gd name="connsiteX21" fmla="*/ 3110381 w 8091423"/>
              <a:gd name="connsiteY21" fmla="*/ 391774 h 7012541"/>
              <a:gd name="connsiteX22" fmla="*/ 3131886 w 8091423"/>
              <a:gd name="connsiteY22" fmla="*/ 434455 h 7012541"/>
              <a:gd name="connsiteX23" fmla="*/ 3217899 w 8091423"/>
              <a:gd name="connsiteY23" fmla="*/ 545425 h 7012541"/>
              <a:gd name="connsiteX24" fmla="*/ 3265394 w 8091423"/>
              <a:gd name="connsiteY24" fmla="*/ 614557 h 7012541"/>
              <a:gd name="connsiteX25" fmla="*/ 3525574 w 8091423"/>
              <a:gd name="connsiteY25" fmla="*/ 784372 h 7012541"/>
              <a:gd name="connsiteX26" fmla="*/ 3549857 w 8091423"/>
              <a:gd name="connsiteY26" fmla="*/ 760429 h 7012541"/>
              <a:gd name="connsiteX27" fmla="*/ 3583457 w 8091423"/>
              <a:gd name="connsiteY27" fmla="*/ 716148 h 7012541"/>
              <a:gd name="connsiteX28" fmla="*/ 3701724 w 8091423"/>
              <a:gd name="connsiteY28" fmla="*/ 703343 h 7012541"/>
              <a:gd name="connsiteX29" fmla="*/ 3927511 w 8091423"/>
              <a:gd name="connsiteY29" fmla="*/ 733221 h 7012541"/>
              <a:gd name="connsiteX30" fmla="*/ 3992019 w 8091423"/>
              <a:gd name="connsiteY30" fmla="*/ 686272 h 7012541"/>
              <a:gd name="connsiteX31" fmla="*/ 4008148 w 8091423"/>
              <a:gd name="connsiteY31" fmla="*/ 600910 h 7012541"/>
              <a:gd name="connsiteX32" fmla="*/ 4008148 w 8091423"/>
              <a:gd name="connsiteY32" fmla="*/ 545425 h 7012541"/>
              <a:gd name="connsiteX33" fmla="*/ 4110289 w 8091423"/>
              <a:gd name="connsiteY33" fmla="*/ 515549 h 7012541"/>
              <a:gd name="connsiteX34" fmla="*/ 4190927 w 8091423"/>
              <a:gd name="connsiteY34" fmla="*/ 579570 h 7012541"/>
              <a:gd name="connsiteX35" fmla="*/ 4239308 w 8091423"/>
              <a:gd name="connsiteY35" fmla="*/ 613714 h 7012541"/>
              <a:gd name="connsiteX36" fmla="*/ 4293068 w 8091423"/>
              <a:gd name="connsiteY36" fmla="*/ 583839 h 7012541"/>
              <a:gd name="connsiteX37" fmla="*/ 4336073 w 8091423"/>
              <a:gd name="connsiteY37" fmla="*/ 472869 h 7012541"/>
              <a:gd name="connsiteX38" fmla="*/ 4368329 w 8091423"/>
              <a:gd name="connsiteY38" fmla="*/ 438723 h 7012541"/>
              <a:gd name="connsiteX39" fmla="*/ 4422087 w 8091423"/>
              <a:gd name="connsiteY39" fmla="*/ 442991 h 7012541"/>
              <a:gd name="connsiteX40" fmla="*/ 4481222 w 8091423"/>
              <a:gd name="connsiteY40" fmla="*/ 485671 h 7012541"/>
              <a:gd name="connsiteX41" fmla="*/ 4567235 w 8091423"/>
              <a:gd name="connsiteY41" fmla="*/ 545425 h 7012541"/>
              <a:gd name="connsiteX42" fmla="*/ 4701630 w 8091423"/>
              <a:gd name="connsiteY42" fmla="*/ 481403 h 7012541"/>
              <a:gd name="connsiteX43" fmla="*/ 4787643 w 8091423"/>
              <a:gd name="connsiteY43" fmla="*/ 366167 h 7012541"/>
              <a:gd name="connsiteX44" fmla="*/ 4852154 w 8091423"/>
              <a:gd name="connsiteY44" fmla="*/ 349094 h 7012541"/>
              <a:gd name="connsiteX45" fmla="*/ 4911289 w 8091423"/>
              <a:gd name="connsiteY45" fmla="*/ 494208 h 7012541"/>
              <a:gd name="connsiteX46" fmla="*/ 4900539 w 8091423"/>
              <a:gd name="connsiteY46" fmla="*/ 507013 h 7012541"/>
              <a:gd name="connsiteX47" fmla="*/ 5008054 w 8091423"/>
              <a:gd name="connsiteY47" fmla="*/ 532622 h 7012541"/>
              <a:gd name="connsiteX48" fmla="*/ 5099443 w 8091423"/>
              <a:gd name="connsiteY48" fmla="*/ 498476 h 7012541"/>
              <a:gd name="connsiteX49" fmla="*/ 5115571 w 8091423"/>
              <a:gd name="connsiteY49" fmla="*/ 485671 h 7012541"/>
              <a:gd name="connsiteX50" fmla="*/ 5292973 w 8091423"/>
              <a:gd name="connsiteY50" fmla="*/ 477137 h 7012541"/>
              <a:gd name="connsiteX51" fmla="*/ 5395114 w 8091423"/>
              <a:gd name="connsiteY51" fmla="*/ 468600 h 7012541"/>
              <a:gd name="connsiteX52" fmla="*/ 5454249 w 8091423"/>
              <a:gd name="connsiteY52" fmla="*/ 357630 h 7012541"/>
              <a:gd name="connsiteX53" fmla="*/ 5545639 w 8091423"/>
              <a:gd name="connsiteY53" fmla="*/ 131422 h 7012541"/>
              <a:gd name="connsiteX54" fmla="*/ 5626276 w 8091423"/>
              <a:gd name="connsiteY54" fmla="*/ 33255 h 7012541"/>
              <a:gd name="connsiteX55" fmla="*/ 5684065 w 8091423"/>
              <a:gd name="connsiteY55" fmla="*/ 2846 h 7012541"/>
              <a:gd name="connsiteX56" fmla="*/ 5721528 w 8091423"/>
              <a:gd name="connsiteY56" fmla="*/ 245 h 7012541"/>
              <a:gd name="connsiteX57" fmla="*/ 5766047 w 8091423"/>
              <a:gd name="connsiteY57" fmla="*/ 7648 h 7012541"/>
              <a:gd name="connsiteX58" fmla="*/ 5712289 w 8091423"/>
              <a:gd name="connsiteY58" fmla="*/ 152762 h 7012541"/>
              <a:gd name="connsiteX59" fmla="*/ 5658530 w 8091423"/>
              <a:gd name="connsiteY59" fmla="*/ 323485 h 7012541"/>
              <a:gd name="connsiteX60" fmla="*/ 5599395 w 8091423"/>
              <a:gd name="connsiteY60" fmla="*/ 489940 h 7012541"/>
              <a:gd name="connsiteX61" fmla="*/ 5733793 w 8091423"/>
              <a:gd name="connsiteY61" fmla="*/ 613714 h 7012541"/>
              <a:gd name="connsiteX62" fmla="*/ 5766047 w 8091423"/>
              <a:gd name="connsiteY62" fmla="*/ 596641 h 7012541"/>
              <a:gd name="connsiteX63" fmla="*/ 5782173 w 8091423"/>
              <a:gd name="connsiteY63" fmla="*/ 566766 h 7012541"/>
              <a:gd name="connsiteX64" fmla="*/ 5889693 w 8091423"/>
              <a:gd name="connsiteY64" fmla="*/ 532622 h 7012541"/>
              <a:gd name="connsiteX65" fmla="*/ 5948825 w 8091423"/>
              <a:gd name="connsiteY65" fmla="*/ 600910 h 7012541"/>
              <a:gd name="connsiteX66" fmla="*/ 5948825 w 8091423"/>
              <a:gd name="connsiteY66" fmla="*/ 635055 h 7012541"/>
              <a:gd name="connsiteX67" fmla="*/ 6110101 w 8091423"/>
              <a:gd name="connsiteY67" fmla="*/ 801509 h 7012541"/>
              <a:gd name="connsiteX68" fmla="*/ 6185364 w 8091423"/>
              <a:gd name="connsiteY68" fmla="*/ 797240 h 7012541"/>
              <a:gd name="connsiteX69" fmla="*/ 6411148 w 8091423"/>
              <a:gd name="connsiteY69" fmla="*/ 754560 h 7012541"/>
              <a:gd name="connsiteX70" fmla="*/ 6459531 w 8091423"/>
              <a:gd name="connsiteY70" fmla="*/ 771633 h 7012541"/>
              <a:gd name="connsiteX71" fmla="*/ 6518666 w 8091423"/>
              <a:gd name="connsiteY71" fmla="*/ 831386 h 7012541"/>
              <a:gd name="connsiteX72" fmla="*/ 6583174 w 8091423"/>
              <a:gd name="connsiteY72" fmla="*/ 839921 h 7012541"/>
              <a:gd name="connsiteX73" fmla="*/ 6604680 w 8091423"/>
              <a:gd name="connsiteY73" fmla="*/ 822850 h 7012541"/>
              <a:gd name="connsiteX74" fmla="*/ 6630887 w 8091423"/>
              <a:gd name="connsiteY74" fmla="*/ 818048 h 7012541"/>
              <a:gd name="connsiteX75" fmla="*/ 6648711 w 8091423"/>
              <a:gd name="connsiteY75" fmla="*/ 821907 h 7012541"/>
              <a:gd name="connsiteX76" fmla="*/ 6652736 w 8091423"/>
              <a:gd name="connsiteY76" fmla="*/ 803062 h 7012541"/>
              <a:gd name="connsiteX77" fmla="*/ 6634723 w 8091423"/>
              <a:gd name="connsiteY77" fmla="*/ 789260 h 7012541"/>
              <a:gd name="connsiteX78" fmla="*/ 6634019 w 8091423"/>
              <a:gd name="connsiteY78" fmla="*/ 763084 h 7012541"/>
              <a:gd name="connsiteX79" fmla="*/ 6635466 w 8091423"/>
              <a:gd name="connsiteY79" fmla="*/ 732353 h 7012541"/>
              <a:gd name="connsiteX80" fmla="*/ 6681000 w 8091423"/>
              <a:gd name="connsiteY80" fmla="*/ 753698 h 7012541"/>
              <a:gd name="connsiteX81" fmla="*/ 6681704 w 8091423"/>
              <a:gd name="connsiteY81" fmla="*/ 779876 h 7012541"/>
              <a:gd name="connsiteX82" fmla="*/ 6666549 w 8091423"/>
              <a:gd name="connsiteY82" fmla="*/ 977913 h 7012541"/>
              <a:gd name="connsiteX83" fmla="*/ 6666829 w 8091423"/>
              <a:gd name="connsiteY83" fmla="*/ 988259 h 7012541"/>
              <a:gd name="connsiteX84" fmla="*/ 6669190 w 8091423"/>
              <a:gd name="connsiteY84" fmla="*/ 987703 h 7012541"/>
              <a:gd name="connsiteX85" fmla="*/ 6712195 w 8091423"/>
              <a:gd name="connsiteY85" fmla="*/ 1006376 h 7012541"/>
              <a:gd name="connsiteX86" fmla="*/ 6741388 w 8091423"/>
              <a:gd name="connsiteY86" fmla="*/ 1050670 h 7012541"/>
              <a:gd name="connsiteX87" fmla="*/ 6756165 w 8091423"/>
              <a:gd name="connsiteY87" fmla="*/ 1051331 h 7012541"/>
              <a:gd name="connsiteX88" fmla="*/ 6811400 w 8091423"/>
              <a:gd name="connsiteY88" fmla="*/ 1031420 h 7012541"/>
              <a:gd name="connsiteX89" fmla="*/ 6870579 w 8091423"/>
              <a:gd name="connsiteY89" fmla="*/ 1010084 h 7012541"/>
              <a:gd name="connsiteX90" fmla="*/ 6917158 w 8091423"/>
              <a:gd name="connsiteY90" fmla="*/ 1091465 h 7012541"/>
              <a:gd name="connsiteX91" fmla="*/ 7031896 w 8091423"/>
              <a:gd name="connsiteY91" fmla="*/ 1125620 h 7012541"/>
              <a:gd name="connsiteX92" fmla="*/ 7125478 w 8091423"/>
              <a:gd name="connsiteY92" fmla="*/ 1156072 h 7012541"/>
              <a:gd name="connsiteX93" fmla="*/ 7159878 w 8091423"/>
              <a:gd name="connsiteY93" fmla="*/ 1207863 h 7012541"/>
              <a:gd name="connsiteX94" fmla="*/ 7235505 w 8091423"/>
              <a:gd name="connsiteY94" fmla="*/ 1290100 h 7012541"/>
              <a:gd name="connsiteX95" fmla="*/ 7260605 w 8091423"/>
              <a:gd name="connsiteY95" fmla="*/ 1292379 h 7012541"/>
              <a:gd name="connsiteX96" fmla="*/ 7397968 w 8091423"/>
              <a:gd name="connsiteY96" fmla="*/ 1257963 h 7012541"/>
              <a:gd name="connsiteX97" fmla="*/ 7448170 w 8091423"/>
              <a:gd name="connsiteY97" fmla="*/ 1262519 h 7012541"/>
              <a:gd name="connsiteX98" fmla="*/ 7449238 w 8091423"/>
              <a:gd name="connsiteY98" fmla="*/ 1281014 h 7012541"/>
              <a:gd name="connsiteX99" fmla="*/ 7356343 w 8091423"/>
              <a:gd name="connsiteY99" fmla="*/ 1318280 h 7012541"/>
              <a:gd name="connsiteX100" fmla="*/ 7333375 w 8091423"/>
              <a:gd name="connsiteY100" fmla="*/ 1352992 h 7012541"/>
              <a:gd name="connsiteX101" fmla="*/ 7382127 w 8091423"/>
              <a:gd name="connsiteY101" fmla="*/ 1388279 h 7012541"/>
              <a:gd name="connsiteX102" fmla="*/ 7433759 w 8091423"/>
              <a:gd name="connsiteY102" fmla="*/ 1403649 h 7012541"/>
              <a:gd name="connsiteX103" fmla="*/ 7364535 w 8091423"/>
              <a:gd name="connsiteY103" fmla="*/ 1432382 h 7012541"/>
              <a:gd name="connsiteX104" fmla="*/ 7336194 w 8091423"/>
              <a:gd name="connsiteY104" fmla="*/ 1457701 h 7012541"/>
              <a:gd name="connsiteX105" fmla="*/ 7364153 w 8091423"/>
              <a:gd name="connsiteY105" fmla="*/ 1481607 h 7012541"/>
              <a:gd name="connsiteX106" fmla="*/ 7469950 w 8091423"/>
              <a:gd name="connsiteY106" fmla="*/ 1458567 h 7012541"/>
              <a:gd name="connsiteX107" fmla="*/ 7685494 w 8091423"/>
              <a:gd name="connsiteY107" fmla="*/ 1411069 h 7012541"/>
              <a:gd name="connsiteX108" fmla="*/ 7721005 w 8091423"/>
              <a:gd name="connsiteY108" fmla="*/ 1398266 h 7012541"/>
              <a:gd name="connsiteX109" fmla="*/ 7755786 w 8091423"/>
              <a:gd name="connsiteY109" fmla="*/ 1400830 h 7012541"/>
              <a:gd name="connsiteX110" fmla="*/ 7744655 w 8091423"/>
              <a:gd name="connsiteY110" fmla="*/ 1431274 h 7012541"/>
              <a:gd name="connsiteX111" fmla="*/ 7718830 w 8091423"/>
              <a:gd name="connsiteY111" fmla="*/ 1444362 h 7012541"/>
              <a:gd name="connsiteX112" fmla="*/ 7634911 w 8091423"/>
              <a:gd name="connsiteY112" fmla="*/ 1455735 h 7012541"/>
              <a:gd name="connsiteX113" fmla="*/ 7564259 w 8091423"/>
              <a:gd name="connsiteY113" fmla="*/ 1473656 h 7012541"/>
              <a:gd name="connsiteX114" fmla="*/ 7519069 w 8091423"/>
              <a:gd name="connsiteY114" fmla="*/ 1486173 h 7012541"/>
              <a:gd name="connsiteX115" fmla="*/ 7422588 w 8091423"/>
              <a:gd name="connsiteY115" fmla="*/ 1517179 h 7012541"/>
              <a:gd name="connsiteX116" fmla="*/ 7333981 w 8091423"/>
              <a:gd name="connsiteY116" fmla="*/ 1586884 h 7012541"/>
              <a:gd name="connsiteX117" fmla="*/ 7424703 w 8091423"/>
              <a:gd name="connsiteY117" fmla="*/ 1595712 h 7012541"/>
              <a:gd name="connsiteX118" fmla="*/ 7616576 w 8091423"/>
              <a:gd name="connsiteY118" fmla="*/ 1556747 h 7012541"/>
              <a:gd name="connsiteX119" fmla="*/ 7733485 w 8091423"/>
              <a:gd name="connsiteY119" fmla="*/ 1544806 h 7012541"/>
              <a:gd name="connsiteX120" fmla="*/ 7757500 w 8091423"/>
              <a:gd name="connsiteY120" fmla="*/ 1570131 h 7012541"/>
              <a:gd name="connsiteX121" fmla="*/ 7737410 w 8091423"/>
              <a:gd name="connsiteY121" fmla="*/ 1584926 h 7012541"/>
              <a:gd name="connsiteX122" fmla="*/ 7540165 w 8091423"/>
              <a:gd name="connsiteY122" fmla="*/ 1614502 h 7012541"/>
              <a:gd name="connsiteX123" fmla="*/ 7473820 w 8091423"/>
              <a:gd name="connsiteY123" fmla="*/ 1623317 h 7012541"/>
              <a:gd name="connsiteX124" fmla="*/ 7385936 w 8091423"/>
              <a:gd name="connsiteY124" fmla="*/ 1677656 h 7012541"/>
              <a:gd name="connsiteX125" fmla="*/ 7281204 w 8091423"/>
              <a:gd name="connsiteY125" fmla="*/ 1719189 h 7012541"/>
              <a:gd name="connsiteX126" fmla="*/ 7274371 w 8091423"/>
              <a:gd name="connsiteY126" fmla="*/ 1720608 h 7012541"/>
              <a:gd name="connsiteX127" fmla="*/ 7266631 w 8091423"/>
              <a:gd name="connsiteY127" fmla="*/ 1727395 h 7012541"/>
              <a:gd name="connsiteX128" fmla="*/ 7266631 w 8091423"/>
              <a:gd name="connsiteY128" fmla="*/ 1753945 h 7012541"/>
              <a:gd name="connsiteX129" fmla="*/ 7283452 w 8091423"/>
              <a:gd name="connsiteY129" fmla="*/ 1789340 h 7012541"/>
              <a:gd name="connsiteX130" fmla="*/ 7165708 w 8091423"/>
              <a:gd name="connsiteY130" fmla="*/ 1833590 h 7012541"/>
              <a:gd name="connsiteX131" fmla="*/ 7154809 w 8091423"/>
              <a:gd name="connsiteY131" fmla="*/ 1845056 h 7012541"/>
              <a:gd name="connsiteX132" fmla="*/ 7169142 w 8091423"/>
              <a:gd name="connsiteY132" fmla="*/ 1864261 h 7012541"/>
              <a:gd name="connsiteX133" fmla="*/ 7176645 w 8091423"/>
              <a:gd name="connsiteY133" fmla="*/ 1869997 h 7012541"/>
              <a:gd name="connsiteX134" fmla="*/ 7213877 w 8091423"/>
              <a:gd name="connsiteY134" fmla="*/ 1873441 h 7012541"/>
              <a:gd name="connsiteX135" fmla="*/ 7217525 w 8091423"/>
              <a:gd name="connsiteY135" fmla="*/ 1872797 h 7012541"/>
              <a:gd name="connsiteX136" fmla="*/ 7351920 w 8091423"/>
              <a:gd name="connsiteY136" fmla="*/ 1864261 h 7012541"/>
              <a:gd name="connsiteX137" fmla="*/ 7393249 w 8091423"/>
              <a:gd name="connsiteY137" fmla="*/ 1878132 h 7012541"/>
              <a:gd name="connsiteX138" fmla="*/ 7415948 w 8091423"/>
              <a:gd name="connsiteY138" fmla="*/ 1899836 h 7012541"/>
              <a:gd name="connsiteX139" fmla="*/ 7429578 w 8091423"/>
              <a:gd name="connsiteY139" fmla="*/ 1897743 h 7012541"/>
              <a:gd name="connsiteX140" fmla="*/ 7460064 w 8091423"/>
              <a:gd name="connsiteY140" fmla="*/ 1895534 h 7012541"/>
              <a:gd name="connsiteX141" fmla="*/ 7502113 w 8091423"/>
              <a:gd name="connsiteY141" fmla="*/ 1922083 h 7012541"/>
              <a:gd name="connsiteX142" fmla="*/ 7476884 w 8091423"/>
              <a:gd name="connsiteY142" fmla="*/ 1957479 h 7012541"/>
              <a:gd name="connsiteX143" fmla="*/ 7435999 w 8091423"/>
              <a:gd name="connsiteY143" fmla="*/ 1965299 h 7012541"/>
              <a:gd name="connsiteX144" fmla="*/ 7432559 w 8091423"/>
              <a:gd name="connsiteY144" fmla="*/ 1983767 h 7012541"/>
              <a:gd name="connsiteX145" fmla="*/ 7341167 w 8091423"/>
              <a:gd name="connsiteY145" fmla="*/ 2116076 h 7012541"/>
              <a:gd name="connsiteX146" fmla="*/ 7292785 w 8091423"/>
              <a:gd name="connsiteY146" fmla="*/ 2120344 h 7012541"/>
              <a:gd name="connsiteX147" fmla="*/ 7267252 w 8091423"/>
              <a:gd name="connsiteY147" fmla="*/ 2119278 h 7012541"/>
              <a:gd name="connsiteX148" fmla="*/ 7250917 w 8091423"/>
              <a:gd name="connsiteY148" fmla="*/ 2136237 h 7012541"/>
              <a:gd name="connsiteX149" fmla="*/ 7266631 w 8091423"/>
              <a:gd name="connsiteY149" fmla="*/ 2152158 h 7012541"/>
              <a:gd name="connsiteX150" fmla="*/ 7266631 w 8091423"/>
              <a:gd name="connsiteY150" fmla="*/ 2169860 h 7012541"/>
              <a:gd name="connsiteX151" fmla="*/ 7241401 w 8091423"/>
              <a:gd name="connsiteY151" fmla="*/ 2178706 h 7012541"/>
              <a:gd name="connsiteX152" fmla="*/ 7216741 w 8091423"/>
              <a:gd name="connsiteY152" fmla="*/ 2176761 h 7012541"/>
              <a:gd name="connsiteX153" fmla="*/ 7206772 w 8091423"/>
              <a:gd name="connsiteY153" fmla="*/ 2188634 h 7012541"/>
              <a:gd name="connsiteX154" fmla="*/ 7209141 w 8091423"/>
              <a:gd name="connsiteY154" fmla="*/ 2205255 h 7012541"/>
              <a:gd name="connsiteX155" fmla="*/ 7241401 w 8091423"/>
              <a:gd name="connsiteY155" fmla="*/ 2205255 h 7012541"/>
              <a:gd name="connsiteX156" fmla="*/ 7325501 w 8091423"/>
              <a:gd name="connsiteY156" fmla="*/ 2205255 h 7012541"/>
              <a:gd name="connsiteX157" fmla="*/ 7367553 w 8091423"/>
              <a:gd name="connsiteY157" fmla="*/ 2205255 h 7012541"/>
              <a:gd name="connsiteX158" fmla="*/ 7434834 w 8091423"/>
              <a:gd name="connsiteY158" fmla="*/ 2249505 h 7012541"/>
              <a:gd name="connsiteX159" fmla="*/ 7535753 w 8091423"/>
              <a:gd name="connsiteY159" fmla="*/ 2284901 h 7012541"/>
              <a:gd name="connsiteX160" fmla="*/ 7560984 w 8091423"/>
              <a:gd name="connsiteY160" fmla="*/ 2311449 h 7012541"/>
              <a:gd name="connsiteX161" fmla="*/ 7535753 w 8091423"/>
              <a:gd name="connsiteY161" fmla="*/ 2329142 h 7012541"/>
              <a:gd name="connsiteX162" fmla="*/ 7527346 w 8091423"/>
              <a:gd name="connsiteY162" fmla="*/ 2355692 h 7012541"/>
              <a:gd name="connsiteX163" fmla="*/ 7518935 w 8091423"/>
              <a:gd name="connsiteY163" fmla="*/ 2391087 h 7012541"/>
              <a:gd name="connsiteX164" fmla="*/ 7518935 w 8091423"/>
              <a:gd name="connsiteY164" fmla="*/ 2417635 h 7012541"/>
              <a:gd name="connsiteX165" fmla="*/ 7527346 w 8091423"/>
              <a:gd name="connsiteY165" fmla="*/ 2417635 h 7012541"/>
              <a:gd name="connsiteX166" fmla="*/ 7527346 w 8091423"/>
              <a:gd name="connsiteY166" fmla="*/ 2479580 h 7012541"/>
              <a:gd name="connsiteX167" fmla="*/ 7460064 w 8091423"/>
              <a:gd name="connsiteY167" fmla="*/ 2541532 h 7012541"/>
              <a:gd name="connsiteX168" fmla="*/ 7544165 w 8091423"/>
              <a:gd name="connsiteY168" fmla="*/ 2568073 h 7012541"/>
              <a:gd name="connsiteX169" fmla="*/ 7535753 w 8091423"/>
              <a:gd name="connsiteY169" fmla="*/ 2576928 h 7012541"/>
              <a:gd name="connsiteX170" fmla="*/ 7236495 w 8091423"/>
              <a:gd name="connsiteY170" fmla="*/ 2576928 h 7012541"/>
              <a:gd name="connsiteX171" fmla="*/ 7215508 w 8091423"/>
              <a:gd name="connsiteY171" fmla="*/ 2587165 h 7012541"/>
              <a:gd name="connsiteX172" fmla="*/ 7214139 w 8091423"/>
              <a:gd name="connsiteY172" fmla="*/ 2590655 h 7012541"/>
              <a:gd name="connsiteX173" fmla="*/ 7232990 w 8091423"/>
              <a:gd name="connsiteY173" fmla="*/ 2594621 h 7012541"/>
              <a:gd name="connsiteX174" fmla="*/ 7300272 w 8091423"/>
              <a:gd name="connsiteY174" fmla="*/ 2638871 h 7012541"/>
              <a:gd name="connsiteX175" fmla="*/ 7333912 w 8091423"/>
              <a:gd name="connsiteY175" fmla="*/ 2665420 h 7012541"/>
              <a:gd name="connsiteX176" fmla="*/ 7426423 w 8091423"/>
              <a:gd name="connsiteY176" fmla="*/ 2683114 h 7012541"/>
              <a:gd name="connsiteX177" fmla="*/ 7443243 w 8091423"/>
              <a:gd name="connsiteY177" fmla="*/ 2700816 h 7012541"/>
              <a:gd name="connsiteX178" fmla="*/ 7426423 w 8091423"/>
              <a:gd name="connsiteY178" fmla="*/ 2709662 h 7012541"/>
              <a:gd name="connsiteX179" fmla="*/ 7224581 w 8091423"/>
              <a:gd name="connsiteY179" fmla="*/ 2709662 h 7012541"/>
              <a:gd name="connsiteX180" fmla="*/ 7208810 w 8091423"/>
              <a:gd name="connsiteY180" fmla="*/ 2710767 h 7012541"/>
              <a:gd name="connsiteX181" fmla="*/ 7207899 w 8091423"/>
              <a:gd name="connsiteY181" fmla="*/ 2711514 h 7012541"/>
              <a:gd name="connsiteX182" fmla="*/ 7208115 w 8091423"/>
              <a:gd name="connsiteY182" fmla="*/ 2712006 h 7012541"/>
              <a:gd name="connsiteX183" fmla="*/ 7292785 w 8091423"/>
              <a:gd name="connsiteY183" fmla="*/ 2730679 h 7012541"/>
              <a:gd name="connsiteX184" fmla="*/ 7411055 w 8091423"/>
              <a:gd name="connsiteY184" fmla="*/ 2816042 h 7012541"/>
              <a:gd name="connsiteX185" fmla="*/ 7411055 w 8091423"/>
              <a:gd name="connsiteY185" fmla="*/ 2824702 h 7012541"/>
              <a:gd name="connsiteX186" fmla="*/ 7510524 w 8091423"/>
              <a:gd name="connsiteY186" fmla="*/ 2824702 h 7012541"/>
              <a:gd name="connsiteX187" fmla="*/ 7586217 w 8091423"/>
              <a:gd name="connsiteY187" fmla="*/ 2815857 h 7012541"/>
              <a:gd name="connsiteX188" fmla="*/ 7619857 w 8091423"/>
              <a:gd name="connsiteY188" fmla="*/ 2842405 h 7012541"/>
              <a:gd name="connsiteX189" fmla="*/ 7611446 w 8091423"/>
              <a:gd name="connsiteY189" fmla="*/ 2868954 h 7012541"/>
              <a:gd name="connsiteX190" fmla="*/ 7569394 w 8091423"/>
              <a:gd name="connsiteY190" fmla="*/ 2868954 h 7012541"/>
              <a:gd name="connsiteX191" fmla="*/ 7460064 w 8091423"/>
              <a:gd name="connsiteY191" fmla="*/ 2860098 h 7012541"/>
              <a:gd name="connsiteX192" fmla="*/ 7429971 w 8091423"/>
              <a:gd name="connsiteY192" fmla="*/ 2855261 h 7012541"/>
              <a:gd name="connsiteX193" fmla="*/ 7408679 w 8091423"/>
              <a:gd name="connsiteY193" fmla="*/ 2859828 h 7012541"/>
              <a:gd name="connsiteX194" fmla="*/ 7391569 w 8091423"/>
              <a:gd name="connsiteY194" fmla="*/ 2867792 h 7012541"/>
              <a:gd name="connsiteX195" fmla="*/ 7380474 w 8091423"/>
              <a:gd name="connsiteY195" fmla="*/ 2867539 h 7012541"/>
              <a:gd name="connsiteX196" fmla="*/ 7376094 w 8091423"/>
              <a:gd name="connsiteY196" fmla="*/ 2868814 h 7012541"/>
              <a:gd name="connsiteX197" fmla="*/ 7363084 w 8091423"/>
              <a:gd name="connsiteY197" fmla="*/ 2868887 h 7012541"/>
              <a:gd name="connsiteX198" fmla="*/ 7330122 w 8091423"/>
              <a:gd name="connsiteY198" fmla="*/ 2879700 h 7012541"/>
              <a:gd name="connsiteX199" fmla="*/ 7423270 w 8091423"/>
              <a:gd name="connsiteY199" fmla="*/ 2893285 h 7012541"/>
              <a:gd name="connsiteX200" fmla="*/ 7535753 w 8091423"/>
              <a:gd name="connsiteY200" fmla="*/ 2895495 h 7012541"/>
              <a:gd name="connsiteX201" fmla="*/ 7569394 w 8091423"/>
              <a:gd name="connsiteY201" fmla="*/ 2895495 h 7012541"/>
              <a:gd name="connsiteX202" fmla="*/ 7611446 w 8091423"/>
              <a:gd name="connsiteY202" fmla="*/ 2913195 h 7012541"/>
              <a:gd name="connsiteX203" fmla="*/ 7619857 w 8091423"/>
              <a:gd name="connsiteY203" fmla="*/ 2939745 h 7012541"/>
              <a:gd name="connsiteX204" fmla="*/ 7603035 w 8091423"/>
              <a:gd name="connsiteY204" fmla="*/ 2957445 h 7012541"/>
              <a:gd name="connsiteX205" fmla="*/ 7476884 w 8091423"/>
              <a:gd name="connsiteY205" fmla="*/ 2957445 h 7012541"/>
              <a:gd name="connsiteX206" fmla="*/ 7611446 w 8091423"/>
              <a:gd name="connsiteY206" fmla="*/ 2992841 h 7012541"/>
              <a:gd name="connsiteX207" fmla="*/ 7636676 w 8091423"/>
              <a:gd name="connsiteY207" fmla="*/ 3010536 h 7012541"/>
              <a:gd name="connsiteX208" fmla="*/ 7603035 w 8091423"/>
              <a:gd name="connsiteY208" fmla="*/ 3019391 h 7012541"/>
              <a:gd name="connsiteX209" fmla="*/ 7392782 w 8091423"/>
              <a:gd name="connsiteY209" fmla="*/ 3019391 h 7012541"/>
              <a:gd name="connsiteX210" fmla="*/ 7359141 w 8091423"/>
              <a:gd name="connsiteY210" fmla="*/ 3037084 h 7012541"/>
              <a:gd name="connsiteX211" fmla="*/ 7418013 w 8091423"/>
              <a:gd name="connsiteY211" fmla="*/ 3037084 h 7012541"/>
              <a:gd name="connsiteX212" fmla="*/ 7493705 w 8091423"/>
              <a:gd name="connsiteY212" fmla="*/ 3063633 h 7012541"/>
              <a:gd name="connsiteX213" fmla="*/ 7569394 w 8091423"/>
              <a:gd name="connsiteY213" fmla="*/ 3063633 h 7012541"/>
              <a:gd name="connsiteX214" fmla="*/ 7594625 w 8091423"/>
              <a:gd name="connsiteY214" fmla="*/ 3090181 h 7012541"/>
              <a:gd name="connsiteX215" fmla="*/ 7569394 w 8091423"/>
              <a:gd name="connsiteY215" fmla="*/ 3116729 h 7012541"/>
              <a:gd name="connsiteX216" fmla="*/ 7392782 w 8091423"/>
              <a:gd name="connsiteY216" fmla="*/ 3116729 h 7012541"/>
              <a:gd name="connsiteX217" fmla="*/ 7317090 w 8091423"/>
              <a:gd name="connsiteY217" fmla="*/ 3125577 h 7012541"/>
              <a:gd name="connsiteX218" fmla="*/ 7409602 w 8091423"/>
              <a:gd name="connsiteY218" fmla="*/ 3125577 h 7012541"/>
              <a:gd name="connsiteX219" fmla="*/ 7468474 w 8091423"/>
              <a:gd name="connsiteY219" fmla="*/ 3160972 h 7012541"/>
              <a:gd name="connsiteX220" fmla="*/ 7468474 w 8091423"/>
              <a:gd name="connsiteY220" fmla="*/ 3187520 h 7012541"/>
              <a:gd name="connsiteX221" fmla="*/ 7434834 w 8091423"/>
              <a:gd name="connsiteY221" fmla="*/ 3205222 h 7012541"/>
              <a:gd name="connsiteX222" fmla="*/ 7325501 w 8091423"/>
              <a:gd name="connsiteY222" fmla="*/ 3222925 h 7012541"/>
              <a:gd name="connsiteX223" fmla="*/ 7289650 w 8091423"/>
              <a:gd name="connsiteY223" fmla="*/ 3228471 h 7012541"/>
              <a:gd name="connsiteX224" fmla="*/ 7297868 w 8091423"/>
              <a:gd name="connsiteY224" fmla="*/ 3237002 h 7012541"/>
              <a:gd name="connsiteX225" fmla="*/ 7234517 w 8091423"/>
              <a:gd name="connsiteY225" fmla="*/ 3266341 h 7012541"/>
              <a:gd name="connsiteX226" fmla="*/ 7200180 w 8091423"/>
              <a:gd name="connsiteY226" fmla="*/ 3279517 h 7012541"/>
              <a:gd name="connsiteX227" fmla="*/ 7287409 w 8091423"/>
              <a:gd name="connsiteY227" fmla="*/ 3302602 h 7012541"/>
              <a:gd name="connsiteX228" fmla="*/ 7437935 w 8091423"/>
              <a:gd name="connsiteY228" fmla="*/ 3285529 h 7012541"/>
              <a:gd name="connsiteX229" fmla="*/ 7507819 w 8091423"/>
              <a:gd name="connsiteY229" fmla="*/ 3251385 h 7012541"/>
              <a:gd name="connsiteX230" fmla="*/ 7626089 w 8091423"/>
              <a:gd name="connsiteY230" fmla="*/ 3153218 h 7012541"/>
              <a:gd name="connsiteX231" fmla="*/ 7824993 w 8091423"/>
              <a:gd name="connsiteY231" fmla="*/ 2986763 h 7012541"/>
              <a:gd name="connsiteX232" fmla="*/ 8083034 w 8091423"/>
              <a:gd name="connsiteY232" fmla="*/ 2905671 h 7012541"/>
              <a:gd name="connsiteX233" fmla="*/ 8002397 w 8091423"/>
              <a:gd name="connsiteY233" fmla="*/ 3174559 h 7012541"/>
              <a:gd name="connsiteX234" fmla="*/ 7744358 w 8091423"/>
              <a:gd name="connsiteY234" fmla="*/ 3259920 h 7012541"/>
              <a:gd name="connsiteX235" fmla="*/ 7583083 w 8091423"/>
              <a:gd name="connsiteY235" fmla="*/ 3358087 h 7012541"/>
              <a:gd name="connsiteX236" fmla="*/ 7507819 w 8091423"/>
              <a:gd name="connsiteY236" fmla="*/ 3396499 h 7012541"/>
              <a:gd name="connsiteX237" fmla="*/ 7201396 w 8091423"/>
              <a:gd name="connsiteY237" fmla="*/ 3537345 h 7012541"/>
              <a:gd name="connsiteX238" fmla="*/ 7180328 w 8091423"/>
              <a:gd name="connsiteY238" fmla="*/ 3547150 h 7012541"/>
              <a:gd name="connsiteX239" fmla="*/ 7165229 w 8091423"/>
              <a:gd name="connsiteY239" fmla="*/ 3639988 h 7012541"/>
              <a:gd name="connsiteX240" fmla="*/ 7112041 w 8091423"/>
              <a:gd name="connsiteY240" fmla="*/ 3746654 h 7012541"/>
              <a:gd name="connsiteX241" fmla="*/ 7107603 w 8091423"/>
              <a:gd name="connsiteY241" fmla="*/ 3767789 h 7012541"/>
              <a:gd name="connsiteX242" fmla="*/ 7120759 w 8091423"/>
              <a:gd name="connsiteY242" fmla="*/ 3772089 h 7012541"/>
              <a:gd name="connsiteX243" fmla="*/ 7534699 w 8091423"/>
              <a:gd name="connsiteY243" fmla="*/ 3891595 h 7012541"/>
              <a:gd name="connsiteX244" fmla="*/ 7626089 w 8091423"/>
              <a:gd name="connsiteY244" fmla="*/ 3917205 h 7012541"/>
              <a:gd name="connsiteX245" fmla="*/ 7749734 w 8091423"/>
              <a:gd name="connsiteY245" fmla="*/ 3904400 h 7012541"/>
              <a:gd name="connsiteX246" fmla="*/ 7819618 w 8091423"/>
              <a:gd name="connsiteY246" fmla="*/ 3895864 h 7012541"/>
              <a:gd name="connsiteX247" fmla="*/ 7894880 w 8091423"/>
              <a:gd name="connsiteY247" fmla="*/ 3912937 h 7012541"/>
              <a:gd name="connsiteX248" fmla="*/ 7927136 w 8091423"/>
              <a:gd name="connsiteY248" fmla="*/ 3942812 h 7012541"/>
              <a:gd name="connsiteX249" fmla="*/ 7787364 w 8091423"/>
              <a:gd name="connsiteY249" fmla="*/ 4169020 h 7012541"/>
              <a:gd name="connsiteX250" fmla="*/ 7636840 w 8091423"/>
              <a:gd name="connsiteY250" fmla="*/ 4169020 h 7012541"/>
              <a:gd name="connsiteX251" fmla="*/ 7513195 w 8091423"/>
              <a:gd name="connsiteY251" fmla="*/ 4100731 h 7012541"/>
              <a:gd name="connsiteX252" fmla="*/ 7378800 w 8091423"/>
              <a:gd name="connsiteY252" fmla="*/ 4079391 h 7012541"/>
              <a:gd name="connsiteX253" fmla="*/ 7239029 w 8091423"/>
              <a:gd name="connsiteY253" fmla="*/ 4023907 h 7012541"/>
              <a:gd name="connsiteX254" fmla="*/ 7158389 w 8091423"/>
              <a:gd name="connsiteY254" fmla="*/ 3921471 h 7012541"/>
              <a:gd name="connsiteX255" fmla="*/ 7124598 w 8091423"/>
              <a:gd name="connsiteY255" fmla="*/ 3898797 h 7012541"/>
              <a:gd name="connsiteX256" fmla="*/ 7095148 w 8091423"/>
              <a:gd name="connsiteY256" fmla="*/ 3921009 h 7012541"/>
              <a:gd name="connsiteX257" fmla="*/ 6993789 w 8091423"/>
              <a:gd name="connsiteY257" fmla="*/ 3921009 h 7012541"/>
              <a:gd name="connsiteX258" fmla="*/ 6841749 w 8091423"/>
              <a:gd name="connsiteY258" fmla="*/ 3947832 h 7012541"/>
              <a:gd name="connsiteX259" fmla="*/ 6799515 w 8091423"/>
              <a:gd name="connsiteY259" fmla="*/ 4048423 h 7012541"/>
              <a:gd name="connsiteX260" fmla="*/ 6554562 w 8091423"/>
              <a:gd name="connsiteY260" fmla="*/ 4309956 h 7012541"/>
              <a:gd name="connsiteX261" fmla="*/ 6495434 w 8091423"/>
              <a:gd name="connsiteY261" fmla="*/ 4323367 h 7012541"/>
              <a:gd name="connsiteX262" fmla="*/ 6157569 w 8091423"/>
              <a:gd name="connsiteY262" fmla="*/ 4323367 h 7012541"/>
              <a:gd name="connsiteX263" fmla="*/ 6225141 w 8091423"/>
              <a:gd name="connsiteY263" fmla="*/ 4544663 h 7012541"/>
              <a:gd name="connsiteX264" fmla="*/ 6030867 w 8091423"/>
              <a:gd name="connsiteY264" fmla="*/ 4423957 h 7012541"/>
              <a:gd name="connsiteX265" fmla="*/ 5726788 w 8091423"/>
              <a:gd name="connsiteY265" fmla="*/ 4363603 h 7012541"/>
              <a:gd name="connsiteX266" fmla="*/ 5583194 w 8091423"/>
              <a:gd name="connsiteY266" fmla="*/ 4558076 h 7012541"/>
              <a:gd name="connsiteX267" fmla="*/ 5372027 w 8091423"/>
              <a:gd name="connsiteY267" fmla="*/ 4658664 h 7012541"/>
              <a:gd name="connsiteX268" fmla="*/ 5228434 w 8091423"/>
              <a:gd name="connsiteY268" fmla="*/ 4698900 h 7012541"/>
              <a:gd name="connsiteX269" fmla="*/ 4991928 w 8091423"/>
              <a:gd name="connsiteY269" fmla="*/ 4812901 h 7012541"/>
              <a:gd name="connsiteX270" fmla="*/ 4915908 w 8091423"/>
              <a:gd name="connsiteY270" fmla="*/ 4866550 h 7012541"/>
              <a:gd name="connsiteX271" fmla="*/ 4949694 w 8091423"/>
              <a:gd name="connsiteY271" fmla="*/ 5034199 h 7012541"/>
              <a:gd name="connsiteX272" fmla="*/ 4978237 w 8091423"/>
              <a:gd name="connsiteY272" fmla="*/ 5142809 h 7012541"/>
              <a:gd name="connsiteX273" fmla="*/ 4997518 w 8091423"/>
              <a:gd name="connsiteY273" fmla="*/ 5144903 h 7012541"/>
              <a:gd name="connsiteX274" fmla="*/ 5017276 w 8091423"/>
              <a:gd name="connsiteY274" fmla="*/ 5157192 h 7012541"/>
              <a:gd name="connsiteX275" fmla="*/ 5033367 w 8091423"/>
              <a:gd name="connsiteY275" fmla="*/ 5182005 h 7012541"/>
              <a:gd name="connsiteX276" fmla="*/ 5039731 w 8091423"/>
              <a:gd name="connsiteY276" fmla="*/ 5192443 h 7012541"/>
              <a:gd name="connsiteX277" fmla="*/ 5060058 w 8091423"/>
              <a:gd name="connsiteY277" fmla="*/ 5219711 h 7012541"/>
              <a:gd name="connsiteX278" fmla="*/ 5070657 w 8091423"/>
              <a:gd name="connsiteY278" fmla="*/ 5232605 h 7012541"/>
              <a:gd name="connsiteX279" fmla="*/ 5077775 w 8091423"/>
              <a:gd name="connsiteY279" fmla="*/ 5251423 h 7012541"/>
              <a:gd name="connsiteX280" fmla="*/ 5076675 w 8091423"/>
              <a:gd name="connsiteY280" fmla="*/ 5272625 h 7012541"/>
              <a:gd name="connsiteX281" fmla="*/ 5067013 w 8091423"/>
              <a:gd name="connsiteY281" fmla="*/ 5325796 h 7012541"/>
              <a:gd name="connsiteX282" fmla="*/ 4992239 w 8091423"/>
              <a:gd name="connsiteY282" fmla="*/ 5402777 h 7012541"/>
              <a:gd name="connsiteX283" fmla="*/ 4981655 w 8091423"/>
              <a:gd name="connsiteY283" fmla="*/ 5403392 h 7012541"/>
              <a:gd name="connsiteX284" fmla="*/ 4935831 w 8091423"/>
              <a:gd name="connsiteY284" fmla="*/ 5411777 h 7012541"/>
              <a:gd name="connsiteX285" fmla="*/ 4922876 w 8091423"/>
              <a:gd name="connsiteY285" fmla="*/ 5410623 h 7012541"/>
              <a:gd name="connsiteX286" fmla="*/ 4887883 w 8091423"/>
              <a:gd name="connsiteY286" fmla="*/ 5412181 h 7012541"/>
              <a:gd name="connsiteX287" fmla="*/ 4868951 w 8091423"/>
              <a:gd name="connsiteY287" fmla="*/ 5411532 h 7012541"/>
              <a:gd name="connsiteX288" fmla="*/ 4852373 w 8091423"/>
              <a:gd name="connsiteY288" fmla="*/ 5399145 h 7012541"/>
              <a:gd name="connsiteX289" fmla="*/ 4797423 w 8091423"/>
              <a:gd name="connsiteY289" fmla="*/ 5370869 h 7012541"/>
              <a:gd name="connsiteX290" fmla="*/ 4769006 w 8091423"/>
              <a:gd name="connsiteY290" fmla="*/ 5349635 h 7012541"/>
              <a:gd name="connsiteX291" fmla="*/ 4763013 w 8091423"/>
              <a:gd name="connsiteY291" fmla="*/ 5336631 h 7012541"/>
              <a:gd name="connsiteX292" fmla="*/ 4763231 w 8091423"/>
              <a:gd name="connsiteY292" fmla="*/ 5303401 h 7012541"/>
              <a:gd name="connsiteX293" fmla="*/ 4760438 w 8091423"/>
              <a:gd name="connsiteY293" fmla="*/ 5250159 h 7012541"/>
              <a:gd name="connsiteX294" fmla="*/ 4768885 w 8091423"/>
              <a:gd name="connsiteY294" fmla="*/ 5228052 h 7012541"/>
              <a:gd name="connsiteX295" fmla="*/ 4786918 w 8091423"/>
              <a:gd name="connsiteY295" fmla="*/ 5203164 h 7012541"/>
              <a:gd name="connsiteX296" fmla="*/ 4805708 w 8091423"/>
              <a:gd name="connsiteY296" fmla="*/ 5186655 h 7012541"/>
              <a:gd name="connsiteX297" fmla="*/ 4839370 w 8091423"/>
              <a:gd name="connsiteY297" fmla="*/ 5158612 h 7012541"/>
              <a:gd name="connsiteX298" fmla="*/ 4839887 w 8091423"/>
              <a:gd name="connsiteY298" fmla="*/ 5158473 h 7012541"/>
              <a:gd name="connsiteX299" fmla="*/ 4839887 w 8091423"/>
              <a:gd name="connsiteY299" fmla="*/ 5114670 h 7012541"/>
              <a:gd name="connsiteX300" fmla="*/ 4831440 w 8091423"/>
              <a:gd name="connsiteY300" fmla="*/ 5000669 h 7012541"/>
              <a:gd name="connsiteX301" fmla="*/ 4731137 w 8091423"/>
              <a:gd name="connsiteY301" fmla="*/ 4868226 h 7012541"/>
              <a:gd name="connsiteX302" fmla="*/ 4699578 w 8091423"/>
              <a:gd name="connsiteY302" fmla="*/ 4861044 h 7012541"/>
              <a:gd name="connsiteX303" fmla="*/ 4695996 w 8091423"/>
              <a:gd name="connsiteY303" fmla="*/ 4869585 h 7012541"/>
              <a:gd name="connsiteX304" fmla="*/ 4526886 w 8091423"/>
              <a:gd name="connsiteY304" fmla="*/ 5175990 h 7012541"/>
              <a:gd name="connsiteX305" fmla="*/ 4431061 w 8091423"/>
              <a:gd name="connsiteY305" fmla="*/ 5313663 h 7012541"/>
              <a:gd name="connsiteX306" fmla="*/ 4467109 w 8091423"/>
              <a:gd name="connsiteY306" fmla="*/ 5335807 h 7012541"/>
              <a:gd name="connsiteX307" fmla="*/ 4556483 w 8091423"/>
              <a:gd name="connsiteY307" fmla="*/ 5411032 h 7012541"/>
              <a:gd name="connsiteX308" fmla="*/ 4588738 w 8091423"/>
              <a:gd name="connsiteY308" fmla="*/ 5530539 h 7012541"/>
              <a:gd name="connsiteX309" fmla="*/ 4486598 w 8091423"/>
              <a:gd name="connsiteY309" fmla="*/ 5658580 h 7012541"/>
              <a:gd name="connsiteX310" fmla="*/ 4481222 w 8091423"/>
              <a:gd name="connsiteY310" fmla="*/ 5688457 h 7012541"/>
              <a:gd name="connsiteX311" fmla="*/ 4508100 w 8091423"/>
              <a:gd name="connsiteY311" fmla="*/ 5833571 h 7012541"/>
              <a:gd name="connsiteX312" fmla="*/ 4373705 w 8091423"/>
              <a:gd name="connsiteY312" fmla="*/ 6029902 h 7012541"/>
              <a:gd name="connsiteX313" fmla="*/ 4244684 w 8091423"/>
              <a:gd name="connsiteY313" fmla="*/ 6076852 h 7012541"/>
              <a:gd name="connsiteX314" fmla="*/ 3981267 w 8091423"/>
              <a:gd name="connsiteY314" fmla="*/ 6046974 h 7012541"/>
              <a:gd name="connsiteX315" fmla="*/ 3906594 w 8091423"/>
              <a:gd name="connsiteY315" fmla="*/ 6000025 h 7012541"/>
              <a:gd name="connsiteX316" fmla="*/ 3861154 w 8091423"/>
              <a:gd name="connsiteY316" fmla="*/ 5958970 h 7012541"/>
              <a:gd name="connsiteX317" fmla="*/ 3835346 w 8091423"/>
              <a:gd name="connsiteY317" fmla="*/ 5983754 h 7012541"/>
              <a:gd name="connsiteX318" fmla="*/ 3721172 w 8091423"/>
              <a:gd name="connsiteY318" fmla="*/ 6074326 h 7012541"/>
              <a:gd name="connsiteX319" fmla="*/ 3723563 w 8091423"/>
              <a:gd name="connsiteY319" fmla="*/ 6076719 h 7012541"/>
              <a:gd name="connsiteX320" fmla="*/ 3733978 w 8091423"/>
              <a:gd name="connsiteY320" fmla="*/ 6081120 h 7012541"/>
              <a:gd name="connsiteX321" fmla="*/ 3776987 w 8091423"/>
              <a:gd name="connsiteY321" fmla="*/ 6098191 h 7012541"/>
              <a:gd name="connsiteX322" fmla="*/ 3723226 w 8091423"/>
              <a:gd name="connsiteY322" fmla="*/ 6128069 h 7012541"/>
              <a:gd name="connsiteX323" fmla="*/ 3685596 w 8091423"/>
              <a:gd name="connsiteY323" fmla="*/ 6115264 h 7012541"/>
              <a:gd name="connsiteX324" fmla="*/ 3674316 w 8091423"/>
              <a:gd name="connsiteY324" fmla="*/ 6111495 h 7012541"/>
              <a:gd name="connsiteX325" fmla="*/ 3550158 w 8091423"/>
              <a:gd name="connsiteY325" fmla="*/ 6209987 h 7012541"/>
              <a:gd name="connsiteX326" fmla="*/ 2376461 w 8091423"/>
              <a:gd name="connsiteY326" fmla="*/ 6797710 h 7012541"/>
              <a:gd name="connsiteX327" fmla="*/ 2293103 w 8091423"/>
              <a:gd name="connsiteY327" fmla="*/ 6820826 h 7012541"/>
              <a:gd name="connsiteX328" fmla="*/ 2293103 w 8091423"/>
              <a:gd name="connsiteY328" fmla="*/ 6858002 h 7012541"/>
              <a:gd name="connsiteX329" fmla="*/ 2159046 w 8091423"/>
              <a:gd name="connsiteY329" fmla="*/ 6858002 h 7012541"/>
              <a:gd name="connsiteX330" fmla="*/ 2047293 w 8091423"/>
              <a:gd name="connsiteY330" fmla="*/ 6888993 h 7012541"/>
              <a:gd name="connsiteX331" fmla="*/ 995643 w 8091423"/>
              <a:gd name="connsiteY331" fmla="*/ 7010404 h 7012541"/>
              <a:gd name="connsiteX332" fmla="*/ 0 w 8091423"/>
              <a:gd name="connsiteY332" fmla="*/ 6931523 h 7012541"/>
              <a:gd name="connsiteX333" fmla="*/ 28261 w 8091423"/>
              <a:gd name="connsiteY333" fmla="*/ 5029202 h 701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8091423" h="7012541">
                <a:moveTo>
                  <a:pt x="6634026" y="867292"/>
                </a:moveTo>
                <a:lnTo>
                  <a:pt x="6577800" y="908210"/>
                </a:lnTo>
                <a:cubicBezTo>
                  <a:pt x="6556296" y="924217"/>
                  <a:pt x="6537481" y="942356"/>
                  <a:pt x="6529417" y="967963"/>
                </a:cubicBezTo>
                <a:cubicBezTo>
                  <a:pt x="6524041" y="985036"/>
                  <a:pt x="6529417" y="1006376"/>
                  <a:pt x="6545544" y="1006376"/>
                </a:cubicBezTo>
                <a:cubicBezTo>
                  <a:pt x="6558984" y="1006376"/>
                  <a:pt x="6572423" y="1007444"/>
                  <a:pt x="6585864" y="1006911"/>
                </a:cubicBezTo>
                <a:lnTo>
                  <a:pt x="6602827" y="1003094"/>
                </a:lnTo>
                <a:lnTo>
                  <a:pt x="6624961" y="955148"/>
                </a:lnTo>
                <a:cubicBezTo>
                  <a:pt x="6624077" y="932812"/>
                  <a:pt x="6624178" y="910118"/>
                  <a:pt x="6627415" y="887712"/>
                </a:cubicBezTo>
                <a:lnTo>
                  <a:pt x="6634026" y="867292"/>
                </a:lnTo>
                <a:close/>
                <a:moveTo>
                  <a:pt x="28261" y="5029202"/>
                </a:moveTo>
                <a:lnTo>
                  <a:pt x="71547" y="85060"/>
                </a:lnTo>
                <a:lnTo>
                  <a:pt x="2293103" y="0"/>
                </a:lnTo>
                <a:lnTo>
                  <a:pt x="2909882" y="423059"/>
                </a:lnTo>
                <a:lnTo>
                  <a:pt x="3086400" y="516658"/>
                </a:lnTo>
                <a:lnTo>
                  <a:pt x="3066703" y="491542"/>
                </a:lnTo>
                <a:cubicBezTo>
                  <a:pt x="3060656" y="480338"/>
                  <a:pt x="3053936" y="468601"/>
                  <a:pt x="3040497" y="460064"/>
                </a:cubicBezTo>
                <a:cubicBezTo>
                  <a:pt x="3002865" y="438723"/>
                  <a:pt x="2975986" y="413115"/>
                  <a:pt x="2943731" y="387506"/>
                </a:cubicBezTo>
                <a:cubicBezTo>
                  <a:pt x="2916851" y="366167"/>
                  <a:pt x="2895348" y="336289"/>
                  <a:pt x="2895348" y="302144"/>
                </a:cubicBezTo>
                <a:cubicBezTo>
                  <a:pt x="2895348" y="268000"/>
                  <a:pt x="2938356" y="212515"/>
                  <a:pt x="2981361" y="203978"/>
                </a:cubicBezTo>
                <a:lnTo>
                  <a:pt x="3035121" y="203978"/>
                </a:lnTo>
                <a:cubicBezTo>
                  <a:pt x="3051248" y="208247"/>
                  <a:pt x="3045872" y="225319"/>
                  <a:pt x="3051248" y="233856"/>
                </a:cubicBezTo>
                <a:cubicBezTo>
                  <a:pt x="3088878" y="280804"/>
                  <a:pt x="3126510" y="332021"/>
                  <a:pt x="3110381" y="391774"/>
                </a:cubicBezTo>
                <a:cubicBezTo>
                  <a:pt x="3110381" y="408847"/>
                  <a:pt x="3110381" y="425918"/>
                  <a:pt x="3131886" y="434455"/>
                </a:cubicBezTo>
                <a:cubicBezTo>
                  <a:pt x="3180267" y="464332"/>
                  <a:pt x="3196394" y="507013"/>
                  <a:pt x="3217899" y="545425"/>
                </a:cubicBezTo>
                <a:lnTo>
                  <a:pt x="3265394" y="614557"/>
                </a:lnTo>
                <a:lnTo>
                  <a:pt x="3525574" y="784372"/>
                </a:lnTo>
                <a:lnTo>
                  <a:pt x="3549857" y="760429"/>
                </a:lnTo>
                <a:cubicBezTo>
                  <a:pt x="3561953" y="746024"/>
                  <a:pt x="3572705" y="731086"/>
                  <a:pt x="3583457" y="716148"/>
                </a:cubicBezTo>
                <a:cubicBezTo>
                  <a:pt x="3615711" y="677736"/>
                  <a:pt x="3669470" y="664931"/>
                  <a:pt x="3701724" y="703343"/>
                </a:cubicBezTo>
                <a:cubicBezTo>
                  <a:pt x="3766235" y="771633"/>
                  <a:pt x="3846872" y="754560"/>
                  <a:pt x="3927511" y="733221"/>
                </a:cubicBezTo>
                <a:cubicBezTo>
                  <a:pt x="3959765" y="724684"/>
                  <a:pt x="3992019" y="707611"/>
                  <a:pt x="3992019" y="686272"/>
                </a:cubicBezTo>
                <a:cubicBezTo>
                  <a:pt x="3992019" y="656395"/>
                  <a:pt x="4040402" y="635055"/>
                  <a:pt x="4008148" y="600910"/>
                </a:cubicBezTo>
                <a:cubicBezTo>
                  <a:pt x="3986643" y="579570"/>
                  <a:pt x="3981267" y="558229"/>
                  <a:pt x="4008148" y="545425"/>
                </a:cubicBezTo>
                <a:cubicBezTo>
                  <a:pt x="4040402" y="524085"/>
                  <a:pt x="4078032" y="502744"/>
                  <a:pt x="4110289" y="515549"/>
                </a:cubicBezTo>
                <a:cubicBezTo>
                  <a:pt x="4142543" y="528354"/>
                  <a:pt x="4196303" y="532622"/>
                  <a:pt x="4190927" y="579570"/>
                </a:cubicBezTo>
                <a:cubicBezTo>
                  <a:pt x="4185551" y="600910"/>
                  <a:pt x="4207054" y="613714"/>
                  <a:pt x="4239308" y="613714"/>
                </a:cubicBezTo>
                <a:cubicBezTo>
                  <a:pt x="4266187" y="617982"/>
                  <a:pt x="4287692" y="605178"/>
                  <a:pt x="4293068" y="583839"/>
                </a:cubicBezTo>
                <a:cubicBezTo>
                  <a:pt x="4309195" y="549693"/>
                  <a:pt x="4330697" y="511281"/>
                  <a:pt x="4336073" y="472869"/>
                </a:cubicBezTo>
                <a:cubicBezTo>
                  <a:pt x="4341449" y="447259"/>
                  <a:pt x="4357576" y="451527"/>
                  <a:pt x="4368329" y="438723"/>
                </a:cubicBezTo>
                <a:cubicBezTo>
                  <a:pt x="4395208" y="417384"/>
                  <a:pt x="4405960" y="442991"/>
                  <a:pt x="4422087" y="442991"/>
                </a:cubicBezTo>
                <a:cubicBezTo>
                  <a:pt x="4454343" y="447259"/>
                  <a:pt x="4475846" y="468600"/>
                  <a:pt x="4481222" y="485671"/>
                </a:cubicBezTo>
                <a:cubicBezTo>
                  <a:pt x="4491974" y="524085"/>
                  <a:pt x="4534979" y="528354"/>
                  <a:pt x="4567235" y="545425"/>
                </a:cubicBezTo>
                <a:cubicBezTo>
                  <a:pt x="4610241" y="519817"/>
                  <a:pt x="4674752" y="528354"/>
                  <a:pt x="4701630" y="481403"/>
                </a:cubicBezTo>
                <a:cubicBezTo>
                  <a:pt x="4728511" y="442991"/>
                  <a:pt x="4760765" y="404579"/>
                  <a:pt x="4787643" y="366167"/>
                </a:cubicBezTo>
                <a:cubicBezTo>
                  <a:pt x="4803771" y="340558"/>
                  <a:pt x="4830652" y="336289"/>
                  <a:pt x="4852154" y="349094"/>
                </a:cubicBezTo>
                <a:cubicBezTo>
                  <a:pt x="4905913" y="378970"/>
                  <a:pt x="4927417" y="430186"/>
                  <a:pt x="4911289" y="494208"/>
                </a:cubicBezTo>
                <a:cubicBezTo>
                  <a:pt x="4911289" y="498476"/>
                  <a:pt x="4900539" y="502744"/>
                  <a:pt x="4900539" y="507013"/>
                </a:cubicBezTo>
                <a:cubicBezTo>
                  <a:pt x="4900539" y="515549"/>
                  <a:pt x="4991928" y="536888"/>
                  <a:pt x="5008054" y="532622"/>
                </a:cubicBezTo>
                <a:cubicBezTo>
                  <a:pt x="5045684" y="528354"/>
                  <a:pt x="5077941" y="524085"/>
                  <a:pt x="5099443" y="498476"/>
                </a:cubicBezTo>
                <a:lnTo>
                  <a:pt x="5115571" y="485671"/>
                </a:lnTo>
                <a:cubicBezTo>
                  <a:pt x="5185458" y="434455"/>
                  <a:pt x="5212336" y="430186"/>
                  <a:pt x="5292973" y="477137"/>
                </a:cubicBezTo>
                <a:cubicBezTo>
                  <a:pt x="5341355" y="502744"/>
                  <a:pt x="5352109" y="502744"/>
                  <a:pt x="5395114" y="468600"/>
                </a:cubicBezTo>
                <a:cubicBezTo>
                  <a:pt x="5432744" y="438723"/>
                  <a:pt x="5438122" y="396043"/>
                  <a:pt x="5454249" y="357630"/>
                </a:cubicBezTo>
                <a:cubicBezTo>
                  <a:pt x="5486503" y="285073"/>
                  <a:pt x="5508006" y="208247"/>
                  <a:pt x="5545639" y="131422"/>
                </a:cubicBezTo>
                <a:cubicBezTo>
                  <a:pt x="5561765" y="97277"/>
                  <a:pt x="5588644" y="58864"/>
                  <a:pt x="5626276" y="33255"/>
                </a:cubicBezTo>
                <a:cubicBezTo>
                  <a:pt x="5642404" y="18317"/>
                  <a:pt x="5661218" y="7648"/>
                  <a:pt x="5684065" y="2846"/>
                </a:cubicBezTo>
                <a:cubicBezTo>
                  <a:pt x="5695490" y="445"/>
                  <a:pt x="5707922" y="-488"/>
                  <a:pt x="5721528" y="245"/>
                </a:cubicBezTo>
                <a:cubicBezTo>
                  <a:pt x="5735136" y="979"/>
                  <a:pt x="5749919" y="3379"/>
                  <a:pt x="5766047" y="7648"/>
                </a:cubicBezTo>
                <a:cubicBezTo>
                  <a:pt x="5706913" y="50328"/>
                  <a:pt x="5760671" y="110081"/>
                  <a:pt x="5712289" y="152762"/>
                </a:cubicBezTo>
                <a:cubicBezTo>
                  <a:pt x="5717665" y="216783"/>
                  <a:pt x="5674658" y="268000"/>
                  <a:pt x="5658530" y="323485"/>
                </a:cubicBezTo>
                <a:cubicBezTo>
                  <a:pt x="5647778" y="378970"/>
                  <a:pt x="5626276" y="438723"/>
                  <a:pt x="5599395" y="489940"/>
                </a:cubicBezTo>
                <a:cubicBezTo>
                  <a:pt x="5551014" y="575302"/>
                  <a:pt x="5647778" y="626519"/>
                  <a:pt x="5733793" y="613714"/>
                </a:cubicBezTo>
                <a:cubicBezTo>
                  <a:pt x="5749919" y="613714"/>
                  <a:pt x="5760671" y="605178"/>
                  <a:pt x="5766047" y="596641"/>
                </a:cubicBezTo>
                <a:cubicBezTo>
                  <a:pt x="5776798" y="588107"/>
                  <a:pt x="5776798" y="575302"/>
                  <a:pt x="5782173" y="566766"/>
                </a:cubicBezTo>
                <a:cubicBezTo>
                  <a:pt x="5814430" y="541156"/>
                  <a:pt x="5852060" y="524085"/>
                  <a:pt x="5889693" y="532622"/>
                </a:cubicBezTo>
                <a:cubicBezTo>
                  <a:pt x="5932699" y="541156"/>
                  <a:pt x="5938073" y="575302"/>
                  <a:pt x="5948825" y="600910"/>
                </a:cubicBezTo>
                <a:cubicBezTo>
                  <a:pt x="5954201" y="613714"/>
                  <a:pt x="5948825" y="626519"/>
                  <a:pt x="5948825" y="635055"/>
                </a:cubicBezTo>
                <a:cubicBezTo>
                  <a:pt x="5954201" y="720416"/>
                  <a:pt x="6013336" y="784436"/>
                  <a:pt x="6110101" y="801509"/>
                </a:cubicBezTo>
                <a:cubicBezTo>
                  <a:pt x="6131603" y="805777"/>
                  <a:pt x="6158484" y="805777"/>
                  <a:pt x="6185364" y="797240"/>
                </a:cubicBezTo>
                <a:cubicBezTo>
                  <a:pt x="6255249" y="771633"/>
                  <a:pt x="6335887" y="780169"/>
                  <a:pt x="6411148" y="754560"/>
                </a:cubicBezTo>
                <a:cubicBezTo>
                  <a:pt x="6421901" y="750292"/>
                  <a:pt x="6448779" y="763096"/>
                  <a:pt x="6459531" y="771633"/>
                </a:cubicBezTo>
                <a:cubicBezTo>
                  <a:pt x="6481034" y="788704"/>
                  <a:pt x="6502537" y="805777"/>
                  <a:pt x="6518666" y="831386"/>
                </a:cubicBezTo>
                <a:cubicBezTo>
                  <a:pt x="6529417" y="856993"/>
                  <a:pt x="6550920" y="856993"/>
                  <a:pt x="6583174" y="839921"/>
                </a:cubicBezTo>
                <a:cubicBezTo>
                  <a:pt x="6588550" y="835654"/>
                  <a:pt x="6593926" y="827118"/>
                  <a:pt x="6604680" y="822850"/>
                </a:cubicBezTo>
                <a:cubicBezTo>
                  <a:pt x="6612743" y="820715"/>
                  <a:pt x="6622151" y="818581"/>
                  <a:pt x="6630887" y="818048"/>
                </a:cubicBezTo>
                <a:lnTo>
                  <a:pt x="6648711" y="821907"/>
                </a:lnTo>
                <a:lnTo>
                  <a:pt x="6652736" y="803062"/>
                </a:lnTo>
                <a:cubicBezTo>
                  <a:pt x="6651304" y="797443"/>
                  <a:pt x="6646196" y="792677"/>
                  <a:pt x="6634723" y="789260"/>
                </a:cubicBezTo>
                <a:cubicBezTo>
                  <a:pt x="6613567" y="785561"/>
                  <a:pt x="6639393" y="772474"/>
                  <a:pt x="6634019" y="763084"/>
                </a:cubicBezTo>
                <a:cubicBezTo>
                  <a:pt x="6624699" y="755115"/>
                  <a:pt x="6608214" y="734627"/>
                  <a:pt x="6635466" y="732353"/>
                </a:cubicBezTo>
                <a:cubicBezTo>
                  <a:pt x="6653040" y="729793"/>
                  <a:pt x="6674196" y="733494"/>
                  <a:pt x="6681000" y="753698"/>
                </a:cubicBezTo>
                <a:cubicBezTo>
                  <a:pt x="6686375" y="763088"/>
                  <a:pt x="6682067" y="772193"/>
                  <a:pt x="6681704" y="779876"/>
                </a:cubicBezTo>
                <a:cubicBezTo>
                  <a:pt x="6690280" y="844751"/>
                  <a:pt x="6669809" y="908770"/>
                  <a:pt x="6666549" y="977913"/>
                </a:cubicBezTo>
                <a:cubicBezTo>
                  <a:pt x="6666642" y="981362"/>
                  <a:pt x="6666736" y="984810"/>
                  <a:pt x="6666829" y="988259"/>
                </a:cubicBezTo>
                <a:lnTo>
                  <a:pt x="6669190" y="987703"/>
                </a:lnTo>
                <a:cubicBezTo>
                  <a:pt x="6685317" y="988238"/>
                  <a:pt x="6701445" y="993573"/>
                  <a:pt x="6712195" y="1006376"/>
                </a:cubicBezTo>
                <a:lnTo>
                  <a:pt x="6741388" y="1050670"/>
                </a:lnTo>
                <a:lnTo>
                  <a:pt x="6756165" y="1051331"/>
                </a:lnTo>
                <a:lnTo>
                  <a:pt x="6811400" y="1031420"/>
                </a:lnTo>
                <a:lnTo>
                  <a:pt x="6870579" y="1010084"/>
                </a:lnTo>
                <a:cubicBezTo>
                  <a:pt x="6886702" y="1038253"/>
                  <a:pt x="6892781" y="1073824"/>
                  <a:pt x="6917158" y="1091465"/>
                </a:cubicBezTo>
                <a:cubicBezTo>
                  <a:pt x="6947273" y="1110817"/>
                  <a:pt x="6991740" y="1113667"/>
                  <a:pt x="7031896" y="1125620"/>
                </a:cubicBezTo>
                <a:cubicBezTo>
                  <a:pt x="7062372" y="1137288"/>
                  <a:pt x="7095002" y="1144405"/>
                  <a:pt x="7125478" y="1156072"/>
                </a:cubicBezTo>
                <a:cubicBezTo>
                  <a:pt x="7165637" y="1168028"/>
                  <a:pt x="7165637" y="1168028"/>
                  <a:pt x="7159878" y="1207863"/>
                </a:cubicBezTo>
                <a:cubicBezTo>
                  <a:pt x="7158428" y="1238593"/>
                  <a:pt x="7197138" y="1281277"/>
                  <a:pt x="7235505" y="1290100"/>
                </a:cubicBezTo>
                <a:cubicBezTo>
                  <a:pt x="7246978" y="1293517"/>
                  <a:pt x="7256660" y="1293800"/>
                  <a:pt x="7260605" y="1292379"/>
                </a:cubicBezTo>
                <a:cubicBezTo>
                  <a:pt x="7302576" y="1265922"/>
                  <a:pt x="7356362" y="1276739"/>
                  <a:pt x="7397968" y="1257963"/>
                </a:cubicBezTo>
                <a:cubicBezTo>
                  <a:pt x="7415903" y="1247719"/>
                  <a:pt x="7434906" y="1255974"/>
                  <a:pt x="7448170" y="1262519"/>
                </a:cubicBezTo>
                <a:cubicBezTo>
                  <a:pt x="7455699" y="1267356"/>
                  <a:pt x="7457130" y="1278170"/>
                  <a:pt x="7449238" y="1281014"/>
                </a:cubicBezTo>
                <a:cubicBezTo>
                  <a:pt x="7419468" y="1295524"/>
                  <a:pt x="7387905" y="1306902"/>
                  <a:pt x="7356343" y="1318280"/>
                </a:cubicBezTo>
                <a:cubicBezTo>
                  <a:pt x="7322989" y="1326530"/>
                  <a:pt x="7310790" y="1338478"/>
                  <a:pt x="7333375" y="1352992"/>
                </a:cubicBezTo>
                <a:cubicBezTo>
                  <a:pt x="7346278" y="1367221"/>
                  <a:pt x="7367072" y="1378605"/>
                  <a:pt x="7382127" y="1388279"/>
                </a:cubicBezTo>
                <a:cubicBezTo>
                  <a:pt x="7399338" y="1393403"/>
                  <a:pt x="7414757" y="1395395"/>
                  <a:pt x="7433759" y="1403649"/>
                </a:cubicBezTo>
                <a:cubicBezTo>
                  <a:pt x="7419045" y="1427833"/>
                  <a:pt x="7391427" y="1437790"/>
                  <a:pt x="7364535" y="1432382"/>
                </a:cubicBezTo>
                <a:cubicBezTo>
                  <a:pt x="7326169" y="1423557"/>
                  <a:pt x="7334763" y="1446891"/>
                  <a:pt x="7336194" y="1457701"/>
                </a:cubicBezTo>
                <a:cubicBezTo>
                  <a:pt x="7335832" y="1465386"/>
                  <a:pt x="7338689" y="1487009"/>
                  <a:pt x="7364153" y="1481607"/>
                </a:cubicBezTo>
                <a:cubicBezTo>
                  <a:pt x="7399661" y="1468805"/>
                  <a:pt x="7434445" y="1471367"/>
                  <a:pt x="7469950" y="1458567"/>
                </a:cubicBezTo>
                <a:cubicBezTo>
                  <a:pt x="7540606" y="1440648"/>
                  <a:pt x="7607677" y="1416466"/>
                  <a:pt x="7685494" y="1411069"/>
                </a:cubicBezTo>
                <a:cubicBezTo>
                  <a:pt x="7695177" y="1411354"/>
                  <a:pt x="7709168" y="1402534"/>
                  <a:pt x="7721005" y="1398266"/>
                </a:cubicBezTo>
                <a:cubicBezTo>
                  <a:pt x="7736785" y="1392578"/>
                  <a:pt x="7750776" y="1383759"/>
                  <a:pt x="7755786" y="1400830"/>
                </a:cubicBezTo>
                <a:cubicBezTo>
                  <a:pt x="7762954" y="1413350"/>
                  <a:pt x="7754700" y="1423879"/>
                  <a:pt x="7744655" y="1431274"/>
                </a:cubicBezTo>
                <a:cubicBezTo>
                  <a:pt x="7740349" y="1440381"/>
                  <a:pt x="7724930" y="1438387"/>
                  <a:pt x="7718830" y="1444362"/>
                </a:cubicBezTo>
                <a:cubicBezTo>
                  <a:pt x="7690852" y="1462002"/>
                  <a:pt x="7662529" y="1445780"/>
                  <a:pt x="7634911" y="1455735"/>
                </a:cubicBezTo>
                <a:cubicBezTo>
                  <a:pt x="7616977" y="1465978"/>
                  <a:pt x="7592942" y="1482196"/>
                  <a:pt x="7564259" y="1473656"/>
                </a:cubicBezTo>
                <a:cubicBezTo>
                  <a:pt x="7547047" y="1468533"/>
                  <a:pt x="7534849" y="1480482"/>
                  <a:pt x="7519069" y="1486173"/>
                </a:cubicBezTo>
                <a:cubicBezTo>
                  <a:pt x="7485714" y="1494421"/>
                  <a:pt x="7453788" y="1513483"/>
                  <a:pt x="7422588" y="1517179"/>
                </a:cubicBezTo>
                <a:cubicBezTo>
                  <a:pt x="7369870" y="1524857"/>
                  <a:pt x="7345474" y="1548756"/>
                  <a:pt x="7333981" y="1586884"/>
                </a:cubicBezTo>
                <a:cubicBezTo>
                  <a:pt x="7359786" y="1615339"/>
                  <a:pt x="7396382" y="1579490"/>
                  <a:pt x="7424703" y="1595712"/>
                </a:cubicBezTo>
                <a:cubicBezTo>
                  <a:pt x="7486036" y="1569823"/>
                  <a:pt x="7553449" y="1579505"/>
                  <a:pt x="7616576" y="1556747"/>
                </a:cubicBezTo>
                <a:cubicBezTo>
                  <a:pt x="7652082" y="1543946"/>
                  <a:pt x="7696187" y="1554477"/>
                  <a:pt x="7733485" y="1544806"/>
                </a:cubicBezTo>
                <a:cubicBezTo>
                  <a:pt x="7751057" y="1542246"/>
                  <a:pt x="7756070" y="1559319"/>
                  <a:pt x="7757500" y="1570131"/>
                </a:cubicBezTo>
                <a:cubicBezTo>
                  <a:pt x="7762874" y="1579522"/>
                  <a:pt x="7747093" y="1585211"/>
                  <a:pt x="7737410" y="1584926"/>
                </a:cubicBezTo>
                <a:cubicBezTo>
                  <a:pt x="7669636" y="1582928"/>
                  <a:pt x="7604359" y="1610239"/>
                  <a:pt x="7540165" y="1614502"/>
                </a:cubicBezTo>
                <a:cubicBezTo>
                  <a:pt x="7516856" y="1615353"/>
                  <a:pt x="7497127" y="1622466"/>
                  <a:pt x="7473820" y="1623317"/>
                </a:cubicBezTo>
                <a:cubicBezTo>
                  <a:pt x="7436882" y="1625306"/>
                  <a:pt x="7412124" y="1656887"/>
                  <a:pt x="7385936" y="1677656"/>
                </a:cubicBezTo>
                <a:cubicBezTo>
                  <a:pt x="7355802" y="1699848"/>
                  <a:pt x="7318140" y="1717202"/>
                  <a:pt x="7281204" y="1719189"/>
                </a:cubicBezTo>
                <a:lnTo>
                  <a:pt x="7274371" y="1720608"/>
                </a:lnTo>
                <a:lnTo>
                  <a:pt x="7266631" y="1727395"/>
                </a:lnTo>
                <a:cubicBezTo>
                  <a:pt x="7249811" y="1745097"/>
                  <a:pt x="7249811" y="1745097"/>
                  <a:pt x="7266631" y="1753945"/>
                </a:cubicBezTo>
                <a:cubicBezTo>
                  <a:pt x="7283452" y="1762791"/>
                  <a:pt x="7291860" y="1771647"/>
                  <a:pt x="7283452" y="1789340"/>
                </a:cubicBezTo>
                <a:cubicBezTo>
                  <a:pt x="7249811" y="1824736"/>
                  <a:pt x="7216170" y="1842438"/>
                  <a:pt x="7165708" y="1833590"/>
                </a:cubicBezTo>
                <a:lnTo>
                  <a:pt x="7154809" y="1845056"/>
                </a:lnTo>
                <a:lnTo>
                  <a:pt x="7169142" y="1864261"/>
                </a:lnTo>
                <a:lnTo>
                  <a:pt x="7176645" y="1869997"/>
                </a:lnTo>
                <a:lnTo>
                  <a:pt x="7213877" y="1873441"/>
                </a:lnTo>
                <a:lnTo>
                  <a:pt x="7217525" y="1872797"/>
                </a:lnTo>
                <a:cubicBezTo>
                  <a:pt x="7260531" y="1851456"/>
                  <a:pt x="7308913" y="1859992"/>
                  <a:pt x="7351920" y="1864261"/>
                </a:cubicBezTo>
                <a:cubicBezTo>
                  <a:pt x="7366703" y="1865327"/>
                  <a:pt x="7380815" y="1870395"/>
                  <a:pt x="7393249" y="1878132"/>
                </a:cubicBezTo>
                <a:lnTo>
                  <a:pt x="7415948" y="1899836"/>
                </a:lnTo>
                <a:lnTo>
                  <a:pt x="7429578" y="1897743"/>
                </a:lnTo>
                <a:cubicBezTo>
                  <a:pt x="7441140" y="1897743"/>
                  <a:pt x="7451653" y="1899956"/>
                  <a:pt x="7460064" y="1895534"/>
                </a:cubicBezTo>
                <a:cubicBezTo>
                  <a:pt x="7485294" y="1895534"/>
                  <a:pt x="7502113" y="1904381"/>
                  <a:pt x="7502113" y="1922083"/>
                </a:cubicBezTo>
                <a:cubicBezTo>
                  <a:pt x="7502113" y="1939776"/>
                  <a:pt x="7493705" y="1957479"/>
                  <a:pt x="7476884" y="1957479"/>
                </a:cubicBezTo>
                <a:lnTo>
                  <a:pt x="7435999" y="1965299"/>
                </a:lnTo>
                <a:lnTo>
                  <a:pt x="7432559" y="1983767"/>
                </a:lnTo>
                <a:cubicBezTo>
                  <a:pt x="7405680" y="2030716"/>
                  <a:pt x="7384174" y="2077664"/>
                  <a:pt x="7341167" y="2116076"/>
                </a:cubicBezTo>
                <a:cubicBezTo>
                  <a:pt x="7325039" y="2128881"/>
                  <a:pt x="7314289" y="2137417"/>
                  <a:pt x="7292785" y="2120344"/>
                </a:cubicBezTo>
                <a:cubicBezTo>
                  <a:pt x="7284723" y="2113943"/>
                  <a:pt x="7275314" y="2115010"/>
                  <a:pt x="7267252" y="2119278"/>
                </a:cubicBezTo>
                <a:lnTo>
                  <a:pt x="7250917" y="2136237"/>
                </a:lnTo>
                <a:lnTo>
                  <a:pt x="7266631" y="2152158"/>
                </a:lnTo>
                <a:lnTo>
                  <a:pt x="7266631" y="2169860"/>
                </a:lnTo>
                <a:cubicBezTo>
                  <a:pt x="7258220" y="2178706"/>
                  <a:pt x="7249811" y="2169860"/>
                  <a:pt x="7241401" y="2178706"/>
                </a:cubicBezTo>
                <a:lnTo>
                  <a:pt x="7216741" y="2176761"/>
                </a:lnTo>
                <a:lnTo>
                  <a:pt x="7206772" y="2188634"/>
                </a:lnTo>
                <a:lnTo>
                  <a:pt x="7209141" y="2205255"/>
                </a:lnTo>
                <a:lnTo>
                  <a:pt x="7241401" y="2205255"/>
                </a:lnTo>
                <a:lnTo>
                  <a:pt x="7325501" y="2205255"/>
                </a:lnTo>
                <a:lnTo>
                  <a:pt x="7367553" y="2205255"/>
                </a:lnTo>
                <a:cubicBezTo>
                  <a:pt x="7392782" y="2222956"/>
                  <a:pt x="7409602" y="2240651"/>
                  <a:pt x="7434834" y="2249505"/>
                </a:cubicBezTo>
                <a:cubicBezTo>
                  <a:pt x="7468474" y="2258351"/>
                  <a:pt x="7502113" y="2276053"/>
                  <a:pt x="7535753" y="2284901"/>
                </a:cubicBezTo>
                <a:cubicBezTo>
                  <a:pt x="7560984" y="2284901"/>
                  <a:pt x="7560984" y="2293747"/>
                  <a:pt x="7560984" y="2311449"/>
                </a:cubicBezTo>
                <a:cubicBezTo>
                  <a:pt x="7560984" y="2329142"/>
                  <a:pt x="7552576" y="2329142"/>
                  <a:pt x="7535753" y="2329142"/>
                </a:cubicBezTo>
                <a:cubicBezTo>
                  <a:pt x="7510524" y="2337999"/>
                  <a:pt x="7510524" y="2337999"/>
                  <a:pt x="7527346" y="2355692"/>
                </a:cubicBezTo>
                <a:cubicBezTo>
                  <a:pt x="7535753" y="2373394"/>
                  <a:pt x="7560984" y="2382239"/>
                  <a:pt x="7518935" y="2391087"/>
                </a:cubicBezTo>
                <a:cubicBezTo>
                  <a:pt x="7510524" y="2391087"/>
                  <a:pt x="7518935" y="2408789"/>
                  <a:pt x="7518935" y="2417635"/>
                </a:cubicBezTo>
                <a:lnTo>
                  <a:pt x="7527346" y="2417635"/>
                </a:lnTo>
                <a:cubicBezTo>
                  <a:pt x="7552576" y="2453039"/>
                  <a:pt x="7552576" y="2453039"/>
                  <a:pt x="7527346" y="2479580"/>
                </a:cubicBezTo>
                <a:cubicBezTo>
                  <a:pt x="7510524" y="2497282"/>
                  <a:pt x="7476884" y="2506128"/>
                  <a:pt x="7460064" y="2541532"/>
                </a:cubicBezTo>
                <a:cubicBezTo>
                  <a:pt x="7485294" y="2550378"/>
                  <a:pt x="7527346" y="2541532"/>
                  <a:pt x="7544165" y="2568073"/>
                </a:cubicBezTo>
                <a:cubicBezTo>
                  <a:pt x="7544165" y="2568073"/>
                  <a:pt x="7544165" y="2576928"/>
                  <a:pt x="7535753" y="2576928"/>
                </a:cubicBezTo>
                <a:lnTo>
                  <a:pt x="7236495" y="2576928"/>
                </a:lnTo>
                <a:lnTo>
                  <a:pt x="7215508" y="2587165"/>
                </a:lnTo>
                <a:lnTo>
                  <a:pt x="7214139" y="2590655"/>
                </a:lnTo>
                <a:lnTo>
                  <a:pt x="7232990" y="2594621"/>
                </a:lnTo>
                <a:cubicBezTo>
                  <a:pt x="7258220" y="2594621"/>
                  <a:pt x="7291860" y="2603475"/>
                  <a:pt x="7300272" y="2638871"/>
                </a:cubicBezTo>
                <a:cubicBezTo>
                  <a:pt x="7300272" y="2674266"/>
                  <a:pt x="7308682" y="2665420"/>
                  <a:pt x="7333912" y="2665420"/>
                </a:cubicBezTo>
                <a:cubicBezTo>
                  <a:pt x="7367553" y="2665420"/>
                  <a:pt x="7401193" y="2656564"/>
                  <a:pt x="7426423" y="2683114"/>
                </a:cubicBezTo>
                <a:cubicBezTo>
                  <a:pt x="7434834" y="2683114"/>
                  <a:pt x="7443243" y="2691968"/>
                  <a:pt x="7443243" y="2700816"/>
                </a:cubicBezTo>
                <a:cubicBezTo>
                  <a:pt x="7443243" y="2718509"/>
                  <a:pt x="7434834" y="2709662"/>
                  <a:pt x="7426423" y="2709662"/>
                </a:cubicBezTo>
                <a:lnTo>
                  <a:pt x="7224581" y="2709662"/>
                </a:lnTo>
                <a:cubicBezTo>
                  <a:pt x="7220377" y="2709662"/>
                  <a:pt x="7214067" y="2709662"/>
                  <a:pt x="7208810" y="2710767"/>
                </a:cubicBezTo>
                <a:lnTo>
                  <a:pt x="7207899" y="2711514"/>
                </a:lnTo>
                <a:lnTo>
                  <a:pt x="7208115" y="2712006"/>
                </a:lnTo>
                <a:cubicBezTo>
                  <a:pt x="7220212" y="2723211"/>
                  <a:pt x="7244402" y="2726411"/>
                  <a:pt x="7292785" y="2730679"/>
                </a:cubicBezTo>
                <a:cubicBezTo>
                  <a:pt x="7357296" y="2739216"/>
                  <a:pt x="7394929" y="2769092"/>
                  <a:pt x="7411055" y="2816042"/>
                </a:cubicBezTo>
                <a:lnTo>
                  <a:pt x="7411055" y="2824702"/>
                </a:lnTo>
                <a:lnTo>
                  <a:pt x="7510524" y="2824702"/>
                </a:lnTo>
                <a:cubicBezTo>
                  <a:pt x="7535753" y="2824702"/>
                  <a:pt x="7560984" y="2824702"/>
                  <a:pt x="7586217" y="2815857"/>
                </a:cubicBezTo>
                <a:cubicBezTo>
                  <a:pt x="7603035" y="2815857"/>
                  <a:pt x="7611446" y="2833550"/>
                  <a:pt x="7619857" y="2842405"/>
                </a:cubicBezTo>
                <a:cubicBezTo>
                  <a:pt x="7619857" y="2851252"/>
                  <a:pt x="7619857" y="2860098"/>
                  <a:pt x="7611446" y="2868954"/>
                </a:cubicBezTo>
                <a:lnTo>
                  <a:pt x="7569394" y="2868954"/>
                </a:lnTo>
                <a:cubicBezTo>
                  <a:pt x="7535753" y="2868954"/>
                  <a:pt x="7493705" y="2877800"/>
                  <a:pt x="7460064" y="2860098"/>
                </a:cubicBezTo>
                <a:cubicBezTo>
                  <a:pt x="7449550" y="2855675"/>
                  <a:pt x="7439565" y="2854569"/>
                  <a:pt x="7429971" y="2855261"/>
                </a:cubicBezTo>
                <a:lnTo>
                  <a:pt x="7408679" y="2859828"/>
                </a:lnTo>
                <a:lnTo>
                  <a:pt x="7391569" y="2867792"/>
                </a:lnTo>
                <a:lnTo>
                  <a:pt x="7380474" y="2867539"/>
                </a:lnTo>
                <a:lnTo>
                  <a:pt x="7376094" y="2868814"/>
                </a:lnTo>
                <a:lnTo>
                  <a:pt x="7363084" y="2868887"/>
                </a:lnTo>
                <a:lnTo>
                  <a:pt x="7330122" y="2879700"/>
                </a:lnTo>
                <a:lnTo>
                  <a:pt x="7423270" y="2893285"/>
                </a:lnTo>
                <a:cubicBezTo>
                  <a:pt x="7460064" y="2897710"/>
                  <a:pt x="7497909" y="2899921"/>
                  <a:pt x="7535753" y="2895495"/>
                </a:cubicBezTo>
                <a:cubicBezTo>
                  <a:pt x="7544165" y="2895495"/>
                  <a:pt x="7560984" y="2904350"/>
                  <a:pt x="7569394" y="2895495"/>
                </a:cubicBezTo>
                <a:cubicBezTo>
                  <a:pt x="7586217" y="2886648"/>
                  <a:pt x="7594625" y="2922043"/>
                  <a:pt x="7611446" y="2913195"/>
                </a:cubicBezTo>
                <a:cubicBezTo>
                  <a:pt x="7619857" y="2913195"/>
                  <a:pt x="7619857" y="2930898"/>
                  <a:pt x="7619857" y="2939745"/>
                </a:cubicBezTo>
                <a:cubicBezTo>
                  <a:pt x="7619857" y="2957445"/>
                  <a:pt x="7611446" y="2957445"/>
                  <a:pt x="7603035" y="2957445"/>
                </a:cubicBezTo>
                <a:lnTo>
                  <a:pt x="7476884" y="2957445"/>
                </a:lnTo>
                <a:cubicBezTo>
                  <a:pt x="7518935" y="2966293"/>
                  <a:pt x="7560984" y="2992841"/>
                  <a:pt x="7611446" y="2992841"/>
                </a:cubicBezTo>
                <a:cubicBezTo>
                  <a:pt x="7619857" y="2983986"/>
                  <a:pt x="7636676" y="2983986"/>
                  <a:pt x="7636676" y="3010536"/>
                </a:cubicBezTo>
                <a:cubicBezTo>
                  <a:pt x="7636676" y="3028238"/>
                  <a:pt x="7619857" y="3019391"/>
                  <a:pt x="7603035" y="3019391"/>
                </a:cubicBezTo>
                <a:lnTo>
                  <a:pt x="7392782" y="3019391"/>
                </a:lnTo>
                <a:cubicBezTo>
                  <a:pt x="7384372" y="3019391"/>
                  <a:pt x="7367553" y="3010536"/>
                  <a:pt x="7359141" y="3037084"/>
                </a:cubicBezTo>
                <a:cubicBezTo>
                  <a:pt x="7375964" y="3037084"/>
                  <a:pt x="7409602" y="3028238"/>
                  <a:pt x="7418013" y="3037084"/>
                </a:cubicBezTo>
                <a:cubicBezTo>
                  <a:pt x="7443243" y="3063633"/>
                  <a:pt x="7468474" y="3045938"/>
                  <a:pt x="7493705" y="3063633"/>
                </a:cubicBezTo>
                <a:cubicBezTo>
                  <a:pt x="7510524" y="3072479"/>
                  <a:pt x="7544165" y="3063633"/>
                  <a:pt x="7569394" y="3063633"/>
                </a:cubicBezTo>
                <a:cubicBezTo>
                  <a:pt x="7586217" y="3063633"/>
                  <a:pt x="7594625" y="3072479"/>
                  <a:pt x="7594625" y="3090181"/>
                </a:cubicBezTo>
                <a:cubicBezTo>
                  <a:pt x="7594625" y="3099029"/>
                  <a:pt x="7586217" y="3116729"/>
                  <a:pt x="7569394" y="3116729"/>
                </a:cubicBezTo>
                <a:cubicBezTo>
                  <a:pt x="7510524" y="3107883"/>
                  <a:pt x="7451653" y="3107883"/>
                  <a:pt x="7392782" y="3116729"/>
                </a:cubicBezTo>
                <a:cubicBezTo>
                  <a:pt x="7367553" y="3116729"/>
                  <a:pt x="7350731" y="3107883"/>
                  <a:pt x="7317090" y="3125577"/>
                </a:cubicBezTo>
                <a:cubicBezTo>
                  <a:pt x="7359141" y="3125577"/>
                  <a:pt x="7384372" y="3134431"/>
                  <a:pt x="7409602" y="3125577"/>
                </a:cubicBezTo>
                <a:cubicBezTo>
                  <a:pt x="7443243" y="3125577"/>
                  <a:pt x="7451653" y="3143279"/>
                  <a:pt x="7468474" y="3160972"/>
                </a:cubicBezTo>
                <a:cubicBezTo>
                  <a:pt x="7476884" y="3169827"/>
                  <a:pt x="7476884" y="3178674"/>
                  <a:pt x="7468474" y="3187520"/>
                </a:cubicBezTo>
                <a:cubicBezTo>
                  <a:pt x="7460064" y="3196377"/>
                  <a:pt x="7451653" y="3205222"/>
                  <a:pt x="7434834" y="3205222"/>
                </a:cubicBezTo>
                <a:cubicBezTo>
                  <a:pt x="7392782" y="3196377"/>
                  <a:pt x="7359141" y="3205222"/>
                  <a:pt x="7325501" y="3222925"/>
                </a:cubicBezTo>
                <a:lnTo>
                  <a:pt x="7289650" y="3228471"/>
                </a:lnTo>
                <a:lnTo>
                  <a:pt x="7297868" y="3237002"/>
                </a:lnTo>
                <a:cubicBezTo>
                  <a:pt x="7280974" y="3253767"/>
                  <a:pt x="7257748" y="3260473"/>
                  <a:pt x="7234517" y="3266341"/>
                </a:cubicBezTo>
                <a:lnTo>
                  <a:pt x="7200180" y="3279517"/>
                </a:lnTo>
                <a:lnTo>
                  <a:pt x="7287409" y="3302602"/>
                </a:lnTo>
                <a:cubicBezTo>
                  <a:pt x="7341167" y="3315405"/>
                  <a:pt x="7389553" y="3323941"/>
                  <a:pt x="7437935" y="3285529"/>
                </a:cubicBezTo>
                <a:cubicBezTo>
                  <a:pt x="7459437" y="3272725"/>
                  <a:pt x="7480939" y="3255653"/>
                  <a:pt x="7507819" y="3251385"/>
                </a:cubicBezTo>
                <a:cubicBezTo>
                  <a:pt x="7566956" y="3230044"/>
                  <a:pt x="7593834" y="3191632"/>
                  <a:pt x="7626089" y="3153218"/>
                </a:cubicBezTo>
                <a:cubicBezTo>
                  <a:pt x="7674469" y="3084930"/>
                  <a:pt x="7733604" y="3020909"/>
                  <a:pt x="7824993" y="2986763"/>
                </a:cubicBezTo>
                <a:cubicBezTo>
                  <a:pt x="7911007" y="2961156"/>
                  <a:pt x="7997021" y="2927010"/>
                  <a:pt x="8083034" y="2905671"/>
                </a:cubicBezTo>
                <a:cubicBezTo>
                  <a:pt x="8112601" y="2936970"/>
                  <a:pt x="8058843" y="3115518"/>
                  <a:pt x="8002397" y="3174559"/>
                </a:cubicBezTo>
                <a:cubicBezTo>
                  <a:pt x="7945951" y="3233600"/>
                  <a:pt x="7830369" y="3225776"/>
                  <a:pt x="7744358" y="3259920"/>
                </a:cubicBezTo>
                <a:cubicBezTo>
                  <a:pt x="7685221" y="3285529"/>
                  <a:pt x="7642215" y="3332478"/>
                  <a:pt x="7583083" y="3358087"/>
                </a:cubicBezTo>
                <a:cubicBezTo>
                  <a:pt x="7556202" y="3370890"/>
                  <a:pt x="7529324" y="3387962"/>
                  <a:pt x="7507819" y="3396499"/>
                </a:cubicBezTo>
                <a:cubicBezTo>
                  <a:pt x="7394929" y="3434911"/>
                  <a:pt x="7298161" y="3486128"/>
                  <a:pt x="7201396" y="3537345"/>
                </a:cubicBezTo>
                <a:lnTo>
                  <a:pt x="7180328" y="3547150"/>
                </a:lnTo>
                <a:lnTo>
                  <a:pt x="7165229" y="3639988"/>
                </a:lnTo>
                <a:cubicBezTo>
                  <a:pt x="7154274" y="3675822"/>
                  <a:pt x="7137381" y="3711449"/>
                  <a:pt x="7112041" y="3746654"/>
                </a:cubicBezTo>
                <a:lnTo>
                  <a:pt x="7107603" y="3767789"/>
                </a:lnTo>
                <a:lnTo>
                  <a:pt x="7120759" y="3772089"/>
                </a:lnTo>
                <a:cubicBezTo>
                  <a:pt x="7255155" y="3827574"/>
                  <a:pt x="7394929" y="3857452"/>
                  <a:pt x="7534699" y="3891595"/>
                </a:cubicBezTo>
                <a:cubicBezTo>
                  <a:pt x="7561578" y="3900132"/>
                  <a:pt x="7593834" y="3908668"/>
                  <a:pt x="7626089" y="3917205"/>
                </a:cubicBezTo>
                <a:cubicBezTo>
                  <a:pt x="7669094" y="3930008"/>
                  <a:pt x="7717478" y="3938544"/>
                  <a:pt x="7749734" y="3904400"/>
                </a:cubicBezTo>
                <a:cubicBezTo>
                  <a:pt x="7771237" y="3887327"/>
                  <a:pt x="7798115" y="3891595"/>
                  <a:pt x="7819618" y="3895864"/>
                </a:cubicBezTo>
                <a:cubicBezTo>
                  <a:pt x="7846497" y="3895864"/>
                  <a:pt x="7867999" y="3917205"/>
                  <a:pt x="7894880" y="3912937"/>
                </a:cubicBezTo>
                <a:cubicBezTo>
                  <a:pt x="7905632" y="3912937"/>
                  <a:pt x="7927136" y="3930008"/>
                  <a:pt x="7927136" y="3942812"/>
                </a:cubicBezTo>
                <a:cubicBezTo>
                  <a:pt x="7943264" y="4011102"/>
                  <a:pt x="7900256" y="4122072"/>
                  <a:pt x="7787364" y="4169020"/>
                </a:cubicBezTo>
                <a:cubicBezTo>
                  <a:pt x="7728228" y="4194630"/>
                  <a:pt x="7690597" y="4203164"/>
                  <a:pt x="7636840" y="4169020"/>
                </a:cubicBezTo>
                <a:cubicBezTo>
                  <a:pt x="7599210" y="4143411"/>
                  <a:pt x="7550826" y="4126340"/>
                  <a:pt x="7513195" y="4100731"/>
                </a:cubicBezTo>
                <a:cubicBezTo>
                  <a:pt x="7475565" y="4079391"/>
                  <a:pt x="7437935" y="4045246"/>
                  <a:pt x="7378800" y="4079391"/>
                </a:cubicBezTo>
                <a:cubicBezTo>
                  <a:pt x="7341167" y="4096463"/>
                  <a:pt x="7271283" y="4058050"/>
                  <a:pt x="7239029" y="4023907"/>
                </a:cubicBezTo>
                <a:cubicBezTo>
                  <a:pt x="7212150" y="3989761"/>
                  <a:pt x="7201396" y="3947080"/>
                  <a:pt x="7158389" y="3921471"/>
                </a:cubicBezTo>
                <a:lnTo>
                  <a:pt x="7124598" y="3898797"/>
                </a:lnTo>
                <a:lnTo>
                  <a:pt x="7095148" y="3921009"/>
                </a:lnTo>
                <a:cubicBezTo>
                  <a:pt x="7061361" y="3934422"/>
                  <a:pt x="7044468" y="3954538"/>
                  <a:pt x="6993789" y="3921009"/>
                </a:cubicBezTo>
                <a:cubicBezTo>
                  <a:pt x="6934661" y="3874068"/>
                  <a:pt x="6875535" y="3887478"/>
                  <a:pt x="6841749" y="3947832"/>
                </a:cubicBezTo>
                <a:cubicBezTo>
                  <a:pt x="6824855" y="3981363"/>
                  <a:pt x="6816409" y="4014892"/>
                  <a:pt x="6799515" y="4048423"/>
                </a:cubicBezTo>
                <a:cubicBezTo>
                  <a:pt x="6757283" y="4155718"/>
                  <a:pt x="6655921" y="4236188"/>
                  <a:pt x="6554562" y="4309956"/>
                </a:cubicBezTo>
                <a:cubicBezTo>
                  <a:pt x="6546116" y="4323367"/>
                  <a:pt x="6512327" y="4330074"/>
                  <a:pt x="6495434" y="4323367"/>
                </a:cubicBezTo>
                <a:cubicBezTo>
                  <a:pt x="6385628" y="4316661"/>
                  <a:pt x="6267373" y="4356898"/>
                  <a:pt x="6157569" y="4323367"/>
                </a:cubicBezTo>
                <a:cubicBezTo>
                  <a:pt x="6140675" y="4410544"/>
                  <a:pt x="6242035" y="4457486"/>
                  <a:pt x="6225141" y="4544663"/>
                </a:cubicBezTo>
                <a:cubicBezTo>
                  <a:pt x="6149121" y="4497722"/>
                  <a:pt x="6089994" y="4464193"/>
                  <a:pt x="6030867" y="4423957"/>
                </a:cubicBezTo>
                <a:cubicBezTo>
                  <a:pt x="5937955" y="4363603"/>
                  <a:pt x="5845040" y="4323367"/>
                  <a:pt x="5726788" y="4363603"/>
                </a:cubicBezTo>
                <a:cubicBezTo>
                  <a:pt x="5616981" y="4397134"/>
                  <a:pt x="5600087" y="4477604"/>
                  <a:pt x="5583194" y="4558076"/>
                </a:cubicBezTo>
                <a:cubicBezTo>
                  <a:pt x="5557855" y="4698900"/>
                  <a:pt x="5532515" y="4712313"/>
                  <a:pt x="5372027" y="4658664"/>
                </a:cubicBezTo>
                <a:cubicBezTo>
                  <a:pt x="5296009" y="4631841"/>
                  <a:pt x="5296009" y="4631841"/>
                  <a:pt x="5228434" y="4698900"/>
                </a:cubicBezTo>
                <a:cubicBezTo>
                  <a:pt x="5169308" y="4765960"/>
                  <a:pt x="5110182" y="4833019"/>
                  <a:pt x="4991928" y="4812901"/>
                </a:cubicBezTo>
                <a:cubicBezTo>
                  <a:pt x="4932802" y="4799490"/>
                  <a:pt x="4924354" y="4833019"/>
                  <a:pt x="4915908" y="4866550"/>
                </a:cubicBezTo>
                <a:cubicBezTo>
                  <a:pt x="4899016" y="4926904"/>
                  <a:pt x="4924354" y="4980551"/>
                  <a:pt x="4949694" y="5034199"/>
                </a:cubicBezTo>
                <a:lnTo>
                  <a:pt x="4978237" y="5142809"/>
                </a:lnTo>
                <a:lnTo>
                  <a:pt x="4997518" y="5144903"/>
                </a:lnTo>
                <a:cubicBezTo>
                  <a:pt x="5004782" y="5146922"/>
                  <a:pt x="5011511" y="5150573"/>
                  <a:pt x="5017276" y="5157192"/>
                </a:cubicBezTo>
                <a:cubicBezTo>
                  <a:pt x="5024008" y="5165065"/>
                  <a:pt x="5045680" y="5164918"/>
                  <a:pt x="5033367" y="5182005"/>
                </a:cubicBezTo>
                <a:cubicBezTo>
                  <a:pt x="5029387" y="5186845"/>
                  <a:pt x="5033752" y="5192948"/>
                  <a:pt x="5039731" y="5192443"/>
                </a:cubicBezTo>
                <a:cubicBezTo>
                  <a:pt x="5064639" y="5192584"/>
                  <a:pt x="5067763" y="5202734"/>
                  <a:pt x="5060058" y="5219711"/>
                </a:cubicBezTo>
                <a:cubicBezTo>
                  <a:pt x="5057945" y="5225238"/>
                  <a:pt x="5065920" y="5229065"/>
                  <a:pt x="5070657" y="5232605"/>
                </a:cubicBezTo>
                <a:cubicBezTo>
                  <a:pt x="5079130" y="5237516"/>
                  <a:pt x="5083495" y="5243619"/>
                  <a:pt x="5077775" y="5251423"/>
                </a:cubicBezTo>
                <a:cubicBezTo>
                  <a:pt x="5072053" y="5259225"/>
                  <a:pt x="5076418" y="5265330"/>
                  <a:pt x="5076675" y="5272625"/>
                </a:cubicBezTo>
                <a:cubicBezTo>
                  <a:pt x="5077316" y="5290866"/>
                  <a:pt x="5078583" y="5313839"/>
                  <a:pt x="5067013" y="5325796"/>
                </a:cubicBezTo>
                <a:cubicBezTo>
                  <a:pt x="5041632" y="5351588"/>
                  <a:pt x="5018120" y="5378067"/>
                  <a:pt x="4992239" y="5402777"/>
                </a:cubicBezTo>
                <a:cubicBezTo>
                  <a:pt x="4989501" y="5403571"/>
                  <a:pt x="4984023" y="5405162"/>
                  <a:pt x="4981655" y="5403392"/>
                </a:cubicBezTo>
                <a:cubicBezTo>
                  <a:pt x="4963465" y="5397614"/>
                  <a:pt x="4947145" y="5392525"/>
                  <a:pt x="4935831" y="5411777"/>
                </a:cubicBezTo>
                <a:cubicBezTo>
                  <a:pt x="4932849" y="5418785"/>
                  <a:pt x="4926243" y="5414559"/>
                  <a:pt x="4922876" y="5410623"/>
                </a:cubicBezTo>
                <a:cubicBezTo>
                  <a:pt x="4910281" y="5393396"/>
                  <a:pt x="4899324" y="5396574"/>
                  <a:pt x="4887883" y="5412181"/>
                </a:cubicBezTo>
                <a:cubicBezTo>
                  <a:pt x="4880419" y="5422944"/>
                  <a:pt x="4873945" y="5422368"/>
                  <a:pt x="4868951" y="5411532"/>
                </a:cubicBezTo>
                <a:cubicBezTo>
                  <a:pt x="4865955" y="5405031"/>
                  <a:pt x="4865199" y="5396651"/>
                  <a:pt x="4852373" y="5399145"/>
                </a:cubicBezTo>
                <a:cubicBezTo>
                  <a:pt x="4822987" y="5402761"/>
                  <a:pt x="4805041" y="5390770"/>
                  <a:pt x="4797423" y="5370869"/>
                </a:cubicBezTo>
                <a:cubicBezTo>
                  <a:pt x="4792303" y="5356386"/>
                  <a:pt x="4783829" y="5351474"/>
                  <a:pt x="4769006" y="5349635"/>
                </a:cubicBezTo>
                <a:lnTo>
                  <a:pt x="4763013" y="5336631"/>
                </a:lnTo>
                <a:cubicBezTo>
                  <a:pt x="4773714" y="5326155"/>
                  <a:pt x="4772331" y="5313043"/>
                  <a:pt x="4763231" y="5303401"/>
                </a:cubicBezTo>
                <a:cubicBezTo>
                  <a:pt x="4747396" y="5285883"/>
                  <a:pt x="4748625" y="5268329"/>
                  <a:pt x="4760438" y="5250159"/>
                </a:cubicBezTo>
                <a:cubicBezTo>
                  <a:pt x="4764790" y="5242753"/>
                  <a:pt x="4769640" y="5236432"/>
                  <a:pt x="4768885" y="5228052"/>
                </a:cubicBezTo>
                <a:cubicBezTo>
                  <a:pt x="4766132" y="5215338"/>
                  <a:pt x="4771353" y="5206453"/>
                  <a:pt x="4786918" y="5203164"/>
                </a:cubicBezTo>
                <a:cubicBezTo>
                  <a:pt x="4797875" y="5199984"/>
                  <a:pt x="4803597" y="5192182"/>
                  <a:pt x="4805708" y="5186655"/>
                </a:cubicBezTo>
                <a:cubicBezTo>
                  <a:pt x="4811360" y="5170274"/>
                  <a:pt x="4824366" y="5163120"/>
                  <a:pt x="4839370" y="5158612"/>
                </a:cubicBezTo>
                <a:lnTo>
                  <a:pt x="4839887" y="5158473"/>
                </a:lnTo>
                <a:lnTo>
                  <a:pt x="4839887" y="5114670"/>
                </a:lnTo>
                <a:cubicBezTo>
                  <a:pt x="4839887" y="5074434"/>
                  <a:pt x="4848336" y="5034199"/>
                  <a:pt x="4831440" y="5000669"/>
                </a:cubicBezTo>
                <a:cubicBezTo>
                  <a:pt x="4814546" y="4930256"/>
                  <a:pt x="4780760" y="4886668"/>
                  <a:pt x="4731137" y="4868226"/>
                </a:cubicBezTo>
                <a:lnTo>
                  <a:pt x="4699578" y="4861044"/>
                </a:lnTo>
                <a:lnTo>
                  <a:pt x="4695996" y="4869585"/>
                </a:lnTo>
                <a:cubicBezTo>
                  <a:pt x="4645192" y="4974424"/>
                  <a:pt x="4588710" y="5076657"/>
                  <a:pt x="4526886" y="5175990"/>
                </a:cubicBezTo>
                <a:lnTo>
                  <a:pt x="4431061" y="5313663"/>
                </a:lnTo>
                <a:lnTo>
                  <a:pt x="4467109" y="5335807"/>
                </a:lnTo>
                <a:cubicBezTo>
                  <a:pt x="4498693" y="5358748"/>
                  <a:pt x="4526916" y="5385423"/>
                  <a:pt x="4556483" y="5411032"/>
                </a:cubicBezTo>
                <a:cubicBezTo>
                  <a:pt x="4594115" y="5440908"/>
                  <a:pt x="4610241" y="5483588"/>
                  <a:pt x="4588738" y="5530539"/>
                </a:cubicBezTo>
                <a:cubicBezTo>
                  <a:pt x="4567235" y="5577487"/>
                  <a:pt x="4545733" y="5628704"/>
                  <a:pt x="4486598" y="5658580"/>
                </a:cubicBezTo>
                <a:cubicBezTo>
                  <a:pt x="4475846" y="5667116"/>
                  <a:pt x="4475846" y="5675652"/>
                  <a:pt x="4481222" y="5688457"/>
                </a:cubicBezTo>
                <a:cubicBezTo>
                  <a:pt x="4486598" y="5739674"/>
                  <a:pt x="4513476" y="5786622"/>
                  <a:pt x="4508100" y="5833571"/>
                </a:cubicBezTo>
                <a:cubicBezTo>
                  <a:pt x="4508100" y="5914665"/>
                  <a:pt x="4459719" y="5978685"/>
                  <a:pt x="4373705" y="6029902"/>
                </a:cubicBezTo>
                <a:cubicBezTo>
                  <a:pt x="4330697" y="6051243"/>
                  <a:pt x="4298443" y="6081120"/>
                  <a:pt x="4244684" y="6076852"/>
                </a:cubicBezTo>
                <a:cubicBezTo>
                  <a:pt x="4158671" y="6072584"/>
                  <a:pt x="4067282" y="6093923"/>
                  <a:pt x="3981267" y="6046974"/>
                </a:cubicBezTo>
                <a:cubicBezTo>
                  <a:pt x="3954388" y="6032036"/>
                  <a:pt x="3929189" y="6016564"/>
                  <a:pt x="3906594" y="6000025"/>
                </a:cubicBezTo>
                <a:lnTo>
                  <a:pt x="3861154" y="5958970"/>
                </a:lnTo>
                <a:lnTo>
                  <a:pt x="3835346" y="5983754"/>
                </a:lnTo>
                <a:lnTo>
                  <a:pt x="3721172" y="6074326"/>
                </a:lnTo>
                <a:lnTo>
                  <a:pt x="3723563" y="6076719"/>
                </a:lnTo>
                <a:cubicBezTo>
                  <a:pt x="3726587" y="6079253"/>
                  <a:pt x="3729947" y="6081120"/>
                  <a:pt x="3733978" y="6081120"/>
                </a:cubicBezTo>
                <a:cubicBezTo>
                  <a:pt x="3750107" y="6076852"/>
                  <a:pt x="3787737" y="6072584"/>
                  <a:pt x="3776987" y="6098191"/>
                </a:cubicBezTo>
                <a:cubicBezTo>
                  <a:pt x="3771611" y="6115264"/>
                  <a:pt x="3755484" y="6132337"/>
                  <a:pt x="3723226" y="6128069"/>
                </a:cubicBezTo>
                <a:cubicBezTo>
                  <a:pt x="3707100" y="6128069"/>
                  <a:pt x="3696348" y="6119532"/>
                  <a:pt x="3685596" y="6115264"/>
                </a:cubicBezTo>
                <a:lnTo>
                  <a:pt x="3674316" y="6111495"/>
                </a:lnTo>
                <a:lnTo>
                  <a:pt x="3550158" y="6209987"/>
                </a:lnTo>
                <a:cubicBezTo>
                  <a:pt x="3203062" y="6460006"/>
                  <a:pt x="2807022" y="6660110"/>
                  <a:pt x="2376461" y="6797710"/>
                </a:cubicBezTo>
                <a:lnTo>
                  <a:pt x="2293103" y="6820826"/>
                </a:lnTo>
                <a:lnTo>
                  <a:pt x="2293103" y="6858002"/>
                </a:lnTo>
                <a:lnTo>
                  <a:pt x="2159046" y="6858002"/>
                </a:lnTo>
                <a:lnTo>
                  <a:pt x="2047293" y="6888993"/>
                </a:lnTo>
                <a:cubicBezTo>
                  <a:pt x="1712104" y="6968163"/>
                  <a:pt x="1336859" y="7003316"/>
                  <a:pt x="995643" y="7010404"/>
                </a:cubicBezTo>
                <a:cubicBezTo>
                  <a:pt x="654428" y="7017492"/>
                  <a:pt x="335190" y="7010693"/>
                  <a:pt x="0" y="6931523"/>
                </a:cubicBezTo>
                <a:lnTo>
                  <a:pt x="28261" y="5029202"/>
                </a:lnTo>
                <a:close/>
              </a:path>
            </a:pathLst>
          </a:custGeom>
          <a:solidFill>
            <a:schemeClr val="bg1">
              <a:lumMod val="95000"/>
            </a:schemeClr>
          </a:solidFill>
          <a:effectLst>
            <a:outerShdw blurRad="393700" dist="38100" dir="5400000" algn="t" rotWithShape="0">
              <a:prstClr val="black">
                <a:alpha val="10000"/>
              </a:prstClr>
            </a:outerShdw>
            <a:softEdge rad="63500"/>
          </a:effectLst>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53868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wipe(right)">
                                      <p:cBhvr>
                                        <p:cTn id="7"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m com Le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A61599-F168-4E79-9D40-0CCB38F96FA2}"/>
              </a:ext>
            </a:extLst>
          </p:cNvPr>
          <p:cNvSpPr>
            <a:spLocks noGrp="1"/>
          </p:cNvSpPr>
          <p:nvPr>
            <p:ph type="title"/>
          </p:nvPr>
        </p:nvSpPr>
        <p:spPr>
          <a:xfrm>
            <a:off x="469900" y="823686"/>
            <a:ext cx="5715000" cy="941614"/>
          </a:xfrm>
        </p:spPr>
        <p:txBody>
          <a:bodyPr anchor="ctr">
            <a:normAutofit/>
          </a:bodyPr>
          <a:lstStyle>
            <a:lvl1pPr algn="l">
              <a:defRPr sz="3600" b="1"/>
            </a:lvl1pPr>
          </a:lstStyle>
          <a:p>
            <a:r>
              <a:rPr lang="pt-BR" dirty="0"/>
              <a:t>Clique para editar o título Mestre</a:t>
            </a:r>
          </a:p>
        </p:txBody>
      </p:sp>
      <p:sp>
        <p:nvSpPr>
          <p:cNvPr id="4" name="Espaço Reservado para Texto 3">
            <a:extLst>
              <a:ext uri="{FF2B5EF4-FFF2-40B4-BE49-F238E27FC236}">
                <a16:creationId xmlns:a16="http://schemas.microsoft.com/office/drawing/2014/main" id="{229D6EC1-3DE9-47D2-BE85-99B1B9299917}"/>
              </a:ext>
            </a:extLst>
          </p:cNvPr>
          <p:cNvSpPr>
            <a:spLocks noGrp="1"/>
          </p:cNvSpPr>
          <p:nvPr>
            <p:ph type="body" sz="half" idx="2"/>
          </p:nvPr>
        </p:nvSpPr>
        <p:spPr>
          <a:xfrm>
            <a:off x="469901" y="2095500"/>
            <a:ext cx="5715000" cy="4403270"/>
          </a:xfrm>
        </p:spPr>
        <p:txBody>
          <a:bodyPr anchor="ctr">
            <a:normAutofit/>
          </a:bodyPr>
          <a:lstStyle>
            <a:lvl1pPr marL="571500" indent="-571500" algn="l">
              <a:lnSpc>
                <a:spcPct val="100000"/>
              </a:lnSpc>
              <a:spcBef>
                <a:spcPts val="600"/>
              </a:spcBef>
              <a:spcAft>
                <a:spcPts val="1200"/>
              </a:spcAft>
              <a:buFont typeface="Wingdings" panose="05000000000000000000" pitchFamily="2" charset="2"/>
              <a:buChar char="§"/>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dirty="0"/>
              <a:t>Clique para editar os estilos de texto Mestres</a:t>
            </a:r>
          </a:p>
        </p:txBody>
      </p:sp>
      <p:sp>
        <p:nvSpPr>
          <p:cNvPr id="8" name="Espaço Reservado para Imagem 7">
            <a:extLst>
              <a:ext uri="{FF2B5EF4-FFF2-40B4-BE49-F238E27FC236}">
                <a16:creationId xmlns:a16="http://schemas.microsoft.com/office/drawing/2014/main" id="{8C597C87-830B-40C6-985F-8033CB71CC79}"/>
              </a:ext>
            </a:extLst>
          </p:cNvPr>
          <p:cNvSpPr>
            <a:spLocks noGrp="1"/>
          </p:cNvSpPr>
          <p:nvPr>
            <p:ph type="pic" sz="quarter" idx="10"/>
          </p:nvPr>
        </p:nvSpPr>
        <p:spPr>
          <a:xfrm>
            <a:off x="6477000" y="823913"/>
            <a:ext cx="5715000" cy="6034087"/>
          </a:xfrm>
        </p:spPr>
        <p:txBody>
          <a:bodyPr/>
          <a:lstStyle/>
          <a:p>
            <a:endParaRPr lang="pt-BR"/>
          </a:p>
        </p:txBody>
      </p:sp>
    </p:spTree>
    <p:extLst>
      <p:ext uri="{BB962C8B-B14F-4D97-AF65-F5344CB8AC3E}">
        <p14:creationId xmlns:p14="http://schemas.microsoft.com/office/powerpoint/2010/main" val="402226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25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25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250" fill="hold"/>
                        <p:tgtEl>
                          <p:spTgt spid="4"/>
                        </p:tgtEl>
                        <p:attrNameLst>
                          <p:attrName>ppt_x</p:attrName>
                        </p:attrNameLst>
                      </p:cBhvr>
                      <p:tavLst>
                        <p:tav tm="0">
                          <p:val>
                            <p:strVal val="0-#ppt_w/2"/>
                          </p:val>
                        </p:tav>
                        <p:tav tm="100000">
                          <p:val>
                            <p:strVal val="#ppt_x"/>
                          </p:val>
                        </p:tav>
                      </p:tavLst>
                    </p:anim>
                    <p:anim calcmode="lin" valueType="num">
                      <p:cBhvr additive="base">
                        <p:cTn dur="25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lide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233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lide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03DC7F5A-8E4F-4EDD-83FC-1F3383178F14}"/>
              </a:ext>
            </a:extLst>
          </p:cNvPr>
          <p:cNvSpPr>
            <a:spLocks noGrp="1"/>
          </p:cNvSpPr>
          <p:nvPr>
            <p:ph type="body" sz="quarter" idx="10"/>
          </p:nvPr>
        </p:nvSpPr>
        <p:spPr>
          <a:xfrm>
            <a:off x="165100" y="266700"/>
            <a:ext cx="4914900" cy="61341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Imagem 4">
            <a:extLst>
              <a:ext uri="{FF2B5EF4-FFF2-40B4-BE49-F238E27FC236}">
                <a16:creationId xmlns:a16="http://schemas.microsoft.com/office/drawing/2014/main" id="{D9FC710C-69C9-45AB-BC5E-35194CD3D923}"/>
              </a:ext>
            </a:extLst>
          </p:cNvPr>
          <p:cNvSpPr>
            <a:spLocks noGrp="1"/>
          </p:cNvSpPr>
          <p:nvPr>
            <p:ph type="pic" sz="quarter" idx="11"/>
          </p:nvPr>
        </p:nvSpPr>
        <p:spPr>
          <a:xfrm>
            <a:off x="6870700" y="0"/>
            <a:ext cx="5321300" cy="6858000"/>
          </a:xfrm>
        </p:spPr>
        <p:txBody>
          <a:bodyPr/>
          <a:lstStyle/>
          <a:p>
            <a:endParaRPr lang="pt-BR"/>
          </a:p>
        </p:txBody>
      </p:sp>
    </p:spTree>
    <p:extLst>
      <p:ext uri="{BB962C8B-B14F-4D97-AF65-F5344CB8AC3E}">
        <p14:creationId xmlns:p14="http://schemas.microsoft.com/office/powerpoint/2010/main" val="347305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lide de Títul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103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82227C-E010-4EFD-A200-9B390D84FCF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F595FA9-3C7C-4564-BCF1-BDF7866650D9}"/>
              </a:ext>
            </a:extLst>
          </p:cNvPr>
          <p:cNvSpPr>
            <a:spLocks noGrp="1"/>
          </p:cNvSpPr>
          <p:nvPr>
            <p:ph idx="1"/>
          </p:nvPr>
        </p:nvSpPr>
        <p:spPr/>
        <p:txBody>
          <a:bodyPr/>
          <a:lstStyle>
            <a:lvl1pPr>
              <a:lnSpc>
                <a:spcPct val="100000"/>
              </a:lnSpc>
              <a:spcBef>
                <a:spcPts val="600"/>
              </a:spcBef>
              <a:spcAft>
                <a:spcPts val="600"/>
              </a:spcAft>
              <a:defRPr/>
            </a:lvl1pPr>
            <a:lvl2pPr>
              <a:lnSpc>
                <a:spcPct val="100000"/>
              </a:lnSpc>
              <a:spcBef>
                <a:spcPts val="600"/>
              </a:spcBef>
              <a:spcAft>
                <a:spcPts val="600"/>
              </a:spcAft>
              <a:defRPr/>
            </a:lvl2pPr>
            <a:lvl3pPr>
              <a:lnSpc>
                <a:spcPct val="100000"/>
              </a:lnSpc>
              <a:spcBef>
                <a:spcPts val="600"/>
              </a:spcBef>
              <a:spcAft>
                <a:spcPts val="600"/>
              </a:spcAft>
              <a:defRPr/>
            </a:lvl3pPr>
            <a:lvl4pPr>
              <a:lnSpc>
                <a:spcPct val="100000"/>
              </a:lnSpc>
              <a:spcBef>
                <a:spcPts val="600"/>
              </a:spcBef>
              <a:spcAft>
                <a:spcPts val="600"/>
              </a:spcAft>
              <a:defRPr/>
            </a:lvl4pPr>
            <a:lvl5pPr>
              <a:lnSpc>
                <a:spcPct val="100000"/>
              </a:lnSpc>
              <a:spcBef>
                <a:spcPts val="600"/>
              </a:spcBef>
              <a:spcAft>
                <a:spcPts val="600"/>
              </a:spcAft>
              <a:defRPr/>
            </a:lvl5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56360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1209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A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B84094-F1C6-4FF3-B143-34B55C30A353}"/>
              </a:ext>
            </a:extLst>
          </p:cNvPr>
          <p:cNvSpPr>
            <a:spLocks noGrp="1"/>
          </p:cNvSpPr>
          <p:nvPr>
            <p:ph type="title"/>
          </p:nvPr>
        </p:nvSpPr>
        <p:spPr>
          <a:xfrm>
            <a:off x="220586" y="1678207"/>
            <a:ext cx="7788297" cy="4462462"/>
          </a:xfrm>
        </p:spPr>
        <p:txBody>
          <a:bodyPr anchor="ctr">
            <a:normAutofit/>
          </a:bodyPr>
          <a:lstStyle>
            <a:lvl1pPr>
              <a:defRPr sz="8000" b="1">
                <a:solidFill>
                  <a:srgbClr val="9D1A26"/>
                </a:solidFill>
              </a:defRPr>
            </a:lvl1pPr>
          </a:lstStyle>
          <a:p>
            <a:r>
              <a:rPr lang="pt-BR" dirty="0"/>
              <a:t>Clique para editar o título Mestre</a:t>
            </a:r>
          </a:p>
        </p:txBody>
      </p:sp>
      <p:sp>
        <p:nvSpPr>
          <p:cNvPr id="4" name="Espaço Reservado para Texto 3">
            <a:extLst>
              <a:ext uri="{FF2B5EF4-FFF2-40B4-BE49-F238E27FC236}">
                <a16:creationId xmlns:a16="http://schemas.microsoft.com/office/drawing/2014/main" id="{A1F15306-7977-494B-A975-C2DB0E73E897}"/>
              </a:ext>
            </a:extLst>
          </p:cNvPr>
          <p:cNvSpPr>
            <a:spLocks noGrp="1"/>
          </p:cNvSpPr>
          <p:nvPr>
            <p:ph type="body" sz="quarter" idx="10" hasCustomPrompt="1"/>
          </p:nvPr>
        </p:nvSpPr>
        <p:spPr>
          <a:xfrm>
            <a:off x="9732579" y="1019175"/>
            <a:ext cx="2238759" cy="2270125"/>
          </a:xfrm>
        </p:spPr>
        <p:txBody>
          <a:bodyPr anchor="ctr">
            <a:noAutofit/>
          </a:bodyPr>
          <a:lstStyle>
            <a:lvl1pPr marL="0" indent="0" algn="ctr">
              <a:buNone/>
              <a:defRPr sz="13800" b="0">
                <a:solidFill>
                  <a:srgbClr val="9D1A26"/>
                </a:solidFill>
              </a:defRPr>
            </a:lvl1pPr>
          </a:lstStyle>
          <a:p>
            <a:pPr lvl="0"/>
            <a:r>
              <a:rPr lang="pt-BR" dirty="0"/>
              <a:t>0</a:t>
            </a:r>
          </a:p>
        </p:txBody>
      </p:sp>
    </p:spTree>
    <p:extLst>
      <p:ext uri="{BB962C8B-B14F-4D97-AF65-F5344CB8AC3E}">
        <p14:creationId xmlns:p14="http://schemas.microsoft.com/office/powerpoint/2010/main" val="432714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uas Partes de Conteú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4104F7-0577-4C9D-918B-E9B574A023AE}"/>
              </a:ext>
            </a:extLst>
          </p:cNvPr>
          <p:cNvSpPr>
            <a:spLocks noGrp="1"/>
          </p:cNvSpPr>
          <p:nvPr>
            <p:ph type="title" hasCustomPrompt="1"/>
          </p:nvPr>
        </p:nvSpPr>
        <p:spPr>
          <a:xfrm>
            <a:off x="132443" y="771525"/>
            <a:ext cx="7772400" cy="1055461"/>
          </a:xfrm>
        </p:spPr>
        <p:txBody>
          <a:bodyPr/>
          <a:lstStyle>
            <a:lvl1pPr algn="l">
              <a:defRPr/>
            </a:lvl1pPr>
          </a:lstStyle>
          <a:p>
            <a:r>
              <a:rPr lang="pt-BR" dirty="0"/>
              <a:t>título Mestre</a:t>
            </a:r>
          </a:p>
        </p:txBody>
      </p:sp>
      <p:sp>
        <p:nvSpPr>
          <p:cNvPr id="3" name="Espaço Reservado para Conteúdo 2">
            <a:extLst>
              <a:ext uri="{FF2B5EF4-FFF2-40B4-BE49-F238E27FC236}">
                <a16:creationId xmlns:a16="http://schemas.microsoft.com/office/drawing/2014/main" id="{57149F63-9A1C-42EC-B7A4-BB6339BE2B15}"/>
              </a:ext>
            </a:extLst>
          </p:cNvPr>
          <p:cNvSpPr>
            <a:spLocks noGrp="1"/>
          </p:cNvSpPr>
          <p:nvPr>
            <p:ph sz="half" idx="1"/>
          </p:nvPr>
        </p:nvSpPr>
        <p:spPr>
          <a:xfrm>
            <a:off x="0" y="2019299"/>
            <a:ext cx="12001500" cy="4473575"/>
          </a:xfrm>
        </p:spPr>
        <p:txBody>
          <a:bodyPr anchor="ctr"/>
          <a:lstStyle>
            <a:lvl1pPr marL="457200" indent="-457200" algn="l">
              <a:lnSpc>
                <a:spcPct val="100000"/>
              </a:lnSpc>
              <a:spcBef>
                <a:spcPts val="600"/>
              </a:spcBef>
              <a:spcAft>
                <a:spcPts val="600"/>
              </a:spcAft>
              <a:buFont typeface="Wingdings" panose="05000000000000000000" pitchFamily="2" charset="2"/>
              <a:buChar char="§"/>
              <a:defRPr/>
            </a:lvl1pPr>
            <a:lvl2pPr marL="800100" indent="-342900" algn="l">
              <a:lnSpc>
                <a:spcPct val="100000"/>
              </a:lnSpc>
              <a:spcBef>
                <a:spcPts val="600"/>
              </a:spcBef>
              <a:spcAft>
                <a:spcPts val="600"/>
              </a:spcAft>
              <a:buFont typeface="Wingdings" panose="05000000000000000000" pitchFamily="2" charset="2"/>
              <a:buChar char="§"/>
              <a:defRPr/>
            </a:lvl2pPr>
            <a:lvl3pPr marL="1257300" indent="-342900" algn="l">
              <a:lnSpc>
                <a:spcPct val="100000"/>
              </a:lnSpc>
              <a:spcBef>
                <a:spcPts val="600"/>
              </a:spcBef>
              <a:spcAft>
                <a:spcPts val="600"/>
              </a:spcAft>
              <a:buFont typeface="Wingdings" panose="05000000000000000000" pitchFamily="2" charset="2"/>
              <a:buChar char="§"/>
              <a:defRPr/>
            </a:lvl3pPr>
            <a:lvl4pPr marL="1657350" indent="-285750" algn="l">
              <a:lnSpc>
                <a:spcPct val="100000"/>
              </a:lnSpc>
              <a:spcBef>
                <a:spcPts val="600"/>
              </a:spcBef>
              <a:spcAft>
                <a:spcPts val="600"/>
              </a:spcAft>
              <a:buFont typeface="Wingdings" panose="05000000000000000000" pitchFamily="2" charset="2"/>
              <a:buChar char="§"/>
              <a:defRPr/>
            </a:lvl4pPr>
            <a:lvl5pPr marL="2114550" indent="-285750" algn="l">
              <a:lnSpc>
                <a:spcPct val="100000"/>
              </a:lnSpc>
              <a:spcBef>
                <a:spcPts val="600"/>
              </a:spcBef>
              <a:spcAft>
                <a:spcPts val="600"/>
              </a:spcAft>
              <a:buFont typeface="Wingdings" panose="05000000000000000000" pitchFamily="2" charset="2"/>
              <a:buChar char="§"/>
              <a:defRPr/>
            </a:lvl5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1117801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uas Partes de Conteú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4104F7-0577-4C9D-918B-E9B574A023AE}"/>
              </a:ext>
            </a:extLst>
          </p:cNvPr>
          <p:cNvSpPr>
            <a:spLocks noGrp="1"/>
          </p:cNvSpPr>
          <p:nvPr>
            <p:ph type="title" hasCustomPrompt="1"/>
          </p:nvPr>
        </p:nvSpPr>
        <p:spPr>
          <a:xfrm>
            <a:off x="310243" y="822325"/>
            <a:ext cx="7347857" cy="879475"/>
          </a:xfrm>
        </p:spPr>
        <p:txBody>
          <a:bodyPr/>
          <a:lstStyle>
            <a:lvl1pPr algn="l">
              <a:defRPr/>
            </a:lvl1pPr>
          </a:lstStyle>
          <a:p>
            <a:r>
              <a:rPr lang="pt-BR" dirty="0"/>
              <a:t>título Mestre</a:t>
            </a:r>
          </a:p>
        </p:txBody>
      </p:sp>
      <p:sp>
        <p:nvSpPr>
          <p:cNvPr id="3" name="Espaço Reservado para Conteúdo 2">
            <a:extLst>
              <a:ext uri="{FF2B5EF4-FFF2-40B4-BE49-F238E27FC236}">
                <a16:creationId xmlns:a16="http://schemas.microsoft.com/office/drawing/2014/main" id="{57149F63-9A1C-42EC-B7A4-BB6339BE2B15}"/>
              </a:ext>
            </a:extLst>
          </p:cNvPr>
          <p:cNvSpPr>
            <a:spLocks noGrp="1"/>
          </p:cNvSpPr>
          <p:nvPr>
            <p:ph sz="half" idx="1"/>
          </p:nvPr>
        </p:nvSpPr>
        <p:spPr>
          <a:xfrm>
            <a:off x="310243" y="1943099"/>
            <a:ext cx="7347857" cy="4549775"/>
          </a:xfrm>
        </p:spPr>
        <p:txBody>
          <a:bodyPr anchor="ctr"/>
          <a:lstStyle>
            <a:lvl1pPr marL="457200" indent="-457200" algn="l">
              <a:lnSpc>
                <a:spcPct val="100000"/>
              </a:lnSpc>
              <a:spcBef>
                <a:spcPts val="600"/>
              </a:spcBef>
              <a:spcAft>
                <a:spcPts val="600"/>
              </a:spcAft>
              <a:buFont typeface="Wingdings" panose="05000000000000000000" pitchFamily="2" charset="2"/>
              <a:buChar char="§"/>
              <a:defRPr/>
            </a:lvl1pPr>
            <a:lvl2pPr marL="800100" indent="-342900" algn="l">
              <a:lnSpc>
                <a:spcPct val="100000"/>
              </a:lnSpc>
              <a:spcBef>
                <a:spcPts val="600"/>
              </a:spcBef>
              <a:spcAft>
                <a:spcPts val="600"/>
              </a:spcAft>
              <a:buFont typeface="Wingdings" panose="05000000000000000000" pitchFamily="2" charset="2"/>
              <a:buChar char="§"/>
              <a:defRPr/>
            </a:lvl2pPr>
            <a:lvl3pPr marL="1257300" indent="-342900" algn="l">
              <a:lnSpc>
                <a:spcPct val="100000"/>
              </a:lnSpc>
              <a:spcBef>
                <a:spcPts val="600"/>
              </a:spcBef>
              <a:spcAft>
                <a:spcPts val="600"/>
              </a:spcAft>
              <a:buFont typeface="Wingdings" panose="05000000000000000000" pitchFamily="2" charset="2"/>
              <a:buChar char="§"/>
              <a:defRPr/>
            </a:lvl3pPr>
            <a:lvl4pPr marL="1657350" indent="-285750" algn="l">
              <a:lnSpc>
                <a:spcPct val="100000"/>
              </a:lnSpc>
              <a:spcBef>
                <a:spcPts val="600"/>
              </a:spcBef>
              <a:spcAft>
                <a:spcPts val="600"/>
              </a:spcAft>
              <a:buFont typeface="Wingdings" panose="05000000000000000000" pitchFamily="2" charset="2"/>
              <a:buChar char="§"/>
              <a:defRPr/>
            </a:lvl4pPr>
            <a:lvl5pPr marL="2114550" indent="-285750" algn="l">
              <a:lnSpc>
                <a:spcPct val="100000"/>
              </a:lnSpc>
              <a:spcBef>
                <a:spcPts val="600"/>
              </a:spcBef>
              <a:spcAft>
                <a:spcPts val="600"/>
              </a:spcAft>
              <a:buFont typeface="Wingdings" panose="05000000000000000000" pitchFamily="2" charset="2"/>
              <a:buChar char="§"/>
              <a:defRPr/>
            </a:lvl5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2454765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C81A46AB-7981-4C15-A934-31632EA85ECD}"/>
              </a:ext>
            </a:extLst>
          </p:cNvPr>
          <p:cNvSpPr>
            <a:spLocks noGrp="1"/>
          </p:cNvSpPr>
          <p:nvPr>
            <p:ph type="title"/>
          </p:nvPr>
        </p:nvSpPr>
        <p:spPr>
          <a:xfrm>
            <a:off x="2188028" y="365125"/>
            <a:ext cx="9165771"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66F734AC-92DE-4E86-A4C8-3E8A31C01B48}"/>
              </a:ext>
            </a:extLst>
          </p:cNvPr>
          <p:cNvSpPr>
            <a:spLocks noGrp="1"/>
          </p:cNvSpPr>
          <p:nvPr>
            <p:ph type="body" idx="1"/>
          </p:nvPr>
        </p:nvSpPr>
        <p:spPr>
          <a:xfrm>
            <a:off x="2188028" y="1825625"/>
            <a:ext cx="9165771"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52738977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4" r:id="rId3"/>
    <p:sldLayoutId id="2147483661" r:id="rId4"/>
    <p:sldLayoutId id="2147483650" r:id="rId5"/>
    <p:sldLayoutId id="2147483669" r:id="rId6"/>
    <p:sldLayoutId id="2147483651" r:id="rId7"/>
    <p:sldLayoutId id="2147483652" r:id="rId8"/>
    <p:sldLayoutId id="2147483663" r:id="rId9"/>
    <p:sldLayoutId id="2147483653" r:id="rId10"/>
    <p:sldLayoutId id="2147483665" r:id="rId11"/>
    <p:sldLayoutId id="2147483666" r:id="rId12"/>
    <p:sldLayoutId id="2147483654" r:id="rId13"/>
    <p:sldLayoutId id="2147483655" r:id="rId14"/>
    <p:sldLayoutId id="2147483668" r:id="rId15"/>
    <p:sldLayoutId id="2147483667" r:id="rId16"/>
    <p:sldLayoutId id="2147483662" r:id="rId17"/>
    <p:sldLayoutId id="2147483656" r:id="rId18"/>
    <p:sldLayoutId id="2147483657" r:id="rId19"/>
  </p:sldLayoutIdLst>
  <p:txStyles>
    <p:titleStyle>
      <a:lvl1pPr algn="ctr" defTabSz="914400" rtl="0" eaLnBrk="1" latinLnBrk="0" hangingPunct="1">
        <a:lnSpc>
          <a:spcPct val="90000"/>
        </a:lnSpc>
        <a:spcBef>
          <a:spcPct val="0"/>
        </a:spcBef>
        <a:buNone/>
        <a:defRPr sz="4400" kern="1200" cap="all" baseline="0">
          <a:solidFill>
            <a:srgbClr val="CA3526"/>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CA3526"/>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1743461"/>
      </p:ext>
    </p:extLst>
  </p:cSld>
  <p:clrMapOvr>
    <a:masterClrMapping/>
  </p:clrMapOvr>
  <p:transition advTm="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A7CC97C-5879-4FB2-97B9-20E5483B7BB0}"/>
              </a:ext>
            </a:extLst>
          </p:cNvPr>
          <p:cNvSpPr>
            <a:spLocks noGrp="1"/>
          </p:cNvSpPr>
          <p:nvPr>
            <p:ph type="title"/>
          </p:nvPr>
        </p:nvSpPr>
        <p:spPr/>
        <p:txBody>
          <a:bodyPr/>
          <a:lstStyle/>
          <a:p>
            <a:r>
              <a:rPr lang="pt-BR" dirty="0"/>
              <a:t>A FESTA DOS TABERNÁCULOS</a:t>
            </a:r>
          </a:p>
        </p:txBody>
      </p:sp>
      <p:sp>
        <p:nvSpPr>
          <p:cNvPr id="5" name="Espaço Reservado para Texto 4">
            <a:extLst>
              <a:ext uri="{FF2B5EF4-FFF2-40B4-BE49-F238E27FC236}">
                <a16:creationId xmlns:a16="http://schemas.microsoft.com/office/drawing/2014/main" id="{89F471D7-2852-41DC-A71E-4F6B43E80BB0}"/>
              </a:ext>
            </a:extLst>
          </p:cNvPr>
          <p:cNvSpPr>
            <a:spLocks noGrp="1"/>
          </p:cNvSpPr>
          <p:nvPr>
            <p:ph type="body" sz="quarter" idx="10"/>
          </p:nvPr>
        </p:nvSpPr>
        <p:spPr/>
        <p:txBody>
          <a:bodyPr/>
          <a:lstStyle/>
          <a:p>
            <a:r>
              <a:rPr lang="pt-BR" dirty="0"/>
              <a:t>1</a:t>
            </a:r>
          </a:p>
        </p:txBody>
      </p:sp>
    </p:spTree>
    <p:extLst>
      <p:ext uri="{BB962C8B-B14F-4D97-AF65-F5344CB8AC3E}">
        <p14:creationId xmlns:p14="http://schemas.microsoft.com/office/powerpoint/2010/main" val="202848161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104D8A6-8598-487F-9906-7E3851B35232}"/>
              </a:ext>
            </a:extLst>
          </p:cNvPr>
          <p:cNvSpPr>
            <a:spLocks noGrp="1" noChangeArrowheads="1"/>
          </p:cNvSpPr>
          <p:nvPr>
            <p:ph type="body" sz="quarter" idx="10"/>
          </p:nvPr>
        </p:nvSpPr>
        <p:spPr/>
        <p:txBody>
          <a:bodyPr>
            <a:normAutofit/>
          </a:bodyPr>
          <a:lstStyle/>
          <a:p>
            <a:pPr lvl="0"/>
            <a:r>
              <a:rPr lang="pt-PT" altLang="pt-BR" dirty="0"/>
              <a:t>A última festa em Israel era celebrada entre os dias 15 e 22 do 7</a:t>
            </a:r>
            <a:r>
              <a:rPr lang="pt-PT" altLang="pt-BR" baseline="30000" dirty="0"/>
              <a:t>o</a:t>
            </a:r>
            <a:r>
              <a:rPr lang="pt-PT" altLang="pt-BR" dirty="0"/>
              <a:t> mês (tisri). Era uma celebração de gratidão, e havia dupla razão para a alegria. </a:t>
            </a:r>
            <a:endParaRPr lang="pt-BR" altLang="pt-BR" dirty="0"/>
          </a:p>
        </p:txBody>
      </p:sp>
      <p:pic>
        <p:nvPicPr>
          <p:cNvPr id="12" name="Espaço Reservado para Imagem 11" descr="Pessoas com instrumentos musicais&#10;&#10;Descrição gerada automaticamente">
            <a:extLst>
              <a:ext uri="{FF2B5EF4-FFF2-40B4-BE49-F238E27FC236}">
                <a16:creationId xmlns:a16="http://schemas.microsoft.com/office/drawing/2014/main" id="{169776B7-8766-4F4D-85F3-F11FF106FF58}"/>
              </a:ext>
            </a:extLst>
          </p:cNvPr>
          <p:cNvPicPr>
            <a:picLocks noGrp="1" noChangeAspect="1"/>
          </p:cNvPicPr>
          <p:nvPr>
            <p:ph type="pic" idx="17"/>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8185202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03ED8C6B-A237-479E-A83E-ACD7C6870AFA}"/>
              </a:ext>
            </a:extLst>
          </p:cNvPr>
          <p:cNvSpPr>
            <a:spLocks noGrp="1"/>
          </p:cNvSpPr>
          <p:nvPr>
            <p:ph type="body" sz="quarter" idx="10"/>
          </p:nvPr>
        </p:nvSpPr>
        <p:spPr/>
        <p:txBody>
          <a:bodyPr/>
          <a:lstStyle/>
          <a:p>
            <a:r>
              <a:rPr lang="pt-PT" altLang="pt-BR" dirty="0"/>
              <a:t>A colheita do final do ano havia sido recolhida, e os meios de subsistência estavam assegurados. </a:t>
            </a:r>
            <a:endParaRPr lang="pt-BR" dirty="0"/>
          </a:p>
        </p:txBody>
      </p:sp>
      <p:pic>
        <p:nvPicPr>
          <p:cNvPr id="5" name="Espaço Reservado para Imagem 4" descr="Frutas e verduras&#10;&#10;Descrição gerada automaticamente">
            <a:extLst>
              <a:ext uri="{FF2B5EF4-FFF2-40B4-BE49-F238E27FC236}">
                <a16:creationId xmlns:a16="http://schemas.microsoft.com/office/drawing/2014/main" id="{48F2A3BF-118D-48CA-A9AC-FA349310D47E}"/>
              </a:ext>
            </a:extLst>
          </p:cNvPr>
          <p:cNvPicPr>
            <a:picLocks noGrp="1" noChangeAspect="1"/>
          </p:cNvPicPr>
          <p:nvPr>
            <p:ph type="pic" idx="17"/>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7006768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05D70E04-78F4-4C47-976A-1E83EB0096D8}"/>
              </a:ext>
            </a:extLst>
          </p:cNvPr>
          <p:cNvSpPr>
            <a:spLocks noGrp="1"/>
          </p:cNvSpPr>
          <p:nvPr>
            <p:ph type="body" sz="quarter" idx="10"/>
          </p:nvPr>
        </p:nvSpPr>
        <p:spPr/>
        <p:txBody>
          <a:bodyPr/>
          <a:lstStyle/>
          <a:p>
            <a:r>
              <a:rPr lang="pt-PT" altLang="pt-BR" dirty="0"/>
              <a:t>Então, as pessoas também se reuniam para se alegrar com os dons do perdão obtidos no Dia da Expiação.</a:t>
            </a:r>
            <a:endParaRPr lang="pt-BR" dirty="0"/>
          </a:p>
        </p:txBody>
      </p:sp>
      <p:pic>
        <p:nvPicPr>
          <p:cNvPr id="4" name="Picture 1">
            <a:extLst>
              <a:ext uri="{FF2B5EF4-FFF2-40B4-BE49-F238E27FC236}">
                <a16:creationId xmlns:a16="http://schemas.microsoft.com/office/drawing/2014/main" id="{8A0D3F1D-C269-4582-A7D2-28E71E261FDB}"/>
              </a:ext>
            </a:extLst>
          </p:cNvPr>
          <p:cNvPicPr>
            <a:picLocks noGrp="1" noChangeAspect="1" noChangeArrowheads="1"/>
          </p:cNvPicPr>
          <p:nvPr>
            <p:ph type="pic" idx="17"/>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81584667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4D776823-3675-4373-9662-2B8E55B64445}"/>
              </a:ext>
            </a:extLst>
          </p:cNvPr>
          <p:cNvSpPr>
            <a:spLocks noGrp="1"/>
          </p:cNvSpPr>
          <p:nvPr>
            <p:ph type="body" sz="quarter" idx="10"/>
          </p:nvPr>
        </p:nvSpPr>
        <p:spPr/>
        <p:txBody>
          <a:bodyPr/>
          <a:lstStyle/>
          <a:p>
            <a:r>
              <a:rPr lang="pt-PT" dirty="0"/>
              <a:t>O propósito desse feriado também era lembrar </a:t>
            </a:r>
            <a:r>
              <a:rPr lang="pt-PT" dirty="0" smtClean="0"/>
              <a:t>ao povo de </a:t>
            </a:r>
            <a:r>
              <a:rPr lang="pt-PT" dirty="0"/>
              <a:t>Israel a maneira como Deus os havia abençoado e protegido durante a longa jornada pelo deserto a caminho da Terra Prometida.</a:t>
            </a:r>
            <a:endParaRPr lang="pt-BR" dirty="0"/>
          </a:p>
        </p:txBody>
      </p:sp>
      <p:pic>
        <p:nvPicPr>
          <p:cNvPr id="5" name="Espaço Reservado para Imagem 4" descr="Montanha com pedras&#10;&#10;Descrição gerada automaticamente">
            <a:extLst>
              <a:ext uri="{FF2B5EF4-FFF2-40B4-BE49-F238E27FC236}">
                <a16:creationId xmlns:a16="http://schemas.microsoft.com/office/drawing/2014/main" id="{B0293A23-C189-4FCE-AC35-E1EA10A1A26E}"/>
              </a:ext>
            </a:extLst>
          </p:cNvPr>
          <p:cNvPicPr>
            <a:picLocks noGrp="1" noChangeAspect="1"/>
          </p:cNvPicPr>
          <p:nvPr>
            <p:ph type="pic" idx="17"/>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0861571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4DB5D1D-89D1-4FA5-93BE-7230FE6C1424}"/>
              </a:ext>
            </a:extLst>
          </p:cNvPr>
          <p:cNvSpPr>
            <a:spLocks noGrp="1"/>
          </p:cNvSpPr>
          <p:nvPr>
            <p:ph type="title"/>
          </p:nvPr>
        </p:nvSpPr>
        <p:spPr/>
        <p:txBody>
          <a:bodyPr/>
          <a:lstStyle/>
          <a:p>
            <a:r>
              <a:rPr lang="pt-BR" dirty="0"/>
              <a:t>O que a Festa dos Tabernáculos nos ensina sobre a volta de Jesus? </a:t>
            </a:r>
          </a:p>
        </p:txBody>
      </p:sp>
    </p:spTree>
    <p:extLst>
      <p:ext uri="{BB962C8B-B14F-4D97-AF65-F5344CB8AC3E}">
        <p14:creationId xmlns:p14="http://schemas.microsoft.com/office/powerpoint/2010/main" val="268659815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7F0E3B-494D-4B9A-B12D-2684B7BD8DC5}"/>
              </a:ext>
            </a:extLst>
          </p:cNvPr>
          <p:cNvSpPr>
            <a:spLocks noGrp="1"/>
          </p:cNvSpPr>
          <p:nvPr>
            <p:ph type="title"/>
          </p:nvPr>
        </p:nvSpPr>
        <p:spPr/>
        <p:txBody>
          <a:bodyPr>
            <a:normAutofit/>
          </a:bodyPr>
          <a:lstStyle/>
          <a:p>
            <a:r>
              <a:rPr lang="pt-BR" dirty="0"/>
              <a:t>A CEIA DAS BODAS DO CORDEIRO</a:t>
            </a:r>
          </a:p>
        </p:txBody>
      </p:sp>
      <p:sp>
        <p:nvSpPr>
          <p:cNvPr id="3" name="Espaço Reservado para Texto 2">
            <a:extLst>
              <a:ext uri="{FF2B5EF4-FFF2-40B4-BE49-F238E27FC236}">
                <a16:creationId xmlns:a16="http://schemas.microsoft.com/office/drawing/2014/main" id="{10F7F6BC-F72B-409F-9F0B-5D755EC280DE}"/>
              </a:ext>
            </a:extLst>
          </p:cNvPr>
          <p:cNvSpPr>
            <a:spLocks noGrp="1"/>
          </p:cNvSpPr>
          <p:nvPr>
            <p:ph type="body" sz="quarter" idx="10"/>
          </p:nvPr>
        </p:nvSpPr>
        <p:spPr/>
        <p:txBody>
          <a:bodyPr/>
          <a:lstStyle/>
          <a:p>
            <a:r>
              <a:rPr lang="pt-BR" dirty="0"/>
              <a:t>2</a:t>
            </a:r>
          </a:p>
        </p:txBody>
      </p:sp>
    </p:spTree>
    <p:extLst>
      <p:ext uri="{BB962C8B-B14F-4D97-AF65-F5344CB8AC3E}">
        <p14:creationId xmlns:p14="http://schemas.microsoft.com/office/powerpoint/2010/main" val="3260934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290BB174-F0D5-4914-A298-04A6A69E2B5A}"/>
              </a:ext>
            </a:extLst>
          </p:cNvPr>
          <p:cNvSpPr>
            <a:spLocks noGrp="1"/>
          </p:cNvSpPr>
          <p:nvPr>
            <p:ph type="body" sz="quarter" idx="10"/>
          </p:nvPr>
        </p:nvSpPr>
        <p:spPr/>
        <p:txBody>
          <a:bodyPr/>
          <a:lstStyle/>
          <a:p>
            <a:r>
              <a:rPr lang="pt-PT" dirty="0"/>
              <a:t>A Festa dos Tabernáculos aponta para o tempo da restauração dos “novos céus e nova terra” que Deus fará após a eliminação do pecado e dos pecadores.</a:t>
            </a:r>
            <a:endParaRPr lang="pt-BR" dirty="0"/>
          </a:p>
        </p:txBody>
      </p:sp>
      <p:pic>
        <p:nvPicPr>
          <p:cNvPr id="5" name="Espaço Reservado para Imagem 4" descr="Uma imagem contendo estrela, luz, escuro, olhando&#10;&#10;Descrição gerada automaticamente">
            <a:extLst>
              <a:ext uri="{FF2B5EF4-FFF2-40B4-BE49-F238E27FC236}">
                <a16:creationId xmlns:a16="http://schemas.microsoft.com/office/drawing/2014/main" id="{03F19C20-9963-43BE-8694-9CD00C79631F}"/>
              </a:ext>
            </a:extLst>
          </p:cNvPr>
          <p:cNvPicPr>
            <a:picLocks noGrp="1" noChangeAspect="1"/>
          </p:cNvPicPr>
          <p:nvPr>
            <p:ph type="pic" idx="17"/>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8188637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35C1C820-897E-4455-8B98-70F866C0D6FD}"/>
              </a:ext>
            </a:extLst>
          </p:cNvPr>
          <p:cNvSpPr>
            <a:spLocks noGrp="1"/>
          </p:cNvSpPr>
          <p:nvPr>
            <p:ph type="body" sz="quarter" idx="10"/>
          </p:nvPr>
        </p:nvSpPr>
        <p:spPr/>
        <p:txBody>
          <a:bodyPr/>
          <a:lstStyle/>
          <a:p>
            <a:r>
              <a:rPr lang="pt-BR" dirty="0"/>
              <a:t>Deus mesmo preparará uma grande festa. Os salvos em Cristo participarão de uma enorme ceia: a ceia das bodas do Cordeiro. </a:t>
            </a:r>
          </a:p>
        </p:txBody>
      </p:sp>
      <p:pic>
        <p:nvPicPr>
          <p:cNvPr id="9" name="Espaço Reservado para Imagem 8" descr="Uma imagem contendo mesa, cadeira, de madeira, computador&#10;&#10;Descrição gerada automaticamente">
            <a:extLst>
              <a:ext uri="{FF2B5EF4-FFF2-40B4-BE49-F238E27FC236}">
                <a16:creationId xmlns:a16="http://schemas.microsoft.com/office/drawing/2014/main" id="{4C96947F-2383-47F2-9A82-37B2C982A27A}"/>
              </a:ext>
            </a:extLst>
          </p:cNvPr>
          <p:cNvPicPr>
            <a:picLocks noGrp="1" noChangeAspect="1"/>
          </p:cNvPicPr>
          <p:nvPr>
            <p:ph type="pic" idx="17"/>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2926334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a:extLst>
              <a:ext uri="{FF2B5EF4-FFF2-40B4-BE49-F238E27FC236}">
                <a16:creationId xmlns:a16="http://schemas.microsoft.com/office/drawing/2014/main" id="{ADAA2DFE-12EC-4398-9CBF-2717A33375D7}"/>
              </a:ext>
            </a:extLst>
          </p:cNvPr>
          <p:cNvSpPr>
            <a:spLocks noGrp="1"/>
          </p:cNvSpPr>
          <p:nvPr>
            <p:ph sz="quarter" idx="4"/>
          </p:nvPr>
        </p:nvSpPr>
        <p:spPr/>
        <p:txBody>
          <a:bodyPr/>
          <a:lstStyle/>
          <a:p>
            <a:r>
              <a:rPr lang="pt-PT" dirty="0"/>
              <a:t>“Bem-aventurados aqueles que são chamados à ceia das bodas do Cordeiro. E acrescentou: São estas as verdadeiras palavras de Deus”</a:t>
            </a:r>
            <a:endParaRPr lang="pt-BR" dirty="0"/>
          </a:p>
        </p:txBody>
      </p:sp>
      <p:sp>
        <p:nvSpPr>
          <p:cNvPr id="4" name="Espaço Reservado para Texto 3">
            <a:extLst>
              <a:ext uri="{FF2B5EF4-FFF2-40B4-BE49-F238E27FC236}">
                <a16:creationId xmlns:a16="http://schemas.microsoft.com/office/drawing/2014/main" id="{2907EA32-55B9-459D-BD11-E78AF457D546}"/>
              </a:ext>
            </a:extLst>
          </p:cNvPr>
          <p:cNvSpPr>
            <a:spLocks noGrp="1"/>
          </p:cNvSpPr>
          <p:nvPr>
            <p:ph type="body" idx="1"/>
          </p:nvPr>
        </p:nvSpPr>
        <p:spPr/>
        <p:txBody>
          <a:bodyPr/>
          <a:lstStyle/>
          <a:p>
            <a:r>
              <a:rPr lang="pt-BR" dirty="0"/>
              <a:t>(</a:t>
            </a:r>
            <a:r>
              <a:rPr lang="pt-BR" dirty="0" smtClean="0"/>
              <a:t>Apocalipse </a:t>
            </a:r>
            <a:r>
              <a:rPr lang="pt-BR" dirty="0"/>
              <a:t>19:9</a:t>
            </a:r>
            <a:r>
              <a:rPr lang="pt-BR" dirty="0" smtClean="0"/>
              <a:t>).</a:t>
            </a:r>
            <a:endParaRPr lang="pt-BR" dirty="0"/>
          </a:p>
        </p:txBody>
      </p:sp>
    </p:spTree>
    <p:extLst>
      <p:ext uri="{BB962C8B-B14F-4D97-AF65-F5344CB8AC3E}">
        <p14:creationId xmlns:p14="http://schemas.microsoft.com/office/powerpoint/2010/main" val="252725676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71DC5D1-A3C3-4346-AFBB-B0690E391366}"/>
              </a:ext>
            </a:extLst>
          </p:cNvPr>
          <p:cNvSpPr>
            <a:spLocks noGrp="1"/>
          </p:cNvSpPr>
          <p:nvPr>
            <p:ph type="ctrTitle"/>
          </p:nvPr>
        </p:nvSpPr>
        <p:spPr/>
        <p:txBody>
          <a:bodyPr/>
          <a:lstStyle/>
          <a:p>
            <a:r>
              <a:rPr lang="pt-BR" b="1" dirty="0"/>
              <a:t>CRISTO, NOSSO REI</a:t>
            </a:r>
            <a:endParaRPr lang="pt-BR" dirty="0"/>
          </a:p>
        </p:txBody>
      </p:sp>
    </p:spTree>
    <p:extLst>
      <p:ext uri="{BB962C8B-B14F-4D97-AF65-F5344CB8AC3E}">
        <p14:creationId xmlns:p14="http://schemas.microsoft.com/office/powerpoint/2010/main" val="3368266501"/>
      </p:ext>
    </p:extLst>
  </p:cSld>
  <p:clrMapOvr>
    <a:masterClrMapping/>
  </p:clrMapOvr>
  <p:transition advTm="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60D8F687-9925-4074-BD18-7A8D65D3C566}"/>
              </a:ext>
            </a:extLst>
          </p:cNvPr>
          <p:cNvSpPr>
            <a:spLocks noGrp="1"/>
          </p:cNvSpPr>
          <p:nvPr>
            <p:ph type="body" sz="quarter" idx="10"/>
          </p:nvPr>
        </p:nvSpPr>
        <p:spPr/>
        <p:txBody>
          <a:bodyPr/>
          <a:lstStyle/>
          <a:p>
            <a:r>
              <a:rPr lang="pt-PT" dirty="0"/>
              <a:t>Na parábola das bodas contada por Cristo </a:t>
            </a:r>
            <a:r>
              <a:rPr lang="pt-PT" dirty="0" smtClean="0"/>
              <a:t>(Mateus </a:t>
            </a:r>
            <a:r>
              <a:rPr lang="pt-PT" dirty="0"/>
              <a:t>22:1-14), roupas de festa foram fornecidas pelo próprio rei.</a:t>
            </a:r>
            <a:endParaRPr lang="pt-BR" dirty="0"/>
          </a:p>
        </p:txBody>
      </p:sp>
      <p:pic>
        <p:nvPicPr>
          <p:cNvPr id="8" name="Picture 2">
            <a:extLst>
              <a:ext uri="{FF2B5EF4-FFF2-40B4-BE49-F238E27FC236}">
                <a16:creationId xmlns:a16="http://schemas.microsoft.com/office/drawing/2014/main" id="{AE6FD4A8-23DA-45CE-9B9C-FE1C964FE09D}"/>
              </a:ext>
            </a:extLst>
          </p:cNvPr>
          <p:cNvPicPr>
            <a:picLocks noGrp="1" noChangeAspect="1" noChangeArrowheads="1"/>
          </p:cNvPicPr>
          <p:nvPr>
            <p:ph type="pic" idx="17"/>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5422937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9B6C419C-5F48-459D-B17A-2CD38024C1F9}"/>
              </a:ext>
            </a:extLst>
          </p:cNvPr>
          <p:cNvSpPr>
            <a:spLocks noGrp="1"/>
          </p:cNvSpPr>
          <p:nvPr>
            <p:ph type="body" sz="quarter" idx="10"/>
          </p:nvPr>
        </p:nvSpPr>
        <p:spPr/>
        <p:txBody>
          <a:bodyPr/>
          <a:lstStyle/>
          <a:p>
            <a:r>
              <a:rPr lang="pt-PT" dirty="0"/>
              <a:t>A veste nupcial na parábola representa a justiça de Cristo. Portanto, a rejeição da veste representa a rejeição daqueles traços de caráter que qualificam as pessoas para se tornarem filhos e filhas de Deus </a:t>
            </a:r>
            <a:r>
              <a:rPr lang="pt-PT" dirty="0" smtClean="0"/>
              <a:t>(Apocalipse </a:t>
            </a:r>
            <a:r>
              <a:rPr lang="pt-PT" dirty="0"/>
              <a:t>19:8).</a:t>
            </a:r>
            <a:endParaRPr lang="pt-BR" dirty="0"/>
          </a:p>
        </p:txBody>
      </p:sp>
      <p:pic>
        <p:nvPicPr>
          <p:cNvPr id="5" name="Espaço Reservado para Imagem 4" descr="Uma imagem contendo vestuário, vestido, mulher, camisa&#10;&#10;Descrição gerada automaticamente">
            <a:extLst>
              <a:ext uri="{FF2B5EF4-FFF2-40B4-BE49-F238E27FC236}">
                <a16:creationId xmlns:a16="http://schemas.microsoft.com/office/drawing/2014/main" id="{1E4642AB-E394-4B1D-B219-1E22AE900458}"/>
              </a:ext>
            </a:extLst>
          </p:cNvPr>
          <p:cNvPicPr>
            <a:picLocks noGrp="1" noChangeAspect="1"/>
          </p:cNvPicPr>
          <p:nvPr>
            <p:ph type="pic" idx="17"/>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8206016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BDB7B676-2598-4991-8C93-6E38619851D6}"/>
              </a:ext>
            </a:extLst>
          </p:cNvPr>
          <p:cNvSpPr>
            <a:spLocks noGrp="1"/>
          </p:cNvSpPr>
          <p:nvPr>
            <p:ph type="body" sz="quarter" idx="10"/>
          </p:nvPr>
        </p:nvSpPr>
        <p:spPr/>
        <p:txBody>
          <a:bodyPr/>
          <a:lstStyle/>
          <a:p>
            <a:r>
              <a:rPr lang="pt-PT" dirty="0"/>
              <a:t>Ter as vestes lavadas pelo sangue de Cristo é o único meio de entrar na Cidade Santa pelas portas </a:t>
            </a:r>
            <a:r>
              <a:rPr lang="pt-PT" dirty="0" smtClean="0"/>
              <a:t>(Apocalipse </a:t>
            </a:r>
            <a:r>
              <a:rPr lang="pt-PT" dirty="0"/>
              <a:t>22:14).</a:t>
            </a:r>
            <a:endParaRPr lang="pt-BR" dirty="0"/>
          </a:p>
        </p:txBody>
      </p:sp>
      <p:pic>
        <p:nvPicPr>
          <p:cNvPr id="5" name="Espaço Reservado para Imagem 4" descr="Uma imagem contendo pessoa, no interior, comida, branco&#10;&#10;Descrição gerada automaticamente">
            <a:extLst>
              <a:ext uri="{FF2B5EF4-FFF2-40B4-BE49-F238E27FC236}">
                <a16:creationId xmlns:a16="http://schemas.microsoft.com/office/drawing/2014/main" id="{04FA0A23-E2C6-41FC-8EAA-5359F22D5A1D}"/>
              </a:ext>
            </a:extLst>
          </p:cNvPr>
          <p:cNvPicPr>
            <a:picLocks noGrp="1" noChangeAspect="1"/>
          </p:cNvPicPr>
          <p:nvPr>
            <p:ph type="pic" idx="17"/>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5186293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E3DE04C-CBAF-4C22-9135-B384423E2F78}"/>
              </a:ext>
            </a:extLst>
          </p:cNvPr>
          <p:cNvSpPr>
            <a:spLocks noGrp="1"/>
          </p:cNvSpPr>
          <p:nvPr>
            <p:ph type="title"/>
          </p:nvPr>
        </p:nvSpPr>
        <p:spPr/>
        <p:txBody>
          <a:bodyPr/>
          <a:lstStyle/>
          <a:p>
            <a:r>
              <a:rPr lang="pt-PT" dirty="0"/>
              <a:t>Como podemos nos preparar para esse evento?</a:t>
            </a:r>
            <a:endParaRPr lang="pt-BR" dirty="0"/>
          </a:p>
        </p:txBody>
      </p:sp>
    </p:spTree>
    <p:extLst>
      <p:ext uri="{BB962C8B-B14F-4D97-AF65-F5344CB8AC3E}">
        <p14:creationId xmlns:p14="http://schemas.microsoft.com/office/powerpoint/2010/main" val="371272459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F1C78E8-A991-4350-8372-AD07107B0B13}"/>
              </a:ext>
            </a:extLst>
          </p:cNvPr>
          <p:cNvSpPr>
            <a:spLocks noGrp="1"/>
          </p:cNvSpPr>
          <p:nvPr>
            <p:ph type="title"/>
          </p:nvPr>
        </p:nvSpPr>
        <p:spPr/>
        <p:txBody>
          <a:bodyPr/>
          <a:lstStyle/>
          <a:p>
            <a:r>
              <a:rPr lang="pt-BR" dirty="0"/>
              <a:t>NOSSO </a:t>
            </a:r>
            <a:r>
              <a:rPr lang="pt-BR" dirty="0" smtClean="0"/>
              <a:t/>
            </a:r>
            <a:br>
              <a:rPr lang="pt-BR" dirty="0" smtClean="0"/>
            </a:br>
            <a:r>
              <a:rPr lang="pt-BR" dirty="0" smtClean="0"/>
              <a:t>FUTURO </a:t>
            </a:r>
            <a:r>
              <a:rPr lang="pt-BR" dirty="0"/>
              <a:t>REI</a:t>
            </a:r>
            <a:endParaRPr lang="pt-BR" dirty="0"/>
          </a:p>
        </p:txBody>
      </p:sp>
      <p:sp>
        <p:nvSpPr>
          <p:cNvPr id="5" name="Espaço Reservado para Texto 4">
            <a:extLst>
              <a:ext uri="{FF2B5EF4-FFF2-40B4-BE49-F238E27FC236}">
                <a16:creationId xmlns:a16="http://schemas.microsoft.com/office/drawing/2014/main" id="{FF5B88F0-377E-44C2-B503-903E7A297ED8}"/>
              </a:ext>
            </a:extLst>
          </p:cNvPr>
          <p:cNvSpPr>
            <a:spLocks noGrp="1"/>
          </p:cNvSpPr>
          <p:nvPr>
            <p:ph type="body" sz="quarter" idx="10"/>
          </p:nvPr>
        </p:nvSpPr>
        <p:spPr/>
        <p:txBody>
          <a:bodyPr/>
          <a:lstStyle/>
          <a:p>
            <a:r>
              <a:rPr lang="pt-BR" dirty="0"/>
              <a:t>3</a:t>
            </a:r>
          </a:p>
        </p:txBody>
      </p:sp>
    </p:spTree>
    <p:extLst>
      <p:ext uri="{BB962C8B-B14F-4D97-AF65-F5344CB8AC3E}">
        <p14:creationId xmlns:p14="http://schemas.microsoft.com/office/powerpoint/2010/main" val="357328600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BAA68227-BAEF-434E-A37E-0CBC3DEFE7A0}"/>
              </a:ext>
            </a:extLst>
          </p:cNvPr>
          <p:cNvSpPr>
            <a:spLocks noGrp="1"/>
          </p:cNvSpPr>
          <p:nvPr>
            <p:ph type="body" sz="quarter" idx="10"/>
          </p:nvPr>
        </p:nvSpPr>
        <p:spPr/>
        <p:txBody>
          <a:bodyPr/>
          <a:lstStyle/>
          <a:p>
            <a:r>
              <a:rPr lang="pt-BR" dirty="0"/>
              <a:t>Existem várias descrições da volta de Jesus na Bíblia. Porém, uma das mais ricas ocorre em Apocalipse 19. Jesus volta montado em um cavalo branco e, em Sua coxa, está escrito “Rei dos reis e Senhor dos senhores”.</a:t>
            </a:r>
          </a:p>
        </p:txBody>
      </p:sp>
      <p:pic>
        <p:nvPicPr>
          <p:cNvPr id="5" name="Espaço Reservado para Imagem 4" descr="Uma imagem contendo água, pequeno, em pé, embaçado&#10;&#10;Descrição gerada automaticamente">
            <a:extLst>
              <a:ext uri="{FF2B5EF4-FFF2-40B4-BE49-F238E27FC236}">
                <a16:creationId xmlns:a16="http://schemas.microsoft.com/office/drawing/2014/main" id="{AB862CF2-685D-4BD2-87D7-8ED9A6075FFE}"/>
              </a:ext>
            </a:extLst>
          </p:cNvPr>
          <p:cNvPicPr>
            <a:picLocks noGrp="1" noChangeAspect="1"/>
          </p:cNvPicPr>
          <p:nvPr>
            <p:ph type="pic" idx="17"/>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60590224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6FF2A66A-5999-4E84-B4C1-BC2623C4F42F}"/>
              </a:ext>
            </a:extLst>
          </p:cNvPr>
          <p:cNvSpPr>
            <a:spLocks noGrp="1"/>
          </p:cNvSpPr>
          <p:nvPr>
            <p:ph type="body" sz="quarter" idx="10"/>
          </p:nvPr>
        </p:nvSpPr>
        <p:spPr/>
        <p:txBody>
          <a:bodyPr/>
          <a:lstStyle/>
          <a:p>
            <a:r>
              <a:rPr lang="pt-BR" dirty="0"/>
              <a:t>Na morte de Jesus, Pilatos mandou colocar uma placa na cruz, sobre a cabeça de Cristo: “Este é Jesus, o Rei dos Judeus” (</a:t>
            </a:r>
            <a:r>
              <a:rPr lang="pt-BR" dirty="0" smtClean="0"/>
              <a:t>Mateus </a:t>
            </a:r>
            <a:r>
              <a:rPr lang="pt-BR" dirty="0"/>
              <a:t>27:37). </a:t>
            </a:r>
          </a:p>
        </p:txBody>
      </p:sp>
      <p:pic>
        <p:nvPicPr>
          <p:cNvPr id="5" name="Espaço Reservado para Imagem 4" descr="Uma imagem contendo homem, ao ar livre, pessoa, nublado&#10;&#10;Descrição gerada automaticamente">
            <a:extLst>
              <a:ext uri="{FF2B5EF4-FFF2-40B4-BE49-F238E27FC236}">
                <a16:creationId xmlns:a16="http://schemas.microsoft.com/office/drawing/2014/main" id="{C0A7CF7B-5499-4C95-8AE6-6079BCD6AA40}"/>
              </a:ext>
            </a:extLst>
          </p:cNvPr>
          <p:cNvPicPr>
            <a:picLocks noGrp="1" noChangeAspect="1"/>
          </p:cNvPicPr>
          <p:nvPr>
            <p:ph type="pic" idx="17"/>
          </p:nvPr>
        </p:nvPicPr>
        <p:blipFill rotWithShape="1">
          <a:blip r:embed="rId2" cstate="email">
            <a:extLst>
              <a:ext uri="{28A0092B-C50C-407E-A947-70E740481C1C}">
                <a14:useLocalDpi xmlns:a14="http://schemas.microsoft.com/office/drawing/2010/main"/>
              </a:ext>
            </a:extLst>
          </a:blip>
          <a:srcRect t="-3272"/>
          <a:stretch/>
        </p:blipFill>
        <p:spPr>
          <a:xfrm flipH="1">
            <a:off x="6096000" y="-228600"/>
            <a:ext cx="6305550" cy="7215918"/>
          </a:xfrm>
        </p:spPr>
      </p:pic>
    </p:spTree>
    <p:extLst>
      <p:ext uri="{BB962C8B-B14F-4D97-AF65-F5344CB8AC3E}">
        <p14:creationId xmlns:p14="http://schemas.microsoft.com/office/powerpoint/2010/main" val="76806713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1AF4062D-3D8C-48F9-BF77-C0C132E13A53}"/>
              </a:ext>
            </a:extLst>
          </p:cNvPr>
          <p:cNvSpPr>
            <a:spLocks noGrp="1"/>
          </p:cNvSpPr>
          <p:nvPr>
            <p:ph type="body" sz="quarter" idx="10"/>
          </p:nvPr>
        </p:nvSpPr>
        <p:spPr/>
        <p:txBody>
          <a:bodyPr/>
          <a:lstStyle/>
          <a:p>
            <a:r>
              <a:rPr lang="pt-BR" dirty="0"/>
              <a:t>Mas Ele não é apenas o Rei dos </a:t>
            </a:r>
            <a:r>
              <a:rPr lang="pt-BR" dirty="0" smtClean="0"/>
              <a:t>Judeus; </a:t>
            </a:r>
            <a:r>
              <a:rPr lang="pt-BR" dirty="0"/>
              <a:t>Ele é o Rei de toda a Terra, de todos os povos, de todas as gentes. Reconhecer esse senhorio é a chave para participar de Seu reino.</a:t>
            </a:r>
          </a:p>
        </p:txBody>
      </p:sp>
      <p:pic>
        <p:nvPicPr>
          <p:cNvPr id="5" name="Espaço Reservado para Imagem 4" descr="Uma imagem contendo branco, homem, em pé, jovem&#10;&#10;Descrição gerada automaticamente">
            <a:extLst>
              <a:ext uri="{FF2B5EF4-FFF2-40B4-BE49-F238E27FC236}">
                <a16:creationId xmlns:a16="http://schemas.microsoft.com/office/drawing/2014/main" id="{27D0B0F0-3B33-48C2-82BF-D3086C85914E}"/>
              </a:ext>
            </a:extLst>
          </p:cNvPr>
          <p:cNvPicPr>
            <a:picLocks noGrp="1" noChangeAspect="1"/>
          </p:cNvPicPr>
          <p:nvPr>
            <p:ph type="pic" idx="17"/>
          </p:nvPr>
        </p:nvPicPr>
        <p:blipFill rotWithShape="1">
          <a:blip r:embed="rId2" cstate="email">
            <a:extLst>
              <a:ext uri="{28A0092B-C50C-407E-A947-70E740481C1C}">
                <a14:useLocalDpi xmlns:a14="http://schemas.microsoft.com/office/drawing/2010/main"/>
              </a:ext>
            </a:extLst>
          </a:blip>
          <a:srcRect b="-1824"/>
          <a:stretch/>
        </p:blipFill>
        <p:spPr>
          <a:xfrm flipH="1">
            <a:off x="6096000" y="-228600"/>
            <a:ext cx="6305550" cy="7215918"/>
          </a:xfrm>
        </p:spPr>
      </p:pic>
    </p:spTree>
    <p:extLst>
      <p:ext uri="{BB962C8B-B14F-4D97-AF65-F5344CB8AC3E}">
        <p14:creationId xmlns:p14="http://schemas.microsoft.com/office/powerpoint/2010/main" val="310800086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A615D5A4-6F56-400D-A368-42C61ABA50FA}"/>
              </a:ext>
            </a:extLst>
          </p:cNvPr>
          <p:cNvSpPr>
            <a:spLocks noGrp="1"/>
          </p:cNvSpPr>
          <p:nvPr>
            <p:ph type="body" sz="quarter" idx="10"/>
          </p:nvPr>
        </p:nvSpPr>
        <p:spPr/>
        <p:txBody>
          <a:bodyPr/>
          <a:lstStyle/>
          <a:p>
            <a:r>
              <a:rPr lang="pt-BR" dirty="0"/>
              <a:t>Há uma pátria celestial aguardando todos nós </a:t>
            </a:r>
            <a:r>
              <a:rPr lang="pt-BR" dirty="0" smtClean="0"/>
              <a:t>(Filipenses </a:t>
            </a:r>
            <a:r>
              <a:rPr lang="pt-BR" dirty="0"/>
              <a:t>3:20). Milhares já descansaram nessa esperança. Os patriarcas e profetas a olharam com expectativa </a:t>
            </a:r>
            <a:r>
              <a:rPr lang="pt-BR" dirty="0" smtClean="0"/>
              <a:t>(Hebreus </a:t>
            </a:r>
            <a:r>
              <a:rPr lang="pt-BR" dirty="0"/>
              <a:t>11:13). Os salvos de todas as eras a valorizaram como a mais preciosa esperança.</a:t>
            </a:r>
          </a:p>
        </p:txBody>
      </p:sp>
      <p:pic>
        <p:nvPicPr>
          <p:cNvPr id="5" name="Espaço Reservado para Imagem 4" descr="Uma imagem contendo pessoa, homem, em pé, grama&#10;&#10;Descrição gerada automaticamente">
            <a:extLst>
              <a:ext uri="{FF2B5EF4-FFF2-40B4-BE49-F238E27FC236}">
                <a16:creationId xmlns:a16="http://schemas.microsoft.com/office/drawing/2014/main" id="{B7C24DCF-68AE-4E27-AB2B-DD5A49637434}"/>
              </a:ext>
            </a:extLst>
          </p:cNvPr>
          <p:cNvPicPr>
            <a:picLocks noGrp="1" noChangeAspect="1"/>
          </p:cNvPicPr>
          <p:nvPr>
            <p:ph type="pic" idx="17"/>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6363178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45299783-F01A-40F6-A44D-EA5FF8635890}"/>
              </a:ext>
            </a:extLst>
          </p:cNvPr>
          <p:cNvSpPr>
            <a:spLocks noGrp="1"/>
          </p:cNvSpPr>
          <p:nvPr>
            <p:ph type="body" sz="quarter" idx="10"/>
          </p:nvPr>
        </p:nvSpPr>
        <p:spPr/>
        <p:txBody>
          <a:bodyPr/>
          <a:lstStyle/>
          <a:p>
            <a:r>
              <a:rPr lang="pt-BR" dirty="0"/>
              <a:t>Sim, há uma coroa reservada para cada um de nós (</a:t>
            </a:r>
            <a:r>
              <a:rPr lang="pt-BR" dirty="0" smtClean="0"/>
              <a:t>Apocalipse </a:t>
            </a:r>
            <a:r>
              <a:rPr lang="pt-BR" dirty="0"/>
              <a:t>2:10); há uma pedrinha branca com um novo nome (</a:t>
            </a:r>
            <a:r>
              <a:rPr lang="pt-BR" dirty="0" smtClean="0"/>
              <a:t>Apocalipse </a:t>
            </a:r>
            <a:r>
              <a:rPr lang="pt-BR" dirty="0"/>
              <a:t>2:17) e vestes brancas de justiça para nos cobrir (</a:t>
            </a:r>
            <a:r>
              <a:rPr lang="pt-BR" dirty="0" smtClean="0"/>
              <a:t>Isaías </a:t>
            </a:r>
            <a:r>
              <a:rPr lang="pt-BR" dirty="0"/>
              <a:t>61:10). Tudo está pronto. Só falta você!</a:t>
            </a:r>
          </a:p>
        </p:txBody>
      </p:sp>
      <p:pic>
        <p:nvPicPr>
          <p:cNvPr id="5" name="Espaço Reservado para Imagem 4" descr="Uma imagem contendo pessoa, no interior, segurando, mulher&#10;&#10;Descrição gerada automaticamente">
            <a:extLst>
              <a:ext uri="{FF2B5EF4-FFF2-40B4-BE49-F238E27FC236}">
                <a16:creationId xmlns:a16="http://schemas.microsoft.com/office/drawing/2014/main" id="{66892FE9-BE75-4DFC-A2B4-30296DE21E84}"/>
              </a:ext>
            </a:extLst>
          </p:cNvPr>
          <p:cNvPicPr>
            <a:picLocks noGrp="1" noChangeAspect="1"/>
          </p:cNvPicPr>
          <p:nvPr>
            <p:ph type="pic" idx="17"/>
          </p:nvPr>
        </p:nvPicPr>
        <p:blipFill rotWithShape="1">
          <a:blip r:embed="rId2" cstate="email">
            <a:extLst>
              <a:ext uri="{28A0092B-C50C-407E-A947-70E740481C1C}">
                <a14:useLocalDpi xmlns:a14="http://schemas.microsoft.com/office/drawing/2010/main"/>
              </a:ext>
            </a:extLst>
          </a:blip>
          <a:srcRect b="-1825"/>
          <a:stretch/>
        </p:blipFill>
        <p:spPr>
          <a:xfrm flipH="1">
            <a:off x="6096000" y="-228600"/>
            <a:ext cx="6305550" cy="7215918"/>
          </a:xfrm>
        </p:spPr>
      </p:pic>
    </p:spTree>
    <p:extLst>
      <p:ext uri="{BB962C8B-B14F-4D97-AF65-F5344CB8AC3E}">
        <p14:creationId xmlns:p14="http://schemas.microsoft.com/office/powerpoint/2010/main" val="220133099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4">
            <a:extLst>
              <a:ext uri="{FF2B5EF4-FFF2-40B4-BE49-F238E27FC236}">
                <a16:creationId xmlns:a16="http://schemas.microsoft.com/office/drawing/2014/main" id="{414B90F5-735B-4606-B300-0FFADFC6F398}"/>
              </a:ext>
            </a:extLst>
          </p:cNvPr>
          <p:cNvSpPr>
            <a:spLocks noGrp="1"/>
          </p:cNvSpPr>
          <p:nvPr>
            <p:ph type="body" idx="1"/>
          </p:nvPr>
        </p:nvSpPr>
        <p:spPr/>
        <p:txBody>
          <a:bodyPr/>
          <a:lstStyle/>
          <a:p>
            <a:r>
              <a:rPr lang="pt-BR" dirty="0" smtClean="0"/>
              <a:t>(Apocalipse 19:16).</a:t>
            </a:r>
            <a:endParaRPr lang="pt-BR" dirty="0"/>
          </a:p>
        </p:txBody>
      </p:sp>
      <p:sp>
        <p:nvSpPr>
          <p:cNvPr id="7" name="Espaço Reservado para Conteúdo 6">
            <a:extLst>
              <a:ext uri="{FF2B5EF4-FFF2-40B4-BE49-F238E27FC236}">
                <a16:creationId xmlns:a16="http://schemas.microsoft.com/office/drawing/2014/main" id="{084BA477-E2DD-4ED5-AC18-6A59AE564507}"/>
              </a:ext>
            </a:extLst>
          </p:cNvPr>
          <p:cNvSpPr>
            <a:spLocks noGrp="1"/>
          </p:cNvSpPr>
          <p:nvPr>
            <p:ph sz="quarter" idx="4"/>
          </p:nvPr>
        </p:nvSpPr>
        <p:spPr/>
        <p:txBody>
          <a:bodyPr/>
          <a:lstStyle/>
          <a:p>
            <a:r>
              <a:rPr lang="pt-BR" dirty="0"/>
              <a:t>“Tem no Seu manto e na Sua coxa um nome inscrito: REI DOS REIS E SENHOR DOS SENHORES</a:t>
            </a:r>
            <a:r>
              <a:rPr lang="pt-BR" dirty="0" smtClean="0"/>
              <a:t>”</a:t>
            </a:r>
            <a:endParaRPr lang="pt-BR" dirty="0"/>
          </a:p>
        </p:txBody>
      </p:sp>
    </p:spTree>
    <p:extLst>
      <p:ext uri="{BB962C8B-B14F-4D97-AF65-F5344CB8AC3E}">
        <p14:creationId xmlns:p14="http://schemas.microsoft.com/office/powerpoint/2010/main" val="3284719230"/>
      </p:ext>
    </p:extLst>
  </p:cSld>
  <p:clrMapOvr>
    <a:masterClrMapping/>
  </p:clrMapOvr>
  <p:transition advTm="0">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A2E61211-76B6-4DAC-AB74-8498C7FEF581}"/>
              </a:ext>
            </a:extLst>
          </p:cNvPr>
          <p:cNvSpPr>
            <a:spLocks noGrp="1"/>
          </p:cNvSpPr>
          <p:nvPr>
            <p:ph type="body" sz="quarter" idx="10"/>
          </p:nvPr>
        </p:nvSpPr>
        <p:spPr/>
        <p:txBody>
          <a:bodyPr/>
          <a:lstStyle/>
          <a:p>
            <a:r>
              <a:rPr lang="pt-BR" dirty="0"/>
              <a:t>Jesus nos deu o segredo para estarmos prontos para esse reino:</a:t>
            </a:r>
          </a:p>
        </p:txBody>
      </p:sp>
      <p:pic>
        <p:nvPicPr>
          <p:cNvPr id="5" name="Espaço Reservado para Imagem 4" descr="Pessoa andando na terra&#10;&#10;Descrição gerada automaticamente">
            <a:extLst>
              <a:ext uri="{FF2B5EF4-FFF2-40B4-BE49-F238E27FC236}">
                <a16:creationId xmlns:a16="http://schemas.microsoft.com/office/drawing/2014/main" id="{0F1E489B-1E95-49F6-A787-43806674A1A9}"/>
              </a:ext>
            </a:extLst>
          </p:cNvPr>
          <p:cNvPicPr>
            <a:picLocks noGrp="1" noChangeAspect="1"/>
          </p:cNvPicPr>
          <p:nvPr>
            <p:ph type="pic" idx="17"/>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8721485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3EA7B78D-DFAD-472F-B760-760EC5C30760}"/>
              </a:ext>
            </a:extLst>
          </p:cNvPr>
          <p:cNvSpPr>
            <a:spLocks noGrp="1"/>
          </p:cNvSpPr>
          <p:nvPr>
            <p:ph sz="quarter" idx="4"/>
          </p:nvPr>
        </p:nvSpPr>
        <p:spPr/>
        <p:txBody>
          <a:bodyPr/>
          <a:lstStyle/>
          <a:p>
            <a:r>
              <a:rPr lang="pt-BR" dirty="0"/>
              <a:t>“Quem crer e for batizado será salvo”</a:t>
            </a:r>
          </a:p>
        </p:txBody>
      </p:sp>
      <p:sp>
        <p:nvSpPr>
          <p:cNvPr id="2" name="Espaço Reservado para Texto 1">
            <a:extLst>
              <a:ext uri="{FF2B5EF4-FFF2-40B4-BE49-F238E27FC236}">
                <a16:creationId xmlns:a16="http://schemas.microsoft.com/office/drawing/2014/main" id="{D097F066-D3E8-45B5-B235-D2B1BD7434D9}"/>
              </a:ext>
            </a:extLst>
          </p:cNvPr>
          <p:cNvSpPr>
            <a:spLocks noGrp="1"/>
          </p:cNvSpPr>
          <p:nvPr>
            <p:ph type="body" idx="1"/>
          </p:nvPr>
        </p:nvSpPr>
        <p:spPr/>
        <p:txBody>
          <a:bodyPr/>
          <a:lstStyle/>
          <a:p>
            <a:r>
              <a:rPr lang="pt-BR" dirty="0"/>
              <a:t>(</a:t>
            </a:r>
            <a:r>
              <a:rPr lang="pt-BR" dirty="0" smtClean="0"/>
              <a:t>Marcos </a:t>
            </a:r>
            <a:r>
              <a:rPr lang="pt-BR" dirty="0"/>
              <a:t>16:16).</a:t>
            </a:r>
          </a:p>
        </p:txBody>
      </p:sp>
    </p:spTree>
    <p:extLst>
      <p:ext uri="{BB962C8B-B14F-4D97-AF65-F5344CB8AC3E}">
        <p14:creationId xmlns:p14="http://schemas.microsoft.com/office/powerpoint/2010/main" val="248716393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a:extLst>
              <a:ext uri="{FF2B5EF4-FFF2-40B4-BE49-F238E27FC236}">
                <a16:creationId xmlns:a16="http://schemas.microsoft.com/office/drawing/2014/main" id="{43D9D522-D2FA-40EF-ADA0-6DB631E9A319}"/>
              </a:ext>
            </a:extLst>
          </p:cNvPr>
          <p:cNvSpPr>
            <a:spLocks noGrp="1"/>
          </p:cNvSpPr>
          <p:nvPr>
            <p:ph sz="quarter" idx="4"/>
          </p:nvPr>
        </p:nvSpPr>
        <p:spPr/>
        <p:txBody>
          <a:bodyPr/>
          <a:lstStyle/>
          <a:p>
            <a:r>
              <a:rPr lang="pt-BR" dirty="0" smtClean="0"/>
              <a:t>“Quem </a:t>
            </a:r>
            <a:r>
              <a:rPr lang="pt-BR" dirty="0"/>
              <a:t>não nascer da água e do Espírito não pode ver o reino de Deus”</a:t>
            </a:r>
          </a:p>
        </p:txBody>
      </p:sp>
      <p:sp>
        <p:nvSpPr>
          <p:cNvPr id="4" name="Espaço Reservado para Texto 3">
            <a:extLst>
              <a:ext uri="{FF2B5EF4-FFF2-40B4-BE49-F238E27FC236}">
                <a16:creationId xmlns:a16="http://schemas.microsoft.com/office/drawing/2014/main" id="{88521607-1B4E-43F5-8BE8-C6A2FD7F7A9A}"/>
              </a:ext>
            </a:extLst>
          </p:cNvPr>
          <p:cNvSpPr>
            <a:spLocks noGrp="1"/>
          </p:cNvSpPr>
          <p:nvPr>
            <p:ph type="body" idx="1"/>
          </p:nvPr>
        </p:nvSpPr>
        <p:spPr/>
        <p:txBody>
          <a:bodyPr/>
          <a:lstStyle/>
          <a:p>
            <a:r>
              <a:rPr lang="pt-BR" dirty="0"/>
              <a:t>(</a:t>
            </a:r>
            <a:r>
              <a:rPr lang="pt-BR" dirty="0" smtClean="0"/>
              <a:t>João </a:t>
            </a:r>
            <a:r>
              <a:rPr lang="pt-BR" dirty="0"/>
              <a:t>3:3-5).</a:t>
            </a:r>
          </a:p>
        </p:txBody>
      </p:sp>
    </p:spTree>
    <p:extLst>
      <p:ext uri="{BB962C8B-B14F-4D97-AF65-F5344CB8AC3E}">
        <p14:creationId xmlns:p14="http://schemas.microsoft.com/office/powerpoint/2010/main" val="3337816050"/>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a:extLst>
              <a:ext uri="{FF2B5EF4-FFF2-40B4-BE49-F238E27FC236}">
                <a16:creationId xmlns:a16="http://schemas.microsoft.com/office/drawing/2014/main" id="{1AB2E31A-2F6B-4686-9059-E07720869441}"/>
              </a:ext>
            </a:extLst>
          </p:cNvPr>
          <p:cNvSpPr>
            <a:spLocks noGrp="1"/>
          </p:cNvSpPr>
          <p:nvPr>
            <p:ph sz="quarter" idx="4"/>
          </p:nvPr>
        </p:nvSpPr>
        <p:spPr/>
        <p:txBody>
          <a:bodyPr/>
          <a:lstStyle/>
          <a:p>
            <a:r>
              <a:rPr lang="pt-BR" dirty="0"/>
              <a:t>“E agora, porque te demoras? Lava teus pecados invocando o nome dele”</a:t>
            </a:r>
          </a:p>
        </p:txBody>
      </p:sp>
      <p:sp>
        <p:nvSpPr>
          <p:cNvPr id="4" name="Espaço Reservado para Texto 3">
            <a:extLst>
              <a:ext uri="{FF2B5EF4-FFF2-40B4-BE49-F238E27FC236}">
                <a16:creationId xmlns:a16="http://schemas.microsoft.com/office/drawing/2014/main" id="{BAEA00E9-101A-413E-87F9-377848B6AA6F}"/>
              </a:ext>
            </a:extLst>
          </p:cNvPr>
          <p:cNvSpPr>
            <a:spLocks noGrp="1"/>
          </p:cNvSpPr>
          <p:nvPr>
            <p:ph type="body" idx="1"/>
          </p:nvPr>
        </p:nvSpPr>
        <p:spPr/>
        <p:txBody>
          <a:bodyPr/>
          <a:lstStyle/>
          <a:p>
            <a:r>
              <a:rPr lang="pt-BR" dirty="0"/>
              <a:t>(</a:t>
            </a:r>
            <a:r>
              <a:rPr lang="pt-BR" dirty="0" smtClean="0"/>
              <a:t>Atos </a:t>
            </a:r>
            <a:r>
              <a:rPr lang="pt-BR" dirty="0"/>
              <a:t>22:16).</a:t>
            </a:r>
          </a:p>
        </p:txBody>
      </p:sp>
    </p:spTree>
    <p:extLst>
      <p:ext uri="{BB962C8B-B14F-4D97-AF65-F5344CB8AC3E}">
        <p14:creationId xmlns:p14="http://schemas.microsoft.com/office/powerpoint/2010/main" val="388056740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a:extLst>
              <a:ext uri="{FF2B5EF4-FFF2-40B4-BE49-F238E27FC236}">
                <a16:creationId xmlns:a16="http://schemas.microsoft.com/office/drawing/2014/main" id="{80150704-CB80-49C8-86D0-7E296470B295}"/>
              </a:ext>
            </a:extLst>
          </p:cNvPr>
          <p:cNvSpPr>
            <a:spLocks noGrp="1"/>
          </p:cNvSpPr>
          <p:nvPr>
            <p:ph sz="quarter" idx="4"/>
          </p:nvPr>
        </p:nvSpPr>
        <p:spPr/>
        <p:txBody>
          <a:bodyPr/>
          <a:lstStyle/>
          <a:p>
            <a:r>
              <a:rPr lang="pt-BR" dirty="0"/>
              <a:t>“Nela, nunca jamais penetrará coisa alguma contaminada, nem o que pratica abominação e mentira, mas somente os inscritos no Livro da Vida do Cordeiro”</a:t>
            </a:r>
          </a:p>
        </p:txBody>
      </p:sp>
      <p:sp>
        <p:nvSpPr>
          <p:cNvPr id="4" name="Espaço Reservado para Texto 3">
            <a:extLst>
              <a:ext uri="{FF2B5EF4-FFF2-40B4-BE49-F238E27FC236}">
                <a16:creationId xmlns:a16="http://schemas.microsoft.com/office/drawing/2014/main" id="{4B641650-5896-4B27-BB99-8844315A117C}"/>
              </a:ext>
            </a:extLst>
          </p:cNvPr>
          <p:cNvSpPr>
            <a:spLocks noGrp="1"/>
          </p:cNvSpPr>
          <p:nvPr>
            <p:ph type="body" idx="1"/>
          </p:nvPr>
        </p:nvSpPr>
        <p:spPr/>
        <p:txBody>
          <a:bodyPr/>
          <a:lstStyle/>
          <a:p>
            <a:r>
              <a:rPr lang="pt-BR" dirty="0"/>
              <a:t>(</a:t>
            </a:r>
            <a:r>
              <a:rPr lang="pt-BR" dirty="0" smtClean="0"/>
              <a:t>Apocalipse </a:t>
            </a:r>
            <a:r>
              <a:rPr lang="pt-BR" dirty="0"/>
              <a:t>21:27).</a:t>
            </a:r>
          </a:p>
        </p:txBody>
      </p:sp>
    </p:spTree>
    <p:extLst>
      <p:ext uri="{BB962C8B-B14F-4D97-AF65-F5344CB8AC3E}">
        <p14:creationId xmlns:p14="http://schemas.microsoft.com/office/powerpoint/2010/main" val="2884595392"/>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8BA24177-7606-4F7F-AB8C-B8DC2AB84F66}"/>
              </a:ext>
            </a:extLst>
          </p:cNvPr>
          <p:cNvSpPr>
            <a:spLocks noGrp="1"/>
          </p:cNvSpPr>
          <p:nvPr>
            <p:ph type="body" sz="quarter" idx="10"/>
          </p:nvPr>
        </p:nvSpPr>
        <p:spPr/>
        <p:txBody>
          <a:bodyPr/>
          <a:lstStyle/>
          <a:p>
            <a:r>
              <a:rPr lang="pt-BR" dirty="0"/>
              <a:t>Alegre-se! Você está sendo chamado. Seu nome está na lista, pois Aquele que o convida deu a vida por você.</a:t>
            </a:r>
          </a:p>
        </p:txBody>
      </p:sp>
      <p:pic>
        <p:nvPicPr>
          <p:cNvPr id="5" name="Espaço Reservado para Imagem 4" descr="Uma imagem contendo vestuário, homem, vestindo, em pé&#10;&#10;Descrição gerada automaticamente">
            <a:extLst>
              <a:ext uri="{FF2B5EF4-FFF2-40B4-BE49-F238E27FC236}">
                <a16:creationId xmlns:a16="http://schemas.microsoft.com/office/drawing/2014/main" id="{409B56A6-294C-42D2-AEBF-A9DC8516EC4B}"/>
              </a:ext>
            </a:extLst>
          </p:cNvPr>
          <p:cNvPicPr>
            <a:picLocks noGrp="1" noChangeAspect="1"/>
          </p:cNvPicPr>
          <p:nvPr>
            <p:ph type="pic" idx="17"/>
          </p:nvPr>
        </p:nvPicPr>
        <p:blipFill rotWithShape="1">
          <a:blip r:embed="rId2" cstate="email">
            <a:extLst>
              <a:ext uri="{28A0092B-C50C-407E-A947-70E740481C1C}">
                <a14:useLocalDpi xmlns:a14="http://schemas.microsoft.com/office/drawing/2010/main"/>
              </a:ext>
            </a:extLst>
          </a:blip>
          <a:srcRect/>
          <a:stretch/>
        </p:blipFill>
        <p:spPr>
          <a:xfrm flipH="1">
            <a:off x="6096000" y="-228600"/>
            <a:ext cx="6305550" cy="7215918"/>
          </a:xfrm>
        </p:spPr>
      </p:pic>
    </p:spTree>
    <p:extLst>
      <p:ext uri="{BB962C8B-B14F-4D97-AF65-F5344CB8AC3E}">
        <p14:creationId xmlns:p14="http://schemas.microsoft.com/office/powerpoint/2010/main" val="188380895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224C4E94-64BC-465D-A2C0-7F980E3086A5}"/>
              </a:ext>
            </a:extLst>
          </p:cNvPr>
          <p:cNvSpPr>
            <a:spLocks noGrp="1"/>
          </p:cNvSpPr>
          <p:nvPr>
            <p:ph type="body" sz="quarter" idx="10"/>
          </p:nvPr>
        </p:nvSpPr>
        <p:spPr/>
        <p:txBody>
          <a:bodyPr/>
          <a:lstStyle/>
          <a:p>
            <a:r>
              <a:rPr lang="pt-BR" dirty="0"/>
              <a:t>Um dia no passado, Deus fez </a:t>
            </a:r>
            <a:r>
              <a:rPr lang="pt-BR" dirty="0" smtClean="0"/>
              <a:t>Sua </a:t>
            </a:r>
            <a:r>
              <a:rPr lang="pt-BR" dirty="0"/>
              <a:t>tenda entre nós e habitou em um santuário. Um dia, no futuro, estaremos com Ele, </a:t>
            </a:r>
            <a:r>
              <a:rPr lang="pt-BR" dirty="0" smtClean="0"/>
              <a:t>em </a:t>
            </a:r>
            <a:r>
              <a:rPr lang="pt-BR" dirty="0"/>
              <a:t>Seu tabernáculo no Céu.</a:t>
            </a:r>
          </a:p>
        </p:txBody>
      </p:sp>
      <p:pic>
        <p:nvPicPr>
          <p:cNvPr id="5" name="Espaço Reservado para Imagem 4" descr="Uma imagem contendo grama, bebê, pequeno, celular&#10;&#10;Descrição gerada automaticamente">
            <a:extLst>
              <a:ext uri="{FF2B5EF4-FFF2-40B4-BE49-F238E27FC236}">
                <a16:creationId xmlns:a16="http://schemas.microsoft.com/office/drawing/2014/main" id="{5F9C4B08-E6B9-4C9D-B600-EB5566D73C5B}"/>
              </a:ext>
            </a:extLst>
          </p:cNvPr>
          <p:cNvPicPr>
            <a:picLocks noGrp="1" noChangeAspect="1"/>
          </p:cNvPicPr>
          <p:nvPr>
            <p:ph type="pic" idx="17"/>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5363937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a:extLst>
              <a:ext uri="{FF2B5EF4-FFF2-40B4-BE49-F238E27FC236}">
                <a16:creationId xmlns:a16="http://schemas.microsoft.com/office/drawing/2014/main" id="{94BAE1A0-E1B7-442C-A0A4-DAA5F659AD37}"/>
              </a:ext>
            </a:extLst>
          </p:cNvPr>
          <p:cNvSpPr>
            <a:spLocks noGrp="1"/>
          </p:cNvSpPr>
          <p:nvPr>
            <p:ph sz="quarter" idx="4"/>
          </p:nvPr>
        </p:nvSpPr>
        <p:spPr/>
        <p:txBody>
          <a:bodyPr/>
          <a:lstStyle/>
          <a:p>
            <a:r>
              <a:rPr lang="pt-BR" dirty="0" smtClean="0"/>
              <a:t>“[...] o </a:t>
            </a:r>
            <a:r>
              <a:rPr lang="pt-BR" dirty="0"/>
              <a:t>tabernáculo de Deus com os </a:t>
            </a:r>
            <a:r>
              <a:rPr lang="pt-BR" dirty="0" smtClean="0"/>
              <a:t>homens [...]”</a:t>
            </a:r>
            <a:endParaRPr lang="pt-BR" dirty="0"/>
          </a:p>
        </p:txBody>
      </p:sp>
      <p:sp>
        <p:nvSpPr>
          <p:cNvPr id="4" name="Espaço Reservado para Texto 3">
            <a:extLst>
              <a:ext uri="{FF2B5EF4-FFF2-40B4-BE49-F238E27FC236}">
                <a16:creationId xmlns:a16="http://schemas.microsoft.com/office/drawing/2014/main" id="{B03D42AA-E254-4B08-BF7D-1B911443B7D5}"/>
              </a:ext>
            </a:extLst>
          </p:cNvPr>
          <p:cNvSpPr>
            <a:spLocks noGrp="1"/>
          </p:cNvSpPr>
          <p:nvPr>
            <p:ph type="body" idx="1"/>
          </p:nvPr>
        </p:nvSpPr>
        <p:spPr/>
        <p:txBody>
          <a:bodyPr/>
          <a:lstStyle/>
          <a:p>
            <a:r>
              <a:rPr lang="pt-BR" dirty="0"/>
              <a:t>(</a:t>
            </a:r>
            <a:r>
              <a:rPr lang="pt-BR" dirty="0" smtClean="0"/>
              <a:t>Apocalipse </a:t>
            </a:r>
            <a:r>
              <a:rPr lang="pt-BR" dirty="0"/>
              <a:t>21:3).</a:t>
            </a:r>
          </a:p>
        </p:txBody>
      </p:sp>
    </p:spTree>
    <p:extLst>
      <p:ext uri="{BB962C8B-B14F-4D97-AF65-F5344CB8AC3E}">
        <p14:creationId xmlns:p14="http://schemas.microsoft.com/office/powerpoint/2010/main" val="2132350720"/>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08761297-6D08-40EB-9441-C84ED4723F94}"/>
              </a:ext>
            </a:extLst>
          </p:cNvPr>
          <p:cNvSpPr>
            <a:spLocks noGrp="1"/>
          </p:cNvSpPr>
          <p:nvPr>
            <p:ph type="body" sz="quarter" idx="10"/>
          </p:nvPr>
        </p:nvSpPr>
        <p:spPr/>
        <p:txBody>
          <a:bodyPr/>
          <a:lstStyle/>
          <a:p>
            <a:r>
              <a:rPr lang="pt-BR" dirty="0" smtClean="0"/>
              <a:t>Porém, </a:t>
            </a:r>
            <a:r>
              <a:rPr lang="pt-BR" dirty="0"/>
              <a:t>para participar disso, você precisa tomar uma decisão. Aceite a Jesus Cristo como seu Salvador pessoal e decida-se pelo batismo! Não perca </a:t>
            </a:r>
            <a:r>
              <a:rPr lang="pt-BR" dirty="0" smtClean="0"/>
              <a:t>essa </a:t>
            </a:r>
            <a:r>
              <a:rPr lang="pt-BR" dirty="0"/>
              <a:t>chance! </a:t>
            </a:r>
          </a:p>
        </p:txBody>
      </p:sp>
      <p:pic>
        <p:nvPicPr>
          <p:cNvPr id="5" name="Espaço Reservado para Imagem 4" descr="Uma imagem contendo no interior, cama, deitado, água&#10;&#10;Descrição gerada automaticamente">
            <a:extLst>
              <a:ext uri="{FF2B5EF4-FFF2-40B4-BE49-F238E27FC236}">
                <a16:creationId xmlns:a16="http://schemas.microsoft.com/office/drawing/2014/main" id="{4D729085-2976-4D28-AE78-AC3FB8BC8280}"/>
              </a:ext>
            </a:extLst>
          </p:cNvPr>
          <p:cNvPicPr>
            <a:picLocks noGrp="1" noChangeAspect="1"/>
          </p:cNvPicPr>
          <p:nvPr>
            <p:ph type="pic" idx="17"/>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52869900"/>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3914668"/>
      </p:ext>
    </p:extLst>
  </p:cSld>
  <p:clrMapOvr>
    <a:masterClrMapping/>
  </p:clrMapOvr>
  <p:transition advTm="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ço Reservado para Texto 15">
            <a:extLst>
              <a:ext uri="{FF2B5EF4-FFF2-40B4-BE49-F238E27FC236}">
                <a16:creationId xmlns:a16="http://schemas.microsoft.com/office/drawing/2014/main" id="{183BF5C0-170D-43DB-8E5C-F7CDB3A99476}"/>
              </a:ext>
            </a:extLst>
          </p:cNvPr>
          <p:cNvSpPr>
            <a:spLocks noGrp="1"/>
          </p:cNvSpPr>
          <p:nvPr>
            <p:ph type="body" sz="quarter" idx="10"/>
          </p:nvPr>
        </p:nvSpPr>
        <p:spPr/>
        <p:txBody>
          <a:bodyPr/>
          <a:lstStyle/>
          <a:p>
            <a:r>
              <a:rPr lang="pt-BR" dirty="0"/>
              <a:t>Alguma vez você já teve a oportunidade de acampar? Já dormiu em uma barraca à luz de lanterna?</a:t>
            </a:r>
          </a:p>
        </p:txBody>
      </p:sp>
      <p:pic>
        <p:nvPicPr>
          <p:cNvPr id="8" name="Espaço Reservado para Imagem 7" descr="Uma imagem contendo objeto, ao ar livre, amarelo, água&#10;&#10;Descrição gerada automaticamente">
            <a:extLst>
              <a:ext uri="{FF2B5EF4-FFF2-40B4-BE49-F238E27FC236}">
                <a16:creationId xmlns:a16="http://schemas.microsoft.com/office/drawing/2014/main" id="{7C5722F4-4AA5-46B0-8329-52D292CF80DF}"/>
              </a:ext>
            </a:extLst>
          </p:cNvPr>
          <p:cNvPicPr>
            <a:picLocks noGrp="1" noChangeAspect="1"/>
          </p:cNvPicPr>
          <p:nvPr>
            <p:ph type="pic" idx="17"/>
          </p:nvPr>
        </p:nvPicPr>
        <p:blipFill rotWithShape="1">
          <a:blip r:embed="rId2" cstate="email">
            <a:extLst>
              <a:ext uri="{28A0092B-C50C-407E-A947-70E740481C1C}">
                <a14:useLocalDpi xmlns:a14="http://schemas.microsoft.com/office/drawing/2010/main"/>
              </a:ext>
            </a:extLst>
          </a:blip>
          <a:srcRect t="-693"/>
          <a:stretch/>
        </p:blipFill>
        <p:spPr>
          <a:xfrm flipH="1">
            <a:off x="6096000" y="-228600"/>
            <a:ext cx="6305550" cy="7215918"/>
          </a:xfrm>
        </p:spPr>
      </p:pic>
    </p:spTree>
    <p:extLst>
      <p:ext uri="{BB962C8B-B14F-4D97-AF65-F5344CB8AC3E}">
        <p14:creationId xmlns:p14="http://schemas.microsoft.com/office/powerpoint/2010/main" val="123364665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4FF1C69C-9A77-4537-8385-285AA0DA413B}"/>
              </a:ext>
            </a:extLst>
          </p:cNvPr>
          <p:cNvSpPr>
            <a:spLocks noGrp="1"/>
          </p:cNvSpPr>
          <p:nvPr>
            <p:ph type="body" sz="quarter" idx="10"/>
          </p:nvPr>
        </p:nvSpPr>
        <p:spPr/>
        <p:txBody>
          <a:bodyPr/>
          <a:lstStyle/>
          <a:p>
            <a:r>
              <a:rPr lang="pt-BR" dirty="0"/>
              <a:t>Experiências assim marcam as lembranças de pessoas de qualquer idade. Jovens, adolescentes e crianças que já passaram por isso sempre têm algo para contar.</a:t>
            </a:r>
          </a:p>
        </p:txBody>
      </p:sp>
      <p:pic>
        <p:nvPicPr>
          <p:cNvPr id="5" name="Espaço Reservado para Imagem 4" descr="Uma imagem contendo grama, ao ar livre, menino, pequeno&#10;&#10;Descrição gerada automaticamente">
            <a:extLst>
              <a:ext uri="{FF2B5EF4-FFF2-40B4-BE49-F238E27FC236}">
                <a16:creationId xmlns:a16="http://schemas.microsoft.com/office/drawing/2014/main" id="{F8DB3515-0500-4B14-BE68-4B0E295AB5F1}"/>
              </a:ext>
            </a:extLst>
          </p:cNvPr>
          <p:cNvPicPr>
            <a:picLocks noGrp="1" noChangeAspect="1"/>
          </p:cNvPicPr>
          <p:nvPr>
            <p:ph type="pic" idx="17"/>
          </p:nvPr>
        </p:nvPicPr>
        <p:blipFill rotWithShape="1">
          <a:blip r:embed="rId2" cstate="email">
            <a:extLst>
              <a:ext uri="{28A0092B-C50C-407E-A947-70E740481C1C}">
                <a14:useLocalDpi xmlns:a14="http://schemas.microsoft.com/office/drawing/2010/main"/>
              </a:ext>
            </a:extLst>
          </a:blip>
          <a:srcRect b="-1825"/>
          <a:stretch/>
        </p:blipFill>
        <p:spPr>
          <a:xfrm flipH="1">
            <a:off x="6096000" y="-228600"/>
            <a:ext cx="6305550" cy="7215918"/>
          </a:xfrm>
        </p:spPr>
      </p:pic>
    </p:spTree>
    <p:extLst>
      <p:ext uri="{BB962C8B-B14F-4D97-AF65-F5344CB8AC3E}">
        <p14:creationId xmlns:p14="http://schemas.microsoft.com/office/powerpoint/2010/main" val="63767201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2D8536F1-36A1-4194-BB60-C79397318F79}"/>
              </a:ext>
            </a:extLst>
          </p:cNvPr>
          <p:cNvSpPr>
            <a:spLocks noGrp="1"/>
          </p:cNvSpPr>
          <p:nvPr>
            <p:ph type="body" sz="quarter" idx="10"/>
          </p:nvPr>
        </p:nvSpPr>
        <p:spPr/>
        <p:txBody>
          <a:bodyPr/>
          <a:lstStyle/>
          <a:p>
            <a:r>
              <a:rPr lang="pt-BR" dirty="0"/>
              <a:t>No antigo </a:t>
            </a:r>
            <a:r>
              <a:rPr lang="pt-BR" dirty="0" smtClean="0"/>
              <a:t>Israel, </a:t>
            </a:r>
            <a:r>
              <a:rPr lang="pt-BR" dirty="0"/>
              <a:t>ocorria uma das festas mais marcantes, </a:t>
            </a:r>
            <a:r>
              <a:rPr lang="pt-BR" i="1" dirty="0" err="1"/>
              <a:t>Sukkot</a:t>
            </a:r>
            <a:r>
              <a:rPr lang="pt-BR" dirty="0"/>
              <a:t>, “Cabanas”, mais conhecida como Festa dos Tabernáculos.</a:t>
            </a:r>
          </a:p>
        </p:txBody>
      </p:sp>
      <p:pic>
        <p:nvPicPr>
          <p:cNvPr id="5" name="Espaço Reservado para Imagem 4" descr="Uma imagem contendo edifício, mesa, de madeira, velho&#10;&#10;Descrição gerada automaticamente">
            <a:extLst>
              <a:ext uri="{FF2B5EF4-FFF2-40B4-BE49-F238E27FC236}">
                <a16:creationId xmlns:a16="http://schemas.microsoft.com/office/drawing/2014/main" id="{5B9E844F-BD05-48D1-9D80-CC0B639CC085}"/>
              </a:ext>
            </a:extLst>
          </p:cNvPr>
          <p:cNvPicPr>
            <a:picLocks noGrp="1" noChangeAspect="1"/>
          </p:cNvPicPr>
          <p:nvPr>
            <p:ph type="pic" idx="17"/>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688189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91E9771E-A7F9-492F-A8D3-7D5FFF42C94F}"/>
              </a:ext>
            </a:extLst>
          </p:cNvPr>
          <p:cNvSpPr>
            <a:spLocks noGrp="1"/>
          </p:cNvSpPr>
          <p:nvPr>
            <p:ph type="body" sz="quarter" idx="10"/>
          </p:nvPr>
        </p:nvSpPr>
        <p:spPr/>
        <p:txBody>
          <a:bodyPr/>
          <a:lstStyle/>
          <a:p>
            <a:r>
              <a:rPr lang="pt-BR" dirty="0"/>
              <a:t>Nessa festa, os israelitas construíam cabanas e relembravam como havia sido a peregrinação de seus antepassados no deserto, quando viviam em tendas ou cabanas. </a:t>
            </a:r>
          </a:p>
        </p:txBody>
      </p:sp>
      <p:pic>
        <p:nvPicPr>
          <p:cNvPr id="9" name="Espaço Reservado para Imagem 8" descr="Uma imagem contendo ao ar livre, natureza, montanha, morro&#10;&#10;Descrição gerada automaticamente">
            <a:extLst>
              <a:ext uri="{FF2B5EF4-FFF2-40B4-BE49-F238E27FC236}">
                <a16:creationId xmlns:a16="http://schemas.microsoft.com/office/drawing/2014/main" id="{18047421-30C3-483A-8302-562A3616AC15}"/>
              </a:ext>
            </a:extLst>
          </p:cNvPr>
          <p:cNvPicPr>
            <a:picLocks noGrp="1" noChangeAspect="1"/>
          </p:cNvPicPr>
          <p:nvPr>
            <p:ph type="pic" idx="17"/>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0709853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383ADC18-ABFF-46A4-93D4-937CC9E293FD}"/>
              </a:ext>
            </a:extLst>
          </p:cNvPr>
          <p:cNvSpPr>
            <a:spLocks noGrp="1"/>
          </p:cNvSpPr>
          <p:nvPr>
            <p:ph type="body" sz="quarter" idx="10"/>
          </p:nvPr>
        </p:nvSpPr>
        <p:spPr/>
        <p:txBody>
          <a:bodyPr/>
          <a:lstStyle/>
          <a:p>
            <a:r>
              <a:rPr lang="pt-BR" dirty="0"/>
              <a:t>A Festa dos Tabernáculos é a única que ainda não teve seu cumprimento tipológico. Ela aponta para um evento que está para se concretizar: a gloriosa volta de Jesus à </a:t>
            </a:r>
            <a:r>
              <a:rPr lang="pt-BR" dirty="0" smtClean="0"/>
              <a:t>Terra.</a:t>
            </a:r>
            <a:endParaRPr lang="pt-BR" dirty="0"/>
          </a:p>
        </p:txBody>
      </p:sp>
      <p:pic>
        <p:nvPicPr>
          <p:cNvPr id="9" name="Espaço Reservado para Imagem 8" descr="Uma imagem contendo flor, comida&#10;&#10;Descrição gerada automaticamente">
            <a:extLst>
              <a:ext uri="{FF2B5EF4-FFF2-40B4-BE49-F238E27FC236}">
                <a16:creationId xmlns:a16="http://schemas.microsoft.com/office/drawing/2014/main" id="{DD86E4FF-9B5D-4C38-BD65-1B742C057D79}"/>
              </a:ext>
            </a:extLst>
          </p:cNvPr>
          <p:cNvPicPr>
            <a:picLocks noGrp="1" noChangeAspect="1"/>
          </p:cNvPicPr>
          <p:nvPr>
            <p:ph type="pic" idx="17"/>
          </p:nvPr>
        </p:nvPicPr>
        <p:blipFill rotWithShape="1">
          <a:blip r:embed="rId2" cstate="email">
            <a:extLst>
              <a:ext uri="{28A0092B-C50C-407E-A947-70E740481C1C}">
                <a14:useLocalDpi xmlns:a14="http://schemas.microsoft.com/office/drawing/2010/main"/>
              </a:ext>
            </a:extLst>
          </a:blip>
          <a:srcRect/>
          <a:stretch/>
        </p:blipFill>
        <p:spPr>
          <a:xfrm>
            <a:off x="0" y="-178962"/>
            <a:ext cx="6305550" cy="7215918"/>
          </a:xfrm>
        </p:spPr>
      </p:pic>
    </p:spTree>
    <p:extLst>
      <p:ext uri="{BB962C8B-B14F-4D97-AF65-F5344CB8AC3E}">
        <p14:creationId xmlns:p14="http://schemas.microsoft.com/office/powerpoint/2010/main" val="290589589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D78A686-0179-47B4-8887-6FFBE7531DA8}"/>
              </a:ext>
            </a:extLst>
          </p:cNvPr>
          <p:cNvSpPr>
            <a:spLocks noGrp="1"/>
          </p:cNvSpPr>
          <p:nvPr>
            <p:ph type="title"/>
          </p:nvPr>
        </p:nvSpPr>
        <p:spPr/>
        <p:txBody>
          <a:bodyPr/>
          <a:lstStyle/>
          <a:p>
            <a:r>
              <a:rPr lang="pt-BR" dirty="0"/>
              <a:t>Como a Festa dos Tabernáculos era celebrada?</a:t>
            </a:r>
          </a:p>
        </p:txBody>
      </p:sp>
    </p:spTree>
    <p:extLst>
      <p:ext uri="{BB962C8B-B14F-4D97-AF65-F5344CB8AC3E}">
        <p14:creationId xmlns:p14="http://schemas.microsoft.com/office/powerpoint/2010/main" val="4157351207"/>
      </p:ext>
    </p:extLst>
  </p:cSld>
  <p:clrMapOvr>
    <a:masterClrMapping/>
  </p:clrMapOvr>
  <p:transition>
    <p:fade/>
  </p:transition>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1562</TotalTime>
  <Words>881</Words>
  <Application>Microsoft Office PowerPoint</Application>
  <PresentationFormat>Widescreen</PresentationFormat>
  <Paragraphs>47</Paragraphs>
  <Slides>39</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39</vt:i4>
      </vt:variant>
    </vt:vector>
  </HeadingPairs>
  <TitlesOfParts>
    <vt:vector size="44" baseType="lpstr">
      <vt:lpstr>Arial</vt:lpstr>
      <vt:lpstr>HY그래픽M</vt:lpstr>
      <vt:lpstr>Trebuchet MS</vt:lpstr>
      <vt:lpstr>Wingdings</vt:lpstr>
      <vt:lpstr>Tema do Office</vt:lpstr>
      <vt:lpstr>Apresentação do PowerPoint</vt:lpstr>
      <vt:lpstr>CRISTO, NOSSO REI</vt:lpstr>
      <vt:lpstr>Apresentação do PowerPoint</vt:lpstr>
      <vt:lpstr>Apresentação do PowerPoint</vt:lpstr>
      <vt:lpstr>Apresentação do PowerPoint</vt:lpstr>
      <vt:lpstr>Apresentação do PowerPoint</vt:lpstr>
      <vt:lpstr>Apresentação do PowerPoint</vt:lpstr>
      <vt:lpstr>Apresentação do PowerPoint</vt:lpstr>
      <vt:lpstr>Como a Festa dos Tabernáculos era celebrada?</vt:lpstr>
      <vt:lpstr>A FESTA DOS TABERNÁCULOS</vt:lpstr>
      <vt:lpstr>Apresentação do PowerPoint</vt:lpstr>
      <vt:lpstr>Apresentação do PowerPoint</vt:lpstr>
      <vt:lpstr>Apresentação do PowerPoint</vt:lpstr>
      <vt:lpstr>Apresentação do PowerPoint</vt:lpstr>
      <vt:lpstr>O que a Festa dos Tabernáculos nos ensina sobre a volta de Jesus? </vt:lpstr>
      <vt:lpstr>A CEIA DAS BODAS DO CORDEIRO</vt:lpstr>
      <vt:lpstr>Apresentação do PowerPoint</vt:lpstr>
      <vt:lpstr>Apresentação do PowerPoint</vt:lpstr>
      <vt:lpstr>Apresentação do PowerPoint</vt:lpstr>
      <vt:lpstr>Apresentação do PowerPoint</vt:lpstr>
      <vt:lpstr>Apresentação do PowerPoint</vt:lpstr>
      <vt:lpstr>Apresentação do PowerPoint</vt:lpstr>
      <vt:lpstr>Como podemos nos preparar para esse evento?</vt:lpstr>
      <vt:lpstr>NOSSO  FUTURO REI</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CALVÁRIO</dc:subject>
  <dc:creator>Pr. MARCELO AUGUSTO DE CARVALHO</dc:creator>
  <cp:keywords>www.4tons.com.br</cp:keywords>
  <dc:description>COMÉRCIO PROIBIDO. USO PESSOAL</dc:description>
  <cp:lastModifiedBy>Beatriz Ozorio</cp:lastModifiedBy>
  <cp:revision>5</cp:revision>
  <dcterms:created xsi:type="dcterms:W3CDTF">2019-09-03T17:34:46Z</dcterms:created>
  <dcterms:modified xsi:type="dcterms:W3CDTF">2019-11-20T12:03:55Z</dcterms:modified>
  <cp:category>SM-SERMÕES</cp:category>
</cp:coreProperties>
</file>