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7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4" r:id="rId22"/>
    <p:sldId id="279" r:id="rId23"/>
    <p:sldId id="278" r:id="rId24"/>
    <p:sldId id="280" r:id="rId25"/>
    <p:sldId id="281" r:id="rId26"/>
    <p:sldId id="282" r:id="rId27"/>
    <p:sldId id="283" r:id="rId28"/>
    <p:sldId id="284" r:id="rId29"/>
    <p:sldId id="318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19" r:id="rId53"/>
    <p:sldId id="320" r:id="rId54"/>
    <p:sldId id="307" r:id="rId55"/>
    <p:sldId id="321" r:id="rId56"/>
    <p:sldId id="322" r:id="rId57"/>
    <p:sldId id="324" r:id="rId58"/>
    <p:sldId id="323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25" r:id="rId67"/>
    <p:sldId id="315" r:id="rId68"/>
    <p:sldId id="258" r:id="rId6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D4CFE1-2417-41A5-AF2E-2DD0878E3F57}" v="254" dt="2020-03-13T06:47:52.9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29" autoAdjust="0"/>
    <p:restoredTop sz="94660"/>
  </p:normalViewPr>
  <p:slideViewPr>
    <p:cSldViewPr snapToGrid="0">
      <p:cViewPr>
        <p:scale>
          <a:sx n="33" d="100"/>
          <a:sy n="33" d="100"/>
        </p:scale>
        <p:origin x="284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E487E56B-187C-456D-9052-DBD51DAD5113}"/>
    <pc:docChg chg="undo custSel addSld delSld modSld sldOrd">
      <pc:chgData name="marcos aurelio gularte de castro" userId="67f50566e2aee3b4" providerId="LiveId" clId="{E487E56B-187C-456D-9052-DBD51DAD5113}" dt="2020-03-13T06:47:32.858" v="617"/>
      <pc:docMkLst>
        <pc:docMk/>
      </pc:docMkLst>
      <pc:sldChg chg="modSp modTransition setBg">
        <pc:chgData name="marcos aurelio gularte de castro" userId="67f50566e2aee3b4" providerId="LiveId" clId="{E487E56B-187C-456D-9052-DBD51DAD5113}" dt="2020-03-13T06:47:32.858" v="617"/>
        <pc:sldMkLst>
          <pc:docMk/>
          <pc:sldMk cId="183580406" sldId="256"/>
        </pc:sldMkLst>
        <pc:spChg chg="mod">
          <ac:chgData name="marcos aurelio gularte de castro" userId="67f50566e2aee3b4" providerId="LiveId" clId="{E487E56B-187C-456D-9052-DBD51DAD5113}" dt="2020-03-13T04:57:22.600" v="1"/>
          <ac:spMkLst>
            <pc:docMk/>
            <pc:sldMk cId="183580406" sldId="256"/>
            <ac:spMk id="2" creationId="{7477952C-4B84-4235-8425-C6DD4ACE77C1}"/>
          </ac:spMkLst>
        </pc:spChg>
        <pc:spChg chg="mod">
          <ac:chgData name="marcos aurelio gularte de castro" userId="67f50566e2aee3b4" providerId="LiveId" clId="{E487E56B-187C-456D-9052-DBD51DAD5113}" dt="2020-03-13T04:57:38.940" v="2"/>
          <ac:spMkLst>
            <pc:docMk/>
            <pc:sldMk cId="183580406" sldId="256"/>
            <ac:spMk id="5" creationId="{6EC9E90D-E1D7-4890-867E-2664DAE1A689}"/>
          </ac:spMkLst>
        </pc:spChg>
      </pc:sldChg>
      <pc:sldChg chg="modTransition">
        <pc:chgData name="marcos aurelio gularte de castro" userId="67f50566e2aee3b4" providerId="LiveId" clId="{E487E56B-187C-456D-9052-DBD51DAD5113}" dt="2020-03-13T06:47:32.858" v="617"/>
        <pc:sldMkLst>
          <pc:docMk/>
          <pc:sldMk cId="1393081079" sldId="257"/>
        </pc:sldMkLst>
      </pc:sldChg>
      <pc:sldChg chg="modTransition">
        <pc:chgData name="marcos aurelio gularte de castro" userId="67f50566e2aee3b4" providerId="LiveId" clId="{E487E56B-187C-456D-9052-DBD51DAD5113}" dt="2020-03-13T06:47:32.858" v="617"/>
        <pc:sldMkLst>
          <pc:docMk/>
          <pc:sldMk cId="855135516" sldId="258"/>
        </pc:sldMkLst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3034486118" sldId="259"/>
        </pc:sldMkLst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3154454383" sldId="259"/>
        </pc:sldMkLst>
        <pc:spChg chg="mod">
          <ac:chgData name="marcos aurelio gularte de castro" userId="67f50566e2aee3b4" providerId="LiveId" clId="{E487E56B-187C-456D-9052-DBD51DAD5113}" dt="2020-03-13T05:05:44.877" v="64"/>
          <ac:spMkLst>
            <pc:docMk/>
            <pc:sldMk cId="3154454383" sldId="259"/>
            <ac:spMk id="2" creationId="{B2ADCB35-0997-469B-B02D-70AE120A39FE}"/>
          </ac:spMkLst>
        </pc:spChg>
        <pc:spChg chg="del">
          <ac:chgData name="marcos aurelio gularte de castro" userId="67f50566e2aee3b4" providerId="LiveId" clId="{E487E56B-187C-456D-9052-DBD51DAD5113}" dt="2020-03-13T05:57:57.885" v="326" actId="931"/>
          <ac:spMkLst>
            <pc:docMk/>
            <pc:sldMk cId="3154454383" sldId="259"/>
            <ac:spMk id="3" creationId="{E4702BA8-502E-486C-8726-A7DBB9E3C187}"/>
          </ac:spMkLst>
        </pc:spChg>
        <pc:picChg chg="add mod">
          <ac:chgData name="marcos aurelio gularte de castro" userId="67f50566e2aee3b4" providerId="LiveId" clId="{E487E56B-187C-456D-9052-DBD51DAD5113}" dt="2020-03-13T05:57:59.984" v="328" actId="962"/>
          <ac:picMkLst>
            <pc:docMk/>
            <pc:sldMk cId="3154454383" sldId="259"/>
            <ac:picMk id="5" creationId="{1EF1544B-F6DD-4BBD-B069-99FFA2CBA4FD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2059387634" sldId="260"/>
        </pc:sldMkLst>
        <pc:spChg chg="mod">
          <ac:chgData name="marcos aurelio gularte de castro" userId="67f50566e2aee3b4" providerId="LiveId" clId="{E487E56B-187C-456D-9052-DBD51DAD5113}" dt="2020-03-13T05:06:20.294" v="66" actId="20577"/>
          <ac:spMkLst>
            <pc:docMk/>
            <pc:sldMk cId="2059387634" sldId="260"/>
            <ac:spMk id="2" creationId="{FE3392D2-B2CC-498A-BF4C-E599E595175F}"/>
          </ac:spMkLst>
        </pc:spChg>
        <pc:spChg chg="del">
          <ac:chgData name="marcos aurelio gularte de castro" userId="67f50566e2aee3b4" providerId="LiveId" clId="{E487E56B-187C-456D-9052-DBD51DAD5113}" dt="2020-03-13T05:58:28.662" v="329" actId="931"/>
          <ac:spMkLst>
            <pc:docMk/>
            <pc:sldMk cId="2059387634" sldId="260"/>
            <ac:spMk id="3" creationId="{5AF6E66B-5463-487C-8610-0C974C5F596D}"/>
          </ac:spMkLst>
        </pc:spChg>
        <pc:picChg chg="add mod">
          <ac:chgData name="marcos aurelio gularte de castro" userId="67f50566e2aee3b4" providerId="LiveId" clId="{E487E56B-187C-456D-9052-DBD51DAD5113}" dt="2020-03-13T05:58:30.487" v="331" actId="962"/>
          <ac:picMkLst>
            <pc:docMk/>
            <pc:sldMk cId="2059387634" sldId="260"/>
            <ac:picMk id="5" creationId="{6D38B293-B1C9-4673-988F-24045324C71C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3480093791" sldId="261"/>
        </pc:sldMkLst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3693087421" sldId="261"/>
        </pc:sldMkLst>
        <pc:spChg chg="mod">
          <ac:chgData name="marcos aurelio gularte de castro" userId="67f50566e2aee3b4" providerId="LiveId" clId="{E487E56B-187C-456D-9052-DBD51DAD5113}" dt="2020-03-13T05:06:35.465" v="68" actId="20577"/>
          <ac:spMkLst>
            <pc:docMk/>
            <pc:sldMk cId="3693087421" sldId="261"/>
            <ac:spMk id="2" creationId="{59286AE1-25FF-4E1A-8A85-EAE280552E95}"/>
          </ac:spMkLst>
        </pc:spChg>
        <pc:spChg chg="del">
          <ac:chgData name="marcos aurelio gularte de castro" userId="67f50566e2aee3b4" providerId="LiveId" clId="{E487E56B-187C-456D-9052-DBD51DAD5113}" dt="2020-03-13T05:58:49.687" v="332" actId="931"/>
          <ac:spMkLst>
            <pc:docMk/>
            <pc:sldMk cId="3693087421" sldId="261"/>
            <ac:spMk id="3" creationId="{54DBD3DC-68CA-4482-9213-313332D9E3EB}"/>
          </ac:spMkLst>
        </pc:spChg>
        <pc:picChg chg="add mod modCrop">
          <ac:chgData name="marcos aurelio gularte de castro" userId="67f50566e2aee3b4" providerId="LiveId" clId="{E487E56B-187C-456D-9052-DBD51DAD5113}" dt="2020-03-13T05:59:15.361" v="335" actId="18131"/>
          <ac:picMkLst>
            <pc:docMk/>
            <pc:sldMk cId="3693087421" sldId="261"/>
            <ac:picMk id="5" creationId="{759677EF-18EF-4B29-AD94-B3DB0E1DA3F8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1141627771" sldId="262"/>
        </pc:sldMkLst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2180701800" sldId="262"/>
        </pc:sldMkLst>
        <pc:spChg chg="mod">
          <ac:chgData name="marcos aurelio gularte de castro" userId="67f50566e2aee3b4" providerId="LiveId" clId="{E487E56B-187C-456D-9052-DBD51DAD5113}" dt="2020-03-13T05:59:51.140" v="337" actId="27636"/>
          <ac:spMkLst>
            <pc:docMk/>
            <pc:sldMk cId="2180701800" sldId="262"/>
            <ac:spMk id="2" creationId="{427E6BC5-F782-4CDB-BDBB-32B87383BDD2}"/>
          </ac:spMkLst>
        </pc:spChg>
        <pc:spChg chg="del">
          <ac:chgData name="marcos aurelio gularte de castro" userId="67f50566e2aee3b4" providerId="LiveId" clId="{E487E56B-187C-456D-9052-DBD51DAD5113}" dt="2020-03-13T05:59:51.073" v="336"/>
          <ac:spMkLst>
            <pc:docMk/>
            <pc:sldMk cId="2180701800" sldId="262"/>
            <ac:spMk id="3" creationId="{CCB38977-C35B-4616-8496-B2FE7968232A}"/>
          </ac:spMkLst>
        </pc:spChg>
        <pc:spChg chg="add del mod">
          <ac:chgData name="marcos aurelio gularte de castro" userId="67f50566e2aee3b4" providerId="LiveId" clId="{E487E56B-187C-456D-9052-DBD51DAD5113}" dt="2020-03-13T06:00:02.151" v="338" actId="931"/>
          <ac:spMkLst>
            <pc:docMk/>
            <pc:sldMk cId="2180701800" sldId="262"/>
            <ac:spMk id="4" creationId="{0754CED4-2FED-42F6-88FC-81F9F2EBE643}"/>
          </ac:spMkLst>
        </pc:spChg>
        <pc:spChg chg="add del mod">
          <ac:chgData name="marcos aurelio gularte de castro" userId="67f50566e2aee3b4" providerId="LiveId" clId="{E487E56B-187C-456D-9052-DBD51DAD5113}" dt="2020-03-13T06:00:15.096" v="342" actId="931"/>
          <ac:spMkLst>
            <pc:docMk/>
            <pc:sldMk cId="2180701800" sldId="262"/>
            <ac:spMk id="8" creationId="{AE1246FB-7FAC-4E1D-B585-37B4F8CB5111}"/>
          </ac:spMkLst>
        </pc:spChg>
        <pc:picChg chg="add del mod">
          <ac:chgData name="marcos aurelio gularte de castro" userId="67f50566e2aee3b4" providerId="LiveId" clId="{E487E56B-187C-456D-9052-DBD51DAD5113}" dt="2020-03-13T06:00:06.517" v="341" actId="478"/>
          <ac:picMkLst>
            <pc:docMk/>
            <pc:sldMk cId="2180701800" sldId="262"/>
            <ac:picMk id="6" creationId="{5F72A58B-81A8-442B-8B7E-88BF3541C3FB}"/>
          </ac:picMkLst>
        </pc:picChg>
        <pc:picChg chg="add mod">
          <ac:chgData name="marcos aurelio gularte de castro" userId="67f50566e2aee3b4" providerId="LiveId" clId="{E487E56B-187C-456D-9052-DBD51DAD5113}" dt="2020-03-13T06:00:16.284" v="344" actId="962"/>
          <ac:picMkLst>
            <pc:docMk/>
            <pc:sldMk cId="2180701800" sldId="262"/>
            <ac:picMk id="10" creationId="{92DF3619-A479-458C-90FF-C5594D65DC49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1232716679" sldId="263"/>
        </pc:sldMkLst>
        <pc:spChg chg="mod">
          <ac:chgData name="marcos aurelio gularte de castro" userId="67f50566e2aee3b4" providerId="LiveId" clId="{E487E56B-187C-456D-9052-DBD51DAD5113}" dt="2020-03-13T05:07:27.913" v="70"/>
          <ac:spMkLst>
            <pc:docMk/>
            <pc:sldMk cId="1232716679" sldId="263"/>
            <ac:spMk id="2" creationId="{0FC1BDF0-E63F-47A6-88E2-ED5C31B441F6}"/>
          </ac:spMkLst>
        </pc:spChg>
        <pc:spChg chg="del">
          <ac:chgData name="marcos aurelio gularte de castro" userId="67f50566e2aee3b4" providerId="LiveId" clId="{E487E56B-187C-456D-9052-DBD51DAD5113}" dt="2020-03-13T06:00:49.014" v="345" actId="931"/>
          <ac:spMkLst>
            <pc:docMk/>
            <pc:sldMk cId="1232716679" sldId="263"/>
            <ac:spMk id="3" creationId="{46DDFA0A-D69B-4469-A32F-4846F41DB2F0}"/>
          </ac:spMkLst>
        </pc:spChg>
        <pc:picChg chg="add mod">
          <ac:chgData name="marcos aurelio gularte de castro" userId="67f50566e2aee3b4" providerId="LiveId" clId="{E487E56B-187C-456D-9052-DBD51DAD5113}" dt="2020-03-13T06:00:51.511" v="347" actId="962"/>
          <ac:picMkLst>
            <pc:docMk/>
            <pc:sldMk cId="1232716679" sldId="263"/>
            <ac:picMk id="5" creationId="{457DD350-86B3-4BE4-B9BE-A1DA0C7FBE4F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1328335297" sldId="263"/>
        </pc:sldMkLst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2572885224" sldId="264"/>
        </pc:sldMkLst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3664999998" sldId="264"/>
        </pc:sldMkLst>
        <pc:spChg chg="mod">
          <ac:chgData name="marcos aurelio gularte de castro" userId="67f50566e2aee3b4" providerId="LiveId" clId="{E487E56B-187C-456D-9052-DBD51DAD5113}" dt="2020-03-13T05:08:00.869" v="71"/>
          <ac:spMkLst>
            <pc:docMk/>
            <pc:sldMk cId="3664999998" sldId="264"/>
            <ac:spMk id="2" creationId="{574A6D42-65E1-4D91-8A0C-914DB4C802CD}"/>
          </ac:spMkLst>
        </pc:spChg>
        <pc:spChg chg="del">
          <ac:chgData name="marcos aurelio gularte de castro" userId="67f50566e2aee3b4" providerId="LiveId" clId="{E487E56B-187C-456D-9052-DBD51DAD5113}" dt="2020-03-13T06:01:51.953" v="348" actId="931"/>
          <ac:spMkLst>
            <pc:docMk/>
            <pc:sldMk cId="3664999998" sldId="264"/>
            <ac:spMk id="3" creationId="{BA09E0CC-6D05-4384-AD94-EFE5DD6594F1}"/>
          </ac:spMkLst>
        </pc:spChg>
        <pc:spChg chg="add del mod">
          <ac:chgData name="marcos aurelio gularte de castro" userId="67f50566e2aee3b4" providerId="LiveId" clId="{E487E56B-187C-456D-9052-DBD51DAD5113}" dt="2020-03-13T06:02:06.064" v="352" actId="931"/>
          <ac:spMkLst>
            <pc:docMk/>
            <pc:sldMk cId="3664999998" sldId="264"/>
            <ac:spMk id="7" creationId="{C94071B8-0C5F-4F48-AAC8-577D3E5F51EE}"/>
          </ac:spMkLst>
        </pc:spChg>
        <pc:picChg chg="add del mod">
          <ac:chgData name="marcos aurelio gularte de castro" userId="67f50566e2aee3b4" providerId="LiveId" clId="{E487E56B-187C-456D-9052-DBD51DAD5113}" dt="2020-03-13T06:01:53.791" v="351" actId="478"/>
          <ac:picMkLst>
            <pc:docMk/>
            <pc:sldMk cId="3664999998" sldId="264"/>
            <ac:picMk id="5" creationId="{272613C8-4957-45F3-AF57-408F758542B6}"/>
          </ac:picMkLst>
        </pc:picChg>
        <pc:picChg chg="add mod">
          <ac:chgData name="marcos aurelio gularte de castro" userId="67f50566e2aee3b4" providerId="LiveId" clId="{E487E56B-187C-456D-9052-DBD51DAD5113}" dt="2020-03-13T06:02:07.244" v="354" actId="962"/>
          <ac:picMkLst>
            <pc:docMk/>
            <pc:sldMk cId="3664999998" sldId="264"/>
            <ac:picMk id="9" creationId="{662C4F20-A5E2-4957-8B76-4B1096AA8AED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398449825" sldId="265"/>
        </pc:sldMkLst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1913306174" sldId="265"/>
        </pc:sldMkLst>
        <pc:spChg chg="mod">
          <ac:chgData name="marcos aurelio gularte de castro" userId="67f50566e2aee3b4" providerId="LiveId" clId="{E487E56B-187C-456D-9052-DBD51DAD5113}" dt="2020-03-13T06:02:13.396" v="355" actId="20577"/>
          <ac:spMkLst>
            <pc:docMk/>
            <pc:sldMk cId="1913306174" sldId="265"/>
            <ac:spMk id="2" creationId="{6A03C6C6-DE39-4737-A5BE-BB1CB09B1771}"/>
          </ac:spMkLst>
        </pc:spChg>
        <pc:spChg chg="del">
          <ac:chgData name="marcos aurelio gularte de castro" userId="67f50566e2aee3b4" providerId="LiveId" clId="{E487E56B-187C-456D-9052-DBD51DAD5113}" dt="2020-03-13T06:02:19.588" v="356"/>
          <ac:spMkLst>
            <pc:docMk/>
            <pc:sldMk cId="1913306174" sldId="265"/>
            <ac:spMk id="3" creationId="{44E7C062-964C-4A80-87DB-59CFEFC20AE6}"/>
          </ac:spMkLst>
        </pc:spChg>
        <pc:spChg chg="add del mod">
          <ac:chgData name="marcos aurelio gularte de castro" userId="67f50566e2aee3b4" providerId="LiveId" clId="{E487E56B-187C-456D-9052-DBD51DAD5113}" dt="2020-03-13T06:02:45.260" v="357"/>
          <ac:spMkLst>
            <pc:docMk/>
            <pc:sldMk cId="1913306174" sldId="265"/>
            <ac:spMk id="4" creationId="{BD9D0D8B-B396-4B48-A830-D57B6F1441DB}"/>
          </ac:spMkLst>
        </pc:spChg>
        <pc:spChg chg="add del mod">
          <ac:chgData name="marcos aurelio gularte de castro" userId="67f50566e2aee3b4" providerId="LiveId" clId="{E487E56B-187C-456D-9052-DBD51DAD5113}" dt="2020-03-13T06:03:24.927" v="359"/>
          <ac:spMkLst>
            <pc:docMk/>
            <pc:sldMk cId="1913306174" sldId="265"/>
            <ac:spMk id="7" creationId="{8870A660-314D-431E-BE96-7BBA5A57894A}"/>
          </ac:spMkLst>
        </pc:spChg>
        <pc:picChg chg="add del mod">
          <ac:chgData name="marcos aurelio gularte de castro" userId="67f50566e2aee3b4" providerId="LiveId" clId="{E487E56B-187C-456D-9052-DBD51DAD5113}" dt="2020-03-13T06:03:21.509" v="358" actId="478"/>
          <ac:picMkLst>
            <pc:docMk/>
            <pc:sldMk cId="1913306174" sldId="265"/>
            <ac:picMk id="5" creationId="{ABE6D089-E02E-48AA-AD7F-8000830A8F04}"/>
          </ac:picMkLst>
        </pc:picChg>
        <pc:picChg chg="add mod">
          <ac:chgData name="marcos aurelio gularte de castro" userId="67f50566e2aee3b4" providerId="LiveId" clId="{E487E56B-187C-456D-9052-DBD51DAD5113}" dt="2020-03-13T06:03:24.927" v="359"/>
          <ac:picMkLst>
            <pc:docMk/>
            <pc:sldMk cId="1913306174" sldId="265"/>
            <ac:picMk id="8" creationId="{2755CB34-03C1-4166-B9E3-BF9FDDD76D62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358033330" sldId="266"/>
        </pc:sldMkLst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3996421617" sldId="266"/>
        </pc:sldMkLst>
        <pc:spChg chg="mod">
          <ac:chgData name="marcos aurelio gularte de castro" userId="67f50566e2aee3b4" providerId="LiveId" clId="{E487E56B-187C-456D-9052-DBD51DAD5113}" dt="2020-03-13T05:08:44.814" v="78" actId="20577"/>
          <ac:spMkLst>
            <pc:docMk/>
            <pc:sldMk cId="3996421617" sldId="266"/>
            <ac:spMk id="2" creationId="{044C4A41-8D46-4320-8822-9203CA35B377}"/>
          </ac:spMkLst>
        </pc:spChg>
        <pc:spChg chg="del">
          <ac:chgData name="marcos aurelio gularte de castro" userId="67f50566e2aee3b4" providerId="LiveId" clId="{E487E56B-187C-456D-9052-DBD51DAD5113}" dt="2020-03-13T06:04:40.569" v="360" actId="931"/>
          <ac:spMkLst>
            <pc:docMk/>
            <pc:sldMk cId="3996421617" sldId="266"/>
            <ac:spMk id="3" creationId="{D2298BB0-2B48-42EE-B965-BA02C2A396F7}"/>
          </ac:spMkLst>
        </pc:spChg>
        <pc:picChg chg="add mod">
          <ac:chgData name="marcos aurelio gularte de castro" userId="67f50566e2aee3b4" providerId="LiveId" clId="{E487E56B-187C-456D-9052-DBD51DAD5113}" dt="2020-03-13T06:04:42.871" v="362" actId="962"/>
          <ac:picMkLst>
            <pc:docMk/>
            <pc:sldMk cId="3996421617" sldId="266"/>
            <ac:picMk id="5" creationId="{162BB2B0-C479-4786-9D37-A13F37987FCD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1893015227" sldId="267"/>
        </pc:sldMkLst>
        <pc:spChg chg="mod">
          <ac:chgData name="marcos aurelio gularte de castro" userId="67f50566e2aee3b4" providerId="LiveId" clId="{E487E56B-187C-456D-9052-DBD51DAD5113}" dt="2020-03-13T05:08:51.197" v="82"/>
          <ac:spMkLst>
            <pc:docMk/>
            <pc:sldMk cId="1893015227" sldId="267"/>
            <ac:spMk id="2" creationId="{3CCF3D4F-9199-4CB8-93D6-A15C5AE8D671}"/>
          </ac:spMkLst>
        </pc:spChg>
        <pc:spChg chg="del">
          <ac:chgData name="marcos aurelio gularte de castro" userId="67f50566e2aee3b4" providerId="LiveId" clId="{E487E56B-187C-456D-9052-DBD51DAD5113}" dt="2020-03-13T06:05:02.930" v="363" actId="931"/>
          <ac:spMkLst>
            <pc:docMk/>
            <pc:sldMk cId="1893015227" sldId="267"/>
            <ac:spMk id="3" creationId="{E4B5230E-9D4A-40F4-AB02-A05416E949AA}"/>
          </ac:spMkLst>
        </pc:spChg>
        <pc:picChg chg="add mod modCrop">
          <ac:chgData name="marcos aurelio gularte de castro" userId="67f50566e2aee3b4" providerId="LiveId" clId="{E487E56B-187C-456D-9052-DBD51DAD5113}" dt="2020-03-13T06:05:10.225" v="366" actId="18131"/>
          <ac:picMkLst>
            <pc:docMk/>
            <pc:sldMk cId="1893015227" sldId="267"/>
            <ac:picMk id="5" creationId="{1A1D1E2A-25F2-4B1E-8857-EB3E601AF1A4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3505019113" sldId="267"/>
        </pc:sldMkLst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2782282574" sldId="268"/>
        </pc:sldMkLst>
        <pc:spChg chg="mod">
          <ac:chgData name="marcos aurelio gularte de castro" userId="67f50566e2aee3b4" providerId="LiveId" clId="{E487E56B-187C-456D-9052-DBD51DAD5113}" dt="2020-03-13T05:09:06.303" v="83"/>
          <ac:spMkLst>
            <pc:docMk/>
            <pc:sldMk cId="2782282574" sldId="268"/>
            <ac:spMk id="2" creationId="{718ACEB9-A64A-44FA-9E39-87BC1FD37832}"/>
          </ac:spMkLst>
        </pc:spChg>
        <pc:spChg chg="del">
          <ac:chgData name="marcos aurelio gularte de castro" userId="67f50566e2aee3b4" providerId="LiveId" clId="{E487E56B-187C-456D-9052-DBD51DAD5113}" dt="2020-03-13T06:07:31.440" v="367" actId="931"/>
          <ac:spMkLst>
            <pc:docMk/>
            <pc:sldMk cId="2782282574" sldId="268"/>
            <ac:spMk id="3" creationId="{187ABD42-727F-41D5-A372-3E349827E02F}"/>
          </ac:spMkLst>
        </pc:spChg>
        <pc:spChg chg="add del mod">
          <ac:chgData name="marcos aurelio gularte de castro" userId="67f50566e2aee3b4" providerId="LiveId" clId="{E487E56B-187C-456D-9052-DBD51DAD5113}" dt="2020-03-13T06:08:52.250" v="371" actId="931"/>
          <ac:spMkLst>
            <pc:docMk/>
            <pc:sldMk cId="2782282574" sldId="268"/>
            <ac:spMk id="7" creationId="{22829DB0-163C-4FAD-804B-ADA104577F91}"/>
          </ac:spMkLst>
        </pc:spChg>
        <pc:picChg chg="add del mod">
          <ac:chgData name="marcos aurelio gularte de castro" userId="67f50566e2aee3b4" providerId="LiveId" clId="{E487E56B-187C-456D-9052-DBD51DAD5113}" dt="2020-03-13T06:07:39.891" v="370" actId="478"/>
          <ac:picMkLst>
            <pc:docMk/>
            <pc:sldMk cId="2782282574" sldId="268"/>
            <ac:picMk id="5" creationId="{9E86CFAA-979C-451C-885E-138E4BFDA335}"/>
          </ac:picMkLst>
        </pc:picChg>
        <pc:picChg chg="add mod modCrop">
          <ac:chgData name="marcos aurelio gularte de castro" userId="67f50566e2aee3b4" providerId="LiveId" clId="{E487E56B-187C-456D-9052-DBD51DAD5113}" dt="2020-03-13T06:09:36.092" v="376" actId="18131"/>
          <ac:picMkLst>
            <pc:docMk/>
            <pc:sldMk cId="2782282574" sldId="268"/>
            <ac:picMk id="9" creationId="{C4CAAA04-8B2B-41FC-AE52-7A233D984BDB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2816028907" sldId="268"/>
        </pc:sldMkLst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1687397633" sldId="269"/>
        </pc:sldMkLst>
        <pc:spChg chg="mod">
          <ac:chgData name="marcos aurelio gularte de castro" userId="67f50566e2aee3b4" providerId="LiveId" clId="{E487E56B-187C-456D-9052-DBD51DAD5113}" dt="2020-03-13T05:10:20.504" v="84"/>
          <ac:spMkLst>
            <pc:docMk/>
            <pc:sldMk cId="1687397633" sldId="269"/>
            <ac:spMk id="2" creationId="{CB4331C0-D1AB-4C0D-B75A-C0AFCCAF92A5}"/>
          </ac:spMkLst>
        </pc:spChg>
        <pc:spChg chg="del">
          <ac:chgData name="marcos aurelio gularte de castro" userId="67f50566e2aee3b4" providerId="LiveId" clId="{E487E56B-187C-456D-9052-DBD51DAD5113}" dt="2020-03-13T06:12:30.658" v="377" actId="931"/>
          <ac:spMkLst>
            <pc:docMk/>
            <pc:sldMk cId="1687397633" sldId="269"/>
            <ac:spMk id="3" creationId="{50BFF314-D045-47D8-BC0F-1D9125FD8572}"/>
          </ac:spMkLst>
        </pc:spChg>
        <pc:picChg chg="add mod">
          <ac:chgData name="marcos aurelio gularte de castro" userId="67f50566e2aee3b4" providerId="LiveId" clId="{E487E56B-187C-456D-9052-DBD51DAD5113}" dt="2020-03-13T06:12:35.252" v="379" actId="962"/>
          <ac:picMkLst>
            <pc:docMk/>
            <pc:sldMk cId="1687397633" sldId="269"/>
            <ac:picMk id="5" creationId="{306BA2F1-4D34-4CE8-8987-604E9CED4A0C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4040410994" sldId="269"/>
        </pc:sldMkLst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658160804" sldId="270"/>
        </pc:sldMkLst>
        <pc:spChg chg="mod">
          <ac:chgData name="marcos aurelio gularte de castro" userId="67f50566e2aee3b4" providerId="LiveId" clId="{E487E56B-187C-456D-9052-DBD51DAD5113}" dt="2020-03-13T05:16:10.194" v="86" actId="20577"/>
          <ac:spMkLst>
            <pc:docMk/>
            <pc:sldMk cId="658160804" sldId="270"/>
            <ac:spMk id="2" creationId="{177F54AC-77D4-4461-8536-56BB8C7CA89C}"/>
          </ac:spMkLst>
        </pc:spChg>
        <pc:spChg chg="del">
          <ac:chgData name="marcos aurelio gularte de castro" userId="67f50566e2aee3b4" providerId="LiveId" clId="{E487E56B-187C-456D-9052-DBD51DAD5113}" dt="2020-03-13T06:13:46.849" v="380" actId="931"/>
          <ac:spMkLst>
            <pc:docMk/>
            <pc:sldMk cId="658160804" sldId="270"/>
            <ac:spMk id="3" creationId="{995B2F5D-9AF9-4F51-B064-FAD8CCC65B65}"/>
          </ac:spMkLst>
        </pc:spChg>
        <pc:picChg chg="add mod modCrop">
          <ac:chgData name="marcos aurelio gularte de castro" userId="67f50566e2aee3b4" providerId="LiveId" clId="{E487E56B-187C-456D-9052-DBD51DAD5113}" dt="2020-03-13T06:14:01.491" v="384" actId="18131"/>
          <ac:picMkLst>
            <pc:docMk/>
            <pc:sldMk cId="658160804" sldId="270"/>
            <ac:picMk id="5" creationId="{BEF8E46C-930C-478A-89B8-832ED0DF0453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749464089" sldId="270"/>
        </pc:sldMkLst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2244857419" sldId="271"/>
        </pc:sldMkLst>
        <pc:spChg chg="mod">
          <ac:chgData name="marcos aurelio gularte de castro" userId="67f50566e2aee3b4" providerId="LiveId" clId="{E487E56B-187C-456D-9052-DBD51DAD5113}" dt="2020-03-13T05:16:26.539" v="87"/>
          <ac:spMkLst>
            <pc:docMk/>
            <pc:sldMk cId="2244857419" sldId="271"/>
            <ac:spMk id="2" creationId="{12B7E6FD-1C77-42DB-BA41-97B23C2200FF}"/>
          </ac:spMkLst>
        </pc:spChg>
        <pc:spChg chg="del">
          <ac:chgData name="marcos aurelio gularte de castro" userId="67f50566e2aee3b4" providerId="LiveId" clId="{E487E56B-187C-456D-9052-DBD51DAD5113}" dt="2020-03-13T06:14:37.459" v="385" actId="931"/>
          <ac:spMkLst>
            <pc:docMk/>
            <pc:sldMk cId="2244857419" sldId="271"/>
            <ac:spMk id="3" creationId="{14657642-C709-4D20-9455-5E2E9034F58E}"/>
          </ac:spMkLst>
        </pc:spChg>
        <pc:spChg chg="add del mod">
          <ac:chgData name="marcos aurelio gularte de castro" userId="67f50566e2aee3b4" providerId="LiveId" clId="{E487E56B-187C-456D-9052-DBD51DAD5113}" dt="2020-03-13T06:14:52.726" v="389" actId="931"/>
          <ac:spMkLst>
            <pc:docMk/>
            <pc:sldMk cId="2244857419" sldId="271"/>
            <ac:spMk id="7" creationId="{889CE8DC-8175-45CB-AE62-1EF1ED02305D}"/>
          </ac:spMkLst>
        </pc:spChg>
        <pc:picChg chg="add del mod">
          <ac:chgData name="marcos aurelio gularte de castro" userId="67f50566e2aee3b4" providerId="LiveId" clId="{E487E56B-187C-456D-9052-DBD51DAD5113}" dt="2020-03-13T06:14:42.081" v="388" actId="478"/>
          <ac:picMkLst>
            <pc:docMk/>
            <pc:sldMk cId="2244857419" sldId="271"/>
            <ac:picMk id="5" creationId="{95EE8406-E11C-4F14-99EB-5DEF8880ABF8}"/>
          </ac:picMkLst>
        </pc:picChg>
        <pc:picChg chg="add mod">
          <ac:chgData name="marcos aurelio gularte de castro" userId="67f50566e2aee3b4" providerId="LiveId" clId="{E487E56B-187C-456D-9052-DBD51DAD5113}" dt="2020-03-13T06:14:53.628" v="391" actId="962"/>
          <ac:picMkLst>
            <pc:docMk/>
            <pc:sldMk cId="2244857419" sldId="271"/>
            <ac:picMk id="9" creationId="{53FA34A5-817E-45EB-9387-DC9908A7EFCA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2627837811" sldId="271"/>
        </pc:sldMkLst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725357281" sldId="272"/>
        </pc:sldMkLst>
        <pc:spChg chg="mod">
          <ac:chgData name="marcos aurelio gularte de castro" userId="67f50566e2aee3b4" providerId="LiveId" clId="{E487E56B-187C-456D-9052-DBD51DAD5113}" dt="2020-03-13T05:17:05.280" v="88"/>
          <ac:spMkLst>
            <pc:docMk/>
            <pc:sldMk cId="725357281" sldId="272"/>
            <ac:spMk id="2" creationId="{CBB03F51-0E81-4AA5-B629-DCC4ACC5EEDA}"/>
          </ac:spMkLst>
        </pc:spChg>
        <pc:spChg chg="del">
          <ac:chgData name="marcos aurelio gularte de castro" userId="67f50566e2aee3b4" providerId="LiveId" clId="{E487E56B-187C-456D-9052-DBD51DAD5113}" dt="2020-03-13T06:15:37.191" v="392" actId="931"/>
          <ac:spMkLst>
            <pc:docMk/>
            <pc:sldMk cId="725357281" sldId="272"/>
            <ac:spMk id="3" creationId="{3FCFF390-A0C0-4148-9888-22CD019FC8A2}"/>
          </ac:spMkLst>
        </pc:spChg>
        <pc:picChg chg="add mod">
          <ac:chgData name="marcos aurelio gularte de castro" userId="67f50566e2aee3b4" providerId="LiveId" clId="{E487E56B-187C-456D-9052-DBD51DAD5113}" dt="2020-03-13T06:15:38.572" v="394" actId="962"/>
          <ac:picMkLst>
            <pc:docMk/>
            <pc:sldMk cId="725357281" sldId="272"/>
            <ac:picMk id="5" creationId="{BE070D7D-9276-425D-9653-D3366613A7E4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3339829142" sldId="272"/>
        </pc:sldMkLst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3183402988" sldId="273"/>
        </pc:sldMkLst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3553852260" sldId="273"/>
        </pc:sldMkLst>
        <pc:spChg chg="mod">
          <ac:chgData name="marcos aurelio gularte de castro" userId="67f50566e2aee3b4" providerId="LiveId" clId="{E487E56B-187C-456D-9052-DBD51DAD5113}" dt="2020-03-13T05:17:32.745" v="90" actId="20577"/>
          <ac:spMkLst>
            <pc:docMk/>
            <pc:sldMk cId="3553852260" sldId="273"/>
            <ac:spMk id="2" creationId="{324DDCAC-81D3-46CA-98F9-1AF6C12224B8}"/>
          </ac:spMkLst>
        </pc:spChg>
        <pc:spChg chg="del">
          <ac:chgData name="marcos aurelio gularte de castro" userId="67f50566e2aee3b4" providerId="LiveId" clId="{E487E56B-187C-456D-9052-DBD51DAD5113}" dt="2020-03-13T06:16:05.896" v="395" actId="931"/>
          <ac:spMkLst>
            <pc:docMk/>
            <pc:sldMk cId="3553852260" sldId="273"/>
            <ac:spMk id="3" creationId="{5444B50C-8F2F-4CD6-9FFF-123B8CF60E10}"/>
          </ac:spMkLst>
        </pc:spChg>
        <pc:picChg chg="add mod">
          <ac:chgData name="marcos aurelio gularte de castro" userId="67f50566e2aee3b4" providerId="LiveId" clId="{E487E56B-187C-456D-9052-DBD51DAD5113}" dt="2020-03-13T06:16:06.902" v="397" actId="962"/>
          <ac:picMkLst>
            <pc:docMk/>
            <pc:sldMk cId="3553852260" sldId="273"/>
            <ac:picMk id="5" creationId="{7876D1B2-180E-4C8D-832A-367870B38076}"/>
          </ac:picMkLst>
        </pc:picChg>
      </pc:sldChg>
      <pc:sldChg chg="addSp delSp modSp add ord modTransition">
        <pc:chgData name="marcos aurelio gularte de castro" userId="67f50566e2aee3b4" providerId="LiveId" clId="{E487E56B-187C-456D-9052-DBD51DAD5113}" dt="2020-03-13T06:47:32.858" v="617"/>
        <pc:sldMkLst>
          <pc:docMk/>
          <pc:sldMk cId="1613597779" sldId="274"/>
        </pc:sldMkLst>
        <pc:spChg chg="mod">
          <ac:chgData name="marcos aurelio gularte de castro" userId="67f50566e2aee3b4" providerId="LiveId" clId="{E487E56B-187C-456D-9052-DBD51DAD5113}" dt="2020-03-13T05:18:01.673" v="91"/>
          <ac:spMkLst>
            <pc:docMk/>
            <pc:sldMk cId="1613597779" sldId="274"/>
            <ac:spMk id="2" creationId="{5B1117A2-A173-49EF-B940-50A8BE7E81AE}"/>
          </ac:spMkLst>
        </pc:spChg>
        <pc:spChg chg="del">
          <ac:chgData name="marcos aurelio gularte de castro" userId="67f50566e2aee3b4" providerId="LiveId" clId="{E487E56B-187C-456D-9052-DBD51DAD5113}" dt="2020-03-13T06:19:05.129" v="413" actId="931"/>
          <ac:spMkLst>
            <pc:docMk/>
            <pc:sldMk cId="1613597779" sldId="274"/>
            <ac:spMk id="3" creationId="{C4BF5836-70F0-489F-98F8-F6BFB8C1FEDD}"/>
          </ac:spMkLst>
        </pc:spChg>
        <pc:picChg chg="add mod">
          <ac:chgData name="marcos aurelio gularte de castro" userId="67f50566e2aee3b4" providerId="LiveId" clId="{E487E56B-187C-456D-9052-DBD51DAD5113}" dt="2020-03-13T06:19:06.219" v="415" actId="962"/>
          <ac:picMkLst>
            <pc:docMk/>
            <pc:sldMk cId="1613597779" sldId="274"/>
            <ac:picMk id="5" creationId="{CC99490E-30F8-4CF5-BF9C-0D228EAC9746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3412270488" sldId="274"/>
        </pc:sldMkLst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3141818734" sldId="275"/>
        </pc:sldMkLst>
      </pc:sldChg>
      <pc:sldChg chg="addSp delSp modSp add ord modTransition">
        <pc:chgData name="marcos aurelio gularte de castro" userId="67f50566e2aee3b4" providerId="LiveId" clId="{E487E56B-187C-456D-9052-DBD51DAD5113}" dt="2020-03-13T06:47:32.858" v="617"/>
        <pc:sldMkLst>
          <pc:docMk/>
          <pc:sldMk cId="3736019984" sldId="275"/>
        </pc:sldMkLst>
        <pc:spChg chg="mod">
          <ac:chgData name="marcos aurelio gularte de castro" userId="67f50566e2aee3b4" providerId="LiveId" clId="{E487E56B-187C-456D-9052-DBD51DAD5113}" dt="2020-03-13T06:17:14.434" v="402" actId="20577"/>
          <ac:spMkLst>
            <pc:docMk/>
            <pc:sldMk cId="3736019984" sldId="275"/>
            <ac:spMk id="2" creationId="{66BADBBB-978D-4E20-AFB4-4D7E834EBA85}"/>
          </ac:spMkLst>
        </pc:spChg>
        <pc:spChg chg="del">
          <ac:chgData name="marcos aurelio gularte de castro" userId="67f50566e2aee3b4" providerId="LiveId" clId="{E487E56B-187C-456D-9052-DBD51DAD5113}" dt="2020-03-13T06:16:49.471" v="398" actId="931"/>
          <ac:spMkLst>
            <pc:docMk/>
            <pc:sldMk cId="3736019984" sldId="275"/>
            <ac:spMk id="3" creationId="{7B73A929-75BC-4B1C-B258-14465A200D0A}"/>
          </ac:spMkLst>
        </pc:spChg>
        <pc:picChg chg="add mod modCrop">
          <ac:chgData name="marcos aurelio gularte de castro" userId="67f50566e2aee3b4" providerId="LiveId" clId="{E487E56B-187C-456D-9052-DBD51DAD5113}" dt="2020-03-13T06:17:02.356" v="401" actId="18131"/>
          <ac:picMkLst>
            <pc:docMk/>
            <pc:sldMk cId="3736019984" sldId="275"/>
            <ac:picMk id="5" creationId="{14108115-2C32-4481-A782-96CF2BA51C19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378299303" sldId="276"/>
        </pc:sldMkLst>
        <pc:spChg chg="mod">
          <ac:chgData name="marcos aurelio gularte de castro" userId="67f50566e2aee3b4" providerId="LiveId" clId="{E487E56B-187C-456D-9052-DBD51DAD5113}" dt="2020-03-13T05:18:34.763" v="98" actId="21"/>
          <ac:spMkLst>
            <pc:docMk/>
            <pc:sldMk cId="378299303" sldId="276"/>
            <ac:spMk id="2" creationId="{CEF97350-B34A-4597-B18C-A07DDD28C153}"/>
          </ac:spMkLst>
        </pc:spChg>
        <pc:spChg chg="del">
          <ac:chgData name="marcos aurelio gularte de castro" userId="67f50566e2aee3b4" providerId="LiveId" clId="{E487E56B-187C-456D-9052-DBD51DAD5113}" dt="2020-03-13T06:17:50.701" v="403" actId="931"/>
          <ac:spMkLst>
            <pc:docMk/>
            <pc:sldMk cId="378299303" sldId="276"/>
            <ac:spMk id="3" creationId="{13BBC384-B127-4795-95B5-FAF236021FD4}"/>
          </ac:spMkLst>
        </pc:spChg>
        <pc:spChg chg="add del mod">
          <ac:chgData name="marcos aurelio gularte de castro" userId="67f50566e2aee3b4" providerId="LiveId" clId="{E487E56B-187C-456D-9052-DBD51DAD5113}" dt="2020-03-13T06:17:56.593" v="407" actId="931"/>
          <ac:spMkLst>
            <pc:docMk/>
            <pc:sldMk cId="378299303" sldId="276"/>
            <ac:spMk id="7" creationId="{7C64CD26-8680-4AAC-9643-F56CD8C1F995}"/>
          </ac:spMkLst>
        </pc:spChg>
        <pc:picChg chg="add del mod">
          <ac:chgData name="marcos aurelio gularte de castro" userId="67f50566e2aee3b4" providerId="LiveId" clId="{E487E56B-187C-456D-9052-DBD51DAD5113}" dt="2020-03-13T06:17:53.257" v="406" actId="478"/>
          <ac:picMkLst>
            <pc:docMk/>
            <pc:sldMk cId="378299303" sldId="276"/>
            <ac:picMk id="5" creationId="{EC434872-412A-47B1-934C-27274CB3177F}"/>
          </ac:picMkLst>
        </pc:picChg>
        <pc:picChg chg="add mod">
          <ac:chgData name="marcos aurelio gularte de castro" userId="67f50566e2aee3b4" providerId="LiveId" clId="{E487E56B-187C-456D-9052-DBD51DAD5113}" dt="2020-03-13T06:17:57.477" v="409" actId="962"/>
          <ac:picMkLst>
            <pc:docMk/>
            <pc:sldMk cId="378299303" sldId="276"/>
            <ac:picMk id="9" creationId="{A3C60E1A-53EF-4914-82D2-620FAF0D6844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452034666" sldId="276"/>
        </pc:sldMkLst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803534675" sldId="277"/>
        </pc:sldMkLst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2196947771" sldId="277"/>
        </pc:sldMkLst>
        <pc:spChg chg="mod">
          <ac:chgData name="marcos aurelio gularte de castro" userId="67f50566e2aee3b4" providerId="LiveId" clId="{E487E56B-187C-456D-9052-DBD51DAD5113}" dt="2020-03-13T05:18:42.901" v="100" actId="20577"/>
          <ac:spMkLst>
            <pc:docMk/>
            <pc:sldMk cId="2196947771" sldId="277"/>
            <ac:spMk id="2" creationId="{7DD57C07-6CA0-4304-A787-10BC088D726E}"/>
          </ac:spMkLst>
        </pc:spChg>
        <pc:spChg chg="del">
          <ac:chgData name="marcos aurelio gularte de castro" userId="67f50566e2aee3b4" providerId="LiveId" clId="{E487E56B-187C-456D-9052-DBD51DAD5113}" dt="2020-03-13T06:18:28.710" v="410" actId="931"/>
          <ac:spMkLst>
            <pc:docMk/>
            <pc:sldMk cId="2196947771" sldId="277"/>
            <ac:spMk id="3" creationId="{DDEC1183-45D9-4909-882D-729DA56809A4}"/>
          </ac:spMkLst>
        </pc:spChg>
        <pc:picChg chg="add mod">
          <ac:chgData name="marcos aurelio gularte de castro" userId="67f50566e2aee3b4" providerId="LiveId" clId="{E487E56B-187C-456D-9052-DBD51DAD5113}" dt="2020-03-13T06:18:29.708" v="412" actId="962"/>
          <ac:picMkLst>
            <pc:docMk/>
            <pc:sldMk cId="2196947771" sldId="277"/>
            <ac:picMk id="5" creationId="{27163CFB-14B4-45D7-A4D4-8B26CCF8E074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2479231750" sldId="278"/>
        </pc:sldMkLst>
        <pc:spChg chg="mod">
          <ac:chgData name="marcos aurelio gularte de castro" userId="67f50566e2aee3b4" providerId="LiveId" clId="{E487E56B-187C-456D-9052-DBD51DAD5113}" dt="2020-03-13T05:21:53.820" v="115" actId="20577"/>
          <ac:spMkLst>
            <pc:docMk/>
            <pc:sldMk cId="2479231750" sldId="278"/>
            <ac:spMk id="2" creationId="{AF12324F-469D-438A-9DFA-829C56F10281}"/>
          </ac:spMkLst>
        </pc:spChg>
        <pc:spChg chg="del">
          <ac:chgData name="marcos aurelio gularte de castro" userId="67f50566e2aee3b4" providerId="LiveId" clId="{E487E56B-187C-456D-9052-DBD51DAD5113}" dt="2020-03-13T06:19:52.568" v="416" actId="931"/>
          <ac:spMkLst>
            <pc:docMk/>
            <pc:sldMk cId="2479231750" sldId="278"/>
            <ac:spMk id="3" creationId="{DA1D680C-B328-47E8-BEE0-81327E58E4A0}"/>
          </ac:spMkLst>
        </pc:spChg>
        <pc:picChg chg="add mod">
          <ac:chgData name="marcos aurelio gularte de castro" userId="67f50566e2aee3b4" providerId="LiveId" clId="{E487E56B-187C-456D-9052-DBD51DAD5113}" dt="2020-03-13T06:19:53.368" v="418" actId="962"/>
          <ac:picMkLst>
            <pc:docMk/>
            <pc:sldMk cId="2479231750" sldId="278"/>
            <ac:picMk id="5" creationId="{D6B317B1-DF59-4AC8-9730-6227C5172C1B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4002441332" sldId="278"/>
        </pc:sldMkLst>
      </pc:sldChg>
      <pc:sldChg chg="addSp delSp modSp add ord modTransition">
        <pc:chgData name="marcos aurelio gularte de castro" userId="67f50566e2aee3b4" providerId="LiveId" clId="{E487E56B-187C-456D-9052-DBD51DAD5113}" dt="2020-03-13T06:47:32.858" v="617"/>
        <pc:sldMkLst>
          <pc:docMk/>
          <pc:sldMk cId="1423679427" sldId="279"/>
        </pc:sldMkLst>
        <pc:spChg chg="mod">
          <ac:chgData name="marcos aurelio gularte de castro" userId="67f50566e2aee3b4" providerId="LiveId" clId="{E487E56B-187C-456D-9052-DBD51DAD5113}" dt="2020-03-13T05:21:20.253" v="111" actId="20577"/>
          <ac:spMkLst>
            <pc:docMk/>
            <pc:sldMk cId="1423679427" sldId="279"/>
            <ac:spMk id="2" creationId="{99E3C12C-84CF-4150-BCCB-98B9D5D9F791}"/>
          </ac:spMkLst>
        </pc:spChg>
        <pc:spChg chg="del">
          <ac:chgData name="marcos aurelio gularte de castro" userId="67f50566e2aee3b4" providerId="LiveId" clId="{E487E56B-187C-456D-9052-DBD51DAD5113}" dt="2020-03-13T05:21:04.009" v="104" actId="931"/>
          <ac:spMkLst>
            <pc:docMk/>
            <pc:sldMk cId="1423679427" sldId="279"/>
            <ac:spMk id="3" creationId="{F4763075-155F-4B7B-A279-55E0EA16F295}"/>
          </ac:spMkLst>
        </pc:spChg>
        <pc:spChg chg="add mod">
          <ac:chgData name="marcos aurelio gularte de castro" userId="67f50566e2aee3b4" providerId="LiveId" clId="{E487E56B-187C-456D-9052-DBD51DAD5113}" dt="2020-03-13T05:21:06.810" v="106" actId="962"/>
          <ac:spMkLst>
            <pc:docMk/>
            <pc:sldMk cId="1423679427" sldId="279"/>
            <ac:spMk id="6" creationId="{40C95A1C-4925-481F-BB7D-6DD95A70855C}"/>
          </ac:spMkLst>
        </pc:spChg>
        <pc:picChg chg="add mod">
          <ac:chgData name="marcos aurelio gularte de castro" userId="67f50566e2aee3b4" providerId="LiveId" clId="{E487E56B-187C-456D-9052-DBD51DAD5113}" dt="2020-03-13T05:21:06.810" v="106" actId="962"/>
          <ac:picMkLst>
            <pc:docMk/>
            <pc:sldMk cId="1423679427" sldId="279"/>
            <ac:picMk id="5" creationId="{0151A117-E566-4112-B390-1E44600B9426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3978059115" sldId="279"/>
        </pc:sldMkLst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1508434441" sldId="280"/>
        </pc:sldMkLst>
        <pc:spChg chg="mod">
          <ac:chgData name="marcos aurelio gularte de castro" userId="67f50566e2aee3b4" providerId="LiveId" clId="{E487E56B-187C-456D-9052-DBD51DAD5113}" dt="2020-03-13T05:22:38.507" v="117" actId="20577"/>
          <ac:spMkLst>
            <pc:docMk/>
            <pc:sldMk cId="1508434441" sldId="280"/>
            <ac:spMk id="2" creationId="{DD02FBE4-EB1A-46E1-80AA-BBC8BF09518F}"/>
          </ac:spMkLst>
        </pc:spChg>
        <pc:spChg chg="del">
          <ac:chgData name="marcos aurelio gularte de castro" userId="67f50566e2aee3b4" providerId="LiveId" clId="{E487E56B-187C-456D-9052-DBD51DAD5113}" dt="2020-03-13T06:20:16.300" v="419" actId="931"/>
          <ac:spMkLst>
            <pc:docMk/>
            <pc:sldMk cId="1508434441" sldId="280"/>
            <ac:spMk id="3" creationId="{99572AED-D43E-4DC6-B36B-AF62BD942124}"/>
          </ac:spMkLst>
        </pc:spChg>
        <pc:spChg chg="add del mod">
          <ac:chgData name="marcos aurelio gularte de castro" userId="67f50566e2aee3b4" providerId="LiveId" clId="{E487E56B-187C-456D-9052-DBD51DAD5113}" dt="2020-03-13T06:20:25.759" v="423" actId="931"/>
          <ac:spMkLst>
            <pc:docMk/>
            <pc:sldMk cId="1508434441" sldId="280"/>
            <ac:spMk id="7" creationId="{5C6B5585-E7B8-42AD-8A03-D946F7FE4665}"/>
          </ac:spMkLst>
        </pc:spChg>
        <pc:spChg chg="add del mod">
          <ac:chgData name="marcos aurelio gularte de castro" userId="67f50566e2aee3b4" providerId="LiveId" clId="{E487E56B-187C-456D-9052-DBD51DAD5113}" dt="2020-03-13T06:20:43.865" v="428" actId="931"/>
          <ac:spMkLst>
            <pc:docMk/>
            <pc:sldMk cId="1508434441" sldId="280"/>
            <ac:spMk id="11" creationId="{C204DCC0-EFA2-4A0F-85E8-18F690A855B3}"/>
          </ac:spMkLst>
        </pc:spChg>
        <pc:picChg chg="add del mod">
          <ac:chgData name="marcos aurelio gularte de castro" userId="67f50566e2aee3b4" providerId="LiveId" clId="{E487E56B-187C-456D-9052-DBD51DAD5113}" dt="2020-03-13T06:20:19.776" v="422" actId="478"/>
          <ac:picMkLst>
            <pc:docMk/>
            <pc:sldMk cId="1508434441" sldId="280"/>
            <ac:picMk id="5" creationId="{66AA5285-76A2-4C93-8E95-921E4D0002C3}"/>
          </ac:picMkLst>
        </pc:picChg>
        <pc:picChg chg="add del mod modCrop">
          <ac:chgData name="marcos aurelio gularte de castro" userId="67f50566e2aee3b4" providerId="LiveId" clId="{E487E56B-187C-456D-9052-DBD51DAD5113}" dt="2020-03-13T06:20:37.719" v="427" actId="478"/>
          <ac:picMkLst>
            <pc:docMk/>
            <pc:sldMk cId="1508434441" sldId="280"/>
            <ac:picMk id="9" creationId="{5C4211A9-127E-4765-B5A6-D5D976347735}"/>
          </ac:picMkLst>
        </pc:picChg>
        <pc:picChg chg="add mod">
          <ac:chgData name="marcos aurelio gularte de castro" userId="67f50566e2aee3b4" providerId="LiveId" clId="{E487E56B-187C-456D-9052-DBD51DAD5113}" dt="2020-03-13T06:20:44.666" v="430" actId="962"/>
          <ac:picMkLst>
            <pc:docMk/>
            <pc:sldMk cId="1508434441" sldId="280"/>
            <ac:picMk id="13" creationId="{05AFCF30-7B87-4225-B281-5308FAF40ED6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2733674758" sldId="280"/>
        </pc:sldMkLst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773903710" sldId="281"/>
        </pc:sldMkLst>
      </pc:sldChg>
      <pc:sldChg chg="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1958593166" sldId="281"/>
        </pc:sldMkLst>
        <pc:spChg chg="mod">
          <ac:chgData name="marcos aurelio gularte de castro" userId="67f50566e2aee3b4" providerId="LiveId" clId="{E487E56B-187C-456D-9052-DBD51DAD5113}" dt="2020-03-13T05:23:26.951" v="125" actId="403"/>
          <ac:spMkLst>
            <pc:docMk/>
            <pc:sldMk cId="1958593166" sldId="281"/>
            <ac:spMk id="2" creationId="{EF3CDC0A-5827-45F4-AE32-8BA018974C5F}"/>
          </ac:spMkLst>
        </pc:spChg>
        <pc:spChg chg="del">
          <ac:chgData name="marcos aurelio gularte de castro" userId="67f50566e2aee3b4" providerId="LiveId" clId="{E487E56B-187C-456D-9052-DBD51DAD5113}" dt="2020-03-13T05:23:16.912" v="120"/>
          <ac:spMkLst>
            <pc:docMk/>
            <pc:sldMk cId="1958593166" sldId="281"/>
            <ac:spMk id="3" creationId="{12D7331F-ABF9-43D3-BD6E-0E637BC78F72}"/>
          </ac:spMkLst>
        </pc:sp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1432911451" sldId="282"/>
        </pc:sldMkLst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1811886595" sldId="282"/>
        </pc:sldMkLst>
        <pc:spChg chg="mod">
          <ac:chgData name="marcos aurelio gularte de castro" userId="67f50566e2aee3b4" providerId="LiveId" clId="{E487E56B-187C-456D-9052-DBD51DAD5113}" dt="2020-03-13T05:23:54.795" v="129" actId="20577"/>
          <ac:spMkLst>
            <pc:docMk/>
            <pc:sldMk cId="1811886595" sldId="282"/>
            <ac:spMk id="2" creationId="{068BEE4C-ECFF-46DC-B531-2C05AA795748}"/>
          </ac:spMkLst>
        </pc:spChg>
        <pc:spChg chg="del">
          <ac:chgData name="marcos aurelio gularte de castro" userId="67f50566e2aee3b4" providerId="LiveId" clId="{E487E56B-187C-456D-9052-DBD51DAD5113}" dt="2020-03-13T06:21:14.541" v="431" actId="931"/>
          <ac:spMkLst>
            <pc:docMk/>
            <pc:sldMk cId="1811886595" sldId="282"/>
            <ac:spMk id="3" creationId="{D3BE9FEC-08E1-4F7C-BA23-349F9F2181F6}"/>
          </ac:spMkLst>
        </pc:spChg>
        <pc:picChg chg="add mod">
          <ac:chgData name="marcos aurelio gularte de castro" userId="67f50566e2aee3b4" providerId="LiveId" clId="{E487E56B-187C-456D-9052-DBD51DAD5113}" dt="2020-03-13T06:21:15.538" v="433" actId="962"/>
          <ac:picMkLst>
            <pc:docMk/>
            <pc:sldMk cId="1811886595" sldId="282"/>
            <ac:picMk id="5" creationId="{EBE1A2A4-3DA9-4359-A932-E531587EB98A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98396583" sldId="283"/>
        </pc:sldMkLst>
        <pc:spChg chg="mod">
          <ac:chgData name="marcos aurelio gularte de castro" userId="67f50566e2aee3b4" providerId="LiveId" clId="{E487E56B-187C-456D-9052-DBD51DAD5113}" dt="2020-03-13T05:24:44.739" v="130"/>
          <ac:spMkLst>
            <pc:docMk/>
            <pc:sldMk cId="98396583" sldId="283"/>
            <ac:spMk id="2" creationId="{792B5770-44EE-4DCD-B693-6A073A8E6F84}"/>
          </ac:spMkLst>
        </pc:spChg>
        <pc:spChg chg="del">
          <ac:chgData name="marcos aurelio gularte de castro" userId="67f50566e2aee3b4" providerId="LiveId" clId="{E487E56B-187C-456D-9052-DBD51DAD5113}" dt="2020-03-13T06:21:33.517" v="434" actId="931"/>
          <ac:spMkLst>
            <pc:docMk/>
            <pc:sldMk cId="98396583" sldId="283"/>
            <ac:spMk id="3" creationId="{5C36186E-654F-43AA-BADB-53B93C37B2CF}"/>
          </ac:spMkLst>
        </pc:spChg>
        <pc:picChg chg="add mod">
          <ac:chgData name="marcos aurelio gularte de castro" userId="67f50566e2aee3b4" providerId="LiveId" clId="{E487E56B-187C-456D-9052-DBD51DAD5113}" dt="2020-03-13T06:21:34.107" v="436" actId="962"/>
          <ac:picMkLst>
            <pc:docMk/>
            <pc:sldMk cId="98396583" sldId="283"/>
            <ac:picMk id="5" creationId="{36492449-DE7C-474D-AC3C-DACFA63F687E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3328860427" sldId="283"/>
        </pc:sldMkLst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2273127379" sldId="284"/>
        </pc:sldMkLst>
        <pc:spChg chg="mod">
          <ac:chgData name="marcos aurelio gularte de castro" userId="67f50566e2aee3b4" providerId="LiveId" clId="{E487E56B-187C-456D-9052-DBD51DAD5113}" dt="2020-03-13T05:25:26.475" v="134" actId="20577"/>
          <ac:spMkLst>
            <pc:docMk/>
            <pc:sldMk cId="2273127379" sldId="284"/>
            <ac:spMk id="2" creationId="{959A1D0A-81E9-4DAC-A78C-F5CEEAEF480B}"/>
          </ac:spMkLst>
        </pc:spChg>
        <pc:spChg chg="del">
          <ac:chgData name="marcos aurelio gularte de castro" userId="67f50566e2aee3b4" providerId="LiveId" clId="{E487E56B-187C-456D-9052-DBD51DAD5113}" dt="2020-03-13T06:22:11.912" v="439"/>
          <ac:spMkLst>
            <pc:docMk/>
            <pc:sldMk cId="2273127379" sldId="284"/>
            <ac:spMk id="3" creationId="{34FD512C-BE26-4542-AAEE-1FAD7085CA7E}"/>
          </ac:spMkLst>
        </pc:spChg>
        <pc:picChg chg="add mod">
          <ac:chgData name="marcos aurelio gularte de castro" userId="67f50566e2aee3b4" providerId="LiveId" clId="{E487E56B-187C-456D-9052-DBD51DAD5113}" dt="2020-03-13T06:22:11.912" v="439"/>
          <ac:picMkLst>
            <pc:docMk/>
            <pc:sldMk cId="2273127379" sldId="284"/>
            <ac:picMk id="4" creationId="{B7D9DE9B-3D93-4A4D-848C-35B98E780C01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2797410932" sldId="284"/>
        </pc:sldMkLst>
      </pc:sldChg>
      <pc:sldChg chg="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1207428495" sldId="285"/>
        </pc:sldMkLst>
        <pc:spChg chg="mod">
          <ac:chgData name="marcos aurelio gularte de castro" userId="67f50566e2aee3b4" providerId="LiveId" clId="{E487E56B-187C-456D-9052-DBD51DAD5113}" dt="2020-03-13T05:29:57.095" v="157"/>
          <ac:spMkLst>
            <pc:docMk/>
            <pc:sldMk cId="1207428495" sldId="285"/>
            <ac:spMk id="2" creationId="{78F56C6C-BD47-4FD5-8DBD-63664DD04B0A}"/>
          </ac:spMkLst>
        </pc:spChg>
        <pc:spChg chg="del">
          <ac:chgData name="marcos aurelio gularte de castro" userId="67f50566e2aee3b4" providerId="LiveId" clId="{E487E56B-187C-456D-9052-DBD51DAD5113}" dt="2020-03-13T05:25:42.859" v="135"/>
          <ac:spMkLst>
            <pc:docMk/>
            <pc:sldMk cId="1207428495" sldId="285"/>
            <ac:spMk id="3" creationId="{2CD6071B-C3CE-456A-A060-D682D33866AB}"/>
          </ac:spMkLst>
        </pc:sp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2397181990" sldId="285"/>
        </pc:sldMkLst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1181466132" sldId="286"/>
        </pc:sldMkLst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3750141273" sldId="286"/>
        </pc:sldMkLst>
        <pc:spChg chg="mod">
          <ac:chgData name="marcos aurelio gularte de castro" userId="67f50566e2aee3b4" providerId="LiveId" clId="{E487E56B-187C-456D-9052-DBD51DAD5113}" dt="2020-03-13T05:30:27.533" v="159" actId="20577"/>
          <ac:spMkLst>
            <pc:docMk/>
            <pc:sldMk cId="3750141273" sldId="286"/>
            <ac:spMk id="2" creationId="{FBACC050-3783-4607-92AC-A6148C6CF42A}"/>
          </ac:spMkLst>
        </pc:spChg>
        <pc:spChg chg="del">
          <ac:chgData name="marcos aurelio gularte de castro" userId="67f50566e2aee3b4" providerId="LiveId" clId="{E487E56B-187C-456D-9052-DBD51DAD5113}" dt="2020-03-13T06:22:32.538" v="441" actId="931"/>
          <ac:spMkLst>
            <pc:docMk/>
            <pc:sldMk cId="3750141273" sldId="286"/>
            <ac:spMk id="3" creationId="{712AA185-8596-4FCF-ABAA-FD271CAADB0B}"/>
          </ac:spMkLst>
        </pc:spChg>
        <pc:picChg chg="add mod">
          <ac:chgData name="marcos aurelio gularte de castro" userId="67f50566e2aee3b4" providerId="LiveId" clId="{E487E56B-187C-456D-9052-DBD51DAD5113}" dt="2020-03-13T06:22:33.339" v="443" actId="962"/>
          <ac:picMkLst>
            <pc:docMk/>
            <pc:sldMk cId="3750141273" sldId="286"/>
            <ac:picMk id="5" creationId="{92DBB150-2994-4296-9AAF-64ECC0754AC3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3242315904" sldId="287"/>
        </pc:sldMkLst>
        <pc:spChg chg="mod">
          <ac:chgData name="marcos aurelio gularte de castro" userId="67f50566e2aee3b4" providerId="LiveId" clId="{E487E56B-187C-456D-9052-DBD51DAD5113}" dt="2020-03-13T05:31:07.370" v="160"/>
          <ac:spMkLst>
            <pc:docMk/>
            <pc:sldMk cId="3242315904" sldId="287"/>
            <ac:spMk id="2" creationId="{98EAFFBC-F919-4997-A97E-0616B1789D19}"/>
          </ac:spMkLst>
        </pc:spChg>
        <pc:spChg chg="del">
          <ac:chgData name="marcos aurelio gularte de castro" userId="67f50566e2aee3b4" providerId="LiveId" clId="{E487E56B-187C-456D-9052-DBD51DAD5113}" dt="2020-03-13T06:22:44.275" v="444" actId="931"/>
          <ac:spMkLst>
            <pc:docMk/>
            <pc:sldMk cId="3242315904" sldId="287"/>
            <ac:spMk id="3" creationId="{F66ADC25-BFF2-409A-BE73-9DF72AD21B21}"/>
          </ac:spMkLst>
        </pc:spChg>
        <pc:picChg chg="add mod">
          <ac:chgData name="marcos aurelio gularte de castro" userId="67f50566e2aee3b4" providerId="LiveId" clId="{E487E56B-187C-456D-9052-DBD51DAD5113}" dt="2020-03-13T06:22:46.036" v="446" actId="962"/>
          <ac:picMkLst>
            <pc:docMk/>
            <pc:sldMk cId="3242315904" sldId="287"/>
            <ac:picMk id="5" creationId="{FB79E5F6-DA84-4B47-95C1-D6D3AACFFA63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3444780973" sldId="287"/>
        </pc:sldMkLst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1553466952" sldId="288"/>
        </pc:sldMkLst>
        <pc:spChg chg="mod">
          <ac:chgData name="marcos aurelio gularte de castro" userId="67f50566e2aee3b4" providerId="LiveId" clId="{E487E56B-187C-456D-9052-DBD51DAD5113}" dt="2020-03-13T05:32:36.178" v="161"/>
          <ac:spMkLst>
            <pc:docMk/>
            <pc:sldMk cId="1553466952" sldId="288"/>
            <ac:spMk id="2" creationId="{CE0D6470-9637-4268-8517-8A8A748D9D8D}"/>
          </ac:spMkLst>
        </pc:spChg>
        <pc:spChg chg="del">
          <ac:chgData name="marcos aurelio gularte de castro" userId="67f50566e2aee3b4" providerId="LiveId" clId="{E487E56B-187C-456D-9052-DBD51DAD5113}" dt="2020-03-13T06:22:57.221" v="447" actId="931"/>
          <ac:spMkLst>
            <pc:docMk/>
            <pc:sldMk cId="1553466952" sldId="288"/>
            <ac:spMk id="3" creationId="{63E6B6E2-4C7A-40F8-B867-125C0AE40DE8}"/>
          </ac:spMkLst>
        </pc:spChg>
        <pc:picChg chg="add mod modCrop">
          <ac:chgData name="marcos aurelio gularte de castro" userId="67f50566e2aee3b4" providerId="LiveId" clId="{E487E56B-187C-456D-9052-DBD51DAD5113}" dt="2020-03-13T06:23:10.264" v="451" actId="18131"/>
          <ac:picMkLst>
            <pc:docMk/>
            <pc:sldMk cId="1553466952" sldId="288"/>
            <ac:picMk id="5" creationId="{B92A71B4-E56F-4BE1-BBC0-F101254872C1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1555495217" sldId="288"/>
        </pc:sldMkLst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1807244340" sldId="289"/>
        </pc:sldMkLst>
        <pc:spChg chg="mod">
          <ac:chgData name="marcos aurelio gularte de castro" userId="67f50566e2aee3b4" providerId="LiveId" clId="{E487E56B-187C-456D-9052-DBD51DAD5113}" dt="2020-03-13T05:32:49.651" v="163" actId="20577"/>
          <ac:spMkLst>
            <pc:docMk/>
            <pc:sldMk cId="1807244340" sldId="289"/>
            <ac:spMk id="2" creationId="{8211DB2F-8148-4381-9843-5834CDCEBF70}"/>
          </ac:spMkLst>
        </pc:spChg>
        <pc:spChg chg="del">
          <ac:chgData name="marcos aurelio gularte de castro" userId="67f50566e2aee3b4" providerId="LiveId" clId="{E487E56B-187C-456D-9052-DBD51DAD5113}" dt="2020-03-13T06:25:03.454" v="452" actId="931"/>
          <ac:spMkLst>
            <pc:docMk/>
            <pc:sldMk cId="1807244340" sldId="289"/>
            <ac:spMk id="3" creationId="{5363DD8B-3D8A-4EAA-9B5C-4D8B034AC207}"/>
          </ac:spMkLst>
        </pc:spChg>
        <pc:picChg chg="add mod">
          <ac:chgData name="marcos aurelio gularte de castro" userId="67f50566e2aee3b4" providerId="LiveId" clId="{E487E56B-187C-456D-9052-DBD51DAD5113}" dt="2020-03-13T06:25:04.448" v="454" actId="962"/>
          <ac:picMkLst>
            <pc:docMk/>
            <pc:sldMk cId="1807244340" sldId="289"/>
            <ac:picMk id="5" creationId="{3CF0542F-3C4D-41F2-A580-E442819594F0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3510080529" sldId="289"/>
        </pc:sldMkLst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1185041785" sldId="290"/>
        </pc:sldMkLst>
        <pc:spChg chg="del">
          <ac:chgData name="marcos aurelio gularte de castro" userId="67f50566e2aee3b4" providerId="LiveId" clId="{E487E56B-187C-456D-9052-DBD51DAD5113}" dt="2020-03-13T05:34:16.427" v="164"/>
          <ac:spMkLst>
            <pc:docMk/>
            <pc:sldMk cId="1185041785" sldId="290"/>
            <ac:spMk id="2" creationId="{1848C05C-05E5-44AB-A7E2-855AE6A94A4B}"/>
          </ac:spMkLst>
        </pc:spChg>
        <pc:spChg chg="del">
          <ac:chgData name="marcos aurelio gularte de castro" userId="67f50566e2aee3b4" providerId="LiveId" clId="{E487E56B-187C-456D-9052-DBD51DAD5113}" dt="2020-03-13T05:34:16.427" v="164"/>
          <ac:spMkLst>
            <pc:docMk/>
            <pc:sldMk cId="1185041785" sldId="290"/>
            <ac:spMk id="3" creationId="{FF1CE542-4B38-4F8B-B960-99C07AB0B6D5}"/>
          </ac:spMkLst>
        </pc:spChg>
        <pc:spChg chg="add mod">
          <ac:chgData name="marcos aurelio gularte de castro" userId="67f50566e2aee3b4" providerId="LiveId" clId="{E487E56B-187C-456D-9052-DBD51DAD5113}" dt="2020-03-13T05:34:20.293" v="167" actId="20577"/>
          <ac:spMkLst>
            <pc:docMk/>
            <pc:sldMk cId="1185041785" sldId="290"/>
            <ac:spMk id="4" creationId="{A5350EC9-C669-4CA4-B9C9-5CE91DDB5A29}"/>
          </ac:spMkLst>
        </pc:spChg>
        <pc:spChg chg="add mod">
          <ac:chgData name="marcos aurelio gularte de castro" userId="67f50566e2aee3b4" providerId="LiveId" clId="{E487E56B-187C-456D-9052-DBD51DAD5113}" dt="2020-03-13T05:36:25.995" v="195" actId="20577"/>
          <ac:spMkLst>
            <pc:docMk/>
            <pc:sldMk cId="1185041785" sldId="290"/>
            <ac:spMk id="5" creationId="{F6F6E897-64F5-466D-9A51-72D8C8B21FD0}"/>
          </ac:spMkLst>
        </pc:spChg>
        <pc:spChg chg="add del mod">
          <ac:chgData name="marcos aurelio gularte de castro" userId="67f50566e2aee3b4" providerId="LiveId" clId="{E487E56B-187C-456D-9052-DBD51DAD5113}" dt="2020-03-13T06:25:20.334" v="455" actId="931"/>
          <ac:spMkLst>
            <pc:docMk/>
            <pc:sldMk cId="1185041785" sldId="290"/>
            <ac:spMk id="6" creationId="{DE38C721-6611-4277-8AA6-CEE7752644C5}"/>
          </ac:spMkLst>
        </pc:spChg>
        <pc:picChg chg="add mod">
          <ac:chgData name="marcos aurelio gularte de castro" userId="67f50566e2aee3b4" providerId="LiveId" clId="{E487E56B-187C-456D-9052-DBD51DAD5113}" dt="2020-03-13T06:25:21.938" v="457" actId="962"/>
          <ac:picMkLst>
            <pc:docMk/>
            <pc:sldMk cId="1185041785" sldId="290"/>
            <ac:picMk id="8" creationId="{F09D6C9A-C15E-4307-BC39-B76E3F535B4D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2891890907" sldId="290"/>
        </pc:sldMkLst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1965875168" sldId="291"/>
        </pc:sldMkLst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1970853186" sldId="291"/>
        </pc:sldMkLst>
        <pc:spChg chg="mod">
          <ac:chgData name="marcos aurelio gularte de castro" userId="67f50566e2aee3b4" providerId="LiveId" clId="{E487E56B-187C-456D-9052-DBD51DAD5113}" dt="2020-03-13T06:26:22.035" v="461" actId="14100"/>
          <ac:spMkLst>
            <pc:docMk/>
            <pc:sldMk cId="1970853186" sldId="291"/>
            <ac:spMk id="2" creationId="{FA0DF9A0-0BC3-4195-A344-73E70F3CED2E}"/>
          </ac:spMkLst>
        </pc:spChg>
        <pc:spChg chg="del">
          <ac:chgData name="marcos aurelio gularte de castro" userId="67f50566e2aee3b4" providerId="LiveId" clId="{E487E56B-187C-456D-9052-DBD51DAD5113}" dt="2020-03-13T06:26:08.780" v="458" actId="931"/>
          <ac:spMkLst>
            <pc:docMk/>
            <pc:sldMk cId="1970853186" sldId="291"/>
            <ac:spMk id="3" creationId="{36C1661D-893D-48E2-8527-1EFFA0201AC2}"/>
          </ac:spMkLst>
        </pc:spChg>
        <pc:picChg chg="add mod">
          <ac:chgData name="marcos aurelio gularte de castro" userId="67f50566e2aee3b4" providerId="LiveId" clId="{E487E56B-187C-456D-9052-DBD51DAD5113}" dt="2020-03-13T06:26:09.664" v="460" actId="962"/>
          <ac:picMkLst>
            <pc:docMk/>
            <pc:sldMk cId="1970853186" sldId="291"/>
            <ac:picMk id="5" creationId="{1AB7B255-D85E-459C-9E66-E50B5B813E2A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81036110" sldId="292"/>
        </pc:sldMkLst>
        <pc:spChg chg="mod">
          <ac:chgData name="marcos aurelio gularte de castro" userId="67f50566e2aee3b4" providerId="LiveId" clId="{E487E56B-187C-456D-9052-DBD51DAD5113}" dt="2020-03-13T05:37:25.642" v="197"/>
          <ac:spMkLst>
            <pc:docMk/>
            <pc:sldMk cId="81036110" sldId="292"/>
            <ac:spMk id="2" creationId="{528FF4DF-BB91-4BA1-B480-5038B2E8ACEE}"/>
          </ac:spMkLst>
        </pc:spChg>
        <pc:spChg chg="del">
          <ac:chgData name="marcos aurelio gularte de castro" userId="67f50566e2aee3b4" providerId="LiveId" clId="{E487E56B-187C-456D-9052-DBD51DAD5113}" dt="2020-03-13T06:26:44.508" v="462" actId="931"/>
          <ac:spMkLst>
            <pc:docMk/>
            <pc:sldMk cId="81036110" sldId="292"/>
            <ac:spMk id="3" creationId="{B19F895D-80D5-49D3-9A0E-EFC5B76675A9}"/>
          </ac:spMkLst>
        </pc:spChg>
        <pc:picChg chg="add mod">
          <ac:chgData name="marcos aurelio gularte de castro" userId="67f50566e2aee3b4" providerId="LiveId" clId="{E487E56B-187C-456D-9052-DBD51DAD5113}" dt="2020-03-13T06:26:45.512" v="464" actId="962"/>
          <ac:picMkLst>
            <pc:docMk/>
            <pc:sldMk cId="81036110" sldId="292"/>
            <ac:picMk id="5" creationId="{C5DDF717-587B-4BC3-895E-B2A8E8CFC47E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3855311741" sldId="292"/>
        </pc:sldMkLst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1855804705" sldId="293"/>
        </pc:sldMkLst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3165473409" sldId="293"/>
        </pc:sldMkLst>
        <pc:spChg chg="mod">
          <ac:chgData name="marcos aurelio gularte de castro" userId="67f50566e2aee3b4" providerId="LiveId" clId="{E487E56B-187C-456D-9052-DBD51DAD5113}" dt="2020-03-13T05:37:40.672" v="198"/>
          <ac:spMkLst>
            <pc:docMk/>
            <pc:sldMk cId="3165473409" sldId="293"/>
            <ac:spMk id="2" creationId="{42A96798-7F09-43B7-BDCE-7904855B1B32}"/>
          </ac:spMkLst>
        </pc:spChg>
        <pc:spChg chg="del">
          <ac:chgData name="marcos aurelio gularte de castro" userId="67f50566e2aee3b4" providerId="LiveId" clId="{E487E56B-187C-456D-9052-DBD51DAD5113}" dt="2020-03-13T06:26:55.771" v="465" actId="931"/>
          <ac:spMkLst>
            <pc:docMk/>
            <pc:sldMk cId="3165473409" sldId="293"/>
            <ac:spMk id="3" creationId="{9968CD44-A0E1-4455-A39B-6D0F860AF014}"/>
          </ac:spMkLst>
        </pc:spChg>
        <pc:picChg chg="add mod">
          <ac:chgData name="marcos aurelio gularte de castro" userId="67f50566e2aee3b4" providerId="LiveId" clId="{E487E56B-187C-456D-9052-DBD51DAD5113}" dt="2020-03-13T06:26:56.770" v="467" actId="962"/>
          <ac:picMkLst>
            <pc:docMk/>
            <pc:sldMk cId="3165473409" sldId="293"/>
            <ac:picMk id="5" creationId="{5EB83927-00C7-4F90-AE6E-C111246A910F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1671200617" sldId="294"/>
        </pc:sldMkLst>
        <pc:spChg chg="mod">
          <ac:chgData name="marcos aurelio gularte de castro" userId="67f50566e2aee3b4" providerId="LiveId" clId="{E487E56B-187C-456D-9052-DBD51DAD5113}" dt="2020-03-13T06:27:43.400" v="471" actId="27636"/>
          <ac:spMkLst>
            <pc:docMk/>
            <pc:sldMk cId="1671200617" sldId="294"/>
            <ac:spMk id="2" creationId="{8D6A89E5-12CD-40F6-A7CC-20B4BE6F5538}"/>
          </ac:spMkLst>
        </pc:spChg>
        <pc:spChg chg="del">
          <ac:chgData name="marcos aurelio gularte de castro" userId="67f50566e2aee3b4" providerId="LiveId" clId="{E487E56B-187C-456D-9052-DBD51DAD5113}" dt="2020-03-13T06:27:33.335" v="468" actId="931"/>
          <ac:spMkLst>
            <pc:docMk/>
            <pc:sldMk cId="1671200617" sldId="294"/>
            <ac:spMk id="3" creationId="{646D945C-E3E1-484F-AB97-FA4855DBEC67}"/>
          </ac:spMkLst>
        </pc:spChg>
        <pc:picChg chg="add mod">
          <ac:chgData name="marcos aurelio gularte de castro" userId="67f50566e2aee3b4" providerId="LiveId" clId="{E487E56B-187C-456D-9052-DBD51DAD5113}" dt="2020-03-13T06:27:34.942" v="470" actId="962"/>
          <ac:picMkLst>
            <pc:docMk/>
            <pc:sldMk cId="1671200617" sldId="294"/>
            <ac:picMk id="5" creationId="{FE6A8983-B10E-436A-BFBB-57D9A0943CCE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3298674629" sldId="294"/>
        </pc:sldMkLst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1993620958" sldId="295"/>
        </pc:sldMkLst>
        <pc:spChg chg="mod">
          <ac:chgData name="marcos aurelio gularte de castro" userId="67f50566e2aee3b4" providerId="LiveId" clId="{E487E56B-187C-456D-9052-DBD51DAD5113}" dt="2020-03-13T06:28:53.882" v="475" actId="27636"/>
          <ac:spMkLst>
            <pc:docMk/>
            <pc:sldMk cId="1993620958" sldId="295"/>
            <ac:spMk id="2" creationId="{BDDA4DF6-38C8-4609-8453-E2B596501503}"/>
          </ac:spMkLst>
        </pc:spChg>
        <pc:spChg chg="del">
          <ac:chgData name="marcos aurelio gularte de castro" userId="67f50566e2aee3b4" providerId="LiveId" clId="{E487E56B-187C-456D-9052-DBD51DAD5113}" dt="2020-03-13T06:28:45.192" v="472" actId="931"/>
          <ac:spMkLst>
            <pc:docMk/>
            <pc:sldMk cId="1993620958" sldId="295"/>
            <ac:spMk id="3" creationId="{1B903B28-6668-43AD-BC90-881C2294199F}"/>
          </ac:spMkLst>
        </pc:spChg>
        <pc:picChg chg="add mod">
          <ac:chgData name="marcos aurelio gularte de castro" userId="67f50566e2aee3b4" providerId="LiveId" clId="{E487E56B-187C-456D-9052-DBD51DAD5113}" dt="2020-03-13T06:28:46.178" v="474" actId="962"/>
          <ac:picMkLst>
            <pc:docMk/>
            <pc:sldMk cId="1993620958" sldId="295"/>
            <ac:picMk id="5" creationId="{90DEF332-A48C-492B-94E3-9FD778552C04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3578101427" sldId="295"/>
        </pc:sldMkLst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1050833082" sldId="296"/>
        </pc:sldMkLst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2190668399" sldId="296"/>
        </pc:sldMkLst>
        <pc:spChg chg="mod">
          <ac:chgData name="marcos aurelio gularte de castro" userId="67f50566e2aee3b4" providerId="LiveId" clId="{E487E56B-187C-456D-9052-DBD51DAD5113}" dt="2020-03-13T06:29:00.478" v="477" actId="27636"/>
          <ac:spMkLst>
            <pc:docMk/>
            <pc:sldMk cId="2190668399" sldId="296"/>
            <ac:spMk id="2" creationId="{921990E2-382C-4EC9-A362-910C7C24F383}"/>
          </ac:spMkLst>
        </pc:spChg>
        <pc:spChg chg="del">
          <ac:chgData name="marcos aurelio gularte de castro" userId="67f50566e2aee3b4" providerId="LiveId" clId="{E487E56B-187C-456D-9052-DBD51DAD5113}" dt="2020-03-13T06:29:00.415" v="476"/>
          <ac:spMkLst>
            <pc:docMk/>
            <pc:sldMk cId="2190668399" sldId="296"/>
            <ac:spMk id="3" creationId="{0CAD8F00-9223-42ED-AE92-D07E01136FAE}"/>
          </ac:spMkLst>
        </pc:spChg>
        <pc:spChg chg="add del mod">
          <ac:chgData name="marcos aurelio gularte de castro" userId="67f50566e2aee3b4" providerId="LiveId" clId="{E487E56B-187C-456D-9052-DBD51DAD5113}" dt="2020-03-13T06:29:25.351" v="478" actId="931"/>
          <ac:spMkLst>
            <pc:docMk/>
            <pc:sldMk cId="2190668399" sldId="296"/>
            <ac:spMk id="4" creationId="{1AC37942-E4C7-46E3-B363-EAF93814EE70}"/>
          </ac:spMkLst>
        </pc:spChg>
        <pc:picChg chg="add mod">
          <ac:chgData name="marcos aurelio gularte de castro" userId="67f50566e2aee3b4" providerId="LiveId" clId="{E487E56B-187C-456D-9052-DBD51DAD5113}" dt="2020-03-13T06:29:26.857" v="480" actId="962"/>
          <ac:picMkLst>
            <pc:docMk/>
            <pc:sldMk cId="2190668399" sldId="296"/>
            <ac:picMk id="6" creationId="{057D1DCF-C5C6-489D-A2E1-CEBFF85E90F0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899747292" sldId="297"/>
        </pc:sldMkLst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3836465285" sldId="297"/>
        </pc:sldMkLst>
        <pc:spChg chg="mod">
          <ac:chgData name="marcos aurelio gularte de castro" userId="67f50566e2aee3b4" providerId="LiveId" clId="{E487E56B-187C-456D-9052-DBD51DAD5113}" dt="2020-03-13T05:41:34.387" v="209" actId="20577"/>
          <ac:spMkLst>
            <pc:docMk/>
            <pc:sldMk cId="3836465285" sldId="297"/>
            <ac:spMk id="2" creationId="{64CA7461-2DE6-4579-B282-C270FC5E4D70}"/>
          </ac:spMkLst>
        </pc:spChg>
        <pc:spChg chg="del">
          <ac:chgData name="marcos aurelio gularte de castro" userId="67f50566e2aee3b4" providerId="LiveId" clId="{E487E56B-187C-456D-9052-DBD51DAD5113}" dt="2020-03-13T06:29:51.475" v="481" actId="931"/>
          <ac:spMkLst>
            <pc:docMk/>
            <pc:sldMk cId="3836465285" sldId="297"/>
            <ac:spMk id="3" creationId="{EDC76AF3-35C1-4A72-B061-CFC5173F9579}"/>
          </ac:spMkLst>
        </pc:spChg>
        <pc:picChg chg="add mod modCrop">
          <ac:chgData name="marcos aurelio gularte de castro" userId="67f50566e2aee3b4" providerId="LiveId" clId="{E487E56B-187C-456D-9052-DBD51DAD5113}" dt="2020-03-13T06:30:02.440" v="484" actId="18131"/>
          <ac:picMkLst>
            <pc:docMk/>
            <pc:sldMk cId="3836465285" sldId="297"/>
            <ac:picMk id="5" creationId="{FE7F9FDE-06A0-46F7-A8A5-E810C35F6C0F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2013134110" sldId="298"/>
        </pc:sldMkLst>
        <pc:spChg chg="mod">
          <ac:chgData name="marcos aurelio gularte de castro" userId="67f50566e2aee3b4" providerId="LiveId" clId="{E487E56B-187C-456D-9052-DBD51DAD5113}" dt="2020-03-13T05:42:16.932" v="217" actId="20577"/>
          <ac:spMkLst>
            <pc:docMk/>
            <pc:sldMk cId="2013134110" sldId="298"/>
            <ac:spMk id="2" creationId="{1A1A3EA5-E913-481B-A0F1-C1E89C896425}"/>
          </ac:spMkLst>
        </pc:spChg>
        <pc:spChg chg="del">
          <ac:chgData name="marcos aurelio gularte de castro" userId="67f50566e2aee3b4" providerId="LiveId" clId="{E487E56B-187C-456D-9052-DBD51DAD5113}" dt="2020-03-13T06:30:17.774" v="485"/>
          <ac:spMkLst>
            <pc:docMk/>
            <pc:sldMk cId="2013134110" sldId="298"/>
            <ac:spMk id="3" creationId="{CF7F8C89-8715-4685-BF58-BA6AD7B0087F}"/>
          </ac:spMkLst>
        </pc:spChg>
        <pc:picChg chg="add">
          <ac:chgData name="marcos aurelio gularte de castro" userId="67f50566e2aee3b4" providerId="LiveId" clId="{E487E56B-187C-456D-9052-DBD51DAD5113}" dt="2020-03-13T06:30:17.774" v="485"/>
          <ac:picMkLst>
            <pc:docMk/>
            <pc:sldMk cId="2013134110" sldId="298"/>
            <ac:picMk id="4" creationId="{6E5B5095-85FD-49B8-A52D-52CD83AC2B07}"/>
          </ac:picMkLst>
        </pc:picChg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2724874863" sldId="298"/>
        </pc:sldMkLst>
      </pc:sldChg>
      <pc:sldChg chg="del">
        <pc:chgData name="marcos aurelio gularte de castro" userId="67f50566e2aee3b4" providerId="LiveId" clId="{E487E56B-187C-456D-9052-DBD51DAD5113}" dt="2020-03-13T04:55:30.373" v="0" actId="47"/>
        <pc:sldMkLst>
          <pc:docMk/>
          <pc:sldMk cId="4218939265" sldId="299"/>
        </pc:sldMkLst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4280682850" sldId="299"/>
        </pc:sldMkLst>
        <pc:spChg chg="mod">
          <ac:chgData name="marcos aurelio gularte de castro" userId="67f50566e2aee3b4" providerId="LiveId" clId="{E487E56B-187C-456D-9052-DBD51DAD5113}" dt="2020-03-13T05:42:32.884" v="221" actId="20577"/>
          <ac:spMkLst>
            <pc:docMk/>
            <pc:sldMk cId="4280682850" sldId="299"/>
            <ac:spMk id="2" creationId="{6EFE36CD-EA07-40A6-9FC0-E0477C386C12}"/>
          </ac:spMkLst>
        </pc:spChg>
        <pc:spChg chg="del">
          <ac:chgData name="marcos aurelio gularte de castro" userId="67f50566e2aee3b4" providerId="LiveId" clId="{E487E56B-187C-456D-9052-DBD51DAD5113}" dt="2020-03-13T06:30:28.790" v="486"/>
          <ac:spMkLst>
            <pc:docMk/>
            <pc:sldMk cId="4280682850" sldId="299"/>
            <ac:spMk id="3" creationId="{75845009-BD64-4A8F-8C04-F30EF89C9C31}"/>
          </ac:spMkLst>
        </pc:spChg>
        <pc:picChg chg="add">
          <ac:chgData name="marcos aurelio gularte de castro" userId="67f50566e2aee3b4" providerId="LiveId" clId="{E487E56B-187C-456D-9052-DBD51DAD5113}" dt="2020-03-13T06:30:28.790" v="486"/>
          <ac:picMkLst>
            <pc:docMk/>
            <pc:sldMk cId="4280682850" sldId="299"/>
            <ac:picMk id="4" creationId="{F75B2F3E-0094-4DE9-BA19-589A934E442F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919030437" sldId="300"/>
        </pc:sldMkLst>
        <pc:spChg chg="mod">
          <ac:chgData name="marcos aurelio gularte de castro" userId="67f50566e2aee3b4" providerId="LiveId" clId="{E487E56B-187C-456D-9052-DBD51DAD5113}" dt="2020-03-13T05:42:57.615" v="224" actId="20577"/>
          <ac:spMkLst>
            <pc:docMk/>
            <pc:sldMk cId="919030437" sldId="300"/>
            <ac:spMk id="2" creationId="{2C583F7E-12A6-4CD2-AD84-0E0D215D98C2}"/>
          </ac:spMkLst>
        </pc:spChg>
        <pc:spChg chg="del">
          <ac:chgData name="marcos aurelio gularte de castro" userId="67f50566e2aee3b4" providerId="LiveId" clId="{E487E56B-187C-456D-9052-DBD51DAD5113}" dt="2020-03-13T06:30:36.174" v="487" actId="931"/>
          <ac:spMkLst>
            <pc:docMk/>
            <pc:sldMk cId="919030437" sldId="300"/>
            <ac:spMk id="3" creationId="{3EB47169-BF8D-4F10-97A7-6CCC945FE33B}"/>
          </ac:spMkLst>
        </pc:spChg>
        <pc:picChg chg="add mod">
          <ac:chgData name="marcos aurelio gularte de castro" userId="67f50566e2aee3b4" providerId="LiveId" clId="{E487E56B-187C-456D-9052-DBD51DAD5113}" dt="2020-03-13T06:30:38.747" v="488" actId="27614"/>
          <ac:picMkLst>
            <pc:docMk/>
            <pc:sldMk cId="919030437" sldId="300"/>
            <ac:picMk id="5" creationId="{97E7F46A-50C1-4254-8C6E-7741E347FE41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1180985661" sldId="301"/>
        </pc:sldMkLst>
        <pc:spChg chg="mod">
          <ac:chgData name="marcos aurelio gularte de castro" userId="67f50566e2aee3b4" providerId="LiveId" clId="{E487E56B-187C-456D-9052-DBD51DAD5113}" dt="2020-03-13T05:43:19.401" v="228" actId="20577"/>
          <ac:spMkLst>
            <pc:docMk/>
            <pc:sldMk cId="1180985661" sldId="301"/>
            <ac:spMk id="2" creationId="{B1A51373-8691-4FC6-8804-A9ED1EF3321A}"/>
          </ac:spMkLst>
        </pc:spChg>
        <pc:spChg chg="del">
          <ac:chgData name="marcos aurelio gularte de castro" userId="67f50566e2aee3b4" providerId="LiveId" clId="{E487E56B-187C-456D-9052-DBD51DAD5113}" dt="2020-03-13T06:30:51.717" v="489" actId="931"/>
          <ac:spMkLst>
            <pc:docMk/>
            <pc:sldMk cId="1180985661" sldId="301"/>
            <ac:spMk id="3" creationId="{552F6F84-7E51-4F43-9334-EA13110B5BE8}"/>
          </ac:spMkLst>
        </pc:spChg>
        <pc:picChg chg="add mod">
          <ac:chgData name="marcos aurelio gularte de castro" userId="67f50566e2aee3b4" providerId="LiveId" clId="{E487E56B-187C-456D-9052-DBD51DAD5113}" dt="2020-03-13T06:30:53.009" v="491" actId="962"/>
          <ac:picMkLst>
            <pc:docMk/>
            <pc:sldMk cId="1180985661" sldId="301"/>
            <ac:picMk id="5" creationId="{A528EB33-0557-433B-8234-B21AE6DB2286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580738823" sldId="302"/>
        </pc:sldMkLst>
        <pc:spChg chg="mod">
          <ac:chgData name="marcos aurelio gularte de castro" userId="67f50566e2aee3b4" providerId="LiveId" clId="{E487E56B-187C-456D-9052-DBD51DAD5113}" dt="2020-03-13T05:44:24.506" v="229"/>
          <ac:spMkLst>
            <pc:docMk/>
            <pc:sldMk cId="580738823" sldId="302"/>
            <ac:spMk id="2" creationId="{4B51A8D9-9982-4F24-B9A8-704EDB445819}"/>
          </ac:spMkLst>
        </pc:spChg>
        <pc:spChg chg="del">
          <ac:chgData name="marcos aurelio gularte de castro" userId="67f50566e2aee3b4" providerId="LiveId" clId="{E487E56B-187C-456D-9052-DBD51DAD5113}" dt="2020-03-13T06:31:11.461" v="492" actId="931"/>
          <ac:spMkLst>
            <pc:docMk/>
            <pc:sldMk cId="580738823" sldId="302"/>
            <ac:spMk id="3" creationId="{77817635-BAE7-42CF-A080-CB71FA3434E2}"/>
          </ac:spMkLst>
        </pc:spChg>
        <pc:picChg chg="add mod">
          <ac:chgData name="marcos aurelio gularte de castro" userId="67f50566e2aee3b4" providerId="LiveId" clId="{E487E56B-187C-456D-9052-DBD51DAD5113}" dt="2020-03-13T06:31:12.256" v="494" actId="962"/>
          <ac:picMkLst>
            <pc:docMk/>
            <pc:sldMk cId="580738823" sldId="302"/>
            <ac:picMk id="5" creationId="{DAB612DE-B7A5-4BEE-872E-899F25BC3B6F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3159337720" sldId="303"/>
        </pc:sldMkLst>
        <pc:spChg chg="mod">
          <ac:chgData name="marcos aurelio gularte de castro" userId="67f50566e2aee3b4" providerId="LiveId" clId="{E487E56B-187C-456D-9052-DBD51DAD5113}" dt="2020-03-13T05:45:35.346" v="230"/>
          <ac:spMkLst>
            <pc:docMk/>
            <pc:sldMk cId="3159337720" sldId="303"/>
            <ac:spMk id="2" creationId="{0FF3F473-871C-4C56-AF8A-8AEFEB45A5B9}"/>
          </ac:spMkLst>
        </pc:spChg>
        <pc:spChg chg="del">
          <ac:chgData name="marcos aurelio gularte de castro" userId="67f50566e2aee3b4" providerId="LiveId" clId="{E487E56B-187C-456D-9052-DBD51DAD5113}" dt="2020-03-13T06:31:26.484" v="495" actId="931"/>
          <ac:spMkLst>
            <pc:docMk/>
            <pc:sldMk cId="3159337720" sldId="303"/>
            <ac:spMk id="3" creationId="{8EA6E1A9-C327-4E61-9850-D16C1193CEAC}"/>
          </ac:spMkLst>
        </pc:spChg>
        <pc:picChg chg="add mod">
          <ac:chgData name="marcos aurelio gularte de castro" userId="67f50566e2aee3b4" providerId="LiveId" clId="{E487E56B-187C-456D-9052-DBD51DAD5113}" dt="2020-03-13T06:31:27.678" v="497" actId="962"/>
          <ac:picMkLst>
            <pc:docMk/>
            <pc:sldMk cId="3159337720" sldId="303"/>
            <ac:picMk id="5" creationId="{88938144-B189-4FD1-9B50-A90826AB90F3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3411086941" sldId="304"/>
        </pc:sldMkLst>
        <pc:spChg chg="mod">
          <ac:chgData name="marcos aurelio gularte de castro" userId="67f50566e2aee3b4" providerId="LiveId" clId="{E487E56B-187C-456D-9052-DBD51DAD5113}" dt="2020-03-13T05:47:00.144" v="231"/>
          <ac:spMkLst>
            <pc:docMk/>
            <pc:sldMk cId="3411086941" sldId="304"/>
            <ac:spMk id="2" creationId="{E6CB6E11-7307-4D29-B227-CA1892975C02}"/>
          </ac:spMkLst>
        </pc:spChg>
        <pc:spChg chg="del">
          <ac:chgData name="marcos aurelio gularte de castro" userId="67f50566e2aee3b4" providerId="LiveId" clId="{E487E56B-187C-456D-9052-DBD51DAD5113}" dt="2020-03-13T06:32:00.632" v="498" actId="931"/>
          <ac:spMkLst>
            <pc:docMk/>
            <pc:sldMk cId="3411086941" sldId="304"/>
            <ac:spMk id="3" creationId="{FE3EACAF-9550-42BC-8A42-14C1C81588BF}"/>
          </ac:spMkLst>
        </pc:spChg>
        <pc:picChg chg="add mod">
          <ac:chgData name="marcos aurelio gularte de castro" userId="67f50566e2aee3b4" providerId="LiveId" clId="{E487E56B-187C-456D-9052-DBD51DAD5113}" dt="2020-03-13T06:32:01.540" v="500" actId="962"/>
          <ac:picMkLst>
            <pc:docMk/>
            <pc:sldMk cId="3411086941" sldId="304"/>
            <ac:picMk id="5" creationId="{AD8010B7-81D5-49BE-8C7E-CFE769043E89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3450737887" sldId="305"/>
        </pc:sldMkLst>
        <pc:spChg chg="mod">
          <ac:chgData name="marcos aurelio gularte de castro" userId="67f50566e2aee3b4" providerId="LiveId" clId="{E487E56B-187C-456D-9052-DBD51DAD5113}" dt="2020-03-13T05:47:27.720" v="232"/>
          <ac:spMkLst>
            <pc:docMk/>
            <pc:sldMk cId="3450737887" sldId="305"/>
            <ac:spMk id="2" creationId="{945BEB2E-0307-4AFB-8D75-B8E6B70F6818}"/>
          </ac:spMkLst>
        </pc:spChg>
        <pc:spChg chg="del">
          <ac:chgData name="marcos aurelio gularte de castro" userId="67f50566e2aee3b4" providerId="LiveId" clId="{E487E56B-187C-456D-9052-DBD51DAD5113}" dt="2020-03-13T06:32:21.188" v="501" actId="931"/>
          <ac:spMkLst>
            <pc:docMk/>
            <pc:sldMk cId="3450737887" sldId="305"/>
            <ac:spMk id="3" creationId="{6CCFE67E-2EE1-4827-93BA-78F6F185DA61}"/>
          </ac:spMkLst>
        </pc:spChg>
        <pc:picChg chg="add mod">
          <ac:chgData name="marcos aurelio gularte de castro" userId="67f50566e2aee3b4" providerId="LiveId" clId="{E487E56B-187C-456D-9052-DBD51DAD5113}" dt="2020-03-13T06:32:22.081" v="503" actId="962"/>
          <ac:picMkLst>
            <pc:docMk/>
            <pc:sldMk cId="3450737887" sldId="305"/>
            <ac:picMk id="5" creationId="{A8DFBC40-3E7C-4516-BA43-970CA6A72C50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784450897" sldId="306"/>
        </pc:sldMkLst>
        <pc:spChg chg="mod">
          <ac:chgData name="marcos aurelio gularte de castro" userId="67f50566e2aee3b4" providerId="LiveId" clId="{E487E56B-187C-456D-9052-DBD51DAD5113}" dt="2020-03-13T06:33:05.975" v="515" actId="27636"/>
          <ac:spMkLst>
            <pc:docMk/>
            <pc:sldMk cId="784450897" sldId="306"/>
            <ac:spMk id="2" creationId="{84D5BCC2-330A-41F3-BA2B-1FA5A5337725}"/>
          </ac:spMkLst>
        </pc:spChg>
        <pc:spChg chg="del">
          <ac:chgData name="marcos aurelio gularte de castro" userId="67f50566e2aee3b4" providerId="LiveId" clId="{E487E56B-187C-456D-9052-DBD51DAD5113}" dt="2020-03-13T06:32:39.870" v="504" actId="931"/>
          <ac:spMkLst>
            <pc:docMk/>
            <pc:sldMk cId="784450897" sldId="306"/>
            <ac:spMk id="3" creationId="{566A00F5-316D-451D-A92B-9C28B417A648}"/>
          </ac:spMkLst>
        </pc:spChg>
        <pc:picChg chg="add mod">
          <ac:chgData name="marcos aurelio gularte de castro" userId="67f50566e2aee3b4" providerId="LiveId" clId="{E487E56B-187C-456D-9052-DBD51DAD5113}" dt="2020-03-13T06:32:42.675" v="506" actId="962"/>
          <ac:picMkLst>
            <pc:docMk/>
            <pc:sldMk cId="784450897" sldId="306"/>
            <ac:picMk id="5" creationId="{6AFA8A06-5C19-41A0-A367-DC055E0ACC89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3400348111" sldId="307"/>
        </pc:sldMkLst>
        <pc:spChg chg="mod">
          <ac:chgData name="marcos aurelio gularte de castro" userId="67f50566e2aee3b4" providerId="LiveId" clId="{E487E56B-187C-456D-9052-DBD51DAD5113}" dt="2020-03-13T06:35:05.882" v="540" actId="1036"/>
          <ac:spMkLst>
            <pc:docMk/>
            <pc:sldMk cId="3400348111" sldId="307"/>
            <ac:spMk id="2" creationId="{A319BBDE-DA9F-4D6A-953D-DE08CF7949C0}"/>
          </ac:spMkLst>
        </pc:spChg>
        <pc:spChg chg="del">
          <ac:chgData name="marcos aurelio gularte de castro" userId="67f50566e2aee3b4" providerId="LiveId" clId="{E487E56B-187C-456D-9052-DBD51DAD5113}" dt="2020-03-13T06:33:00.671" v="507"/>
          <ac:spMkLst>
            <pc:docMk/>
            <pc:sldMk cId="3400348111" sldId="307"/>
            <ac:spMk id="3" creationId="{062CD305-E34B-479E-90C3-B1F3CBF11E71}"/>
          </ac:spMkLst>
        </pc:spChg>
        <pc:spChg chg="add del mod">
          <ac:chgData name="marcos aurelio gularte de castro" userId="67f50566e2aee3b4" providerId="LiveId" clId="{E487E56B-187C-456D-9052-DBD51DAD5113}" dt="2020-03-13T06:35:30.578" v="541" actId="931"/>
          <ac:spMkLst>
            <pc:docMk/>
            <pc:sldMk cId="3400348111" sldId="307"/>
            <ac:spMk id="4" creationId="{34A9A0BB-F531-4F19-AE54-7219EE7E14EA}"/>
          </ac:spMkLst>
        </pc:spChg>
        <pc:spChg chg="add del mod">
          <ac:chgData name="marcos aurelio gularte de castro" userId="67f50566e2aee3b4" providerId="LiveId" clId="{E487E56B-187C-456D-9052-DBD51DAD5113}" dt="2020-03-13T06:37:35.888" v="553" actId="931"/>
          <ac:spMkLst>
            <pc:docMk/>
            <pc:sldMk cId="3400348111" sldId="307"/>
            <ac:spMk id="8" creationId="{CC89AED4-A525-487B-ADD0-739CE4F8A830}"/>
          </ac:spMkLst>
        </pc:spChg>
        <pc:picChg chg="add del mod modCrop">
          <ac:chgData name="marcos aurelio gularte de castro" userId="67f50566e2aee3b4" providerId="LiveId" clId="{E487E56B-187C-456D-9052-DBD51DAD5113}" dt="2020-03-13T06:36:32.061" v="552" actId="478"/>
          <ac:picMkLst>
            <pc:docMk/>
            <pc:sldMk cId="3400348111" sldId="307"/>
            <ac:picMk id="6" creationId="{737AFE31-3155-458B-BE95-F9F685A3699D}"/>
          </ac:picMkLst>
        </pc:picChg>
        <pc:picChg chg="add mod">
          <ac:chgData name="marcos aurelio gularte de castro" userId="67f50566e2aee3b4" providerId="LiveId" clId="{E487E56B-187C-456D-9052-DBD51DAD5113}" dt="2020-03-13T06:37:36.985" v="555" actId="962"/>
          <ac:picMkLst>
            <pc:docMk/>
            <pc:sldMk cId="3400348111" sldId="307"/>
            <ac:picMk id="10" creationId="{B4C32960-7921-4BDF-81D4-F7B6182D7897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267586710" sldId="308"/>
        </pc:sldMkLst>
        <pc:spChg chg="mod">
          <ac:chgData name="marcos aurelio gularte de castro" userId="67f50566e2aee3b4" providerId="LiveId" clId="{E487E56B-187C-456D-9052-DBD51DAD5113}" dt="2020-03-13T06:41:09.136" v="569" actId="27636"/>
          <ac:spMkLst>
            <pc:docMk/>
            <pc:sldMk cId="267586710" sldId="308"/>
            <ac:spMk id="2" creationId="{C6A18979-8ED3-48AB-B918-419C7745A23F}"/>
          </ac:spMkLst>
        </pc:spChg>
        <pc:spChg chg="del">
          <ac:chgData name="marcos aurelio gularte de castro" userId="67f50566e2aee3b4" providerId="LiveId" clId="{E487E56B-187C-456D-9052-DBD51DAD5113}" dt="2020-03-13T06:41:09.073" v="567"/>
          <ac:spMkLst>
            <pc:docMk/>
            <pc:sldMk cId="267586710" sldId="308"/>
            <ac:spMk id="3" creationId="{BA3C67FC-B879-4DA6-BED1-7F4A878D708C}"/>
          </ac:spMkLst>
        </pc:spChg>
        <pc:spChg chg="add del mod">
          <ac:chgData name="marcos aurelio gularte de castro" userId="67f50566e2aee3b4" providerId="LiveId" clId="{E487E56B-187C-456D-9052-DBD51DAD5113}" dt="2020-03-13T06:41:43.584" v="570" actId="931"/>
          <ac:spMkLst>
            <pc:docMk/>
            <pc:sldMk cId="267586710" sldId="308"/>
            <ac:spMk id="4" creationId="{775ADC5B-237B-44E9-B85F-B277F11A86B6}"/>
          </ac:spMkLst>
        </pc:spChg>
        <pc:spChg chg="add del mod">
          <ac:chgData name="marcos aurelio gularte de castro" userId="67f50566e2aee3b4" providerId="LiveId" clId="{E487E56B-187C-456D-9052-DBD51DAD5113}" dt="2020-03-13T06:42:43.181" v="578" actId="931"/>
          <ac:spMkLst>
            <pc:docMk/>
            <pc:sldMk cId="267586710" sldId="308"/>
            <ac:spMk id="8" creationId="{2378A7CA-EE39-49CF-8D5E-4C7D07DA738A}"/>
          </ac:spMkLst>
        </pc:spChg>
        <pc:picChg chg="add del mod">
          <ac:chgData name="marcos aurelio gularte de castro" userId="67f50566e2aee3b4" providerId="LiveId" clId="{E487E56B-187C-456D-9052-DBD51DAD5113}" dt="2020-03-13T06:42:38.689" v="577" actId="478"/>
          <ac:picMkLst>
            <pc:docMk/>
            <pc:sldMk cId="267586710" sldId="308"/>
            <ac:picMk id="6" creationId="{190143BA-0CF3-478D-9685-8DA2197F1249}"/>
          </ac:picMkLst>
        </pc:picChg>
        <pc:picChg chg="add mod">
          <ac:chgData name="marcos aurelio gularte de castro" userId="67f50566e2aee3b4" providerId="LiveId" clId="{E487E56B-187C-456D-9052-DBD51DAD5113}" dt="2020-03-13T06:42:44.772" v="580" actId="962"/>
          <ac:picMkLst>
            <pc:docMk/>
            <pc:sldMk cId="267586710" sldId="308"/>
            <ac:picMk id="10" creationId="{3CE3B317-305E-477B-8DFE-E883581950B1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3103841487" sldId="309"/>
        </pc:sldMkLst>
        <pc:spChg chg="mod">
          <ac:chgData name="marcos aurelio gularte de castro" userId="67f50566e2aee3b4" providerId="LiveId" clId="{E487E56B-187C-456D-9052-DBD51DAD5113}" dt="2020-03-13T06:41:09.124" v="568" actId="27636"/>
          <ac:spMkLst>
            <pc:docMk/>
            <pc:sldMk cId="3103841487" sldId="309"/>
            <ac:spMk id="2" creationId="{22613ABB-7848-4065-8AED-52A279C8B045}"/>
          </ac:spMkLst>
        </pc:spChg>
        <pc:spChg chg="del">
          <ac:chgData name="marcos aurelio gularte de castro" userId="67f50566e2aee3b4" providerId="LiveId" clId="{E487E56B-187C-456D-9052-DBD51DAD5113}" dt="2020-03-13T06:41:09.073" v="567"/>
          <ac:spMkLst>
            <pc:docMk/>
            <pc:sldMk cId="3103841487" sldId="309"/>
            <ac:spMk id="3" creationId="{74630F3E-7F6B-4AC6-AFFF-189A64A4B88E}"/>
          </ac:spMkLst>
        </pc:spChg>
        <pc:spChg chg="add del mod">
          <ac:chgData name="marcos aurelio gularte de castro" userId="67f50566e2aee3b4" providerId="LiveId" clId="{E487E56B-187C-456D-9052-DBD51DAD5113}" dt="2020-03-13T06:42:26.450" v="573" actId="931"/>
          <ac:spMkLst>
            <pc:docMk/>
            <pc:sldMk cId="3103841487" sldId="309"/>
            <ac:spMk id="4" creationId="{166B832A-FB19-4497-B2F8-D462728CC833}"/>
          </ac:spMkLst>
        </pc:spChg>
        <pc:spChg chg="add del mod">
          <ac:chgData name="marcos aurelio gularte de castro" userId="67f50566e2aee3b4" providerId="LiveId" clId="{E487E56B-187C-456D-9052-DBD51DAD5113}" dt="2020-03-13T06:42:54.796" v="581" actId="931"/>
          <ac:spMkLst>
            <pc:docMk/>
            <pc:sldMk cId="3103841487" sldId="309"/>
            <ac:spMk id="8" creationId="{0BCBBE81-CB47-4295-A4EA-9A19229B5C19}"/>
          </ac:spMkLst>
        </pc:spChg>
        <pc:spChg chg="add del mod">
          <ac:chgData name="marcos aurelio gularte de castro" userId="67f50566e2aee3b4" providerId="LiveId" clId="{E487E56B-187C-456D-9052-DBD51DAD5113}" dt="2020-03-13T06:43:12.693" v="585" actId="931"/>
          <ac:spMkLst>
            <pc:docMk/>
            <pc:sldMk cId="3103841487" sldId="309"/>
            <ac:spMk id="12" creationId="{336AFF3B-0330-4F36-9F0E-E8B72B1B7252}"/>
          </ac:spMkLst>
        </pc:spChg>
        <pc:picChg chg="add del mod">
          <ac:chgData name="marcos aurelio gularte de castro" userId="67f50566e2aee3b4" providerId="LiveId" clId="{E487E56B-187C-456D-9052-DBD51DAD5113}" dt="2020-03-13T06:42:30.771" v="576" actId="478"/>
          <ac:picMkLst>
            <pc:docMk/>
            <pc:sldMk cId="3103841487" sldId="309"/>
            <ac:picMk id="6" creationId="{B17B19C8-7085-4268-A87D-50B6CD059346}"/>
          </ac:picMkLst>
        </pc:picChg>
        <pc:picChg chg="add del mod">
          <ac:chgData name="marcos aurelio gularte de castro" userId="67f50566e2aee3b4" providerId="LiveId" clId="{E487E56B-187C-456D-9052-DBD51DAD5113}" dt="2020-03-13T06:42:57.351" v="584" actId="478"/>
          <ac:picMkLst>
            <pc:docMk/>
            <pc:sldMk cId="3103841487" sldId="309"/>
            <ac:picMk id="10" creationId="{0205A773-FC12-459D-9E5A-BBD2DD8F8438}"/>
          </ac:picMkLst>
        </pc:picChg>
        <pc:picChg chg="add mod">
          <ac:chgData name="marcos aurelio gularte de castro" userId="67f50566e2aee3b4" providerId="LiveId" clId="{E487E56B-187C-456D-9052-DBD51DAD5113}" dt="2020-03-13T06:43:14.297" v="587" actId="962"/>
          <ac:picMkLst>
            <pc:docMk/>
            <pc:sldMk cId="3103841487" sldId="309"/>
            <ac:picMk id="14" creationId="{7B39E6DC-CFE3-4A21-A6E8-E0687A2939BB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1175344744" sldId="310"/>
        </pc:sldMkLst>
        <pc:spChg chg="mod">
          <ac:chgData name="marcos aurelio gularte de castro" userId="67f50566e2aee3b4" providerId="LiveId" clId="{E487E56B-187C-456D-9052-DBD51DAD5113}" dt="2020-03-13T05:54:27.348" v="315"/>
          <ac:spMkLst>
            <pc:docMk/>
            <pc:sldMk cId="1175344744" sldId="310"/>
            <ac:spMk id="2" creationId="{90152039-1ABB-4999-A256-1F0EFCCC31EE}"/>
          </ac:spMkLst>
        </pc:spChg>
        <pc:spChg chg="del">
          <ac:chgData name="marcos aurelio gularte de castro" userId="67f50566e2aee3b4" providerId="LiveId" clId="{E487E56B-187C-456D-9052-DBD51DAD5113}" dt="2020-03-13T06:43:53.440" v="588" actId="931"/>
          <ac:spMkLst>
            <pc:docMk/>
            <pc:sldMk cId="1175344744" sldId="310"/>
            <ac:spMk id="3" creationId="{CDBB39F3-9ABF-4DC5-BEE5-2C3049AED67D}"/>
          </ac:spMkLst>
        </pc:spChg>
        <pc:picChg chg="add mod">
          <ac:chgData name="marcos aurelio gularte de castro" userId="67f50566e2aee3b4" providerId="LiveId" clId="{E487E56B-187C-456D-9052-DBD51DAD5113}" dt="2020-03-13T06:43:54.325" v="590" actId="962"/>
          <ac:picMkLst>
            <pc:docMk/>
            <pc:sldMk cId="1175344744" sldId="310"/>
            <ac:picMk id="5" creationId="{9639EF82-0EFC-4F8E-8D28-692FA29AED49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1189628958" sldId="311"/>
        </pc:sldMkLst>
        <pc:spChg chg="mod">
          <ac:chgData name="marcos aurelio gularte de castro" userId="67f50566e2aee3b4" providerId="LiveId" clId="{E487E56B-187C-456D-9052-DBD51DAD5113}" dt="2020-03-13T05:54:40.656" v="317" actId="20577"/>
          <ac:spMkLst>
            <pc:docMk/>
            <pc:sldMk cId="1189628958" sldId="311"/>
            <ac:spMk id="2" creationId="{BC95D1D1-B618-451D-AEF3-760CB7400EE7}"/>
          </ac:spMkLst>
        </pc:spChg>
        <pc:spChg chg="del">
          <ac:chgData name="marcos aurelio gularte de castro" userId="67f50566e2aee3b4" providerId="LiveId" clId="{E487E56B-187C-456D-9052-DBD51DAD5113}" dt="2020-03-13T06:44:17.748" v="591" actId="931"/>
          <ac:spMkLst>
            <pc:docMk/>
            <pc:sldMk cId="1189628958" sldId="311"/>
            <ac:spMk id="3" creationId="{FE02C2FB-7F5B-4AA0-82BC-A9A68EB5FB37}"/>
          </ac:spMkLst>
        </pc:spChg>
        <pc:picChg chg="add mod">
          <ac:chgData name="marcos aurelio gularte de castro" userId="67f50566e2aee3b4" providerId="LiveId" clId="{E487E56B-187C-456D-9052-DBD51DAD5113}" dt="2020-03-13T06:44:19.728" v="593" actId="962"/>
          <ac:picMkLst>
            <pc:docMk/>
            <pc:sldMk cId="1189628958" sldId="311"/>
            <ac:picMk id="5" creationId="{246D4025-B6B3-48B1-A206-472D89CE6FDC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2700110418" sldId="312"/>
        </pc:sldMkLst>
        <pc:spChg chg="mod">
          <ac:chgData name="marcos aurelio gularte de castro" userId="67f50566e2aee3b4" providerId="LiveId" clId="{E487E56B-187C-456D-9052-DBD51DAD5113}" dt="2020-03-13T05:55:34.460" v="318"/>
          <ac:spMkLst>
            <pc:docMk/>
            <pc:sldMk cId="2700110418" sldId="312"/>
            <ac:spMk id="2" creationId="{AE62822C-7B81-428D-A2D5-D915A4CAEBCB}"/>
          </ac:spMkLst>
        </pc:spChg>
        <pc:spChg chg="del">
          <ac:chgData name="marcos aurelio gularte de castro" userId="67f50566e2aee3b4" providerId="LiveId" clId="{E487E56B-187C-456D-9052-DBD51DAD5113}" dt="2020-03-13T06:44:30.487" v="594" actId="931"/>
          <ac:spMkLst>
            <pc:docMk/>
            <pc:sldMk cId="2700110418" sldId="312"/>
            <ac:spMk id="3" creationId="{1D6FD0E0-7319-4338-A7E0-153DEDBC35C1}"/>
          </ac:spMkLst>
        </pc:spChg>
        <pc:picChg chg="add mod modCrop">
          <ac:chgData name="marcos aurelio gularte de castro" userId="67f50566e2aee3b4" providerId="LiveId" clId="{E487E56B-187C-456D-9052-DBD51DAD5113}" dt="2020-03-13T06:44:53.467" v="598" actId="18131"/>
          <ac:picMkLst>
            <pc:docMk/>
            <pc:sldMk cId="2700110418" sldId="312"/>
            <ac:picMk id="5" creationId="{0B046041-05E9-48E6-9D3F-298AA50CEE97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3593615011" sldId="313"/>
        </pc:sldMkLst>
        <pc:spChg chg="mod">
          <ac:chgData name="marcos aurelio gularte de castro" userId="67f50566e2aee3b4" providerId="LiveId" clId="{E487E56B-187C-456D-9052-DBD51DAD5113}" dt="2020-03-13T05:55:51.698" v="320"/>
          <ac:spMkLst>
            <pc:docMk/>
            <pc:sldMk cId="3593615011" sldId="313"/>
            <ac:spMk id="2" creationId="{70BAA7BE-C230-499B-9C71-570D528847C9}"/>
          </ac:spMkLst>
        </pc:spChg>
        <pc:spChg chg="del">
          <ac:chgData name="marcos aurelio gularte de castro" userId="67f50566e2aee3b4" providerId="LiveId" clId="{E487E56B-187C-456D-9052-DBD51DAD5113}" dt="2020-03-13T06:45:10.260" v="599" actId="931"/>
          <ac:spMkLst>
            <pc:docMk/>
            <pc:sldMk cId="3593615011" sldId="313"/>
            <ac:spMk id="3" creationId="{B433373A-844A-4896-A987-91BBFF528844}"/>
          </ac:spMkLst>
        </pc:spChg>
        <pc:picChg chg="add mod">
          <ac:chgData name="marcos aurelio gularte de castro" userId="67f50566e2aee3b4" providerId="LiveId" clId="{E487E56B-187C-456D-9052-DBD51DAD5113}" dt="2020-03-13T06:45:11.857" v="601" actId="962"/>
          <ac:picMkLst>
            <pc:docMk/>
            <pc:sldMk cId="3593615011" sldId="313"/>
            <ac:picMk id="5" creationId="{F4D6E747-C894-4767-A8E3-86BB83456D02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4043310645" sldId="314"/>
        </pc:sldMkLst>
        <pc:spChg chg="mod">
          <ac:chgData name="marcos aurelio gularte de castro" userId="67f50566e2aee3b4" providerId="LiveId" clId="{E487E56B-187C-456D-9052-DBD51DAD5113}" dt="2020-03-13T05:56:03.617" v="321"/>
          <ac:spMkLst>
            <pc:docMk/>
            <pc:sldMk cId="4043310645" sldId="314"/>
            <ac:spMk id="2" creationId="{436114A6-7CB6-41F8-B35F-E88082FABD03}"/>
          </ac:spMkLst>
        </pc:spChg>
        <pc:spChg chg="del">
          <ac:chgData name="marcos aurelio gularte de castro" userId="67f50566e2aee3b4" providerId="LiveId" clId="{E487E56B-187C-456D-9052-DBD51DAD5113}" dt="2020-03-13T06:45:20.504" v="602"/>
          <ac:spMkLst>
            <pc:docMk/>
            <pc:sldMk cId="4043310645" sldId="314"/>
            <ac:spMk id="3" creationId="{7CBE1491-4644-4F9C-893C-4B4F3AC0F600}"/>
          </ac:spMkLst>
        </pc:spChg>
        <pc:spChg chg="add del mod">
          <ac:chgData name="marcos aurelio gularte de castro" userId="67f50566e2aee3b4" providerId="LiveId" clId="{E487E56B-187C-456D-9052-DBD51DAD5113}" dt="2020-03-13T06:45:45.614" v="603" actId="931"/>
          <ac:spMkLst>
            <pc:docMk/>
            <pc:sldMk cId="4043310645" sldId="314"/>
            <ac:spMk id="4" creationId="{521E0DB9-9840-4722-981E-193A99034D65}"/>
          </ac:spMkLst>
        </pc:spChg>
        <pc:picChg chg="add mod modCrop">
          <ac:chgData name="marcos aurelio gularte de castro" userId="67f50566e2aee3b4" providerId="LiveId" clId="{E487E56B-187C-456D-9052-DBD51DAD5113}" dt="2020-03-13T06:45:58.139" v="607" actId="18131"/>
          <ac:picMkLst>
            <pc:docMk/>
            <pc:sldMk cId="4043310645" sldId="314"/>
            <ac:picMk id="6" creationId="{1A6B197D-3117-442F-A6A1-B2709E7302A4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3506542545" sldId="315"/>
        </pc:sldMkLst>
        <pc:spChg chg="mod">
          <ac:chgData name="marcos aurelio gularte de castro" userId="67f50566e2aee3b4" providerId="LiveId" clId="{E487E56B-187C-456D-9052-DBD51DAD5113}" dt="2020-03-13T06:46:56.539" v="609" actId="21"/>
          <ac:spMkLst>
            <pc:docMk/>
            <pc:sldMk cId="3506542545" sldId="315"/>
            <ac:spMk id="2" creationId="{83DCEA2B-AFEE-4BB9-B99D-F7E245A6132E}"/>
          </ac:spMkLst>
        </pc:spChg>
        <pc:spChg chg="del">
          <ac:chgData name="marcos aurelio gularte de castro" userId="67f50566e2aee3b4" providerId="LiveId" clId="{E487E56B-187C-456D-9052-DBD51DAD5113}" dt="2020-03-13T06:46:20.563" v="608" actId="931"/>
          <ac:spMkLst>
            <pc:docMk/>
            <pc:sldMk cId="3506542545" sldId="315"/>
            <ac:spMk id="3" creationId="{2EA0E3CC-EC54-480F-BE7C-7B4B2A2D736F}"/>
          </ac:spMkLst>
        </pc:spChg>
        <pc:picChg chg="add mod">
          <ac:chgData name="marcos aurelio gularte de castro" userId="67f50566e2aee3b4" providerId="LiveId" clId="{E487E56B-187C-456D-9052-DBD51DAD5113}" dt="2020-03-13T06:46:20.563" v="608" actId="931"/>
          <ac:picMkLst>
            <pc:docMk/>
            <pc:sldMk cId="3506542545" sldId="315"/>
            <ac:picMk id="5" creationId="{7965621A-471D-4F48-9EA7-1BBE7A1301E8}"/>
          </ac:picMkLst>
        </pc:picChg>
      </pc:sldChg>
      <pc:sldChg chg="add del">
        <pc:chgData name="marcos aurelio gularte de castro" userId="67f50566e2aee3b4" providerId="LiveId" clId="{E487E56B-187C-456D-9052-DBD51DAD5113}" dt="2020-03-13T05:56:42.210" v="324" actId="47"/>
        <pc:sldMkLst>
          <pc:docMk/>
          <pc:sldMk cId="3070471291" sldId="316"/>
        </pc:sldMkLst>
      </pc:sldChg>
      <pc:sldChg chg="add del">
        <pc:chgData name="marcos aurelio gularte de castro" userId="67f50566e2aee3b4" providerId="LiveId" clId="{E487E56B-187C-456D-9052-DBD51DAD5113}" dt="2020-03-13T05:56:42.210" v="324" actId="47"/>
        <pc:sldMkLst>
          <pc:docMk/>
          <pc:sldMk cId="773513361" sldId="317"/>
        </pc:sldMkLst>
      </pc:sldChg>
      <pc:sldChg chg="modSp add ord modTransition">
        <pc:chgData name="marcos aurelio gularte de castro" userId="67f50566e2aee3b4" providerId="LiveId" clId="{E487E56B-187C-456D-9052-DBD51DAD5113}" dt="2020-03-13T06:47:32.858" v="617"/>
        <pc:sldMkLst>
          <pc:docMk/>
          <pc:sldMk cId="3437089242" sldId="318"/>
        </pc:sldMkLst>
        <pc:spChg chg="mod">
          <ac:chgData name="marcos aurelio gularte de castro" userId="67f50566e2aee3b4" providerId="LiveId" clId="{E487E56B-187C-456D-9052-DBD51DAD5113}" dt="2020-03-13T05:27:13.705" v="150" actId="20577"/>
          <ac:spMkLst>
            <pc:docMk/>
            <pc:sldMk cId="3437089242" sldId="318"/>
            <ac:spMk id="2" creationId="{78F56C6C-BD47-4FD5-8DBD-63664DD04B0A}"/>
          </ac:spMkLst>
        </pc:sp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1485127916" sldId="319"/>
        </pc:sldMkLst>
        <pc:spChg chg="mod">
          <ac:chgData name="marcos aurelio gularte de castro" userId="67f50566e2aee3b4" providerId="LiveId" clId="{E487E56B-187C-456D-9052-DBD51DAD5113}" dt="2020-03-13T06:33:00.752" v="509" actId="27636"/>
          <ac:spMkLst>
            <pc:docMk/>
            <pc:sldMk cId="1485127916" sldId="319"/>
            <ac:spMk id="2" creationId="{84D5BCC2-330A-41F3-BA2B-1FA5A5337725}"/>
          </ac:spMkLst>
        </pc:spChg>
        <pc:spChg chg="del">
          <ac:chgData name="marcos aurelio gularte de castro" userId="67f50566e2aee3b4" providerId="LiveId" clId="{E487E56B-187C-456D-9052-DBD51DAD5113}" dt="2020-03-13T06:33:00.671" v="507"/>
          <ac:spMkLst>
            <pc:docMk/>
            <pc:sldMk cId="1485127916" sldId="319"/>
            <ac:spMk id="3" creationId="{566A00F5-316D-451D-A92B-9C28B417A648}"/>
          </ac:spMkLst>
        </pc:spChg>
        <pc:spChg chg="add del mod">
          <ac:chgData name="marcos aurelio gularte de castro" userId="67f50566e2aee3b4" providerId="LiveId" clId="{E487E56B-187C-456D-9052-DBD51DAD5113}" dt="2020-03-13T06:33:40.670" v="516" actId="931"/>
          <ac:spMkLst>
            <pc:docMk/>
            <pc:sldMk cId="1485127916" sldId="319"/>
            <ac:spMk id="4" creationId="{E812FF54-5311-4909-A331-C2ADEEA02981}"/>
          </ac:spMkLst>
        </pc:spChg>
        <pc:spChg chg="add del mod">
          <ac:chgData name="marcos aurelio gularte de castro" userId="67f50566e2aee3b4" providerId="LiveId" clId="{E487E56B-187C-456D-9052-DBD51DAD5113}" dt="2020-03-13T06:33:53.567" v="520" actId="931"/>
          <ac:spMkLst>
            <pc:docMk/>
            <pc:sldMk cId="1485127916" sldId="319"/>
            <ac:spMk id="8" creationId="{F33992AF-3AE9-453E-A2BA-A49FBA463F88}"/>
          </ac:spMkLst>
        </pc:spChg>
        <pc:picChg chg="add del mod">
          <ac:chgData name="marcos aurelio gularte de castro" userId="67f50566e2aee3b4" providerId="LiveId" clId="{E487E56B-187C-456D-9052-DBD51DAD5113}" dt="2020-03-13T06:33:43.911" v="519" actId="478"/>
          <ac:picMkLst>
            <pc:docMk/>
            <pc:sldMk cId="1485127916" sldId="319"/>
            <ac:picMk id="6" creationId="{537EBF2C-00E7-40EE-8274-E84FDD99E486}"/>
          </ac:picMkLst>
        </pc:picChg>
        <pc:picChg chg="add mod">
          <ac:chgData name="marcos aurelio gularte de castro" userId="67f50566e2aee3b4" providerId="LiveId" clId="{E487E56B-187C-456D-9052-DBD51DAD5113}" dt="2020-03-13T06:33:55.323" v="522" actId="962"/>
          <ac:picMkLst>
            <pc:docMk/>
            <pc:sldMk cId="1485127916" sldId="319"/>
            <ac:picMk id="10" creationId="{A4DAD55B-6DD8-4816-96AE-51EF26FFFD21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4167124340" sldId="320"/>
        </pc:sldMkLst>
        <pc:spChg chg="mod">
          <ac:chgData name="marcos aurelio gularte de castro" userId="67f50566e2aee3b4" providerId="LiveId" clId="{E487E56B-187C-456D-9052-DBD51DAD5113}" dt="2020-03-13T06:33:00.757" v="510" actId="27636"/>
          <ac:spMkLst>
            <pc:docMk/>
            <pc:sldMk cId="4167124340" sldId="320"/>
            <ac:spMk id="2" creationId="{84D5BCC2-330A-41F3-BA2B-1FA5A5337725}"/>
          </ac:spMkLst>
        </pc:spChg>
        <pc:spChg chg="del">
          <ac:chgData name="marcos aurelio gularte de castro" userId="67f50566e2aee3b4" providerId="LiveId" clId="{E487E56B-187C-456D-9052-DBD51DAD5113}" dt="2020-03-13T06:33:00.671" v="507"/>
          <ac:spMkLst>
            <pc:docMk/>
            <pc:sldMk cId="4167124340" sldId="320"/>
            <ac:spMk id="3" creationId="{566A00F5-316D-451D-A92B-9C28B417A648}"/>
          </ac:spMkLst>
        </pc:spChg>
        <pc:spChg chg="add del mod">
          <ac:chgData name="marcos aurelio gularte de castro" userId="67f50566e2aee3b4" providerId="LiveId" clId="{E487E56B-187C-456D-9052-DBD51DAD5113}" dt="2020-03-13T06:34:30.721" v="523" actId="931"/>
          <ac:spMkLst>
            <pc:docMk/>
            <pc:sldMk cId="4167124340" sldId="320"/>
            <ac:spMk id="4" creationId="{F1B987E8-2495-40B7-AF4F-4A5AD97B7A9F}"/>
          </ac:spMkLst>
        </pc:spChg>
        <pc:spChg chg="add del mod">
          <ac:chgData name="marcos aurelio gularte de castro" userId="67f50566e2aee3b4" providerId="LiveId" clId="{E487E56B-187C-456D-9052-DBD51DAD5113}" dt="2020-03-13T06:34:46.239" v="527" actId="931"/>
          <ac:spMkLst>
            <pc:docMk/>
            <pc:sldMk cId="4167124340" sldId="320"/>
            <ac:spMk id="8" creationId="{C21E4A47-A1C7-4701-931C-9D4AD22A12AF}"/>
          </ac:spMkLst>
        </pc:spChg>
        <pc:picChg chg="add del mod">
          <ac:chgData name="marcos aurelio gularte de castro" userId="67f50566e2aee3b4" providerId="LiveId" clId="{E487E56B-187C-456D-9052-DBD51DAD5113}" dt="2020-03-13T06:34:34.883" v="526" actId="478"/>
          <ac:picMkLst>
            <pc:docMk/>
            <pc:sldMk cId="4167124340" sldId="320"/>
            <ac:picMk id="6" creationId="{11FF7330-0466-4523-AEA4-776CA7A0C8CE}"/>
          </ac:picMkLst>
        </pc:picChg>
        <pc:picChg chg="add mod">
          <ac:chgData name="marcos aurelio gularte de castro" userId="67f50566e2aee3b4" providerId="LiveId" clId="{E487E56B-187C-456D-9052-DBD51DAD5113}" dt="2020-03-13T06:34:47.242" v="529" actId="962"/>
          <ac:picMkLst>
            <pc:docMk/>
            <pc:sldMk cId="4167124340" sldId="320"/>
            <ac:picMk id="10" creationId="{3A26DF9E-0AD9-4363-8BC8-FA474580C5F7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3665512931" sldId="321"/>
        </pc:sldMkLst>
        <pc:spChg chg="mod">
          <ac:chgData name="marcos aurelio gularte de castro" userId="67f50566e2aee3b4" providerId="LiveId" clId="{E487E56B-187C-456D-9052-DBD51DAD5113}" dt="2020-03-13T06:33:00.771" v="512" actId="27636"/>
          <ac:spMkLst>
            <pc:docMk/>
            <pc:sldMk cId="3665512931" sldId="321"/>
            <ac:spMk id="2" creationId="{A319BBDE-DA9F-4D6A-953D-DE08CF7949C0}"/>
          </ac:spMkLst>
        </pc:spChg>
        <pc:spChg chg="del">
          <ac:chgData name="marcos aurelio gularte de castro" userId="67f50566e2aee3b4" providerId="LiveId" clId="{E487E56B-187C-456D-9052-DBD51DAD5113}" dt="2020-03-13T06:33:00.671" v="507"/>
          <ac:spMkLst>
            <pc:docMk/>
            <pc:sldMk cId="3665512931" sldId="321"/>
            <ac:spMk id="3" creationId="{062CD305-E34B-479E-90C3-B1F3CBF11E71}"/>
          </ac:spMkLst>
        </pc:spChg>
        <pc:spChg chg="add del mod">
          <ac:chgData name="marcos aurelio gularte de castro" userId="67f50566e2aee3b4" providerId="LiveId" clId="{E487E56B-187C-456D-9052-DBD51DAD5113}" dt="2020-03-13T06:36:12.037" v="549" actId="931"/>
          <ac:spMkLst>
            <pc:docMk/>
            <pc:sldMk cId="3665512931" sldId="321"/>
            <ac:spMk id="4" creationId="{C854BC14-7299-4A15-8976-1017AB61F324}"/>
          </ac:spMkLst>
        </pc:spChg>
        <pc:spChg chg="add del mod">
          <ac:chgData name="marcos aurelio gularte de castro" userId="67f50566e2aee3b4" providerId="LiveId" clId="{E487E56B-187C-456D-9052-DBD51DAD5113}" dt="2020-03-13T06:37:57.783" v="557" actId="931"/>
          <ac:spMkLst>
            <pc:docMk/>
            <pc:sldMk cId="3665512931" sldId="321"/>
            <ac:spMk id="8" creationId="{0BB60A94-94A7-48B4-AE08-763AAD85A532}"/>
          </ac:spMkLst>
        </pc:spChg>
        <pc:picChg chg="add del mod">
          <ac:chgData name="marcos aurelio gularte de castro" userId="67f50566e2aee3b4" providerId="LiveId" clId="{E487E56B-187C-456D-9052-DBD51DAD5113}" dt="2020-03-13T06:37:47.815" v="556" actId="478"/>
          <ac:picMkLst>
            <pc:docMk/>
            <pc:sldMk cId="3665512931" sldId="321"/>
            <ac:picMk id="6" creationId="{1A2701CB-D2AC-49C9-8810-317B57653A16}"/>
          </ac:picMkLst>
        </pc:picChg>
        <pc:picChg chg="add mod">
          <ac:chgData name="marcos aurelio gularte de castro" userId="67f50566e2aee3b4" providerId="LiveId" clId="{E487E56B-187C-456D-9052-DBD51DAD5113}" dt="2020-03-13T06:37:58.475" v="559" actId="962"/>
          <ac:picMkLst>
            <pc:docMk/>
            <pc:sldMk cId="3665512931" sldId="321"/>
            <ac:picMk id="10" creationId="{84FE8A53-7C65-4E5E-B91C-B540275BDF22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3592978657" sldId="322"/>
        </pc:sldMkLst>
        <pc:spChg chg="mod">
          <ac:chgData name="marcos aurelio gularte de castro" userId="67f50566e2aee3b4" providerId="LiveId" clId="{E487E56B-187C-456D-9052-DBD51DAD5113}" dt="2020-03-13T06:33:00.777" v="513" actId="27636"/>
          <ac:spMkLst>
            <pc:docMk/>
            <pc:sldMk cId="3592978657" sldId="322"/>
            <ac:spMk id="2" creationId="{A319BBDE-DA9F-4D6A-953D-DE08CF7949C0}"/>
          </ac:spMkLst>
        </pc:spChg>
        <pc:spChg chg="del">
          <ac:chgData name="marcos aurelio gularte de castro" userId="67f50566e2aee3b4" providerId="LiveId" clId="{E487E56B-187C-456D-9052-DBD51DAD5113}" dt="2020-03-13T06:33:00.671" v="507"/>
          <ac:spMkLst>
            <pc:docMk/>
            <pc:sldMk cId="3592978657" sldId="322"/>
            <ac:spMk id="3" creationId="{062CD305-E34B-479E-90C3-B1F3CBF11E71}"/>
          </ac:spMkLst>
        </pc:spChg>
        <pc:spChg chg="add del mod">
          <ac:chgData name="marcos aurelio gularte de castro" userId="67f50566e2aee3b4" providerId="LiveId" clId="{E487E56B-187C-456D-9052-DBD51DAD5113}" dt="2020-03-13T06:38:52.393" v="560" actId="931"/>
          <ac:spMkLst>
            <pc:docMk/>
            <pc:sldMk cId="3592978657" sldId="322"/>
            <ac:spMk id="4" creationId="{D350B29C-3AB8-471C-9955-7A70263E1472}"/>
          </ac:spMkLst>
        </pc:spChg>
        <pc:picChg chg="add mod">
          <ac:chgData name="marcos aurelio gularte de castro" userId="67f50566e2aee3b4" providerId="LiveId" clId="{E487E56B-187C-456D-9052-DBD51DAD5113}" dt="2020-03-13T06:38:53.680" v="562" actId="962"/>
          <ac:picMkLst>
            <pc:docMk/>
            <pc:sldMk cId="3592978657" sldId="322"/>
            <ac:picMk id="6" creationId="{12C27FC1-2336-4AB1-B529-30808B06967E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1191105798" sldId="323"/>
        </pc:sldMkLst>
        <pc:spChg chg="mod">
          <ac:chgData name="marcos aurelio gularte de castro" userId="67f50566e2aee3b4" providerId="LiveId" clId="{E487E56B-187C-456D-9052-DBD51DAD5113}" dt="2020-03-13T06:33:00.741" v="508" actId="27636"/>
          <ac:spMkLst>
            <pc:docMk/>
            <pc:sldMk cId="1191105798" sldId="323"/>
            <ac:spMk id="2" creationId="{B8969C6D-EF23-4A1F-B981-2165D14A4E51}"/>
          </ac:spMkLst>
        </pc:spChg>
        <pc:spChg chg="del">
          <ac:chgData name="marcos aurelio gularte de castro" userId="67f50566e2aee3b4" providerId="LiveId" clId="{E487E56B-187C-456D-9052-DBD51DAD5113}" dt="2020-03-13T06:33:00.671" v="507"/>
          <ac:spMkLst>
            <pc:docMk/>
            <pc:sldMk cId="1191105798" sldId="323"/>
            <ac:spMk id="3" creationId="{0E4CEBEA-2749-4EFA-A1B6-EA53AA9B6969}"/>
          </ac:spMkLst>
        </pc:spChg>
        <pc:spChg chg="add del mod">
          <ac:chgData name="marcos aurelio gularte de castro" userId="67f50566e2aee3b4" providerId="LiveId" clId="{E487E56B-187C-456D-9052-DBD51DAD5113}" dt="2020-03-13T06:40:46.093" v="566" actId="931"/>
          <ac:spMkLst>
            <pc:docMk/>
            <pc:sldMk cId="1191105798" sldId="323"/>
            <ac:spMk id="4" creationId="{AAEB5246-E784-459B-8C54-3827F41AB3DB}"/>
          </ac:spMkLst>
        </pc:spChg>
        <pc:picChg chg="add mod">
          <ac:chgData name="marcos aurelio gularte de castro" userId="67f50566e2aee3b4" providerId="LiveId" clId="{E487E56B-187C-456D-9052-DBD51DAD5113}" dt="2020-03-13T06:40:46.093" v="566" actId="931"/>
          <ac:picMkLst>
            <pc:docMk/>
            <pc:sldMk cId="1191105798" sldId="323"/>
            <ac:picMk id="6" creationId="{42906F5A-2901-4C25-AA77-CF5BC0433307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1170418414" sldId="324"/>
        </pc:sldMkLst>
        <pc:spChg chg="mod">
          <ac:chgData name="marcos aurelio gularte de castro" userId="67f50566e2aee3b4" providerId="LiveId" clId="{E487E56B-187C-456D-9052-DBD51DAD5113}" dt="2020-03-13T06:33:00.782" v="514" actId="27636"/>
          <ac:spMkLst>
            <pc:docMk/>
            <pc:sldMk cId="1170418414" sldId="324"/>
            <ac:spMk id="2" creationId="{A319BBDE-DA9F-4D6A-953D-DE08CF7949C0}"/>
          </ac:spMkLst>
        </pc:spChg>
        <pc:spChg chg="del">
          <ac:chgData name="marcos aurelio gularte de castro" userId="67f50566e2aee3b4" providerId="LiveId" clId="{E487E56B-187C-456D-9052-DBD51DAD5113}" dt="2020-03-13T06:33:00.671" v="507"/>
          <ac:spMkLst>
            <pc:docMk/>
            <pc:sldMk cId="1170418414" sldId="324"/>
            <ac:spMk id="3" creationId="{062CD305-E34B-479E-90C3-B1F3CBF11E71}"/>
          </ac:spMkLst>
        </pc:spChg>
        <pc:spChg chg="add del mod">
          <ac:chgData name="marcos aurelio gularte de castro" userId="67f50566e2aee3b4" providerId="LiveId" clId="{E487E56B-187C-456D-9052-DBD51DAD5113}" dt="2020-03-13T06:40:18.014" v="563" actId="931"/>
          <ac:spMkLst>
            <pc:docMk/>
            <pc:sldMk cId="1170418414" sldId="324"/>
            <ac:spMk id="4" creationId="{3821AAC7-B416-4E8C-B8A1-DD19546EC093}"/>
          </ac:spMkLst>
        </pc:spChg>
        <pc:picChg chg="add mod">
          <ac:chgData name="marcos aurelio gularte de castro" userId="67f50566e2aee3b4" providerId="LiveId" clId="{E487E56B-187C-456D-9052-DBD51DAD5113}" dt="2020-03-13T06:40:19.007" v="565" actId="962"/>
          <ac:picMkLst>
            <pc:docMk/>
            <pc:sldMk cId="1170418414" sldId="324"/>
            <ac:picMk id="6" creationId="{DDBD5967-DDE9-4F4D-8E01-D6246B5A07D1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6:47:32.858" v="617"/>
        <pc:sldMkLst>
          <pc:docMk/>
          <pc:sldMk cId="1581962293" sldId="325"/>
        </pc:sldMkLst>
        <pc:spChg chg="mod">
          <ac:chgData name="marcos aurelio gularte de castro" userId="67f50566e2aee3b4" providerId="LiveId" clId="{E487E56B-187C-456D-9052-DBD51DAD5113}" dt="2020-03-13T06:47:05.337" v="613" actId="27636"/>
          <ac:spMkLst>
            <pc:docMk/>
            <pc:sldMk cId="1581962293" sldId="325"/>
            <ac:spMk id="2" creationId="{A9CD0EB1-8C96-40F2-A093-0EF51EF3DC85}"/>
          </ac:spMkLst>
        </pc:spChg>
        <pc:spChg chg="del">
          <ac:chgData name="marcos aurelio gularte de castro" userId="67f50566e2aee3b4" providerId="LiveId" clId="{E487E56B-187C-456D-9052-DBD51DAD5113}" dt="2020-03-13T06:47:18.036" v="614" actId="931"/>
          <ac:spMkLst>
            <pc:docMk/>
            <pc:sldMk cId="1581962293" sldId="325"/>
            <ac:spMk id="3" creationId="{5FE82E48-08F5-41E7-8DAB-8A3B4F96F1F6}"/>
          </ac:spMkLst>
        </pc:spChg>
        <pc:picChg chg="add mod">
          <ac:chgData name="marcos aurelio gularte de castro" userId="67f50566e2aee3b4" providerId="LiveId" clId="{E487E56B-187C-456D-9052-DBD51DAD5113}" dt="2020-03-13T06:47:20.326" v="615" actId="27614"/>
          <ac:picMkLst>
            <pc:docMk/>
            <pc:sldMk cId="1581962293" sldId="325"/>
            <ac:picMk id="5" creationId="{A9A81236-7975-40C0-9D32-E37CA62AA3A4}"/>
          </ac:picMkLst>
        </pc:picChg>
      </pc:sldChg>
      <pc:sldChg chg="addSp delSp modSp add del">
        <pc:chgData name="marcos aurelio gularte de castro" userId="67f50566e2aee3b4" providerId="LiveId" clId="{E487E56B-187C-456D-9052-DBD51DAD5113}" dt="2020-03-13T06:22:17.863" v="440" actId="47"/>
        <pc:sldMkLst>
          <pc:docMk/>
          <pc:sldMk cId="4252622683" sldId="325"/>
        </pc:sldMkLst>
        <pc:spChg chg="del">
          <ac:chgData name="marcos aurelio gularte de castro" userId="67f50566e2aee3b4" providerId="LiveId" clId="{E487E56B-187C-456D-9052-DBD51DAD5113}" dt="2020-03-13T06:22:05.272" v="438"/>
          <ac:spMkLst>
            <pc:docMk/>
            <pc:sldMk cId="4252622683" sldId="325"/>
            <ac:spMk id="3" creationId="{A87BA5C7-291D-4289-999A-92FEDCDE2856}"/>
          </ac:spMkLst>
        </pc:spChg>
        <pc:picChg chg="add mod">
          <ac:chgData name="marcos aurelio gularte de castro" userId="67f50566e2aee3b4" providerId="LiveId" clId="{E487E56B-187C-456D-9052-DBD51DAD5113}" dt="2020-03-13T06:22:05.272" v="438"/>
          <ac:picMkLst>
            <pc:docMk/>
            <pc:sldMk cId="4252622683" sldId="325"/>
            <ac:picMk id="4" creationId="{F9524324-2C90-4E44-9F89-B6EBAB7F2A1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ADFAA-338D-419A-9243-F7B77055322D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89800-E538-4FFD-8E82-1407D89634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799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3F2FBE0-AD52-4737-91BF-B1DD92328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403B0A3-BDE1-4327-9BE9-781B99AE8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199" y="342901"/>
            <a:ext cx="7755467" cy="3365499"/>
          </a:xfrm>
        </p:spPr>
        <p:txBody>
          <a:bodyPr anchor="ctr">
            <a:noAutofit/>
          </a:bodyPr>
          <a:lstStyle>
            <a:lvl1pPr algn="l"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28B2A8A7-894E-4A35-A759-82B5F4433D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1" y="3944937"/>
            <a:ext cx="4216400" cy="79639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FF00"/>
                </a:solidFill>
              </a:defRPr>
            </a:lvl1pPr>
          </a:lstStyle>
          <a:p>
            <a:pPr lvl="0"/>
            <a:r>
              <a:rPr lang="pt-BR" dirty="0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373728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7" y="312821"/>
            <a:ext cx="4430009" cy="62763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A52D108C-3EB9-4B4D-A939-AACFF2E3C38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47907" y="-1"/>
            <a:ext cx="7464056" cy="6849359"/>
          </a:xfrm>
          <a:custGeom>
            <a:avLst/>
            <a:gdLst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5130800 w 6004188"/>
              <a:gd name="connsiteY3" fmla="*/ 2810934 h 7696026"/>
              <a:gd name="connsiteX4" fmla="*/ 5130800 w 6004188"/>
              <a:gd name="connsiteY4" fmla="*/ 0 h 7696026"/>
              <a:gd name="connsiteX5" fmla="*/ 2116666 w 6004188"/>
              <a:gd name="connsiteY5" fmla="*/ 0 h 7696026"/>
              <a:gd name="connsiteX6" fmla="*/ 2354263 w 6004188"/>
              <a:gd name="connsiteY6" fmla="*/ 5418667 h 7696026"/>
              <a:gd name="connsiteX7" fmla="*/ 4708525 w 6004188"/>
              <a:gd name="connsiteY7" fmla="*/ 3065198 h 7696026"/>
              <a:gd name="connsiteX8" fmla="*/ 2354263 w 6004188"/>
              <a:gd name="connsiteY8" fmla="*/ 711729 h 7696026"/>
              <a:gd name="connsiteX9" fmla="*/ 0 w 6004188"/>
              <a:gd name="connsiteY9" fmla="*/ 3065198 h 7696026"/>
              <a:gd name="connsiteX10" fmla="*/ 304801 w 6004188"/>
              <a:gd name="connsiteY10" fmla="*/ 5948275 h 7696026"/>
              <a:gd name="connsiteX11" fmla="*/ 2405064 w 6004188"/>
              <a:gd name="connsiteY11" fmla="*/ 5948275 h 7696026"/>
              <a:gd name="connsiteX12" fmla="*/ 304801 w 6004188"/>
              <a:gd name="connsiteY12" fmla="*/ 3848013 h 7696026"/>
              <a:gd name="connsiteX13" fmla="*/ 4708525 w 6004188"/>
              <a:gd name="connsiteY13" fmla="*/ 6113117 h 7696026"/>
              <a:gd name="connsiteX14" fmla="*/ 6004188 w 6004188"/>
              <a:gd name="connsiteY14" fmla="*/ 4817890 h 7696026"/>
              <a:gd name="connsiteX15" fmla="*/ 4708525 w 6004188"/>
              <a:gd name="connsiteY15" fmla="*/ 3522663 h 7696026"/>
              <a:gd name="connsiteX16" fmla="*/ 3412861 w 6004188"/>
              <a:gd name="connsiteY16" fmla="*/ 4817890 h 7696026"/>
              <a:gd name="connsiteX17" fmla="*/ 3252258 w 6004188"/>
              <a:gd name="connsiteY17" fmla="*/ 7696026 h 7696026"/>
              <a:gd name="connsiteX18" fmla="*/ 4547921 w 6004188"/>
              <a:gd name="connsiteY18" fmla="*/ 6400799 h 7696026"/>
              <a:gd name="connsiteX19" fmla="*/ 3252258 w 6004188"/>
              <a:gd name="connsiteY19" fmla="*/ 5105572 h 7696026"/>
              <a:gd name="connsiteX20" fmla="*/ 1956594 w 6004188"/>
              <a:gd name="connsiteY20" fmla="*/ 6400799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465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547921 w 6004188"/>
              <a:gd name="connsiteY23" fmla="*/ 6400799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784988 w 6004188"/>
              <a:gd name="connsiteY23" fmla="*/ 6722533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304801 w 6004188"/>
              <a:gd name="connsiteY2" fmla="*/ 1989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04188" h="6849359">
                <a:moveTo>
                  <a:pt x="186268" y="2350027"/>
                </a:moveTo>
                <a:lnTo>
                  <a:pt x="2286531" y="436031"/>
                </a:lnTo>
                <a:lnTo>
                  <a:pt x="304801" y="198965"/>
                </a:lnTo>
                <a:lnTo>
                  <a:pt x="186268" y="2350027"/>
                </a:lnTo>
                <a:close/>
                <a:moveTo>
                  <a:pt x="5130800" y="2810934"/>
                </a:moveTo>
                <a:lnTo>
                  <a:pt x="5130800" y="0"/>
                </a:lnTo>
                <a:lnTo>
                  <a:pt x="2116666" y="0"/>
                </a:lnTo>
                <a:lnTo>
                  <a:pt x="5130800" y="2810934"/>
                </a:lnTo>
                <a:close/>
                <a:moveTo>
                  <a:pt x="2354263" y="5418667"/>
                </a:moveTo>
                <a:lnTo>
                  <a:pt x="4708525" y="3065198"/>
                </a:lnTo>
                <a:lnTo>
                  <a:pt x="2354263" y="711729"/>
                </a:lnTo>
                <a:lnTo>
                  <a:pt x="0" y="3065198"/>
                </a:lnTo>
                <a:lnTo>
                  <a:pt x="2354263" y="5418667"/>
                </a:lnTo>
                <a:close/>
                <a:moveTo>
                  <a:pt x="406401" y="6354675"/>
                </a:moveTo>
                <a:lnTo>
                  <a:pt x="2134130" y="5846675"/>
                </a:lnTo>
                <a:lnTo>
                  <a:pt x="304801" y="3848013"/>
                </a:lnTo>
                <a:cubicBezTo>
                  <a:pt x="304801" y="4548100"/>
                  <a:pt x="406401" y="5654588"/>
                  <a:pt x="406401" y="6354675"/>
                </a:cubicBezTo>
                <a:close/>
                <a:moveTo>
                  <a:pt x="4708525" y="6113117"/>
                </a:moveTo>
                <a:lnTo>
                  <a:pt x="6004188" y="4817890"/>
                </a:lnTo>
                <a:lnTo>
                  <a:pt x="4708525" y="3522663"/>
                </a:lnTo>
                <a:lnTo>
                  <a:pt x="3412861" y="4817890"/>
                </a:lnTo>
                <a:lnTo>
                  <a:pt x="4708525" y="6113117"/>
                </a:lnTo>
                <a:close/>
                <a:moveTo>
                  <a:pt x="3252258" y="6849359"/>
                </a:moveTo>
                <a:lnTo>
                  <a:pt x="4971255" y="6841066"/>
                </a:lnTo>
                <a:lnTo>
                  <a:pt x="3252258" y="5105572"/>
                </a:lnTo>
                <a:lnTo>
                  <a:pt x="1617927" y="6807199"/>
                </a:lnTo>
                <a:lnTo>
                  <a:pt x="3252258" y="684935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1223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02760" y="516466"/>
            <a:ext cx="4334440" cy="56980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de texto Mestres</a:t>
            </a:r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9F163CD1-12BC-4363-91F7-1C807803DE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57831" y="294336"/>
            <a:ext cx="6112436" cy="6142326"/>
          </a:xfrm>
          <a:custGeom>
            <a:avLst/>
            <a:gdLst>
              <a:gd name="connsiteX0" fmla="*/ 3420535 w 6925733"/>
              <a:gd name="connsiteY0" fmla="*/ 3742266 h 6959599"/>
              <a:gd name="connsiteX1" fmla="*/ 5029201 w 6925733"/>
              <a:gd name="connsiteY1" fmla="*/ 5350933 h 6959599"/>
              <a:gd name="connsiteX2" fmla="*/ 3420535 w 6925733"/>
              <a:gd name="connsiteY2" fmla="*/ 6959599 h 6959599"/>
              <a:gd name="connsiteX3" fmla="*/ 1811868 w 6925733"/>
              <a:gd name="connsiteY3" fmla="*/ 5350933 h 6959599"/>
              <a:gd name="connsiteX4" fmla="*/ 5317067 w 6925733"/>
              <a:gd name="connsiteY4" fmla="*/ 1871133 h 6959599"/>
              <a:gd name="connsiteX5" fmla="*/ 6925733 w 6925733"/>
              <a:gd name="connsiteY5" fmla="*/ 3479800 h 6959599"/>
              <a:gd name="connsiteX6" fmla="*/ 5317067 w 6925733"/>
              <a:gd name="connsiteY6" fmla="*/ 5088466 h 6959599"/>
              <a:gd name="connsiteX7" fmla="*/ 3708400 w 6925733"/>
              <a:gd name="connsiteY7" fmla="*/ 3479800 h 6959599"/>
              <a:gd name="connsiteX8" fmla="*/ 1608667 w 6925733"/>
              <a:gd name="connsiteY8" fmla="*/ 1871133 h 6959599"/>
              <a:gd name="connsiteX9" fmla="*/ 3217333 w 6925733"/>
              <a:gd name="connsiteY9" fmla="*/ 3479800 h 6959599"/>
              <a:gd name="connsiteX10" fmla="*/ 1608667 w 6925733"/>
              <a:gd name="connsiteY10" fmla="*/ 5088466 h 6959599"/>
              <a:gd name="connsiteX11" fmla="*/ 0 w 6925733"/>
              <a:gd name="connsiteY11" fmla="*/ 3479800 h 6959599"/>
              <a:gd name="connsiteX12" fmla="*/ 3420535 w 6925733"/>
              <a:gd name="connsiteY12" fmla="*/ 0 h 6959599"/>
              <a:gd name="connsiteX13" fmla="*/ 5029201 w 6925733"/>
              <a:gd name="connsiteY13" fmla="*/ 1608667 h 6959599"/>
              <a:gd name="connsiteX14" fmla="*/ 3420535 w 6925733"/>
              <a:gd name="connsiteY14" fmla="*/ 3217333 h 6959599"/>
              <a:gd name="connsiteX15" fmla="*/ 1811868 w 6925733"/>
              <a:gd name="connsiteY15" fmla="*/ 1608667 h 695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925733" h="6959599">
                <a:moveTo>
                  <a:pt x="3420535" y="3742266"/>
                </a:moveTo>
                <a:lnTo>
                  <a:pt x="5029201" y="5350933"/>
                </a:lnTo>
                <a:lnTo>
                  <a:pt x="3420535" y="6959599"/>
                </a:lnTo>
                <a:lnTo>
                  <a:pt x="1811868" y="5350933"/>
                </a:lnTo>
                <a:close/>
                <a:moveTo>
                  <a:pt x="5317067" y="1871133"/>
                </a:moveTo>
                <a:lnTo>
                  <a:pt x="6925733" y="3479800"/>
                </a:lnTo>
                <a:lnTo>
                  <a:pt x="5317067" y="5088466"/>
                </a:lnTo>
                <a:lnTo>
                  <a:pt x="3708400" y="3479800"/>
                </a:lnTo>
                <a:close/>
                <a:moveTo>
                  <a:pt x="1608667" y="1871133"/>
                </a:moveTo>
                <a:lnTo>
                  <a:pt x="3217333" y="3479800"/>
                </a:lnTo>
                <a:lnTo>
                  <a:pt x="1608667" y="5088466"/>
                </a:lnTo>
                <a:lnTo>
                  <a:pt x="0" y="3479800"/>
                </a:lnTo>
                <a:close/>
                <a:moveTo>
                  <a:pt x="3420535" y="0"/>
                </a:moveTo>
                <a:lnTo>
                  <a:pt x="5029201" y="1608667"/>
                </a:lnTo>
                <a:lnTo>
                  <a:pt x="3420535" y="3217333"/>
                </a:lnTo>
                <a:lnTo>
                  <a:pt x="1811868" y="160866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8694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84560" y="5858934"/>
            <a:ext cx="10458663" cy="6862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de texto Mestres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8A2B6D4A-1A5C-4759-82E7-54288125F5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4560" y="0"/>
            <a:ext cx="10458663" cy="5670117"/>
          </a:xfrm>
          <a:custGeom>
            <a:avLst/>
            <a:gdLst>
              <a:gd name="connsiteX0" fmla="*/ 5229331 w 10458663"/>
              <a:gd name="connsiteY0" fmla="*/ 3146786 h 5670117"/>
              <a:gd name="connsiteX1" fmla="*/ 7749331 w 10458663"/>
              <a:gd name="connsiteY1" fmla="*/ 5670117 h 5670117"/>
              <a:gd name="connsiteX2" fmla="*/ 2709331 w 10458663"/>
              <a:gd name="connsiteY2" fmla="*/ 5670117 h 5670117"/>
              <a:gd name="connsiteX3" fmla="*/ 7938663 w 10458663"/>
              <a:gd name="connsiteY3" fmla="*/ 352521 h 5670117"/>
              <a:gd name="connsiteX4" fmla="*/ 10458663 w 10458663"/>
              <a:gd name="connsiteY4" fmla="*/ 2872521 h 5670117"/>
              <a:gd name="connsiteX5" fmla="*/ 7938663 w 10458663"/>
              <a:gd name="connsiteY5" fmla="*/ 5392521 h 5670117"/>
              <a:gd name="connsiteX6" fmla="*/ 5418663 w 10458663"/>
              <a:gd name="connsiteY6" fmla="*/ 2872521 h 5670117"/>
              <a:gd name="connsiteX7" fmla="*/ 2520000 w 10458663"/>
              <a:gd name="connsiteY7" fmla="*/ 352521 h 5670117"/>
              <a:gd name="connsiteX8" fmla="*/ 5039999 w 10458663"/>
              <a:gd name="connsiteY8" fmla="*/ 2872521 h 5670117"/>
              <a:gd name="connsiteX9" fmla="*/ 2520000 w 10458663"/>
              <a:gd name="connsiteY9" fmla="*/ 5392521 h 5670117"/>
              <a:gd name="connsiteX10" fmla="*/ 0 w 10458663"/>
              <a:gd name="connsiteY10" fmla="*/ 2872521 h 5670117"/>
              <a:gd name="connsiteX11" fmla="*/ 2709331 w 10458663"/>
              <a:gd name="connsiteY11" fmla="*/ 0 h 5670117"/>
              <a:gd name="connsiteX12" fmla="*/ 7749331 w 10458663"/>
              <a:gd name="connsiteY12" fmla="*/ 0 h 5670117"/>
              <a:gd name="connsiteX13" fmla="*/ 5229331 w 10458663"/>
              <a:gd name="connsiteY13" fmla="*/ 2523331 h 567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458663" h="5670117">
                <a:moveTo>
                  <a:pt x="5229331" y="3146786"/>
                </a:moveTo>
                <a:lnTo>
                  <a:pt x="7749331" y="5670117"/>
                </a:lnTo>
                <a:lnTo>
                  <a:pt x="2709331" y="5670117"/>
                </a:lnTo>
                <a:close/>
                <a:moveTo>
                  <a:pt x="7938663" y="352521"/>
                </a:moveTo>
                <a:lnTo>
                  <a:pt x="10458663" y="2872521"/>
                </a:lnTo>
                <a:lnTo>
                  <a:pt x="7938663" y="5392521"/>
                </a:lnTo>
                <a:lnTo>
                  <a:pt x="5418663" y="2872521"/>
                </a:lnTo>
                <a:close/>
                <a:moveTo>
                  <a:pt x="2520000" y="352521"/>
                </a:moveTo>
                <a:lnTo>
                  <a:pt x="5039999" y="2872521"/>
                </a:lnTo>
                <a:lnTo>
                  <a:pt x="2520000" y="5392521"/>
                </a:lnTo>
                <a:lnTo>
                  <a:pt x="0" y="2872521"/>
                </a:lnTo>
                <a:close/>
                <a:moveTo>
                  <a:pt x="2709331" y="0"/>
                </a:moveTo>
                <a:lnTo>
                  <a:pt x="7749331" y="0"/>
                </a:lnTo>
                <a:lnTo>
                  <a:pt x="5229331" y="252333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2050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071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1D9EA-7D26-4DB4-B0F8-817166267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111750" cy="3548743"/>
          </a:xfrm>
        </p:spPr>
        <p:txBody>
          <a:bodyPr anchor="ctr"/>
          <a:lstStyle>
            <a:lvl1pPr>
              <a:defRPr sz="60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1773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725B2C-376A-40E2-9FFE-20C18E886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4EA13D-7664-4B81-AD2B-59FE04915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30EF8DC-A458-4030-A50C-5AD1C8D90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3DC24-A4AA-4C63-A8E0-D35A86B35497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39BB97-5984-4267-A8DD-5784D23CB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7A5E4D-0947-403D-A8C8-29907EBEB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49B179-C920-4878-9340-706E6EC6E3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08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DE8CF-2914-4D2E-A85F-0EC109D95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34" y="457200"/>
            <a:ext cx="5063066" cy="878305"/>
          </a:xfrm>
        </p:spPr>
        <p:txBody>
          <a:bodyPr anchor="b"/>
          <a:lstStyle>
            <a:lvl1pPr algn="l">
              <a:defRPr sz="3200" b="1" cap="all" baseline="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F66811A-27EE-48A0-9303-080BB3634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9332" y="1564105"/>
            <a:ext cx="5063066" cy="4304883"/>
          </a:xfrm>
        </p:spPr>
        <p:txBody>
          <a:bodyPr anchor="ctr">
            <a:normAutofit/>
          </a:bodyPr>
          <a:lstStyle>
            <a:lvl1pPr marL="571500" indent="-5715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722CA03-6F65-4DB0-81DA-A7C5EA1B5C8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925585" y="-25400"/>
            <a:ext cx="6266415" cy="6852866"/>
          </a:xfrm>
          <a:custGeom>
            <a:avLst/>
            <a:gdLst>
              <a:gd name="connsiteX0" fmla="*/ 1104462 w 6266415"/>
              <a:gd name="connsiteY0" fmla="*/ 4080816 h 6852866"/>
              <a:gd name="connsiteX1" fmla="*/ 2208924 w 6266415"/>
              <a:gd name="connsiteY1" fmla="*/ 5219642 h 6852866"/>
              <a:gd name="connsiteX2" fmla="*/ 1104462 w 6266415"/>
              <a:gd name="connsiteY2" fmla="*/ 6358468 h 6852866"/>
              <a:gd name="connsiteX3" fmla="*/ 0 w 6266415"/>
              <a:gd name="connsiteY3" fmla="*/ 5219642 h 6852866"/>
              <a:gd name="connsiteX4" fmla="*/ 2666415 w 6266415"/>
              <a:gd name="connsiteY4" fmla="*/ 1654401 h 6852866"/>
              <a:gd name="connsiteX5" fmla="*/ 4466415 w 6266415"/>
              <a:gd name="connsiteY5" fmla="*/ 3454401 h 6852866"/>
              <a:gd name="connsiteX6" fmla="*/ 2666415 w 6266415"/>
              <a:gd name="connsiteY6" fmla="*/ 5254400 h 6852866"/>
              <a:gd name="connsiteX7" fmla="*/ 866415 w 6266415"/>
              <a:gd name="connsiteY7" fmla="*/ 3454401 h 6852866"/>
              <a:gd name="connsiteX8" fmla="*/ 1104462 w 6266415"/>
              <a:gd name="connsiteY8" fmla="*/ 558563 h 6852866"/>
              <a:gd name="connsiteX9" fmla="*/ 2208924 w 6266415"/>
              <a:gd name="connsiteY9" fmla="*/ 1697390 h 6852866"/>
              <a:gd name="connsiteX10" fmla="*/ 1104462 w 6266415"/>
              <a:gd name="connsiteY10" fmla="*/ 2836215 h 6852866"/>
              <a:gd name="connsiteX11" fmla="*/ 0 w 6266415"/>
              <a:gd name="connsiteY11" fmla="*/ 1697390 h 6852866"/>
              <a:gd name="connsiteX12" fmla="*/ 1494393 w 6266415"/>
              <a:gd name="connsiteY12" fmla="*/ 0 h 6852866"/>
              <a:gd name="connsiteX13" fmla="*/ 6266415 w 6266415"/>
              <a:gd name="connsiteY13" fmla="*/ 0 h 6852866"/>
              <a:gd name="connsiteX14" fmla="*/ 6266415 w 6266415"/>
              <a:gd name="connsiteY14" fmla="*/ 4770066 h 6852866"/>
              <a:gd name="connsiteX15" fmla="*/ 6266414 w 6266415"/>
              <a:gd name="connsiteY15" fmla="*/ 4770065 h 6852866"/>
              <a:gd name="connsiteX16" fmla="*/ 6266414 w 6266415"/>
              <a:gd name="connsiteY16" fmla="*/ 6852866 h 6852866"/>
              <a:gd name="connsiteX17" fmla="*/ 1494392 w 6266415"/>
              <a:gd name="connsiteY17" fmla="*/ 6852866 h 6852866"/>
              <a:gd name="connsiteX18" fmla="*/ 4922231 w 6266415"/>
              <a:gd name="connsiteY18" fmla="*/ 3426433 h 685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66415" h="6852866">
                <a:moveTo>
                  <a:pt x="1104462" y="4080816"/>
                </a:moveTo>
                <a:lnTo>
                  <a:pt x="2208924" y="5219642"/>
                </a:lnTo>
                <a:lnTo>
                  <a:pt x="1104462" y="6358468"/>
                </a:lnTo>
                <a:lnTo>
                  <a:pt x="0" y="5219642"/>
                </a:lnTo>
                <a:close/>
                <a:moveTo>
                  <a:pt x="2666415" y="1654401"/>
                </a:moveTo>
                <a:lnTo>
                  <a:pt x="4466415" y="3454401"/>
                </a:lnTo>
                <a:lnTo>
                  <a:pt x="2666415" y="5254400"/>
                </a:lnTo>
                <a:lnTo>
                  <a:pt x="866415" y="3454401"/>
                </a:lnTo>
                <a:close/>
                <a:moveTo>
                  <a:pt x="1104462" y="558563"/>
                </a:moveTo>
                <a:lnTo>
                  <a:pt x="2208924" y="1697390"/>
                </a:lnTo>
                <a:lnTo>
                  <a:pt x="1104462" y="2836215"/>
                </a:lnTo>
                <a:lnTo>
                  <a:pt x="0" y="1697390"/>
                </a:lnTo>
                <a:close/>
                <a:moveTo>
                  <a:pt x="1494393" y="0"/>
                </a:moveTo>
                <a:lnTo>
                  <a:pt x="6266415" y="0"/>
                </a:lnTo>
                <a:lnTo>
                  <a:pt x="6266415" y="4770066"/>
                </a:lnTo>
                <a:lnTo>
                  <a:pt x="6266414" y="4770065"/>
                </a:lnTo>
                <a:lnTo>
                  <a:pt x="6266414" y="6852866"/>
                </a:lnTo>
                <a:lnTo>
                  <a:pt x="1494392" y="6852866"/>
                </a:lnTo>
                <a:lnTo>
                  <a:pt x="4922231" y="342643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990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F66811A-27EE-48A0-9303-080BB3634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9332" y="474133"/>
            <a:ext cx="5063066" cy="539485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722CA03-6F65-4DB0-81DA-A7C5EA1B5C8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925585" y="-25400"/>
            <a:ext cx="6266415" cy="6852866"/>
          </a:xfrm>
          <a:custGeom>
            <a:avLst/>
            <a:gdLst>
              <a:gd name="connsiteX0" fmla="*/ 1104462 w 6266415"/>
              <a:gd name="connsiteY0" fmla="*/ 4080816 h 6852866"/>
              <a:gd name="connsiteX1" fmla="*/ 2208924 w 6266415"/>
              <a:gd name="connsiteY1" fmla="*/ 5219642 h 6852866"/>
              <a:gd name="connsiteX2" fmla="*/ 1104462 w 6266415"/>
              <a:gd name="connsiteY2" fmla="*/ 6358468 h 6852866"/>
              <a:gd name="connsiteX3" fmla="*/ 0 w 6266415"/>
              <a:gd name="connsiteY3" fmla="*/ 5219642 h 6852866"/>
              <a:gd name="connsiteX4" fmla="*/ 2666415 w 6266415"/>
              <a:gd name="connsiteY4" fmla="*/ 1654401 h 6852866"/>
              <a:gd name="connsiteX5" fmla="*/ 4466415 w 6266415"/>
              <a:gd name="connsiteY5" fmla="*/ 3454401 h 6852866"/>
              <a:gd name="connsiteX6" fmla="*/ 2666415 w 6266415"/>
              <a:gd name="connsiteY6" fmla="*/ 5254400 h 6852866"/>
              <a:gd name="connsiteX7" fmla="*/ 866415 w 6266415"/>
              <a:gd name="connsiteY7" fmla="*/ 3454401 h 6852866"/>
              <a:gd name="connsiteX8" fmla="*/ 1104462 w 6266415"/>
              <a:gd name="connsiteY8" fmla="*/ 558563 h 6852866"/>
              <a:gd name="connsiteX9" fmla="*/ 2208924 w 6266415"/>
              <a:gd name="connsiteY9" fmla="*/ 1697390 h 6852866"/>
              <a:gd name="connsiteX10" fmla="*/ 1104462 w 6266415"/>
              <a:gd name="connsiteY10" fmla="*/ 2836215 h 6852866"/>
              <a:gd name="connsiteX11" fmla="*/ 0 w 6266415"/>
              <a:gd name="connsiteY11" fmla="*/ 1697390 h 6852866"/>
              <a:gd name="connsiteX12" fmla="*/ 1494393 w 6266415"/>
              <a:gd name="connsiteY12" fmla="*/ 0 h 6852866"/>
              <a:gd name="connsiteX13" fmla="*/ 6266415 w 6266415"/>
              <a:gd name="connsiteY13" fmla="*/ 0 h 6852866"/>
              <a:gd name="connsiteX14" fmla="*/ 6266415 w 6266415"/>
              <a:gd name="connsiteY14" fmla="*/ 4770066 h 6852866"/>
              <a:gd name="connsiteX15" fmla="*/ 6266414 w 6266415"/>
              <a:gd name="connsiteY15" fmla="*/ 4770065 h 6852866"/>
              <a:gd name="connsiteX16" fmla="*/ 6266414 w 6266415"/>
              <a:gd name="connsiteY16" fmla="*/ 6852866 h 6852866"/>
              <a:gd name="connsiteX17" fmla="*/ 1494392 w 6266415"/>
              <a:gd name="connsiteY17" fmla="*/ 6852866 h 6852866"/>
              <a:gd name="connsiteX18" fmla="*/ 4922231 w 6266415"/>
              <a:gd name="connsiteY18" fmla="*/ 3426433 h 685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66415" h="6852866">
                <a:moveTo>
                  <a:pt x="1104462" y="4080816"/>
                </a:moveTo>
                <a:lnTo>
                  <a:pt x="2208924" y="5219642"/>
                </a:lnTo>
                <a:lnTo>
                  <a:pt x="1104462" y="6358468"/>
                </a:lnTo>
                <a:lnTo>
                  <a:pt x="0" y="5219642"/>
                </a:lnTo>
                <a:close/>
                <a:moveTo>
                  <a:pt x="2666415" y="1654401"/>
                </a:moveTo>
                <a:lnTo>
                  <a:pt x="4466415" y="3454401"/>
                </a:lnTo>
                <a:lnTo>
                  <a:pt x="2666415" y="5254400"/>
                </a:lnTo>
                <a:lnTo>
                  <a:pt x="866415" y="3454401"/>
                </a:lnTo>
                <a:close/>
                <a:moveTo>
                  <a:pt x="1104462" y="558563"/>
                </a:moveTo>
                <a:lnTo>
                  <a:pt x="2208924" y="1697390"/>
                </a:lnTo>
                <a:lnTo>
                  <a:pt x="1104462" y="2836215"/>
                </a:lnTo>
                <a:lnTo>
                  <a:pt x="0" y="1697390"/>
                </a:lnTo>
                <a:close/>
                <a:moveTo>
                  <a:pt x="1494393" y="0"/>
                </a:moveTo>
                <a:lnTo>
                  <a:pt x="6266415" y="0"/>
                </a:lnTo>
                <a:lnTo>
                  <a:pt x="6266415" y="4770066"/>
                </a:lnTo>
                <a:lnTo>
                  <a:pt x="6266414" y="4770065"/>
                </a:lnTo>
                <a:lnTo>
                  <a:pt x="6266414" y="6852866"/>
                </a:lnTo>
                <a:lnTo>
                  <a:pt x="1494392" y="6852866"/>
                </a:lnTo>
                <a:lnTo>
                  <a:pt x="4922231" y="342643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72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824721-64F6-421D-98AC-6E5B00D5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97392"/>
            <a:ext cx="11176000" cy="633941"/>
          </a:xfrm>
        </p:spPr>
        <p:txBody>
          <a:bodyPr>
            <a:normAutofit/>
          </a:bodyPr>
          <a:lstStyle>
            <a:lvl1pPr algn="ctr">
              <a:defRPr sz="3600" b="1" cap="all" baseline="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17330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A8303FE-964C-4970-A9FF-6795EFA670E2}"/>
              </a:ext>
            </a:extLst>
          </p:cNvPr>
          <p:cNvGrpSpPr/>
          <p:nvPr userDrawn="1"/>
        </p:nvGrpSpPr>
        <p:grpSpPr>
          <a:xfrm>
            <a:off x="1040954" y="188100"/>
            <a:ext cx="10720846" cy="650902"/>
            <a:chOff x="770021" y="188100"/>
            <a:chExt cx="10720846" cy="650902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69A02E11-D545-464B-B2C5-93EF7A2F2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34049" y="188100"/>
              <a:ext cx="650902" cy="650902"/>
            </a:xfrm>
            <a:prstGeom prst="rect">
              <a:avLst/>
            </a:prstGeom>
          </p:spPr>
        </p:pic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678847E1-0379-4C68-836A-4F00D6E307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0021" y="625642"/>
              <a:ext cx="491851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7EECC12C-30DE-4730-86A6-3A4BCDEBF70A}"/>
                </a:ext>
              </a:extLst>
            </p:cNvPr>
            <p:cNvCxnSpPr/>
            <p:nvPr userDrawn="1"/>
          </p:nvCxnSpPr>
          <p:spPr>
            <a:xfrm>
              <a:off x="6572357" y="625642"/>
              <a:ext cx="491851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8B3F2E42-162E-468F-A0F8-4A84292E06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8148" y="1084263"/>
            <a:ext cx="10186458" cy="514809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30D88FB-5BF6-4C86-A110-70C11785F1BD}"/>
              </a:ext>
            </a:extLst>
          </p:cNvPr>
          <p:cNvCxnSpPr>
            <a:cxnSpLocks/>
          </p:cNvCxnSpPr>
          <p:nvPr userDrawn="1"/>
        </p:nvCxnSpPr>
        <p:spPr>
          <a:xfrm>
            <a:off x="4866692" y="6534433"/>
            <a:ext cx="30693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559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7A9CA-A4B8-4E28-A59D-6012F1162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457201"/>
            <a:ext cx="5813423" cy="1117600"/>
          </a:xfrm>
        </p:spPr>
        <p:txBody>
          <a:bodyPr anchor="b"/>
          <a:lstStyle>
            <a:lvl1pPr algn="ctr"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7" y="1913467"/>
            <a:ext cx="5813423" cy="4675717"/>
          </a:xfr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A52D108C-3EB9-4B4D-A939-AACFF2E3C38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61200" y="-1"/>
            <a:ext cx="6004188" cy="6849359"/>
          </a:xfrm>
          <a:custGeom>
            <a:avLst/>
            <a:gdLst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5130800 w 6004188"/>
              <a:gd name="connsiteY3" fmla="*/ 2810934 h 7696026"/>
              <a:gd name="connsiteX4" fmla="*/ 5130800 w 6004188"/>
              <a:gd name="connsiteY4" fmla="*/ 0 h 7696026"/>
              <a:gd name="connsiteX5" fmla="*/ 2116666 w 6004188"/>
              <a:gd name="connsiteY5" fmla="*/ 0 h 7696026"/>
              <a:gd name="connsiteX6" fmla="*/ 2354263 w 6004188"/>
              <a:gd name="connsiteY6" fmla="*/ 5418667 h 7696026"/>
              <a:gd name="connsiteX7" fmla="*/ 4708525 w 6004188"/>
              <a:gd name="connsiteY7" fmla="*/ 3065198 h 7696026"/>
              <a:gd name="connsiteX8" fmla="*/ 2354263 w 6004188"/>
              <a:gd name="connsiteY8" fmla="*/ 711729 h 7696026"/>
              <a:gd name="connsiteX9" fmla="*/ 0 w 6004188"/>
              <a:gd name="connsiteY9" fmla="*/ 3065198 h 7696026"/>
              <a:gd name="connsiteX10" fmla="*/ 304801 w 6004188"/>
              <a:gd name="connsiteY10" fmla="*/ 5948275 h 7696026"/>
              <a:gd name="connsiteX11" fmla="*/ 2405064 w 6004188"/>
              <a:gd name="connsiteY11" fmla="*/ 5948275 h 7696026"/>
              <a:gd name="connsiteX12" fmla="*/ 304801 w 6004188"/>
              <a:gd name="connsiteY12" fmla="*/ 3848013 h 7696026"/>
              <a:gd name="connsiteX13" fmla="*/ 4708525 w 6004188"/>
              <a:gd name="connsiteY13" fmla="*/ 6113117 h 7696026"/>
              <a:gd name="connsiteX14" fmla="*/ 6004188 w 6004188"/>
              <a:gd name="connsiteY14" fmla="*/ 4817890 h 7696026"/>
              <a:gd name="connsiteX15" fmla="*/ 4708525 w 6004188"/>
              <a:gd name="connsiteY15" fmla="*/ 3522663 h 7696026"/>
              <a:gd name="connsiteX16" fmla="*/ 3412861 w 6004188"/>
              <a:gd name="connsiteY16" fmla="*/ 4817890 h 7696026"/>
              <a:gd name="connsiteX17" fmla="*/ 3252258 w 6004188"/>
              <a:gd name="connsiteY17" fmla="*/ 7696026 h 7696026"/>
              <a:gd name="connsiteX18" fmla="*/ 4547921 w 6004188"/>
              <a:gd name="connsiteY18" fmla="*/ 6400799 h 7696026"/>
              <a:gd name="connsiteX19" fmla="*/ 3252258 w 6004188"/>
              <a:gd name="connsiteY19" fmla="*/ 5105572 h 7696026"/>
              <a:gd name="connsiteX20" fmla="*/ 1956594 w 6004188"/>
              <a:gd name="connsiteY20" fmla="*/ 6400799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465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547921 w 6004188"/>
              <a:gd name="connsiteY23" fmla="*/ 6400799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784988 w 6004188"/>
              <a:gd name="connsiteY23" fmla="*/ 6722533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304801 w 6004188"/>
              <a:gd name="connsiteY2" fmla="*/ 1989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04188" h="6849359">
                <a:moveTo>
                  <a:pt x="186268" y="2350027"/>
                </a:moveTo>
                <a:lnTo>
                  <a:pt x="2286531" y="436031"/>
                </a:lnTo>
                <a:lnTo>
                  <a:pt x="304801" y="198965"/>
                </a:lnTo>
                <a:lnTo>
                  <a:pt x="186268" y="2350027"/>
                </a:lnTo>
                <a:close/>
                <a:moveTo>
                  <a:pt x="5130800" y="2810934"/>
                </a:moveTo>
                <a:lnTo>
                  <a:pt x="5130800" y="0"/>
                </a:lnTo>
                <a:lnTo>
                  <a:pt x="2116666" y="0"/>
                </a:lnTo>
                <a:lnTo>
                  <a:pt x="5130800" y="2810934"/>
                </a:lnTo>
                <a:close/>
                <a:moveTo>
                  <a:pt x="2354263" y="5418667"/>
                </a:moveTo>
                <a:lnTo>
                  <a:pt x="4708525" y="3065198"/>
                </a:lnTo>
                <a:lnTo>
                  <a:pt x="2354263" y="711729"/>
                </a:lnTo>
                <a:lnTo>
                  <a:pt x="0" y="3065198"/>
                </a:lnTo>
                <a:lnTo>
                  <a:pt x="2354263" y="5418667"/>
                </a:lnTo>
                <a:close/>
                <a:moveTo>
                  <a:pt x="406401" y="6354675"/>
                </a:moveTo>
                <a:lnTo>
                  <a:pt x="2134130" y="5846675"/>
                </a:lnTo>
                <a:lnTo>
                  <a:pt x="304801" y="3848013"/>
                </a:lnTo>
                <a:cubicBezTo>
                  <a:pt x="304801" y="4548100"/>
                  <a:pt x="406401" y="5654588"/>
                  <a:pt x="406401" y="6354675"/>
                </a:cubicBezTo>
                <a:close/>
                <a:moveTo>
                  <a:pt x="4708525" y="6113117"/>
                </a:moveTo>
                <a:lnTo>
                  <a:pt x="6004188" y="4817890"/>
                </a:lnTo>
                <a:lnTo>
                  <a:pt x="4708525" y="3522663"/>
                </a:lnTo>
                <a:lnTo>
                  <a:pt x="3412861" y="4817890"/>
                </a:lnTo>
                <a:lnTo>
                  <a:pt x="4708525" y="6113117"/>
                </a:lnTo>
                <a:close/>
                <a:moveTo>
                  <a:pt x="3252258" y="6849359"/>
                </a:moveTo>
                <a:lnTo>
                  <a:pt x="4971255" y="6841066"/>
                </a:lnTo>
                <a:lnTo>
                  <a:pt x="3252258" y="5105572"/>
                </a:lnTo>
                <a:lnTo>
                  <a:pt x="1617927" y="6807199"/>
                </a:lnTo>
                <a:lnTo>
                  <a:pt x="3252258" y="684935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7262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10620EB-4578-4D82-B07B-950FBEB4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FE2A9D-729F-4A06-A778-B548957C7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50852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57" r:id="rId5"/>
    <p:sldLayoutId id="2147483663" r:id="rId6"/>
    <p:sldLayoutId id="2147483654" r:id="rId7"/>
    <p:sldLayoutId id="2147483655" r:id="rId8"/>
    <p:sldLayoutId id="2147483656" r:id="rId9"/>
    <p:sldLayoutId id="2147483664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ixon_shock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creativecommons.org/licenses/by-sa/3.0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08107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44C4A41-8D46-4320-8822-9203CA35B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 Seu nascimento contrariou as leis naturais de nascimento e da vida...</a:t>
            </a:r>
          </a:p>
        </p:txBody>
      </p:sp>
      <p:pic>
        <p:nvPicPr>
          <p:cNvPr id="5" name="Espaço Reservado para Imagem 4" descr="Uma imagem contendo pessoa, no interior, homem, mulher&#10;&#10;Descrição gerada automaticamente">
            <a:extLst>
              <a:ext uri="{FF2B5EF4-FFF2-40B4-BE49-F238E27FC236}">
                <a16:creationId xmlns:a16="http://schemas.microsoft.com/office/drawing/2014/main" id="{162BB2B0-C479-4786-9D37-A13F37987FCD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642161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CCF3D4F-9199-4CB8-93D6-A15C5AE8D6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... e sua morte foi contrária às leis naturais da morte. </a:t>
            </a:r>
          </a:p>
        </p:txBody>
      </p:sp>
      <p:pic>
        <p:nvPicPr>
          <p:cNvPr id="5" name="Espaço Reservado para Imagem 4" descr="Uma imagem contendo ao ar livre, segurando, em pé, água&#10;&#10;Descrição gerada automaticamente">
            <a:extLst>
              <a:ext uri="{FF2B5EF4-FFF2-40B4-BE49-F238E27FC236}">
                <a16:creationId xmlns:a16="http://schemas.microsoft.com/office/drawing/2014/main" id="{1A1D1E2A-25F2-4B1E-8857-EB3E601AF1A4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189301522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18ACEB9-A64A-44FA-9E39-87BC1FD37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Ele viveu em simplicidade e pobreza,</a:t>
            </a:r>
          </a:p>
        </p:txBody>
      </p:sp>
      <p:pic>
        <p:nvPicPr>
          <p:cNvPr id="9" name="Espaço Reservado para Imagem 8" descr="Grupo de pessoas posando para foto de uniforme&#10;&#10;Descrição gerada automaticamente">
            <a:extLst>
              <a:ext uri="{FF2B5EF4-FFF2-40B4-BE49-F238E27FC236}">
                <a16:creationId xmlns:a16="http://schemas.microsoft.com/office/drawing/2014/main" id="{C4CAAA04-8B2B-41FC-AE52-7A233D984BDB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8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278228257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B4331C0-D1AB-4C0D-B75A-C0AFCCAF9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Jesus nunca compôs uma música e jamais escreveu uma canção ou um livro.</a:t>
            </a:r>
          </a:p>
        </p:txBody>
      </p:sp>
      <p:pic>
        <p:nvPicPr>
          <p:cNvPr id="5" name="Espaço Reservado para Imagem 4" descr="Grupo de pessoas em pé posando para foto&#10;&#10;Descrição gerada automaticamente">
            <a:extLst>
              <a:ext uri="{FF2B5EF4-FFF2-40B4-BE49-F238E27FC236}">
                <a16:creationId xmlns:a16="http://schemas.microsoft.com/office/drawing/2014/main" id="{306BA2F1-4D34-4CE8-8987-604E9CED4A0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0" r="136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739763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77F54AC-77D4-4461-8536-56BB8C7CA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Nunca estudou ou exerceu formalmente a medicina</a:t>
            </a:r>
          </a:p>
        </p:txBody>
      </p:sp>
      <p:pic>
        <p:nvPicPr>
          <p:cNvPr id="5" name="Espaço Reservado para Imagem 4" descr="Uma imagem contendo edifício, homem, vestuário, pessoa&#10;&#10;Descrição gerada automaticamente">
            <a:extLst>
              <a:ext uri="{FF2B5EF4-FFF2-40B4-BE49-F238E27FC236}">
                <a16:creationId xmlns:a16="http://schemas.microsoft.com/office/drawing/2014/main" id="{BEF8E46C-930C-478A-89B8-832ED0DF0453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8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65816080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2B7E6FD-1C77-42DB-BA41-97B23C220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Ele tem curado mais corações partidos que todos os psiquiatras e psicólogos.</a:t>
            </a:r>
          </a:p>
        </p:txBody>
      </p:sp>
      <p:pic>
        <p:nvPicPr>
          <p:cNvPr id="9" name="Espaço Reservado para Imagem 8" descr="Uma imagem contendo edifício, homem, pessoa, ao ar livre&#10;&#10;Descrição gerada automaticamente">
            <a:extLst>
              <a:ext uri="{FF2B5EF4-FFF2-40B4-BE49-F238E27FC236}">
                <a16:creationId xmlns:a16="http://schemas.microsoft.com/office/drawing/2014/main" id="{53FA34A5-817E-45EB-9387-DC9908A7EFCA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485741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BB03F51-0E81-4AA5-B629-DCC4ACC5E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Algo extraordinário em sua carismática personalidade tem atraído milhões e inspirado a aliança, a lealdade e a reverência de homens e mulheres por meio de séculos.</a:t>
            </a:r>
          </a:p>
        </p:txBody>
      </p:sp>
      <p:pic>
        <p:nvPicPr>
          <p:cNvPr id="5" name="Espaço Reservado para Imagem 4" descr="Grupo de pessoas posando para foto&#10;&#10;Descrição gerada automaticamente">
            <a:extLst>
              <a:ext uri="{FF2B5EF4-FFF2-40B4-BE49-F238E27FC236}">
                <a16:creationId xmlns:a16="http://schemas.microsoft.com/office/drawing/2014/main" id="{BE070D7D-9276-425D-9653-D3366613A7E4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535728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24DDCAC-81D3-46CA-98F9-1AF6C1222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nome de Jesus Cristo permanece para sempre atual.</a:t>
            </a:r>
          </a:p>
        </p:txBody>
      </p:sp>
      <p:pic>
        <p:nvPicPr>
          <p:cNvPr id="5" name="Espaço Reservado para Imagem 4" descr="Homem com turbante&#10;&#10;Descrição gerada automaticamente">
            <a:extLst>
              <a:ext uri="{FF2B5EF4-FFF2-40B4-BE49-F238E27FC236}">
                <a16:creationId xmlns:a16="http://schemas.microsoft.com/office/drawing/2014/main" id="{7876D1B2-180E-4C8D-832A-367870B3807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385226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6BADBBB-978D-4E20-AFB4-4D7E834EB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Herodes </a:t>
            </a:r>
          </a:p>
          <a:p>
            <a:r>
              <a:rPr lang="pt-BR" dirty="0"/>
              <a:t>não pôde matá-lo, </a:t>
            </a:r>
          </a:p>
        </p:txBody>
      </p:sp>
      <p:pic>
        <p:nvPicPr>
          <p:cNvPr id="5" name="Espaço Reservado para Imagem 4" descr="Homem com chapéu de papai noel&#10;&#10;Descrição gerada automaticamente">
            <a:extLst>
              <a:ext uri="{FF2B5EF4-FFF2-40B4-BE49-F238E27FC236}">
                <a16:creationId xmlns:a16="http://schemas.microsoft.com/office/drawing/2014/main" id="{14108115-2C32-4481-A782-96CF2BA51C1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73601998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EF97350-B34A-4597-B18C-A07DDD28C15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diabo não pôde seduzi-lo, </a:t>
            </a:r>
          </a:p>
        </p:txBody>
      </p:sp>
      <p:pic>
        <p:nvPicPr>
          <p:cNvPr id="9" name="Espaço Reservado para Imagem 8" descr="Uma imagem contendo ao ar livre, pessoa, praia, jovem&#10;&#10;Descrição gerada automaticamente">
            <a:extLst>
              <a:ext uri="{FF2B5EF4-FFF2-40B4-BE49-F238E27FC236}">
                <a16:creationId xmlns:a16="http://schemas.microsoft.com/office/drawing/2014/main" id="{A3C60E1A-53EF-4914-82D2-620FAF0D6844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29930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77952C-4B84-4235-8425-C6DD4ACE7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199" y="342901"/>
            <a:ext cx="7281333" cy="3365499"/>
          </a:xfrm>
        </p:spPr>
        <p:txBody>
          <a:bodyPr/>
          <a:lstStyle/>
          <a:p>
            <a:r>
              <a:rPr lang="pt-BR" dirty="0"/>
              <a:t>O ENCONTRO MARCANTE NOSSO COM JESUS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EC9E90D-E1D7-4890-867E-2664DAE1A6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200" y="3155509"/>
            <a:ext cx="4198679" cy="1049866"/>
          </a:xfrm>
        </p:spPr>
        <p:txBody>
          <a:bodyPr>
            <a:normAutofit/>
          </a:bodyPr>
          <a:lstStyle/>
          <a:p>
            <a:r>
              <a:rPr lang="pt-BR" i="1" dirty="0"/>
              <a:t>Pr. Pedro Ribeiro - Evangelista  da ANC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58040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DD57C07-6CA0-4304-A787-10BC088D726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morte não pôde corromper o seu corpo e a sepultura não pôde retê-lo.</a:t>
            </a:r>
          </a:p>
        </p:txBody>
      </p:sp>
      <p:pic>
        <p:nvPicPr>
          <p:cNvPr id="5" name="Espaço Reservado para Imagem 4" descr="Uma imagem contendo rocha, ao ar livre, pedra, edifício&#10;&#10;Descrição gerada automaticamente">
            <a:extLst>
              <a:ext uri="{FF2B5EF4-FFF2-40B4-BE49-F238E27FC236}">
                <a16:creationId xmlns:a16="http://schemas.microsoft.com/office/drawing/2014/main" id="{27163CFB-14B4-45D7-A4D4-8B26CCF8E074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694777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B1117A2-A173-49EF-B940-50A8BE7E8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Ele é o personagem central da história.</a:t>
            </a:r>
          </a:p>
        </p:txBody>
      </p:sp>
      <p:pic>
        <p:nvPicPr>
          <p:cNvPr id="5" name="Espaço Reservado para Imagem 4" descr="Pessoa posando para foto&#10;&#10;Descrição gerada automaticamente">
            <a:extLst>
              <a:ext uri="{FF2B5EF4-FFF2-40B4-BE49-F238E27FC236}">
                <a16:creationId xmlns:a16="http://schemas.microsoft.com/office/drawing/2014/main" id="{CC99490E-30F8-4CF5-BF9C-0D228EAC97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359777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9E3C12C-84CF-4150-BCCB-98B9D5D9F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“É o maior dia desde a Criação!”</a:t>
            </a:r>
          </a:p>
        </p:txBody>
      </p:sp>
      <p:pic>
        <p:nvPicPr>
          <p:cNvPr id="5" name="Espaço Reservado para Imagem 4" descr="Homem de terno e gravata com um livro na mão&#10;&#10;Descrição gerada automaticamente">
            <a:extLst>
              <a:ext uri="{FF2B5EF4-FFF2-40B4-BE49-F238E27FC236}">
                <a16:creationId xmlns:a16="http://schemas.microsoft.com/office/drawing/2014/main" id="{0151A117-E566-4112-B390-1E44600B94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0C95A1C-4925-481F-BB7D-6DD95A70855C}"/>
              </a:ext>
            </a:extLst>
          </p:cNvPr>
          <p:cNvSpPr txBox="1"/>
          <p:nvPr/>
        </p:nvSpPr>
        <p:spPr>
          <a:xfrm>
            <a:off x="5925585" y="6827466"/>
            <a:ext cx="62664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en.wikipedia.org/wiki/Nixon_shock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42367942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F12324F-469D-438A-9DFA-829C56F1028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“Quando Ele nasceu, houve luz à meia noite. Quando Ele morreu, houve trevas ao meio dia”.</a:t>
            </a:r>
          </a:p>
        </p:txBody>
      </p:sp>
      <p:pic>
        <p:nvPicPr>
          <p:cNvPr id="5" name="Espaço Reservado para Imagem 4" descr="Uma imagem contendo ao ar livre, homem, segurando, em pé&#10;&#10;Descrição gerada automaticamente">
            <a:extLst>
              <a:ext uri="{FF2B5EF4-FFF2-40B4-BE49-F238E27FC236}">
                <a16:creationId xmlns:a16="http://schemas.microsoft.com/office/drawing/2014/main" id="{D6B317B1-DF59-4AC8-9730-6227C5172C1B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923175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D02FBE4-EB1A-46E1-80AA-BBC8BF095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Quem é Jesus para você? </a:t>
            </a:r>
          </a:p>
        </p:txBody>
      </p:sp>
      <p:pic>
        <p:nvPicPr>
          <p:cNvPr id="13" name="Espaço Reservado para Imagem 12" descr="Pessoa com cabelo comprido&#10;&#10;Descrição gerada automaticamente">
            <a:extLst>
              <a:ext uri="{FF2B5EF4-FFF2-40B4-BE49-F238E27FC236}">
                <a16:creationId xmlns:a16="http://schemas.microsoft.com/office/drawing/2014/main" id="{05AFCF30-7B87-4225-B281-5308FAF40ED6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843444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F3CDC0A-5827-45F4-AE32-8BA018974C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4800" dirty="0"/>
              <a:t>"Verdadeiramente este era o Filho de Deus” </a:t>
            </a:r>
            <a:r>
              <a:rPr lang="pt-BR" dirty="0"/>
              <a:t>Mateus 27:54 </a:t>
            </a:r>
          </a:p>
        </p:txBody>
      </p:sp>
    </p:spTree>
    <p:extLst>
      <p:ext uri="{BB962C8B-B14F-4D97-AF65-F5344CB8AC3E}">
        <p14:creationId xmlns:p14="http://schemas.microsoft.com/office/powerpoint/2010/main" val="195859316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68BEE4C-ECFF-46DC-B531-2C05AA795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Ele era Deus? </a:t>
            </a:r>
          </a:p>
          <a:p>
            <a:r>
              <a:rPr lang="pt-BR" dirty="0"/>
              <a:t>Ele era Deus! </a:t>
            </a:r>
          </a:p>
        </p:txBody>
      </p:sp>
      <p:pic>
        <p:nvPicPr>
          <p:cNvPr id="5" name="Espaço Reservado para Imagem 4" descr="Homem em pé posando para foto&#10;&#10;Descrição gerada automaticamente">
            <a:extLst>
              <a:ext uri="{FF2B5EF4-FFF2-40B4-BE49-F238E27FC236}">
                <a16:creationId xmlns:a16="http://schemas.microsoft.com/office/drawing/2014/main" id="{EBE1A2A4-3DA9-4359-A932-E531587EB98A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188659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92B5770-44EE-4DCD-B693-6A073A8E6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No que Jesus foi diferente de outros líderes religiosos? </a:t>
            </a:r>
          </a:p>
        </p:txBody>
      </p:sp>
      <p:pic>
        <p:nvPicPr>
          <p:cNvPr id="5" name="Espaço Reservado para Imagem 4" descr="Homem com cabelo vermelho&#10;&#10;Descrição gerada automaticamente">
            <a:extLst>
              <a:ext uri="{FF2B5EF4-FFF2-40B4-BE49-F238E27FC236}">
                <a16:creationId xmlns:a16="http://schemas.microsoft.com/office/drawing/2014/main" id="{36492449-DE7C-474D-AC3C-DACFA63F687E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396583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59A1D0A-81E9-4DAC-A78C-F5CEEAEF4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Por que o nome de Buda, Maomé ou Confúcio não ofende as pessoas?  </a:t>
            </a:r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B7D9DE9B-3D93-4A4D-848C-35B98E780C01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312737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8F56C6C-BD47-4FD5-8DBD-63664DD04B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8148" y="933855"/>
            <a:ext cx="10186458" cy="5298503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“A razão é que nenhum deles reivindicou ser Deus, mas Jesus o fez. E isso estabelece uma diferença essencial entre Jesus e os demais. Por suas próprias palavras, Ele se identificou como alguém muito maior que um profeta ou mestre. Ele se apresentou como o único caminho para o relacionamento com Deus, a única fonte de perdão que anuncia a vida eterna. Para muitas pessoas, tal reivindicação pode parecer exclusivista e radical. Isso foi exatamente o que pensou a maioria dos judeus dos seus dias. Entretanto, não é o que pensamos, mas aquilo que Jesus realmente é. Jesus Cristo foi o único homem que afirmou ser Deus estando em perfeita sanidade...</a:t>
            </a:r>
          </a:p>
        </p:txBody>
      </p:sp>
    </p:spTree>
    <p:extLst>
      <p:ext uri="{BB962C8B-B14F-4D97-AF65-F5344CB8AC3E}">
        <p14:creationId xmlns:p14="http://schemas.microsoft.com/office/powerpoint/2010/main" val="343708924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2ADCB35-0997-469B-B02D-70AE120A3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Jesus mudou a vida de cada pessoa que se encontrou com Ele.</a:t>
            </a:r>
          </a:p>
        </p:txBody>
      </p:sp>
      <p:pic>
        <p:nvPicPr>
          <p:cNvPr id="5" name="Espaço Reservado para Imagem 4" descr="Uma imagem contendo edifício, pessoa, mulher, ao ar livre&#10;&#10;Descrição gerada automaticamente">
            <a:extLst>
              <a:ext uri="{FF2B5EF4-FFF2-40B4-BE49-F238E27FC236}">
                <a16:creationId xmlns:a16="http://schemas.microsoft.com/office/drawing/2014/main" id="{1EF1544B-F6DD-4BBD-B069-99FFA2CBA4F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445438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8F56C6C-BD47-4FD5-8DBD-63664DD04B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8148" y="933855"/>
            <a:ext cx="10186458" cy="5298503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... Essa é uma coisa que não devemos dizer. Um homem que fosse somente um homem e dissesse as coisas que Jesus disse não seria um grande mestre da moral. Seria um lunático no mesmo grau de alguém que pretendesse ser um ovo cozido ou, então, o diabo em pessoa. Faça a sua escolha. Ou esse homem era e é o Filho de Deus ou não passa de um louco ou coisa pior. Você pode querer silenciá-lo por ser um louco, pode cuspir nele e matá-lo como um demônio, ou pode prostrar-se a seus pés e chamá-lo de senhor e Deus. Mas que ninguém venha, com paternal condescendência, dizer que ele não passava de um grande mestre humano. Ele não nos deixou essa opção, e não quis deixá-la”. (C.S. Lewis) </a:t>
            </a:r>
          </a:p>
        </p:txBody>
      </p:sp>
    </p:spTree>
    <p:extLst>
      <p:ext uri="{BB962C8B-B14F-4D97-AF65-F5344CB8AC3E}">
        <p14:creationId xmlns:p14="http://schemas.microsoft.com/office/powerpoint/2010/main" val="1207428495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BACC050-3783-4607-92AC-A6148C6CF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Se as histórias e os ensinamentos de Jesus forem verdadeiros e muitos cristãos dão a vida por estas verdades, então Jesus foi a pessoa mais extraordinária que já existiu. </a:t>
            </a:r>
          </a:p>
        </p:txBody>
      </p:sp>
      <p:pic>
        <p:nvPicPr>
          <p:cNvPr id="5" name="Espaço Reservado para Imagem 4" descr="Uma imagem contendo vestuário, edifício, pessoa, em pé&#10;&#10;Descrição gerada automaticamente">
            <a:extLst>
              <a:ext uri="{FF2B5EF4-FFF2-40B4-BE49-F238E27FC236}">
                <a16:creationId xmlns:a16="http://schemas.microsoft.com/office/drawing/2014/main" id="{92DBB150-2994-4296-9AAF-64ECC0754AC3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0141273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8EAFFBC-F919-4997-A97E-0616B1789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Poderia um desequilibrado mental produzir algo semelhante em sabedoria e profundidade ao Sermão da Montanha? </a:t>
            </a:r>
          </a:p>
        </p:txBody>
      </p:sp>
      <p:pic>
        <p:nvPicPr>
          <p:cNvPr id="5" name="Espaço Reservado para Imagem 4" descr="Uma imagem contendo ao ar livre, rochoso, em pé, ovelha&#10;&#10;Descrição gerada automaticamente">
            <a:extLst>
              <a:ext uri="{FF2B5EF4-FFF2-40B4-BE49-F238E27FC236}">
                <a16:creationId xmlns:a16="http://schemas.microsoft.com/office/drawing/2014/main" id="{FB79E5F6-DA84-4B47-95C1-D6D3AACFFA63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2315904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E0D6470-9637-4268-8517-8A8A748D9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 Eu acredito que Ele foi o que dizia ser.</a:t>
            </a:r>
          </a:p>
        </p:txBody>
      </p:sp>
      <p:pic>
        <p:nvPicPr>
          <p:cNvPr id="5" name="Espaço Reservado para Imagem 4" descr="Uma imagem contendo pessoa, edifício, ao ar livre, pessoas&#10;&#10;Descrição gerada automaticamente">
            <a:extLst>
              <a:ext uri="{FF2B5EF4-FFF2-40B4-BE49-F238E27FC236}">
                <a16:creationId xmlns:a16="http://schemas.microsoft.com/office/drawing/2014/main" id="{B92A71B4-E56F-4BE1-BBC0-F101254872C1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1553466952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211DB2F-8148-4381-9843-5834CDCEB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Ele é Deus! Podemos afirmar com segurança. </a:t>
            </a:r>
          </a:p>
        </p:txBody>
      </p:sp>
      <p:pic>
        <p:nvPicPr>
          <p:cNvPr id="5" name="Espaço Reservado para 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3CF0542F-3C4D-41F2-A580-E442819594F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7244340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5350EC9-C669-4CA4-B9C9-5CE91DDB5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Evidência de sua divindade 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6F6E897-64F5-466D-9A51-72D8C8B21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pt-BR" dirty="0"/>
              <a:t>Houve uma prova de sua vida perfeita e não houve pecados (</a:t>
            </a:r>
            <a:r>
              <a:rPr lang="pt-BR" dirty="0" err="1"/>
              <a:t>Jo</a:t>
            </a:r>
            <a:r>
              <a:rPr lang="pt-BR" dirty="0"/>
              <a:t> 8:46). </a:t>
            </a:r>
          </a:p>
          <a:p>
            <a:pPr marL="742950" indent="-742950">
              <a:buFont typeface="+mj-lt"/>
              <a:buAutoNum type="arabicPeriod"/>
            </a:pPr>
            <a:r>
              <a:rPr lang="pt-BR" dirty="0"/>
              <a:t>Houve evidência do seu poder</a:t>
            </a:r>
          </a:p>
          <a:p>
            <a:pPr marL="742950" indent="-742950">
              <a:buFont typeface="+mj-lt"/>
              <a:buAutoNum type="arabicPeriod"/>
            </a:pPr>
            <a:r>
              <a:rPr lang="pt-BR" dirty="0"/>
              <a:t>Houve evidência das profecias que se cumpriram </a:t>
            </a:r>
            <a:r>
              <a:rPr lang="pt-BR" dirty="0" err="1"/>
              <a:t>nEle</a:t>
            </a:r>
            <a:r>
              <a:rPr lang="pt-BR" dirty="0"/>
              <a:t>. </a:t>
            </a:r>
          </a:p>
          <a:p>
            <a:pPr marL="742950" indent="-742950">
              <a:buFont typeface="+mj-lt"/>
              <a:buAutoNum type="arabicPeriod"/>
            </a:pPr>
            <a:r>
              <a:rPr lang="pt-BR" dirty="0"/>
              <a:t>Houve evidências de sua ressurreição da morte. </a:t>
            </a:r>
          </a:p>
          <a:p>
            <a:pPr marL="742950" indent="-742950">
              <a:buFont typeface="+mj-lt"/>
              <a:buAutoNum type="arabicPeriod"/>
            </a:pPr>
            <a:r>
              <a:rPr lang="pt-BR" dirty="0"/>
              <a:t>Há provas das vidas transformadas por Jesus Cristo. </a:t>
            </a:r>
          </a:p>
        </p:txBody>
      </p:sp>
      <p:pic>
        <p:nvPicPr>
          <p:cNvPr id="8" name="Espaço Reservado para Imagem 7" descr="Uma imagem contendo pessoa, homem, segurando, olhando&#10;&#10;Descrição gerada automaticamente">
            <a:extLst>
              <a:ext uri="{FF2B5EF4-FFF2-40B4-BE49-F238E27FC236}">
                <a16:creationId xmlns:a16="http://schemas.microsoft.com/office/drawing/2014/main" id="{F09D6C9A-C15E-4307-BC39-B76E3F535B4D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5041785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A0DF9A0-0BC3-4195-A344-73E70F3CE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7" y="312821"/>
            <a:ext cx="4600130" cy="6276363"/>
          </a:xfrm>
        </p:spPr>
        <p:txBody>
          <a:bodyPr/>
          <a:lstStyle/>
          <a:p>
            <a:r>
              <a:rPr lang="pt-BR" dirty="0"/>
              <a:t>Ele é o centro e a circunferência da vida.</a:t>
            </a:r>
          </a:p>
        </p:txBody>
      </p:sp>
      <p:pic>
        <p:nvPicPr>
          <p:cNvPr id="5" name="Espaço Reservado para Imagem 4" descr="Mulher de camisa branca&#10;&#10;Descrição gerada automaticamente">
            <a:extLst>
              <a:ext uri="{FF2B5EF4-FFF2-40B4-BE49-F238E27FC236}">
                <a16:creationId xmlns:a16="http://schemas.microsoft.com/office/drawing/2014/main" id="{1AB7B255-D85E-459C-9E66-E50B5B813E2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0853186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28FF4DF-BB91-4BA1-B480-5038B2E8A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Nunca é tarde demais para ter um encontro com Jesus.</a:t>
            </a:r>
          </a:p>
        </p:txBody>
      </p:sp>
      <p:pic>
        <p:nvPicPr>
          <p:cNvPr id="5" name="Espaço Reservado para Imagem 4" descr="Uma imagem contendo pessoa, vestuário, no interior, homem&#10;&#10;Descrição gerada automaticamente">
            <a:extLst>
              <a:ext uri="{FF2B5EF4-FFF2-40B4-BE49-F238E27FC236}">
                <a16:creationId xmlns:a16="http://schemas.microsoft.com/office/drawing/2014/main" id="{C5DDF717-587B-4BC3-895E-B2A8E8CFC47E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036110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2A96798-7F09-43B7-BDCE-7904855B1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De todos os acontecimentos no ministério de Jesus, o mais extraordinário foi a Sua morte na cruz. </a:t>
            </a:r>
          </a:p>
        </p:txBody>
      </p:sp>
      <p:pic>
        <p:nvPicPr>
          <p:cNvPr id="5" name="Espaço Reservado para Imagem 4" descr="Pernas de pessoa&#10;&#10;Descrição gerada automaticamente">
            <a:extLst>
              <a:ext uri="{FF2B5EF4-FFF2-40B4-BE49-F238E27FC236}">
                <a16:creationId xmlns:a16="http://schemas.microsoft.com/office/drawing/2014/main" id="{5EB83927-00C7-4F90-AE6E-C111246A910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5473409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D6A89E5-12CD-40F6-A7CC-20B4BE6F5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Pense na cena do calvário, Jesus e os dois ladrões.</a:t>
            </a:r>
          </a:p>
        </p:txBody>
      </p:sp>
      <p:pic>
        <p:nvPicPr>
          <p:cNvPr id="5" name="Espaço Reservado para Imagem 4" descr="Uma imagem contendo ao ar livre, homem, rocha, voando&#10;&#10;Descrição gerada automaticamente">
            <a:extLst>
              <a:ext uri="{FF2B5EF4-FFF2-40B4-BE49-F238E27FC236}">
                <a16:creationId xmlns:a16="http://schemas.microsoft.com/office/drawing/2014/main" id="{FE6A8983-B10E-436A-BFBB-57D9A0943CC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120061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E3392D2-B2CC-498A-BF4C-E599E595175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Não é possível ficarmos inerte diante das verdades que Jesus transmitiu.</a:t>
            </a:r>
          </a:p>
        </p:txBody>
      </p:sp>
      <p:pic>
        <p:nvPicPr>
          <p:cNvPr id="5" name="Espaço Reservado para Imagem 4" descr="Grupo de pessoas em pé ao lado de uma rocha&#10;&#10;Descrição gerada automaticamente">
            <a:extLst>
              <a:ext uri="{FF2B5EF4-FFF2-40B4-BE49-F238E27FC236}">
                <a16:creationId xmlns:a16="http://schemas.microsoft.com/office/drawing/2014/main" id="{6D38B293-B1C9-4673-988F-24045324C71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9387634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DDA4DF6-38C8-4609-8453-E2B596501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Gestas - mau ladrão.</a:t>
            </a:r>
          </a:p>
        </p:txBody>
      </p:sp>
      <p:pic>
        <p:nvPicPr>
          <p:cNvPr id="5" name="Espaço Reservado para Imagem 4" descr="Uma imagem contendo pessoa, ao ar livre, homem, em pé&#10;&#10;Descrição gerada automaticamente">
            <a:extLst>
              <a:ext uri="{FF2B5EF4-FFF2-40B4-BE49-F238E27FC236}">
                <a16:creationId xmlns:a16="http://schemas.microsoft.com/office/drawing/2014/main" id="{90DEF332-A48C-492B-94E3-9FD778552C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3620958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21990E2-382C-4EC9-A362-910C7C24F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Dimas - bom ladrão.</a:t>
            </a:r>
          </a:p>
        </p:txBody>
      </p:sp>
      <p:pic>
        <p:nvPicPr>
          <p:cNvPr id="6" name="Espaço Reservado para Imagem 5" descr="Homem sem camisa&#10;&#10;Descrição gerada automaticamente">
            <a:extLst>
              <a:ext uri="{FF2B5EF4-FFF2-40B4-BE49-F238E27FC236}">
                <a16:creationId xmlns:a16="http://schemas.microsoft.com/office/drawing/2014/main" id="{057D1DCF-C5C6-489D-A2E1-CEBFF85E90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0668399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4CA7461-2DE6-4579-B282-C270FC5E4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No calvário, estavam os três personagens do plano de salvação. Três homens que morreram.  </a:t>
            </a:r>
          </a:p>
        </p:txBody>
      </p:sp>
      <p:pic>
        <p:nvPicPr>
          <p:cNvPr id="5" name="Espaço Reservado para Imagem 4" descr="Uma imagem contendo ao ar livre, rocha, luz, oceano&#10;&#10;Descrição gerada automaticamente">
            <a:extLst>
              <a:ext uri="{FF2B5EF4-FFF2-40B4-BE49-F238E27FC236}">
                <a16:creationId xmlns:a16="http://schemas.microsoft.com/office/drawing/2014/main" id="{FE7F9FDE-06A0-46F7-A8A5-E810C35F6C0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3836465285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A1A3EA5-E913-481B-A0F1-C1E89C896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Um morreu “no” pecado, rejeitando o apelo e a graça de Cristo.</a:t>
            </a:r>
          </a:p>
        </p:txBody>
      </p:sp>
      <p:pic>
        <p:nvPicPr>
          <p:cNvPr id="4" name="Espaço Reservado para Imagem 4" descr="Uma imagem contendo pessoa, ao ar livre, homem, em pé&#10;&#10;Descrição gerada automaticamente">
            <a:extLst>
              <a:ext uri="{FF2B5EF4-FFF2-40B4-BE49-F238E27FC236}">
                <a16:creationId xmlns:a16="http://schemas.microsoft.com/office/drawing/2014/main" id="{6E5B5095-85FD-49B8-A52D-52CD83AC2B07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6138" y="-25400"/>
            <a:ext cx="6265862" cy="6853238"/>
          </a:xfrm>
        </p:spPr>
      </p:pic>
    </p:spTree>
    <p:extLst>
      <p:ext uri="{BB962C8B-B14F-4D97-AF65-F5344CB8AC3E}">
        <p14:creationId xmlns:p14="http://schemas.microsoft.com/office/powerpoint/2010/main" val="2013134110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EFE36CD-EA07-40A6-9FC0-E0477C386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Outro morreu “para” o pecado, aceitando o apelo e a graça de Cristo.</a:t>
            </a:r>
          </a:p>
        </p:txBody>
      </p:sp>
      <p:pic>
        <p:nvPicPr>
          <p:cNvPr id="4" name="Espaço Reservado para Imagem 5" descr="Homem sem camisa&#10;&#10;Descrição gerada automaticamente">
            <a:extLst>
              <a:ext uri="{FF2B5EF4-FFF2-40B4-BE49-F238E27FC236}">
                <a16:creationId xmlns:a16="http://schemas.microsoft.com/office/drawing/2014/main" id="{F75B2F3E-0094-4DE9-BA19-589A934E442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6138" y="-25400"/>
            <a:ext cx="6265862" cy="6853238"/>
          </a:xfrm>
        </p:spPr>
      </p:pic>
    </p:spTree>
    <p:extLst>
      <p:ext uri="{BB962C8B-B14F-4D97-AF65-F5344CB8AC3E}">
        <p14:creationId xmlns:p14="http://schemas.microsoft.com/office/powerpoint/2010/main" val="4280682850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C583F7E-12A6-4CD2-AD84-0E0D215D9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 o homem no centro era Cristo que morreu “pelos nossos pecados”. </a:t>
            </a:r>
          </a:p>
        </p:txBody>
      </p:sp>
      <p:pic>
        <p:nvPicPr>
          <p:cNvPr id="5" name="Espaço Reservado para Imagem 4" descr="Pessoa com a boca aberta&#10;&#10;Descrição gerada automaticamente">
            <a:extLst>
              <a:ext uri="{FF2B5EF4-FFF2-40B4-BE49-F238E27FC236}">
                <a16:creationId xmlns:a16="http://schemas.microsoft.com/office/drawing/2014/main" id="{97E7F46A-50C1-4254-8C6E-7741E347FE41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9030437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1A51373-8691-4FC6-8804-A9ED1EF33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Ou você aceita a Cristo e morre para o pecado ou você o rejeita e morre no pecado. </a:t>
            </a:r>
          </a:p>
        </p:txBody>
      </p:sp>
      <p:pic>
        <p:nvPicPr>
          <p:cNvPr id="5" name="Espaço Reservado para Imagem 4" descr="Uma imagem contendo bolo, chocolate, deitado&#10;&#10;Descrição gerada automaticamente">
            <a:extLst>
              <a:ext uri="{FF2B5EF4-FFF2-40B4-BE49-F238E27FC236}">
                <a16:creationId xmlns:a16="http://schemas.microsoft.com/office/drawing/2014/main" id="{A528EB33-0557-433B-8234-B21AE6DB2286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0985661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B51A8D9-9982-4F24-B9A8-704EDB445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sacrifício de Cristo é completo e abrange o passado, presente e futuro. </a:t>
            </a:r>
          </a:p>
        </p:txBody>
      </p:sp>
      <p:pic>
        <p:nvPicPr>
          <p:cNvPr id="5" name="Espaço Reservado para Imagem 4" descr="Uma imagem contendo ao ar livre, neve, pássaro, relógio&#10;&#10;Descrição gerada automaticamente">
            <a:extLst>
              <a:ext uri="{FF2B5EF4-FFF2-40B4-BE49-F238E27FC236}">
                <a16:creationId xmlns:a16="http://schemas.microsoft.com/office/drawing/2014/main" id="{DAB612DE-B7A5-4BEE-872E-899F25BC3B6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0738823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FF3F473-871C-4C56-AF8A-8AEFEB45A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Sua morte na cruz do calvário que nos deu vida e vida eterna. </a:t>
            </a:r>
          </a:p>
        </p:txBody>
      </p:sp>
      <p:pic>
        <p:nvPicPr>
          <p:cNvPr id="5" name="Espaço Reservado para Imagem 4" descr="Uma imagem contendo segurando, homem, em pé, mulher&#10;&#10;Descrição gerada automaticamente">
            <a:extLst>
              <a:ext uri="{FF2B5EF4-FFF2-40B4-BE49-F238E27FC236}">
                <a16:creationId xmlns:a16="http://schemas.microsoft.com/office/drawing/2014/main" id="{88938144-B189-4FD1-9B50-A90826AB90F3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9337720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6CB6E11-7307-4D29-B227-CA1892975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Merecíamos a morte, mas Jesus Cristo morreu em nosso lugar para nos dar vida.</a:t>
            </a:r>
          </a:p>
        </p:txBody>
      </p:sp>
      <p:pic>
        <p:nvPicPr>
          <p:cNvPr id="5" name="Espaço Reservado para Imagem 4" descr="Uma imagem contendo em pé, jovem, homem&#10;&#10;Descrição gerada automaticamente">
            <a:extLst>
              <a:ext uri="{FF2B5EF4-FFF2-40B4-BE49-F238E27FC236}">
                <a16:creationId xmlns:a16="http://schemas.microsoft.com/office/drawing/2014/main" id="{AD8010B7-81D5-49BE-8C7E-CFE769043E89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108694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9286AE1-25FF-4E1A-8A85-EAE280552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Ele ainda continua transformando as pessoas que tem um ENCONTRO com Ele.</a:t>
            </a:r>
          </a:p>
        </p:txBody>
      </p:sp>
      <p:pic>
        <p:nvPicPr>
          <p:cNvPr id="5" name="Espaço Reservado para Imagem 4" descr="Homem em pé na grama&#10;&#10;Descrição gerada automaticamente">
            <a:extLst>
              <a:ext uri="{FF2B5EF4-FFF2-40B4-BE49-F238E27FC236}">
                <a16:creationId xmlns:a16="http://schemas.microsoft.com/office/drawing/2014/main" id="{759677EF-18EF-4B29-AD94-B3DB0E1DA3F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873"/>
          <a:stretch/>
        </p:blipFill>
        <p:spPr>
          <a:xfrm>
            <a:off x="5847907" y="-1"/>
            <a:ext cx="7464056" cy="6849359"/>
          </a:xfrm>
        </p:spPr>
      </p:pic>
    </p:spTree>
    <p:extLst>
      <p:ext uri="{BB962C8B-B14F-4D97-AF65-F5344CB8AC3E}">
        <p14:creationId xmlns:p14="http://schemas.microsoft.com/office/powerpoint/2010/main" val="3693087421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45BEB2E-0307-4AFB-8D75-B8E6B70F6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 E como posso não amar alguém que me ama tanto?</a:t>
            </a:r>
          </a:p>
        </p:txBody>
      </p:sp>
      <p:pic>
        <p:nvPicPr>
          <p:cNvPr id="5" name="Espaço Reservado para Imagem 4" descr="Pessoa com óculos de sol&#10;&#10;Descrição gerada automaticamente">
            <a:extLst>
              <a:ext uri="{FF2B5EF4-FFF2-40B4-BE49-F238E27FC236}">
                <a16:creationId xmlns:a16="http://schemas.microsoft.com/office/drawing/2014/main" id="{A8DFBC40-3E7C-4516-BA43-970CA6A72C5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0737887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4D5BCC2-330A-41F3-BA2B-1FA5A5337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O berço ... Era emprestado!</a:t>
            </a:r>
          </a:p>
        </p:txBody>
      </p:sp>
      <p:pic>
        <p:nvPicPr>
          <p:cNvPr id="5" name="Espaço Reservado para Imagem 4" descr="Uma imagem contendo água, céu noturno, onda&#10;&#10;Descrição gerada automaticamente">
            <a:extLst>
              <a:ext uri="{FF2B5EF4-FFF2-40B4-BE49-F238E27FC236}">
                <a16:creationId xmlns:a16="http://schemas.microsoft.com/office/drawing/2014/main" id="{6AFA8A06-5C19-41A0-A367-DC055E0ACC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4450897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4D5BCC2-330A-41F3-BA2B-1FA5A5337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E o manso jumentinho... Era emprestado!</a:t>
            </a:r>
          </a:p>
        </p:txBody>
      </p:sp>
      <p:pic>
        <p:nvPicPr>
          <p:cNvPr id="10" name="Espaço Reservado para Imagem 9" descr="Uma imagem contendo edifício, frente, homem, grande&#10;&#10;Descrição gerada automaticamente">
            <a:extLst>
              <a:ext uri="{FF2B5EF4-FFF2-40B4-BE49-F238E27FC236}">
                <a16:creationId xmlns:a16="http://schemas.microsoft.com/office/drawing/2014/main" id="{A4DAD55B-6DD8-4816-96AE-51EF26FFFD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5127916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4D5BCC2-330A-41F3-BA2B-1FA5A5337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E o pão que multiplicou... Era emprestado!</a:t>
            </a:r>
          </a:p>
        </p:txBody>
      </p:sp>
      <p:pic>
        <p:nvPicPr>
          <p:cNvPr id="10" name="Espaço Reservado para Imagem 9" descr="Uma imagem contendo comida, coberto, mesa, pequeno&#10;&#10;Descrição gerada automaticamente">
            <a:extLst>
              <a:ext uri="{FF2B5EF4-FFF2-40B4-BE49-F238E27FC236}">
                <a16:creationId xmlns:a16="http://schemas.microsoft.com/office/drawing/2014/main" id="{3A26DF9E-0AD9-4363-8BC8-FA474580C5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7124340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319BBDE-DA9F-4D6A-953D-DE08CF794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4560" y="5786847"/>
            <a:ext cx="10458663" cy="875062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E os peixes que comeu junto ao lago...</a:t>
            </a:r>
          </a:p>
          <a:p>
            <a:r>
              <a:rPr lang="pt-BR" dirty="0"/>
              <a:t> Era emprestado! </a:t>
            </a:r>
          </a:p>
        </p:txBody>
      </p:sp>
      <p:pic>
        <p:nvPicPr>
          <p:cNvPr id="10" name="Espaço Reservado para Imagem 9" descr="Uma imagem contendo mesa, no interior, animal, comida&#10;&#10;Descrição gerada automaticamente">
            <a:extLst>
              <a:ext uri="{FF2B5EF4-FFF2-40B4-BE49-F238E27FC236}">
                <a16:creationId xmlns:a16="http://schemas.microsoft.com/office/drawing/2014/main" id="{B4C32960-7921-4BDF-81D4-F7B6182D78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0348111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319BBDE-DA9F-4D6A-953D-DE08CF794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E o famoso barquinho?... Era emprestado! </a:t>
            </a:r>
          </a:p>
        </p:txBody>
      </p:sp>
      <p:pic>
        <p:nvPicPr>
          <p:cNvPr id="10" name="Espaço Reservado para Imagem 9" descr="Grupo de pessoas dentro de barco na água&#10;&#10;Descrição gerada automaticamente">
            <a:extLst>
              <a:ext uri="{FF2B5EF4-FFF2-40B4-BE49-F238E27FC236}">
                <a16:creationId xmlns:a16="http://schemas.microsoft.com/office/drawing/2014/main" id="{84FE8A53-7C65-4E5E-B91C-B540275BDF2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5512931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319BBDE-DA9F-4D6A-953D-DE08CF794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E o quarto em que ceou? ...Era emprestado! </a:t>
            </a:r>
          </a:p>
        </p:txBody>
      </p:sp>
      <p:pic>
        <p:nvPicPr>
          <p:cNvPr id="6" name="Espaço Reservado para Imagem 5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id="{12C27FC1-2336-4AB1-B529-30808B0696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2978657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319BBDE-DA9F-4D6A-953D-DE08CF794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E o berço tumular? ...Era emprestado! </a:t>
            </a:r>
          </a:p>
        </p:txBody>
      </p:sp>
      <p:pic>
        <p:nvPicPr>
          <p:cNvPr id="6" name="Espaço Reservado para Imagem 5" descr="Uma imagem contendo natureza, no interior, quarto, neve&#10;&#10;Descrição gerada automaticamente">
            <a:extLst>
              <a:ext uri="{FF2B5EF4-FFF2-40B4-BE49-F238E27FC236}">
                <a16:creationId xmlns:a16="http://schemas.microsoft.com/office/drawing/2014/main" id="{DDBD5967-DDE9-4F4D-8E01-D6246B5A07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0418414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8969C6D-EF23-4A1F-B981-2165D14A4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Enfim, nada era dele!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42906F5A-2901-4C25-AA77-CF5BC04333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1105798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6A18979-8ED3-48AB-B918-419C7745A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Mas a coroa que Ele usou na cruz era dele!</a:t>
            </a:r>
          </a:p>
        </p:txBody>
      </p:sp>
      <p:pic>
        <p:nvPicPr>
          <p:cNvPr id="10" name="Espaço Reservado para Imagem 9" descr="Uma imagem contendo de madeira, pequeno, barco, água&#10;&#10;Descrição gerada automaticamente">
            <a:extLst>
              <a:ext uri="{FF2B5EF4-FFF2-40B4-BE49-F238E27FC236}">
                <a16:creationId xmlns:a16="http://schemas.microsoft.com/office/drawing/2014/main" id="{3CE3B317-305E-477B-8DFE-E883581950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58671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27E6BC5-F782-4CDB-BDBB-32B87383B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 Quem é Jesus? </a:t>
            </a:r>
          </a:p>
        </p:txBody>
      </p:sp>
      <p:pic>
        <p:nvPicPr>
          <p:cNvPr id="10" name="Espaço Reservado para Imagem 9" descr="Homem com cabelo vermelho&#10;&#10;Descrição gerada automaticamente">
            <a:extLst>
              <a:ext uri="{FF2B5EF4-FFF2-40B4-BE49-F238E27FC236}">
                <a16:creationId xmlns:a16="http://schemas.microsoft.com/office/drawing/2014/main" id="{92DF3619-A479-458C-90FF-C5594D65DC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80701800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2613ABB-7848-4065-8AED-52A279C8B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E a cruz que carregou e onde morreu, essas eram de fato de Jesus! </a:t>
            </a:r>
          </a:p>
        </p:txBody>
      </p:sp>
      <p:pic>
        <p:nvPicPr>
          <p:cNvPr id="14" name="Espaço Reservado para Imagem 13" descr="Uma imagem contendo marrom, água, preto, vestindo&#10;&#10;Descrição gerada automaticamente">
            <a:extLst>
              <a:ext uri="{FF2B5EF4-FFF2-40B4-BE49-F238E27FC236}">
                <a16:creationId xmlns:a16="http://schemas.microsoft.com/office/drawing/2014/main" id="{7B39E6DC-CFE3-4A21-A6E8-E0687A2939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3841487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0152039-1ABB-4999-A256-1F0EFCCC3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berço, o jumentinho, o suave pão, os peixes, o barquinho, a sepultura e o quarto eram </a:t>
            </a:r>
            <a:r>
              <a:rPr lang="pt-BR" dirty="0" err="1"/>
              <a:t>dEle</a:t>
            </a:r>
            <a:r>
              <a:rPr lang="pt-BR" dirty="0"/>
              <a:t> a partir da criação; Ele os criou- assim diz a Escritura.</a:t>
            </a:r>
          </a:p>
        </p:txBody>
      </p:sp>
      <p:pic>
        <p:nvPicPr>
          <p:cNvPr id="5" name="Espaço Reservado para Imagem 4" descr="Mulher com lenço na cabeça&#10;&#10;Descrição gerada automaticamente">
            <a:extLst>
              <a:ext uri="{FF2B5EF4-FFF2-40B4-BE49-F238E27FC236}">
                <a16:creationId xmlns:a16="http://schemas.microsoft.com/office/drawing/2014/main" id="{9639EF82-0EFC-4F8E-8D28-692FA29AED49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5344744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C95D1D1-B618-451D-AEF3-760CB7400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Mas a cruz que Ele usou, a rude cruz, A cruz tosca e mesquinha, onde meus crimes todos expiou, Essa cruz não era sua! Essa cruz era minha! </a:t>
            </a:r>
          </a:p>
        </p:txBody>
      </p:sp>
      <p:pic>
        <p:nvPicPr>
          <p:cNvPr id="5" name="Espaço Reservado para Imagem 4" descr="Uma imagem contendo ao ar livre, nuvens, nublado, de madeira&#10;&#10;Descrição gerada automaticamente">
            <a:extLst>
              <a:ext uri="{FF2B5EF4-FFF2-40B4-BE49-F238E27FC236}">
                <a16:creationId xmlns:a16="http://schemas.microsoft.com/office/drawing/2014/main" id="{246D4025-B6B3-48B1-A206-472D89CE6FD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9628958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E62822C-7B81-428D-A2D5-D915A4CAE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Essa cruz era minha e sua.</a:t>
            </a:r>
          </a:p>
        </p:txBody>
      </p:sp>
      <p:pic>
        <p:nvPicPr>
          <p:cNvPr id="5" name="Espaço Reservado para Imagem 4" descr="Uma imagem contendo água, mesa, grande, vermelho&#10;&#10;Descrição gerada automaticamente">
            <a:extLst>
              <a:ext uri="{FF2B5EF4-FFF2-40B4-BE49-F238E27FC236}">
                <a16:creationId xmlns:a16="http://schemas.microsoft.com/office/drawing/2014/main" id="{0B046041-05E9-48E6-9D3F-298AA50CEE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45"/>
          <a:stretch/>
        </p:blipFill>
        <p:spPr>
          <a:xfrm>
            <a:off x="5757831" y="294336"/>
            <a:ext cx="6112436" cy="6142326"/>
          </a:xfrm>
        </p:spPr>
      </p:pic>
    </p:spTree>
    <p:extLst>
      <p:ext uri="{BB962C8B-B14F-4D97-AF65-F5344CB8AC3E}">
        <p14:creationId xmlns:p14="http://schemas.microsoft.com/office/powerpoint/2010/main" val="2700110418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0BAA7BE-C230-499B-9C71-570D52884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Nós merecíamos a morte, mas Ele entregou a vida para nos salvar.</a:t>
            </a:r>
          </a:p>
        </p:txBody>
      </p:sp>
      <p:pic>
        <p:nvPicPr>
          <p:cNvPr id="5" name="Espaço Reservado para Imagem 4" descr="Uma imagem contendo por do sol, água, chuva, céu&#10;&#10;Descrição gerada automaticamente">
            <a:extLst>
              <a:ext uri="{FF2B5EF4-FFF2-40B4-BE49-F238E27FC236}">
                <a16:creationId xmlns:a16="http://schemas.microsoft.com/office/drawing/2014/main" id="{F4D6E747-C894-4767-A8E3-86BB83456D02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3615011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36114A6-7CB6-41F8-B35F-E88082FAB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Quem é Jesus para você?</a:t>
            </a:r>
          </a:p>
        </p:txBody>
      </p:sp>
      <p:pic>
        <p:nvPicPr>
          <p:cNvPr id="6" name="Espaço Reservado para Imagem 5" descr="Uma imagem contendo pessoa, homem, vestuário, segurando&#10;&#10;Descrição gerada automaticamente">
            <a:extLst>
              <a:ext uri="{FF2B5EF4-FFF2-40B4-BE49-F238E27FC236}">
                <a16:creationId xmlns:a16="http://schemas.microsoft.com/office/drawing/2014/main" id="{1A6B197D-3117-442F-A6A1-B2709E7302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7831" y="294336"/>
            <a:ext cx="6112436" cy="6142326"/>
          </a:xfrm>
        </p:spPr>
      </p:pic>
    </p:spTree>
    <p:extLst>
      <p:ext uri="{BB962C8B-B14F-4D97-AF65-F5344CB8AC3E}">
        <p14:creationId xmlns:p14="http://schemas.microsoft.com/office/powerpoint/2010/main" val="4043310645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9CD0EB1-8C96-40F2-A093-0EF51EF3D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Ele é Deus que morreu para nos dar vida.</a:t>
            </a:r>
          </a:p>
        </p:txBody>
      </p:sp>
      <p:pic>
        <p:nvPicPr>
          <p:cNvPr id="5" name="Espaço Reservado para Imagem 4" descr="Uma imagem contendo natureza, céu noturno, por do sol&#10;&#10;Descrição gerada automaticamente">
            <a:extLst>
              <a:ext uri="{FF2B5EF4-FFF2-40B4-BE49-F238E27FC236}">
                <a16:creationId xmlns:a16="http://schemas.microsoft.com/office/drawing/2014/main" id="{A9A81236-7975-40C0-9D32-E37CA62AA3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1962293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3DCEA2B-AFEE-4BB9-B99D-F7E245A61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Aceite esse sacrifício em sua vida.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965621A-471D-4F48-9EA7-1BBE7A1301E8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6542545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13551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FC1BDF0-E63F-47A6-88E2-ED5C31B44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nascimento de Jesus foi tão importante que dividiu a história em duas partes, antes e depois de Cristo. </a:t>
            </a:r>
          </a:p>
        </p:txBody>
      </p:sp>
      <p:pic>
        <p:nvPicPr>
          <p:cNvPr id="5" name="Espaço Reservado para Imagem 4" descr="Uma imagem contendo mulher, homem, grupo, pessoas&#10;&#10;Descrição gerada automaticamente">
            <a:extLst>
              <a:ext uri="{FF2B5EF4-FFF2-40B4-BE49-F238E27FC236}">
                <a16:creationId xmlns:a16="http://schemas.microsoft.com/office/drawing/2014/main" id="{457DD350-86B3-4BE4-B9BE-A1DA0C7FBE4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271667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74A6D42-65E1-4D91-8A0C-914DB4C80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Não sabemos nada acerca da aparência, ou da estatura, ou cor dos olhos de Jesus.</a:t>
            </a:r>
          </a:p>
        </p:txBody>
      </p:sp>
      <p:pic>
        <p:nvPicPr>
          <p:cNvPr id="9" name="Espaço Reservado para 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662C4F20-A5E2-4957-8B76-4B1096AA8AED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499999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A03C6C6-DE39-4737-A5BE-BB1CB09B1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Quantos livros sobre Jesus temos hoje? 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2755CB34-03C1-4166-B9E3-BF9FDDD76D6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330617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9207C07-B204-4626-8F59-E4A5A3AD33EA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2497</TotalTime>
  <Words>1138</Words>
  <Application>Microsoft Office PowerPoint</Application>
  <PresentationFormat>Widescreen</PresentationFormat>
  <Paragraphs>76</Paragraphs>
  <Slides>68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68</vt:i4>
      </vt:variant>
    </vt:vector>
  </HeadingPairs>
  <TitlesOfParts>
    <vt:vector size="72" baseType="lpstr">
      <vt:lpstr>Arial</vt:lpstr>
      <vt:lpstr>Calibri</vt:lpstr>
      <vt:lpstr>Century Gothic</vt:lpstr>
      <vt:lpstr>Tema do Office</vt:lpstr>
      <vt:lpstr>Apresentação do PowerPoint</vt:lpstr>
      <vt:lpstr>O ENCONTRO MARCANTE NOSSO COM JESUS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Evidência de sua divindade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12</cp:revision>
  <dcterms:created xsi:type="dcterms:W3CDTF">2020-03-08T01:37:33Z</dcterms:created>
  <dcterms:modified xsi:type="dcterms:W3CDTF">2020-03-13T06:47:53Z</dcterms:modified>
</cp:coreProperties>
</file>