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3" r:id="rId33"/>
    <p:sldId id="291" r:id="rId34"/>
    <p:sldId id="292" r:id="rId35"/>
    <p:sldId id="258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9A0EB0-1F68-444E-BA67-B32004C5F534}" v="189" dt="2020-03-09T01:02:31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>
        <p:scale>
          <a:sx n="42" d="100"/>
          <a:sy n="42" d="100"/>
        </p:scale>
        <p:origin x="72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EC6349AE-D509-45BF-B9AC-AF60180B48D1}"/>
    <pc:docChg chg="undo custSel addSld delSld modSld sldOrd">
      <pc:chgData name="marcos aurelio gularte de castro" userId="67f50566e2aee3b4" providerId="LiveId" clId="{EC6349AE-D509-45BF-B9AC-AF60180B48D1}" dt="2020-03-09T01:02:31.613" v="303" actId="27636"/>
      <pc:docMkLst>
        <pc:docMk/>
      </pc:docMkLst>
      <pc:sldChg chg="modSp modTransition setBg">
        <pc:chgData name="marcos aurelio gularte de castro" userId="67f50566e2aee3b4" providerId="LiveId" clId="{EC6349AE-D509-45BF-B9AC-AF60180B48D1}" dt="2020-03-09T00:08:12.047" v="178"/>
        <pc:sldMkLst>
          <pc:docMk/>
          <pc:sldMk cId="183580406" sldId="256"/>
        </pc:sldMkLst>
        <pc:spChg chg="mod">
          <ac:chgData name="marcos aurelio gularte de castro" userId="67f50566e2aee3b4" providerId="LiveId" clId="{EC6349AE-D509-45BF-B9AC-AF60180B48D1}" dt="2020-03-08T23:18:00.601" v="0"/>
          <ac:spMkLst>
            <pc:docMk/>
            <pc:sldMk cId="183580406" sldId="256"/>
            <ac:spMk id="2" creationId="{7477952C-4B84-4235-8425-C6DD4ACE77C1}"/>
          </ac:spMkLst>
        </pc:spChg>
        <pc:spChg chg="mod">
          <ac:chgData name="marcos aurelio gularte de castro" userId="67f50566e2aee3b4" providerId="LiveId" clId="{EC6349AE-D509-45BF-B9AC-AF60180B48D1}" dt="2020-03-08T23:18:20.397" v="4" actId="20577"/>
          <ac:spMkLst>
            <pc:docMk/>
            <pc:sldMk cId="183580406" sldId="256"/>
            <ac:spMk id="5" creationId="{6EC9E90D-E1D7-4890-867E-2664DAE1A689}"/>
          </ac:spMkLst>
        </pc:spChg>
      </pc:sldChg>
      <pc:sldChg chg="modTransition">
        <pc:chgData name="marcos aurelio gularte de castro" userId="67f50566e2aee3b4" providerId="LiveId" clId="{EC6349AE-D509-45BF-B9AC-AF60180B48D1}" dt="2020-03-09T00:08:12.047" v="178"/>
        <pc:sldMkLst>
          <pc:docMk/>
          <pc:sldMk cId="1393081079" sldId="257"/>
        </pc:sldMkLst>
      </pc:sldChg>
      <pc:sldChg chg="modTransition">
        <pc:chgData name="marcos aurelio gularte de castro" userId="67f50566e2aee3b4" providerId="LiveId" clId="{EC6349AE-D509-45BF-B9AC-AF60180B48D1}" dt="2020-03-09T00:08:12.047" v="178"/>
        <pc:sldMkLst>
          <pc:docMk/>
          <pc:sldMk cId="855135516" sldId="258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645246461" sldId="259"/>
        </pc:sldMkLst>
      </pc:sldChg>
      <pc:sldChg chg="addSp delSp modSp add ord modTransition">
        <pc:chgData name="marcos aurelio gularte de castro" userId="67f50566e2aee3b4" providerId="LiveId" clId="{EC6349AE-D509-45BF-B9AC-AF60180B48D1}" dt="2020-03-09T00:57:30.703" v="284" actId="962"/>
        <pc:sldMkLst>
          <pc:docMk/>
          <pc:sldMk cId="3955194419" sldId="259"/>
        </pc:sldMkLst>
        <pc:spChg chg="del">
          <ac:chgData name="marcos aurelio gularte de castro" userId="67f50566e2aee3b4" providerId="LiveId" clId="{EC6349AE-D509-45BF-B9AC-AF60180B48D1}" dt="2020-03-08T23:37:40.860" v="59"/>
          <ac:spMkLst>
            <pc:docMk/>
            <pc:sldMk cId="3955194419" sldId="259"/>
            <ac:spMk id="2" creationId="{457E66C1-A799-4EEE-93E9-F9EB16E00226}"/>
          </ac:spMkLst>
        </pc:spChg>
        <pc:spChg chg="del">
          <ac:chgData name="marcos aurelio gularte de castro" userId="67f50566e2aee3b4" providerId="LiveId" clId="{EC6349AE-D509-45BF-B9AC-AF60180B48D1}" dt="2020-03-08T23:37:40.860" v="59"/>
          <ac:spMkLst>
            <pc:docMk/>
            <pc:sldMk cId="3955194419" sldId="259"/>
            <ac:spMk id="3" creationId="{38BC53CB-FF18-4E3F-A495-C322B5F25B66}"/>
          </ac:spMkLst>
        </pc:spChg>
        <pc:spChg chg="add mod">
          <ac:chgData name="marcos aurelio gularte de castro" userId="67f50566e2aee3b4" providerId="LiveId" clId="{EC6349AE-D509-45BF-B9AC-AF60180B48D1}" dt="2020-03-09T00:12:48.681" v="192" actId="27636"/>
          <ac:spMkLst>
            <pc:docMk/>
            <pc:sldMk cId="3955194419" sldId="259"/>
            <ac:spMk id="4" creationId="{A7CE0994-3430-4425-870B-F89D0A69DDFE}"/>
          </ac:spMkLst>
        </pc:spChg>
        <pc:spChg chg="add del mod">
          <ac:chgData name="marcos aurelio gularte de castro" userId="67f50566e2aee3b4" providerId="LiveId" clId="{EC6349AE-D509-45BF-B9AC-AF60180B48D1}" dt="2020-03-09T00:10:02.325" v="179"/>
          <ac:spMkLst>
            <pc:docMk/>
            <pc:sldMk cId="3955194419" sldId="259"/>
            <ac:spMk id="5" creationId="{6F601672-7611-4F1D-BC94-A3A525829D27}"/>
          </ac:spMkLst>
        </pc:spChg>
        <pc:spChg chg="add del mod">
          <ac:chgData name="marcos aurelio gularte de castro" userId="67f50566e2aee3b4" providerId="LiveId" clId="{EC6349AE-D509-45BF-B9AC-AF60180B48D1}" dt="2020-03-09T00:11:03.352" v="181"/>
          <ac:spMkLst>
            <pc:docMk/>
            <pc:sldMk cId="3955194419" sldId="259"/>
            <ac:spMk id="6" creationId="{01560816-A790-4332-9C3A-8B4A2545FF92}"/>
          </ac:spMkLst>
        </pc:spChg>
        <pc:spChg chg="add del mod">
          <ac:chgData name="marcos aurelio gularte de castro" userId="67f50566e2aee3b4" providerId="LiveId" clId="{EC6349AE-D509-45BF-B9AC-AF60180B48D1}" dt="2020-03-09T00:11:07.099" v="182"/>
          <ac:spMkLst>
            <pc:docMk/>
            <pc:sldMk cId="3955194419" sldId="259"/>
            <ac:spMk id="8" creationId="{E0C74DB0-76DE-4890-9E6E-4B253490E577}"/>
          </ac:spMkLst>
        </pc:spChg>
        <pc:spChg chg="add del mod">
          <ac:chgData name="marcos aurelio gularte de castro" userId="67f50566e2aee3b4" providerId="LiveId" clId="{EC6349AE-D509-45BF-B9AC-AF60180B48D1}" dt="2020-03-09T00:11:07.099" v="182"/>
          <ac:spMkLst>
            <pc:docMk/>
            <pc:sldMk cId="3955194419" sldId="259"/>
            <ac:spMk id="9" creationId="{4F83EA3D-B57D-4A98-9457-6D1FFA0DA379}"/>
          </ac:spMkLst>
        </pc:spChg>
        <pc:spChg chg="add del mod">
          <ac:chgData name="marcos aurelio gularte de castro" userId="67f50566e2aee3b4" providerId="LiveId" clId="{EC6349AE-D509-45BF-B9AC-AF60180B48D1}" dt="2020-03-09T00:12:46.021" v="190"/>
          <ac:spMkLst>
            <pc:docMk/>
            <pc:sldMk cId="3955194419" sldId="259"/>
            <ac:spMk id="11" creationId="{823BA58F-85BB-4272-924F-5659CBE2E8D8}"/>
          </ac:spMkLst>
        </pc:spChg>
        <pc:spChg chg="add del mod">
          <ac:chgData name="marcos aurelio gularte de castro" userId="67f50566e2aee3b4" providerId="LiveId" clId="{EC6349AE-D509-45BF-B9AC-AF60180B48D1}" dt="2020-03-09T00:12:48.602" v="191"/>
          <ac:spMkLst>
            <pc:docMk/>
            <pc:sldMk cId="3955194419" sldId="259"/>
            <ac:spMk id="13" creationId="{390654F6-2751-4EE2-8F0B-BA1B022A95A3}"/>
          </ac:spMkLst>
        </pc:spChg>
        <pc:spChg chg="add del mod">
          <ac:chgData name="marcos aurelio gularte de castro" userId="67f50566e2aee3b4" providerId="LiveId" clId="{EC6349AE-D509-45BF-B9AC-AF60180B48D1}" dt="2020-03-09T00:12:48.602" v="191"/>
          <ac:spMkLst>
            <pc:docMk/>
            <pc:sldMk cId="3955194419" sldId="259"/>
            <ac:spMk id="14" creationId="{5A999EF7-5C35-4370-929D-73061AF0E7FB}"/>
          </ac:spMkLst>
        </pc:spChg>
        <pc:spChg chg="add del mod">
          <ac:chgData name="marcos aurelio gularte de castro" userId="67f50566e2aee3b4" providerId="LiveId" clId="{EC6349AE-D509-45BF-B9AC-AF60180B48D1}" dt="2020-03-09T00:57:29.303" v="282" actId="931"/>
          <ac:spMkLst>
            <pc:docMk/>
            <pc:sldMk cId="3955194419" sldId="259"/>
            <ac:spMk id="16" creationId="{349FA615-1B1D-49F9-A1F4-F6CBF0F4D597}"/>
          </ac:spMkLst>
        </pc:spChg>
        <pc:picChg chg="add del mod modCrop">
          <ac:chgData name="marcos aurelio gularte de castro" userId="67f50566e2aee3b4" providerId="LiveId" clId="{EC6349AE-D509-45BF-B9AC-AF60180B48D1}" dt="2020-03-09T00:12:44.254" v="189" actId="478"/>
          <ac:picMkLst>
            <pc:docMk/>
            <pc:sldMk cId="3955194419" sldId="259"/>
            <ac:picMk id="7" creationId="{484208D5-4804-4F3B-9F1D-F394FF5D650D}"/>
          </ac:picMkLst>
        </pc:picChg>
        <pc:picChg chg="add del">
          <ac:chgData name="marcos aurelio gularte de castro" userId="67f50566e2aee3b4" providerId="LiveId" clId="{EC6349AE-D509-45BF-B9AC-AF60180B48D1}" dt="2020-03-09T00:56:28.286" v="281" actId="478"/>
          <ac:picMkLst>
            <pc:docMk/>
            <pc:sldMk cId="3955194419" sldId="259"/>
            <ac:picMk id="12" creationId="{BFF09C1B-C705-4895-A56A-0AF274531085}"/>
          </ac:picMkLst>
        </pc:picChg>
        <pc:picChg chg="add mod">
          <ac:chgData name="marcos aurelio gularte de castro" userId="67f50566e2aee3b4" providerId="LiveId" clId="{EC6349AE-D509-45BF-B9AC-AF60180B48D1}" dt="2020-03-09T00:57:30.703" v="284" actId="962"/>
          <ac:picMkLst>
            <pc:docMk/>
            <pc:sldMk cId="3955194419" sldId="259"/>
            <ac:picMk id="18" creationId="{8CC41C35-A5D0-4951-A0E5-429491C5BF52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12:04.700" v="188" actId="18131"/>
        <pc:sldMkLst>
          <pc:docMk/>
          <pc:sldMk cId="1123531162" sldId="260"/>
        </pc:sldMkLst>
        <pc:spChg chg="del">
          <ac:chgData name="marcos aurelio gularte de castro" userId="67f50566e2aee3b4" providerId="LiveId" clId="{EC6349AE-D509-45BF-B9AC-AF60180B48D1}" dt="2020-03-08T23:38:41.553" v="61"/>
          <ac:spMkLst>
            <pc:docMk/>
            <pc:sldMk cId="1123531162" sldId="260"/>
            <ac:spMk id="2" creationId="{89BA6B9B-6899-4168-84EB-E3AA19CC9DCE}"/>
          </ac:spMkLst>
        </pc:spChg>
        <pc:spChg chg="del">
          <ac:chgData name="marcos aurelio gularte de castro" userId="67f50566e2aee3b4" providerId="LiveId" clId="{EC6349AE-D509-45BF-B9AC-AF60180B48D1}" dt="2020-03-08T23:38:41.553" v="61"/>
          <ac:spMkLst>
            <pc:docMk/>
            <pc:sldMk cId="1123531162" sldId="260"/>
            <ac:spMk id="3" creationId="{F0C14C4D-C3F9-4485-BDB9-6C2E16839D3F}"/>
          </ac:spMkLst>
        </pc:spChg>
        <pc:spChg chg="add del mod">
          <ac:chgData name="marcos aurelio gularte de castro" userId="67f50566e2aee3b4" providerId="LiveId" clId="{EC6349AE-D509-45BF-B9AC-AF60180B48D1}" dt="2020-03-08T23:38:50.283" v="62"/>
          <ac:spMkLst>
            <pc:docMk/>
            <pc:sldMk cId="1123531162" sldId="260"/>
            <ac:spMk id="4" creationId="{EBF0FD4C-2CA9-49F4-B070-55958905257A}"/>
          </ac:spMkLst>
        </pc:spChg>
        <pc:spChg chg="add del mod">
          <ac:chgData name="marcos aurelio gularte de castro" userId="67f50566e2aee3b4" providerId="LiveId" clId="{EC6349AE-D509-45BF-B9AC-AF60180B48D1}" dt="2020-03-08T23:38:50.283" v="62"/>
          <ac:spMkLst>
            <pc:docMk/>
            <pc:sldMk cId="1123531162" sldId="260"/>
            <ac:spMk id="5" creationId="{A2BFB759-A2DA-4B66-BAA5-CF40872155B5}"/>
          </ac:spMkLst>
        </pc:spChg>
        <pc:spChg chg="add mod">
          <ac:chgData name="marcos aurelio gularte de castro" userId="67f50566e2aee3b4" providerId="LiveId" clId="{EC6349AE-D509-45BF-B9AC-AF60180B48D1}" dt="2020-03-08T23:38:56.119" v="65" actId="20577"/>
          <ac:spMkLst>
            <pc:docMk/>
            <pc:sldMk cId="1123531162" sldId="260"/>
            <ac:spMk id="6" creationId="{4916337F-7693-494C-A319-2DF7DA1BBE25}"/>
          </ac:spMkLst>
        </pc:spChg>
        <pc:spChg chg="add del mod">
          <ac:chgData name="marcos aurelio gularte de castro" userId="67f50566e2aee3b4" providerId="LiveId" clId="{EC6349AE-D509-45BF-B9AC-AF60180B48D1}" dt="2020-03-09T00:11:55.439" v="187"/>
          <ac:spMkLst>
            <pc:docMk/>
            <pc:sldMk cId="1123531162" sldId="260"/>
            <ac:spMk id="7" creationId="{61DA77D9-9E96-4FDA-AD23-444A93349DC1}"/>
          </ac:spMkLst>
        </pc:spChg>
        <pc:picChg chg="add mod modCrop">
          <ac:chgData name="marcos aurelio gularte de castro" userId="67f50566e2aee3b4" providerId="LiveId" clId="{EC6349AE-D509-45BF-B9AC-AF60180B48D1}" dt="2020-03-09T00:12:04.700" v="188" actId="18131"/>
          <ac:picMkLst>
            <pc:docMk/>
            <pc:sldMk cId="1123531162" sldId="260"/>
            <ac:picMk id="8" creationId="{3ECE6BB8-F58A-4190-BBD1-36739EDE0905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4143019576" sldId="260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1573515441" sldId="261"/>
        </pc:sldMkLst>
      </pc:sldChg>
      <pc:sldChg chg="addSp delSp modSp add modTransition">
        <pc:chgData name="marcos aurelio gularte de castro" userId="67f50566e2aee3b4" providerId="LiveId" clId="{EC6349AE-D509-45BF-B9AC-AF60180B48D1}" dt="2020-03-09T00:58:08.813" v="288" actId="962"/>
        <pc:sldMkLst>
          <pc:docMk/>
          <pc:sldMk cId="2681810203" sldId="261"/>
        </pc:sldMkLst>
        <pc:spChg chg="mod">
          <ac:chgData name="marcos aurelio gularte de castro" userId="67f50566e2aee3b4" providerId="LiveId" clId="{EC6349AE-D509-45BF-B9AC-AF60180B48D1}" dt="2020-03-08T23:39:37.713" v="67" actId="20577"/>
          <ac:spMkLst>
            <pc:docMk/>
            <pc:sldMk cId="2681810203" sldId="261"/>
            <ac:spMk id="2" creationId="{DD18A906-BB38-459E-8C31-40603D409FC3}"/>
          </ac:spMkLst>
        </pc:spChg>
        <pc:spChg chg="del">
          <ac:chgData name="marcos aurelio gularte de castro" userId="67f50566e2aee3b4" providerId="LiveId" clId="{EC6349AE-D509-45BF-B9AC-AF60180B48D1}" dt="2020-03-09T00:13:41.573" v="193"/>
          <ac:spMkLst>
            <pc:docMk/>
            <pc:sldMk cId="2681810203" sldId="261"/>
            <ac:spMk id="3" creationId="{44979022-5383-459E-9B16-699F69C6B16F}"/>
          </ac:spMkLst>
        </pc:spChg>
        <pc:spChg chg="add del mod">
          <ac:chgData name="marcos aurelio gularte de castro" userId="67f50566e2aee3b4" providerId="LiveId" clId="{EC6349AE-D509-45BF-B9AC-AF60180B48D1}" dt="2020-03-09T00:13:43.734" v="194"/>
          <ac:spMkLst>
            <pc:docMk/>
            <pc:sldMk cId="2681810203" sldId="261"/>
            <ac:spMk id="5" creationId="{B6D86B4A-21A8-456F-81D5-750576889356}"/>
          </ac:spMkLst>
        </pc:spChg>
        <pc:spChg chg="add del mod">
          <ac:chgData name="marcos aurelio gularte de castro" userId="67f50566e2aee3b4" providerId="LiveId" clId="{EC6349AE-D509-45BF-B9AC-AF60180B48D1}" dt="2020-03-09T00:13:43.734" v="194"/>
          <ac:spMkLst>
            <pc:docMk/>
            <pc:sldMk cId="2681810203" sldId="261"/>
            <ac:spMk id="6" creationId="{7A9F7167-4534-46FF-AAED-C84CB0E38AA3}"/>
          </ac:spMkLst>
        </pc:spChg>
        <pc:spChg chg="add del mod">
          <ac:chgData name="marcos aurelio gularte de castro" userId="67f50566e2aee3b4" providerId="LiveId" clId="{EC6349AE-D509-45BF-B9AC-AF60180B48D1}" dt="2020-03-09T00:58:06.939" v="286" actId="931"/>
          <ac:spMkLst>
            <pc:docMk/>
            <pc:sldMk cId="2681810203" sldId="261"/>
            <ac:spMk id="8" creationId="{08D8B381-9EBB-4052-9A52-4FAD83292C1D}"/>
          </ac:spMkLst>
        </pc:spChg>
        <pc:picChg chg="add del">
          <ac:chgData name="marcos aurelio gularte de castro" userId="67f50566e2aee3b4" providerId="LiveId" clId="{EC6349AE-D509-45BF-B9AC-AF60180B48D1}" dt="2020-03-09T00:57:38.965" v="285" actId="478"/>
          <ac:picMkLst>
            <pc:docMk/>
            <pc:sldMk cId="2681810203" sldId="261"/>
            <ac:picMk id="4" creationId="{6DEE8A3A-A719-4648-AB07-421FC62B14A1}"/>
          </ac:picMkLst>
        </pc:picChg>
        <pc:picChg chg="add mod">
          <ac:chgData name="marcos aurelio gularte de castro" userId="67f50566e2aee3b4" providerId="LiveId" clId="{EC6349AE-D509-45BF-B9AC-AF60180B48D1}" dt="2020-03-09T00:58:08.813" v="288" actId="962"/>
          <ac:picMkLst>
            <pc:docMk/>
            <pc:sldMk cId="2681810203" sldId="261"/>
            <ac:picMk id="10" creationId="{D5614AF9-8A64-4F91-BB62-2ABC84B7B80F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15:26.048" v="199"/>
        <pc:sldMkLst>
          <pc:docMk/>
          <pc:sldMk cId="2901280734" sldId="262"/>
        </pc:sldMkLst>
        <pc:spChg chg="mod">
          <ac:chgData name="marcos aurelio gularte de castro" userId="67f50566e2aee3b4" providerId="LiveId" clId="{EC6349AE-D509-45BF-B9AC-AF60180B48D1}" dt="2020-03-08T23:39:52.776" v="69" actId="20577"/>
          <ac:spMkLst>
            <pc:docMk/>
            <pc:sldMk cId="2901280734" sldId="262"/>
            <ac:spMk id="2" creationId="{190773F6-A7C8-49F2-856C-C07B01373BA8}"/>
          </ac:spMkLst>
        </pc:spChg>
        <pc:spChg chg="del">
          <ac:chgData name="marcos aurelio gularte de castro" userId="67f50566e2aee3b4" providerId="LiveId" clId="{EC6349AE-D509-45BF-B9AC-AF60180B48D1}" dt="2020-03-09T00:15:11.804" v="195" actId="931"/>
          <ac:spMkLst>
            <pc:docMk/>
            <pc:sldMk cId="2901280734" sldId="262"/>
            <ac:spMk id="3" creationId="{91E0398F-3733-4548-BCCB-1116EE0EBA22}"/>
          </ac:spMkLst>
        </pc:spChg>
        <pc:spChg chg="add del mod">
          <ac:chgData name="marcos aurelio gularte de castro" userId="67f50566e2aee3b4" providerId="LiveId" clId="{EC6349AE-D509-45BF-B9AC-AF60180B48D1}" dt="2020-03-09T00:15:26.048" v="199"/>
          <ac:spMkLst>
            <pc:docMk/>
            <pc:sldMk cId="2901280734" sldId="262"/>
            <ac:spMk id="6" creationId="{DA2DD4F5-5FA7-405E-8D00-87B1FFCECDFE}"/>
          </ac:spMkLst>
        </pc:spChg>
        <pc:picChg chg="add mod">
          <ac:chgData name="marcos aurelio gularte de castro" userId="67f50566e2aee3b4" providerId="LiveId" clId="{EC6349AE-D509-45BF-B9AC-AF60180B48D1}" dt="2020-03-09T00:15:13.310" v="197" actId="962"/>
          <ac:picMkLst>
            <pc:docMk/>
            <pc:sldMk cId="2901280734" sldId="262"/>
            <ac:picMk id="5" creationId="{CF28DF58-9563-4457-9D58-E8B6D84AB0B6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2967404555" sldId="263"/>
        </pc:sldMkLst>
      </pc:sldChg>
      <pc:sldChg chg="addSp delSp modSp add modTransition">
        <pc:chgData name="marcos aurelio gularte de castro" userId="67f50566e2aee3b4" providerId="LiveId" clId="{EC6349AE-D509-45BF-B9AC-AF60180B48D1}" dt="2020-03-09T00:16:10.089" v="203"/>
        <pc:sldMkLst>
          <pc:docMk/>
          <pc:sldMk cId="3365575288" sldId="263"/>
        </pc:sldMkLst>
        <pc:spChg chg="mod">
          <ac:chgData name="marcos aurelio gularte de castro" userId="67f50566e2aee3b4" providerId="LiveId" clId="{EC6349AE-D509-45BF-B9AC-AF60180B48D1}" dt="2020-03-08T23:45:19.043" v="70"/>
          <ac:spMkLst>
            <pc:docMk/>
            <pc:sldMk cId="3365575288" sldId="263"/>
            <ac:spMk id="2" creationId="{695601F6-E110-417B-8817-A5F53D659E67}"/>
          </ac:spMkLst>
        </pc:spChg>
        <pc:spChg chg="del">
          <ac:chgData name="marcos aurelio gularte de castro" userId="67f50566e2aee3b4" providerId="LiveId" clId="{EC6349AE-D509-45BF-B9AC-AF60180B48D1}" dt="2020-03-09T00:16:08.262" v="202"/>
          <ac:spMkLst>
            <pc:docMk/>
            <pc:sldMk cId="3365575288" sldId="263"/>
            <ac:spMk id="3" creationId="{C6196475-E6E7-471B-9CFD-9C5126657198}"/>
          </ac:spMkLst>
        </pc:spChg>
        <pc:spChg chg="add del mod">
          <ac:chgData name="marcos aurelio gularte de castro" userId="67f50566e2aee3b4" providerId="LiveId" clId="{EC6349AE-D509-45BF-B9AC-AF60180B48D1}" dt="2020-03-09T00:16:10.089" v="203"/>
          <ac:spMkLst>
            <pc:docMk/>
            <pc:sldMk cId="3365575288" sldId="263"/>
            <ac:spMk id="5" creationId="{94ECCCAA-C97B-4E33-BE04-7A82D0B00854}"/>
          </ac:spMkLst>
        </pc:spChg>
        <pc:spChg chg="add del mod">
          <ac:chgData name="marcos aurelio gularte de castro" userId="67f50566e2aee3b4" providerId="LiveId" clId="{EC6349AE-D509-45BF-B9AC-AF60180B48D1}" dt="2020-03-09T00:16:10.089" v="203"/>
          <ac:spMkLst>
            <pc:docMk/>
            <pc:sldMk cId="3365575288" sldId="263"/>
            <ac:spMk id="6" creationId="{8C4B9FA7-E227-4B97-9505-5D01D86B7002}"/>
          </ac:spMkLst>
        </pc:spChg>
        <pc:picChg chg="add">
          <ac:chgData name="marcos aurelio gularte de castro" userId="67f50566e2aee3b4" providerId="LiveId" clId="{EC6349AE-D509-45BF-B9AC-AF60180B48D1}" dt="2020-03-09T00:16:08.262" v="202"/>
          <ac:picMkLst>
            <pc:docMk/>
            <pc:sldMk cId="3365575288" sldId="263"/>
            <ac:picMk id="4" creationId="{F33888EB-BB3B-4CFB-A45F-26436E40B4B6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17:28.374" v="206" actId="27636"/>
        <pc:sldMkLst>
          <pc:docMk/>
          <pc:sldMk cId="2384810427" sldId="264"/>
        </pc:sldMkLst>
        <pc:spChg chg="del">
          <ac:chgData name="marcos aurelio gularte de castro" userId="67f50566e2aee3b4" providerId="LiveId" clId="{EC6349AE-D509-45BF-B9AC-AF60180B48D1}" dt="2020-03-08T23:45:33.520" v="71"/>
          <ac:spMkLst>
            <pc:docMk/>
            <pc:sldMk cId="2384810427" sldId="264"/>
            <ac:spMk id="2" creationId="{A9212321-56A8-4FF0-8E0B-1677C0CEF97E}"/>
          </ac:spMkLst>
        </pc:spChg>
        <pc:spChg chg="del">
          <ac:chgData name="marcos aurelio gularte de castro" userId="67f50566e2aee3b4" providerId="LiveId" clId="{EC6349AE-D509-45BF-B9AC-AF60180B48D1}" dt="2020-03-08T23:45:33.520" v="71"/>
          <ac:spMkLst>
            <pc:docMk/>
            <pc:sldMk cId="2384810427" sldId="264"/>
            <ac:spMk id="3" creationId="{48F51E37-C5BE-41DC-8417-9B2355F1A792}"/>
          </ac:spMkLst>
        </pc:spChg>
        <pc:spChg chg="add del mod">
          <ac:chgData name="marcos aurelio gularte de castro" userId="67f50566e2aee3b4" providerId="LiveId" clId="{EC6349AE-D509-45BF-B9AC-AF60180B48D1}" dt="2020-03-08T23:45:44.269" v="72"/>
          <ac:spMkLst>
            <pc:docMk/>
            <pc:sldMk cId="2384810427" sldId="264"/>
            <ac:spMk id="4" creationId="{53D278C5-5D35-428B-81D5-9DB9B6708587}"/>
          </ac:spMkLst>
        </pc:spChg>
        <pc:spChg chg="add del mod">
          <ac:chgData name="marcos aurelio gularte de castro" userId="67f50566e2aee3b4" providerId="LiveId" clId="{EC6349AE-D509-45BF-B9AC-AF60180B48D1}" dt="2020-03-08T23:45:44.269" v="72"/>
          <ac:spMkLst>
            <pc:docMk/>
            <pc:sldMk cId="2384810427" sldId="264"/>
            <ac:spMk id="5" creationId="{D8260497-0690-49C6-A3C1-BF8B28B6AA5C}"/>
          </ac:spMkLst>
        </pc:spChg>
        <pc:spChg chg="add del mod">
          <ac:chgData name="marcos aurelio gularte de castro" userId="67f50566e2aee3b4" providerId="LiveId" clId="{EC6349AE-D509-45BF-B9AC-AF60180B48D1}" dt="2020-03-08T23:45:44.269" v="72"/>
          <ac:spMkLst>
            <pc:docMk/>
            <pc:sldMk cId="2384810427" sldId="264"/>
            <ac:spMk id="6" creationId="{1A374421-AA3D-4FF2-B196-6B28DED10950}"/>
          </ac:spMkLst>
        </pc:spChg>
        <pc:spChg chg="add mod">
          <ac:chgData name="marcos aurelio gularte de castro" userId="67f50566e2aee3b4" providerId="LiveId" clId="{EC6349AE-D509-45BF-B9AC-AF60180B48D1}" dt="2020-03-09T00:17:28.374" v="206" actId="27636"/>
          <ac:spMkLst>
            <pc:docMk/>
            <pc:sldMk cId="2384810427" sldId="264"/>
            <ac:spMk id="7" creationId="{B23702CE-34D5-4EFC-BC8C-97E6EAFFE059}"/>
          </ac:spMkLst>
        </pc:spChg>
        <pc:spChg chg="add del mod">
          <ac:chgData name="marcos aurelio gularte de castro" userId="67f50566e2aee3b4" providerId="LiveId" clId="{EC6349AE-D509-45BF-B9AC-AF60180B48D1}" dt="2020-03-09T00:17:26.732" v="204"/>
          <ac:spMkLst>
            <pc:docMk/>
            <pc:sldMk cId="2384810427" sldId="264"/>
            <ac:spMk id="8" creationId="{3E56EF9D-4C17-4845-B519-EA0C2E752280}"/>
          </ac:spMkLst>
        </pc:spChg>
        <pc:spChg chg="add del mod">
          <ac:chgData name="marcos aurelio gularte de castro" userId="67f50566e2aee3b4" providerId="LiveId" clId="{EC6349AE-D509-45BF-B9AC-AF60180B48D1}" dt="2020-03-09T00:17:28.279" v="205"/>
          <ac:spMkLst>
            <pc:docMk/>
            <pc:sldMk cId="2384810427" sldId="264"/>
            <ac:spMk id="10" creationId="{0F608600-AE97-4859-B65E-20685B8E0E62}"/>
          </ac:spMkLst>
        </pc:spChg>
        <pc:spChg chg="add del mod">
          <ac:chgData name="marcos aurelio gularte de castro" userId="67f50566e2aee3b4" providerId="LiveId" clId="{EC6349AE-D509-45BF-B9AC-AF60180B48D1}" dt="2020-03-09T00:17:28.279" v="205"/>
          <ac:spMkLst>
            <pc:docMk/>
            <pc:sldMk cId="2384810427" sldId="264"/>
            <ac:spMk id="11" creationId="{6C5EE09C-114B-4A3F-84A7-750E235D8F29}"/>
          </ac:spMkLst>
        </pc:spChg>
        <pc:picChg chg="add">
          <ac:chgData name="marcos aurelio gularte de castro" userId="67f50566e2aee3b4" providerId="LiveId" clId="{EC6349AE-D509-45BF-B9AC-AF60180B48D1}" dt="2020-03-09T00:17:26.732" v="204"/>
          <ac:picMkLst>
            <pc:docMk/>
            <pc:sldMk cId="2384810427" sldId="264"/>
            <ac:picMk id="9" creationId="{A7453FA6-057D-4DC9-B8F0-159A0D0A7246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3543418096" sldId="264"/>
        </pc:sldMkLst>
      </pc:sldChg>
      <pc:sldChg chg="addSp delSp modSp add modTransition">
        <pc:chgData name="marcos aurelio gularte de castro" userId="67f50566e2aee3b4" providerId="LiveId" clId="{EC6349AE-D509-45BF-B9AC-AF60180B48D1}" dt="2020-03-09T00:08:12.047" v="178"/>
        <pc:sldMkLst>
          <pc:docMk/>
          <pc:sldMk cId="2241941445" sldId="265"/>
        </pc:sldMkLst>
        <pc:spChg chg="del">
          <ac:chgData name="marcos aurelio gularte de castro" userId="67f50566e2aee3b4" providerId="LiveId" clId="{EC6349AE-D509-45BF-B9AC-AF60180B48D1}" dt="2020-03-08T23:46:22.006" v="77"/>
          <ac:spMkLst>
            <pc:docMk/>
            <pc:sldMk cId="2241941445" sldId="265"/>
            <ac:spMk id="2" creationId="{CF012A77-25AB-428E-ABCA-ECABFC3DECD6}"/>
          </ac:spMkLst>
        </pc:spChg>
        <pc:spChg chg="del">
          <ac:chgData name="marcos aurelio gularte de castro" userId="67f50566e2aee3b4" providerId="LiveId" clId="{EC6349AE-D509-45BF-B9AC-AF60180B48D1}" dt="2020-03-08T23:46:22.006" v="77"/>
          <ac:spMkLst>
            <pc:docMk/>
            <pc:sldMk cId="2241941445" sldId="265"/>
            <ac:spMk id="3" creationId="{BEC56A50-3B12-449B-99C2-1562FD01F6C7}"/>
          </ac:spMkLst>
        </pc:spChg>
        <pc:spChg chg="add mod">
          <ac:chgData name="marcos aurelio gularte de castro" userId="67f50566e2aee3b4" providerId="LiveId" clId="{EC6349AE-D509-45BF-B9AC-AF60180B48D1}" dt="2020-03-08T23:46:36.893" v="86" actId="20577"/>
          <ac:spMkLst>
            <pc:docMk/>
            <pc:sldMk cId="2241941445" sldId="265"/>
            <ac:spMk id="4" creationId="{2A813D88-6F75-45A4-A02B-16AE39A14363}"/>
          </ac:spMkLst>
        </pc:spChg>
        <pc:spChg chg="add del mod">
          <ac:chgData name="marcos aurelio gularte de castro" userId="67f50566e2aee3b4" providerId="LiveId" clId="{EC6349AE-D509-45BF-B9AC-AF60180B48D1}" dt="2020-03-08T23:46:26.928" v="80"/>
          <ac:spMkLst>
            <pc:docMk/>
            <pc:sldMk cId="2241941445" sldId="265"/>
            <ac:spMk id="5" creationId="{453B316F-97BC-438C-9AF8-9B1BB75F9910}"/>
          </ac:spMkLst>
        </pc:sp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3674275462" sldId="265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1195643952" sldId="266"/>
        </pc:sldMkLst>
      </pc:sldChg>
      <pc:sldChg chg="addSp delSp modSp add modTransition">
        <pc:chgData name="marcos aurelio gularte de castro" userId="67f50566e2aee3b4" providerId="LiveId" clId="{EC6349AE-D509-45BF-B9AC-AF60180B48D1}" dt="2020-03-09T00:59:33.115" v="299"/>
        <pc:sldMkLst>
          <pc:docMk/>
          <pc:sldMk cId="3842077025" sldId="266"/>
        </pc:sldMkLst>
        <pc:spChg chg="mod">
          <ac:chgData name="marcos aurelio gularte de castro" userId="67f50566e2aee3b4" providerId="LiveId" clId="{EC6349AE-D509-45BF-B9AC-AF60180B48D1}" dt="2020-03-08T23:46:52.345" v="88" actId="20577"/>
          <ac:spMkLst>
            <pc:docMk/>
            <pc:sldMk cId="3842077025" sldId="266"/>
            <ac:spMk id="2" creationId="{4C8D21C6-2BDC-4974-934D-9DF2269618F8}"/>
          </ac:spMkLst>
        </pc:spChg>
        <pc:spChg chg="del">
          <ac:chgData name="marcos aurelio gularte de castro" userId="67f50566e2aee3b4" providerId="LiveId" clId="{EC6349AE-D509-45BF-B9AC-AF60180B48D1}" dt="2020-03-09T00:17:43.393" v="207"/>
          <ac:spMkLst>
            <pc:docMk/>
            <pc:sldMk cId="3842077025" sldId="266"/>
            <ac:spMk id="3" creationId="{DF398005-818B-4810-AE42-6CEA36802FAB}"/>
          </ac:spMkLst>
        </pc:spChg>
        <pc:spChg chg="add del mod">
          <ac:chgData name="marcos aurelio gularte de castro" userId="67f50566e2aee3b4" providerId="LiveId" clId="{EC6349AE-D509-45BF-B9AC-AF60180B48D1}" dt="2020-03-09T00:17:45.231" v="208"/>
          <ac:spMkLst>
            <pc:docMk/>
            <pc:sldMk cId="3842077025" sldId="266"/>
            <ac:spMk id="5" creationId="{F36040C8-2D7C-4F76-8E57-DFD5830B086F}"/>
          </ac:spMkLst>
        </pc:spChg>
        <pc:spChg chg="add del mod">
          <ac:chgData name="marcos aurelio gularte de castro" userId="67f50566e2aee3b4" providerId="LiveId" clId="{EC6349AE-D509-45BF-B9AC-AF60180B48D1}" dt="2020-03-09T00:17:45.231" v="208"/>
          <ac:spMkLst>
            <pc:docMk/>
            <pc:sldMk cId="3842077025" sldId="266"/>
            <ac:spMk id="6" creationId="{EFD35255-46E3-4D38-90F9-8CA9B585003B}"/>
          </ac:spMkLst>
        </pc:spChg>
        <pc:spChg chg="add del mod">
          <ac:chgData name="marcos aurelio gularte de castro" userId="67f50566e2aee3b4" providerId="LiveId" clId="{EC6349AE-D509-45BF-B9AC-AF60180B48D1}" dt="2020-03-09T00:58:50.250" v="290" actId="931"/>
          <ac:spMkLst>
            <pc:docMk/>
            <pc:sldMk cId="3842077025" sldId="266"/>
            <ac:spMk id="8" creationId="{685AE43E-EA23-47CA-B3C5-B28A7FBA9EDC}"/>
          </ac:spMkLst>
        </pc:spChg>
        <pc:spChg chg="add del mod">
          <ac:chgData name="marcos aurelio gularte de castro" userId="67f50566e2aee3b4" providerId="LiveId" clId="{EC6349AE-D509-45BF-B9AC-AF60180B48D1}" dt="2020-03-09T00:59:10.894" v="294" actId="931"/>
          <ac:spMkLst>
            <pc:docMk/>
            <pc:sldMk cId="3842077025" sldId="266"/>
            <ac:spMk id="12" creationId="{48153BEE-3CC3-49F8-BDF8-ABA9AD309203}"/>
          </ac:spMkLst>
        </pc:spChg>
        <pc:spChg chg="add del mod">
          <ac:chgData name="marcos aurelio gularte de castro" userId="67f50566e2aee3b4" providerId="LiveId" clId="{EC6349AE-D509-45BF-B9AC-AF60180B48D1}" dt="2020-03-09T00:59:31.323" v="298"/>
          <ac:spMkLst>
            <pc:docMk/>
            <pc:sldMk cId="3842077025" sldId="266"/>
            <ac:spMk id="16" creationId="{9581408E-94F5-4CAE-B35D-6556E3A7FC96}"/>
          </ac:spMkLst>
        </pc:spChg>
        <pc:spChg chg="add del mod">
          <ac:chgData name="marcos aurelio gularte de castro" userId="67f50566e2aee3b4" providerId="LiveId" clId="{EC6349AE-D509-45BF-B9AC-AF60180B48D1}" dt="2020-03-09T00:59:33.115" v="299"/>
          <ac:spMkLst>
            <pc:docMk/>
            <pc:sldMk cId="3842077025" sldId="266"/>
            <ac:spMk id="18" creationId="{DCC8146E-449B-4A88-A21F-58A656E6C69C}"/>
          </ac:spMkLst>
        </pc:spChg>
        <pc:spChg chg="add del mod">
          <ac:chgData name="marcos aurelio gularte de castro" userId="67f50566e2aee3b4" providerId="LiveId" clId="{EC6349AE-D509-45BF-B9AC-AF60180B48D1}" dt="2020-03-09T00:59:33.115" v="299"/>
          <ac:spMkLst>
            <pc:docMk/>
            <pc:sldMk cId="3842077025" sldId="266"/>
            <ac:spMk id="19" creationId="{EF94553F-2755-46C6-96DC-04D08A2225A5}"/>
          </ac:spMkLst>
        </pc:spChg>
        <pc:picChg chg="add del">
          <ac:chgData name="marcos aurelio gularte de castro" userId="67f50566e2aee3b4" providerId="LiveId" clId="{EC6349AE-D509-45BF-B9AC-AF60180B48D1}" dt="2020-03-09T00:58:17.672" v="289" actId="478"/>
          <ac:picMkLst>
            <pc:docMk/>
            <pc:sldMk cId="3842077025" sldId="266"/>
            <ac:picMk id="4" creationId="{53F543C6-F7DD-48A8-B660-B52E93198010}"/>
          </ac:picMkLst>
        </pc:picChg>
        <pc:picChg chg="add del mod">
          <ac:chgData name="marcos aurelio gularte de castro" userId="67f50566e2aee3b4" providerId="LiveId" clId="{EC6349AE-D509-45BF-B9AC-AF60180B48D1}" dt="2020-03-09T00:59:00.615" v="293" actId="478"/>
          <ac:picMkLst>
            <pc:docMk/>
            <pc:sldMk cId="3842077025" sldId="266"/>
            <ac:picMk id="10" creationId="{D141B03F-1AE5-4CF8-A250-0AEBE3C3CED4}"/>
          </ac:picMkLst>
        </pc:picChg>
        <pc:picChg chg="add del mod">
          <ac:chgData name="marcos aurelio gularte de castro" userId="67f50566e2aee3b4" providerId="LiveId" clId="{EC6349AE-D509-45BF-B9AC-AF60180B48D1}" dt="2020-03-09T00:59:13.912" v="297" actId="478"/>
          <ac:picMkLst>
            <pc:docMk/>
            <pc:sldMk cId="3842077025" sldId="266"/>
            <ac:picMk id="14" creationId="{A91E0C3E-6B3D-49D3-9B48-5E0C9462DB84}"/>
          </ac:picMkLst>
        </pc:picChg>
        <pc:picChg chg="add">
          <ac:chgData name="marcos aurelio gularte de castro" userId="67f50566e2aee3b4" providerId="LiveId" clId="{EC6349AE-D509-45BF-B9AC-AF60180B48D1}" dt="2020-03-09T00:59:31.323" v="298"/>
          <ac:picMkLst>
            <pc:docMk/>
            <pc:sldMk cId="3842077025" sldId="266"/>
            <ac:picMk id="17" creationId="{96C10F7F-C303-416E-830A-25AEFD54F1A0}"/>
          </ac:picMkLst>
        </pc:picChg>
      </pc:sldChg>
      <pc:sldChg chg="add del">
        <pc:chgData name="marcos aurelio gularte de castro" userId="67f50566e2aee3b4" providerId="LiveId" clId="{EC6349AE-D509-45BF-B9AC-AF60180B48D1}" dt="2020-03-08T23:46:59.879" v="89" actId="2696"/>
        <pc:sldMkLst>
          <pc:docMk/>
          <pc:sldMk cId="1201021710" sldId="267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3731490955" sldId="267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3306430417" sldId="268"/>
        </pc:sldMkLst>
      </pc:sldChg>
      <pc:sldChg chg="addSp delSp modSp add modTransition">
        <pc:chgData name="marcos aurelio gularte de castro" userId="67f50566e2aee3b4" providerId="LiveId" clId="{EC6349AE-D509-45BF-B9AC-AF60180B48D1}" dt="2020-03-09T01:02:31.613" v="303" actId="27636"/>
        <pc:sldMkLst>
          <pc:docMk/>
          <pc:sldMk cId="3539671640" sldId="268"/>
        </pc:sldMkLst>
        <pc:spChg chg="mod">
          <ac:chgData name="marcos aurelio gularte de castro" userId="67f50566e2aee3b4" providerId="LiveId" clId="{EC6349AE-D509-45BF-B9AC-AF60180B48D1}" dt="2020-03-09T01:02:31.613" v="303" actId="27636"/>
          <ac:spMkLst>
            <pc:docMk/>
            <pc:sldMk cId="3539671640" sldId="268"/>
            <ac:spMk id="2" creationId="{7B19C01A-FEF3-4BB8-BC4F-3A82421C0404}"/>
          </ac:spMkLst>
        </pc:spChg>
        <pc:spChg chg="del">
          <ac:chgData name="marcos aurelio gularte de castro" userId="67f50566e2aee3b4" providerId="LiveId" clId="{EC6349AE-D509-45BF-B9AC-AF60180B48D1}" dt="2020-03-08T23:47:36.531" v="91"/>
          <ac:spMkLst>
            <pc:docMk/>
            <pc:sldMk cId="3539671640" sldId="268"/>
            <ac:spMk id="3" creationId="{FC4D6D81-6623-4B46-9529-CF19742F583F}"/>
          </ac:spMkLst>
        </pc:spChg>
        <pc:spChg chg="add del mod">
          <ac:chgData name="marcos aurelio gularte de castro" userId="67f50566e2aee3b4" providerId="LiveId" clId="{EC6349AE-D509-45BF-B9AC-AF60180B48D1}" dt="2020-03-09T01:02:18.856" v="300"/>
          <ac:spMkLst>
            <pc:docMk/>
            <pc:sldMk cId="3539671640" sldId="268"/>
            <ac:spMk id="4" creationId="{FAC0ABBD-F20D-41EE-92CC-45153CDC4212}"/>
          </ac:spMkLst>
        </pc:spChg>
        <pc:spChg chg="add del mod">
          <ac:chgData name="marcos aurelio gularte de castro" userId="67f50566e2aee3b4" providerId="LiveId" clId="{EC6349AE-D509-45BF-B9AC-AF60180B48D1}" dt="2020-03-09T01:02:31.582" v="302"/>
          <ac:spMkLst>
            <pc:docMk/>
            <pc:sldMk cId="3539671640" sldId="268"/>
            <ac:spMk id="6" creationId="{DFFBFFCD-CE5D-4810-847D-D4F44BFD114C}"/>
          </ac:spMkLst>
        </pc:spChg>
        <pc:spChg chg="add del mod">
          <ac:chgData name="marcos aurelio gularte de castro" userId="67f50566e2aee3b4" providerId="LiveId" clId="{EC6349AE-D509-45BF-B9AC-AF60180B48D1}" dt="2020-03-09T01:02:31.582" v="302"/>
          <ac:spMkLst>
            <pc:docMk/>
            <pc:sldMk cId="3539671640" sldId="268"/>
            <ac:spMk id="7" creationId="{D8387BD2-3DC6-4AC3-897D-6E91C96E10DE}"/>
          </ac:spMkLst>
        </pc:spChg>
        <pc:picChg chg="add">
          <ac:chgData name="marcos aurelio gularte de castro" userId="67f50566e2aee3b4" providerId="LiveId" clId="{EC6349AE-D509-45BF-B9AC-AF60180B48D1}" dt="2020-03-09T01:02:18.856" v="300"/>
          <ac:picMkLst>
            <pc:docMk/>
            <pc:sldMk cId="3539671640" sldId="268"/>
            <ac:picMk id="5" creationId="{DF92137A-4F77-47DC-8385-AFE5CAECD3CD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3531133405" sldId="269"/>
        </pc:sldMkLst>
      </pc:sldChg>
      <pc:sldChg chg="addSp delSp modSp add modTransition">
        <pc:chgData name="marcos aurelio gularte de castro" userId="67f50566e2aee3b4" providerId="LiveId" clId="{EC6349AE-D509-45BF-B9AC-AF60180B48D1}" dt="2020-03-09T00:08:12.047" v="178"/>
        <pc:sldMkLst>
          <pc:docMk/>
          <pc:sldMk cId="4103950447" sldId="269"/>
        </pc:sldMkLst>
        <pc:spChg chg="del">
          <ac:chgData name="marcos aurelio gularte de castro" userId="67f50566e2aee3b4" providerId="LiveId" clId="{EC6349AE-D509-45BF-B9AC-AF60180B48D1}" dt="2020-03-08T23:47:56" v="93"/>
          <ac:spMkLst>
            <pc:docMk/>
            <pc:sldMk cId="4103950447" sldId="269"/>
            <ac:spMk id="2" creationId="{27236A84-D2C8-49DB-B2B7-E656B155C971}"/>
          </ac:spMkLst>
        </pc:spChg>
        <pc:spChg chg="del">
          <ac:chgData name="marcos aurelio gularte de castro" userId="67f50566e2aee3b4" providerId="LiveId" clId="{EC6349AE-D509-45BF-B9AC-AF60180B48D1}" dt="2020-03-08T23:47:56" v="93"/>
          <ac:spMkLst>
            <pc:docMk/>
            <pc:sldMk cId="4103950447" sldId="269"/>
            <ac:spMk id="3" creationId="{1B500209-80BF-42DE-913F-2191ED1B9E7B}"/>
          </ac:spMkLst>
        </pc:spChg>
        <pc:spChg chg="add mod">
          <ac:chgData name="marcos aurelio gularte de castro" userId="67f50566e2aee3b4" providerId="LiveId" clId="{EC6349AE-D509-45BF-B9AC-AF60180B48D1}" dt="2020-03-08T23:48:14.638" v="116" actId="20577"/>
          <ac:spMkLst>
            <pc:docMk/>
            <pc:sldMk cId="4103950447" sldId="269"/>
            <ac:spMk id="4" creationId="{9807BC08-399F-49F4-A6B3-26A295D9A89A}"/>
          </ac:spMkLst>
        </pc:spChg>
        <pc:spChg chg="add del mod">
          <ac:chgData name="marcos aurelio gularte de castro" userId="67f50566e2aee3b4" providerId="LiveId" clId="{EC6349AE-D509-45BF-B9AC-AF60180B48D1}" dt="2020-03-08T23:48:16.478" v="117"/>
          <ac:spMkLst>
            <pc:docMk/>
            <pc:sldMk cId="4103950447" sldId="269"/>
            <ac:spMk id="5" creationId="{AA0B9989-C57B-4F76-A51B-C2DA1743DAD5}"/>
          </ac:spMkLst>
        </pc:sp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703617113" sldId="270"/>
        </pc:sldMkLst>
      </pc:sldChg>
      <pc:sldChg chg="addSp delSp modSp add modTransition">
        <pc:chgData name="marcos aurelio gularte de castro" userId="67f50566e2aee3b4" providerId="LiveId" clId="{EC6349AE-D509-45BF-B9AC-AF60180B48D1}" dt="2020-03-09T00:18:04.022" v="213" actId="27636"/>
        <pc:sldMkLst>
          <pc:docMk/>
          <pc:sldMk cId="3032837685" sldId="270"/>
        </pc:sldMkLst>
        <pc:spChg chg="del">
          <ac:chgData name="marcos aurelio gularte de castro" userId="67f50566e2aee3b4" providerId="LiveId" clId="{EC6349AE-D509-45BF-B9AC-AF60180B48D1}" dt="2020-03-08T23:48:33.686" v="118"/>
          <ac:spMkLst>
            <pc:docMk/>
            <pc:sldMk cId="3032837685" sldId="270"/>
            <ac:spMk id="2" creationId="{05C5492E-B4EE-49E3-A77C-AA790E7D2B46}"/>
          </ac:spMkLst>
        </pc:spChg>
        <pc:spChg chg="del">
          <ac:chgData name="marcos aurelio gularte de castro" userId="67f50566e2aee3b4" providerId="LiveId" clId="{EC6349AE-D509-45BF-B9AC-AF60180B48D1}" dt="2020-03-08T23:48:33.686" v="118"/>
          <ac:spMkLst>
            <pc:docMk/>
            <pc:sldMk cId="3032837685" sldId="270"/>
            <ac:spMk id="3" creationId="{CF3D3801-9169-4201-A119-FDFE1752B986}"/>
          </ac:spMkLst>
        </pc:spChg>
        <pc:spChg chg="add mod">
          <ac:chgData name="marcos aurelio gularte de castro" userId="67f50566e2aee3b4" providerId="LiveId" clId="{EC6349AE-D509-45BF-B9AC-AF60180B48D1}" dt="2020-03-09T00:18:04.022" v="213" actId="27636"/>
          <ac:spMkLst>
            <pc:docMk/>
            <pc:sldMk cId="3032837685" sldId="270"/>
            <ac:spMk id="4" creationId="{53F30C4E-755D-4C86-B7B3-FE1DF6C048DE}"/>
          </ac:spMkLst>
        </pc:spChg>
        <pc:spChg chg="add del mod">
          <ac:chgData name="marcos aurelio gularte de castro" userId="67f50566e2aee3b4" providerId="LiveId" clId="{EC6349AE-D509-45BF-B9AC-AF60180B48D1}" dt="2020-03-09T00:17:59.739" v="209"/>
          <ac:spMkLst>
            <pc:docMk/>
            <pc:sldMk cId="3032837685" sldId="270"/>
            <ac:spMk id="5" creationId="{169FF7D1-A60C-4C66-AACF-CEC9AFBEF0CF}"/>
          </ac:spMkLst>
        </pc:spChg>
        <pc:spChg chg="add del mod">
          <ac:chgData name="marcos aurelio gularte de castro" userId="67f50566e2aee3b4" providerId="LiveId" clId="{EC6349AE-D509-45BF-B9AC-AF60180B48D1}" dt="2020-03-09T00:18:02.426" v="211"/>
          <ac:spMkLst>
            <pc:docMk/>
            <pc:sldMk cId="3032837685" sldId="270"/>
            <ac:spMk id="6" creationId="{F9F01DF0-ECB8-4338-9046-85D4B3AFEE4A}"/>
          </ac:spMkLst>
        </pc:spChg>
        <pc:spChg chg="add del mod">
          <ac:chgData name="marcos aurelio gularte de castro" userId="67f50566e2aee3b4" providerId="LiveId" clId="{EC6349AE-D509-45BF-B9AC-AF60180B48D1}" dt="2020-03-09T00:18:03.927" v="212"/>
          <ac:spMkLst>
            <pc:docMk/>
            <pc:sldMk cId="3032837685" sldId="270"/>
            <ac:spMk id="8" creationId="{68C226E6-28AB-45DA-973F-AACD5D3701DD}"/>
          </ac:spMkLst>
        </pc:spChg>
        <pc:spChg chg="add del mod">
          <ac:chgData name="marcos aurelio gularte de castro" userId="67f50566e2aee3b4" providerId="LiveId" clId="{EC6349AE-D509-45BF-B9AC-AF60180B48D1}" dt="2020-03-09T00:18:03.927" v="212"/>
          <ac:spMkLst>
            <pc:docMk/>
            <pc:sldMk cId="3032837685" sldId="270"/>
            <ac:spMk id="9" creationId="{33580D63-D145-4162-A45A-0EFB0ED6DADF}"/>
          </ac:spMkLst>
        </pc:spChg>
        <pc:picChg chg="add">
          <ac:chgData name="marcos aurelio gularte de castro" userId="67f50566e2aee3b4" providerId="LiveId" clId="{EC6349AE-D509-45BF-B9AC-AF60180B48D1}" dt="2020-03-09T00:18:02.426" v="211"/>
          <ac:picMkLst>
            <pc:docMk/>
            <pc:sldMk cId="3032837685" sldId="270"/>
            <ac:picMk id="7" creationId="{EAA953C2-ACA6-4197-9D14-A350197959F7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08:12.047" v="178"/>
        <pc:sldMkLst>
          <pc:docMk/>
          <pc:sldMk cId="1362240393" sldId="271"/>
        </pc:sldMkLst>
        <pc:spChg chg="del">
          <ac:chgData name="marcos aurelio gularte de castro" userId="67f50566e2aee3b4" providerId="LiveId" clId="{EC6349AE-D509-45BF-B9AC-AF60180B48D1}" dt="2020-03-08T23:48:56.412" v="120"/>
          <ac:spMkLst>
            <pc:docMk/>
            <pc:sldMk cId="1362240393" sldId="271"/>
            <ac:spMk id="2" creationId="{9AC9E159-DD77-4C3F-9D42-96DFD0566604}"/>
          </ac:spMkLst>
        </pc:spChg>
        <pc:spChg chg="del">
          <ac:chgData name="marcos aurelio gularte de castro" userId="67f50566e2aee3b4" providerId="LiveId" clId="{EC6349AE-D509-45BF-B9AC-AF60180B48D1}" dt="2020-03-08T23:48:56.412" v="120"/>
          <ac:spMkLst>
            <pc:docMk/>
            <pc:sldMk cId="1362240393" sldId="271"/>
            <ac:spMk id="3" creationId="{DFDBE3FD-6C4F-40BD-B3FF-8E3724F1EA3F}"/>
          </ac:spMkLst>
        </pc:spChg>
        <pc:spChg chg="add mod">
          <ac:chgData name="marcos aurelio gularte de castro" userId="67f50566e2aee3b4" providerId="LiveId" clId="{EC6349AE-D509-45BF-B9AC-AF60180B48D1}" dt="2020-03-08T23:49:09.188" v="127" actId="20577"/>
          <ac:spMkLst>
            <pc:docMk/>
            <pc:sldMk cId="1362240393" sldId="271"/>
            <ac:spMk id="4" creationId="{751749C5-C779-4E49-B9A8-BA4D5DC17DFA}"/>
          </ac:spMkLst>
        </pc:spChg>
        <pc:spChg chg="add del mod">
          <ac:chgData name="marcos aurelio gularte de castro" userId="67f50566e2aee3b4" providerId="LiveId" clId="{EC6349AE-D509-45BF-B9AC-AF60180B48D1}" dt="2020-03-08T23:50:08.980" v="128"/>
          <ac:spMkLst>
            <pc:docMk/>
            <pc:sldMk cId="1362240393" sldId="271"/>
            <ac:spMk id="5" creationId="{E23C97E9-ECD1-481C-9ADA-ABC16D079ED8}"/>
          </ac:spMkLst>
        </pc:sp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3024021517" sldId="271"/>
        </pc:sldMkLst>
      </pc:sldChg>
      <pc:sldChg chg="addSp delSp modSp add modTransition">
        <pc:chgData name="marcos aurelio gularte de castro" userId="67f50566e2aee3b4" providerId="LiveId" clId="{EC6349AE-D509-45BF-B9AC-AF60180B48D1}" dt="2020-03-09T00:18:24.766" v="215"/>
        <pc:sldMkLst>
          <pc:docMk/>
          <pc:sldMk cId="389523822" sldId="272"/>
        </pc:sldMkLst>
        <pc:spChg chg="mod">
          <ac:chgData name="marcos aurelio gularte de castro" userId="67f50566e2aee3b4" providerId="LiveId" clId="{EC6349AE-D509-45BF-B9AC-AF60180B48D1}" dt="2020-03-08T23:50:33.718" v="129"/>
          <ac:spMkLst>
            <pc:docMk/>
            <pc:sldMk cId="389523822" sldId="272"/>
            <ac:spMk id="2" creationId="{D20FE7EA-3B58-4C44-9943-5AC8308645E7}"/>
          </ac:spMkLst>
        </pc:spChg>
        <pc:spChg chg="del">
          <ac:chgData name="marcos aurelio gularte de castro" userId="67f50566e2aee3b4" providerId="LiveId" clId="{EC6349AE-D509-45BF-B9AC-AF60180B48D1}" dt="2020-03-09T00:18:22.890" v="214"/>
          <ac:spMkLst>
            <pc:docMk/>
            <pc:sldMk cId="389523822" sldId="272"/>
            <ac:spMk id="3" creationId="{4D81F733-7260-486C-81EC-AAA33A529483}"/>
          </ac:spMkLst>
        </pc:spChg>
        <pc:spChg chg="add del mod">
          <ac:chgData name="marcos aurelio gularte de castro" userId="67f50566e2aee3b4" providerId="LiveId" clId="{EC6349AE-D509-45BF-B9AC-AF60180B48D1}" dt="2020-03-09T00:18:24.766" v="215"/>
          <ac:spMkLst>
            <pc:docMk/>
            <pc:sldMk cId="389523822" sldId="272"/>
            <ac:spMk id="5" creationId="{76FEC187-B621-4963-9C91-122AF5E42AD9}"/>
          </ac:spMkLst>
        </pc:spChg>
        <pc:spChg chg="add del mod">
          <ac:chgData name="marcos aurelio gularte de castro" userId="67f50566e2aee3b4" providerId="LiveId" clId="{EC6349AE-D509-45BF-B9AC-AF60180B48D1}" dt="2020-03-09T00:18:24.766" v="215"/>
          <ac:spMkLst>
            <pc:docMk/>
            <pc:sldMk cId="389523822" sldId="272"/>
            <ac:spMk id="6" creationId="{D6CF659D-C0DC-4FD1-BB80-60AD14E3C937}"/>
          </ac:spMkLst>
        </pc:spChg>
        <pc:picChg chg="add">
          <ac:chgData name="marcos aurelio gularte de castro" userId="67f50566e2aee3b4" providerId="LiveId" clId="{EC6349AE-D509-45BF-B9AC-AF60180B48D1}" dt="2020-03-09T00:18:22.890" v="214"/>
          <ac:picMkLst>
            <pc:docMk/>
            <pc:sldMk cId="389523822" sldId="272"/>
            <ac:picMk id="4" creationId="{C0BC56A8-B327-4B87-9ABD-E13DF182C225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1252770594" sldId="272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1756771163" sldId="273"/>
        </pc:sldMkLst>
      </pc:sldChg>
      <pc:sldChg chg="addSp delSp modSp add modTransition">
        <pc:chgData name="marcos aurelio gularte de castro" userId="67f50566e2aee3b4" providerId="LiveId" clId="{EC6349AE-D509-45BF-B9AC-AF60180B48D1}" dt="2020-03-09T00:18:47.596" v="218" actId="27636"/>
        <pc:sldMkLst>
          <pc:docMk/>
          <pc:sldMk cId="3544133163" sldId="273"/>
        </pc:sldMkLst>
        <pc:spChg chg="del">
          <ac:chgData name="marcos aurelio gularte de castro" userId="67f50566e2aee3b4" providerId="LiveId" clId="{EC6349AE-D509-45BF-B9AC-AF60180B48D1}" dt="2020-03-08T23:50:53.746" v="130"/>
          <ac:spMkLst>
            <pc:docMk/>
            <pc:sldMk cId="3544133163" sldId="273"/>
            <ac:spMk id="2" creationId="{22674255-FE3E-4E0B-B9C8-E9E8D18AD9A3}"/>
          </ac:spMkLst>
        </pc:spChg>
        <pc:spChg chg="del">
          <ac:chgData name="marcos aurelio gularte de castro" userId="67f50566e2aee3b4" providerId="LiveId" clId="{EC6349AE-D509-45BF-B9AC-AF60180B48D1}" dt="2020-03-08T23:50:53.746" v="130"/>
          <ac:spMkLst>
            <pc:docMk/>
            <pc:sldMk cId="3544133163" sldId="273"/>
            <ac:spMk id="3" creationId="{E817DAAD-789C-4939-8103-819CEBDB6654}"/>
          </ac:spMkLst>
        </pc:spChg>
        <pc:spChg chg="add mod">
          <ac:chgData name="marcos aurelio gularte de castro" userId="67f50566e2aee3b4" providerId="LiveId" clId="{EC6349AE-D509-45BF-B9AC-AF60180B48D1}" dt="2020-03-09T00:18:47.596" v="218" actId="27636"/>
          <ac:spMkLst>
            <pc:docMk/>
            <pc:sldMk cId="3544133163" sldId="273"/>
            <ac:spMk id="4" creationId="{F16C0D3F-A6FC-4F3D-BD9E-3B156B627FC3}"/>
          </ac:spMkLst>
        </pc:spChg>
        <pc:spChg chg="add del mod">
          <ac:chgData name="marcos aurelio gularte de castro" userId="67f50566e2aee3b4" providerId="LiveId" clId="{EC6349AE-D509-45BF-B9AC-AF60180B48D1}" dt="2020-03-09T00:18:45.706" v="216"/>
          <ac:spMkLst>
            <pc:docMk/>
            <pc:sldMk cId="3544133163" sldId="273"/>
            <ac:spMk id="5" creationId="{2AE40199-FFB0-45B7-9C9D-28FBF35FE57C}"/>
          </ac:spMkLst>
        </pc:spChg>
        <pc:spChg chg="add del mod">
          <ac:chgData name="marcos aurelio gularte de castro" userId="67f50566e2aee3b4" providerId="LiveId" clId="{EC6349AE-D509-45BF-B9AC-AF60180B48D1}" dt="2020-03-09T00:18:47.478" v="217"/>
          <ac:spMkLst>
            <pc:docMk/>
            <pc:sldMk cId="3544133163" sldId="273"/>
            <ac:spMk id="7" creationId="{00A3F892-9E7F-408E-934E-B8C50C950675}"/>
          </ac:spMkLst>
        </pc:spChg>
        <pc:spChg chg="add del mod">
          <ac:chgData name="marcos aurelio gularte de castro" userId="67f50566e2aee3b4" providerId="LiveId" clId="{EC6349AE-D509-45BF-B9AC-AF60180B48D1}" dt="2020-03-09T00:18:47.478" v="217"/>
          <ac:spMkLst>
            <pc:docMk/>
            <pc:sldMk cId="3544133163" sldId="273"/>
            <ac:spMk id="8" creationId="{B21681E1-E2DC-4C78-9452-A3434CF3966B}"/>
          </ac:spMkLst>
        </pc:spChg>
        <pc:picChg chg="add">
          <ac:chgData name="marcos aurelio gularte de castro" userId="67f50566e2aee3b4" providerId="LiveId" clId="{EC6349AE-D509-45BF-B9AC-AF60180B48D1}" dt="2020-03-09T00:18:45.706" v="216"/>
          <ac:picMkLst>
            <pc:docMk/>
            <pc:sldMk cId="3544133163" sldId="273"/>
            <ac:picMk id="6" creationId="{7D4C3BA0-534F-4816-90DB-A42FFF4C7D09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282808121" sldId="274"/>
        </pc:sldMkLst>
      </pc:sldChg>
      <pc:sldChg chg="add del">
        <pc:chgData name="marcos aurelio gularte de castro" userId="67f50566e2aee3b4" providerId="LiveId" clId="{EC6349AE-D509-45BF-B9AC-AF60180B48D1}" dt="2020-03-08T23:51:05.566" v="138" actId="2696"/>
        <pc:sldMkLst>
          <pc:docMk/>
          <pc:sldMk cId="1123200912" sldId="274"/>
        </pc:sldMkLst>
      </pc:sldChg>
      <pc:sldChg chg="modSp add del">
        <pc:chgData name="marcos aurelio gularte de castro" userId="67f50566e2aee3b4" providerId="LiveId" clId="{EC6349AE-D509-45BF-B9AC-AF60180B48D1}" dt="2020-03-08T23:52:06.825" v="140" actId="2696"/>
        <pc:sldMkLst>
          <pc:docMk/>
          <pc:sldMk cId="964535541" sldId="275"/>
        </pc:sldMkLst>
        <pc:spChg chg="mod">
          <ac:chgData name="marcos aurelio gularte de castro" userId="67f50566e2aee3b4" providerId="LiveId" clId="{EC6349AE-D509-45BF-B9AC-AF60180B48D1}" dt="2020-03-08T23:52:03.865" v="139"/>
          <ac:spMkLst>
            <pc:docMk/>
            <pc:sldMk cId="964535541" sldId="275"/>
            <ac:spMk id="2" creationId="{F51B77BD-DFD6-4D77-9CC7-BA9CD3172900}"/>
          </ac:spMkLst>
        </pc:sp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2133788940" sldId="275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1066837957" sldId="276"/>
        </pc:sldMkLst>
      </pc:sldChg>
      <pc:sldChg chg="addSp delSp modSp add modTransition">
        <pc:chgData name="marcos aurelio gularte de castro" userId="67f50566e2aee3b4" providerId="LiveId" clId="{EC6349AE-D509-45BF-B9AC-AF60180B48D1}" dt="2020-03-09T00:19:09.264" v="220"/>
        <pc:sldMkLst>
          <pc:docMk/>
          <pc:sldMk cId="3747928938" sldId="276"/>
        </pc:sldMkLst>
        <pc:spChg chg="mod">
          <ac:chgData name="marcos aurelio gularte de castro" userId="67f50566e2aee3b4" providerId="LiveId" clId="{EC6349AE-D509-45BF-B9AC-AF60180B48D1}" dt="2020-03-08T23:52:17.371" v="141"/>
          <ac:spMkLst>
            <pc:docMk/>
            <pc:sldMk cId="3747928938" sldId="276"/>
            <ac:spMk id="2" creationId="{36EAD408-B98E-400F-BD5A-2396E405C9B9}"/>
          </ac:spMkLst>
        </pc:spChg>
        <pc:spChg chg="del">
          <ac:chgData name="marcos aurelio gularte de castro" userId="67f50566e2aee3b4" providerId="LiveId" clId="{EC6349AE-D509-45BF-B9AC-AF60180B48D1}" dt="2020-03-09T00:19:07.201" v="219"/>
          <ac:spMkLst>
            <pc:docMk/>
            <pc:sldMk cId="3747928938" sldId="276"/>
            <ac:spMk id="3" creationId="{7A9CA070-DC6B-4649-9CB2-C46C9F2B3560}"/>
          </ac:spMkLst>
        </pc:spChg>
        <pc:spChg chg="add del mod">
          <ac:chgData name="marcos aurelio gularte de castro" userId="67f50566e2aee3b4" providerId="LiveId" clId="{EC6349AE-D509-45BF-B9AC-AF60180B48D1}" dt="2020-03-09T00:19:09.264" v="220"/>
          <ac:spMkLst>
            <pc:docMk/>
            <pc:sldMk cId="3747928938" sldId="276"/>
            <ac:spMk id="5" creationId="{300ABE3A-58B3-47FA-B2D6-E428B3DD0F0A}"/>
          </ac:spMkLst>
        </pc:spChg>
        <pc:spChg chg="add del mod">
          <ac:chgData name="marcos aurelio gularte de castro" userId="67f50566e2aee3b4" providerId="LiveId" clId="{EC6349AE-D509-45BF-B9AC-AF60180B48D1}" dt="2020-03-09T00:19:09.264" v="220"/>
          <ac:spMkLst>
            <pc:docMk/>
            <pc:sldMk cId="3747928938" sldId="276"/>
            <ac:spMk id="6" creationId="{64CD17FE-7399-428C-B60E-DFE7F10D0CDB}"/>
          </ac:spMkLst>
        </pc:spChg>
        <pc:picChg chg="add">
          <ac:chgData name="marcos aurelio gularte de castro" userId="67f50566e2aee3b4" providerId="LiveId" clId="{EC6349AE-D509-45BF-B9AC-AF60180B48D1}" dt="2020-03-09T00:19:07.201" v="219"/>
          <ac:picMkLst>
            <pc:docMk/>
            <pc:sldMk cId="3747928938" sldId="276"/>
            <ac:picMk id="4" creationId="{31CF19C2-6B99-4113-A739-145388DCE750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19:22.640" v="222"/>
        <pc:sldMkLst>
          <pc:docMk/>
          <pc:sldMk cId="920152735" sldId="277"/>
        </pc:sldMkLst>
        <pc:spChg chg="mod">
          <ac:chgData name="marcos aurelio gularte de castro" userId="67f50566e2aee3b4" providerId="LiveId" clId="{EC6349AE-D509-45BF-B9AC-AF60180B48D1}" dt="2020-03-08T23:52:52.869" v="142"/>
          <ac:spMkLst>
            <pc:docMk/>
            <pc:sldMk cId="920152735" sldId="277"/>
            <ac:spMk id="2" creationId="{93479C52-ACC2-485B-88A6-24A7B4EBAEBB}"/>
          </ac:spMkLst>
        </pc:spChg>
        <pc:spChg chg="del">
          <ac:chgData name="marcos aurelio gularte de castro" userId="67f50566e2aee3b4" providerId="LiveId" clId="{EC6349AE-D509-45BF-B9AC-AF60180B48D1}" dt="2020-03-08T23:53:19.153" v="143"/>
          <ac:spMkLst>
            <pc:docMk/>
            <pc:sldMk cId="920152735" sldId="277"/>
            <ac:spMk id="3" creationId="{E0A3A56C-777E-4768-95ED-D8E30BEB1A74}"/>
          </ac:spMkLst>
        </pc:spChg>
        <pc:spChg chg="add del mod">
          <ac:chgData name="marcos aurelio gularte de castro" userId="67f50566e2aee3b4" providerId="LiveId" clId="{EC6349AE-D509-45BF-B9AC-AF60180B48D1}" dt="2020-03-09T00:19:20.860" v="221"/>
          <ac:spMkLst>
            <pc:docMk/>
            <pc:sldMk cId="920152735" sldId="277"/>
            <ac:spMk id="4" creationId="{EA43CE54-95A3-400D-A9EC-7E1EA3C2E545}"/>
          </ac:spMkLst>
        </pc:spChg>
        <pc:spChg chg="add del mod">
          <ac:chgData name="marcos aurelio gularte de castro" userId="67f50566e2aee3b4" providerId="LiveId" clId="{EC6349AE-D509-45BF-B9AC-AF60180B48D1}" dt="2020-03-09T00:19:22.640" v="222"/>
          <ac:spMkLst>
            <pc:docMk/>
            <pc:sldMk cId="920152735" sldId="277"/>
            <ac:spMk id="6" creationId="{15491E71-4AE1-4524-A83C-2D5CACA0DAB2}"/>
          </ac:spMkLst>
        </pc:spChg>
        <pc:spChg chg="add del mod">
          <ac:chgData name="marcos aurelio gularte de castro" userId="67f50566e2aee3b4" providerId="LiveId" clId="{EC6349AE-D509-45BF-B9AC-AF60180B48D1}" dt="2020-03-09T00:19:22.640" v="222"/>
          <ac:spMkLst>
            <pc:docMk/>
            <pc:sldMk cId="920152735" sldId="277"/>
            <ac:spMk id="7" creationId="{29EFC8CB-BC91-42C8-9C38-A5899BC9D5A0}"/>
          </ac:spMkLst>
        </pc:spChg>
        <pc:picChg chg="add">
          <ac:chgData name="marcos aurelio gularte de castro" userId="67f50566e2aee3b4" providerId="LiveId" clId="{EC6349AE-D509-45BF-B9AC-AF60180B48D1}" dt="2020-03-09T00:19:20.860" v="221"/>
          <ac:picMkLst>
            <pc:docMk/>
            <pc:sldMk cId="920152735" sldId="277"/>
            <ac:picMk id="5" creationId="{49997920-173C-4194-834D-76D7D5EC04FF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1719960230" sldId="277"/>
        </pc:sldMkLst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559650188" sldId="278"/>
        </pc:sldMkLst>
      </pc:sldChg>
      <pc:sldChg chg="addSp delSp modSp add modTransition">
        <pc:chgData name="marcos aurelio gularte de castro" userId="67f50566e2aee3b4" providerId="LiveId" clId="{EC6349AE-D509-45BF-B9AC-AF60180B48D1}" dt="2020-03-09T00:19:48.399" v="224"/>
        <pc:sldMkLst>
          <pc:docMk/>
          <pc:sldMk cId="2253379575" sldId="278"/>
        </pc:sldMkLst>
        <pc:spChg chg="mod">
          <ac:chgData name="marcos aurelio gularte de castro" userId="67f50566e2aee3b4" providerId="LiveId" clId="{EC6349AE-D509-45BF-B9AC-AF60180B48D1}" dt="2020-03-08T23:53:52.382" v="144"/>
          <ac:spMkLst>
            <pc:docMk/>
            <pc:sldMk cId="2253379575" sldId="278"/>
            <ac:spMk id="2" creationId="{D115A8AF-0979-4893-9BF0-5825ABDBE6BC}"/>
          </ac:spMkLst>
        </pc:spChg>
        <pc:spChg chg="del">
          <ac:chgData name="marcos aurelio gularte de castro" userId="67f50566e2aee3b4" providerId="LiveId" clId="{EC6349AE-D509-45BF-B9AC-AF60180B48D1}" dt="2020-03-09T00:19:46.471" v="223"/>
          <ac:spMkLst>
            <pc:docMk/>
            <pc:sldMk cId="2253379575" sldId="278"/>
            <ac:spMk id="3" creationId="{6FF4C543-4618-4851-86F2-6DA1164C875E}"/>
          </ac:spMkLst>
        </pc:spChg>
        <pc:spChg chg="add del mod">
          <ac:chgData name="marcos aurelio gularte de castro" userId="67f50566e2aee3b4" providerId="LiveId" clId="{EC6349AE-D509-45BF-B9AC-AF60180B48D1}" dt="2020-03-09T00:19:48.399" v="224"/>
          <ac:spMkLst>
            <pc:docMk/>
            <pc:sldMk cId="2253379575" sldId="278"/>
            <ac:spMk id="5" creationId="{4D9ABADE-341F-4B35-88B8-334929A4C513}"/>
          </ac:spMkLst>
        </pc:spChg>
        <pc:spChg chg="add del mod">
          <ac:chgData name="marcos aurelio gularte de castro" userId="67f50566e2aee3b4" providerId="LiveId" clId="{EC6349AE-D509-45BF-B9AC-AF60180B48D1}" dt="2020-03-09T00:19:48.399" v="224"/>
          <ac:spMkLst>
            <pc:docMk/>
            <pc:sldMk cId="2253379575" sldId="278"/>
            <ac:spMk id="6" creationId="{5DDC89B5-7538-41BD-BC47-7B617D3A633F}"/>
          </ac:spMkLst>
        </pc:spChg>
        <pc:picChg chg="add">
          <ac:chgData name="marcos aurelio gularte de castro" userId="67f50566e2aee3b4" providerId="LiveId" clId="{EC6349AE-D509-45BF-B9AC-AF60180B48D1}" dt="2020-03-09T00:19:46.471" v="223"/>
          <ac:picMkLst>
            <pc:docMk/>
            <pc:sldMk cId="2253379575" sldId="278"/>
            <ac:picMk id="4" creationId="{A65333D2-DE73-430B-9EF6-FB3822F092E3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0:17.702" v="226"/>
        <pc:sldMkLst>
          <pc:docMk/>
          <pc:sldMk cId="1121448459" sldId="279"/>
        </pc:sldMkLst>
        <pc:spChg chg="mod">
          <ac:chgData name="marcos aurelio gularte de castro" userId="67f50566e2aee3b4" providerId="LiveId" clId="{EC6349AE-D509-45BF-B9AC-AF60180B48D1}" dt="2020-03-08T23:54:32.256" v="146" actId="20577"/>
          <ac:spMkLst>
            <pc:docMk/>
            <pc:sldMk cId="1121448459" sldId="279"/>
            <ac:spMk id="2" creationId="{9B1DCFD3-5E7C-4EFC-8F33-D37CB7E49180}"/>
          </ac:spMkLst>
        </pc:spChg>
        <pc:spChg chg="del">
          <ac:chgData name="marcos aurelio gularte de castro" userId="67f50566e2aee3b4" providerId="LiveId" clId="{EC6349AE-D509-45BF-B9AC-AF60180B48D1}" dt="2020-03-09T00:20:16.062" v="225"/>
          <ac:spMkLst>
            <pc:docMk/>
            <pc:sldMk cId="1121448459" sldId="279"/>
            <ac:spMk id="3" creationId="{7DBCB63F-2682-4FA0-AC10-B091FDF5751B}"/>
          </ac:spMkLst>
        </pc:spChg>
        <pc:spChg chg="add del mod">
          <ac:chgData name="marcos aurelio gularte de castro" userId="67f50566e2aee3b4" providerId="LiveId" clId="{EC6349AE-D509-45BF-B9AC-AF60180B48D1}" dt="2020-03-09T00:20:17.702" v="226"/>
          <ac:spMkLst>
            <pc:docMk/>
            <pc:sldMk cId="1121448459" sldId="279"/>
            <ac:spMk id="5" creationId="{91A69C94-596E-42F6-B44B-F4F12E36A8F2}"/>
          </ac:spMkLst>
        </pc:spChg>
        <pc:spChg chg="add del mod">
          <ac:chgData name="marcos aurelio gularte de castro" userId="67f50566e2aee3b4" providerId="LiveId" clId="{EC6349AE-D509-45BF-B9AC-AF60180B48D1}" dt="2020-03-09T00:20:17.702" v="226"/>
          <ac:spMkLst>
            <pc:docMk/>
            <pc:sldMk cId="1121448459" sldId="279"/>
            <ac:spMk id="6" creationId="{2AEC1554-41C4-4100-A34E-B78782151BD0}"/>
          </ac:spMkLst>
        </pc:spChg>
        <pc:picChg chg="add">
          <ac:chgData name="marcos aurelio gularte de castro" userId="67f50566e2aee3b4" providerId="LiveId" clId="{EC6349AE-D509-45BF-B9AC-AF60180B48D1}" dt="2020-03-09T00:20:16.062" v="225"/>
          <ac:picMkLst>
            <pc:docMk/>
            <pc:sldMk cId="1121448459" sldId="279"/>
            <ac:picMk id="4" creationId="{393F6ACA-D6BF-4A82-A5BC-D05B89F3638D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2167356912" sldId="280"/>
        </pc:sldMkLst>
      </pc:sldChg>
      <pc:sldChg chg="addSp delSp modSp add modTransition">
        <pc:chgData name="marcos aurelio gularte de castro" userId="67f50566e2aee3b4" providerId="LiveId" clId="{EC6349AE-D509-45BF-B9AC-AF60180B48D1}" dt="2020-03-09T00:21:31.086" v="236" actId="27636"/>
        <pc:sldMkLst>
          <pc:docMk/>
          <pc:sldMk cId="2387456250" sldId="280"/>
        </pc:sldMkLst>
        <pc:spChg chg="del">
          <ac:chgData name="marcos aurelio gularte de castro" userId="67f50566e2aee3b4" providerId="LiveId" clId="{EC6349AE-D509-45BF-B9AC-AF60180B48D1}" dt="2020-03-08T23:55:05.687" v="147"/>
          <ac:spMkLst>
            <pc:docMk/>
            <pc:sldMk cId="2387456250" sldId="280"/>
            <ac:spMk id="2" creationId="{F7D17F78-FEBB-4A43-9A77-592457CDE8FB}"/>
          </ac:spMkLst>
        </pc:spChg>
        <pc:spChg chg="del">
          <ac:chgData name="marcos aurelio gularte de castro" userId="67f50566e2aee3b4" providerId="LiveId" clId="{EC6349AE-D509-45BF-B9AC-AF60180B48D1}" dt="2020-03-08T23:55:05.687" v="147"/>
          <ac:spMkLst>
            <pc:docMk/>
            <pc:sldMk cId="2387456250" sldId="280"/>
            <ac:spMk id="3" creationId="{F15D8D60-2289-4469-8B62-CD8E57651B2B}"/>
          </ac:spMkLst>
        </pc:spChg>
        <pc:spChg chg="add mod">
          <ac:chgData name="marcos aurelio gularte de castro" userId="67f50566e2aee3b4" providerId="LiveId" clId="{EC6349AE-D509-45BF-B9AC-AF60180B48D1}" dt="2020-03-09T00:21:31.086" v="236" actId="27636"/>
          <ac:spMkLst>
            <pc:docMk/>
            <pc:sldMk cId="2387456250" sldId="280"/>
            <ac:spMk id="4" creationId="{F2856B1B-8DCC-4346-ADDB-9D2BBCE5DCD1}"/>
          </ac:spMkLst>
        </pc:spChg>
        <pc:spChg chg="add del mod">
          <ac:chgData name="marcos aurelio gularte de castro" userId="67f50566e2aee3b4" providerId="LiveId" clId="{EC6349AE-D509-45BF-B9AC-AF60180B48D1}" dt="2020-03-09T00:21:28.445" v="234"/>
          <ac:spMkLst>
            <pc:docMk/>
            <pc:sldMk cId="2387456250" sldId="280"/>
            <ac:spMk id="5" creationId="{ACB1BE20-1C80-4A4D-926C-8D860E236CEB}"/>
          </ac:spMkLst>
        </pc:spChg>
        <pc:spChg chg="add del mod">
          <ac:chgData name="marcos aurelio gularte de castro" userId="67f50566e2aee3b4" providerId="LiveId" clId="{EC6349AE-D509-45BF-B9AC-AF60180B48D1}" dt="2020-03-09T00:21:20.407" v="232"/>
          <ac:spMkLst>
            <pc:docMk/>
            <pc:sldMk cId="2387456250" sldId="280"/>
            <ac:spMk id="7" creationId="{5124D467-B7FC-4B11-906A-2C67377A2274}"/>
          </ac:spMkLst>
        </pc:spChg>
        <pc:spChg chg="add del mod">
          <ac:chgData name="marcos aurelio gularte de castro" userId="67f50566e2aee3b4" providerId="LiveId" clId="{EC6349AE-D509-45BF-B9AC-AF60180B48D1}" dt="2020-03-09T00:21:20.407" v="232"/>
          <ac:spMkLst>
            <pc:docMk/>
            <pc:sldMk cId="2387456250" sldId="280"/>
            <ac:spMk id="8" creationId="{D9E6061E-627B-4FEC-AFFD-A7FF40D4CF84}"/>
          </ac:spMkLst>
        </pc:spChg>
        <pc:spChg chg="add del mod">
          <ac:chgData name="marcos aurelio gularte de castro" userId="67f50566e2aee3b4" providerId="LiveId" clId="{EC6349AE-D509-45BF-B9AC-AF60180B48D1}" dt="2020-03-09T00:21:30.999" v="235"/>
          <ac:spMkLst>
            <pc:docMk/>
            <pc:sldMk cId="2387456250" sldId="280"/>
            <ac:spMk id="10" creationId="{F55FB00F-6BDB-4E27-AEE5-D9E1829C6223}"/>
          </ac:spMkLst>
        </pc:spChg>
        <pc:spChg chg="add del mod">
          <ac:chgData name="marcos aurelio gularte de castro" userId="67f50566e2aee3b4" providerId="LiveId" clId="{EC6349AE-D509-45BF-B9AC-AF60180B48D1}" dt="2020-03-09T00:21:30.999" v="235"/>
          <ac:spMkLst>
            <pc:docMk/>
            <pc:sldMk cId="2387456250" sldId="280"/>
            <ac:spMk id="11" creationId="{8D016D73-DF00-4C61-9C10-4665FDC43EDB}"/>
          </ac:spMkLst>
        </pc:spChg>
        <pc:picChg chg="add del mod">
          <ac:chgData name="marcos aurelio gularte de castro" userId="67f50566e2aee3b4" providerId="LiveId" clId="{EC6349AE-D509-45BF-B9AC-AF60180B48D1}" dt="2020-03-09T00:21:21.898" v="233"/>
          <ac:picMkLst>
            <pc:docMk/>
            <pc:sldMk cId="2387456250" sldId="280"/>
            <ac:picMk id="6" creationId="{9427F903-0CE4-4CC5-A593-624C55AC6D8C}"/>
          </ac:picMkLst>
        </pc:picChg>
        <pc:picChg chg="add">
          <ac:chgData name="marcos aurelio gularte de castro" userId="67f50566e2aee3b4" providerId="LiveId" clId="{EC6349AE-D509-45BF-B9AC-AF60180B48D1}" dt="2020-03-09T00:21:28.445" v="234"/>
          <ac:picMkLst>
            <pc:docMk/>
            <pc:sldMk cId="2387456250" sldId="280"/>
            <ac:picMk id="9" creationId="{F1283D3B-3DD7-4C5E-B621-0DFE3CDB77CD}"/>
          </ac:picMkLst>
        </pc:picChg>
      </pc:sldChg>
      <pc:sldChg chg="del">
        <pc:chgData name="marcos aurelio gularte de castro" userId="67f50566e2aee3b4" providerId="LiveId" clId="{EC6349AE-D509-45BF-B9AC-AF60180B48D1}" dt="2020-03-08T23:18:29.437" v="5" actId="47"/>
        <pc:sldMkLst>
          <pc:docMk/>
          <pc:sldMk cId="3206600700" sldId="281"/>
        </pc:sldMkLst>
      </pc:sldChg>
      <pc:sldChg chg="addSp delSp modSp add modTransition">
        <pc:chgData name="marcos aurelio gularte de castro" userId="67f50566e2aee3b4" providerId="LiveId" clId="{EC6349AE-D509-45BF-B9AC-AF60180B48D1}" dt="2020-03-09T00:21:59.403" v="238"/>
        <pc:sldMkLst>
          <pc:docMk/>
          <pc:sldMk cId="3970743344" sldId="281"/>
        </pc:sldMkLst>
        <pc:spChg chg="mod">
          <ac:chgData name="marcos aurelio gularte de castro" userId="67f50566e2aee3b4" providerId="LiveId" clId="{EC6349AE-D509-45BF-B9AC-AF60180B48D1}" dt="2020-03-08T23:55:33.510" v="150"/>
          <ac:spMkLst>
            <pc:docMk/>
            <pc:sldMk cId="3970743344" sldId="281"/>
            <ac:spMk id="2" creationId="{F0191D4E-AC7C-4FBE-BE7F-2A339EC2D2A1}"/>
          </ac:spMkLst>
        </pc:spChg>
        <pc:spChg chg="del">
          <ac:chgData name="marcos aurelio gularte de castro" userId="67f50566e2aee3b4" providerId="LiveId" clId="{EC6349AE-D509-45BF-B9AC-AF60180B48D1}" dt="2020-03-09T00:21:57.524" v="237"/>
          <ac:spMkLst>
            <pc:docMk/>
            <pc:sldMk cId="3970743344" sldId="281"/>
            <ac:spMk id="3" creationId="{8B8F0E91-5D28-4751-B46F-DA0AF86DD90C}"/>
          </ac:spMkLst>
        </pc:spChg>
        <pc:spChg chg="add del mod">
          <ac:chgData name="marcos aurelio gularte de castro" userId="67f50566e2aee3b4" providerId="LiveId" clId="{EC6349AE-D509-45BF-B9AC-AF60180B48D1}" dt="2020-03-09T00:21:59.403" v="238"/>
          <ac:spMkLst>
            <pc:docMk/>
            <pc:sldMk cId="3970743344" sldId="281"/>
            <ac:spMk id="5" creationId="{489277FD-B77A-4FB0-B777-98D9C54155EE}"/>
          </ac:spMkLst>
        </pc:spChg>
        <pc:spChg chg="add del mod">
          <ac:chgData name="marcos aurelio gularte de castro" userId="67f50566e2aee3b4" providerId="LiveId" clId="{EC6349AE-D509-45BF-B9AC-AF60180B48D1}" dt="2020-03-09T00:21:59.403" v="238"/>
          <ac:spMkLst>
            <pc:docMk/>
            <pc:sldMk cId="3970743344" sldId="281"/>
            <ac:spMk id="6" creationId="{863F74F9-F812-4BF7-BB3A-A668C14C64A6}"/>
          </ac:spMkLst>
        </pc:spChg>
        <pc:picChg chg="add">
          <ac:chgData name="marcos aurelio gularte de castro" userId="67f50566e2aee3b4" providerId="LiveId" clId="{EC6349AE-D509-45BF-B9AC-AF60180B48D1}" dt="2020-03-09T00:21:57.524" v="237"/>
          <ac:picMkLst>
            <pc:docMk/>
            <pc:sldMk cId="3970743344" sldId="281"/>
            <ac:picMk id="4" creationId="{1B3062D2-953A-4D33-A0FE-C08A5A76D277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2:19.823" v="240"/>
        <pc:sldMkLst>
          <pc:docMk/>
          <pc:sldMk cId="2874960760" sldId="282"/>
        </pc:sldMkLst>
        <pc:spChg chg="mod">
          <ac:chgData name="marcos aurelio gularte de castro" userId="67f50566e2aee3b4" providerId="LiveId" clId="{EC6349AE-D509-45BF-B9AC-AF60180B48D1}" dt="2020-03-08T23:55:54.701" v="151"/>
          <ac:spMkLst>
            <pc:docMk/>
            <pc:sldMk cId="2874960760" sldId="282"/>
            <ac:spMk id="2" creationId="{A268AAAD-7B84-4D76-8BDE-65A6D8B4C184}"/>
          </ac:spMkLst>
        </pc:spChg>
        <pc:spChg chg="del">
          <ac:chgData name="marcos aurelio gularte de castro" userId="67f50566e2aee3b4" providerId="LiveId" clId="{EC6349AE-D509-45BF-B9AC-AF60180B48D1}" dt="2020-03-09T00:22:16.830" v="239"/>
          <ac:spMkLst>
            <pc:docMk/>
            <pc:sldMk cId="2874960760" sldId="282"/>
            <ac:spMk id="3" creationId="{016A4D69-5607-41B5-B8FD-3F86C288F209}"/>
          </ac:spMkLst>
        </pc:spChg>
        <pc:spChg chg="add del mod">
          <ac:chgData name="marcos aurelio gularte de castro" userId="67f50566e2aee3b4" providerId="LiveId" clId="{EC6349AE-D509-45BF-B9AC-AF60180B48D1}" dt="2020-03-09T00:22:19.823" v="240"/>
          <ac:spMkLst>
            <pc:docMk/>
            <pc:sldMk cId="2874960760" sldId="282"/>
            <ac:spMk id="5" creationId="{B3EC6170-784E-4468-9C6D-F77511596641}"/>
          </ac:spMkLst>
        </pc:spChg>
        <pc:spChg chg="add del mod">
          <ac:chgData name="marcos aurelio gularte de castro" userId="67f50566e2aee3b4" providerId="LiveId" clId="{EC6349AE-D509-45BF-B9AC-AF60180B48D1}" dt="2020-03-09T00:22:19.823" v="240"/>
          <ac:spMkLst>
            <pc:docMk/>
            <pc:sldMk cId="2874960760" sldId="282"/>
            <ac:spMk id="6" creationId="{24159F54-2384-470F-B61B-90C90329D579}"/>
          </ac:spMkLst>
        </pc:spChg>
        <pc:picChg chg="add">
          <ac:chgData name="marcos aurelio gularte de castro" userId="67f50566e2aee3b4" providerId="LiveId" clId="{EC6349AE-D509-45BF-B9AC-AF60180B48D1}" dt="2020-03-09T00:22:16.830" v="239"/>
          <ac:picMkLst>
            <pc:docMk/>
            <pc:sldMk cId="2874960760" sldId="282"/>
            <ac:picMk id="4" creationId="{B6836BB2-7812-4F19-8205-BCBCED0C42CF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3:03.553" v="242"/>
        <pc:sldMkLst>
          <pc:docMk/>
          <pc:sldMk cId="1142710306" sldId="283"/>
        </pc:sldMkLst>
        <pc:spChg chg="mod">
          <ac:chgData name="marcos aurelio gularte de castro" userId="67f50566e2aee3b4" providerId="LiveId" clId="{EC6349AE-D509-45BF-B9AC-AF60180B48D1}" dt="2020-03-08T23:56:47.980" v="152"/>
          <ac:spMkLst>
            <pc:docMk/>
            <pc:sldMk cId="1142710306" sldId="283"/>
            <ac:spMk id="2" creationId="{783E8222-B9A6-4D9B-9CD6-F4D62A960549}"/>
          </ac:spMkLst>
        </pc:spChg>
        <pc:spChg chg="del">
          <ac:chgData name="marcos aurelio gularte de castro" userId="67f50566e2aee3b4" providerId="LiveId" clId="{EC6349AE-D509-45BF-B9AC-AF60180B48D1}" dt="2020-03-08T23:56:54.746" v="153"/>
          <ac:spMkLst>
            <pc:docMk/>
            <pc:sldMk cId="1142710306" sldId="283"/>
            <ac:spMk id="3" creationId="{D5B13E02-93D3-4BBC-9758-ABEA33E20C13}"/>
          </ac:spMkLst>
        </pc:spChg>
        <pc:spChg chg="add del mod">
          <ac:chgData name="marcos aurelio gularte de castro" userId="67f50566e2aee3b4" providerId="LiveId" clId="{EC6349AE-D509-45BF-B9AC-AF60180B48D1}" dt="2020-03-09T00:22:59.386" v="241"/>
          <ac:spMkLst>
            <pc:docMk/>
            <pc:sldMk cId="1142710306" sldId="283"/>
            <ac:spMk id="4" creationId="{B9B3E258-B896-418F-BFB0-6F5E63A20677}"/>
          </ac:spMkLst>
        </pc:spChg>
        <pc:spChg chg="add del mod">
          <ac:chgData name="marcos aurelio gularte de castro" userId="67f50566e2aee3b4" providerId="LiveId" clId="{EC6349AE-D509-45BF-B9AC-AF60180B48D1}" dt="2020-03-09T00:23:03.553" v="242"/>
          <ac:spMkLst>
            <pc:docMk/>
            <pc:sldMk cId="1142710306" sldId="283"/>
            <ac:spMk id="6" creationId="{4E755B36-0C50-4223-879F-2F98E10AD219}"/>
          </ac:spMkLst>
        </pc:spChg>
        <pc:spChg chg="add del mod">
          <ac:chgData name="marcos aurelio gularte de castro" userId="67f50566e2aee3b4" providerId="LiveId" clId="{EC6349AE-D509-45BF-B9AC-AF60180B48D1}" dt="2020-03-09T00:23:03.553" v="242"/>
          <ac:spMkLst>
            <pc:docMk/>
            <pc:sldMk cId="1142710306" sldId="283"/>
            <ac:spMk id="7" creationId="{40C83860-ACEC-4342-86F3-AA9AE1603407}"/>
          </ac:spMkLst>
        </pc:spChg>
        <pc:picChg chg="add">
          <ac:chgData name="marcos aurelio gularte de castro" userId="67f50566e2aee3b4" providerId="LiveId" clId="{EC6349AE-D509-45BF-B9AC-AF60180B48D1}" dt="2020-03-09T00:22:59.386" v="241"/>
          <ac:picMkLst>
            <pc:docMk/>
            <pc:sldMk cId="1142710306" sldId="283"/>
            <ac:picMk id="5" creationId="{99345009-390F-4EA9-A496-BFF079251516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3:39.854" v="244"/>
        <pc:sldMkLst>
          <pc:docMk/>
          <pc:sldMk cId="2923266702" sldId="284"/>
        </pc:sldMkLst>
        <pc:spChg chg="mod">
          <ac:chgData name="marcos aurelio gularte de castro" userId="67f50566e2aee3b4" providerId="LiveId" clId="{EC6349AE-D509-45BF-B9AC-AF60180B48D1}" dt="2020-03-08T23:57:36.915" v="157" actId="20577"/>
          <ac:spMkLst>
            <pc:docMk/>
            <pc:sldMk cId="2923266702" sldId="284"/>
            <ac:spMk id="2" creationId="{24F7184B-12EE-4FA5-89B1-A8789A9E09C6}"/>
          </ac:spMkLst>
        </pc:spChg>
        <pc:spChg chg="del">
          <ac:chgData name="marcos aurelio gularte de castro" userId="67f50566e2aee3b4" providerId="LiveId" clId="{EC6349AE-D509-45BF-B9AC-AF60180B48D1}" dt="2020-03-09T00:23:38.393" v="243"/>
          <ac:spMkLst>
            <pc:docMk/>
            <pc:sldMk cId="2923266702" sldId="284"/>
            <ac:spMk id="3" creationId="{369C366E-7C8D-493B-802A-33C4E49AB690}"/>
          </ac:spMkLst>
        </pc:spChg>
        <pc:spChg chg="add del mod">
          <ac:chgData name="marcos aurelio gularte de castro" userId="67f50566e2aee3b4" providerId="LiveId" clId="{EC6349AE-D509-45BF-B9AC-AF60180B48D1}" dt="2020-03-09T00:23:39.854" v="244"/>
          <ac:spMkLst>
            <pc:docMk/>
            <pc:sldMk cId="2923266702" sldId="284"/>
            <ac:spMk id="5" creationId="{2311FC97-FC24-45DA-A151-799C84277DAB}"/>
          </ac:spMkLst>
        </pc:spChg>
        <pc:spChg chg="add del mod">
          <ac:chgData name="marcos aurelio gularte de castro" userId="67f50566e2aee3b4" providerId="LiveId" clId="{EC6349AE-D509-45BF-B9AC-AF60180B48D1}" dt="2020-03-09T00:23:39.854" v="244"/>
          <ac:spMkLst>
            <pc:docMk/>
            <pc:sldMk cId="2923266702" sldId="284"/>
            <ac:spMk id="6" creationId="{63A83147-B144-4060-904E-9AE7CDCD94D4}"/>
          </ac:spMkLst>
        </pc:spChg>
        <pc:picChg chg="add">
          <ac:chgData name="marcos aurelio gularte de castro" userId="67f50566e2aee3b4" providerId="LiveId" clId="{EC6349AE-D509-45BF-B9AC-AF60180B48D1}" dt="2020-03-09T00:23:38.393" v="243"/>
          <ac:picMkLst>
            <pc:docMk/>
            <pc:sldMk cId="2923266702" sldId="284"/>
            <ac:picMk id="4" creationId="{A07EAC52-F26E-448D-8B7C-033DB7B31250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4:19.354" v="246"/>
        <pc:sldMkLst>
          <pc:docMk/>
          <pc:sldMk cId="1326569030" sldId="285"/>
        </pc:sldMkLst>
        <pc:spChg chg="mod">
          <ac:chgData name="marcos aurelio gularte de castro" userId="67f50566e2aee3b4" providerId="LiveId" clId="{EC6349AE-D509-45BF-B9AC-AF60180B48D1}" dt="2020-03-08T23:58:40.728" v="158"/>
          <ac:spMkLst>
            <pc:docMk/>
            <pc:sldMk cId="1326569030" sldId="285"/>
            <ac:spMk id="2" creationId="{A5497978-0610-48F8-87A6-998CCDE4672A}"/>
          </ac:spMkLst>
        </pc:spChg>
        <pc:spChg chg="del">
          <ac:chgData name="marcos aurelio gularte de castro" userId="67f50566e2aee3b4" providerId="LiveId" clId="{EC6349AE-D509-45BF-B9AC-AF60180B48D1}" dt="2020-03-09T00:24:16.996" v="245"/>
          <ac:spMkLst>
            <pc:docMk/>
            <pc:sldMk cId="1326569030" sldId="285"/>
            <ac:spMk id="3" creationId="{A1BABC15-B32D-454F-B2A2-8F534FA3FC64}"/>
          </ac:spMkLst>
        </pc:spChg>
        <pc:spChg chg="add del mod">
          <ac:chgData name="marcos aurelio gularte de castro" userId="67f50566e2aee3b4" providerId="LiveId" clId="{EC6349AE-D509-45BF-B9AC-AF60180B48D1}" dt="2020-03-09T00:24:19.354" v="246"/>
          <ac:spMkLst>
            <pc:docMk/>
            <pc:sldMk cId="1326569030" sldId="285"/>
            <ac:spMk id="5" creationId="{0DAF3FE2-78C1-4620-B427-9D90E95868F9}"/>
          </ac:spMkLst>
        </pc:spChg>
        <pc:spChg chg="add del mod">
          <ac:chgData name="marcos aurelio gularte de castro" userId="67f50566e2aee3b4" providerId="LiveId" clId="{EC6349AE-D509-45BF-B9AC-AF60180B48D1}" dt="2020-03-09T00:24:19.354" v="246"/>
          <ac:spMkLst>
            <pc:docMk/>
            <pc:sldMk cId="1326569030" sldId="285"/>
            <ac:spMk id="6" creationId="{AE654C79-40AB-4DF6-8864-2D57C1DF3289}"/>
          </ac:spMkLst>
        </pc:spChg>
        <pc:picChg chg="add">
          <ac:chgData name="marcos aurelio gularte de castro" userId="67f50566e2aee3b4" providerId="LiveId" clId="{EC6349AE-D509-45BF-B9AC-AF60180B48D1}" dt="2020-03-09T00:24:16.996" v="245"/>
          <ac:picMkLst>
            <pc:docMk/>
            <pc:sldMk cId="1326569030" sldId="285"/>
            <ac:picMk id="4" creationId="{AFC167C8-E963-47FD-BCAF-D616E39BF5B3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4:47.953" v="248"/>
        <pc:sldMkLst>
          <pc:docMk/>
          <pc:sldMk cId="2612968472" sldId="286"/>
        </pc:sldMkLst>
        <pc:spChg chg="mod">
          <ac:chgData name="marcos aurelio gularte de castro" userId="67f50566e2aee3b4" providerId="LiveId" clId="{EC6349AE-D509-45BF-B9AC-AF60180B48D1}" dt="2020-03-08T23:58:57.163" v="159"/>
          <ac:spMkLst>
            <pc:docMk/>
            <pc:sldMk cId="2612968472" sldId="286"/>
            <ac:spMk id="2" creationId="{306E0154-5D01-462E-8F02-214B3229E3F2}"/>
          </ac:spMkLst>
        </pc:spChg>
        <pc:spChg chg="del">
          <ac:chgData name="marcos aurelio gularte de castro" userId="67f50566e2aee3b4" providerId="LiveId" clId="{EC6349AE-D509-45BF-B9AC-AF60180B48D1}" dt="2020-03-09T00:24:44.929" v="247"/>
          <ac:spMkLst>
            <pc:docMk/>
            <pc:sldMk cId="2612968472" sldId="286"/>
            <ac:spMk id="3" creationId="{FD92EA6D-4FE8-415F-855E-81F3FC7F614D}"/>
          </ac:spMkLst>
        </pc:spChg>
        <pc:spChg chg="add del mod">
          <ac:chgData name="marcos aurelio gularte de castro" userId="67f50566e2aee3b4" providerId="LiveId" clId="{EC6349AE-D509-45BF-B9AC-AF60180B48D1}" dt="2020-03-09T00:24:47.953" v="248"/>
          <ac:spMkLst>
            <pc:docMk/>
            <pc:sldMk cId="2612968472" sldId="286"/>
            <ac:spMk id="5" creationId="{6BE09C2C-95CF-4F20-9F72-5D5305AD2354}"/>
          </ac:spMkLst>
        </pc:spChg>
        <pc:spChg chg="add del mod">
          <ac:chgData name="marcos aurelio gularte de castro" userId="67f50566e2aee3b4" providerId="LiveId" clId="{EC6349AE-D509-45BF-B9AC-AF60180B48D1}" dt="2020-03-09T00:24:47.953" v="248"/>
          <ac:spMkLst>
            <pc:docMk/>
            <pc:sldMk cId="2612968472" sldId="286"/>
            <ac:spMk id="6" creationId="{F8171243-D01D-4D8F-B7FF-8E361EEE7164}"/>
          </ac:spMkLst>
        </pc:spChg>
        <pc:picChg chg="add">
          <ac:chgData name="marcos aurelio gularte de castro" userId="67f50566e2aee3b4" providerId="LiveId" clId="{EC6349AE-D509-45BF-B9AC-AF60180B48D1}" dt="2020-03-09T00:24:44.929" v="247"/>
          <ac:picMkLst>
            <pc:docMk/>
            <pc:sldMk cId="2612968472" sldId="286"/>
            <ac:picMk id="4" creationId="{F861DE8E-125B-4688-989B-DC68DD4F28F4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5:20.799" v="252" actId="27636"/>
        <pc:sldMkLst>
          <pc:docMk/>
          <pc:sldMk cId="2904790656" sldId="287"/>
        </pc:sldMkLst>
        <pc:spChg chg="mod">
          <ac:chgData name="marcos aurelio gularte de castro" userId="67f50566e2aee3b4" providerId="LiveId" clId="{EC6349AE-D509-45BF-B9AC-AF60180B48D1}" dt="2020-03-09T00:25:20.799" v="252" actId="27636"/>
          <ac:spMkLst>
            <pc:docMk/>
            <pc:sldMk cId="2904790656" sldId="287"/>
            <ac:spMk id="2" creationId="{26633052-FE82-4D07-BCEA-2D485FDCE30A}"/>
          </ac:spMkLst>
        </pc:spChg>
        <pc:spChg chg="del">
          <ac:chgData name="marcos aurelio gularte de castro" userId="67f50566e2aee3b4" providerId="LiveId" clId="{EC6349AE-D509-45BF-B9AC-AF60180B48D1}" dt="2020-03-09T00:00:00.199" v="161"/>
          <ac:spMkLst>
            <pc:docMk/>
            <pc:sldMk cId="2904790656" sldId="287"/>
            <ac:spMk id="3" creationId="{D54F0477-39AA-43BC-AAAE-4350229F43DA}"/>
          </ac:spMkLst>
        </pc:spChg>
        <pc:spChg chg="add del mod">
          <ac:chgData name="marcos aurelio gularte de castro" userId="67f50566e2aee3b4" providerId="LiveId" clId="{EC6349AE-D509-45BF-B9AC-AF60180B48D1}" dt="2020-03-09T00:00:06.149" v="162"/>
          <ac:spMkLst>
            <pc:docMk/>
            <pc:sldMk cId="2904790656" sldId="287"/>
            <ac:spMk id="4" creationId="{DAE87471-21A8-4ED6-9A7F-74EBB557BA84}"/>
          </ac:spMkLst>
        </pc:spChg>
        <pc:spChg chg="add del mod">
          <ac:chgData name="marcos aurelio gularte de castro" userId="67f50566e2aee3b4" providerId="LiveId" clId="{EC6349AE-D509-45BF-B9AC-AF60180B48D1}" dt="2020-03-09T00:01:22.150" v="163"/>
          <ac:spMkLst>
            <pc:docMk/>
            <pc:sldMk cId="2904790656" sldId="287"/>
            <ac:spMk id="5" creationId="{9BE9F9D7-F6FA-412F-AD19-FD2A68A56D1A}"/>
          </ac:spMkLst>
        </pc:spChg>
        <pc:spChg chg="add del mod">
          <ac:chgData name="marcos aurelio gularte de castro" userId="67f50566e2aee3b4" providerId="LiveId" clId="{EC6349AE-D509-45BF-B9AC-AF60180B48D1}" dt="2020-03-09T00:25:13.558" v="249" actId="931"/>
          <ac:spMkLst>
            <pc:docMk/>
            <pc:sldMk cId="2904790656" sldId="287"/>
            <ac:spMk id="6" creationId="{D4729789-B7DD-4E62-9101-E9E9362C2470}"/>
          </ac:spMkLst>
        </pc:spChg>
        <pc:picChg chg="add mod">
          <ac:chgData name="marcos aurelio gularte de castro" userId="67f50566e2aee3b4" providerId="LiveId" clId="{EC6349AE-D509-45BF-B9AC-AF60180B48D1}" dt="2020-03-09T00:25:15.059" v="251" actId="962"/>
          <ac:picMkLst>
            <pc:docMk/>
            <pc:sldMk cId="2904790656" sldId="287"/>
            <ac:picMk id="8" creationId="{B455591B-5B2B-4163-8AB6-4510C8070E87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5:36.070" v="253" actId="931"/>
        <pc:sldMkLst>
          <pc:docMk/>
          <pc:sldMk cId="3093079525" sldId="288"/>
        </pc:sldMkLst>
        <pc:spChg chg="del">
          <ac:chgData name="marcos aurelio gularte de castro" userId="67f50566e2aee3b4" providerId="LiveId" clId="{EC6349AE-D509-45BF-B9AC-AF60180B48D1}" dt="2020-03-09T00:01:33.487" v="164"/>
          <ac:spMkLst>
            <pc:docMk/>
            <pc:sldMk cId="3093079525" sldId="288"/>
            <ac:spMk id="2" creationId="{87A896EE-9BC8-4A8F-ADAA-C61FCA5E3D61}"/>
          </ac:spMkLst>
        </pc:spChg>
        <pc:spChg chg="del">
          <ac:chgData name="marcos aurelio gularte de castro" userId="67f50566e2aee3b4" providerId="LiveId" clId="{EC6349AE-D509-45BF-B9AC-AF60180B48D1}" dt="2020-03-09T00:01:33.487" v="164"/>
          <ac:spMkLst>
            <pc:docMk/>
            <pc:sldMk cId="3093079525" sldId="288"/>
            <ac:spMk id="3" creationId="{BE0B6981-86B3-4EA7-9974-065F554F589F}"/>
          </ac:spMkLst>
        </pc:spChg>
        <pc:spChg chg="add mod">
          <ac:chgData name="marcos aurelio gularte de castro" userId="67f50566e2aee3b4" providerId="LiveId" clId="{EC6349AE-D509-45BF-B9AC-AF60180B48D1}" dt="2020-03-09T00:01:38.909" v="165"/>
          <ac:spMkLst>
            <pc:docMk/>
            <pc:sldMk cId="3093079525" sldId="288"/>
            <ac:spMk id="4" creationId="{FBB6D3F4-3E66-45B0-85D7-0108D2F0CE41}"/>
          </ac:spMkLst>
        </pc:spChg>
        <pc:spChg chg="add del mod">
          <ac:chgData name="marcos aurelio gularte de castro" userId="67f50566e2aee3b4" providerId="LiveId" clId="{EC6349AE-D509-45BF-B9AC-AF60180B48D1}" dt="2020-03-09T00:01:47.288" v="166"/>
          <ac:spMkLst>
            <pc:docMk/>
            <pc:sldMk cId="3093079525" sldId="288"/>
            <ac:spMk id="5" creationId="{133EB090-4A77-4364-B415-F16A891E8B2F}"/>
          </ac:spMkLst>
        </pc:spChg>
        <pc:spChg chg="add del mod">
          <ac:chgData name="marcos aurelio gularte de castro" userId="67f50566e2aee3b4" providerId="LiveId" clId="{EC6349AE-D509-45BF-B9AC-AF60180B48D1}" dt="2020-03-09T00:25:36.070" v="253" actId="931"/>
          <ac:spMkLst>
            <pc:docMk/>
            <pc:sldMk cId="3093079525" sldId="288"/>
            <ac:spMk id="6" creationId="{6C0C7070-542E-42F3-9275-FE0B07B6378C}"/>
          </ac:spMkLst>
        </pc:spChg>
        <pc:picChg chg="add mod">
          <ac:chgData name="marcos aurelio gularte de castro" userId="67f50566e2aee3b4" providerId="LiveId" clId="{EC6349AE-D509-45BF-B9AC-AF60180B48D1}" dt="2020-03-09T00:25:36.070" v="253" actId="931"/>
          <ac:picMkLst>
            <pc:docMk/>
            <pc:sldMk cId="3093079525" sldId="288"/>
            <ac:picMk id="8" creationId="{42CAC347-91C7-45B5-B65B-B14B3A808BDD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26:09.574" v="256" actId="962"/>
        <pc:sldMkLst>
          <pc:docMk/>
          <pc:sldMk cId="455064385" sldId="289"/>
        </pc:sldMkLst>
        <pc:spChg chg="mod">
          <ac:chgData name="marcos aurelio gularte de castro" userId="67f50566e2aee3b4" providerId="LiveId" clId="{EC6349AE-D509-45BF-B9AC-AF60180B48D1}" dt="2020-03-09T00:02:49.684" v="168" actId="20577"/>
          <ac:spMkLst>
            <pc:docMk/>
            <pc:sldMk cId="455064385" sldId="289"/>
            <ac:spMk id="2" creationId="{33E3B3C5-AA3E-4850-B766-74D4E758C940}"/>
          </ac:spMkLst>
        </pc:spChg>
        <pc:spChg chg="del">
          <ac:chgData name="marcos aurelio gularte de castro" userId="67f50566e2aee3b4" providerId="LiveId" clId="{EC6349AE-D509-45BF-B9AC-AF60180B48D1}" dt="2020-03-09T00:26:07.590" v="254" actId="931"/>
          <ac:spMkLst>
            <pc:docMk/>
            <pc:sldMk cId="455064385" sldId="289"/>
            <ac:spMk id="3" creationId="{0F793B5E-2EA0-47BF-8058-D45A274C9F96}"/>
          </ac:spMkLst>
        </pc:spChg>
        <pc:picChg chg="add mod">
          <ac:chgData name="marcos aurelio gularte de castro" userId="67f50566e2aee3b4" providerId="LiveId" clId="{EC6349AE-D509-45BF-B9AC-AF60180B48D1}" dt="2020-03-09T00:26:09.574" v="256" actId="962"/>
          <ac:picMkLst>
            <pc:docMk/>
            <pc:sldMk cId="455064385" sldId="289"/>
            <ac:picMk id="5" creationId="{C4B501B0-7A97-43F7-B191-2869E0EF9FFF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50:00.846" v="267" actId="962"/>
        <pc:sldMkLst>
          <pc:docMk/>
          <pc:sldMk cId="3144977517" sldId="290"/>
        </pc:sldMkLst>
        <pc:spChg chg="mod">
          <ac:chgData name="marcos aurelio gularte de castro" userId="67f50566e2aee3b4" providerId="LiveId" clId="{EC6349AE-D509-45BF-B9AC-AF60180B48D1}" dt="2020-03-09T00:46:07.800" v="262" actId="20577"/>
          <ac:spMkLst>
            <pc:docMk/>
            <pc:sldMk cId="3144977517" sldId="290"/>
            <ac:spMk id="2" creationId="{1EA68B1E-8CD8-4E07-A8E0-9E494D79BE33}"/>
          </ac:spMkLst>
        </pc:spChg>
        <pc:spChg chg="del">
          <ac:chgData name="marcos aurelio gularte de castro" userId="67f50566e2aee3b4" providerId="LiveId" clId="{EC6349AE-D509-45BF-B9AC-AF60180B48D1}" dt="2020-03-09T00:03:18.869" v="171"/>
          <ac:spMkLst>
            <pc:docMk/>
            <pc:sldMk cId="3144977517" sldId="290"/>
            <ac:spMk id="3" creationId="{23561C81-7925-4FDA-A7A2-C1858B322D76}"/>
          </ac:spMkLst>
        </pc:spChg>
        <pc:spChg chg="add del mod">
          <ac:chgData name="marcos aurelio gularte de castro" userId="67f50566e2aee3b4" providerId="LiveId" clId="{EC6349AE-D509-45BF-B9AC-AF60180B48D1}" dt="2020-03-09T00:49:59.250" v="265" actId="931"/>
          <ac:spMkLst>
            <pc:docMk/>
            <pc:sldMk cId="3144977517" sldId="290"/>
            <ac:spMk id="4" creationId="{5FE5795C-F675-4560-8263-94A591F434B7}"/>
          </ac:spMkLst>
        </pc:spChg>
        <pc:picChg chg="add mod">
          <ac:chgData name="marcos aurelio gularte de castro" userId="67f50566e2aee3b4" providerId="LiveId" clId="{EC6349AE-D509-45BF-B9AC-AF60180B48D1}" dt="2020-03-09T00:50:00.846" v="267" actId="962"/>
          <ac:picMkLst>
            <pc:docMk/>
            <pc:sldMk cId="3144977517" sldId="290"/>
            <ac:picMk id="6" creationId="{C679E652-8144-4C90-8520-E91D583C74E5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51:11.131" v="276" actId="18131"/>
        <pc:sldMkLst>
          <pc:docMk/>
          <pc:sldMk cId="1548866297" sldId="291"/>
        </pc:sldMkLst>
        <pc:spChg chg="mod">
          <ac:chgData name="marcos aurelio gularte de castro" userId="67f50566e2aee3b4" providerId="LiveId" clId="{EC6349AE-D509-45BF-B9AC-AF60180B48D1}" dt="2020-03-09T00:03:27.061" v="173"/>
          <ac:spMkLst>
            <pc:docMk/>
            <pc:sldMk cId="1548866297" sldId="291"/>
            <ac:spMk id="2" creationId="{2909D2FD-C79B-4366-957E-46A84184CCF7}"/>
          </ac:spMkLst>
        </pc:spChg>
        <pc:spChg chg="del">
          <ac:chgData name="marcos aurelio gularte de castro" userId="67f50566e2aee3b4" providerId="LiveId" clId="{EC6349AE-D509-45BF-B9AC-AF60180B48D1}" dt="2020-03-09T00:50:59.878" v="273" actId="931"/>
          <ac:spMkLst>
            <pc:docMk/>
            <pc:sldMk cId="1548866297" sldId="291"/>
            <ac:spMk id="3" creationId="{46340B5B-BF67-4CD9-B3C8-7DB7A5DAC6EB}"/>
          </ac:spMkLst>
        </pc:spChg>
        <pc:picChg chg="add mod modCrop">
          <ac:chgData name="marcos aurelio gularte de castro" userId="67f50566e2aee3b4" providerId="LiveId" clId="{EC6349AE-D509-45BF-B9AC-AF60180B48D1}" dt="2020-03-09T00:51:11.131" v="276" actId="18131"/>
          <ac:picMkLst>
            <pc:docMk/>
            <pc:sldMk cId="1548866297" sldId="291"/>
            <ac:picMk id="5" creationId="{1225471C-DEA7-48A4-9E4D-AAB3F7F0CE9F}"/>
          </ac:picMkLst>
        </pc:picChg>
      </pc:sldChg>
      <pc:sldChg chg="addSp delSp modSp add modTransition">
        <pc:chgData name="marcos aurelio gularte de castro" userId="67f50566e2aee3b4" providerId="LiveId" clId="{EC6349AE-D509-45BF-B9AC-AF60180B48D1}" dt="2020-03-09T00:52:22.993" v="280" actId="18131"/>
        <pc:sldMkLst>
          <pc:docMk/>
          <pc:sldMk cId="409161181" sldId="292"/>
        </pc:sldMkLst>
        <pc:spChg chg="mod">
          <ac:chgData name="marcos aurelio gularte de castro" userId="67f50566e2aee3b4" providerId="LiveId" clId="{EC6349AE-D509-45BF-B9AC-AF60180B48D1}" dt="2020-03-09T00:03:48.398" v="175" actId="20577"/>
          <ac:spMkLst>
            <pc:docMk/>
            <pc:sldMk cId="409161181" sldId="292"/>
            <ac:spMk id="2" creationId="{D4911FD7-0DF8-4C61-A8A4-0834E8816F82}"/>
          </ac:spMkLst>
        </pc:spChg>
        <pc:spChg chg="del">
          <ac:chgData name="marcos aurelio gularte de castro" userId="67f50566e2aee3b4" providerId="LiveId" clId="{EC6349AE-D509-45BF-B9AC-AF60180B48D1}" dt="2020-03-09T00:52:16.516" v="277" actId="931"/>
          <ac:spMkLst>
            <pc:docMk/>
            <pc:sldMk cId="409161181" sldId="292"/>
            <ac:spMk id="3" creationId="{DC9E370B-E55B-4795-A452-C19483D6531F}"/>
          </ac:spMkLst>
        </pc:spChg>
        <pc:picChg chg="add mod modCrop">
          <ac:chgData name="marcos aurelio gularte de castro" userId="67f50566e2aee3b4" providerId="LiveId" clId="{EC6349AE-D509-45BF-B9AC-AF60180B48D1}" dt="2020-03-09T00:52:22.993" v="280" actId="18131"/>
          <ac:picMkLst>
            <pc:docMk/>
            <pc:sldMk cId="409161181" sldId="292"/>
            <ac:picMk id="5" creationId="{8E6394F6-10F9-4B3C-9967-9FF6C9BEF4A5}"/>
          </ac:picMkLst>
        </pc:picChg>
      </pc:sldChg>
      <pc:sldChg chg="add del setBg">
        <pc:chgData name="marcos aurelio gularte de castro" userId="67f50566e2aee3b4" providerId="LiveId" clId="{EC6349AE-D509-45BF-B9AC-AF60180B48D1}" dt="2020-03-09T00:20:57.621" v="228"/>
        <pc:sldMkLst>
          <pc:docMk/>
          <pc:sldMk cId="0" sldId="293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1499094142" sldId="293"/>
        </pc:sldMkLst>
      </pc:sldChg>
      <pc:sldChg chg="addSp delSp modSp add">
        <pc:chgData name="marcos aurelio gularte de castro" userId="67f50566e2aee3b4" providerId="LiveId" clId="{EC6349AE-D509-45BF-B9AC-AF60180B48D1}" dt="2020-03-09T00:50:38.601" v="272" actId="962"/>
        <pc:sldMkLst>
          <pc:docMk/>
          <pc:sldMk cId="1631668953" sldId="293"/>
        </pc:sldMkLst>
        <pc:spChg chg="mod">
          <ac:chgData name="marcos aurelio gularte de castro" userId="67f50566e2aee3b4" providerId="LiveId" clId="{EC6349AE-D509-45BF-B9AC-AF60180B48D1}" dt="2020-03-09T00:46:14.697" v="264" actId="27636"/>
          <ac:spMkLst>
            <pc:docMk/>
            <pc:sldMk cId="1631668953" sldId="293"/>
            <ac:spMk id="2" creationId="{1EA68B1E-8CD8-4E07-A8E0-9E494D79BE33}"/>
          </ac:spMkLst>
        </pc:spChg>
        <pc:spChg chg="del">
          <ac:chgData name="marcos aurelio gularte de castro" userId="67f50566e2aee3b4" providerId="LiveId" clId="{EC6349AE-D509-45BF-B9AC-AF60180B48D1}" dt="2020-03-09T00:50:20.333" v="268" actId="931"/>
          <ac:spMkLst>
            <pc:docMk/>
            <pc:sldMk cId="1631668953" sldId="293"/>
            <ac:spMk id="4" creationId="{5FE5795C-F675-4560-8263-94A591F434B7}"/>
          </ac:spMkLst>
        </pc:spChg>
        <pc:spChg chg="add del mod">
          <ac:chgData name="marcos aurelio gularte de castro" userId="67f50566e2aee3b4" providerId="LiveId" clId="{EC6349AE-D509-45BF-B9AC-AF60180B48D1}" dt="2020-03-09T00:50:37.111" v="270" actId="931"/>
          <ac:spMkLst>
            <pc:docMk/>
            <pc:sldMk cId="1631668953" sldId="293"/>
            <ac:spMk id="7" creationId="{8D6253D6-1673-42B4-9120-F2E7AE18E9A7}"/>
          </ac:spMkLst>
        </pc:spChg>
        <pc:picChg chg="add del mod">
          <ac:chgData name="marcos aurelio gularte de castro" userId="67f50566e2aee3b4" providerId="LiveId" clId="{EC6349AE-D509-45BF-B9AC-AF60180B48D1}" dt="2020-03-09T00:50:25.122" v="269" actId="478"/>
          <ac:picMkLst>
            <pc:docMk/>
            <pc:sldMk cId="1631668953" sldId="293"/>
            <ac:picMk id="5" creationId="{21544513-CB71-4990-B8E4-7B8F72A3F63B}"/>
          </ac:picMkLst>
        </pc:picChg>
        <pc:picChg chg="add mod">
          <ac:chgData name="marcos aurelio gularte de castro" userId="67f50566e2aee3b4" providerId="LiveId" clId="{EC6349AE-D509-45BF-B9AC-AF60180B48D1}" dt="2020-03-09T00:50:38.601" v="272" actId="962"/>
          <ac:picMkLst>
            <pc:docMk/>
            <pc:sldMk cId="1631668953" sldId="293"/>
            <ac:picMk id="9" creationId="{C9624FD3-2C00-4058-96D3-17CF591E6010}"/>
          </ac:picMkLst>
        </pc:picChg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199169226" sldId="294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441488210" sldId="295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875065803" sldId="296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1429146082" sldId="297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4287475825" sldId="298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1667870400" sldId="299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2308652364" sldId="300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1213989356" sldId="301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2916561189" sldId="302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3319472524" sldId="303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3230554154" sldId="304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2522265739" sldId="305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2530370046" sldId="306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1004544841" sldId="307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139842667" sldId="308"/>
        </pc:sldMkLst>
      </pc:sldChg>
      <pc:sldChg chg="add del">
        <pc:chgData name="marcos aurelio gularte de castro" userId="67f50566e2aee3b4" providerId="LiveId" clId="{EC6349AE-D509-45BF-B9AC-AF60180B48D1}" dt="2020-03-09T00:03:53.345" v="176" actId="47"/>
        <pc:sldMkLst>
          <pc:docMk/>
          <pc:sldMk cId="920034568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AA-338D-419A-9243-F7B77055322D}" type="datetimeFigureOut">
              <a:rPr lang="pt-BR" smtClean="0"/>
              <a:t>08/03/2020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9800-E538-4FFD-8E82-1407D89634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9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3F2FBE0-AD52-4737-91BF-B1DD92328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03B0A3-BDE1-4327-9BE9-781B99AE8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755467" cy="3365499"/>
          </a:xfrm>
        </p:spPr>
        <p:txBody>
          <a:bodyPr anchor="ctr">
            <a:noAutofit/>
          </a:bodyPr>
          <a:lstStyle>
            <a:lvl1pPr algn="l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8B2A8A7-894E-4A35-A759-82B5F4433D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1" y="3944937"/>
            <a:ext cx="4216400" cy="7963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372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5813423" cy="62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2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2760" y="516466"/>
            <a:ext cx="4334440" cy="56980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F163CD1-12BC-4363-91F7-1C807803D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831" y="294336"/>
            <a:ext cx="6112436" cy="6142326"/>
          </a:xfrm>
          <a:custGeom>
            <a:avLst/>
            <a:gdLst>
              <a:gd name="connsiteX0" fmla="*/ 3420535 w 6925733"/>
              <a:gd name="connsiteY0" fmla="*/ 3742266 h 6959599"/>
              <a:gd name="connsiteX1" fmla="*/ 5029201 w 6925733"/>
              <a:gd name="connsiteY1" fmla="*/ 5350933 h 6959599"/>
              <a:gd name="connsiteX2" fmla="*/ 3420535 w 6925733"/>
              <a:gd name="connsiteY2" fmla="*/ 6959599 h 6959599"/>
              <a:gd name="connsiteX3" fmla="*/ 1811868 w 6925733"/>
              <a:gd name="connsiteY3" fmla="*/ 5350933 h 6959599"/>
              <a:gd name="connsiteX4" fmla="*/ 5317067 w 6925733"/>
              <a:gd name="connsiteY4" fmla="*/ 1871133 h 6959599"/>
              <a:gd name="connsiteX5" fmla="*/ 6925733 w 6925733"/>
              <a:gd name="connsiteY5" fmla="*/ 3479800 h 6959599"/>
              <a:gd name="connsiteX6" fmla="*/ 5317067 w 6925733"/>
              <a:gd name="connsiteY6" fmla="*/ 5088466 h 6959599"/>
              <a:gd name="connsiteX7" fmla="*/ 3708400 w 6925733"/>
              <a:gd name="connsiteY7" fmla="*/ 3479800 h 6959599"/>
              <a:gd name="connsiteX8" fmla="*/ 1608667 w 6925733"/>
              <a:gd name="connsiteY8" fmla="*/ 1871133 h 6959599"/>
              <a:gd name="connsiteX9" fmla="*/ 3217333 w 6925733"/>
              <a:gd name="connsiteY9" fmla="*/ 3479800 h 6959599"/>
              <a:gd name="connsiteX10" fmla="*/ 1608667 w 6925733"/>
              <a:gd name="connsiteY10" fmla="*/ 5088466 h 6959599"/>
              <a:gd name="connsiteX11" fmla="*/ 0 w 6925733"/>
              <a:gd name="connsiteY11" fmla="*/ 3479800 h 6959599"/>
              <a:gd name="connsiteX12" fmla="*/ 3420535 w 6925733"/>
              <a:gd name="connsiteY12" fmla="*/ 0 h 6959599"/>
              <a:gd name="connsiteX13" fmla="*/ 5029201 w 6925733"/>
              <a:gd name="connsiteY13" fmla="*/ 1608667 h 6959599"/>
              <a:gd name="connsiteX14" fmla="*/ 3420535 w 6925733"/>
              <a:gd name="connsiteY14" fmla="*/ 3217333 h 6959599"/>
              <a:gd name="connsiteX15" fmla="*/ 1811868 w 6925733"/>
              <a:gd name="connsiteY15" fmla="*/ 1608667 h 69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5733" h="6959599">
                <a:moveTo>
                  <a:pt x="3420535" y="3742266"/>
                </a:moveTo>
                <a:lnTo>
                  <a:pt x="5029201" y="5350933"/>
                </a:lnTo>
                <a:lnTo>
                  <a:pt x="3420535" y="6959599"/>
                </a:lnTo>
                <a:lnTo>
                  <a:pt x="1811868" y="5350933"/>
                </a:lnTo>
                <a:close/>
                <a:moveTo>
                  <a:pt x="5317067" y="1871133"/>
                </a:moveTo>
                <a:lnTo>
                  <a:pt x="6925733" y="3479800"/>
                </a:lnTo>
                <a:lnTo>
                  <a:pt x="5317067" y="5088466"/>
                </a:lnTo>
                <a:lnTo>
                  <a:pt x="3708400" y="3479800"/>
                </a:lnTo>
                <a:close/>
                <a:moveTo>
                  <a:pt x="1608667" y="1871133"/>
                </a:moveTo>
                <a:lnTo>
                  <a:pt x="3217333" y="3479800"/>
                </a:lnTo>
                <a:lnTo>
                  <a:pt x="1608667" y="5088466"/>
                </a:lnTo>
                <a:lnTo>
                  <a:pt x="0" y="3479800"/>
                </a:lnTo>
                <a:close/>
                <a:moveTo>
                  <a:pt x="3420535" y="0"/>
                </a:moveTo>
                <a:lnTo>
                  <a:pt x="5029201" y="1608667"/>
                </a:lnTo>
                <a:lnTo>
                  <a:pt x="3420535" y="3217333"/>
                </a:lnTo>
                <a:lnTo>
                  <a:pt x="1811868" y="16086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69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560" y="5858934"/>
            <a:ext cx="10458663" cy="686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A2B6D4A-1A5C-4759-82E7-54288125F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560" y="0"/>
            <a:ext cx="10458663" cy="5670117"/>
          </a:xfrm>
          <a:custGeom>
            <a:avLst/>
            <a:gdLst>
              <a:gd name="connsiteX0" fmla="*/ 5229331 w 10458663"/>
              <a:gd name="connsiteY0" fmla="*/ 3146786 h 5670117"/>
              <a:gd name="connsiteX1" fmla="*/ 7749331 w 10458663"/>
              <a:gd name="connsiteY1" fmla="*/ 5670117 h 5670117"/>
              <a:gd name="connsiteX2" fmla="*/ 2709331 w 10458663"/>
              <a:gd name="connsiteY2" fmla="*/ 5670117 h 5670117"/>
              <a:gd name="connsiteX3" fmla="*/ 7938663 w 10458663"/>
              <a:gd name="connsiteY3" fmla="*/ 352521 h 5670117"/>
              <a:gd name="connsiteX4" fmla="*/ 10458663 w 10458663"/>
              <a:gd name="connsiteY4" fmla="*/ 2872521 h 5670117"/>
              <a:gd name="connsiteX5" fmla="*/ 7938663 w 10458663"/>
              <a:gd name="connsiteY5" fmla="*/ 5392521 h 5670117"/>
              <a:gd name="connsiteX6" fmla="*/ 5418663 w 10458663"/>
              <a:gd name="connsiteY6" fmla="*/ 2872521 h 5670117"/>
              <a:gd name="connsiteX7" fmla="*/ 2520000 w 10458663"/>
              <a:gd name="connsiteY7" fmla="*/ 352521 h 5670117"/>
              <a:gd name="connsiteX8" fmla="*/ 5039999 w 10458663"/>
              <a:gd name="connsiteY8" fmla="*/ 2872521 h 5670117"/>
              <a:gd name="connsiteX9" fmla="*/ 2520000 w 10458663"/>
              <a:gd name="connsiteY9" fmla="*/ 5392521 h 5670117"/>
              <a:gd name="connsiteX10" fmla="*/ 0 w 10458663"/>
              <a:gd name="connsiteY10" fmla="*/ 2872521 h 5670117"/>
              <a:gd name="connsiteX11" fmla="*/ 2709331 w 10458663"/>
              <a:gd name="connsiteY11" fmla="*/ 0 h 5670117"/>
              <a:gd name="connsiteX12" fmla="*/ 7749331 w 10458663"/>
              <a:gd name="connsiteY12" fmla="*/ 0 h 5670117"/>
              <a:gd name="connsiteX13" fmla="*/ 5229331 w 10458663"/>
              <a:gd name="connsiteY13" fmla="*/ 2523331 h 56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58663" h="5670117">
                <a:moveTo>
                  <a:pt x="5229331" y="3146786"/>
                </a:moveTo>
                <a:lnTo>
                  <a:pt x="7749331" y="5670117"/>
                </a:lnTo>
                <a:lnTo>
                  <a:pt x="2709331" y="5670117"/>
                </a:lnTo>
                <a:close/>
                <a:moveTo>
                  <a:pt x="7938663" y="352521"/>
                </a:moveTo>
                <a:lnTo>
                  <a:pt x="10458663" y="2872521"/>
                </a:lnTo>
                <a:lnTo>
                  <a:pt x="7938663" y="5392521"/>
                </a:lnTo>
                <a:lnTo>
                  <a:pt x="5418663" y="2872521"/>
                </a:lnTo>
                <a:close/>
                <a:moveTo>
                  <a:pt x="2520000" y="352521"/>
                </a:moveTo>
                <a:lnTo>
                  <a:pt x="5039999" y="2872521"/>
                </a:lnTo>
                <a:lnTo>
                  <a:pt x="2520000" y="5392521"/>
                </a:lnTo>
                <a:lnTo>
                  <a:pt x="0" y="2872521"/>
                </a:lnTo>
                <a:close/>
                <a:moveTo>
                  <a:pt x="2709331" y="0"/>
                </a:moveTo>
                <a:lnTo>
                  <a:pt x="7749331" y="0"/>
                </a:lnTo>
                <a:lnTo>
                  <a:pt x="5229331" y="25233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D9EA-7D26-4DB4-B0F8-81716626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549805"/>
            <a:ext cx="5111750" cy="2879195"/>
          </a:xfrm>
        </p:spPr>
        <p:txBody>
          <a:bodyPr anchor="b"/>
          <a:lstStyle>
            <a:lvl1pPr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77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5B2C-376A-40E2-9FFE-20C18E8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EA13D-7664-4B81-AD2B-59FE04915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EF8DC-A458-4030-A50C-5AD1C8D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3DC24-A4AA-4C63-A8E0-D35A86B35497}" type="datetimeFigureOut">
              <a:rPr lang="pt-BR" smtClean="0"/>
              <a:t>08/03/2020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9BB97-5984-4267-A8DD-5784D23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A5E4D-0947-403D-A8C8-29907EB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9B179-C920-4878-9340-706E6EC6E3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DE8CF-2914-4D2E-A85F-0EC109D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57200"/>
            <a:ext cx="5063066" cy="878305"/>
          </a:xfrm>
        </p:spPr>
        <p:txBody>
          <a:bodyPr anchor="b"/>
          <a:lstStyle>
            <a:lvl1pPr algn="l">
              <a:defRPr sz="32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1564105"/>
            <a:ext cx="5063066" cy="4304883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99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474133"/>
            <a:ext cx="5063066" cy="53948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24721-64F6-421D-98AC-6E5B00D5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7392"/>
            <a:ext cx="11176000" cy="633941"/>
          </a:xfrm>
        </p:spPr>
        <p:txBody>
          <a:bodyPr>
            <a:normAutofit/>
          </a:bodyPr>
          <a:lstStyle>
            <a:lvl1pPr algn="ctr">
              <a:defRPr sz="36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733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A8303FE-964C-4970-A9FF-6795EFA670E2}"/>
              </a:ext>
            </a:extLst>
          </p:cNvPr>
          <p:cNvGrpSpPr/>
          <p:nvPr userDrawn="1"/>
        </p:nvGrpSpPr>
        <p:grpSpPr>
          <a:xfrm>
            <a:off x="1040954" y="188100"/>
            <a:ext cx="10720846" cy="650902"/>
            <a:chOff x="770021" y="188100"/>
            <a:chExt cx="10720846" cy="65090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A02E11-D545-464B-B2C5-93EF7A2F2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4049" y="188100"/>
              <a:ext cx="650902" cy="650902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78847E1-0379-4C68-836A-4F00D6E307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0021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EECC12C-30DE-4730-86A6-3A4BCDEBF70A}"/>
                </a:ext>
              </a:extLst>
            </p:cNvPr>
            <p:cNvCxnSpPr/>
            <p:nvPr userDrawn="1"/>
          </p:nvCxnSpPr>
          <p:spPr>
            <a:xfrm>
              <a:off x="6572357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B3F2E42-162E-468F-A0F8-4A84292E0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1084263"/>
            <a:ext cx="10186458" cy="51480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30D88FB-5BF6-4C86-A110-70C11785F1BD}"/>
              </a:ext>
            </a:extLst>
          </p:cNvPr>
          <p:cNvCxnSpPr>
            <a:cxnSpLocks/>
          </p:cNvCxnSpPr>
          <p:nvPr userDrawn="1"/>
        </p:nvCxnSpPr>
        <p:spPr>
          <a:xfrm>
            <a:off x="4866692" y="6534433"/>
            <a:ext cx="3069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7A9CA-A4B8-4E28-A59D-6012F116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457201"/>
            <a:ext cx="5813423" cy="1117600"/>
          </a:xfrm>
        </p:spPr>
        <p:txBody>
          <a:bodyPr anchor="b"/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1913467"/>
            <a:ext cx="5813423" cy="4675717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2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620EB-4578-4D82-B07B-950FBEB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FE2A9D-729F-4A06-A778-B548957C7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8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7" r:id="rId5"/>
    <p:sldLayoutId id="2147483663" r:id="rId6"/>
    <p:sldLayoutId id="2147483654" r:id="rId7"/>
    <p:sldLayoutId id="2147483655" r:id="rId8"/>
    <p:sldLayoutId id="2147483656" r:id="rId9"/>
    <p:sldLayoutId id="2147483664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810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C8D21C6-2BDC-4974-934D-9DF226961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o Judaísmo quem sofria com fluxo de sangue era considerado imunda.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96C10F7F-C303-416E-830A-25AEFD54F1A0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r="25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207702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19C01A-FEF3-4BB8-BC4F-3A82421C0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 A sua crença se baseava em apenas um toque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F92137A-4F77-47DC-8385-AFE5CAECD3C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" b="1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96716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07BC08-399F-49F4-A6B3-26A295D9A8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 “Ali estava a áurea oportunidade. Achava-se em presença do grande Médico! Em meio da confusão, porém, não Lhe podia falar, nem vê-Lo senão de relance. Temendo perder seu único ensejo de cura, forcejou por adiantar-se, dizendo de si para si: ‘Se eu tão-somente tocar o Seu vestido, ficarei sã” (DTN, p. 342).</a:t>
            </a:r>
          </a:p>
        </p:txBody>
      </p:sp>
    </p:spTree>
    <p:extLst>
      <p:ext uri="{BB962C8B-B14F-4D97-AF65-F5344CB8AC3E}">
        <p14:creationId xmlns:p14="http://schemas.microsoft.com/office/powerpoint/2010/main" val="410395044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F30C4E-755D-4C86-B7B3-FE1DF6C04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Cura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AA953C2-ACA6-4197-9D14-A350197959F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" b="1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28376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1749C5-C779-4E49-B9A8-BA4D5DC17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“Concentrara-se, naquele único toque, toda a fé de sua vida e, num momento, a doença e a fraqueza deram lugar ao vigor da perfeita saúde”  (DTN, p.344).</a:t>
            </a:r>
          </a:p>
        </p:txBody>
      </p:sp>
    </p:spTree>
    <p:extLst>
      <p:ext uri="{BB962C8B-B14F-4D97-AF65-F5344CB8AC3E}">
        <p14:creationId xmlns:p14="http://schemas.microsoft.com/office/powerpoint/2010/main" val="13622403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20FE7EA-3B58-4C44-9943-5AC830864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Certamente Jesus sabia quem lhe havia tocado, mas porque Ele perguntou.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0BC56A8-B327-4B87-9ABD-E13DF182C225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5238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6C0D3F-A6FC-4F3D-BD9E-3B156B627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Menina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D4C3BA0-534F-4816-90DB-A42FFF4C7D0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41331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6EAD408-B98E-400F-BD5A-2396E405C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Mas esse momento provou a fé e o caráter de Jairo, que sequer interrompeu a cena.</a:t>
            </a:r>
          </a:p>
          <a:p>
            <a:endParaRPr lang="pt-B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1CF19C2-6B99-4113-A739-145388DCE750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79289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3479C52-ACC2-485B-88A6-24A7B4EBA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"Não temas, crê somente".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9997920-173C-4194-834D-76D7D5EC04F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r="22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015273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115A8AF-0979-4893-9BF0-5825ABDBE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Quando as circunstâncias fogem do nosso controle, também somos levados a desistir de crer.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65333D2-DE73-430B-9EF6-FB3822F092E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r="25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33795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7952C-4B84-4235-8425-C6DD4ACE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281333" cy="3365499"/>
          </a:xfrm>
        </p:spPr>
        <p:txBody>
          <a:bodyPr/>
          <a:lstStyle/>
          <a:p>
            <a:r>
              <a:rPr lang="pt-BR" dirty="0"/>
              <a:t>O ENCONTRO MARCANTE DE JAIRO E O GRANDE MILAGRE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C9E90D-E1D7-4890-867E-2664DAE1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3944937"/>
            <a:ext cx="3420533" cy="813329"/>
          </a:xfrm>
        </p:spPr>
        <p:txBody>
          <a:bodyPr>
            <a:normAutofit/>
          </a:bodyPr>
          <a:lstStyle/>
          <a:p>
            <a:r>
              <a:rPr lang="pt-BR" i="1" dirty="0"/>
              <a:t>Pr. Roney Lopes Evangelista da ANSR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80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B1DCFD3-5E7C-4EFC-8F33-D37CB7E49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“A menina não morreu, mas está dormindo”.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93F6ACA-D6BF-4A82-A5BC-D05B89F3638D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44845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856B1B-8DCC-4346-ADDB-9D2BBCE5D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cura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F1283D3B-3DD7-4C5E-B621-0DFE3CDB77C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745625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0191D4E-AC7C-4FBE-BE7F-2A339EC2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Precisamos entender que milagre não é para o incrédulo, mas para o crente.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B3062D2-953A-4D33-A0FE-C08A5A76D277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074334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268AAAD-7B84-4D76-8BDE-65A6D8B4C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mesma PALAVRA que deu vida na criação, neste momento deu vida à menina.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6836BB2-7812-4F19-8205-BCBCED0C42C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r="25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496076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83E8222-B9A6-4D9B-9CD6-F4D62A960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pede para dar de comer à menina.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9345009-390F-4EA9-A496-BFF079251516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r="25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271030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4F7184B-12EE-4FA5-89B1-A8789A9E0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A história da mulher do fluxo de sangue não entrou na história de Jairo por acaso.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07EAC52-F26E-448D-8B7C-033DB7B31250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326670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5497978-0610-48F8-87A6-998CCDE46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Jairo aprendeu a lição com dor, mas que grande dia foi aquele!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FC167C8-E963-47FD-BCAF-D616E39BF5B3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656903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6E0154-5D01-462E-8F02-214B3229E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Aonde Jesus chega, entra a cura, a libertação e a vida.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861DE8E-125B-4688-989B-DC68DD4F28F4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296847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6633052-FE82-4D07-BCEA-2D485FDCE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Onde está o maior dos milagres?</a:t>
            </a:r>
          </a:p>
        </p:txBody>
      </p:sp>
      <p:pic>
        <p:nvPicPr>
          <p:cNvPr id="8" name="Espaço Reservado para Imagem 7" descr="Uma imagem contendo pessoa, homem, segurando, em pé&#10;&#10;Descrição gerada automaticamente">
            <a:extLst>
              <a:ext uri="{FF2B5EF4-FFF2-40B4-BE49-F238E27FC236}">
                <a16:creationId xmlns:a16="http://schemas.microsoft.com/office/drawing/2014/main" id="{B455591B-5B2B-4163-8AB6-4510C8070E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479065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BB6D3F4-3E66-45B0-85D7-0108D2F0C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maior dos milagres na Palavra de Deus é a Salvação que envolve purificação e ressurreição.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2CAC347-91C7-45B5-B65B-B14B3A808BD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30795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CE0994-3430-4425-870B-F89D0A69D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Quem era Jairo?</a:t>
            </a:r>
          </a:p>
        </p:txBody>
      </p:sp>
      <p:pic>
        <p:nvPicPr>
          <p:cNvPr id="18" name="Espaço Reservado para Imagem 17" descr="Grupo de pessoas em pé&#10;&#10;Descrição gerada automaticamente">
            <a:extLst>
              <a:ext uri="{FF2B5EF4-FFF2-40B4-BE49-F238E27FC236}">
                <a16:creationId xmlns:a16="http://schemas.microsoft.com/office/drawing/2014/main" id="{8CC41C35-A5D0-4951-A0E5-429491C5BF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 b="9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519441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E3B3C5-AA3E-4850-B766-74D4E758C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Quer você que Deus opere em sua vida hoje o maior dos milagres?</a:t>
            </a:r>
          </a:p>
        </p:txBody>
      </p:sp>
      <p:pic>
        <p:nvPicPr>
          <p:cNvPr id="5" name="Espaço Reservado para Imagem 4" descr="Mulher com a mão no rosto&#10;&#10;Descrição gerada automaticamente">
            <a:extLst>
              <a:ext uri="{FF2B5EF4-FFF2-40B4-BE49-F238E27FC236}">
                <a16:creationId xmlns:a16="http://schemas.microsoft.com/office/drawing/2014/main" id="{C4B501B0-7A97-43F7-B191-2869E0EF9FF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r="42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506438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A68B1E-8CD8-4E07-A8E0-9E494D79B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pecado nos deixa em uma condição de imundos e mortos espiritualmente.</a:t>
            </a:r>
          </a:p>
        </p:txBody>
      </p:sp>
      <p:pic>
        <p:nvPicPr>
          <p:cNvPr id="6" name="Espaço Reservado para Imagem 5" descr="Foto preta e branca de homem sentado&#10;&#10;Descrição gerada automaticamente">
            <a:extLst>
              <a:ext uri="{FF2B5EF4-FFF2-40B4-BE49-F238E27FC236}">
                <a16:creationId xmlns:a16="http://schemas.microsoft.com/office/drawing/2014/main" id="{C679E652-8144-4C90-8520-E91D583C74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20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97751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A68B1E-8CD8-4E07-A8E0-9E494D79B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mas a Palavra de Deus quer operar hoje em você o maior dos milagres: SALVAÇÃO  </a:t>
            </a:r>
          </a:p>
        </p:txBody>
      </p:sp>
      <p:pic>
        <p:nvPicPr>
          <p:cNvPr id="9" name="Espaço Reservado para Imagem 8" descr="Uma imagem contendo ao ar livre, grama, voando, pipa&#10;&#10;Descrição gerada automaticamente">
            <a:extLst>
              <a:ext uri="{FF2B5EF4-FFF2-40B4-BE49-F238E27FC236}">
                <a16:creationId xmlns:a16="http://schemas.microsoft.com/office/drawing/2014/main" id="{C9624FD3-2C00-4058-96D3-17CF591E60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0" r="208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66895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909D2FD-C79B-4366-957E-46A84184C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Quer você, neste dia, aceitar as promessas de Deus? </a:t>
            </a:r>
          </a:p>
        </p:txBody>
      </p:sp>
      <p:pic>
        <p:nvPicPr>
          <p:cNvPr id="5" name="Espaço Reservado para Imagem 4" descr="Mulher de roupa preta&#10;&#10;Descrição gerada automaticamente">
            <a:extLst>
              <a:ext uri="{FF2B5EF4-FFF2-40B4-BE49-F238E27FC236}">
                <a16:creationId xmlns:a16="http://schemas.microsoft.com/office/drawing/2014/main" id="{1225471C-DEA7-48A4-9E4D-AAB3F7F0CE9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7" t="11657" r="34693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54886629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4911FD7-0DF8-4C61-A8A4-0834E8816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Neste momento, você pode decidir escolher a bênção de ter um verdadeiro encontro com Jesus e receber a salvação!</a:t>
            </a:r>
          </a:p>
        </p:txBody>
      </p:sp>
      <p:pic>
        <p:nvPicPr>
          <p:cNvPr id="5" name="Espaço Reservado para Imagem 4" descr="Mulher com lenço na cabeça&#10;&#10;Descrição gerada automaticamente">
            <a:extLst>
              <a:ext uri="{FF2B5EF4-FFF2-40B4-BE49-F238E27FC236}">
                <a16:creationId xmlns:a16="http://schemas.microsoft.com/office/drawing/2014/main" id="{8E6394F6-10F9-4B3C-9967-9FF6C9BEF4A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5" r="7844" b="1254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4091611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355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916337F-7693-494C-A319-2DF7DA1B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O pedido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3ECE6BB8-F58A-4190-BBD1-36739EDE090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r="14333" b="15879"/>
          <a:stretch/>
        </p:blipFill>
        <p:spPr>
          <a:xfrm>
            <a:off x="1184275" y="0"/>
            <a:ext cx="10458450" cy="5670550"/>
          </a:xfrm>
        </p:spPr>
      </p:pic>
    </p:spTree>
    <p:extLst>
      <p:ext uri="{BB962C8B-B14F-4D97-AF65-F5344CB8AC3E}">
        <p14:creationId xmlns:p14="http://schemas.microsoft.com/office/powerpoint/2010/main" val="11235311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D18A906-BB38-459E-8C31-40603D409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pedido de Jairo não era algo tão simples, pois trazia consigo renúncia e perdas.  </a:t>
            </a:r>
          </a:p>
        </p:txBody>
      </p:sp>
      <p:pic>
        <p:nvPicPr>
          <p:cNvPr id="10" name="Espaço Reservado para Imagem 9" descr="Grupo de pessoas em pé&#10;&#10;Descrição gerada automaticamente">
            <a:extLst>
              <a:ext uri="{FF2B5EF4-FFF2-40B4-BE49-F238E27FC236}">
                <a16:creationId xmlns:a16="http://schemas.microsoft.com/office/drawing/2014/main" id="{D5614AF9-8A64-4F91-BB62-2ABC84B7B80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19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181020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90773F6-A7C8-49F2-856C-C07B01373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 outro personagem que também era um líder religioso que foi procurar Jesus, era Nicodemos.</a:t>
            </a:r>
          </a:p>
        </p:txBody>
      </p:sp>
      <p:pic>
        <p:nvPicPr>
          <p:cNvPr id="5" name="Espaço Reservado para Imagem 4" descr="Uma imagem contendo edifício, pessoa, mulher, ao ar livre&#10;&#10;Descrição gerada automaticamente">
            <a:extLst>
              <a:ext uri="{FF2B5EF4-FFF2-40B4-BE49-F238E27FC236}">
                <a16:creationId xmlns:a16="http://schemas.microsoft.com/office/drawing/2014/main" id="{CF28DF58-9563-4457-9D58-E8B6D84AB0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20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128073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95601F6-E110-417B-8817-A5F53D65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Depois deste pedido certamente nenhum judeu o aceitaria como líder na sinagoga.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33888EB-BB3B-4CFB-A45F-26436E40B4B6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557528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23702CE-34D5-4EFC-BC8C-97E6EAFFE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Mulher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A7453FA6-057D-4DC9-B8F0-159A0D0A724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481042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813D88-6F75-45A4-A02B-16AE39A14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“De caminho para a casa do príncipe, Jesus encontrara, entre a multidão, uma pobre mulher que, por doze anos, sofrera de um mal que lhe tornava um fardo a existência. Consumira todos os seus recursos com médicos e remédios, para ser afinal declarada incurável” (DTN, p.342).</a:t>
            </a:r>
          </a:p>
        </p:txBody>
      </p:sp>
    </p:spTree>
    <p:extLst>
      <p:ext uri="{BB962C8B-B14F-4D97-AF65-F5344CB8AC3E}">
        <p14:creationId xmlns:p14="http://schemas.microsoft.com/office/powerpoint/2010/main" val="224194144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207C07-B204-4626-8F59-E4A5A3AD33EA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518</Words>
  <Application>Microsoft Office PowerPoint</Application>
  <PresentationFormat>Widescreen</PresentationFormat>
  <Paragraphs>34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Century Gothic</vt:lpstr>
      <vt:lpstr>Tema do Office</vt:lpstr>
      <vt:lpstr>Apresentação do PowerPoint</vt:lpstr>
      <vt:lpstr>O ENCONTRO MARCANTE DE JAIRO E O GRANDE MILAGRE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2020-03-08T01:37:33Z</dcterms:created>
  <dcterms:modified xsi:type="dcterms:W3CDTF">2020-03-09T01:02:37Z</dcterms:modified>
</cp:coreProperties>
</file>