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7" r:id="rId2"/>
    <p:sldId id="256" r:id="rId3"/>
    <p:sldId id="28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7" r:id="rId29"/>
    <p:sldId id="283" r:id="rId30"/>
    <p:sldId id="284" r:id="rId31"/>
    <p:sldId id="285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23" r:id="rId63"/>
    <p:sldId id="320" r:id="rId64"/>
    <p:sldId id="321" r:id="rId65"/>
    <p:sldId id="322" r:id="rId66"/>
    <p:sldId id="327" r:id="rId67"/>
    <p:sldId id="328" r:id="rId68"/>
    <p:sldId id="258" r:id="rId6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82F232-F816-475A-806C-B1A96F36EE95}" v="337" dt="2020-03-11T16:57:52.0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>
        <p:scale>
          <a:sx n="30" d="100"/>
          <a:sy n="30" d="100"/>
        </p:scale>
        <p:origin x="1024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6804DC77-0E8A-43CE-AC86-7D763F3ABCF7}"/>
    <pc:docChg chg="undo custSel addSld delSld modSld sldOrd">
      <pc:chgData name="marcos aurelio gularte de castro" userId="67f50566e2aee3b4" providerId="LiveId" clId="{6804DC77-0E8A-43CE-AC86-7D763F3ABCF7}" dt="2020-03-11T16:56:21.798" v="615"/>
      <pc:docMkLst>
        <pc:docMk/>
      </pc:docMkLst>
      <pc:sldChg chg="modSp modTransition setBg">
        <pc:chgData name="marcos aurelio gularte de castro" userId="67f50566e2aee3b4" providerId="LiveId" clId="{6804DC77-0E8A-43CE-AC86-7D763F3ABCF7}" dt="2020-03-11T16:56:21.798" v="615"/>
        <pc:sldMkLst>
          <pc:docMk/>
          <pc:sldMk cId="183580406" sldId="256"/>
        </pc:sldMkLst>
        <pc:spChg chg="mod">
          <ac:chgData name="marcos aurelio gularte de castro" userId="67f50566e2aee3b4" providerId="LiveId" clId="{6804DC77-0E8A-43CE-AC86-7D763F3ABCF7}" dt="2020-03-11T11:54:53.611" v="0"/>
          <ac:spMkLst>
            <pc:docMk/>
            <pc:sldMk cId="183580406" sldId="256"/>
            <ac:spMk id="2" creationId="{7477952C-4B84-4235-8425-C6DD4ACE77C1}"/>
          </ac:spMkLst>
        </pc:spChg>
        <pc:spChg chg="mod">
          <ac:chgData name="marcos aurelio gularte de castro" userId="67f50566e2aee3b4" providerId="LiveId" clId="{6804DC77-0E8A-43CE-AC86-7D763F3ABCF7}" dt="2020-03-11T12:28:38.770" v="4"/>
          <ac:spMkLst>
            <pc:docMk/>
            <pc:sldMk cId="183580406" sldId="256"/>
            <ac:spMk id="5" creationId="{6EC9E90D-E1D7-4890-867E-2664DAE1A689}"/>
          </ac:spMkLst>
        </pc:spChg>
      </pc:sldChg>
      <pc:sldChg chg="modTransition">
        <pc:chgData name="marcos aurelio gularte de castro" userId="67f50566e2aee3b4" providerId="LiveId" clId="{6804DC77-0E8A-43CE-AC86-7D763F3ABCF7}" dt="2020-03-11T16:56:21.798" v="615"/>
        <pc:sldMkLst>
          <pc:docMk/>
          <pc:sldMk cId="1393081079" sldId="257"/>
        </pc:sldMkLst>
      </pc:sldChg>
      <pc:sldChg chg="modTransition">
        <pc:chgData name="marcos aurelio gularte de castro" userId="67f50566e2aee3b4" providerId="LiveId" clId="{6804DC77-0E8A-43CE-AC86-7D763F3ABCF7}" dt="2020-03-11T16:56:21.798" v="615"/>
        <pc:sldMkLst>
          <pc:docMk/>
          <pc:sldMk cId="855135516" sldId="258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466904172" sldId="259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2718229679" sldId="259"/>
        </pc:sldMkLst>
        <pc:spChg chg="mod">
          <ac:chgData name="marcos aurelio gularte de castro" userId="67f50566e2aee3b4" providerId="LiveId" clId="{6804DC77-0E8A-43CE-AC86-7D763F3ABCF7}" dt="2020-03-11T12:30:48.633" v="37" actId="20577"/>
          <ac:spMkLst>
            <pc:docMk/>
            <pc:sldMk cId="2718229679" sldId="259"/>
            <ac:spMk id="2" creationId="{E79873F6-E919-42E7-B16B-7FDBED3F0BEA}"/>
          </ac:spMkLst>
        </pc:spChg>
        <pc:spChg chg="del">
          <ac:chgData name="marcos aurelio gularte de castro" userId="67f50566e2aee3b4" providerId="LiveId" clId="{6804DC77-0E8A-43CE-AC86-7D763F3ABCF7}" dt="2020-03-11T13:33:50.470" v="401"/>
          <ac:spMkLst>
            <pc:docMk/>
            <pc:sldMk cId="2718229679" sldId="259"/>
            <ac:spMk id="3" creationId="{952EB943-4409-46F4-A2C9-50915764724D}"/>
          </ac:spMkLst>
        </pc:spChg>
        <pc:spChg chg="add del mod">
          <ac:chgData name="marcos aurelio gularte de castro" userId="67f50566e2aee3b4" providerId="LiveId" clId="{6804DC77-0E8A-43CE-AC86-7D763F3ABCF7}" dt="2020-03-11T13:34:21.901" v="403"/>
          <ac:spMkLst>
            <pc:docMk/>
            <pc:sldMk cId="2718229679" sldId="259"/>
            <ac:spMk id="6" creationId="{EF5A1EF8-4965-4950-B32A-14DDB23F3691}"/>
          </ac:spMkLst>
        </pc:spChg>
        <pc:spChg chg="add del mod">
          <ac:chgData name="marcos aurelio gularte de castro" userId="67f50566e2aee3b4" providerId="LiveId" clId="{6804DC77-0E8A-43CE-AC86-7D763F3ABCF7}" dt="2020-03-11T13:34:52.169" v="407"/>
          <ac:spMkLst>
            <pc:docMk/>
            <pc:sldMk cId="2718229679" sldId="259"/>
            <ac:spMk id="10" creationId="{DE246FEF-1AEC-4DAC-843B-DF938B160747}"/>
          </ac:spMkLst>
        </pc:spChg>
        <pc:picChg chg="add del mod">
          <ac:chgData name="marcos aurelio gularte de castro" userId="67f50566e2aee3b4" providerId="LiveId" clId="{6804DC77-0E8A-43CE-AC86-7D763F3ABCF7}" dt="2020-03-11T13:33:57.718" v="402" actId="478"/>
          <ac:picMkLst>
            <pc:docMk/>
            <pc:sldMk cId="2718229679" sldId="259"/>
            <ac:picMk id="4" creationId="{D0CD34EA-FB79-497F-91EB-E9B9DCE36F0F}"/>
          </ac:picMkLst>
        </pc:picChg>
        <pc:picChg chg="add del mod">
          <ac:chgData name="marcos aurelio gularte de castro" userId="67f50566e2aee3b4" providerId="LiveId" clId="{6804DC77-0E8A-43CE-AC86-7D763F3ABCF7}" dt="2020-03-11T13:34:49.229" v="405" actId="478"/>
          <ac:picMkLst>
            <pc:docMk/>
            <pc:sldMk cId="2718229679" sldId="259"/>
            <ac:picMk id="7" creationId="{5C85FDC5-293B-43F5-9C22-DEC905539571}"/>
          </ac:picMkLst>
        </pc:picChg>
        <pc:picChg chg="add del">
          <ac:chgData name="marcos aurelio gularte de castro" userId="67f50566e2aee3b4" providerId="LiveId" clId="{6804DC77-0E8A-43CE-AC86-7D763F3ABCF7}" dt="2020-03-11T13:34:49.992" v="406" actId="478"/>
          <ac:picMkLst>
            <pc:docMk/>
            <pc:sldMk cId="2718229679" sldId="259"/>
            <ac:picMk id="8" creationId="{132EFFAE-A792-4056-B563-AB70480E7ABB}"/>
          </ac:picMkLst>
        </pc:picChg>
        <pc:picChg chg="add mod">
          <ac:chgData name="marcos aurelio gularte de castro" userId="67f50566e2aee3b4" providerId="LiveId" clId="{6804DC77-0E8A-43CE-AC86-7D763F3ABCF7}" dt="2020-03-11T13:34:52.169" v="407"/>
          <ac:picMkLst>
            <pc:docMk/>
            <pc:sldMk cId="2718229679" sldId="259"/>
            <ac:picMk id="11" creationId="{BF088B2A-499B-4EB8-A265-3B04E0259212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4658162" sldId="260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602450314" sldId="260"/>
        </pc:sldMkLst>
        <pc:spChg chg="mod">
          <ac:chgData name="marcos aurelio gularte de castro" userId="67f50566e2aee3b4" providerId="LiveId" clId="{6804DC77-0E8A-43CE-AC86-7D763F3ABCF7}" dt="2020-03-11T12:31:14.602" v="39" actId="20577"/>
          <ac:spMkLst>
            <pc:docMk/>
            <pc:sldMk cId="602450314" sldId="260"/>
            <ac:spMk id="2" creationId="{CE58A5FF-367D-49D6-9248-38C481ED145B}"/>
          </ac:spMkLst>
        </pc:spChg>
        <pc:spChg chg="del">
          <ac:chgData name="marcos aurelio gularte de castro" userId="67f50566e2aee3b4" providerId="LiveId" clId="{6804DC77-0E8A-43CE-AC86-7D763F3ABCF7}" dt="2020-03-11T13:35:13.498" v="408"/>
          <ac:spMkLst>
            <pc:docMk/>
            <pc:sldMk cId="602450314" sldId="260"/>
            <ac:spMk id="3" creationId="{A46A349B-E0EB-44A2-BBAD-9E653B516D1B}"/>
          </ac:spMkLst>
        </pc:spChg>
        <pc:spChg chg="add del mod">
          <ac:chgData name="marcos aurelio gularte de castro" userId="67f50566e2aee3b4" providerId="LiveId" clId="{6804DC77-0E8A-43CE-AC86-7D763F3ABCF7}" dt="2020-03-11T13:35:23.790" v="410"/>
          <ac:spMkLst>
            <pc:docMk/>
            <pc:sldMk cId="602450314" sldId="260"/>
            <ac:spMk id="6" creationId="{3D1385B7-2DD0-4AC0-A68A-1145DF0065D4}"/>
          </ac:spMkLst>
        </pc:spChg>
        <pc:spChg chg="add del mod">
          <ac:chgData name="marcos aurelio gularte de castro" userId="67f50566e2aee3b4" providerId="LiveId" clId="{6804DC77-0E8A-43CE-AC86-7D763F3ABCF7}" dt="2020-03-11T13:35:36.242" v="412"/>
          <ac:spMkLst>
            <pc:docMk/>
            <pc:sldMk cId="602450314" sldId="260"/>
            <ac:spMk id="9" creationId="{F19D8DDD-962E-4267-AEE9-C892CEC9A15E}"/>
          </ac:spMkLst>
        </pc:spChg>
        <pc:picChg chg="add del mod">
          <ac:chgData name="marcos aurelio gularte de castro" userId="67f50566e2aee3b4" providerId="LiveId" clId="{6804DC77-0E8A-43CE-AC86-7D763F3ABCF7}" dt="2020-03-11T13:35:22.254" v="409" actId="478"/>
          <ac:picMkLst>
            <pc:docMk/>
            <pc:sldMk cId="602450314" sldId="260"/>
            <ac:picMk id="4" creationId="{A5B5D5FF-49E1-4278-9167-BDA306AD3C04}"/>
          </ac:picMkLst>
        </pc:picChg>
        <pc:picChg chg="add del mod">
          <ac:chgData name="marcos aurelio gularte de castro" userId="67f50566e2aee3b4" providerId="LiveId" clId="{6804DC77-0E8A-43CE-AC86-7D763F3ABCF7}" dt="2020-03-11T13:35:33.923" v="411" actId="478"/>
          <ac:picMkLst>
            <pc:docMk/>
            <pc:sldMk cId="602450314" sldId="260"/>
            <ac:picMk id="7" creationId="{0A1073C6-4F63-4806-83B0-23887D2FB715}"/>
          </ac:picMkLst>
        </pc:picChg>
        <pc:picChg chg="add mod">
          <ac:chgData name="marcos aurelio gularte de castro" userId="67f50566e2aee3b4" providerId="LiveId" clId="{6804DC77-0E8A-43CE-AC86-7D763F3ABCF7}" dt="2020-03-11T13:35:36.242" v="412"/>
          <ac:picMkLst>
            <pc:docMk/>
            <pc:sldMk cId="602450314" sldId="260"/>
            <ac:picMk id="10" creationId="{B7EEBEB2-F8B6-41BE-91EF-722651A5EEFB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638580690" sldId="261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2149058271" sldId="261"/>
        </pc:sldMkLst>
        <pc:spChg chg="mod">
          <ac:chgData name="marcos aurelio gularte de castro" userId="67f50566e2aee3b4" providerId="LiveId" clId="{6804DC77-0E8A-43CE-AC86-7D763F3ABCF7}" dt="2020-03-11T12:32:21.388" v="42" actId="20577"/>
          <ac:spMkLst>
            <pc:docMk/>
            <pc:sldMk cId="2149058271" sldId="261"/>
            <ac:spMk id="2" creationId="{FBA3CA28-1AA5-4F50-A964-A0221CD47439}"/>
          </ac:spMkLst>
        </pc:spChg>
        <pc:spChg chg="del">
          <ac:chgData name="marcos aurelio gularte de castro" userId="67f50566e2aee3b4" providerId="LiveId" clId="{6804DC77-0E8A-43CE-AC86-7D763F3ABCF7}" dt="2020-03-11T13:36:33.796" v="413" actId="931"/>
          <ac:spMkLst>
            <pc:docMk/>
            <pc:sldMk cId="2149058271" sldId="261"/>
            <ac:spMk id="3" creationId="{883D070B-4154-4884-A41E-EE66876394B6}"/>
          </ac:spMkLst>
        </pc:spChg>
        <pc:spChg chg="add mod">
          <ac:chgData name="marcos aurelio gularte de castro" userId="67f50566e2aee3b4" providerId="LiveId" clId="{6804DC77-0E8A-43CE-AC86-7D763F3ABCF7}" dt="2020-03-11T13:36:35.292" v="415" actId="962"/>
          <ac:spMkLst>
            <pc:docMk/>
            <pc:sldMk cId="2149058271" sldId="261"/>
            <ac:spMk id="6" creationId="{747D9B58-5E77-408A-97E4-511CF00F2DE9}"/>
          </ac:spMkLst>
        </pc:spChg>
        <pc:picChg chg="add mod modCrop">
          <ac:chgData name="marcos aurelio gularte de castro" userId="67f50566e2aee3b4" providerId="LiveId" clId="{6804DC77-0E8A-43CE-AC86-7D763F3ABCF7}" dt="2020-03-11T13:36:52.799" v="416" actId="18131"/>
          <ac:picMkLst>
            <pc:docMk/>
            <pc:sldMk cId="2149058271" sldId="261"/>
            <ac:picMk id="5" creationId="{9081BAD6-6CE7-4EBD-A3DD-EE5716825945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736091446" sldId="262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2226764171" sldId="262"/>
        </pc:sldMkLst>
        <pc:spChg chg="mod">
          <ac:chgData name="marcos aurelio gularte de castro" userId="67f50566e2aee3b4" providerId="LiveId" clId="{6804DC77-0E8A-43CE-AC86-7D763F3ABCF7}" dt="2020-03-11T12:39:36.776" v="43"/>
          <ac:spMkLst>
            <pc:docMk/>
            <pc:sldMk cId="2226764171" sldId="262"/>
            <ac:spMk id="2" creationId="{D2F64B00-79A4-42D4-8DF5-84B5E281B988}"/>
          </ac:spMkLst>
        </pc:spChg>
        <pc:spChg chg="del">
          <ac:chgData name="marcos aurelio gularte de castro" userId="67f50566e2aee3b4" providerId="LiveId" clId="{6804DC77-0E8A-43CE-AC86-7D763F3ABCF7}" dt="2020-03-11T13:38:47.913" v="417" actId="931"/>
          <ac:spMkLst>
            <pc:docMk/>
            <pc:sldMk cId="2226764171" sldId="262"/>
            <ac:spMk id="3" creationId="{CC9E0401-1DCE-4840-8B93-A68F51C728D6}"/>
          </ac:spMkLst>
        </pc:spChg>
        <pc:picChg chg="add mod">
          <ac:chgData name="marcos aurelio gularte de castro" userId="67f50566e2aee3b4" providerId="LiveId" clId="{6804DC77-0E8A-43CE-AC86-7D763F3ABCF7}" dt="2020-03-11T13:38:48.720" v="419" actId="962"/>
          <ac:picMkLst>
            <pc:docMk/>
            <pc:sldMk cId="2226764171" sldId="262"/>
            <ac:picMk id="5" creationId="{156EA4DB-5471-4E21-A175-477270E4C9FA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1357963389" sldId="263"/>
        </pc:sldMkLst>
        <pc:spChg chg="mod">
          <ac:chgData name="marcos aurelio gularte de castro" userId="67f50566e2aee3b4" providerId="LiveId" clId="{6804DC77-0E8A-43CE-AC86-7D763F3ABCF7}" dt="2020-03-11T12:40:29.440" v="52" actId="20577"/>
          <ac:spMkLst>
            <pc:docMk/>
            <pc:sldMk cId="1357963389" sldId="263"/>
            <ac:spMk id="2" creationId="{C4E0C200-EEAB-4DEC-977D-3F157B066353}"/>
          </ac:spMkLst>
        </pc:spChg>
        <pc:spChg chg="del">
          <ac:chgData name="marcos aurelio gularte de castro" userId="67f50566e2aee3b4" providerId="LiveId" clId="{6804DC77-0E8A-43CE-AC86-7D763F3ABCF7}" dt="2020-03-11T13:39:47.801" v="420" actId="931"/>
          <ac:spMkLst>
            <pc:docMk/>
            <pc:sldMk cId="1357963389" sldId="263"/>
            <ac:spMk id="3" creationId="{F9594DB4-71DF-4075-A9FD-F3034B69F98A}"/>
          </ac:spMkLst>
        </pc:spChg>
        <pc:picChg chg="add mod">
          <ac:chgData name="marcos aurelio gularte de castro" userId="67f50566e2aee3b4" providerId="LiveId" clId="{6804DC77-0E8A-43CE-AC86-7D763F3ABCF7}" dt="2020-03-11T13:39:49.309" v="422" actId="962"/>
          <ac:picMkLst>
            <pc:docMk/>
            <pc:sldMk cId="1357963389" sldId="263"/>
            <ac:picMk id="5" creationId="{5D8FA47E-83D9-4689-A351-243C34F0748D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568537319" sldId="263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2947829656" sldId="264"/>
        </pc:sldMkLst>
        <pc:spChg chg="mod">
          <ac:chgData name="marcos aurelio gularte de castro" userId="67f50566e2aee3b4" providerId="LiveId" clId="{6804DC77-0E8A-43CE-AC86-7D763F3ABCF7}" dt="2020-03-11T12:41:11.619" v="54" actId="20577"/>
          <ac:spMkLst>
            <pc:docMk/>
            <pc:sldMk cId="2947829656" sldId="264"/>
            <ac:spMk id="2" creationId="{05DFA508-42B5-43EC-9748-E1BA6E511490}"/>
          </ac:spMkLst>
        </pc:spChg>
        <pc:spChg chg="del">
          <ac:chgData name="marcos aurelio gularte de castro" userId="67f50566e2aee3b4" providerId="LiveId" clId="{6804DC77-0E8A-43CE-AC86-7D763F3ABCF7}" dt="2020-03-11T13:40:10.231" v="423" actId="931"/>
          <ac:spMkLst>
            <pc:docMk/>
            <pc:sldMk cId="2947829656" sldId="264"/>
            <ac:spMk id="3" creationId="{D1333D92-B9D9-4377-9D51-C9F6A40E3E10}"/>
          </ac:spMkLst>
        </pc:spChg>
        <pc:picChg chg="add mod">
          <ac:chgData name="marcos aurelio gularte de castro" userId="67f50566e2aee3b4" providerId="LiveId" clId="{6804DC77-0E8A-43CE-AC86-7D763F3ABCF7}" dt="2020-03-11T13:40:11.732" v="425" actId="962"/>
          <ac:picMkLst>
            <pc:docMk/>
            <pc:sldMk cId="2947829656" sldId="264"/>
            <ac:picMk id="5" creationId="{2A80A994-B68D-48A1-83AB-67FA669457D9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3237860338" sldId="264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409531816" sldId="265"/>
        </pc:sldMkLst>
        <pc:spChg chg="mod">
          <ac:chgData name="marcos aurelio gularte de castro" userId="67f50566e2aee3b4" providerId="LiveId" clId="{6804DC77-0E8A-43CE-AC86-7D763F3ABCF7}" dt="2020-03-11T12:41:38.458" v="56" actId="20577"/>
          <ac:spMkLst>
            <pc:docMk/>
            <pc:sldMk cId="409531816" sldId="265"/>
            <ac:spMk id="2" creationId="{538ACE07-B86E-4A6F-ABA5-BC38CAFB0EB3}"/>
          </ac:spMkLst>
        </pc:spChg>
        <pc:spChg chg="del">
          <ac:chgData name="marcos aurelio gularte de castro" userId="67f50566e2aee3b4" providerId="LiveId" clId="{6804DC77-0E8A-43CE-AC86-7D763F3ABCF7}" dt="2020-03-11T13:40:26.738" v="426" actId="931"/>
          <ac:spMkLst>
            <pc:docMk/>
            <pc:sldMk cId="409531816" sldId="265"/>
            <ac:spMk id="3" creationId="{9A748AF4-D55C-41B5-A183-5A87531304D0}"/>
          </ac:spMkLst>
        </pc:spChg>
        <pc:picChg chg="add mod modCrop">
          <ac:chgData name="marcos aurelio gularte de castro" userId="67f50566e2aee3b4" providerId="LiveId" clId="{6804DC77-0E8A-43CE-AC86-7D763F3ABCF7}" dt="2020-03-11T13:40:35.643" v="429" actId="18131"/>
          <ac:picMkLst>
            <pc:docMk/>
            <pc:sldMk cId="409531816" sldId="265"/>
            <ac:picMk id="5" creationId="{4BBD6EC3-FBC7-41CB-BA27-483D6B62896B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2474002196" sldId="265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431098602" sldId="266"/>
        </pc:sldMkLst>
        <pc:spChg chg="mod">
          <ac:chgData name="marcos aurelio gularte de castro" userId="67f50566e2aee3b4" providerId="LiveId" clId="{6804DC77-0E8A-43CE-AC86-7D763F3ABCF7}" dt="2020-03-11T12:42:10.684" v="58"/>
          <ac:spMkLst>
            <pc:docMk/>
            <pc:sldMk cId="431098602" sldId="266"/>
            <ac:spMk id="2" creationId="{4596062E-A010-4551-AC4B-9AE4CF4DABE7}"/>
          </ac:spMkLst>
        </pc:spChg>
        <pc:spChg chg="del">
          <ac:chgData name="marcos aurelio gularte de castro" userId="67f50566e2aee3b4" providerId="LiveId" clId="{6804DC77-0E8A-43CE-AC86-7D763F3ABCF7}" dt="2020-03-11T13:42:04.209" v="430" actId="931"/>
          <ac:spMkLst>
            <pc:docMk/>
            <pc:sldMk cId="431098602" sldId="266"/>
            <ac:spMk id="3" creationId="{B0EB0160-D048-4C3A-83EA-ED929C7873F6}"/>
          </ac:spMkLst>
        </pc:spChg>
        <pc:picChg chg="add mod">
          <ac:chgData name="marcos aurelio gularte de castro" userId="67f50566e2aee3b4" providerId="LiveId" clId="{6804DC77-0E8A-43CE-AC86-7D763F3ABCF7}" dt="2020-03-11T13:42:05.302" v="432" actId="962"/>
          <ac:picMkLst>
            <pc:docMk/>
            <pc:sldMk cId="431098602" sldId="266"/>
            <ac:picMk id="5" creationId="{630FAE29-ECED-48BF-A7A6-9B9A350C9C6C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464284181" sldId="266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2237794451" sldId="267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2667183372" sldId="267"/>
        </pc:sldMkLst>
        <pc:spChg chg="del">
          <ac:chgData name="marcos aurelio gularte de castro" userId="67f50566e2aee3b4" providerId="LiveId" clId="{6804DC77-0E8A-43CE-AC86-7D763F3ABCF7}" dt="2020-03-11T12:42:33.969" v="59"/>
          <ac:spMkLst>
            <pc:docMk/>
            <pc:sldMk cId="2667183372" sldId="267"/>
            <ac:spMk id="2" creationId="{86FF154E-306E-4E0F-9C7A-9B95BC44625E}"/>
          </ac:spMkLst>
        </pc:spChg>
        <pc:spChg chg="del">
          <ac:chgData name="marcos aurelio gularte de castro" userId="67f50566e2aee3b4" providerId="LiveId" clId="{6804DC77-0E8A-43CE-AC86-7D763F3ABCF7}" dt="2020-03-11T12:42:33.969" v="59"/>
          <ac:spMkLst>
            <pc:docMk/>
            <pc:sldMk cId="2667183372" sldId="267"/>
            <ac:spMk id="3" creationId="{0E2CCDD8-94EF-43AB-A484-931E9C59A139}"/>
          </ac:spMkLst>
        </pc:spChg>
        <pc:spChg chg="add del mod">
          <ac:chgData name="marcos aurelio gularte de castro" userId="67f50566e2aee3b4" providerId="LiveId" clId="{6804DC77-0E8A-43CE-AC86-7D763F3ABCF7}" dt="2020-03-11T12:43:16.536" v="74" actId="478"/>
          <ac:spMkLst>
            <pc:docMk/>
            <pc:sldMk cId="2667183372" sldId="267"/>
            <ac:spMk id="4" creationId="{4F7C2368-D0BB-4BE8-9980-96981B1FE740}"/>
          </ac:spMkLst>
        </pc:spChg>
        <pc:spChg chg="add del mod">
          <ac:chgData name="marcos aurelio gularte de castro" userId="67f50566e2aee3b4" providerId="LiveId" clId="{6804DC77-0E8A-43CE-AC86-7D763F3ABCF7}" dt="2020-03-11T12:42:53.177" v="63"/>
          <ac:spMkLst>
            <pc:docMk/>
            <pc:sldMk cId="2667183372" sldId="267"/>
            <ac:spMk id="5" creationId="{02722EF8-B8C9-4845-9370-78CA51A9FE18}"/>
          </ac:spMkLst>
        </pc:spChg>
        <pc:spChg chg="add mod">
          <ac:chgData name="marcos aurelio gularte de castro" userId="67f50566e2aee3b4" providerId="LiveId" clId="{6804DC77-0E8A-43CE-AC86-7D763F3ABCF7}" dt="2020-03-11T12:43:21.921" v="75" actId="1076"/>
          <ac:spMkLst>
            <pc:docMk/>
            <pc:sldMk cId="2667183372" sldId="267"/>
            <ac:spMk id="6" creationId="{AA59A503-B988-4EB7-A42E-20ED26FA6DD9}"/>
          </ac:spMkLst>
        </pc:sp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235499266" sldId="268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1800152108" sldId="268"/>
        </pc:sldMkLst>
        <pc:spChg chg="mod">
          <ac:chgData name="marcos aurelio gularte de castro" userId="67f50566e2aee3b4" providerId="LiveId" clId="{6804DC77-0E8A-43CE-AC86-7D763F3ABCF7}" dt="2020-03-11T13:43:51.401" v="435" actId="27636"/>
          <ac:spMkLst>
            <pc:docMk/>
            <pc:sldMk cId="1800152108" sldId="268"/>
            <ac:spMk id="2" creationId="{C320DF90-B005-44AE-973F-9AB956312EBD}"/>
          </ac:spMkLst>
        </pc:spChg>
        <pc:spChg chg="del">
          <ac:chgData name="marcos aurelio gularte de castro" userId="67f50566e2aee3b4" providerId="LiveId" clId="{6804DC77-0E8A-43CE-AC86-7D763F3ABCF7}" dt="2020-03-11T12:43:33.251" v="77"/>
          <ac:spMkLst>
            <pc:docMk/>
            <pc:sldMk cId="1800152108" sldId="268"/>
            <ac:spMk id="3" creationId="{835AE1D0-45FB-48EC-AE0F-9BF1C8ED4FD5}"/>
          </ac:spMkLst>
        </pc:spChg>
        <pc:spChg chg="add del mod">
          <ac:chgData name="marcos aurelio gularte de castro" userId="67f50566e2aee3b4" providerId="LiveId" clId="{6804DC77-0E8A-43CE-AC86-7D763F3ABCF7}" dt="2020-03-11T12:43:33.251" v="77"/>
          <ac:spMkLst>
            <pc:docMk/>
            <pc:sldMk cId="1800152108" sldId="268"/>
            <ac:spMk id="4" creationId="{3CD62D46-74A7-4431-936F-C03E03A01B4F}"/>
          </ac:spMkLst>
        </pc:spChg>
        <pc:spChg chg="add del mod">
          <ac:chgData name="marcos aurelio gularte de castro" userId="67f50566e2aee3b4" providerId="LiveId" clId="{6804DC77-0E8A-43CE-AC86-7D763F3ABCF7}" dt="2020-03-11T12:46:42.476" v="91"/>
          <ac:spMkLst>
            <pc:docMk/>
            <pc:sldMk cId="1800152108" sldId="268"/>
            <ac:spMk id="5" creationId="{5698BD08-52D9-405E-B14C-2DD1AD48378C}"/>
          </ac:spMkLst>
        </pc:spChg>
        <pc:spChg chg="add del mod">
          <ac:chgData name="marcos aurelio gularte de castro" userId="67f50566e2aee3b4" providerId="LiveId" clId="{6804DC77-0E8A-43CE-AC86-7D763F3ABCF7}" dt="2020-03-11T13:42:29.934" v="433"/>
          <ac:spMkLst>
            <pc:docMk/>
            <pc:sldMk cId="1800152108" sldId="268"/>
            <ac:spMk id="6" creationId="{07CBA16D-4CD8-4E26-8614-78EFD81444D5}"/>
          </ac:spMkLst>
        </pc:spChg>
        <pc:spChg chg="add del mod">
          <ac:chgData name="marcos aurelio gularte de castro" userId="67f50566e2aee3b4" providerId="LiveId" clId="{6804DC77-0E8A-43CE-AC86-7D763F3ABCF7}" dt="2020-03-11T13:43:51.308" v="434"/>
          <ac:spMkLst>
            <pc:docMk/>
            <pc:sldMk cId="1800152108" sldId="268"/>
            <ac:spMk id="8" creationId="{92DEB046-1866-408F-9D16-E8C6ED2889EA}"/>
          </ac:spMkLst>
        </pc:spChg>
        <pc:spChg chg="add del mod">
          <ac:chgData name="marcos aurelio gularte de castro" userId="67f50566e2aee3b4" providerId="LiveId" clId="{6804DC77-0E8A-43CE-AC86-7D763F3ABCF7}" dt="2020-03-11T13:43:51.308" v="434"/>
          <ac:spMkLst>
            <pc:docMk/>
            <pc:sldMk cId="1800152108" sldId="268"/>
            <ac:spMk id="9" creationId="{349EA0DD-9600-4F5A-BC2F-229E41BAC5FB}"/>
          </ac:spMkLst>
        </pc:spChg>
        <pc:picChg chg="add">
          <ac:chgData name="marcos aurelio gularte de castro" userId="67f50566e2aee3b4" providerId="LiveId" clId="{6804DC77-0E8A-43CE-AC86-7D763F3ABCF7}" dt="2020-03-11T13:42:29.934" v="433"/>
          <ac:picMkLst>
            <pc:docMk/>
            <pc:sldMk cId="1800152108" sldId="268"/>
            <ac:picMk id="7" creationId="{32C5B67B-309E-4D72-B60F-D15ABA286A6A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1648872493" sldId="269"/>
        </pc:sldMkLst>
        <pc:spChg chg="mod">
          <ac:chgData name="marcos aurelio gularte de castro" userId="67f50566e2aee3b4" providerId="LiveId" clId="{6804DC77-0E8A-43CE-AC86-7D763F3ABCF7}" dt="2020-03-11T12:44:00.516" v="79" actId="20577"/>
          <ac:spMkLst>
            <pc:docMk/>
            <pc:sldMk cId="1648872493" sldId="269"/>
            <ac:spMk id="2" creationId="{5C065F12-CBBD-44F9-B009-B081CA4914D5}"/>
          </ac:spMkLst>
        </pc:spChg>
        <pc:spChg chg="del">
          <ac:chgData name="marcos aurelio gularte de castro" userId="67f50566e2aee3b4" providerId="LiveId" clId="{6804DC77-0E8A-43CE-AC86-7D763F3ABCF7}" dt="2020-03-11T13:44:17.921" v="436"/>
          <ac:spMkLst>
            <pc:docMk/>
            <pc:sldMk cId="1648872493" sldId="269"/>
            <ac:spMk id="3" creationId="{9AE85184-C769-42ED-9881-D44A9D2BDAAD}"/>
          </ac:spMkLst>
        </pc:spChg>
        <pc:spChg chg="add del mod">
          <ac:chgData name="marcos aurelio gularte de castro" userId="67f50566e2aee3b4" providerId="LiveId" clId="{6804DC77-0E8A-43CE-AC86-7D763F3ABCF7}" dt="2020-03-11T13:44:20.270" v="437"/>
          <ac:spMkLst>
            <pc:docMk/>
            <pc:sldMk cId="1648872493" sldId="269"/>
            <ac:spMk id="5" creationId="{FDAABEC3-51D7-441B-AA17-22A5DA02E766}"/>
          </ac:spMkLst>
        </pc:spChg>
        <pc:spChg chg="add del mod">
          <ac:chgData name="marcos aurelio gularte de castro" userId="67f50566e2aee3b4" providerId="LiveId" clId="{6804DC77-0E8A-43CE-AC86-7D763F3ABCF7}" dt="2020-03-11T13:44:20.270" v="437"/>
          <ac:spMkLst>
            <pc:docMk/>
            <pc:sldMk cId="1648872493" sldId="269"/>
            <ac:spMk id="6" creationId="{01484CD1-479E-4C51-B661-4C5C02009A9D}"/>
          </ac:spMkLst>
        </pc:spChg>
        <pc:spChg chg="add del mod">
          <ac:chgData name="marcos aurelio gularte de castro" userId="67f50566e2aee3b4" providerId="LiveId" clId="{6804DC77-0E8A-43CE-AC86-7D763F3ABCF7}" dt="2020-03-11T13:44:50.919" v="439"/>
          <ac:spMkLst>
            <pc:docMk/>
            <pc:sldMk cId="1648872493" sldId="269"/>
            <ac:spMk id="8" creationId="{3A0D7BA9-9F3B-4459-8E1D-3213400370C2}"/>
          </ac:spMkLst>
        </pc:spChg>
        <pc:picChg chg="add del">
          <ac:chgData name="marcos aurelio gularte de castro" userId="67f50566e2aee3b4" providerId="LiveId" clId="{6804DC77-0E8A-43CE-AC86-7D763F3ABCF7}" dt="2020-03-11T13:44:39.675" v="438" actId="478"/>
          <ac:picMkLst>
            <pc:docMk/>
            <pc:sldMk cId="1648872493" sldId="269"/>
            <ac:picMk id="4" creationId="{8453E2FC-D5B7-4153-9827-956B23123C26}"/>
          </ac:picMkLst>
        </pc:picChg>
        <pc:picChg chg="add mod">
          <ac:chgData name="marcos aurelio gularte de castro" userId="67f50566e2aee3b4" providerId="LiveId" clId="{6804DC77-0E8A-43CE-AC86-7D763F3ABCF7}" dt="2020-03-11T13:44:50.919" v="439"/>
          <ac:picMkLst>
            <pc:docMk/>
            <pc:sldMk cId="1648872493" sldId="269"/>
            <ac:picMk id="9" creationId="{30F2E8F5-2397-461F-BC6E-01A5D2AA796D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3571099346" sldId="269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3948841906" sldId="270"/>
        </pc:sldMkLst>
        <pc:spChg chg="mod">
          <ac:chgData name="marcos aurelio gularte de castro" userId="67f50566e2aee3b4" providerId="LiveId" clId="{6804DC77-0E8A-43CE-AC86-7D763F3ABCF7}" dt="2020-03-11T12:44:54.783" v="81" actId="20577"/>
          <ac:spMkLst>
            <pc:docMk/>
            <pc:sldMk cId="3948841906" sldId="270"/>
            <ac:spMk id="2" creationId="{ADFD0FFE-BC1E-41C5-A981-5949EB2E9A22}"/>
          </ac:spMkLst>
        </pc:spChg>
        <pc:spChg chg="del">
          <ac:chgData name="marcos aurelio gularte de castro" userId="67f50566e2aee3b4" providerId="LiveId" clId="{6804DC77-0E8A-43CE-AC86-7D763F3ABCF7}" dt="2020-03-11T13:44:58.251" v="440"/>
          <ac:spMkLst>
            <pc:docMk/>
            <pc:sldMk cId="3948841906" sldId="270"/>
            <ac:spMk id="3" creationId="{68095841-AAA9-4E49-A1B6-54ACBE0A5EA6}"/>
          </ac:spMkLst>
        </pc:spChg>
        <pc:spChg chg="add del mod">
          <ac:chgData name="marcos aurelio gularte de castro" userId="67f50566e2aee3b4" providerId="LiveId" clId="{6804DC77-0E8A-43CE-AC86-7D763F3ABCF7}" dt="2020-03-11T13:45:01.970" v="441"/>
          <ac:spMkLst>
            <pc:docMk/>
            <pc:sldMk cId="3948841906" sldId="270"/>
            <ac:spMk id="5" creationId="{304C6E92-6A92-4DF7-86B5-97AB9F461190}"/>
          </ac:spMkLst>
        </pc:spChg>
        <pc:spChg chg="add del mod">
          <ac:chgData name="marcos aurelio gularte de castro" userId="67f50566e2aee3b4" providerId="LiveId" clId="{6804DC77-0E8A-43CE-AC86-7D763F3ABCF7}" dt="2020-03-11T13:45:01.970" v="441"/>
          <ac:spMkLst>
            <pc:docMk/>
            <pc:sldMk cId="3948841906" sldId="270"/>
            <ac:spMk id="6" creationId="{B1F8495F-ACB5-4202-84A7-1FBDC2259C30}"/>
          </ac:spMkLst>
        </pc:spChg>
        <pc:picChg chg="add mod modCrop">
          <ac:chgData name="marcos aurelio gularte de castro" userId="67f50566e2aee3b4" providerId="LiveId" clId="{6804DC77-0E8A-43CE-AC86-7D763F3ABCF7}" dt="2020-03-11T13:45:57.689" v="446" actId="18131"/>
          <ac:picMkLst>
            <pc:docMk/>
            <pc:sldMk cId="3948841906" sldId="270"/>
            <ac:picMk id="4" creationId="{619E49CA-D728-4E3A-8BE3-79902DDA2494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3957510956" sldId="270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463932382" sldId="271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1525507888" sldId="271"/>
        </pc:sldMkLst>
        <pc:spChg chg="mod">
          <ac:chgData name="marcos aurelio gularte de castro" userId="67f50566e2aee3b4" providerId="LiveId" clId="{6804DC77-0E8A-43CE-AC86-7D763F3ABCF7}" dt="2020-03-11T12:45:11.266" v="83" actId="20577"/>
          <ac:spMkLst>
            <pc:docMk/>
            <pc:sldMk cId="1525507888" sldId="271"/>
            <ac:spMk id="2" creationId="{8B121A08-20C5-45EC-81BA-F53B6C57216D}"/>
          </ac:spMkLst>
        </pc:spChg>
        <pc:spChg chg="del">
          <ac:chgData name="marcos aurelio gularte de castro" userId="67f50566e2aee3b4" providerId="LiveId" clId="{6804DC77-0E8A-43CE-AC86-7D763F3ABCF7}" dt="2020-03-11T13:45:21.189" v="442"/>
          <ac:spMkLst>
            <pc:docMk/>
            <pc:sldMk cId="1525507888" sldId="271"/>
            <ac:spMk id="3" creationId="{E5749044-D70C-4C11-B0E6-2C6F57180E41}"/>
          </ac:spMkLst>
        </pc:spChg>
        <pc:spChg chg="add del mod">
          <ac:chgData name="marcos aurelio gularte de castro" userId="67f50566e2aee3b4" providerId="LiveId" clId="{6804DC77-0E8A-43CE-AC86-7D763F3ABCF7}" dt="2020-03-11T13:45:26.434" v="443"/>
          <ac:spMkLst>
            <pc:docMk/>
            <pc:sldMk cId="1525507888" sldId="271"/>
            <ac:spMk id="5" creationId="{BB18CDC3-7B1B-4E0C-B18A-F1CBFD5C6A91}"/>
          </ac:spMkLst>
        </pc:spChg>
        <pc:spChg chg="add del mod">
          <ac:chgData name="marcos aurelio gularte de castro" userId="67f50566e2aee3b4" providerId="LiveId" clId="{6804DC77-0E8A-43CE-AC86-7D763F3ABCF7}" dt="2020-03-11T13:45:26.434" v="443"/>
          <ac:spMkLst>
            <pc:docMk/>
            <pc:sldMk cId="1525507888" sldId="271"/>
            <ac:spMk id="6" creationId="{D0CDCD12-F733-419A-A605-7AB7396EDE55}"/>
          </ac:spMkLst>
        </pc:spChg>
        <pc:picChg chg="add mod modCrop">
          <ac:chgData name="marcos aurelio gularte de castro" userId="67f50566e2aee3b4" providerId="LiveId" clId="{6804DC77-0E8A-43CE-AC86-7D763F3ABCF7}" dt="2020-03-11T13:45:40.784" v="444" actId="18131"/>
          <ac:picMkLst>
            <pc:docMk/>
            <pc:sldMk cId="1525507888" sldId="271"/>
            <ac:picMk id="4" creationId="{AB689B44-4EB6-4CA0-8948-F5BD8C9AE89A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813695186" sldId="272"/>
        </pc:sldMkLst>
        <pc:spChg chg="mod">
          <ac:chgData name="marcos aurelio gularte de castro" userId="67f50566e2aee3b4" providerId="LiveId" clId="{6804DC77-0E8A-43CE-AC86-7D763F3ABCF7}" dt="2020-03-11T13:46:24.492" v="449" actId="27636"/>
          <ac:spMkLst>
            <pc:docMk/>
            <pc:sldMk cId="813695186" sldId="272"/>
            <ac:spMk id="2" creationId="{1BB894AE-BABB-4439-8A0B-3FCFDF55E08E}"/>
          </ac:spMkLst>
        </pc:spChg>
        <pc:spChg chg="del">
          <ac:chgData name="marcos aurelio gularte de castro" userId="67f50566e2aee3b4" providerId="LiveId" clId="{6804DC77-0E8A-43CE-AC86-7D763F3ABCF7}" dt="2020-03-11T12:45:26.853" v="85"/>
          <ac:spMkLst>
            <pc:docMk/>
            <pc:sldMk cId="813695186" sldId="272"/>
            <ac:spMk id="3" creationId="{8C8FD904-CDCB-457B-B624-FDFF24EDEDD1}"/>
          </ac:spMkLst>
        </pc:spChg>
        <pc:spChg chg="add del mod">
          <ac:chgData name="marcos aurelio gularte de castro" userId="67f50566e2aee3b4" providerId="LiveId" clId="{6804DC77-0E8A-43CE-AC86-7D763F3ABCF7}" dt="2020-03-11T12:45:26.853" v="85"/>
          <ac:spMkLst>
            <pc:docMk/>
            <pc:sldMk cId="813695186" sldId="272"/>
            <ac:spMk id="4" creationId="{A5C30542-75A5-48BC-B61F-6E5839BA4A39}"/>
          </ac:spMkLst>
        </pc:spChg>
        <pc:spChg chg="add del mod">
          <ac:chgData name="marcos aurelio gularte de castro" userId="67f50566e2aee3b4" providerId="LiveId" clId="{6804DC77-0E8A-43CE-AC86-7D763F3ABCF7}" dt="2020-03-11T12:46:50.868" v="93"/>
          <ac:spMkLst>
            <pc:docMk/>
            <pc:sldMk cId="813695186" sldId="272"/>
            <ac:spMk id="5" creationId="{90D0F142-FED1-4402-9631-7E894442031A}"/>
          </ac:spMkLst>
        </pc:spChg>
        <pc:spChg chg="add del mod">
          <ac:chgData name="marcos aurelio gularte de castro" userId="67f50566e2aee3b4" providerId="LiveId" clId="{6804DC77-0E8A-43CE-AC86-7D763F3ABCF7}" dt="2020-03-11T13:46:21.922" v="447"/>
          <ac:spMkLst>
            <pc:docMk/>
            <pc:sldMk cId="813695186" sldId="272"/>
            <ac:spMk id="6" creationId="{EFD0884A-7C46-4E9E-A8BC-455811B8EEC2}"/>
          </ac:spMkLst>
        </pc:spChg>
        <pc:spChg chg="add del mod">
          <ac:chgData name="marcos aurelio gularte de castro" userId="67f50566e2aee3b4" providerId="LiveId" clId="{6804DC77-0E8A-43CE-AC86-7D763F3ABCF7}" dt="2020-03-11T13:46:24.395" v="448"/>
          <ac:spMkLst>
            <pc:docMk/>
            <pc:sldMk cId="813695186" sldId="272"/>
            <ac:spMk id="8" creationId="{47808FE1-09C3-4F6C-91BC-DA38886319AF}"/>
          </ac:spMkLst>
        </pc:spChg>
        <pc:spChg chg="add del mod">
          <ac:chgData name="marcos aurelio gularte de castro" userId="67f50566e2aee3b4" providerId="LiveId" clId="{6804DC77-0E8A-43CE-AC86-7D763F3ABCF7}" dt="2020-03-11T13:46:24.395" v="448"/>
          <ac:spMkLst>
            <pc:docMk/>
            <pc:sldMk cId="813695186" sldId="272"/>
            <ac:spMk id="9" creationId="{90AFAB57-104E-4796-BF08-CC4DAE394A1E}"/>
          </ac:spMkLst>
        </pc:spChg>
        <pc:picChg chg="add">
          <ac:chgData name="marcos aurelio gularte de castro" userId="67f50566e2aee3b4" providerId="LiveId" clId="{6804DC77-0E8A-43CE-AC86-7D763F3ABCF7}" dt="2020-03-11T13:46:21.922" v="447"/>
          <ac:picMkLst>
            <pc:docMk/>
            <pc:sldMk cId="813695186" sldId="272"/>
            <ac:picMk id="7" creationId="{CE530963-7B50-4F99-979A-BF522D436DC8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3339955047" sldId="272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2680708291" sldId="273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3241604897" sldId="273"/>
        </pc:sldMkLst>
        <pc:spChg chg="mod">
          <ac:chgData name="marcos aurelio gularte de castro" userId="67f50566e2aee3b4" providerId="LiveId" clId="{6804DC77-0E8A-43CE-AC86-7D763F3ABCF7}" dt="2020-03-11T13:46:31.349" v="450" actId="20577"/>
          <ac:spMkLst>
            <pc:docMk/>
            <pc:sldMk cId="3241604897" sldId="273"/>
            <ac:spMk id="2" creationId="{B3A54BA6-1C63-470B-AD47-9C8283965A71}"/>
          </ac:spMkLst>
        </pc:spChg>
        <pc:spChg chg="del">
          <ac:chgData name="marcos aurelio gularte de castro" userId="67f50566e2aee3b4" providerId="LiveId" clId="{6804DC77-0E8A-43CE-AC86-7D763F3ABCF7}" dt="2020-03-11T13:46:45.805" v="451" actId="931"/>
          <ac:spMkLst>
            <pc:docMk/>
            <pc:sldMk cId="3241604897" sldId="273"/>
            <ac:spMk id="3" creationId="{2BA9D0A0-8177-4C89-8793-44E8E9BF3CE1}"/>
          </ac:spMkLst>
        </pc:spChg>
        <pc:picChg chg="add mod modCrop">
          <ac:chgData name="marcos aurelio gularte de castro" userId="67f50566e2aee3b4" providerId="LiveId" clId="{6804DC77-0E8A-43CE-AC86-7D763F3ABCF7}" dt="2020-03-11T13:46:52.356" v="454" actId="18131"/>
          <ac:picMkLst>
            <pc:docMk/>
            <pc:sldMk cId="3241604897" sldId="273"/>
            <ac:picMk id="5" creationId="{B8833C2B-27D5-465E-ABA7-BE0A65FC7420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204539383" sldId="274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3516030140" sldId="274"/>
        </pc:sldMkLst>
        <pc:spChg chg="mod">
          <ac:chgData name="marcos aurelio gularte de castro" userId="67f50566e2aee3b4" providerId="LiveId" clId="{6804DC77-0E8A-43CE-AC86-7D763F3ABCF7}" dt="2020-03-11T12:46:16.542" v="89" actId="20577"/>
          <ac:spMkLst>
            <pc:docMk/>
            <pc:sldMk cId="3516030140" sldId="274"/>
            <ac:spMk id="2" creationId="{AF24348A-5312-40BA-8CD3-925D45406AB0}"/>
          </ac:spMkLst>
        </pc:spChg>
        <pc:spChg chg="del">
          <ac:chgData name="marcos aurelio gularte de castro" userId="67f50566e2aee3b4" providerId="LiveId" clId="{6804DC77-0E8A-43CE-AC86-7D763F3ABCF7}" dt="2020-03-11T13:47:10.592" v="455"/>
          <ac:spMkLst>
            <pc:docMk/>
            <pc:sldMk cId="3516030140" sldId="274"/>
            <ac:spMk id="3" creationId="{B35B19CD-669B-49E4-B251-794DFE0F0786}"/>
          </ac:spMkLst>
        </pc:spChg>
        <pc:spChg chg="add del mod">
          <ac:chgData name="marcos aurelio gularte de castro" userId="67f50566e2aee3b4" providerId="LiveId" clId="{6804DC77-0E8A-43CE-AC86-7D763F3ABCF7}" dt="2020-03-11T13:47:12.323" v="456"/>
          <ac:spMkLst>
            <pc:docMk/>
            <pc:sldMk cId="3516030140" sldId="274"/>
            <ac:spMk id="5" creationId="{8DE0B69D-B032-412F-A580-869794C8CB23}"/>
          </ac:spMkLst>
        </pc:spChg>
        <pc:spChg chg="add del mod">
          <ac:chgData name="marcos aurelio gularte de castro" userId="67f50566e2aee3b4" providerId="LiveId" clId="{6804DC77-0E8A-43CE-AC86-7D763F3ABCF7}" dt="2020-03-11T13:47:12.323" v="456"/>
          <ac:spMkLst>
            <pc:docMk/>
            <pc:sldMk cId="3516030140" sldId="274"/>
            <ac:spMk id="6" creationId="{AF8D18BA-62BC-42CF-B9C0-402535665688}"/>
          </ac:spMkLst>
        </pc:spChg>
        <pc:spChg chg="add del mod">
          <ac:chgData name="marcos aurelio gularte de castro" userId="67f50566e2aee3b4" providerId="LiveId" clId="{6804DC77-0E8A-43CE-AC86-7D763F3ABCF7}" dt="2020-03-11T14:50:13.554" v="504" actId="931"/>
          <ac:spMkLst>
            <pc:docMk/>
            <pc:sldMk cId="3516030140" sldId="274"/>
            <ac:spMk id="8" creationId="{5D573DF2-8E44-41BC-AF0B-00F89246BCD8}"/>
          </ac:spMkLst>
        </pc:spChg>
        <pc:picChg chg="add del mod modCrop">
          <ac:chgData name="marcos aurelio gularte de castro" userId="67f50566e2aee3b4" providerId="LiveId" clId="{6804DC77-0E8A-43CE-AC86-7D763F3ABCF7}" dt="2020-03-11T14:49:33.439" v="503" actId="478"/>
          <ac:picMkLst>
            <pc:docMk/>
            <pc:sldMk cId="3516030140" sldId="274"/>
            <ac:picMk id="4" creationId="{B0A80563-9C07-46EB-AA4E-98F412792536}"/>
          </ac:picMkLst>
        </pc:picChg>
        <pc:picChg chg="add mod">
          <ac:chgData name="marcos aurelio gularte de castro" userId="67f50566e2aee3b4" providerId="LiveId" clId="{6804DC77-0E8A-43CE-AC86-7D763F3ABCF7}" dt="2020-03-11T14:50:15.444" v="505" actId="27614"/>
          <ac:picMkLst>
            <pc:docMk/>
            <pc:sldMk cId="3516030140" sldId="274"/>
            <ac:picMk id="10" creationId="{D7D7B921-8CC7-4F21-B5A3-1178022FF756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424966576" sldId="275"/>
        </pc:sldMkLst>
        <pc:spChg chg="mod">
          <ac:chgData name="marcos aurelio gularte de castro" userId="67f50566e2aee3b4" providerId="LiveId" clId="{6804DC77-0E8A-43CE-AC86-7D763F3ABCF7}" dt="2020-03-11T13:47:51.269" v="464" actId="27636"/>
          <ac:spMkLst>
            <pc:docMk/>
            <pc:sldMk cId="424966576" sldId="275"/>
            <ac:spMk id="2" creationId="{FC98038D-2FA2-4F58-B68A-EBB0E11E0D0B}"/>
          </ac:spMkLst>
        </pc:spChg>
        <pc:spChg chg="del">
          <ac:chgData name="marcos aurelio gularte de castro" userId="67f50566e2aee3b4" providerId="LiveId" clId="{6804DC77-0E8A-43CE-AC86-7D763F3ABCF7}" dt="2020-03-11T12:46:57.493" v="95"/>
          <ac:spMkLst>
            <pc:docMk/>
            <pc:sldMk cId="424966576" sldId="275"/>
            <ac:spMk id="3" creationId="{B9D3A41F-F57F-4FE4-A733-9343A15F1E52}"/>
          </ac:spMkLst>
        </pc:spChg>
        <pc:spChg chg="add del mod">
          <ac:chgData name="marcos aurelio gularte de castro" userId="67f50566e2aee3b4" providerId="LiveId" clId="{6804DC77-0E8A-43CE-AC86-7D763F3ABCF7}" dt="2020-03-11T12:46:57.493" v="95"/>
          <ac:spMkLst>
            <pc:docMk/>
            <pc:sldMk cId="424966576" sldId="275"/>
            <ac:spMk id="4" creationId="{664035EE-13B8-4A2D-B3C6-280312E8C553}"/>
          </ac:spMkLst>
        </pc:spChg>
        <pc:spChg chg="add del mod">
          <ac:chgData name="marcos aurelio gularte de castro" userId="67f50566e2aee3b4" providerId="LiveId" clId="{6804DC77-0E8A-43CE-AC86-7D763F3ABCF7}" dt="2020-03-11T12:46:59.095" v="96"/>
          <ac:spMkLst>
            <pc:docMk/>
            <pc:sldMk cId="424966576" sldId="275"/>
            <ac:spMk id="5" creationId="{2B80EFC0-3423-4AA1-84A8-1BEA2F0A4340}"/>
          </ac:spMkLst>
        </pc:spChg>
        <pc:spChg chg="add del mod">
          <ac:chgData name="marcos aurelio gularte de castro" userId="67f50566e2aee3b4" providerId="LiveId" clId="{6804DC77-0E8A-43CE-AC86-7D763F3ABCF7}" dt="2020-03-11T12:46:59.095" v="96"/>
          <ac:spMkLst>
            <pc:docMk/>
            <pc:sldMk cId="424966576" sldId="275"/>
            <ac:spMk id="6" creationId="{CAF73459-3A89-4B8E-B234-5C1031788AFB}"/>
          </ac:spMkLst>
        </pc:spChg>
        <pc:spChg chg="add del mod">
          <ac:chgData name="marcos aurelio gularte de castro" userId="67f50566e2aee3b4" providerId="LiveId" clId="{6804DC77-0E8A-43CE-AC86-7D763F3ABCF7}" dt="2020-03-11T12:47:01.859" v="97"/>
          <ac:spMkLst>
            <pc:docMk/>
            <pc:sldMk cId="424966576" sldId="275"/>
            <ac:spMk id="7" creationId="{FE4C2CD6-DB2E-4521-87A8-019B3D5410CB}"/>
          </ac:spMkLst>
        </pc:spChg>
        <pc:spChg chg="add del mod">
          <ac:chgData name="marcos aurelio gularte de castro" userId="67f50566e2aee3b4" providerId="LiveId" clId="{6804DC77-0E8A-43CE-AC86-7D763F3ABCF7}" dt="2020-03-11T13:47:48.263" v="462"/>
          <ac:spMkLst>
            <pc:docMk/>
            <pc:sldMk cId="424966576" sldId="275"/>
            <ac:spMk id="8" creationId="{97EE8223-8AB9-4330-B87E-6B83344786AA}"/>
          </ac:spMkLst>
        </pc:spChg>
        <pc:spChg chg="add del mod">
          <ac:chgData name="marcos aurelio gularte de castro" userId="67f50566e2aee3b4" providerId="LiveId" clId="{6804DC77-0E8A-43CE-AC86-7D763F3ABCF7}" dt="2020-03-11T13:47:51.177" v="463"/>
          <ac:spMkLst>
            <pc:docMk/>
            <pc:sldMk cId="424966576" sldId="275"/>
            <ac:spMk id="12" creationId="{4A39DC9A-F670-4ED9-9FD6-B6D6B84C64C7}"/>
          </ac:spMkLst>
        </pc:spChg>
        <pc:spChg chg="add del mod">
          <ac:chgData name="marcos aurelio gularte de castro" userId="67f50566e2aee3b4" providerId="LiveId" clId="{6804DC77-0E8A-43CE-AC86-7D763F3ABCF7}" dt="2020-03-11T13:47:51.177" v="463"/>
          <ac:spMkLst>
            <pc:docMk/>
            <pc:sldMk cId="424966576" sldId="275"/>
            <ac:spMk id="13" creationId="{E261D7CC-2282-4E1E-9298-829D35A0A53E}"/>
          </ac:spMkLst>
        </pc:spChg>
        <pc:picChg chg="add del">
          <ac:chgData name="marcos aurelio gularte de castro" userId="67f50566e2aee3b4" providerId="LiveId" clId="{6804DC77-0E8A-43CE-AC86-7D763F3ABCF7}" dt="2020-03-11T13:47:36.681" v="459" actId="21"/>
          <ac:picMkLst>
            <pc:docMk/>
            <pc:sldMk cId="424966576" sldId="275"/>
            <ac:picMk id="9" creationId="{85A3C39B-B918-412D-B158-B73876066496}"/>
          </ac:picMkLst>
        </pc:picChg>
        <pc:picChg chg="add del">
          <ac:chgData name="marcos aurelio gularte de castro" userId="67f50566e2aee3b4" providerId="LiveId" clId="{6804DC77-0E8A-43CE-AC86-7D763F3ABCF7}" dt="2020-03-11T13:47:45.698" v="461"/>
          <ac:picMkLst>
            <pc:docMk/>
            <pc:sldMk cId="424966576" sldId="275"/>
            <ac:picMk id="10" creationId="{C6E8385A-12A0-499A-94B6-C0D57D8C19D7}"/>
          </ac:picMkLst>
        </pc:picChg>
        <pc:picChg chg="add">
          <ac:chgData name="marcos aurelio gularte de castro" userId="67f50566e2aee3b4" providerId="LiveId" clId="{6804DC77-0E8A-43CE-AC86-7D763F3ABCF7}" dt="2020-03-11T13:47:48.263" v="462"/>
          <ac:picMkLst>
            <pc:docMk/>
            <pc:sldMk cId="424966576" sldId="275"/>
            <ac:picMk id="11" creationId="{FE190241-8605-4881-BCE4-F3DF70A1E3D6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074403065" sldId="275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446773450" sldId="276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2229554825" sldId="276"/>
        </pc:sldMkLst>
        <pc:spChg chg="mod">
          <ac:chgData name="marcos aurelio gularte de castro" userId="67f50566e2aee3b4" providerId="LiveId" clId="{6804DC77-0E8A-43CE-AC86-7D763F3ABCF7}" dt="2020-03-11T12:47:44.935" v="100" actId="20577"/>
          <ac:spMkLst>
            <pc:docMk/>
            <pc:sldMk cId="2229554825" sldId="276"/>
            <ac:spMk id="2" creationId="{0B792AAA-9A7A-40AE-9A44-1D0DD1F70460}"/>
          </ac:spMkLst>
        </pc:spChg>
        <pc:spChg chg="del">
          <ac:chgData name="marcos aurelio gularte de castro" userId="67f50566e2aee3b4" providerId="LiveId" clId="{6804DC77-0E8A-43CE-AC86-7D763F3ABCF7}" dt="2020-03-11T13:48:13.084" v="465"/>
          <ac:spMkLst>
            <pc:docMk/>
            <pc:sldMk cId="2229554825" sldId="276"/>
            <ac:spMk id="3" creationId="{85DFAB5A-FA1C-4606-B386-3BB8349C5BCE}"/>
          </ac:spMkLst>
        </pc:spChg>
        <pc:spChg chg="add del mod">
          <ac:chgData name="marcos aurelio gularte de castro" userId="67f50566e2aee3b4" providerId="LiveId" clId="{6804DC77-0E8A-43CE-AC86-7D763F3ABCF7}" dt="2020-03-11T13:48:23.153" v="467"/>
          <ac:spMkLst>
            <pc:docMk/>
            <pc:sldMk cId="2229554825" sldId="276"/>
            <ac:spMk id="5" creationId="{074A8DE3-1308-4209-B0BD-7E0AEC0DDB36}"/>
          </ac:spMkLst>
        </pc:spChg>
        <pc:spChg chg="add del mod">
          <ac:chgData name="marcos aurelio gularte de castro" userId="67f50566e2aee3b4" providerId="LiveId" clId="{6804DC77-0E8A-43CE-AC86-7D763F3ABCF7}" dt="2020-03-11T13:48:26.104" v="468"/>
          <ac:spMkLst>
            <pc:docMk/>
            <pc:sldMk cId="2229554825" sldId="276"/>
            <ac:spMk id="7" creationId="{2216DC4E-9B31-4F94-BA5F-03DB3B758C61}"/>
          </ac:spMkLst>
        </pc:spChg>
        <pc:spChg chg="add del mod">
          <ac:chgData name="marcos aurelio gularte de castro" userId="67f50566e2aee3b4" providerId="LiveId" clId="{6804DC77-0E8A-43CE-AC86-7D763F3ABCF7}" dt="2020-03-11T13:48:26.104" v="468"/>
          <ac:spMkLst>
            <pc:docMk/>
            <pc:sldMk cId="2229554825" sldId="276"/>
            <ac:spMk id="8" creationId="{0F484F34-C459-473E-A537-D90F4BB43C0C}"/>
          </ac:spMkLst>
        </pc:spChg>
        <pc:picChg chg="add del">
          <ac:chgData name="marcos aurelio gularte de castro" userId="67f50566e2aee3b4" providerId="LiveId" clId="{6804DC77-0E8A-43CE-AC86-7D763F3ABCF7}" dt="2020-03-11T13:48:16.302" v="466" actId="478"/>
          <ac:picMkLst>
            <pc:docMk/>
            <pc:sldMk cId="2229554825" sldId="276"/>
            <ac:picMk id="4" creationId="{9D05C761-8F84-4841-A51C-86502D1C4830}"/>
          </ac:picMkLst>
        </pc:picChg>
        <pc:picChg chg="add mod modCrop">
          <ac:chgData name="marcos aurelio gularte de castro" userId="67f50566e2aee3b4" providerId="LiveId" clId="{6804DC77-0E8A-43CE-AC86-7D763F3ABCF7}" dt="2020-03-11T14:44:09.901" v="495" actId="18131"/>
          <ac:picMkLst>
            <pc:docMk/>
            <pc:sldMk cId="2229554825" sldId="276"/>
            <ac:picMk id="6" creationId="{61EA0950-EC31-4A43-A378-772B609C194F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573415586" sldId="277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4080976335" sldId="277"/>
        </pc:sldMkLst>
        <pc:spChg chg="mod">
          <ac:chgData name="marcos aurelio gularte de castro" userId="67f50566e2aee3b4" providerId="LiveId" clId="{6804DC77-0E8A-43CE-AC86-7D763F3ABCF7}" dt="2020-03-11T12:48:14.556" v="103" actId="20577"/>
          <ac:spMkLst>
            <pc:docMk/>
            <pc:sldMk cId="4080976335" sldId="277"/>
            <ac:spMk id="2" creationId="{AD559D97-D8CF-40F8-A857-B56C61440D0A}"/>
          </ac:spMkLst>
        </pc:spChg>
        <pc:spChg chg="del">
          <ac:chgData name="marcos aurelio gularte de castro" userId="67f50566e2aee3b4" providerId="LiveId" clId="{6804DC77-0E8A-43CE-AC86-7D763F3ABCF7}" dt="2020-03-11T13:49:27.582" v="472"/>
          <ac:spMkLst>
            <pc:docMk/>
            <pc:sldMk cId="4080976335" sldId="277"/>
            <ac:spMk id="3" creationId="{12DCD96E-6FF9-4F8A-B73A-211DF79795FF}"/>
          </ac:spMkLst>
        </pc:spChg>
        <pc:spChg chg="add del mod">
          <ac:chgData name="marcos aurelio gularte de castro" userId="67f50566e2aee3b4" providerId="LiveId" clId="{6804DC77-0E8A-43CE-AC86-7D763F3ABCF7}" dt="2020-03-11T13:49:30.112" v="473"/>
          <ac:spMkLst>
            <pc:docMk/>
            <pc:sldMk cId="4080976335" sldId="277"/>
            <ac:spMk id="5" creationId="{C6D205E6-4206-4A80-98E6-53F255C1C881}"/>
          </ac:spMkLst>
        </pc:spChg>
        <pc:spChg chg="add del mod">
          <ac:chgData name="marcos aurelio gularte de castro" userId="67f50566e2aee3b4" providerId="LiveId" clId="{6804DC77-0E8A-43CE-AC86-7D763F3ABCF7}" dt="2020-03-11T13:49:30.112" v="473"/>
          <ac:spMkLst>
            <pc:docMk/>
            <pc:sldMk cId="4080976335" sldId="277"/>
            <ac:spMk id="6" creationId="{E7F6D569-1C65-4646-9E81-89CDFF4F0F83}"/>
          </ac:spMkLst>
        </pc:spChg>
        <pc:picChg chg="add mod modCrop">
          <ac:chgData name="marcos aurelio gularte de castro" userId="67f50566e2aee3b4" providerId="LiveId" clId="{6804DC77-0E8A-43CE-AC86-7D763F3ABCF7}" dt="2020-03-11T13:49:37.387" v="474" actId="18131"/>
          <ac:picMkLst>
            <pc:docMk/>
            <pc:sldMk cId="4080976335" sldId="277"/>
            <ac:picMk id="4" creationId="{40BF617F-B5C1-4F6B-9680-C1A46B8DA237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209311565" sldId="278"/>
        </pc:sldMkLst>
        <pc:spChg chg="del">
          <ac:chgData name="marcos aurelio gularte de castro" userId="67f50566e2aee3b4" providerId="LiveId" clId="{6804DC77-0E8A-43CE-AC86-7D763F3ABCF7}" dt="2020-03-11T12:49:00.013" v="104"/>
          <ac:spMkLst>
            <pc:docMk/>
            <pc:sldMk cId="209311565" sldId="278"/>
            <ac:spMk id="2" creationId="{B51D0691-8C41-47D8-85EB-01A19466C5D9}"/>
          </ac:spMkLst>
        </pc:spChg>
        <pc:spChg chg="del">
          <ac:chgData name="marcos aurelio gularte de castro" userId="67f50566e2aee3b4" providerId="LiveId" clId="{6804DC77-0E8A-43CE-AC86-7D763F3ABCF7}" dt="2020-03-11T12:49:00.013" v="104"/>
          <ac:spMkLst>
            <pc:docMk/>
            <pc:sldMk cId="209311565" sldId="278"/>
            <ac:spMk id="3" creationId="{DABD5CF3-D420-441A-BA5E-8F7AC60626F9}"/>
          </ac:spMkLst>
        </pc:spChg>
        <pc:spChg chg="add mod">
          <ac:chgData name="marcos aurelio gularte de castro" userId="67f50566e2aee3b4" providerId="LiveId" clId="{6804DC77-0E8A-43CE-AC86-7D763F3ABCF7}" dt="2020-03-11T12:55:04.800" v="157" actId="207"/>
          <ac:spMkLst>
            <pc:docMk/>
            <pc:sldMk cId="209311565" sldId="278"/>
            <ac:spMk id="4" creationId="{BB88D16E-1E00-4764-A15D-59DF06339B47}"/>
          </ac:spMkLst>
        </pc:sp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830237761" sldId="278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1959606739" sldId="279"/>
        </pc:sldMkLst>
        <pc:spChg chg="mod">
          <ac:chgData name="marcos aurelio gularte de castro" userId="67f50566e2aee3b4" providerId="LiveId" clId="{6804DC77-0E8A-43CE-AC86-7D763F3ABCF7}" dt="2020-03-11T12:52:48.889" v="128"/>
          <ac:spMkLst>
            <pc:docMk/>
            <pc:sldMk cId="1959606739" sldId="279"/>
            <ac:spMk id="2" creationId="{B569D694-B923-4757-B4BD-C3113741EC7F}"/>
          </ac:spMkLst>
        </pc:spChg>
        <pc:spChg chg="del">
          <ac:chgData name="marcos aurelio gularte de castro" userId="67f50566e2aee3b4" providerId="LiveId" clId="{6804DC77-0E8A-43CE-AC86-7D763F3ABCF7}" dt="2020-03-11T14:25:23.512" v="475"/>
          <ac:spMkLst>
            <pc:docMk/>
            <pc:sldMk cId="1959606739" sldId="279"/>
            <ac:spMk id="3" creationId="{5F2B4437-FA2B-42C4-856F-5CA905D4EC43}"/>
          </ac:spMkLst>
        </pc:spChg>
        <pc:spChg chg="add del mod">
          <ac:chgData name="marcos aurelio gularte de castro" userId="67f50566e2aee3b4" providerId="LiveId" clId="{6804DC77-0E8A-43CE-AC86-7D763F3ABCF7}" dt="2020-03-11T14:25:27.377" v="477"/>
          <ac:spMkLst>
            <pc:docMk/>
            <pc:sldMk cId="1959606739" sldId="279"/>
            <ac:spMk id="6" creationId="{CE872782-607A-4FE4-9762-42514F29D409}"/>
          </ac:spMkLst>
        </pc:spChg>
        <pc:picChg chg="add del mod">
          <ac:chgData name="marcos aurelio gularte de castro" userId="67f50566e2aee3b4" providerId="LiveId" clId="{6804DC77-0E8A-43CE-AC86-7D763F3ABCF7}" dt="2020-03-11T14:25:25.575" v="476" actId="478"/>
          <ac:picMkLst>
            <pc:docMk/>
            <pc:sldMk cId="1959606739" sldId="279"/>
            <ac:picMk id="4" creationId="{FE117E10-90DF-4B87-9F3A-4E91252AF5DB}"/>
          </ac:picMkLst>
        </pc:picChg>
        <pc:picChg chg="add mod">
          <ac:chgData name="marcos aurelio gularte de castro" userId="67f50566e2aee3b4" providerId="LiveId" clId="{6804DC77-0E8A-43CE-AC86-7D763F3ABCF7}" dt="2020-03-11T14:25:27.377" v="477"/>
          <ac:picMkLst>
            <pc:docMk/>
            <pc:sldMk cId="1959606739" sldId="279"/>
            <ac:picMk id="7" creationId="{74819CF2-5B66-4F0D-95A7-ED474000FBAE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2173477867" sldId="279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065987262" sldId="280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1450210191" sldId="280"/>
        </pc:sldMkLst>
        <pc:spChg chg="del">
          <ac:chgData name="marcos aurelio gularte de castro" userId="67f50566e2aee3b4" providerId="LiveId" clId="{6804DC77-0E8A-43CE-AC86-7D763F3ABCF7}" dt="2020-03-11T12:53:02.107" v="129"/>
          <ac:spMkLst>
            <pc:docMk/>
            <pc:sldMk cId="1450210191" sldId="280"/>
            <ac:spMk id="2" creationId="{5AEF4D14-6E2B-4892-9234-D5202684E4FF}"/>
          </ac:spMkLst>
        </pc:spChg>
        <pc:spChg chg="del">
          <ac:chgData name="marcos aurelio gularte de castro" userId="67f50566e2aee3b4" providerId="LiveId" clId="{6804DC77-0E8A-43CE-AC86-7D763F3ABCF7}" dt="2020-03-11T12:53:02.107" v="129"/>
          <ac:spMkLst>
            <pc:docMk/>
            <pc:sldMk cId="1450210191" sldId="280"/>
            <ac:spMk id="3" creationId="{58AAA4B1-AD66-4756-A749-ABAC71B9FA5B}"/>
          </ac:spMkLst>
        </pc:spChg>
        <pc:spChg chg="add mod">
          <ac:chgData name="marcos aurelio gularte de castro" userId="67f50566e2aee3b4" providerId="LiveId" clId="{6804DC77-0E8A-43CE-AC86-7D763F3ABCF7}" dt="2020-03-11T12:53:09.718" v="135" actId="27636"/>
          <ac:spMkLst>
            <pc:docMk/>
            <pc:sldMk cId="1450210191" sldId="280"/>
            <ac:spMk id="4" creationId="{6306011D-E2B8-4F4A-B8FC-A16354009DEE}"/>
          </ac:spMkLst>
        </pc:sp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212662205" sldId="281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2395917711" sldId="281"/>
        </pc:sldMkLst>
        <pc:spChg chg="mod">
          <ac:chgData name="marcos aurelio gularte de castro" userId="67f50566e2aee3b4" providerId="LiveId" clId="{6804DC77-0E8A-43CE-AC86-7D763F3ABCF7}" dt="2020-03-11T14:25:47.445" v="480" actId="27636"/>
          <ac:spMkLst>
            <pc:docMk/>
            <pc:sldMk cId="2395917711" sldId="281"/>
            <ac:spMk id="2" creationId="{D81F4FA3-46F8-479F-BE67-95887BD47375}"/>
          </ac:spMkLst>
        </pc:spChg>
        <pc:spChg chg="del">
          <ac:chgData name="marcos aurelio gularte de castro" userId="67f50566e2aee3b4" providerId="LiveId" clId="{6804DC77-0E8A-43CE-AC86-7D763F3ABCF7}" dt="2020-03-11T12:53:25.928" v="137"/>
          <ac:spMkLst>
            <pc:docMk/>
            <pc:sldMk cId="2395917711" sldId="281"/>
            <ac:spMk id="3" creationId="{A4855ADB-DF53-4E7A-A482-5B0A7D69746B}"/>
          </ac:spMkLst>
        </pc:spChg>
        <pc:spChg chg="add del mod">
          <ac:chgData name="marcos aurelio gularte de castro" userId="67f50566e2aee3b4" providerId="LiveId" clId="{6804DC77-0E8A-43CE-AC86-7D763F3ABCF7}" dt="2020-03-11T12:53:27.364" v="139"/>
          <ac:spMkLst>
            <pc:docMk/>
            <pc:sldMk cId="2395917711" sldId="281"/>
            <ac:spMk id="4" creationId="{1C1709DB-901D-47BC-A534-31CEED1FF1BC}"/>
          </ac:spMkLst>
        </pc:spChg>
        <pc:spChg chg="add del mod">
          <ac:chgData name="marcos aurelio gularte de castro" userId="67f50566e2aee3b4" providerId="LiveId" clId="{6804DC77-0E8A-43CE-AC86-7D763F3ABCF7}" dt="2020-03-11T12:53:27.364" v="139"/>
          <ac:spMkLst>
            <pc:docMk/>
            <pc:sldMk cId="2395917711" sldId="281"/>
            <ac:spMk id="5" creationId="{BCC1EA12-5F2B-4C89-998F-40F3D09DD499}"/>
          </ac:spMkLst>
        </pc:spChg>
        <pc:spChg chg="add del mod">
          <ac:chgData name="marcos aurelio gularte de castro" userId="67f50566e2aee3b4" providerId="LiveId" clId="{6804DC77-0E8A-43CE-AC86-7D763F3ABCF7}" dt="2020-03-11T14:25:45.405" v="478"/>
          <ac:spMkLst>
            <pc:docMk/>
            <pc:sldMk cId="2395917711" sldId="281"/>
            <ac:spMk id="6" creationId="{FC8D5777-0908-455E-B7B4-FCD3843F12C9}"/>
          </ac:spMkLst>
        </pc:spChg>
        <pc:spChg chg="add del mod">
          <ac:chgData name="marcos aurelio gularte de castro" userId="67f50566e2aee3b4" providerId="LiveId" clId="{6804DC77-0E8A-43CE-AC86-7D763F3ABCF7}" dt="2020-03-11T14:25:47.239" v="479"/>
          <ac:spMkLst>
            <pc:docMk/>
            <pc:sldMk cId="2395917711" sldId="281"/>
            <ac:spMk id="8" creationId="{10F61C3A-2714-43B2-AEE1-151665B891C8}"/>
          </ac:spMkLst>
        </pc:spChg>
        <pc:spChg chg="add del mod">
          <ac:chgData name="marcos aurelio gularte de castro" userId="67f50566e2aee3b4" providerId="LiveId" clId="{6804DC77-0E8A-43CE-AC86-7D763F3ABCF7}" dt="2020-03-11T14:25:47.239" v="479"/>
          <ac:spMkLst>
            <pc:docMk/>
            <pc:sldMk cId="2395917711" sldId="281"/>
            <ac:spMk id="9" creationId="{94FB77D6-5EE2-4BD4-8C57-302CE53735A3}"/>
          </ac:spMkLst>
        </pc:spChg>
        <pc:picChg chg="add">
          <ac:chgData name="marcos aurelio gularte de castro" userId="67f50566e2aee3b4" providerId="LiveId" clId="{6804DC77-0E8A-43CE-AC86-7D763F3ABCF7}" dt="2020-03-11T14:25:45.405" v="478"/>
          <ac:picMkLst>
            <pc:docMk/>
            <pc:sldMk cId="2395917711" sldId="281"/>
            <ac:picMk id="7" creationId="{8A0111D9-EBC5-4A30-9E70-0FECD29FCDBB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54534697" sldId="282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1473817918" sldId="282"/>
        </pc:sldMkLst>
        <pc:spChg chg="mod">
          <ac:chgData name="marcos aurelio gularte de castro" userId="67f50566e2aee3b4" providerId="LiveId" clId="{6804DC77-0E8A-43CE-AC86-7D763F3ABCF7}" dt="2020-03-11T12:53:58.167" v="145" actId="20577"/>
          <ac:spMkLst>
            <pc:docMk/>
            <pc:sldMk cId="1473817918" sldId="282"/>
            <ac:spMk id="2" creationId="{1568E33E-BED6-4044-929C-C72D246BAEE7}"/>
          </ac:spMkLst>
        </pc:spChg>
        <pc:spChg chg="del">
          <ac:chgData name="marcos aurelio gularte de castro" userId="67f50566e2aee3b4" providerId="LiveId" clId="{6804DC77-0E8A-43CE-AC86-7D763F3ABCF7}" dt="2020-03-11T14:26:11.434" v="481"/>
          <ac:spMkLst>
            <pc:docMk/>
            <pc:sldMk cId="1473817918" sldId="282"/>
            <ac:spMk id="3" creationId="{8A7B5D93-57B3-4A9C-999A-604C60AA63A5}"/>
          </ac:spMkLst>
        </pc:spChg>
        <pc:picChg chg="add mod">
          <ac:chgData name="marcos aurelio gularte de castro" userId="67f50566e2aee3b4" providerId="LiveId" clId="{6804DC77-0E8A-43CE-AC86-7D763F3ABCF7}" dt="2020-03-11T14:26:11.434" v="481"/>
          <ac:picMkLst>
            <pc:docMk/>
            <pc:sldMk cId="1473817918" sldId="282"/>
            <ac:picMk id="4" creationId="{C0885BBF-303A-4D77-BFAD-2C49D1899F63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073189594" sldId="283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3120553821" sldId="283"/>
        </pc:sldMkLst>
        <pc:spChg chg="mod">
          <ac:chgData name="marcos aurelio gularte de castro" userId="67f50566e2aee3b4" providerId="LiveId" clId="{6804DC77-0E8A-43CE-AC86-7D763F3ABCF7}" dt="2020-03-11T12:55:40.491" v="161"/>
          <ac:spMkLst>
            <pc:docMk/>
            <pc:sldMk cId="3120553821" sldId="283"/>
            <ac:spMk id="2" creationId="{E05EFA4B-EC37-438E-98E8-2D22AC43E1FD}"/>
          </ac:spMkLst>
        </pc:spChg>
        <pc:spChg chg="del">
          <ac:chgData name="marcos aurelio gularte de castro" userId="67f50566e2aee3b4" providerId="LiveId" clId="{6804DC77-0E8A-43CE-AC86-7D763F3ABCF7}" dt="2020-03-11T14:40:42.207" v="482"/>
          <ac:spMkLst>
            <pc:docMk/>
            <pc:sldMk cId="3120553821" sldId="283"/>
            <ac:spMk id="3" creationId="{01FC9C34-9141-44C9-B253-24FFD708CCFD}"/>
          </ac:spMkLst>
        </pc:spChg>
        <pc:spChg chg="add del mod">
          <ac:chgData name="marcos aurelio gularte de castro" userId="67f50566e2aee3b4" providerId="LiveId" clId="{6804DC77-0E8A-43CE-AC86-7D763F3ABCF7}" dt="2020-03-11T14:40:44.251" v="483"/>
          <ac:spMkLst>
            <pc:docMk/>
            <pc:sldMk cId="3120553821" sldId="283"/>
            <ac:spMk id="5" creationId="{D29E843C-5CD4-4ECB-844B-C56AA72779DC}"/>
          </ac:spMkLst>
        </pc:spChg>
        <pc:spChg chg="add del mod">
          <ac:chgData name="marcos aurelio gularte de castro" userId="67f50566e2aee3b4" providerId="LiveId" clId="{6804DC77-0E8A-43CE-AC86-7D763F3ABCF7}" dt="2020-03-11T14:40:44.251" v="483"/>
          <ac:spMkLst>
            <pc:docMk/>
            <pc:sldMk cId="3120553821" sldId="283"/>
            <ac:spMk id="6" creationId="{1616D835-0C93-4BAE-A83D-84231A9FC4B7}"/>
          </ac:spMkLst>
        </pc:spChg>
        <pc:spChg chg="add del mod">
          <ac:chgData name="marcos aurelio gularte de castro" userId="67f50566e2aee3b4" providerId="LiveId" clId="{6804DC77-0E8A-43CE-AC86-7D763F3ABCF7}" dt="2020-03-11T14:41:42.141" v="485"/>
          <ac:spMkLst>
            <pc:docMk/>
            <pc:sldMk cId="3120553821" sldId="283"/>
            <ac:spMk id="8" creationId="{CA1CDAE1-78B8-4521-9011-FECB211E5839}"/>
          </ac:spMkLst>
        </pc:spChg>
        <pc:spChg chg="add del mod">
          <ac:chgData name="marcos aurelio gularte de castro" userId="67f50566e2aee3b4" providerId="LiveId" clId="{6804DC77-0E8A-43CE-AC86-7D763F3ABCF7}" dt="2020-03-11T14:41:43.793" v="486"/>
          <ac:spMkLst>
            <pc:docMk/>
            <pc:sldMk cId="3120553821" sldId="283"/>
            <ac:spMk id="10" creationId="{36BE5C41-14DB-4A47-81FB-07ADDB0F0147}"/>
          </ac:spMkLst>
        </pc:spChg>
        <pc:spChg chg="add del mod">
          <ac:chgData name="marcos aurelio gularte de castro" userId="67f50566e2aee3b4" providerId="LiveId" clId="{6804DC77-0E8A-43CE-AC86-7D763F3ABCF7}" dt="2020-03-11T14:41:43.793" v="486"/>
          <ac:spMkLst>
            <pc:docMk/>
            <pc:sldMk cId="3120553821" sldId="283"/>
            <ac:spMk id="11" creationId="{CF092ADE-4333-454D-9960-389C78842E02}"/>
          </ac:spMkLst>
        </pc:spChg>
        <pc:picChg chg="add del">
          <ac:chgData name="marcos aurelio gularte de castro" userId="67f50566e2aee3b4" providerId="LiveId" clId="{6804DC77-0E8A-43CE-AC86-7D763F3ABCF7}" dt="2020-03-11T14:41:40.820" v="484" actId="478"/>
          <ac:picMkLst>
            <pc:docMk/>
            <pc:sldMk cId="3120553821" sldId="283"/>
            <ac:picMk id="4" creationId="{5AB173E5-3E19-404F-B913-5A8A1D152FCB}"/>
          </ac:picMkLst>
        </pc:picChg>
        <pc:picChg chg="add">
          <ac:chgData name="marcos aurelio gularte de castro" userId="67f50566e2aee3b4" providerId="LiveId" clId="{6804DC77-0E8A-43CE-AC86-7D763F3ABCF7}" dt="2020-03-11T14:41:42.141" v="485"/>
          <ac:picMkLst>
            <pc:docMk/>
            <pc:sldMk cId="3120553821" sldId="283"/>
            <ac:picMk id="9" creationId="{3C336496-455C-4F27-94D7-90EE6E60036D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632186115" sldId="284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2469932349" sldId="284"/>
        </pc:sldMkLst>
        <pc:spChg chg="mod">
          <ac:chgData name="marcos aurelio gularte de castro" userId="67f50566e2aee3b4" providerId="LiveId" clId="{6804DC77-0E8A-43CE-AC86-7D763F3ABCF7}" dt="2020-03-11T12:56:08.728" v="162"/>
          <ac:spMkLst>
            <pc:docMk/>
            <pc:sldMk cId="2469932349" sldId="284"/>
            <ac:spMk id="2" creationId="{6C042F43-7703-40FA-A13A-BAB74A4C938D}"/>
          </ac:spMkLst>
        </pc:spChg>
        <pc:spChg chg="del">
          <ac:chgData name="marcos aurelio gularte de castro" userId="67f50566e2aee3b4" providerId="LiveId" clId="{6804DC77-0E8A-43CE-AC86-7D763F3ABCF7}" dt="2020-03-11T14:41:59.088" v="487"/>
          <ac:spMkLst>
            <pc:docMk/>
            <pc:sldMk cId="2469932349" sldId="284"/>
            <ac:spMk id="3" creationId="{C766D31B-94C9-4748-920C-5A523BB01062}"/>
          </ac:spMkLst>
        </pc:spChg>
        <pc:spChg chg="add del mod">
          <ac:chgData name="marcos aurelio gularte de castro" userId="67f50566e2aee3b4" providerId="LiveId" clId="{6804DC77-0E8A-43CE-AC86-7D763F3ABCF7}" dt="2020-03-11T14:42:00.703" v="488"/>
          <ac:spMkLst>
            <pc:docMk/>
            <pc:sldMk cId="2469932349" sldId="284"/>
            <ac:spMk id="5" creationId="{6F87E382-1705-4A1D-8F16-5DF2A33C5F33}"/>
          </ac:spMkLst>
        </pc:spChg>
        <pc:spChg chg="add del mod">
          <ac:chgData name="marcos aurelio gularte de castro" userId="67f50566e2aee3b4" providerId="LiveId" clId="{6804DC77-0E8A-43CE-AC86-7D763F3ABCF7}" dt="2020-03-11T14:42:00.703" v="488"/>
          <ac:spMkLst>
            <pc:docMk/>
            <pc:sldMk cId="2469932349" sldId="284"/>
            <ac:spMk id="6" creationId="{D94BD43E-E9E5-4267-966E-0DE7872A5097}"/>
          </ac:spMkLst>
        </pc:spChg>
        <pc:picChg chg="add">
          <ac:chgData name="marcos aurelio gularte de castro" userId="67f50566e2aee3b4" providerId="LiveId" clId="{6804DC77-0E8A-43CE-AC86-7D763F3ABCF7}" dt="2020-03-11T14:41:59.088" v="487"/>
          <ac:picMkLst>
            <pc:docMk/>
            <pc:sldMk cId="2469932349" sldId="284"/>
            <ac:picMk id="4" creationId="{BA546E96-D4D3-44B6-822B-4B1F86FC57A6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1962484711" sldId="285"/>
        </pc:sldMkLst>
        <pc:spChg chg="del">
          <ac:chgData name="marcos aurelio gularte de castro" userId="67f50566e2aee3b4" providerId="LiveId" clId="{6804DC77-0E8A-43CE-AC86-7D763F3ABCF7}" dt="2020-03-11T12:56:38.732" v="194"/>
          <ac:spMkLst>
            <pc:docMk/>
            <pc:sldMk cId="1962484711" sldId="285"/>
            <ac:spMk id="2" creationId="{813DC9AB-9456-4515-B597-51728A8E53B2}"/>
          </ac:spMkLst>
        </pc:spChg>
        <pc:spChg chg="del">
          <ac:chgData name="marcos aurelio gularte de castro" userId="67f50566e2aee3b4" providerId="LiveId" clId="{6804DC77-0E8A-43CE-AC86-7D763F3ABCF7}" dt="2020-03-11T12:56:38.732" v="194"/>
          <ac:spMkLst>
            <pc:docMk/>
            <pc:sldMk cId="1962484711" sldId="285"/>
            <ac:spMk id="3" creationId="{6A3D16B0-F864-4E84-A24E-843B499B8FE2}"/>
          </ac:spMkLst>
        </pc:spChg>
        <pc:spChg chg="add mod">
          <ac:chgData name="marcos aurelio gularte de castro" userId="67f50566e2aee3b4" providerId="LiveId" clId="{6804DC77-0E8A-43CE-AC86-7D763F3ABCF7}" dt="2020-03-11T14:42:20.525" v="491" actId="27636"/>
          <ac:spMkLst>
            <pc:docMk/>
            <pc:sldMk cId="1962484711" sldId="285"/>
            <ac:spMk id="4" creationId="{9DF2F7D0-0E1B-4237-8CAD-B1F3A737016A}"/>
          </ac:spMkLst>
        </pc:spChg>
        <pc:spChg chg="add del mod">
          <ac:chgData name="marcos aurelio gularte de castro" userId="67f50566e2aee3b4" providerId="LiveId" clId="{6804DC77-0E8A-43CE-AC86-7D763F3ABCF7}" dt="2020-03-11T14:42:17.794" v="489"/>
          <ac:spMkLst>
            <pc:docMk/>
            <pc:sldMk cId="1962484711" sldId="285"/>
            <ac:spMk id="5" creationId="{A23A8349-A312-43A4-BC26-5B4C96D77E0C}"/>
          </ac:spMkLst>
        </pc:spChg>
        <pc:spChg chg="add del mod">
          <ac:chgData name="marcos aurelio gularte de castro" userId="67f50566e2aee3b4" providerId="LiveId" clId="{6804DC77-0E8A-43CE-AC86-7D763F3ABCF7}" dt="2020-03-11T14:42:20.437" v="490"/>
          <ac:spMkLst>
            <pc:docMk/>
            <pc:sldMk cId="1962484711" sldId="285"/>
            <ac:spMk id="7" creationId="{EBCFAB2C-811A-45CF-92CE-80CB2764742A}"/>
          </ac:spMkLst>
        </pc:spChg>
        <pc:spChg chg="add del mod">
          <ac:chgData name="marcos aurelio gularte de castro" userId="67f50566e2aee3b4" providerId="LiveId" clId="{6804DC77-0E8A-43CE-AC86-7D763F3ABCF7}" dt="2020-03-11T14:42:20.437" v="490"/>
          <ac:spMkLst>
            <pc:docMk/>
            <pc:sldMk cId="1962484711" sldId="285"/>
            <ac:spMk id="8" creationId="{A84173D0-E86E-4F78-8A16-854916A38B92}"/>
          </ac:spMkLst>
        </pc:spChg>
        <pc:picChg chg="add">
          <ac:chgData name="marcos aurelio gularte de castro" userId="67f50566e2aee3b4" providerId="LiveId" clId="{6804DC77-0E8A-43CE-AC86-7D763F3ABCF7}" dt="2020-03-11T14:42:17.794" v="489"/>
          <ac:picMkLst>
            <pc:docMk/>
            <pc:sldMk cId="1962484711" sldId="285"/>
            <ac:picMk id="6" creationId="{C146DD1B-3C75-4E75-BD09-851209C65932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3730520320" sldId="285"/>
        </pc:sldMkLst>
      </pc:sldChg>
      <pc:sldChg chg="addSp delSp modSp add ord modTransition">
        <pc:chgData name="marcos aurelio gularte de castro" userId="67f50566e2aee3b4" providerId="LiveId" clId="{6804DC77-0E8A-43CE-AC86-7D763F3ABCF7}" dt="2020-03-11T16:56:21.798" v="615"/>
        <pc:sldMkLst>
          <pc:docMk/>
          <pc:sldMk cId="1125993593" sldId="286"/>
        </pc:sldMkLst>
        <pc:spChg chg="mod">
          <ac:chgData name="marcos aurelio gularte de castro" userId="67f50566e2aee3b4" providerId="LiveId" clId="{6804DC77-0E8A-43CE-AC86-7D763F3ABCF7}" dt="2020-03-11T12:30:17.446" v="33"/>
          <ac:spMkLst>
            <pc:docMk/>
            <pc:sldMk cId="1125993593" sldId="286"/>
            <ac:spMk id="2" creationId="{D11310AA-4CBD-47A9-BD45-36DDBBEB27A0}"/>
          </ac:spMkLst>
        </pc:spChg>
        <pc:spChg chg="del">
          <ac:chgData name="marcos aurelio gularte de castro" userId="67f50566e2aee3b4" providerId="LiveId" clId="{6804DC77-0E8A-43CE-AC86-7D763F3ABCF7}" dt="2020-03-11T13:29:28.899" v="396"/>
          <ac:spMkLst>
            <pc:docMk/>
            <pc:sldMk cId="1125993593" sldId="286"/>
            <ac:spMk id="3" creationId="{2C32CDB5-5609-40E4-B3E3-92A9C915535F}"/>
          </ac:spMkLst>
        </pc:spChg>
        <pc:spChg chg="add del mod">
          <ac:chgData name="marcos aurelio gularte de castro" userId="67f50566e2aee3b4" providerId="LiveId" clId="{6804DC77-0E8A-43CE-AC86-7D763F3ABCF7}" dt="2020-03-11T13:33:23.440" v="398"/>
          <ac:spMkLst>
            <pc:docMk/>
            <pc:sldMk cId="1125993593" sldId="286"/>
            <ac:spMk id="6" creationId="{561DDEF6-8C56-4209-808A-A92540B3425D}"/>
          </ac:spMkLst>
        </pc:spChg>
        <pc:spChg chg="add del mod">
          <ac:chgData name="marcos aurelio gularte de castro" userId="67f50566e2aee3b4" providerId="LiveId" clId="{6804DC77-0E8A-43CE-AC86-7D763F3ABCF7}" dt="2020-03-11T13:33:31.372" v="400"/>
          <ac:spMkLst>
            <pc:docMk/>
            <pc:sldMk cId="1125993593" sldId="286"/>
            <ac:spMk id="9" creationId="{89A762A2-2D1A-4B9A-AFEC-279158D4CC5A}"/>
          </ac:spMkLst>
        </pc:spChg>
        <pc:picChg chg="add del mod">
          <ac:chgData name="marcos aurelio gularte de castro" userId="67f50566e2aee3b4" providerId="LiveId" clId="{6804DC77-0E8A-43CE-AC86-7D763F3ABCF7}" dt="2020-03-11T13:30:08.690" v="397" actId="478"/>
          <ac:picMkLst>
            <pc:docMk/>
            <pc:sldMk cId="1125993593" sldId="286"/>
            <ac:picMk id="4" creationId="{5AFB7068-E992-4C4B-A633-F20C6F940A76}"/>
          </ac:picMkLst>
        </pc:picChg>
        <pc:picChg chg="add del mod">
          <ac:chgData name="marcos aurelio gularte de castro" userId="67f50566e2aee3b4" providerId="LiveId" clId="{6804DC77-0E8A-43CE-AC86-7D763F3ABCF7}" dt="2020-03-11T13:33:29.652" v="399" actId="478"/>
          <ac:picMkLst>
            <pc:docMk/>
            <pc:sldMk cId="1125993593" sldId="286"/>
            <ac:picMk id="7" creationId="{C7EC931C-2AD6-4362-BA9F-504A829EB6B1}"/>
          </ac:picMkLst>
        </pc:picChg>
        <pc:picChg chg="add mod">
          <ac:chgData name="marcos aurelio gularte de castro" userId="67f50566e2aee3b4" providerId="LiveId" clId="{6804DC77-0E8A-43CE-AC86-7D763F3ABCF7}" dt="2020-03-11T13:33:31.372" v="400"/>
          <ac:picMkLst>
            <pc:docMk/>
            <pc:sldMk cId="1125993593" sldId="286"/>
            <ac:picMk id="10" creationId="{589F5322-1719-4B56-8C68-437476DF9B83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3321306948" sldId="286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785476553" sldId="287"/>
        </pc:sldMkLst>
      </pc:sldChg>
      <pc:sldChg chg="addSp delSp modSp add ord modTransition">
        <pc:chgData name="marcos aurelio gularte de castro" userId="67f50566e2aee3b4" providerId="LiveId" clId="{6804DC77-0E8A-43CE-AC86-7D763F3ABCF7}" dt="2020-03-11T16:56:21.798" v="615"/>
        <pc:sldMkLst>
          <pc:docMk/>
          <pc:sldMk cId="3623581294" sldId="287"/>
        </pc:sldMkLst>
        <pc:spChg chg="add del mod">
          <ac:chgData name="marcos aurelio gularte de castro" userId="67f50566e2aee3b4" providerId="LiveId" clId="{6804DC77-0E8A-43CE-AC86-7D763F3ABCF7}" dt="2020-03-11T12:54:41.171" v="153"/>
          <ac:spMkLst>
            <pc:docMk/>
            <pc:sldMk cId="3623581294" sldId="287"/>
            <ac:spMk id="2" creationId="{513A485B-59A3-40B4-9D44-EF8BE300C4C2}"/>
          </ac:spMkLst>
        </pc:spChg>
        <pc:spChg chg="mod">
          <ac:chgData name="marcos aurelio gularte de castro" userId="67f50566e2aee3b4" providerId="LiveId" clId="{6804DC77-0E8A-43CE-AC86-7D763F3ABCF7}" dt="2020-03-11T12:55:19.215" v="160" actId="20577"/>
          <ac:spMkLst>
            <pc:docMk/>
            <pc:sldMk cId="3623581294" sldId="287"/>
            <ac:spMk id="4" creationId="{BB88D16E-1E00-4764-A15D-59DF06339B47}"/>
          </ac:spMkLst>
        </pc:sp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913723436" sldId="288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3465865471" sldId="288"/>
        </pc:sldMkLst>
        <pc:spChg chg="del">
          <ac:chgData name="marcos aurelio gularte de castro" userId="67f50566e2aee3b4" providerId="LiveId" clId="{6804DC77-0E8A-43CE-AC86-7D763F3ABCF7}" dt="2020-03-11T12:57:23.137" v="198"/>
          <ac:spMkLst>
            <pc:docMk/>
            <pc:sldMk cId="3465865471" sldId="288"/>
            <ac:spMk id="2" creationId="{36F59D5B-37B7-4054-88A8-2DD81F1B1F20}"/>
          </ac:spMkLst>
        </pc:spChg>
        <pc:spChg chg="del">
          <ac:chgData name="marcos aurelio gularte de castro" userId="67f50566e2aee3b4" providerId="LiveId" clId="{6804DC77-0E8A-43CE-AC86-7D763F3ABCF7}" dt="2020-03-11T12:57:23.137" v="198"/>
          <ac:spMkLst>
            <pc:docMk/>
            <pc:sldMk cId="3465865471" sldId="288"/>
            <ac:spMk id="3" creationId="{A5BEFF65-4212-4D30-8BB0-94AADB37ABFC}"/>
          </ac:spMkLst>
        </pc:spChg>
        <pc:spChg chg="add mod">
          <ac:chgData name="marcos aurelio gularte de castro" userId="67f50566e2aee3b4" providerId="LiveId" clId="{6804DC77-0E8A-43CE-AC86-7D763F3ABCF7}" dt="2020-03-11T12:57:30.917" v="203" actId="403"/>
          <ac:spMkLst>
            <pc:docMk/>
            <pc:sldMk cId="3465865471" sldId="288"/>
            <ac:spMk id="4" creationId="{F2F470E4-EBB7-4954-8A02-79AF464C1707}"/>
          </ac:spMkLst>
        </pc:sp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728171004" sldId="289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3173214464" sldId="289"/>
        </pc:sldMkLst>
        <pc:spChg chg="mod">
          <ac:chgData name="marcos aurelio gularte de castro" userId="67f50566e2aee3b4" providerId="LiveId" clId="{6804DC77-0E8A-43CE-AC86-7D763F3ABCF7}" dt="2020-03-11T12:57:53.394" v="205" actId="20577"/>
          <ac:spMkLst>
            <pc:docMk/>
            <pc:sldMk cId="3173214464" sldId="289"/>
            <ac:spMk id="2" creationId="{DE6F2737-2CC9-4AC3-8638-159F14756DC6}"/>
          </ac:spMkLst>
        </pc:spChg>
        <pc:spChg chg="del">
          <ac:chgData name="marcos aurelio gularte de castro" userId="67f50566e2aee3b4" providerId="LiveId" clId="{6804DC77-0E8A-43CE-AC86-7D763F3ABCF7}" dt="2020-03-11T14:43:04.027" v="492"/>
          <ac:spMkLst>
            <pc:docMk/>
            <pc:sldMk cId="3173214464" sldId="289"/>
            <ac:spMk id="3" creationId="{FB258787-11EE-4AE8-BE9F-A9756E06B42B}"/>
          </ac:spMkLst>
        </pc:spChg>
        <pc:spChg chg="add del mod">
          <ac:chgData name="marcos aurelio gularte de castro" userId="67f50566e2aee3b4" providerId="LiveId" clId="{6804DC77-0E8A-43CE-AC86-7D763F3ABCF7}" dt="2020-03-11T14:43:24.414" v="494"/>
          <ac:spMkLst>
            <pc:docMk/>
            <pc:sldMk cId="3173214464" sldId="289"/>
            <ac:spMk id="6" creationId="{F2611DBB-4F26-471B-B527-FB9910DC8AD6}"/>
          </ac:spMkLst>
        </pc:spChg>
        <pc:picChg chg="add del mod">
          <ac:chgData name="marcos aurelio gularte de castro" userId="67f50566e2aee3b4" providerId="LiveId" clId="{6804DC77-0E8A-43CE-AC86-7D763F3ABCF7}" dt="2020-03-11T14:43:22.842" v="493" actId="478"/>
          <ac:picMkLst>
            <pc:docMk/>
            <pc:sldMk cId="3173214464" sldId="289"/>
            <ac:picMk id="4" creationId="{D2CE8D92-6EF2-4523-A310-EB6B40362D26}"/>
          </ac:picMkLst>
        </pc:picChg>
        <pc:picChg chg="add mod">
          <ac:chgData name="marcos aurelio gularte de castro" userId="67f50566e2aee3b4" providerId="LiveId" clId="{6804DC77-0E8A-43CE-AC86-7D763F3ABCF7}" dt="2020-03-11T14:43:24.414" v="494"/>
          <ac:picMkLst>
            <pc:docMk/>
            <pc:sldMk cId="3173214464" sldId="289"/>
            <ac:picMk id="7" creationId="{A357BC77-A357-45C6-B295-5F251BD4F501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259788919" sldId="290"/>
        </pc:sldMkLst>
        <pc:spChg chg="del">
          <ac:chgData name="marcos aurelio gularte de castro" userId="67f50566e2aee3b4" providerId="LiveId" clId="{6804DC77-0E8A-43CE-AC86-7D763F3ABCF7}" dt="2020-03-11T12:58:17.339" v="206"/>
          <ac:spMkLst>
            <pc:docMk/>
            <pc:sldMk cId="259788919" sldId="290"/>
            <ac:spMk id="2" creationId="{9FA11575-1879-42DA-947C-4618C4F789A3}"/>
          </ac:spMkLst>
        </pc:spChg>
        <pc:spChg chg="del">
          <ac:chgData name="marcos aurelio gularte de castro" userId="67f50566e2aee3b4" providerId="LiveId" clId="{6804DC77-0E8A-43CE-AC86-7D763F3ABCF7}" dt="2020-03-11T12:58:17.339" v="206"/>
          <ac:spMkLst>
            <pc:docMk/>
            <pc:sldMk cId="259788919" sldId="290"/>
            <ac:spMk id="3" creationId="{CC59D1B6-7A88-48C3-8698-8218CEC482C9}"/>
          </ac:spMkLst>
        </pc:spChg>
        <pc:spChg chg="add mod">
          <ac:chgData name="marcos aurelio gularte de castro" userId="67f50566e2aee3b4" providerId="LiveId" clId="{6804DC77-0E8A-43CE-AC86-7D763F3ABCF7}" dt="2020-03-11T14:46:52.997" v="498" actId="27636"/>
          <ac:spMkLst>
            <pc:docMk/>
            <pc:sldMk cId="259788919" sldId="290"/>
            <ac:spMk id="4" creationId="{56F635CD-775B-4409-BA34-BCDF548EFFEE}"/>
          </ac:spMkLst>
        </pc:spChg>
        <pc:spChg chg="add del mod">
          <ac:chgData name="marcos aurelio gularte de castro" userId="67f50566e2aee3b4" providerId="LiveId" clId="{6804DC77-0E8A-43CE-AC86-7D763F3ABCF7}" dt="2020-03-11T14:46:51.247" v="496"/>
          <ac:spMkLst>
            <pc:docMk/>
            <pc:sldMk cId="259788919" sldId="290"/>
            <ac:spMk id="5" creationId="{81FA32FA-AF34-4473-9636-8FFFE2570692}"/>
          </ac:spMkLst>
        </pc:spChg>
        <pc:spChg chg="add del mod">
          <ac:chgData name="marcos aurelio gularte de castro" userId="67f50566e2aee3b4" providerId="LiveId" clId="{6804DC77-0E8A-43CE-AC86-7D763F3ABCF7}" dt="2020-03-11T14:46:52.937" v="497"/>
          <ac:spMkLst>
            <pc:docMk/>
            <pc:sldMk cId="259788919" sldId="290"/>
            <ac:spMk id="7" creationId="{BA31510A-015A-47F5-82D6-256D4367D5A8}"/>
          </ac:spMkLst>
        </pc:spChg>
        <pc:spChg chg="add del mod">
          <ac:chgData name="marcos aurelio gularte de castro" userId="67f50566e2aee3b4" providerId="LiveId" clId="{6804DC77-0E8A-43CE-AC86-7D763F3ABCF7}" dt="2020-03-11T14:46:52.937" v="497"/>
          <ac:spMkLst>
            <pc:docMk/>
            <pc:sldMk cId="259788919" sldId="290"/>
            <ac:spMk id="8" creationId="{14BE9F60-8DC4-4990-AA76-3E1E72188CAB}"/>
          </ac:spMkLst>
        </pc:spChg>
        <pc:picChg chg="add">
          <ac:chgData name="marcos aurelio gularte de castro" userId="67f50566e2aee3b4" providerId="LiveId" clId="{6804DC77-0E8A-43CE-AC86-7D763F3ABCF7}" dt="2020-03-11T14:46:51.247" v="496"/>
          <ac:picMkLst>
            <pc:docMk/>
            <pc:sldMk cId="259788919" sldId="290"/>
            <ac:picMk id="6" creationId="{95ACFAD6-B999-49BB-9B0D-D5F8AE5336A3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310227557" sldId="290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1712378889" sldId="291"/>
        </pc:sldMkLst>
        <pc:spChg chg="mod">
          <ac:chgData name="marcos aurelio gularte de castro" userId="67f50566e2aee3b4" providerId="LiveId" clId="{6804DC77-0E8A-43CE-AC86-7D763F3ABCF7}" dt="2020-03-11T12:59:23.177" v="212" actId="20577"/>
          <ac:spMkLst>
            <pc:docMk/>
            <pc:sldMk cId="1712378889" sldId="291"/>
            <ac:spMk id="2" creationId="{29195D86-B0F0-4F9C-9C0F-E1A00DD06500}"/>
          </ac:spMkLst>
        </pc:spChg>
        <pc:spChg chg="del">
          <ac:chgData name="marcos aurelio gularte de castro" userId="67f50566e2aee3b4" providerId="LiveId" clId="{6804DC77-0E8A-43CE-AC86-7D763F3ABCF7}" dt="2020-03-11T14:46:58.713" v="499"/>
          <ac:spMkLst>
            <pc:docMk/>
            <pc:sldMk cId="1712378889" sldId="291"/>
            <ac:spMk id="3" creationId="{B085A01A-2D6A-4799-A86F-0DDDB36D01AF}"/>
          </ac:spMkLst>
        </pc:spChg>
        <pc:spChg chg="add del mod">
          <ac:chgData name="marcos aurelio gularte de castro" userId="67f50566e2aee3b4" providerId="LiveId" clId="{6804DC77-0E8A-43CE-AC86-7D763F3ABCF7}" dt="2020-03-11T14:47:11.895" v="500"/>
          <ac:spMkLst>
            <pc:docMk/>
            <pc:sldMk cId="1712378889" sldId="291"/>
            <ac:spMk id="4" creationId="{B9873F2E-62A1-4EED-81C2-D15DC8BD2DB4}"/>
          </ac:spMkLst>
        </pc:spChg>
        <pc:spChg chg="add del mod">
          <ac:chgData name="marcos aurelio gularte de castro" userId="67f50566e2aee3b4" providerId="LiveId" clId="{6804DC77-0E8A-43CE-AC86-7D763F3ABCF7}" dt="2020-03-11T14:47:13.764" v="501"/>
          <ac:spMkLst>
            <pc:docMk/>
            <pc:sldMk cId="1712378889" sldId="291"/>
            <ac:spMk id="6" creationId="{12AEDAE0-2989-4F2D-9014-904E4D69FE55}"/>
          </ac:spMkLst>
        </pc:spChg>
        <pc:spChg chg="add del mod">
          <ac:chgData name="marcos aurelio gularte de castro" userId="67f50566e2aee3b4" providerId="LiveId" clId="{6804DC77-0E8A-43CE-AC86-7D763F3ABCF7}" dt="2020-03-11T14:47:13.764" v="501"/>
          <ac:spMkLst>
            <pc:docMk/>
            <pc:sldMk cId="1712378889" sldId="291"/>
            <ac:spMk id="7" creationId="{F8162F98-8E7B-43F7-98F5-0AA78A9EEFFE}"/>
          </ac:spMkLst>
        </pc:spChg>
        <pc:picChg chg="add">
          <ac:chgData name="marcos aurelio gularte de castro" userId="67f50566e2aee3b4" providerId="LiveId" clId="{6804DC77-0E8A-43CE-AC86-7D763F3ABCF7}" dt="2020-03-11T14:47:11.895" v="500"/>
          <ac:picMkLst>
            <pc:docMk/>
            <pc:sldMk cId="1712378889" sldId="291"/>
            <ac:picMk id="5" creationId="{FB0EF00E-66F2-4F5D-A1BB-4612AC100E2E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2279357410" sldId="291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525934047" sldId="292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2581129557" sldId="292"/>
        </pc:sldMkLst>
        <pc:spChg chg="del">
          <ac:chgData name="marcos aurelio gularte de castro" userId="67f50566e2aee3b4" providerId="LiveId" clId="{6804DC77-0E8A-43CE-AC86-7D763F3ABCF7}" dt="2020-03-11T12:59:36.330" v="213"/>
          <ac:spMkLst>
            <pc:docMk/>
            <pc:sldMk cId="2581129557" sldId="292"/>
            <ac:spMk id="2" creationId="{7B1834BC-C262-4EEB-9D0E-18C5ACD5D491}"/>
          </ac:spMkLst>
        </pc:spChg>
        <pc:spChg chg="del">
          <ac:chgData name="marcos aurelio gularte de castro" userId="67f50566e2aee3b4" providerId="LiveId" clId="{6804DC77-0E8A-43CE-AC86-7D763F3ABCF7}" dt="2020-03-11T12:59:36.330" v="213"/>
          <ac:spMkLst>
            <pc:docMk/>
            <pc:sldMk cId="2581129557" sldId="292"/>
            <ac:spMk id="3" creationId="{19A5FBC3-76A1-40BD-ADAA-F268AAE32E92}"/>
          </ac:spMkLst>
        </pc:spChg>
        <pc:spChg chg="add mod">
          <ac:chgData name="marcos aurelio gularte de castro" userId="67f50566e2aee3b4" providerId="LiveId" clId="{6804DC77-0E8A-43CE-AC86-7D763F3ABCF7}" dt="2020-03-11T12:59:39.680" v="215" actId="20577"/>
          <ac:spMkLst>
            <pc:docMk/>
            <pc:sldMk cId="2581129557" sldId="292"/>
            <ac:spMk id="4" creationId="{68ABD0A0-2F82-4A31-A94D-C81AB9FFA89B}"/>
          </ac:spMkLst>
        </pc:sp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3314325878" sldId="293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3903449050" sldId="293"/>
        </pc:sldMkLst>
        <pc:spChg chg="del">
          <ac:chgData name="marcos aurelio gularte de castro" userId="67f50566e2aee3b4" providerId="LiveId" clId="{6804DC77-0E8A-43CE-AC86-7D763F3ABCF7}" dt="2020-03-11T12:59:52.842" v="216"/>
          <ac:spMkLst>
            <pc:docMk/>
            <pc:sldMk cId="3903449050" sldId="293"/>
            <ac:spMk id="2" creationId="{FF1F4099-AA5F-41A1-8F9B-2780E4B799DE}"/>
          </ac:spMkLst>
        </pc:spChg>
        <pc:spChg chg="del">
          <ac:chgData name="marcos aurelio gularte de castro" userId="67f50566e2aee3b4" providerId="LiveId" clId="{6804DC77-0E8A-43CE-AC86-7D763F3ABCF7}" dt="2020-03-11T12:59:52.842" v="216"/>
          <ac:spMkLst>
            <pc:docMk/>
            <pc:sldMk cId="3903449050" sldId="293"/>
            <ac:spMk id="3" creationId="{57CE7DDB-DA84-4AF7-BA76-767F2923D149}"/>
          </ac:spMkLst>
        </pc:spChg>
        <pc:spChg chg="add mod">
          <ac:chgData name="marcos aurelio gularte de castro" userId="67f50566e2aee3b4" providerId="LiveId" clId="{6804DC77-0E8A-43CE-AC86-7D763F3ABCF7}" dt="2020-03-11T12:59:55.003" v="219" actId="27636"/>
          <ac:spMkLst>
            <pc:docMk/>
            <pc:sldMk cId="3903449050" sldId="293"/>
            <ac:spMk id="4" creationId="{3701D656-6BBD-41E3-8CF6-035C590A321E}"/>
          </ac:spMkLst>
        </pc:spChg>
        <pc:spChg chg="add del mod">
          <ac:chgData name="marcos aurelio gularte de castro" userId="67f50566e2aee3b4" providerId="LiveId" clId="{6804DC77-0E8A-43CE-AC86-7D763F3ABCF7}" dt="2020-03-11T14:49:08.015" v="502"/>
          <ac:spMkLst>
            <pc:docMk/>
            <pc:sldMk cId="3903449050" sldId="293"/>
            <ac:spMk id="5" creationId="{CCBC1880-88B7-4584-A8C8-43EDF90AFE7C}"/>
          </ac:spMkLst>
        </pc:spChg>
        <pc:picChg chg="add">
          <ac:chgData name="marcos aurelio gularte de castro" userId="67f50566e2aee3b4" providerId="LiveId" clId="{6804DC77-0E8A-43CE-AC86-7D763F3ABCF7}" dt="2020-03-11T14:49:08.015" v="502"/>
          <ac:picMkLst>
            <pc:docMk/>
            <pc:sldMk cId="3903449050" sldId="293"/>
            <ac:picMk id="6" creationId="{C92DCDB3-D5E6-4577-97D0-EEC98D72690F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516841621" sldId="294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2819074600" sldId="294"/>
        </pc:sldMkLst>
        <pc:spChg chg="mod">
          <ac:chgData name="marcos aurelio gularte de castro" userId="67f50566e2aee3b4" providerId="LiveId" clId="{6804DC77-0E8A-43CE-AC86-7D763F3ABCF7}" dt="2020-03-11T14:53:11.387" v="509" actId="20577"/>
          <ac:spMkLst>
            <pc:docMk/>
            <pc:sldMk cId="2819074600" sldId="294"/>
            <ac:spMk id="2" creationId="{FA91439A-448B-4C8A-B603-AEF7F1732FEF}"/>
          </ac:spMkLst>
        </pc:spChg>
        <pc:spChg chg="del">
          <ac:chgData name="marcos aurelio gularte de castro" userId="67f50566e2aee3b4" providerId="LiveId" clId="{6804DC77-0E8A-43CE-AC86-7D763F3ABCF7}" dt="2020-03-11T14:52:54.294" v="506" actId="931"/>
          <ac:spMkLst>
            <pc:docMk/>
            <pc:sldMk cId="2819074600" sldId="294"/>
            <ac:spMk id="3" creationId="{0027950E-5C62-4E8C-ACF9-EBE42FD07674}"/>
          </ac:spMkLst>
        </pc:spChg>
        <pc:picChg chg="add mod">
          <ac:chgData name="marcos aurelio gularte de castro" userId="67f50566e2aee3b4" providerId="LiveId" clId="{6804DC77-0E8A-43CE-AC86-7D763F3ABCF7}" dt="2020-03-11T14:52:55.608" v="508" actId="962"/>
          <ac:picMkLst>
            <pc:docMk/>
            <pc:sldMk cId="2819074600" sldId="294"/>
            <ac:picMk id="5" creationId="{B3C01A8E-F9A1-4111-B941-CB292EB93FC3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29621341" sldId="295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1339033445" sldId="295"/>
        </pc:sldMkLst>
        <pc:spChg chg="mod">
          <ac:chgData name="marcos aurelio gularte de castro" userId="67f50566e2aee3b4" providerId="LiveId" clId="{6804DC77-0E8A-43CE-AC86-7D763F3ABCF7}" dt="2020-03-11T13:04:18.773" v="227"/>
          <ac:spMkLst>
            <pc:docMk/>
            <pc:sldMk cId="1339033445" sldId="295"/>
            <ac:spMk id="2" creationId="{9ABA0CB1-4E7D-4CB1-845C-20FDA9147A56}"/>
          </ac:spMkLst>
        </pc:spChg>
        <pc:spChg chg="del">
          <ac:chgData name="marcos aurelio gularte de castro" userId="67f50566e2aee3b4" providerId="LiveId" clId="{6804DC77-0E8A-43CE-AC86-7D763F3ABCF7}" dt="2020-03-11T14:54:12.785" v="510" actId="931"/>
          <ac:spMkLst>
            <pc:docMk/>
            <pc:sldMk cId="1339033445" sldId="295"/>
            <ac:spMk id="3" creationId="{FCAE8ED3-B292-4D51-BBED-1D68485031ED}"/>
          </ac:spMkLst>
        </pc:spChg>
        <pc:spChg chg="add del mod">
          <ac:chgData name="marcos aurelio gularte de castro" userId="67f50566e2aee3b4" providerId="LiveId" clId="{6804DC77-0E8A-43CE-AC86-7D763F3ABCF7}" dt="2020-03-11T14:54:47.588" v="512"/>
          <ac:spMkLst>
            <pc:docMk/>
            <pc:sldMk cId="1339033445" sldId="295"/>
            <ac:spMk id="6" creationId="{3ABDCC3E-C752-428C-A9CF-359BFF6E7AC1}"/>
          </ac:spMkLst>
        </pc:spChg>
        <pc:spChg chg="add del mod">
          <ac:chgData name="marcos aurelio gularte de castro" userId="67f50566e2aee3b4" providerId="LiveId" clId="{6804DC77-0E8A-43CE-AC86-7D763F3ABCF7}" dt="2020-03-11T14:55:01.138" v="514" actId="931"/>
          <ac:spMkLst>
            <pc:docMk/>
            <pc:sldMk cId="1339033445" sldId="295"/>
            <ac:spMk id="8" creationId="{FFE11D5D-4957-4551-910F-6FB869BE9289}"/>
          </ac:spMkLst>
        </pc:spChg>
        <pc:picChg chg="add del mod">
          <ac:chgData name="marcos aurelio gularte de castro" userId="67f50566e2aee3b4" providerId="LiveId" clId="{6804DC77-0E8A-43CE-AC86-7D763F3ABCF7}" dt="2020-03-11T14:54:49.168" v="513" actId="478"/>
          <ac:picMkLst>
            <pc:docMk/>
            <pc:sldMk cId="1339033445" sldId="295"/>
            <ac:picMk id="5" creationId="{23BEC30B-4413-47C3-B2B1-B245101DE2B4}"/>
          </ac:picMkLst>
        </pc:picChg>
        <pc:picChg chg="add mod">
          <ac:chgData name="marcos aurelio gularte de castro" userId="67f50566e2aee3b4" providerId="LiveId" clId="{6804DC77-0E8A-43CE-AC86-7D763F3ABCF7}" dt="2020-03-11T14:55:02.636" v="516" actId="962"/>
          <ac:picMkLst>
            <pc:docMk/>
            <pc:sldMk cId="1339033445" sldId="295"/>
            <ac:picMk id="10" creationId="{23F402B8-DA66-45D4-B2F0-11A89C557798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702776100" sldId="296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4278575221" sldId="296"/>
        </pc:sldMkLst>
        <pc:spChg chg="mod">
          <ac:chgData name="marcos aurelio gularte de castro" userId="67f50566e2aee3b4" providerId="LiveId" clId="{6804DC77-0E8A-43CE-AC86-7D763F3ABCF7}" dt="2020-03-11T14:56:15.687" v="518" actId="27636"/>
          <ac:spMkLst>
            <pc:docMk/>
            <pc:sldMk cId="4278575221" sldId="296"/>
            <ac:spMk id="2" creationId="{9753A12D-1F33-472C-A81F-4049150AB77C}"/>
          </ac:spMkLst>
        </pc:spChg>
        <pc:spChg chg="del">
          <ac:chgData name="marcos aurelio gularte de castro" userId="67f50566e2aee3b4" providerId="LiveId" clId="{6804DC77-0E8A-43CE-AC86-7D763F3ABCF7}" dt="2020-03-11T14:56:15.610" v="517"/>
          <ac:spMkLst>
            <pc:docMk/>
            <pc:sldMk cId="4278575221" sldId="296"/>
            <ac:spMk id="3" creationId="{750B7A12-65FA-4FA6-8D51-077EBA44194A}"/>
          </ac:spMkLst>
        </pc:spChg>
        <pc:spChg chg="add del mod">
          <ac:chgData name="marcos aurelio gularte de castro" userId="67f50566e2aee3b4" providerId="LiveId" clId="{6804DC77-0E8A-43CE-AC86-7D763F3ABCF7}" dt="2020-03-11T14:56:17.223" v="519"/>
          <ac:spMkLst>
            <pc:docMk/>
            <pc:sldMk cId="4278575221" sldId="296"/>
            <ac:spMk id="4" creationId="{42367B9B-4520-436A-AA80-5BF3B229DC62}"/>
          </ac:spMkLst>
        </pc:spChg>
        <pc:picChg chg="add">
          <ac:chgData name="marcos aurelio gularte de castro" userId="67f50566e2aee3b4" providerId="LiveId" clId="{6804DC77-0E8A-43CE-AC86-7D763F3ABCF7}" dt="2020-03-11T14:56:17.223" v="519"/>
          <ac:picMkLst>
            <pc:docMk/>
            <pc:sldMk cId="4278575221" sldId="296"/>
            <ac:picMk id="5" creationId="{6C693A7B-CA0B-449E-BA35-02BE6A43B0E0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3494372868" sldId="297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3633611914" sldId="297"/>
        </pc:sldMkLst>
        <pc:spChg chg="mod">
          <ac:chgData name="marcos aurelio gularte de castro" userId="67f50566e2aee3b4" providerId="LiveId" clId="{6804DC77-0E8A-43CE-AC86-7D763F3ABCF7}" dt="2020-03-11T13:04:50.266" v="229"/>
          <ac:spMkLst>
            <pc:docMk/>
            <pc:sldMk cId="3633611914" sldId="297"/>
            <ac:spMk id="2" creationId="{3776CCF4-6C96-4BA4-8AA8-80552CFEE79C}"/>
          </ac:spMkLst>
        </pc:spChg>
        <pc:spChg chg="del">
          <ac:chgData name="marcos aurelio gularte de castro" userId="67f50566e2aee3b4" providerId="LiveId" clId="{6804DC77-0E8A-43CE-AC86-7D763F3ABCF7}" dt="2020-03-11T14:56:42.130" v="520" actId="931"/>
          <ac:spMkLst>
            <pc:docMk/>
            <pc:sldMk cId="3633611914" sldId="297"/>
            <ac:spMk id="3" creationId="{1ED58180-5ED9-40BE-81FD-768F9E9B2D3C}"/>
          </ac:spMkLst>
        </pc:spChg>
        <pc:spChg chg="add del mod">
          <ac:chgData name="marcos aurelio gularte de castro" userId="67f50566e2aee3b4" providerId="LiveId" clId="{6804DC77-0E8A-43CE-AC86-7D763F3ABCF7}" dt="2020-03-11T14:58:31.417" v="524" actId="931"/>
          <ac:spMkLst>
            <pc:docMk/>
            <pc:sldMk cId="3633611914" sldId="297"/>
            <ac:spMk id="7" creationId="{1630C260-A3A5-4C5A-A2F5-2BC3A2F01589}"/>
          </ac:spMkLst>
        </pc:spChg>
        <pc:picChg chg="add del mod">
          <ac:chgData name="marcos aurelio gularte de castro" userId="67f50566e2aee3b4" providerId="LiveId" clId="{6804DC77-0E8A-43CE-AC86-7D763F3ABCF7}" dt="2020-03-11T14:58:00.921" v="523" actId="478"/>
          <ac:picMkLst>
            <pc:docMk/>
            <pc:sldMk cId="3633611914" sldId="297"/>
            <ac:picMk id="5" creationId="{00A6F079-585E-4391-BED4-26B114091079}"/>
          </ac:picMkLst>
        </pc:picChg>
        <pc:picChg chg="add mod">
          <ac:chgData name="marcos aurelio gularte de castro" userId="67f50566e2aee3b4" providerId="LiveId" clId="{6804DC77-0E8A-43CE-AC86-7D763F3ABCF7}" dt="2020-03-11T14:58:32.309" v="526" actId="962"/>
          <ac:picMkLst>
            <pc:docMk/>
            <pc:sldMk cId="3633611914" sldId="297"/>
            <ac:picMk id="9" creationId="{BF182120-2D5F-4B63-A5A2-5E1C35D3834A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2141034096" sldId="298"/>
        </pc:sldMkLst>
        <pc:spChg chg="mod">
          <ac:chgData name="marcos aurelio gularte de castro" userId="67f50566e2aee3b4" providerId="LiveId" clId="{6804DC77-0E8A-43CE-AC86-7D763F3ABCF7}" dt="2020-03-11T13:06:14.592" v="263" actId="20577"/>
          <ac:spMkLst>
            <pc:docMk/>
            <pc:sldMk cId="2141034096" sldId="298"/>
            <ac:spMk id="2" creationId="{D2D4EE55-955D-4EDD-97D7-C0371C68E43C}"/>
          </ac:spMkLst>
        </pc:spChg>
        <pc:spChg chg="del">
          <ac:chgData name="marcos aurelio gularte de castro" userId="67f50566e2aee3b4" providerId="LiveId" clId="{6804DC77-0E8A-43CE-AC86-7D763F3ABCF7}" dt="2020-03-11T15:00:28.230" v="527"/>
          <ac:spMkLst>
            <pc:docMk/>
            <pc:sldMk cId="2141034096" sldId="298"/>
            <ac:spMk id="3" creationId="{C975A7B5-7FEA-4125-9F39-3EBA0723FD31}"/>
          </ac:spMkLst>
        </pc:spChg>
        <pc:spChg chg="add del mod">
          <ac:chgData name="marcos aurelio gularte de castro" userId="67f50566e2aee3b4" providerId="LiveId" clId="{6804DC77-0E8A-43CE-AC86-7D763F3ABCF7}" dt="2020-03-11T15:00:30.104" v="528"/>
          <ac:spMkLst>
            <pc:docMk/>
            <pc:sldMk cId="2141034096" sldId="298"/>
            <ac:spMk id="5" creationId="{CA2CA40C-AD8A-4CF9-B0F7-F89FF701F3BD}"/>
          </ac:spMkLst>
        </pc:spChg>
        <pc:spChg chg="add del mod">
          <ac:chgData name="marcos aurelio gularte de castro" userId="67f50566e2aee3b4" providerId="LiveId" clId="{6804DC77-0E8A-43CE-AC86-7D763F3ABCF7}" dt="2020-03-11T15:00:30.104" v="528"/>
          <ac:spMkLst>
            <pc:docMk/>
            <pc:sldMk cId="2141034096" sldId="298"/>
            <ac:spMk id="6" creationId="{668C6517-E495-49B2-9B53-BA44BBA3EEDB}"/>
          </ac:spMkLst>
        </pc:spChg>
        <pc:picChg chg="add">
          <ac:chgData name="marcos aurelio gularte de castro" userId="67f50566e2aee3b4" providerId="LiveId" clId="{6804DC77-0E8A-43CE-AC86-7D763F3ABCF7}" dt="2020-03-11T15:00:28.230" v="527"/>
          <ac:picMkLst>
            <pc:docMk/>
            <pc:sldMk cId="2141034096" sldId="298"/>
            <ac:picMk id="4" creationId="{98D5D3CD-451D-4059-99C8-8C3CBA049C92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3984895510" sldId="298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1445818968" sldId="299"/>
        </pc:sldMkLst>
        <pc:spChg chg="del">
          <ac:chgData name="marcos aurelio gularte de castro" userId="67f50566e2aee3b4" providerId="LiveId" clId="{6804DC77-0E8A-43CE-AC86-7D763F3ABCF7}" dt="2020-03-11T13:06:29.257" v="264"/>
          <ac:spMkLst>
            <pc:docMk/>
            <pc:sldMk cId="1445818968" sldId="299"/>
            <ac:spMk id="2" creationId="{248621A2-B479-4FFC-A170-5054AA06E497}"/>
          </ac:spMkLst>
        </pc:spChg>
        <pc:spChg chg="del">
          <ac:chgData name="marcos aurelio gularte de castro" userId="67f50566e2aee3b4" providerId="LiveId" clId="{6804DC77-0E8A-43CE-AC86-7D763F3ABCF7}" dt="2020-03-11T13:06:29.257" v="264"/>
          <ac:spMkLst>
            <pc:docMk/>
            <pc:sldMk cId="1445818968" sldId="299"/>
            <ac:spMk id="3" creationId="{22CA35ED-F22C-4E57-823B-A3BF85AED71A}"/>
          </ac:spMkLst>
        </pc:spChg>
        <pc:spChg chg="add mod">
          <ac:chgData name="marcos aurelio gularte de castro" userId="67f50566e2aee3b4" providerId="LiveId" clId="{6804DC77-0E8A-43CE-AC86-7D763F3ABCF7}" dt="2020-03-11T15:03:06.516" v="531" actId="27636"/>
          <ac:spMkLst>
            <pc:docMk/>
            <pc:sldMk cId="1445818968" sldId="299"/>
            <ac:spMk id="4" creationId="{EBB5E4BD-3B40-46AE-9882-8D639A68CB84}"/>
          </ac:spMkLst>
        </pc:spChg>
        <pc:spChg chg="add del mod">
          <ac:chgData name="marcos aurelio gularte de castro" userId="67f50566e2aee3b4" providerId="LiveId" clId="{6804DC77-0E8A-43CE-AC86-7D763F3ABCF7}" dt="2020-03-11T15:03:03.455" v="529"/>
          <ac:spMkLst>
            <pc:docMk/>
            <pc:sldMk cId="1445818968" sldId="299"/>
            <ac:spMk id="5" creationId="{19D550DF-504E-4B6F-B269-51800187C010}"/>
          </ac:spMkLst>
        </pc:spChg>
        <pc:spChg chg="add del mod">
          <ac:chgData name="marcos aurelio gularte de castro" userId="67f50566e2aee3b4" providerId="LiveId" clId="{6804DC77-0E8A-43CE-AC86-7D763F3ABCF7}" dt="2020-03-11T15:03:06.434" v="530"/>
          <ac:spMkLst>
            <pc:docMk/>
            <pc:sldMk cId="1445818968" sldId="299"/>
            <ac:spMk id="7" creationId="{BBBEA70A-8CFD-4C3C-9962-BA8B9A7F780C}"/>
          </ac:spMkLst>
        </pc:spChg>
        <pc:spChg chg="add del mod">
          <ac:chgData name="marcos aurelio gularte de castro" userId="67f50566e2aee3b4" providerId="LiveId" clId="{6804DC77-0E8A-43CE-AC86-7D763F3ABCF7}" dt="2020-03-11T15:03:06.434" v="530"/>
          <ac:spMkLst>
            <pc:docMk/>
            <pc:sldMk cId="1445818968" sldId="299"/>
            <ac:spMk id="8" creationId="{582407D5-45B8-41E0-BF92-0F50733F2EB4}"/>
          </ac:spMkLst>
        </pc:spChg>
        <pc:picChg chg="add">
          <ac:chgData name="marcos aurelio gularte de castro" userId="67f50566e2aee3b4" providerId="LiveId" clId="{6804DC77-0E8A-43CE-AC86-7D763F3ABCF7}" dt="2020-03-11T15:03:03.455" v="529"/>
          <ac:picMkLst>
            <pc:docMk/>
            <pc:sldMk cId="1445818968" sldId="299"/>
            <ac:picMk id="6" creationId="{644C8C3B-614C-4109-864D-B0D69A0B1547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2298078690" sldId="299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553899427" sldId="300"/>
        </pc:sldMkLst>
        <pc:spChg chg="mod">
          <ac:chgData name="marcos aurelio gularte de castro" userId="67f50566e2aee3b4" providerId="LiveId" clId="{6804DC77-0E8A-43CE-AC86-7D763F3ABCF7}" dt="2020-03-11T13:06:54.602" v="269" actId="20577"/>
          <ac:spMkLst>
            <pc:docMk/>
            <pc:sldMk cId="553899427" sldId="300"/>
            <ac:spMk id="2" creationId="{51BB9288-ADEA-4A8B-A295-4EC01120841A}"/>
          </ac:spMkLst>
        </pc:spChg>
        <pc:spChg chg="del">
          <ac:chgData name="marcos aurelio gularte de castro" userId="67f50566e2aee3b4" providerId="LiveId" clId="{6804DC77-0E8A-43CE-AC86-7D763F3ABCF7}" dt="2020-03-11T15:04:58.288" v="532"/>
          <ac:spMkLst>
            <pc:docMk/>
            <pc:sldMk cId="553899427" sldId="300"/>
            <ac:spMk id="3" creationId="{4F869422-4145-4FE7-B7A6-B7C0F463FD96}"/>
          </ac:spMkLst>
        </pc:spChg>
        <pc:spChg chg="add del mod">
          <ac:chgData name="marcos aurelio gularte de castro" userId="67f50566e2aee3b4" providerId="LiveId" clId="{6804DC77-0E8A-43CE-AC86-7D763F3ABCF7}" dt="2020-03-11T15:05:38.989" v="538"/>
          <ac:spMkLst>
            <pc:docMk/>
            <pc:sldMk cId="553899427" sldId="300"/>
            <ac:spMk id="6" creationId="{439D7591-2422-4545-BCF4-7DBBFEFF9A55}"/>
          </ac:spMkLst>
        </pc:spChg>
        <pc:spChg chg="add del mod">
          <ac:chgData name="marcos aurelio gularte de castro" userId="67f50566e2aee3b4" providerId="LiveId" clId="{6804DC77-0E8A-43CE-AC86-7D763F3ABCF7}" dt="2020-03-11T15:06:10.829" v="541"/>
          <ac:spMkLst>
            <pc:docMk/>
            <pc:sldMk cId="553899427" sldId="300"/>
            <ac:spMk id="9" creationId="{28D1D31F-25D8-44DA-B42B-3329CF2DA06A}"/>
          </ac:spMkLst>
        </pc:spChg>
        <pc:picChg chg="add del mod modCrop">
          <ac:chgData name="marcos aurelio gularte de castro" userId="67f50566e2aee3b4" providerId="LiveId" clId="{6804DC77-0E8A-43CE-AC86-7D763F3ABCF7}" dt="2020-03-11T15:05:26.717" v="537" actId="478"/>
          <ac:picMkLst>
            <pc:docMk/>
            <pc:sldMk cId="553899427" sldId="300"/>
            <ac:picMk id="4" creationId="{8EE54894-C189-4E58-BF30-97C64B625E73}"/>
          </ac:picMkLst>
        </pc:picChg>
        <pc:picChg chg="add del mod modCrop">
          <ac:chgData name="marcos aurelio gularte de castro" userId="67f50566e2aee3b4" providerId="LiveId" clId="{6804DC77-0E8A-43CE-AC86-7D763F3ABCF7}" dt="2020-03-11T15:05:57.110" v="540" actId="478"/>
          <ac:picMkLst>
            <pc:docMk/>
            <pc:sldMk cId="553899427" sldId="300"/>
            <ac:picMk id="7" creationId="{F2822A5D-998E-4F8C-8756-1D074C9E33D6}"/>
          </ac:picMkLst>
        </pc:picChg>
        <pc:picChg chg="add mod">
          <ac:chgData name="marcos aurelio gularte de castro" userId="67f50566e2aee3b4" providerId="LiveId" clId="{6804DC77-0E8A-43CE-AC86-7D763F3ABCF7}" dt="2020-03-11T15:06:10.829" v="541"/>
          <ac:picMkLst>
            <pc:docMk/>
            <pc:sldMk cId="553899427" sldId="300"/>
            <ac:picMk id="10" creationId="{92D8DBBD-9946-464F-A10D-451F25B55751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2356079752" sldId="300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373756173" sldId="301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2309653533" sldId="301"/>
        </pc:sldMkLst>
        <pc:spChg chg="del">
          <ac:chgData name="marcos aurelio gularte de castro" userId="67f50566e2aee3b4" providerId="LiveId" clId="{6804DC77-0E8A-43CE-AC86-7D763F3ABCF7}" dt="2020-03-11T13:07:15.037" v="270"/>
          <ac:spMkLst>
            <pc:docMk/>
            <pc:sldMk cId="2309653533" sldId="301"/>
            <ac:spMk id="2" creationId="{25CEDF5F-5AC8-4FD9-8528-1FBCDD6F8E99}"/>
          </ac:spMkLst>
        </pc:spChg>
        <pc:spChg chg="del">
          <ac:chgData name="marcos aurelio gularte de castro" userId="67f50566e2aee3b4" providerId="LiveId" clId="{6804DC77-0E8A-43CE-AC86-7D763F3ABCF7}" dt="2020-03-11T13:07:15.037" v="270"/>
          <ac:spMkLst>
            <pc:docMk/>
            <pc:sldMk cId="2309653533" sldId="301"/>
            <ac:spMk id="3" creationId="{4E2DF197-C79D-4485-A022-C1D6E2EDF382}"/>
          </ac:spMkLst>
        </pc:spChg>
        <pc:spChg chg="add mod">
          <ac:chgData name="marcos aurelio gularte de castro" userId="67f50566e2aee3b4" providerId="LiveId" clId="{6804DC77-0E8A-43CE-AC86-7D763F3ABCF7}" dt="2020-03-11T15:07:03.340" v="544" actId="27636"/>
          <ac:spMkLst>
            <pc:docMk/>
            <pc:sldMk cId="2309653533" sldId="301"/>
            <ac:spMk id="4" creationId="{6864A51D-FBC9-427D-8BCA-D47780A62472}"/>
          </ac:spMkLst>
        </pc:spChg>
        <pc:spChg chg="add del mod">
          <ac:chgData name="marcos aurelio gularte de castro" userId="67f50566e2aee3b4" providerId="LiveId" clId="{6804DC77-0E8A-43CE-AC86-7D763F3ABCF7}" dt="2020-03-11T15:07:01.188" v="542"/>
          <ac:spMkLst>
            <pc:docMk/>
            <pc:sldMk cId="2309653533" sldId="301"/>
            <ac:spMk id="5" creationId="{1DEBCEEF-10BD-4335-B3ED-52BB94F6EA31}"/>
          </ac:spMkLst>
        </pc:spChg>
        <pc:spChg chg="add del mod">
          <ac:chgData name="marcos aurelio gularte de castro" userId="67f50566e2aee3b4" providerId="LiveId" clId="{6804DC77-0E8A-43CE-AC86-7D763F3ABCF7}" dt="2020-03-11T15:07:03.231" v="543"/>
          <ac:spMkLst>
            <pc:docMk/>
            <pc:sldMk cId="2309653533" sldId="301"/>
            <ac:spMk id="7" creationId="{7ACCA6C3-9651-4C0D-8D9F-A3B37E85A38E}"/>
          </ac:spMkLst>
        </pc:spChg>
        <pc:spChg chg="add del mod">
          <ac:chgData name="marcos aurelio gularte de castro" userId="67f50566e2aee3b4" providerId="LiveId" clId="{6804DC77-0E8A-43CE-AC86-7D763F3ABCF7}" dt="2020-03-11T15:07:03.231" v="543"/>
          <ac:spMkLst>
            <pc:docMk/>
            <pc:sldMk cId="2309653533" sldId="301"/>
            <ac:spMk id="8" creationId="{EEB35DE3-8B9F-4B41-B3E6-40DC6BCA58E3}"/>
          </ac:spMkLst>
        </pc:spChg>
        <pc:picChg chg="add">
          <ac:chgData name="marcos aurelio gularte de castro" userId="67f50566e2aee3b4" providerId="LiveId" clId="{6804DC77-0E8A-43CE-AC86-7D763F3ABCF7}" dt="2020-03-11T15:07:01.188" v="542"/>
          <ac:picMkLst>
            <pc:docMk/>
            <pc:sldMk cId="2309653533" sldId="301"/>
            <ac:picMk id="6" creationId="{F8E2DC98-FCFD-49A7-A251-3AF436D1B3CA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563233358" sldId="302"/>
        </pc:sldMkLst>
        <pc:spChg chg="mod">
          <ac:chgData name="marcos aurelio gularte de castro" userId="67f50566e2aee3b4" providerId="LiveId" clId="{6804DC77-0E8A-43CE-AC86-7D763F3ABCF7}" dt="2020-03-11T13:08:30.425" v="276" actId="20577"/>
          <ac:spMkLst>
            <pc:docMk/>
            <pc:sldMk cId="563233358" sldId="302"/>
            <ac:spMk id="2" creationId="{507C6D5D-AE25-4720-92C4-C7050A2A1009}"/>
          </ac:spMkLst>
        </pc:spChg>
        <pc:spChg chg="del">
          <ac:chgData name="marcos aurelio gularte de castro" userId="67f50566e2aee3b4" providerId="LiveId" clId="{6804DC77-0E8A-43CE-AC86-7D763F3ABCF7}" dt="2020-03-11T16:37:37.655" v="545"/>
          <ac:spMkLst>
            <pc:docMk/>
            <pc:sldMk cId="563233358" sldId="302"/>
            <ac:spMk id="3" creationId="{77573818-1B78-4913-88F9-8D12E341369A}"/>
          </ac:spMkLst>
        </pc:spChg>
        <pc:spChg chg="add del mod">
          <ac:chgData name="marcos aurelio gularte de castro" userId="67f50566e2aee3b4" providerId="LiveId" clId="{6804DC77-0E8A-43CE-AC86-7D763F3ABCF7}" dt="2020-03-11T16:41:57.943" v="546"/>
          <ac:spMkLst>
            <pc:docMk/>
            <pc:sldMk cId="563233358" sldId="302"/>
            <ac:spMk id="4" creationId="{B76BA832-EAE2-4AE8-9E97-69A7C0342064}"/>
          </ac:spMkLst>
        </pc:spChg>
        <pc:spChg chg="add del mod">
          <ac:chgData name="marcos aurelio gularte de castro" userId="67f50566e2aee3b4" providerId="LiveId" clId="{6804DC77-0E8A-43CE-AC86-7D763F3ABCF7}" dt="2020-03-11T16:42:00.059" v="547"/>
          <ac:spMkLst>
            <pc:docMk/>
            <pc:sldMk cId="563233358" sldId="302"/>
            <ac:spMk id="6" creationId="{7D2580FE-F1B8-4608-9F84-508DDB6EE9B6}"/>
          </ac:spMkLst>
        </pc:spChg>
        <pc:spChg chg="add del mod">
          <ac:chgData name="marcos aurelio gularte de castro" userId="67f50566e2aee3b4" providerId="LiveId" clId="{6804DC77-0E8A-43CE-AC86-7D763F3ABCF7}" dt="2020-03-11T16:42:00.059" v="547"/>
          <ac:spMkLst>
            <pc:docMk/>
            <pc:sldMk cId="563233358" sldId="302"/>
            <ac:spMk id="7" creationId="{A4F4BA91-F511-40CC-9F67-C2FC105DEF99}"/>
          </ac:spMkLst>
        </pc:spChg>
        <pc:picChg chg="add">
          <ac:chgData name="marcos aurelio gularte de castro" userId="67f50566e2aee3b4" providerId="LiveId" clId="{6804DC77-0E8A-43CE-AC86-7D763F3ABCF7}" dt="2020-03-11T16:41:57.943" v="546"/>
          <ac:picMkLst>
            <pc:docMk/>
            <pc:sldMk cId="563233358" sldId="302"/>
            <ac:picMk id="5" creationId="{B1635765-D150-44BB-8249-473B4E26F3BD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2872717093" sldId="302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712526409" sldId="303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1144993231" sldId="303"/>
        </pc:sldMkLst>
        <pc:spChg chg="mod">
          <ac:chgData name="marcos aurelio gularte de castro" userId="67f50566e2aee3b4" providerId="LiveId" clId="{6804DC77-0E8A-43CE-AC86-7D763F3ABCF7}" dt="2020-03-11T13:08:42.949" v="278" actId="20577"/>
          <ac:spMkLst>
            <pc:docMk/>
            <pc:sldMk cId="1144993231" sldId="303"/>
            <ac:spMk id="2" creationId="{45249586-40F9-425B-B933-70E17B88816B}"/>
          </ac:spMkLst>
        </pc:spChg>
        <pc:spChg chg="del">
          <ac:chgData name="marcos aurelio gularte de castro" userId="67f50566e2aee3b4" providerId="LiveId" clId="{6804DC77-0E8A-43CE-AC86-7D763F3ABCF7}" dt="2020-03-11T16:42:13.629" v="548"/>
          <ac:spMkLst>
            <pc:docMk/>
            <pc:sldMk cId="1144993231" sldId="303"/>
            <ac:spMk id="3" creationId="{C5DE440A-E227-44DC-97D3-E1006D11FF77}"/>
          </ac:spMkLst>
        </pc:spChg>
        <pc:spChg chg="add del mod">
          <ac:chgData name="marcos aurelio gularte de castro" userId="67f50566e2aee3b4" providerId="LiveId" clId="{6804DC77-0E8A-43CE-AC86-7D763F3ABCF7}" dt="2020-03-11T16:42:15.125" v="549"/>
          <ac:spMkLst>
            <pc:docMk/>
            <pc:sldMk cId="1144993231" sldId="303"/>
            <ac:spMk id="5" creationId="{D8C71522-D360-4A9D-8B59-3A5436B26DD6}"/>
          </ac:spMkLst>
        </pc:spChg>
        <pc:spChg chg="add del mod">
          <ac:chgData name="marcos aurelio gularte de castro" userId="67f50566e2aee3b4" providerId="LiveId" clId="{6804DC77-0E8A-43CE-AC86-7D763F3ABCF7}" dt="2020-03-11T16:42:15.125" v="549"/>
          <ac:spMkLst>
            <pc:docMk/>
            <pc:sldMk cId="1144993231" sldId="303"/>
            <ac:spMk id="6" creationId="{CCE3C726-772E-423F-B7DF-DDC30D754981}"/>
          </ac:spMkLst>
        </pc:spChg>
        <pc:picChg chg="add">
          <ac:chgData name="marcos aurelio gularte de castro" userId="67f50566e2aee3b4" providerId="LiveId" clId="{6804DC77-0E8A-43CE-AC86-7D763F3ABCF7}" dt="2020-03-11T16:42:13.629" v="548"/>
          <ac:picMkLst>
            <pc:docMk/>
            <pc:sldMk cId="1144993231" sldId="303"/>
            <ac:picMk id="4" creationId="{44398BEA-087F-4C57-8288-7DF7F2A95131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2123291782" sldId="304"/>
        </pc:sldMkLst>
        <pc:spChg chg="del">
          <ac:chgData name="marcos aurelio gularte de castro" userId="67f50566e2aee3b4" providerId="LiveId" clId="{6804DC77-0E8A-43CE-AC86-7D763F3ABCF7}" dt="2020-03-11T13:10:37.473" v="279"/>
          <ac:spMkLst>
            <pc:docMk/>
            <pc:sldMk cId="2123291782" sldId="304"/>
            <ac:spMk id="2" creationId="{20572AF7-66DE-4F68-9141-29282F648436}"/>
          </ac:spMkLst>
        </pc:spChg>
        <pc:spChg chg="del">
          <ac:chgData name="marcos aurelio gularte de castro" userId="67f50566e2aee3b4" providerId="LiveId" clId="{6804DC77-0E8A-43CE-AC86-7D763F3ABCF7}" dt="2020-03-11T13:10:37.473" v="279"/>
          <ac:spMkLst>
            <pc:docMk/>
            <pc:sldMk cId="2123291782" sldId="304"/>
            <ac:spMk id="3" creationId="{62820AD2-C58B-4879-876D-3954360E4F4A}"/>
          </ac:spMkLst>
        </pc:spChg>
        <pc:spChg chg="add mod">
          <ac:chgData name="marcos aurelio gularte de castro" userId="67f50566e2aee3b4" providerId="LiveId" clId="{6804DC77-0E8A-43CE-AC86-7D763F3ABCF7}" dt="2020-03-11T13:11:29.869" v="300" actId="403"/>
          <ac:spMkLst>
            <pc:docMk/>
            <pc:sldMk cId="2123291782" sldId="304"/>
            <ac:spMk id="4" creationId="{02384EA8-125C-4434-B2B7-2D8A23FAA086}"/>
          </ac:spMkLst>
        </pc:sp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3447947520" sldId="304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2051387227" sldId="305"/>
        </pc:sldMkLst>
        <pc:spChg chg="mod">
          <ac:chgData name="marcos aurelio gularte de castro" userId="67f50566e2aee3b4" providerId="LiveId" clId="{6804DC77-0E8A-43CE-AC86-7D763F3ABCF7}" dt="2020-03-11T13:11:55.748" v="302" actId="20577"/>
          <ac:spMkLst>
            <pc:docMk/>
            <pc:sldMk cId="2051387227" sldId="305"/>
            <ac:spMk id="2" creationId="{E92B6CE0-C0EF-4D47-99B5-B07740A4A972}"/>
          </ac:spMkLst>
        </pc:spChg>
        <pc:spChg chg="del">
          <ac:chgData name="marcos aurelio gularte de castro" userId="67f50566e2aee3b4" providerId="LiveId" clId="{6804DC77-0E8A-43CE-AC86-7D763F3ABCF7}" dt="2020-03-11T16:42:31.199" v="550"/>
          <ac:spMkLst>
            <pc:docMk/>
            <pc:sldMk cId="2051387227" sldId="305"/>
            <ac:spMk id="3" creationId="{CBD946ED-60D5-4618-9622-2B541B072A25}"/>
          </ac:spMkLst>
        </pc:spChg>
        <pc:spChg chg="add del mod">
          <ac:chgData name="marcos aurelio gularte de castro" userId="67f50566e2aee3b4" providerId="LiveId" clId="{6804DC77-0E8A-43CE-AC86-7D763F3ABCF7}" dt="2020-03-11T16:42:32.926" v="551"/>
          <ac:spMkLst>
            <pc:docMk/>
            <pc:sldMk cId="2051387227" sldId="305"/>
            <ac:spMk id="5" creationId="{D27C4A13-CA79-4C7D-99B7-B6F97AF90006}"/>
          </ac:spMkLst>
        </pc:spChg>
        <pc:spChg chg="add del mod">
          <ac:chgData name="marcos aurelio gularte de castro" userId="67f50566e2aee3b4" providerId="LiveId" clId="{6804DC77-0E8A-43CE-AC86-7D763F3ABCF7}" dt="2020-03-11T16:42:32.926" v="551"/>
          <ac:spMkLst>
            <pc:docMk/>
            <pc:sldMk cId="2051387227" sldId="305"/>
            <ac:spMk id="6" creationId="{93A00107-C099-4509-BF50-69DBA2F4DC54}"/>
          </ac:spMkLst>
        </pc:spChg>
        <pc:picChg chg="add">
          <ac:chgData name="marcos aurelio gularte de castro" userId="67f50566e2aee3b4" providerId="LiveId" clId="{6804DC77-0E8A-43CE-AC86-7D763F3ABCF7}" dt="2020-03-11T16:42:31.199" v="550"/>
          <ac:picMkLst>
            <pc:docMk/>
            <pc:sldMk cId="2051387227" sldId="305"/>
            <ac:picMk id="4" creationId="{B9BE85CF-0A5D-48E2-AD7E-5C82E3AE583F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3611382000" sldId="305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2912446469" sldId="306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3688234147" sldId="306"/>
        </pc:sldMkLst>
        <pc:spChg chg="mod">
          <ac:chgData name="marcos aurelio gularte de castro" userId="67f50566e2aee3b4" providerId="LiveId" clId="{6804DC77-0E8A-43CE-AC86-7D763F3ABCF7}" dt="2020-03-11T13:12:08.482" v="303"/>
          <ac:spMkLst>
            <pc:docMk/>
            <pc:sldMk cId="3688234147" sldId="306"/>
            <ac:spMk id="2" creationId="{7FAEB4CF-982B-4548-AFAF-7C997DE9DB13}"/>
          </ac:spMkLst>
        </pc:spChg>
        <pc:spChg chg="del">
          <ac:chgData name="marcos aurelio gularte de castro" userId="67f50566e2aee3b4" providerId="LiveId" clId="{6804DC77-0E8A-43CE-AC86-7D763F3ABCF7}" dt="2020-03-11T16:42:38.625" v="552"/>
          <ac:spMkLst>
            <pc:docMk/>
            <pc:sldMk cId="3688234147" sldId="306"/>
            <ac:spMk id="3" creationId="{A2FE321D-EF3F-471B-A263-1F27AA181117}"/>
          </ac:spMkLst>
        </pc:spChg>
        <pc:spChg chg="add del mod">
          <ac:chgData name="marcos aurelio gularte de castro" userId="67f50566e2aee3b4" providerId="LiveId" clId="{6804DC77-0E8A-43CE-AC86-7D763F3ABCF7}" dt="2020-03-11T16:42:40.524" v="553"/>
          <ac:spMkLst>
            <pc:docMk/>
            <pc:sldMk cId="3688234147" sldId="306"/>
            <ac:spMk id="5" creationId="{4F8180E8-D973-4E15-9E45-CDEE97C09B02}"/>
          </ac:spMkLst>
        </pc:spChg>
        <pc:spChg chg="add del mod">
          <ac:chgData name="marcos aurelio gularte de castro" userId="67f50566e2aee3b4" providerId="LiveId" clId="{6804DC77-0E8A-43CE-AC86-7D763F3ABCF7}" dt="2020-03-11T16:42:40.524" v="553"/>
          <ac:spMkLst>
            <pc:docMk/>
            <pc:sldMk cId="3688234147" sldId="306"/>
            <ac:spMk id="6" creationId="{C52296E5-5822-4B2A-A018-02020E5074E1}"/>
          </ac:spMkLst>
        </pc:spChg>
        <pc:picChg chg="add">
          <ac:chgData name="marcos aurelio gularte de castro" userId="67f50566e2aee3b4" providerId="LiveId" clId="{6804DC77-0E8A-43CE-AC86-7D763F3ABCF7}" dt="2020-03-11T16:42:38.625" v="552"/>
          <ac:picMkLst>
            <pc:docMk/>
            <pc:sldMk cId="3688234147" sldId="306"/>
            <ac:picMk id="4" creationId="{5943FBE5-6EE8-430B-95E5-8596195CE824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487461098" sldId="307"/>
        </pc:sldMkLst>
        <pc:spChg chg="del">
          <ac:chgData name="marcos aurelio gularte de castro" userId="67f50566e2aee3b4" providerId="LiveId" clId="{6804DC77-0E8A-43CE-AC86-7D763F3ABCF7}" dt="2020-03-11T13:12:29.854" v="304"/>
          <ac:spMkLst>
            <pc:docMk/>
            <pc:sldMk cId="487461098" sldId="307"/>
            <ac:spMk id="2" creationId="{532F0BC3-0E17-4948-AAD6-1C398671071A}"/>
          </ac:spMkLst>
        </pc:spChg>
        <pc:spChg chg="del">
          <ac:chgData name="marcos aurelio gularte de castro" userId="67f50566e2aee3b4" providerId="LiveId" clId="{6804DC77-0E8A-43CE-AC86-7D763F3ABCF7}" dt="2020-03-11T13:12:29.854" v="304"/>
          <ac:spMkLst>
            <pc:docMk/>
            <pc:sldMk cId="487461098" sldId="307"/>
            <ac:spMk id="3" creationId="{89E462A5-BE43-4FAD-941F-0B71137BDB81}"/>
          </ac:spMkLst>
        </pc:spChg>
        <pc:spChg chg="add mod">
          <ac:chgData name="marcos aurelio gularte de castro" userId="67f50566e2aee3b4" providerId="LiveId" clId="{6804DC77-0E8A-43CE-AC86-7D763F3ABCF7}" dt="2020-03-11T13:12:41.583" v="309" actId="1076"/>
          <ac:spMkLst>
            <pc:docMk/>
            <pc:sldMk cId="487461098" sldId="307"/>
            <ac:spMk id="4" creationId="{2D63BE06-ED0D-4E82-962B-001D01AFD97E}"/>
          </ac:spMkLst>
        </pc:sp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193905342" sldId="307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229203333" sldId="308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4158512129" sldId="308"/>
        </pc:sldMkLst>
        <pc:spChg chg="del">
          <ac:chgData name="marcos aurelio gularte de castro" userId="67f50566e2aee3b4" providerId="LiveId" clId="{6804DC77-0E8A-43CE-AC86-7D763F3ABCF7}" dt="2020-03-11T13:12:56.320" v="310"/>
          <ac:spMkLst>
            <pc:docMk/>
            <pc:sldMk cId="4158512129" sldId="308"/>
            <ac:spMk id="2" creationId="{E2077A63-C643-4519-9E1E-AD9812B5EF1E}"/>
          </ac:spMkLst>
        </pc:spChg>
        <pc:spChg chg="del">
          <ac:chgData name="marcos aurelio gularte de castro" userId="67f50566e2aee3b4" providerId="LiveId" clId="{6804DC77-0E8A-43CE-AC86-7D763F3ABCF7}" dt="2020-03-11T13:12:56.320" v="310"/>
          <ac:spMkLst>
            <pc:docMk/>
            <pc:sldMk cId="4158512129" sldId="308"/>
            <ac:spMk id="3" creationId="{F1EBE099-C909-449F-91A6-AB08A4CC5812}"/>
          </ac:spMkLst>
        </pc:spChg>
        <pc:spChg chg="add mod">
          <ac:chgData name="marcos aurelio gularte de castro" userId="67f50566e2aee3b4" providerId="LiveId" clId="{6804DC77-0E8A-43CE-AC86-7D763F3ABCF7}" dt="2020-03-11T16:43:43.798" v="556" actId="27636"/>
          <ac:spMkLst>
            <pc:docMk/>
            <pc:sldMk cId="4158512129" sldId="308"/>
            <ac:spMk id="4" creationId="{B394627A-EF66-42CF-9FC4-AB1DD0AC1618}"/>
          </ac:spMkLst>
        </pc:spChg>
        <pc:spChg chg="add del mod">
          <ac:chgData name="marcos aurelio gularte de castro" userId="67f50566e2aee3b4" providerId="LiveId" clId="{6804DC77-0E8A-43CE-AC86-7D763F3ABCF7}" dt="2020-03-11T16:43:41.755" v="554"/>
          <ac:spMkLst>
            <pc:docMk/>
            <pc:sldMk cId="4158512129" sldId="308"/>
            <ac:spMk id="5" creationId="{B9B843D5-AA44-40A4-B4B7-C1EAD95BC594}"/>
          </ac:spMkLst>
        </pc:spChg>
        <pc:spChg chg="add del mod">
          <ac:chgData name="marcos aurelio gularte de castro" userId="67f50566e2aee3b4" providerId="LiveId" clId="{6804DC77-0E8A-43CE-AC86-7D763F3ABCF7}" dt="2020-03-11T16:43:43.668" v="555"/>
          <ac:spMkLst>
            <pc:docMk/>
            <pc:sldMk cId="4158512129" sldId="308"/>
            <ac:spMk id="7" creationId="{63E80D9F-DD04-46A4-90CF-52A875E9BEDE}"/>
          </ac:spMkLst>
        </pc:spChg>
        <pc:spChg chg="add del mod">
          <ac:chgData name="marcos aurelio gularte de castro" userId="67f50566e2aee3b4" providerId="LiveId" clId="{6804DC77-0E8A-43CE-AC86-7D763F3ABCF7}" dt="2020-03-11T16:43:43.668" v="555"/>
          <ac:spMkLst>
            <pc:docMk/>
            <pc:sldMk cId="4158512129" sldId="308"/>
            <ac:spMk id="8" creationId="{D9EE2020-7388-44AA-B08C-4DFD48734535}"/>
          </ac:spMkLst>
        </pc:spChg>
        <pc:picChg chg="add mod modCrop">
          <ac:chgData name="marcos aurelio gularte de castro" userId="67f50566e2aee3b4" providerId="LiveId" clId="{6804DC77-0E8A-43CE-AC86-7D763F3ABCF7}" dt="2020-03-11T16:43:53.781" v="557" actId="18131"/>
          <ac:picMkLst>
            <pc:docMk/>
            <pc:sldMk cId="4158512129" sldId="308"/>
            <ac:picMk id="6" creationId="{8746D0B3-FAAE-4701-9FF3-370E754E3B61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361271406" sldId="309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531876414" sldId="309"/>
        </pc:sldMkLst>
        <pc:spChg chg="mod">
          <ac:chgData name="marcos aurelio gularte de castro" userId="67f50566e2aee3b4" providerId="LiveId" clId="{6804DC77-0E8A-43CE-AC86-7D763F3ABCF7}" dt="2020-03-11T13:14:05.533" v="315" actId="20577"/>
          <ac:spMkLst>
            <pc:docMk/>
            <pc:sldMk cId="531876414" sldId="309"/>
            <ac:spMk id="2" creationId="{2D5D7C95-6DF6-45E1-9F0B-CFCE66D74BCE}"/>
          </ac:spMkLst>
        </pc:spChg>
        <pc:spChg chg="del">
          <ac:chgData name="marcos aurelio gularte de castro" userId="67f50566e2aee3b4" providerId="LiveId" clId="{6804DC77-0E8A-43CE-AC86-7D763F3ABCF7}" dt="2020-03-11T16:44:01.680" v="558"/>
          <ac:spMkLst>
            <pc:docMk/>
            <pc:sldMk cId="531876414" sldId="309"/>
            <ac:spMk id="3" creationId="{C182E199-7E9B-476C-9397-F87198ECE58B}"/>
          </ac:spMkLst>
        </pc:spChg>
        <pc:spChg chg="add del mod">
          <ac:chgData name="marcos aurelio gularte de castro" userId="67f50566e2aee3b4" providerId="LiveId" clId="{6804DC77-0E8A-43CE-AC86-7D763F3ABCF7}" dt="2020-03-11T16:44:47.453" v="559"/>
          <ac:spMkLst>
            <pc:docMk/>
            <pc:sldMk cId="531876414" sldId="309"/>
            <ac:spMk id="4" creationId="{EC79CFF3-EA3A-4632-8DB7-75A572F82C59}"/>
          </ac:spMkLst>
        </pc:spChg>
        <pc:spChg chg="add del mod">
          <ac:chgData name="marcos aurelio gularte de castro" userId="67f50566e2aee3b4" providerId="LiveId" clId="{6804DC77-0E8A-43CE-AC86-7D763F3ABCF7}" dt="2020-03-11T16:45:06.991" v="561"/>
          <ac:spMkLst>
            <pc:docMk/>
            <pc:sldMk cId="531876414" sldId="309"/>
            <ac:spMk id="7" creationId="{816FD61D-92EA-4749-98A9-A1FF8B4BD565}"/>
          </ac:spMkLst>
        </pc:spChg>
        <pc:picChg chg="add del mod">
          <ac:chgData name="marcos aurelio gularte de castro" userId="67f50566e2aee3b4" providerId="LiveId" clId="{6804DC77-0E8A-43CE-AC86-7D763F3ABCF7}" dt="2020-03-11T16:45:01.536" v="560" actId="478"/>
          <ac:picMkLst>
            <pc:docMk/>
            <pc:sldMk cId="531876414" sldId="309"/>
            <ac:picMk id="5" creationId="{1DB4193C-F39F-4571-B914-FF35891834B5}"/>
          </ac:picMkLst>
        </pc:picChg>
        <pc:picChg chg="add mod">
          <ac:chgData name="marcos aurelio gularte de castro" userId="67f50566e2aee3b4" providerId="LiveId" clId="{6804DC77-0E8A-43CE-AC86-7D763F3ABCF7}" dt="2020-03-11T16:45:06.991" v="561"/>
          <ac:picMkLst>
            <pc:docMk/>
            <pc:sldMk cId="531876414" sldId="309"/>
            <ac:picMk id="8" creationId="{813A0406-75A9-49B1-83BA-CF5A2520D462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505461120" sldId="310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3789184658" sldId="310"/>
        </pc:sldMkLst>
        <pc:spChg chg="del">
          <ac:chgData name="marcos aurelio gularte de castro" userId="67f50566e2aee3b4" providerId="LiveId" clId="{6804DC77-0E8A-43CE-AC86-7D763F3ABCF7}" dt="2020-03-11T13:14:27.888" v="316"/>
          <ac:spMkLst>
            <pc:docMk/>
            <pc:sldMk cId="3789184658" sldId="310"/>
            <ac:spMk id="2" creationId="{C4468FFF-CE89-47EF-B3AF-6030388C4E04}"/>
          </ac:spMkLst>
        </pc:spChg>
        <pc:spChg chg="del">
          <ac:chgData name="marcos aurelio gularte de castro" userId="67f50566e2aee3b4" providerId="LiveId" clId="{6804DC77-0E8A-43CE-AC86-7D763F3ABCF7}" dt="2020-03-11T13:14:27.888" v="316"/>
          <ac:spMkLst>
            <pc:docMk/>
            <pc:sldMk cId="3789184658" sldId="310"/>
            <ac:spMk id="3" creationId="{01174653-593B-490D-8995-AF92F81CACF6}"/>
          </ac:spMkLst>
        </pc:spChg>
        <pc:spChg chg="add mod">
          <ac:chgData name="marcos aurelio gularte de castro" userId="67f50566e2aee3b4" providerId="LiveId" clId="{6804DC77-0E8A-43CE-AC86-7D763F3ABCF7}" dt="2020-03-11T16:45:35.471" v="564" actId="27636"/>
          <ac:spMkLst>
            <pc:docMk/>
            <pc:sldMk cId="3789184658" sldId="310"/>
            <ac:spMk id="4" creationId="{DB96FF69-30B2-4DE1-B435-4177A192F09D}"/>
          </ac:spMkLst>
        </pc:spChg>
        <pc:spChg chg="add del mod">
          <ac:chgData name="marcos aurelio gularte de castro" userId="67f50566e2aee3b4" providerId="LiveId" clId="{6804DC77-0E8A-43CE-AC86-7D763F3ABCF7}" dt="2020-03-11T16:45:33.814" v="562"/>
          <ac:spMkLst>
            <pc:docMk/>
            <pc:sldMk cId="3789184658" sldId="310"/>
            <ac:spMk id="5" creationId="{F6E9FC32-4655-4758-A7B0-E9A7AE5D7988}"/>
          </ac:spMkLst>
        </pc:spChg>
        <pc:spChg chg="add del mod">
          <ac:chgData name="marcos aurelio gularte de castro" userId="67f50566e2aee3b4" providerId="LiveId" clId="{6804DC77-0E8A-43CE-AC86-7D763F3ABCF7}" dt="2020-03-11T16:45:35.371" v="563"/>
          <ac:spMkLst>
            <pc:docMk/>
            <pc:sldMk cId="3789184658" sldId="310"/>
            <ac:spMk id="7" creationId="{D4FF4AB0-A869-4C9C-BCD6-45BAC1B5AA04}"/>
          </ac:spMkLst>
        </pc:spChg>
        <pc:spChg chg="add del mod">
          <ac:chgData name="marcos aurelio gularte de castro" userId="67f50566e2aee3b4" providerId="LiveId" clId="{6804DC77-0E8A-43CE-AC86-7D763F3ABCF7}" dt="2020-03-11T16:45:35.371" v="563"/>
          <ac:spMkLst>
            <pc:docMk/>
            <pc:sldMk cId="3789184658" sldId="310"/>
            <ac:spMk id="8" creationId="{4535CF2F-213E-4DFA-8F5B-22E278E6D136}"/>
          </ac:spMkLst>
        </pc:spChg>
        <pc:picChg chg="add">
          <ac:chgData name="marcos aurelio gularte de castro" userId="67f50566e2aee3b4" providerId="LiveId" clId="{6804DC77-0E8A-43CE-AC86-7D763F3ABCF7}" dt="2020-03-11T16:45:33.814" v="562"/>
          <ac:picMkLst>
            <pc:docMk/>
            <pc:sldMk cId="3789184658" sldId="310"/>
            <ac:picMk id="6" creationId="{15E1456A-2DAD-4D56-AD04-DD6424A25DD2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1240646278" sldId="311"/>
        </pc:sldMkLst>
        <pc:spChg chg="mod">
          <ac:chgData name="marcos aurelio gularte de castro" userId="67f50566e2aee3b4" providerId="LiveId" clId="{6804DC77-0E8A-43CE-AC86-7D763F3ABCF7}" dt="2020-03-11T16:47:22.898" v="569" actId="27636"/>
          <ac:spMkLst>
            <pc:docMk/>
            <pc:sldMk cId="1240646278" sldId="311"/>
            <ac:spMk id="2" creationId="{5A0D504D-6077-46FA-B6A2-C9505C30918C}"/>
          </ac:spMkLst>
        </pc:spChg>
        <pc:spChg chg="del">
          <ac:chgData name="marcos aurelio gularte de castro" userId="67f50566e2aee3b4" providerId="LiveId" clId="{6804DC77-0E8A-43CE-AC86-7D763F3ABCF7}" dt="2020-03-11T16:47:18.673" v="565"/>
          <ac:spMkLst>
            <pc:docMk/>
            <pc:sldMk cId="1240646278" sldId="311"/>
            <ac:spMk id="3" creationId="{1FD18341-A695-488E-A2F9-24ACA89449DB}"/>
          </ac:spMkLst>
        </pc:spChg>
        <pc:spChg chg="add del mod">
          <ac:chgData name="marcos aurelio gularte de castro" userId="67f50566e2aee3b4" providerId="LiveId" clId="{6804DC77-0E8A-43CE-AC86-7D763F3ABCF7}" dt="2020-03-11T16:47:21.314" v="567"/>
          <ac:spMkLst>
            <pc:docMk/>
            <pc:sldMk cId="1240646278" sldId="311"/>
            <ac:spMk id="4" creationId="{659A0ED2-DA55-452D-A91C-7EE47D7C134E}"/>
          </ac:spMkLst>
        </pc:spChg>
        <pc:spChg chg="add del mod">
          <ac:chgData name="marcos aurelio gularte de castro" userId="67f50566e2aee3b4" providerId="LiveId" clId="{6804DC77-0E8A-43CE-AC86-7D763F3ABCF7}" dt="2020-03-11T16:47:22.830" v="568"/>
          <ac:spMkLst>
            <pc:docMk/>
            <pc:sldMk cId="1240646278" sldId="311"/>
            <ac:spMk id="6" creationId="{9CBB48FF-E76C-42B6-AAD2-AB54DE4F7CD7}"/>
          </ac:spMkLst>
        </pc:spChg>
        <pc:spChg chg="add del mod">
          <ac:chgData name="marcos aurelio gularte de castro" userId="67f50566e2aee3b4" providerId="LiveId" clId="{6804DC77-0E8A-43CE-AC86-7D763F3ABCF7}" dt="2020-03-11T16:47:22.830" v="568"/>
          <ac:spMkLst>
            <pc:docMk/>
            <pc:sldMk cId="1240646278" sldId="311"/>
            <ac:spMk id="7" creationId="{9E617C8D-6B60-4C24-B790-44766859CEF0}"/>
          </ac:spMkLst>
        </pc:spChg>
        <pc:picChg chg="add">
          <ac:chgData name="marcos aurelio gularte de castro" userId="67f50566e2aee3b4" providerId="LiveId" clId="{6804DC77-0E8A-43CE-AC86-7D763F3ABCF7}" dt="2020-03-11T16:47:21.314" v="567"/>
          <ac:picMkLst>
            <pc:docMk/>
            <pc:sldMk cId="1240646278" sldId="311"/>
            <ac:picMk id="5" creationId="{A456F11F-AF76-40FE-89D3-9EC563B12CCE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3116117826" sldId="311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2861560079" sldId="312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4259424578" sldId="312"/>
        </pc:sldMkLst>
        <pc:spChg chg="mod">
          <ac:chgData name="marcos aurelio gularte de castro" userId="67f50566e2aee3b4" providerId="LiveId" clId="{6804DC77-0E8A-43CE-AC86-7D763F3ABCF7}" dt="2020-03-11T13:16:06.515" v="322"/>
          <ac:spMkLst>
            <pc:docMk/>
            <pc:sldMk cId="4259424578" sldId="312"/>
            <ac:spMk id="2" creationId="{0FA6DE4A-5F5C-4F9C-B85B-CF6F58F37B8F}"/>
          </ac:spMkLst>
        </pc:spChg>
        <pc:spChg chg="del">
          <ac:chgData name="marcos aurelio gularte de castro" userId="67f50566e2aee3b4" providerId="LiveId" clId="{6804DC77-0E8A-43CE-AC86-7D763F3ABCF7}" dt="2020-03-11T16:47:45.458" v="570" actId="931"/>
          <ac:spMkLst>
            <pc:docMk/>
            <pc:sldMk cId="4259424578" sldId="312"/>
            <ac:spMk id="3" creationId="{286D1F79-3E2B-4EA3-B073-8AB131365232}"/>
          </ac:spMkLst>
        </pc:spChg>
        <pc:picChg chg="add mod">
          <ac:chgData name="marcos aurelio gularte de castro" userId="67f50566e2aee3b4" providerId="LiveId" clId="{6804DC77-0E8A-43CE-AC86-7D763F3ABCF7}" dt="2020-03-11T16:47:47.633" v="572" actId="962"/>
          <ac:picMkLst>
            <pc:docMk/>
            <pc:sldMk cId="4259424578" sldId="312"/>
            <ac:picMk id="5" creationId="{32EB966A-9347-47B3-B914-CECF0BB80FE0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383495563" sldId="313"/>
        </pc:sldMkLst>
        <pc:spChg chg="del">
          <ac:chgData name="marcos aurelio gularte de castro" userId="67f50566e2aee3b4" providerId="LiveId" clId="{6804DC77-0E8A-43CE-AC86-7D763F3ABCF7}" dt="2020-03-11T13:16:47.165" v="323"/>
          <ac:spMkLst>
            <pc:docMk/>
            <pc:sldMk cId="383495563" sldId="313"/>
            <ac:spMk id="2" creationId="{2079BC54-2AE6-4C54-9C6D-A14B6305434C}"/>
          </ac:spMkLst>
        </pc:spChg>
        <pc:spChg chg="del">
          <ac:chgData name="marcos aurelio gularte de castro" userId="67f50566e2aee3b4" providerId="LiveId" clId="{6804DC77-0E8A-43CE-AC86-7D763F3ABCF7}" dt="2020-03-11T13:16:47.165" v="323"/>
          <ac:spMkLst>
            <pc:docMk/>
            <pc:sldMk cId="383495563" sldId="313"/>
            <ac:spMk id="3" creationId="{13789B93-5D47-435B-897B-98F0F55ADAF6}"/>
          </ac:spMkLst>
        </pc:spChg>
        <pc:spChg chg="add mod">
          <ac:chgData name="marcos aurelio gularte de castro" userId="67f50566e2aee3b4" providerId="LiveId" clId="{6804DC77-0E8A-43CE-AC86-7D763F3ABCF7}" dt="2020-03-11T16:48:19.100" v="575" actId="27636"/>
          <ac:spMkLst>
            <pc:docMk/>
            <pc:sldMk cId="383495563" sldId="313"/>
            <ac:spMk id="4" creationId="{1971E477-2B3D-4445-A147-0F229C38D538}"/>
          </ac:spMkLst>
        </pc:spChg>
        <pc:spChg chg="add del mod">
          <ac:chgData name="marcos aurelio gularte de castro" userId="67f50566e2aee3b4" providerId="LiveId" clId="{6804DC77-0E8A-43CE-AC86-7D763F3ABCF7}" dt="2020-03-11T16:48:17.270" v="573"/>
          <ac:spMkLst>
            <pc:docMk/>
            <pc:sldMk cId="383495563" sldId="313"/>
            <ac:spMk id="5" creationId="{CFAACC85-853E-4990-AA5E-C20C93566FE4}"/>
          </ac:spMkLst>
        </pc:spChg>
        <pc:spChg chg="add del mod">
          <ac:chgData name="marcos aurelio gularte de castro" userId="67f50566e2aee3b4" providerId="LiveId" clId="{6804DC77-0E8A-43CE-AC86-7D763F3ABCF7}" dt="2020-03-11T16:48:18.996" v="574"/>
          <ac:spMkLst>
            <pc:docMk/>
            <pc:sldMk cId="383495563" sldId="313"/>
            <ac:spMk id="7" creationId="{AC115616-5674-4922-AECC-0D0D1B054FD1}"/>
          </ac:spMkLst>
        </pc:spChg>
        <pc:spChg chg="add del mod">
          <ac:chgData name="marcos aurelio gularte de castro" userId="67f50566e2aee3b4" providerId="LiveId" clId="{6804DC77-0E8A-43CE-AC86-7D763F3ABCF7}" dt="2020-03-11T16:48:18.996" v="574"/>
          <ac:spMkLst>
            <pc:docMk/>
            <pc:sldMk cId="383495563" sldId="313"/>
            <ac:spMk id="8" creationId="{2CA112DA-1E10-4F81-8404-C614C31F4A4F}"/>
          </ac:spMkLst>
        </pc:spChg>
        <pc:picChg chg="add">
          <ac:chgData name="marcos aurelio gularte de castro" userId="67f50566e2aee3b4" providerId="LiveId" clId="{6804DC77-0E8A-43CE-AC86-7D763F3ABCF7}" dt="2020-03-11T16:48:17.270" v="573"/>
          <ac:picMkLst>
            <pc:docMk/>
            <pc:sldMk cId="383495563" sldId="313"/>
            <ac:picMk id="6" creationId="{D66AFA21-C23A-4EB0-8370-8A52562CAFDF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678357917" sldId="313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819877035" sldId="314"/>
        </pc:sldMkLst>
        <pc:spChg chg="mod">
          <ac:chgData name="marcos aurelio gularte de castro" userId="67f50566e2aee3b4" providerId="LiveId" clId="{6804DC77-0E8A-43CE-AC86-7D763F3ABCF7}" dt="2020-03-11T13:20:01.896" v="328" actId="20577"/>
          <ac:spMkLst>
            <pc:docMk/>
            <pc:sldMk cId="819877035" sldId="314"/>
            <ac:spMk id="2" creationId="{D4A9774D-B84E-4E79-8C9C-1115413CD8EC}"/>
          </ac:spMkLst>
        </pc:spChg>
        <pc:spChg chg="del">
          <ac:chgData name="marcos aurelio gularte de castro" userId="67f50566e2aee3b4" providerId="LiveId" clId="{6804DC77-0E8A-43CE-AC86-7D763F3ABCF7}" dt="2020-03-11T16:48:26.908" v="576"/>
          <ac:spMkLst>
            <pc:docMk/>
            <pc:sldMk cId="819877035" sldId="314"/>
            <ac:spMk id="3" creationId="{8ABEBF8A-093F-4731-93F0-D74C1D6C15E9}"/>
          </ac:spMkLst>
        </pc:spChg>
        <pc:spChg chg="add del mod">
          <ac:chgData name="marcos aurelio gularte de castro" userId="67f50566e2aee3b4" providerId="LiveId" clId="{6804DC77-0E8A-43CE-AC86-7D763F3ABCF7}" dt="2020-03-11T16:48:28.607" v="577"/>
          <ac:spMkLst>
            <pc:docMk/>
            <pc:sldMk cId="819877035" sldId="314"/>
            <ac:spMk id="5" creationId="{03BE9FD8-7875-4170-84E4-ABE8A48AA160}"/>
          </ac:spMkLst>
        </pc:spChg>
        <pc:spChg chg="add del mod">
          <ac:chgData name="marcos aurelio gularte de castro" userId="67f50566e2aee3b4" providerId="LiveId" clId="{6804DC77-0E8A-43CE-AC86-7D763F3ABCF7}" dt="2020-03-11T16:48:28.607" v="577"/>
          <ac:spMkLst>
            <pc:docMk/>
            <pc:sldMk cId="819877035" sldId="314"/>
            <ac:spMk id="6" creationId="{59B177D9-E713-4B7D-9A1A-F747E42B15FA}"/>
          </ac:spMkLst>
        </pc:spChg>
        <pc:picChg chg="add">
          <ac:chgData name="marcos aurelio gularte de castro" userId="67f50566e2aee3b4" providerId="LiveId" clId="{6804DC77-0E8A-43CE-AC86-7D763F3ABCF7}" dt="2020-03-11T16:48:26.908" v="576"/>
          <ac:picMkLst>
            <pc:docMk/>
            <pc:sldMk cId="819877035" sldId="314"/>
            <ac:picMk id="4" creationId="{4DBD5C8F-F4A7-4622-BA13-A4727073816C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3055181443" sldId="314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661277244" sldId="315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1791853641" sldId="315"/>
        </pc:sldMkLst>
        <pc:spChg chg="mod">
          <ac:chgData name="marcos aurelio gularte de castro" userId="67f50566e2aee3b4" providerId="LiveId" clId="{6804DC77-0E8A-43CE-AC86-7D763F3ABCF7}" dt="2020-03-11T13:20:27.048" v="332" actId="20577"/>
          <ac:spMkLst>
            <pc:docMk/>
            <pc:sldMk cId="1791853641" sldId="315"/>
            <ac:spMk id="2" creationId="{5F54033C-4CA7-4A81-9550-A8E17A5CC346}"/>
          </ac:spMkLst>
        </pc:spChg>
        <pc:spChg chg="del">
          <ac:chgData name="marcos aurelio gularte de castro" userId="67f50566e2aee3b4" providerId="LiveId" clId="{6804DC77-0E8A-43CE-AC86-7D763F3ABCF7}" dt="2020-03-11T16:48:35.653" v="578"/>
          <ac:spMkLst>
            <pc:docMk/>
            <pc:sldMk cId="1791853641" sldId="315"/>
            <ac:spMk id="3" creationId="{1000FA34-498D-4475-B65D-53CC79FA4644}"/>
          </ac:spMkLst>
        </pc:spChg>
        <pc:spChg chg="add del mod">
          <ac:chgData name="marcos aurelio gularte de castro" userId="67f50566e2aee3b4" providerId="LiveId" clId="{6804DC77-0E8A-43CE-AC86-7D763F3ABCF7}" dt="2020-03-11T16:48:37.415" v="579"/>
          <ac:spMkLst>
            <pc:docMk/>
            <pc:sldMk cId="1791853641" sldId="315"/>
            <ac:spMk id="5" creationId="{65A3EADE-31D6-4A19-8E73-4105105C2C98}"/>
          </ac:spMkLst>
        </pc:spChg>
        <pc:spChg chg="add del mod">
          <ac:chgData name="marcos aurelio gularte de castro" userId="67f50566e2aee3b4" providerId="LiveId" clId="{6804DC77-0E8A-43CE-AC86-7D763F3ABCF7}" dt="2020-03-11T16:48:37.415" v="579"/>
          <ac:spMkLst>
            <pc:docMk/>
            <pc:sldMk cId="1791853641" sldId="315"/>
            <ac:spMk id="6" creationId="{4077AC71-4BDE-434D-80FC-A6AF94D76686}"/>
          </ac:spMkLst>
        </pc:spChg>
        <pc:spChg chg="add del mod">
          <ac:chgData name="marcos aurelio gularte de castro" userId="67f50566e2aee3b4" providerId="LiveId" clId="{6804DC77-0E8A-43CE-AC86-7D763F3ABCF7}" dt="2020-03-11T16:48:48.803" v="581"/>
          <ac:spMkLst>
            <pc:docMk/>
            <pc:sldMk cId="1791853641" sldId="315"/>
            <ac:spMk id="7" creationId="{2818E1F3-C7E4-48BD-8302-C8E9549E0DDE}"/>
          </ac:spMkLst>
        </pc:spChg>
        <pc:picChg chg="add">
          <ac:chgData name="marcos aurelio gularte de castro" userId="67f50566e2aee3b4" providerId="LiveId" clId="{6804DC77-0E8A-43CE-AC86-7D763F3ABCF7}" dt="2020-03-11T16:48:35.653" v="578"/>
          <ac:picMkLst>
            <pc:docMk/>
            <pc:sldMk cId="1791853641" sldId="315"/>
            <ac:picMk id="4" creationId="{BD9E1309-DC06-4FCE-B2AD-716DD915AD6E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331596261" sldId="316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3303506469" sldId="316"/>
        </pc:sldMkLst>
        <pc:spChg chg="mod">
          <ac:chgData name="marcos aurelio gularte de castro" userId="67f50566e2aee3b4" providerId="LiveId" clId="{6804DC77-0E8A-43CE-AC86-7D763F3ABCF7}" dt="2020-03-11T13:20:42.833" v="334" actId="20577"/>
          <ac:spMkLst>
            <pc:docMk/>
            <pc:sldMk cId="3303506469" sldId="316"/>
            <ac:spMk id="2" creationId="{F9727A1F-794F-47B1-994E-CCB121EDF0A4}"/>
          </ac:spMkLst>
        </pc:spChg>
        <pc:spChg chg="del">
          <ac:chgData name="marcos aurelio gularte de castro" userId="67f50566e2aee3b4" providerId="LiveId" clId="{6804DC77-0E8A-43CE-AC86-7D763F3ABCF7}" dt="2020-03-11T16:49:06.034" v="582"/>
          <ac:spMkLst>
            <pc:docMk/>
            <pc:sldMk cId="3303506469" sldId="316"/>
            <ac:spMk id="3" creationId="{7CC9F9B1-4738-4399-B8B4-A79BF94C3BA1}"/>
          </ac:spMkLst>
        </pc:spChg>
        <pc:spChg chg="add del mod">
          <ac:chgData name="marcos aurelio gularte de castro" userId="67f50566e2aee3b4" providerId="LiveId" clId="{6804DC77-0E8A-43CE-AC86-7D763F3ABCF7}" dt="2020-03-11T16:49:08.621" v="583"/>
          <ac:spMkLst>
            <pc:docMk/>
            <pc:sldMk cId="3303506469" sldId="316"/>
            <ac:spMk id="5" creationId="{EFA85BF2-33EC-4890-A686-6FBD710144E4}"/>
          </ac:spMkLst>
        </pc:spChg>
        <pc:spChg chg="add del mod">
          <ac:chgData name="marcos aurelio gularte de castro" userId="67f50566e2aee3b4" providerId="LiveId" clId="{6804DC77-0E8A-43CE-AC86-7D763F3ABCF7}" dt="2020-03-11T16:49:08.621" v="583"/>
          <ac:spMkLst>
            <pc:docMk/>
            <pc:sldMk cId="3303506469" sldId="316"/>
            <ac:spMk id="6" creationId="{4D2B5CF0-F88C-4771-B9FB-378752F3ADA3}"/>
          </ac:spMkLst>
        </pc:spChg>
        <pc:spChg chg="add del mod">
          <ac:chgData name="marcos aurelio gularte de castro" userId="67f50566e2aee3b4" providerId="LiveId" clId="{6804DC77-0E8A-43CE-AC86-7D763F3ABCF7}" dt="2020-03-11T16:49:21.635" v="585"/>
          <ac:spMkLst>
            <pc:docMk/>
            <pc:sldMk cId="3303506469" sldId="316"/>
            <ac:spMk id="8" creationId="{3A5EEE1F-E013-49DF-960F-577101A0D119}"/>
          </ac:spMkLst>
        </pc:spChg>
        <pc:spChg chg="add del mod">
          <ac:chgData name="marcos aurelio gularte de castro" userId="67f50566e2aee3b4" providerId="LiveId" clId="{6804DC77-0E8A-43CE-AC86-7D763F3ABCF7}" dt="2020-03-11T16:49:23.812" v="586"/>
          <ac:spMkLst>
            <pc:docMk/>
            <pc:sldMk cId="3303506469" sldId="316"/>
            <ac:spMk id="10" creationId="{4E220684-E8F5-4EE6-8FE4-54072B6729E0}"/>
          </ac:spMkLst>
        </pc:spChg>
        <pc:spChg chg="add del mod">
          <ac:chgData name="marcos aurelio gularte de castro" userId="67f50566e2aee3b4" providerId="LiveId" clId="{6804DC77-0E8A-43CE-AC86-7D763F3ABCF7}" dt="2020-03-11T16:49:23.812" v="586"/>
          <ac:spMkLst>
            <pc:docMk/>
            <pc:sldMk cId="3303506469" sldId="316"/>
            <ac:spMk id="11" creationId="{987C9F86-4BCE-4D54-925C-8454265161FD}"/>
          </ac:spMkLst>
        </pc:spChg>
        <pc:picChg chg="add del">
          <ac:chgData name="marcos aurelio gularte de castro" userId="67f50566e2aee3b4" providerId="LiveId" clId="{6804DC77-0E8A-43CE-AC86-7D763F3ABCF7}" dt="2020-03-11T16:49:20.278" v="584" actId="478"/>
          <ac:picMkLst>
            <pc:docMk/>
            <pc:sldMk cId="3303506469" sldId="316"/>
            <ac:picMk id="4" creationId="{F61E6C27-1B75-4ED1-9E16-4BD9C5AF162D}"/>
          </ac:picMkLst>
        </pc:picChg>
        <pc:picChg chg="add">
          <ac:chgData name="marcos aurelio gularte de castro" userId="67f50566e2aee3b4" providerId="LiveId" clId="{6804DC77-0E8A-43CE-AC86-7D763F3ABCF7}" dt="2020-03-11T16:49:21.635" v="585"/>
          <ac:picMkLst>
            <pc:docMk/>
            <pc:sldMk cId="3303506469" sldId="316"/>
            <ac:picMk id="9" creationId="{084874E2-A530-4913-81E4-2AEACEE91AB0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2565986783" sldId="317"/>
        </pc:sldMkLst>
        <pc:spChg chg="mod">
          <ac:chgData name="marcos aurelio gularte de castro" userId="67f50566e2aee3b4" providerId="LiveId" clId="{6804DC77-0E8A-43CE-AC86-7D763F3ABCF7}" dt="2020-03-11T13:21:01.584" v="336" actId="20577"/>
          <ac:spMkLst>
            <pc:docMk/>
            <pc:sldMk cId="2565986783" sldId="317"/>
            <ac:spMk id="2" creationId="{344ED45C-63F3-410F-80B0-008CFD2220D5}"/>
          </ac:spMkLst>
        </pc:spChg>
        <pc:spChg chg="del">
          <ac:chgData name="marcos aurelio gularte de castro" userId="67f50566e2aee3b4" providerId="LiveId" clId="{6804DC77-0E8A-43CE-AC86-7D763F3ABCF7}" dt="2020-03-11T16:49:43.055" v="587"/>
          <ac:spMkLst>
            <pc:docMk/>
            <pc:sldMk cId="2565986783" sldId="317"/>
            <ac:spMk id="3" creationId="{94D31A93-13F4-4D06-8C63-B5D5DF3CFEA4}"/>
          </ac:spMkLst>
        </pc:spChg>
        <pc:spChg chg="add del mod">
          <ac:chgData name="marcos aurelio gularte de castro" userId="67f50566e2aee3b4" providerId="LiveId" clId="{6804DC77-0E8A-43CE-AC86-7D763F3ABCF7}" dt="2020-03-11T16:49:46.644" v="588"/>
          <ac:spMkLst>
            <pc:docMk/>
            <pc:sldMk cId="2565986783" sldId="317"/>
            <ac:spMk id="5" creationId="{3DA591A0-EB3E-4614-970F-879DB34E5D27}"/>
          </ac:spMkLst>
        </pc:spChg>
        <pc:spChg chg="add del mod">
          <ac:chgData name="marcos aurelio gularte de castro" userId="67f50566e2aee3b4" providerId="LiveId" clId="{6804DC77-0E8A-43CE-AC86-7D763F3ABCF7}" dt="2020-03-11T16:49:46.644" v="588"/>
          <ac:spMkLst>
            <pc:docMk/>
            <pc:sldMk cId="2565986783" sldId="317"/>
            <ac:spMk id="6" creationId="{F8169E43-CB91-4EB3-AF7B-35D19B1E96EB}"/>
          </ac:spMkLst>
        </pc:spChg>
        <pc:picChg chg="add">
          <ac:chgData name="marcos aurelio gularte de castro" userId="67f50566e2aee3b4" providerId="LiveId" clId="{6804DC77-0E8A-43CE-AC86-7D763F3ABCF7}" dt="2020-03-11T16:49:43.055" v="587"/>
          <ac:picMkLst>
            <pc:docMk/>
            <pc:sldMk cId="2565986783" sldId="317"/>
            <ac:picMk id="4" creationId="{1078F370-F0C5-40C6-9436-1D1B955F739A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4124266272" sldId="317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2908236960" sldId="318"/>
        </pc:sldMkLst>
      </pc:sldChg>
      <pc:sldChg chg="modSp add del">
        <pc:chgData name="marcos aurelio gularte de castro" userId="67f50566e2aee3b4" providerId="LiveId" clId="{6804DC77-0E8A-43CE-AC86-7D763F3ABCF7}" dt="2020-03-11T13:23:12.652" v="360" actId="47"/>
        <pc:sldMkLst>
          <pc:docMk/>
          <pc:sldMk cId="3688018204" sldId="318"/>
        </pc:sldMkLst>
        <pc:spChg chg="mod">
          <ac:chgData name="marcos aurelio gularte de castro" userId="67f50566e2aee3b4" providerId="LiveId" clId="{6804DC77-0E8A-43CE-AC86-7D763F3ABCF7}" dt="2020-03-11T13:22:38.290" v="355" actId="113"/>
          <ac:spMkLst>
            <pc:docMk/>
            <pc:sldMk cId="3688018204" sldId="318"/>
            <ac:spMk id="2" creationId="{6B364279-9AC2-44C8-809E-6084001A9304}"/>
          </ac:spMkLst>
        </pc:sp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926624259" sldId="319"/>
        </pc:sldMkLst>
      </pc:sldChg>
      <pc:sldChg chg="modSp add del">
        <pc:chgData name="marcos aurelio gularte de castro" userId="67f50566e2aee3b4" providerId="LiveId" clId="{6804DC77-0E8A-43CE-AC86-7D763F3ABCF7}" dt="2020-03-11T13:23:01.730" v="358" actId="47"/>
        <pc:sldMkLst>
          <pc:docMk/>
          <pc:sldMk cId="4018440903" sldId="319"/>
        </pc:sldMkLst>
        <pc:spChg chg="mod">
          <ac:chgData name="marcos aurelio gularte de castro" userId="67f50566e2aee3b4" providerId="LiveId" clId="{6804DC77-0E8A-43CE-AC86-7D763F3ABCF7}" dt="2020-03-11T13:22:49.600" v="357" actId="113"/>
          <ac:spMkLst>
            <pc:docMk/>
            <pc:sldMk cId="4018440903" sldId="319"/>
            <ac:spMk id="2" creationId="{E4F1815A-2403-480C-9932-AEA0DF9FD7A3}"/>
          </ac:spMkLst>
        </pc:sp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869145740" sldId="320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2233356857" sldId="320"/>
        </pc:sldMkLst>
        <pc:spChg chg="mod">
          <ac:chgData name="marcos aurelio gularte de castro" userId="67f50566e2aee3b4" providerId="LiveId" clId="{6804DC77-0E8A-43CE-AC86-7D763F3ABCF7}" dt="2020-03-11T13:25:00.179" v="380"/>
          <ac:spMkLst>
            <pc:docMk/>
            <pc:sldMk cId="2233356857" sldId="320"/>
            <ac:spMk id="2" creationId="{FBCB3D97-5249-4E46-9836-081C4116EF0D}"/>
          </ac:spMkLst>
        </pc:spChg>
        <pc:spChg chg="del">
          <ac:chgData name="marcos aurelio gularte de castro" userId="67f50566e2aee3b4" providerId="LiveId" clId="{6804DC77-0E8A-43CE-AC86-7D763F3ABCF7}" dt="2020-03-11T16:50:21.406" v="592"/>
          <ac:spMkLst>
            <pc:docMk/>
            <pc:sldMk cId="2233356857" sldId="320"/>
            <ac:spMk id="3" creationId="{299C4207-3A01-4D53-8A0F-F57DCDB4CF0E}"/>
          </ac:spMkLst>
        </pc:spChg>
        <pc:spChg chg="add del mod">
          <ac:chgData name="marcos aurelio gularte de castro" userId="67f50566e2aee3b4" providerId="LiveId" clId="{6804DC77-0E8A-43CE-AC86-7D763F3ABCF7}" dt="2020-03-11T16:50:25.534" v="593"/>
          <ac:spMkLst>
            <pc:docMk/>
            <pc:sldMk cId="2233356857" sldId="320"/>
            <ac:spMk id="5" creationId="{8834FC18-6B59-4850-A64F-CEF28458C222}"/>
          </ac:spMkLst>
        </pc:spChg>
        <pc:spChg chg="add del mod">
          <ac:chgData name="marcos aurelio gularte de castro" userId="67f50566e2aee3b4" providerId="LiveId" clId="{6804DC77-0E8A-43CE-AC86-7D763F3ABCF7}" dt="2020-03-11T16:50:25.534" v="593"/>
          <ac:spMkLst>
            <pc:docMk/>
            <pc:sldMk cId="2233356857" sldId="320"/>
            <ac:spMk id="6" creationId="{2BA6F29E-A955-4197-91ED-F7164EFC8590}"/>
          </ac:spMkLst>
        </pc:spChg>
        <pc:picChg chg="add">
          <ac:chgData name="marcos aurelio gularte de castro" userId="67f50566e2aee3b4" providerId="LiveId" clId="{6804DC77-0E8A-43CE-AC86-7D763F3ABCF7}" dt="2020-03-11T16:50:21.406" v="592"/>
          <ac:picMkLst>
            <pc:docMk/>
            <pc:sldMk cId="2233356857" sldId="320"/>
            <ac:picMk id="4" creationId="{CC9B8853-D5B5-4F0C-8DE5-2D9614D85974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255272292" sldId="321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4027798101" sldId="321"/>
        </pc:sldMkLst>
        <pc:spChg chg="mod">
          <ac:chgData name="marcos aurelio gularte de castro" userId="67f50566e2aee3b4" providerId="LiveId" clId="{6804DC77-0E8A-43CE-AC86-7D763F3ABCF7}" dt="2020-03-11T13:25:39.299" v="381"/>
          <ac:spMkLst>
            <pc:docMk/>
            <pc:sldMk cId="4027798101" sldId="321"/>
            <ac:spMk id="2" creationId="{A8E1A65E-7819-4514-B94B-69038BBC2D41}"/>
          </ac:spMkLst>
        </pc:spChg>
        <pc:spChg chg="del">
          <ac:chgData name="marcos aurelio gularte de castro" userId="67f50566e2aee3b4" providerId="LiveId" clId="{6804DC77-0E8A-43CE-AC86-7D763F3ABCF7}" dt="2020-03-11T16:52:02.693" v="597" actId="931"/>
          <ac:spMkLst>
            <pc:docMk/>
            <pc:sldMk cId="4027798101" sldId="321"/>
            <ac:spMk id="3" creationId="{0249B785-BCE3-4735-9954-E80C8B425D92}"/>
          </ac:spMkLst>
        </pc:spChg>
        <pc:picChg chg="add mod">
          <ac:chgData name="marcos aurelio gularte de castro" userId="67f50566e2aee3b4" providerId="LiveId" clId="{6804DC77-0E8A-43CE-AC86-7D763F3ABCF7}" dt="2020-03-11T16:52:04.294" v="599" actId="962"/>
          <ac:picMkLst>
            <pc:docMk/>
            <pc:sldMk cId="4027798101" sldId="321"/>
            <ac:picMk id="5" creationId="{129E7686-417C-42A9-8F2A-3D7260BC3585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1975796955" sldId="322"/>
        </pc:sldMkLst>
        <pc:spChg chg="mod">
          <ac:chgData name="marcos aurelio gularte de castro" userId="67f50566e2aee3b4" providerId="LiveId" clId="{6804DC77-0E8A-43CE-AC86-7D763F3ABCF7}" dt="2020-03-11T13:26:24.647" v="385" actId="20577"/>
          <ac:spMkLst>
            <pc:docMk/>
            <pc:sldMk cId="1975796955" sldId="322"/>
            <ac:spMk id="2" creationId="{4325D53D-DB62-445C-B897-E270757FDD4F}"/>
          </ac:spMkLst>
        </pc:spChg>
        <pc:spChg chg="del">
          <ac:chgData name="marcos aurelio gularte de castro" userId="67f50566e2aee3b4" providerId="LiveId" clId="{6804DC77-0E8A-43CE-AC86-7D763F3ABCF7}" dt="2020-03-11T16:52:35.455" v="600" actId="931"/>
          <ac:spMkLst>
            <pc:docMk/>
            <pc:sldMk cId="1975796955" sldId="322"/>
            <ac:spMk id="3" creationId="{960D5F88-79BC-47E8-A6BA-F0862FC2539B}"/>
          </ac:spMkLst>
        </pc:spChg>
        <pc:picChg chg="add mod">
          <ac:chgData name="marcos aurelio gularte de castro" userId="67f50566e2aee3b4" providerId="LiveId" clId="{6804DC77-0E8A-43CE-AC86-7D763F3ABCF7}" dt="2020-03-11T16:52:36.650" v="602" actId="962"/>
          <ac:picMkLst>
            <pc:docMk/>
            <pc:sldMk cId="1975796955" sldId="322"/>
            <ac:picMk id="5" creationId="{647A0321-0D36-4BE8-A072-A8FD16C869EF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2636547479" sldId="322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2414842853" sldId="323"/>
        </pc:sldMkLst>
      </pc:sldChg>
      <pc:sldChg chg="addSp delSp modSp add ord modTransition">
        <pc:chgData name="marcos aurelio gularte de castro" userId="67f50566e2aee3b4" providerId="LiveId" clId="{6804DC77-0E8A-43CE-AC86-7D763F3ABCF7}" dt="2020-03-11T16:56:21.798" v="615"/>
        <pc:sldMkLst>
          <pc:docMk/>
          <pc:sldMk cId="2809994871" sldId="323"/>
        </pc:sldMkLst>
        <pc:spChg chg="mod">
          <ac:chgData name="marcos aurelio gularte de castro" userId="67f50566e2aee3b4" providerId="LiveId" clId="{6804DC77-0E8A-43CE-AC86-7D763F3ABCF7}" dt="2020-03-11T13:24:18.544" v="379" actId="20577"/>
          <ac:spMkLst>
            <pc:docMk/>
            <pc:sldMk cId="2809994871" sldId="323"/>
            <ac:spMk id="2" creationId="{E7264529-1DA6-4155-B43A-63089B59A261}"/>
          </ac:spMkLst>
        </pc:spChg>
        <pc:spChg chg="del">
          <ac:chgData name="marcos aurelio gularte de castro" userId="67f50566e2aee3b4" providerId="LiveId" clId="{6804DC77-0E8A-43CE-AC86-7D763F3ABCF7}" dt="2020-03-11T13:23:17.685" v="361"/>
          <ac:spMkLst>
            <pc:docMk/>
            <pc:sldMk cId="2809994871" sldId="323"/>
            <ac:spMk id="3" creationId="{5C0EE266-01C4-4A27-82FD-81C2C4202E78}"/>
          </ac:spMkLst>
        </pc:spChg>
        <pc:spChg chg="add mod">
          <ac:chgData name="marcos aurelio gularte de castro" userId="67f50566e2aee3b4" providerId="LiveId" clId="{6804DC77-0E8A-43CE-AC86-7D763F3ABCF7}" dt="2020-03-11T16:50:06.154" v="591" actId="27636"/>
          <ac:spMkLst>
            <pc:docMk/>
            <pc:sldMk cId="2809994871" sldId="323"/>
            <ac:spMk id="4" creationId="{9570AB80-8E72-4FD4-862C-D5BC32CA6522}"/>
          </ac:spMkLst>
        </pc:spChg>
        <pc:spChg chg="add del mod">
          <ac:chgData name="marcos aurelio gularte de castro" userId="67f50566e2aee3b4" providerId="LiveId" clId="{6804DC77-0E8A-43CE-AC86-7D763F3ABCF7}" dt="2020-03-11T16:50:04.001" v="589"/>
          <ac:spMkLst>
            <pc:docMk/>
            <pc:sldMk cId="2809994871" sldId="323"/>
            <ac:spMk id="5" creationId="{15F4BE0D-99DD-45A3-BCE8-29A850E59F93}"/>
          </ac:spMkLst>
        </pc:spChg>
        <pc:spChg chg="add del mod">
          <ac:chgData name="marcos aurelio gularte de castro" userId="67f50566e2aee3b4" providerId="LiveId" clId="{6804DC77-0E8A-43CE-AC86-7D763F3ABCF7}" dt="2020-03-11T16:50:06.034" v="590"/>
          <ac:spMkLst>
            <pc:docMk/>
            <pc:sldMk cId="2809994871" sldId="323"/>
            <ac:spMk id="7" creationId="{D220C822-D65B-40CE-9B99-3E59D76D9AD6}"/>
          </ac:spMkLst>
        </pc:spChg>
        <pc:spChg chg="add del mod">
          <ac:chgData name="marcos aurelio gularte de castro" userId="67f50566e2aee3b4" providerId="LiveId" clId="{6804DC77-0E8A-43CE-AC86-7D763F3ABCF7}" dt="2020-03-11T16:50:06.034" v="590"/>
          <ac:spMkLst>
            <pc:docMk/>
            <pc:sldMk cId="2809994871" sldId="323"/>
            <ac:spMk id="8" creationId="{4989E5D5-037A-4319-8EFF-01BB822675A4}"/>
          </ac:spMkLst>
        </pc:spChg>
        <pc:spChg chg="add del mod">
          <ac:chgData name="marcos aurelio gularte de castro" userId="67f50566e2aee3b4" providerId="LiveId" clId="{6804DC77-0E8A-43CE-AC86-7D763F3ABCF7}" dt="2020-03-11T16:50:06.034" v="590"/>
          <ac:spMkLst>
            <pc:docMk/>
            <pc:sldMk cId="2809994871" sldId="323"/>
            <ac:spMk id="9" creationId="{6E3EB517-5BEE-4E4D-AA36-E47502D9AFF8}"/>
          </ac:spMkLst>
        </pc:spChg>
        <pc:picChg chg="add">
          <ac:chgData name="marcos aurelio gularte de castro" userId="67f50566e2aee3b4" providerId="LiveId" clId="{6804DC77-0E8A-43CE-AC86-7D763F3ABCF7}" dt="2020-03-11T16:50:04.001" v="589"/>
          <ac:picMkLst>
            <pc:docMk/>
            <pc:sldMk cId="2809994871" sldId="323"/>
            <ac:picMk id="6" creationId="{95059A69-59DE-4B37-96AD-2DA36DF85432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052620719" sldId="324"/>
        </pc:sldMkLst>
      </pc:sldChg>
      <pc:sldChg chg="add del modTransition">
        <pc:chgData name="marcos aurelio gularte de castro" userId="67f50566e2aee3b4" providerId="LiveId" clId="{6804DC77-0E8A-43CE-AC86-7D763F3ABCF7}" dt="2020-03-11T16:50:46.313" v="594" actId="47"/>
        <pc:sldMkLst>
          <pc:docMk/>
          <pc:sldMk cId="1875111645" sldId="324"/>
        </pc:sldMkLst>
      </pc:sldChg>
      <pc:sldChg chg="add del modTransition">
        <pc:chgData name="marcos aurelio gularte de castro" userId="67f50566e2aee3b4" providerId="LiveId" clId="{6804DC77-0E8A-43CE-AC86-7D763F3ABCF7}" dt="2020-03-11T16:50:50.178" v="595" actId="47"/>
        <pc:sldMkLst>
          <pc:docMk/>
          <pc:sldMk cId="1614083864" sldId="325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793609559" sldId="325"/>
        </pc:sldMkLst>
      </pc:sldChg>
      <pc:sldChg chg="add del modTransition">
        <pc:chgData name="marcos aurelio gularte de castro" userId="67f50566e2aee3b4" providerId="LiveId" clId="{6804DC77-0E8A-43CE-AC86-7D763F3ABCF7}" dt="2020-03-11T16:50:50.874" v="596" actId="47"/>
        <pc:sldMkLst>
          <pc:docMk/>
          <pc:sldMk cId="3916435664" sldId="326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4028086257" sldId="326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2664821614" sldId="327"/>
        </pc:sldMkLst>
        <pc:spChg chg="mod">
          <ac:chgData name="marcos aurelio gularte de castro" userId="67f50566e2aee3b4" providerId="LiveId" clId="{6804DC77-0E8A-43CE-AC86-7D763F3ABCF7}" dt="2020-03-11T13:27:12.612" v="391" actId="20577"/>
          <ac:spMkLst>
            <pc:docMk/>
            <pc:sldMk cId="2664821614" sldId="327"/>
            <ac:spMk id="2" creationId="{304E9085-1A04-46E0-999A-9D01C6E7D9DF}"/>
          </ac:spMkLst>
        </pc:spChg>
        <pc:spChg chg="del">
          <ac:chgData name="marcos aurelio gularte de castro" userId="67f50566e2aee3b4" providerId="LiveId" clId="{6804DC77-0E8A-43CE-AC86-7D763F3ABCF7}" dt="2020-03-11T16:52:49.837" v="603" actId="931"/>
          <ac:spMkLst>
            <pc:docMk/>
            <pc:sldMk cId="2664821614" sldId="327"/>
            <ac:spMk id="3" creationId="{4701128E-B3D4-4489-8C6B-51D3BC3F88DC}"/>
          </ac:spMkLst>
        </pc:spChg>
        <pc:spChg chg="add del mod">
          <ac:chgData name="marcos aurelio gularte de castro" userId="67f50566e2aee3b4" providerId="LiveId" clId="{6804DC77-0E8A-43CE-AC86-7D763F3ABCF7}" dt="2020-03-11T16:53:48.275" v="607" actId="931"/>
          <ac:spMkLst>
            <pc:docMk/>
            <pc:sldMk cId="2664821614" sldId="327"/>
            <ac:spMk id="7" creationId="{7D1F6738-EC99-4FDB-9C22-A747BBE9B8F7}"/>
          </ac:spMkLst>
        </pc:spChg>
        <pc:picChg chg="add del mod">
          <ac:chgData name="marcos aurelio gularte de castro" userId="67f50566e2aee3b4" providerId="LiveId" clId="{6804DC77-0E8A-43CE-AC86-7D763F3ABCF7}" dt="2020-03-11T16:53:20.909" v="606" actId="478"/>
          <ac:picMkLst>
            <pc:docMk/>
            <pc:sldMk cId="2664821614" sldId="327"/>
            <ac:picMk id="5" creationId="{DCAA53DB-37E7-44B1-9879-0A6B278D1A03}"/>
          </ac:picMkLst>
        </pc:picChg>
        <pc:picChg chg="add mod">
          <ac:chgData name="marcos aurelio gularte de castro" userId="67f50566e2aee3b4" providerId="LiveId" clId="{6804DC77-0E8A-43CE-AC86-7D763F3ABCF7}" dt="2020-03-11T16:53:49.374" v="609" actId="962"/>
          <ac:picMkLst>
            <pc:docMk/>
            <pc:sldMk cId="2664821614" sldId="327"/>
            <ac:picMk id="9" creationId="{4D989732-0291-4B06-A4F4-CCD3807C524E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4070678717" sldId="327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3315967572" sldId="328"/>
        </pc:sldMkLst>
      </pc:sldChg>
      <pc:sldChg chg="addSp delSp modSp add modTransition">
        <pc:chgData name="marcos aurelio gularte de castro" userId="67f50566e2aee3b4" providerId="LiveId" clId="{6804DC77-0E8A-43CE-AC86-7D763F3ABCF7}" dt="2020-03-11T16:56:21.798" v="615"/>
        <pc:sldMkLst>
          <pc:docMk/>
          <pc:sldMk cId="4081693384" sldId="328"/>
        </pc:sldMkLst>
        <pc:spChg chg="mod">
          <ac:chgData name="marcos aurelio gularte de castro" userId="67f50566e2aee3b4" providerId="LiveId" clId="{6804DC77-0E8A-43CE-AC86-7D763F3ABCF7}" dt="2020-03-11T13:28:15.657" v="394" actId="20577"/>
          <ac:spMkLst>
            <pc:docMk/>
            <pc:sldMk cId="4081693384" sldId="328"/>
            <ac:spMk id="2" creationId="{D19E4DD6-3C65-4079-B047-278FC816D2EA}"/>
          </ac:spMkLst>
        </pc:spChg>
        <pc:spChg chg="del">
          <ac:chgData name="marcos aurelio gularte de castro" userId="67f50566e2aee3b4" providerId="LiveId" clId="{6804DC77-0E8A-43CE-AC86-7D763F3ABCF7}" dt="2020-03-11T16:55:06.451" v="610" actId="931"/>
          <ac:spMkLst>
            <pc:docMk/>
            <pc:sldMk cId="4081693384" sldId="328"/>
            <ac:spMk id="3" creationId="{F78458DF-9619-4576-A9FD-E3ED58BAB50C}"/>
          </ac:spMkLst>
        </pc:spChg>
        <pc:picChg chg="add mod modCrop">
          <ac:chgData name="marcos aurelio gularte de castro" userId="67f50566e2aee3b4" providerId="LiveId" clId="{6804DC77-0E8A-43CE-AC86-7D763F3ABCF7}" dt="2020-03-11T16:56:04.957" v="614" actId="18131"/>
          <ac:picMkLst>
            <pc:docMk/>
            <pc:sldMk cId="4081693384" sldId="328"/>
            <ac:picMk id="5" creationId="{AB7C3F82-FA4A-479C-A113-287034989712}"/>
          </ac:picMkLst>
        </pc:picChg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18988917" sldId="329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2799895270" sldId="330"/>
        </pc:sldMkLst>
      </pc:sldChg>
      <pc:sldChg chg="del">
        <pc:chgData name="marcos aurelio gularte de castro" userId="67f50566e2aee3b4" providerId="LiveId" clId="{6804DC77-0E8A-43CE-AC86-7D763F3ABCF7}" dt="2020-03-11T11:55:01.747" v="1" actId="47"/>
        <pc:sldMkLst>
          <pc:docMk/>
          <pc:sldMk cId="1698801808" sldId="33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ADFAA-338D-419A-9243-F7B77055322D}" type="datetimeFigureOut">
              <a:rPr lang="pt-BR" smtClean="0"/>
              <a:t>11/03/2020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89800-E538-4FFD-8E82-1407D89634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79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3F2FBE0-AD52-4737-91BF-B1DD92328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403B0A3-BDE1-4327-9BE9-781B99AE8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99" y="342901"/>
            <a:ext cx="7755467" cy="3365499"/>
          </a:xfrm>
        </p:spPr>
        <p:txBody>
          <a:bodyPr anchor="ctr">
            <a:noAutofit/>
          </a:bodyPr>
          <a:lstStyle>
            <a:lvl1pPr algn="l"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28B2A8A7-894E-4A35-A759-82B5F4433D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1" y="3944937"/>
            <a:ext cx="4216400" cy="79639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00"/>
                </a:solidFill>
              </a:defRPr>
            </a:lvl1pPr>
          </a:lstStyle>
          <a:p>
            <a:pPr lvl="0"/>
            <a:r>
              <a:rPr lang="pt-BR" dirty="0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73728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7" y="312821"/>
            <a:ext cx="5813423" cy="62763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A52D108C-3EB9-4B4D-A939-AACFF2E3C3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61200" y="-1"/>
            <a:ext cx="6004188" cy="6849359"/>
          </a:xfrm>
          <a:custGeom>
            <a:avLst/>
            <a:gdLst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5130800 w 6004188"/>
              <a:gd name="connsiteY3" fmla="*/ 2810934 h 7696026"/>
              <a:gd name="connsiteX4" fmla="*/ 5130800 w 6004188"/>
              <a:gd name="connsiteY4" fmla="*/ 0 h 7696026"/>
              <a:gd name="connsiteX5" fmla="*/ 2116666 w 6004188"/>
              <a:gd name="connsiteY5" fmla="*/ 0 h 7696026"/>
              <a:gd name="connsiteX6" fmla="*/ 2354263 w 6004188"/>
              <a:gd name="connsiteY6" fmla="*/ 5418667 h 7696026"/>
              <a:gd name="connsiteX7" fmla="*/ 4708525 w 6004188"/>
              <a:gd name="connsiteY7" fmla="*/ 3065198 h 7696026"/>
              <a:gd name="connsiteX8" fmla="*/ 2354263 w 6004188"/>
              <a:gd name="connsiteY8" fmla="*/ 711729 h 7696026"/>
              <a:gd name="connsiteX9" fmla="*/ 0 w 6004188"/>
              <a:gd name="connsiteY9" fmla="*/ 3065198 h 7696026"/>
              <a:gd name="connsiteX10" fmla="*/ 304801 w 6004188"/>
              <a:gd name="connsiteY10" fmla="*/ 5948275 h 7696026"/>
              <a:gd name="connsiteX11" fmla="*/ 2405064 w 6004188"/>
              <a:gd name="connsiteY11" fmla="*/ 5948275 h 7696026"/>
              <a:gd name="connsiteX12" fmla="*/ 304801 w 6004188"/>
              <a:gd name="connsiteY12" fmla="*/ 3848013 h 7696026"/>
              <a:gd name="connsiteX13" fmla="*/ 4708525 w 6004188"/>
              <a:gd name="connsiteY13" fmla="*/ 6113117 h 7696026"/>
              <a:gd name="connsiteX14" fmla="*/ 6004188 w 6004188"/>
              <a:gd name="connsiteY14" fmla="*/ 4817890 h 7696026"/>
              <a:gd name="connsiteX15" fmla="*/ 4708525 w 6004188"/>
              <a:gd name="connsiteY15" fmla="*/ 3522663 h 7696026"/>
              <a:gd name="connsiteX16" fmla="*/ 3412861 w 6004188"/>
              <a:gd name="connsiteY16" fmla="*/ 4817890 h 7696026"/>
              <a:gd name="connsiteX17" fmla="*/ 3252258 w 6004188"/>
              <a:gd name="connsiteY17" fmla="*/ 7696026 h 7696026"/>
              <a:gd name="connsiteX18" fmla="*/ 4547921 w 6004188"/>
              <a:gd name="connsiteY18" fmla="*/ 6400799 h 7696026"/>
              <a:gd name="connsiteX19" fmla="*/ 3252258 w 6004188"/>
              <a:gd name="connsiteY19" fmla="*/ 5105572 h 7696026"/>
              <a:gd name="connsiteX20" fmla="*/ 1956594 w 6004188"/>
              <a:gd name="connsiteY20" fmla="*/ 6400799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465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547921 w 6004188"/>
              <a:gd name="connsiteY23" fmla="*/ 6400799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784988 w 6004188"/>
              <a:gd name="connsiteY23" fmla="*/ 6722533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304801 w 6004188"/>
              <a:gd name="connsiteY2" fmla="*/ 1989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04188" h="6849359">
                <a:moveTo>
                  <a:pt x="186268" y="2350027"/>
                </a:moveTo>
                <a:lnTo>
                  <a:pt x="2286531" y="436031"/>
                </a:lnTo>
                <a:lnTo>
                  <a:pt x="304801" y="198965"/>
                </a:lnTo>
                <a:lnTo>
                  <a:pt x="186268" y="2350027"/>
                </a:lnTo>
                <a:close/>
                <a:moveTo>
                  <a:pt x="5130800" y="2810934"/>
                </a:moveTo>
                <a:lnTo>
                  <a:pt x="5130800" y="0"/>
                </a:lnTo>
                <a:lnTo>
                  <a:pt x="2116666" y="0"/>
                </a:lnTo>
                <a:lnTo>
                  <a:pt x="5130800" y="2810934"/>
                </a:lnTo>
                <a:close/>
                <a:moveTo>
                  <a:pt x="2354263" y="5418667"/>
                </a:moveTo>
                <a:lnTo>
                  <a:pt x="4708525" y="3065198"/>
                </a:lnTo>
                <a:lnTo>
                  <a:pt x="2354263" y="711729"/>
                </a:lnTo>
                <a:lnTo>
                  <a:pt x="0" y="3065198"/>
                </a:lnTo>
                <a:lnTo>
                  <a:pt x="2354263" y="5418667"/>
                </a:lnTo>
                <a:close/>
                <a:moveTo>
                  <a:pt x="406401" y="6354675"/>
                </a:moveTo>
                <a:lnTo>
                  <a:pt x="2134130" y="5846675"/>
                </a:lnTo>
                <a:lnTo>
                  <a:pt x="304801" y="3848013"/>
                </a:lnTo>
                <a:cubicBezTo>
                  <a:pt x="304801" y="4548100"/>
                  <a:pt x="406401" y="5654588"/>
                  <a:pt x="406401" y="6354675"/>
                </a:cubicBezTo>
                <a:close/>
                <a:moveTo>
                  <a:pt x="4708525" y="6113117"/>
                </a:moveTo>
                <a:lnTo>
                  <a:pt x="6004188" y="4817890"/>
                </a:lnTo>
                <a:lnTo>
                  <a:pt x="4708525" y="3522663"/>
                </a:lnTo>
                <a:lnTo>
                  <a:pt x="3412861" y="4817890"/>
                </a:lnTo>
                <a:lnTo>
                  <a:pt x="4708525" y="6113117"/>
                </a:lnTo>
                <a:close/>
                <a:moveTo>
                  <a:pt x="3252258" y="6849359"/>
                </a:moveTo>
                <a:lnTo>
                  <a:pt x="4971255" y="6841066"/>
                </a:lnTo>
                <a:lnTo>
                  <a:pt x="3252258" y="5105572"/>
                </a:lnTo>
                <a:lnTo>
                  <a:pt x="1617927" y="6807199"/>
                </a:lnTo>
                <a:lnTo>
                  <a:pt x="3252258" y="684935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1223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02760" y="516466"/>
            <a:ext cx="4334440" cy="56980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de texto Mestres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9F163CD1-12BC-4363-91F7-1C807803DE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57831" y="294336"/>
            <a:ext cx="6112436" cy="6142326"/>
          </a:xfrm>
          <a:custGeom>
            <a:avLst/>
            <a:gdLst>
              <a:gd name="connsiteX0" fmla="*/ 3420535 w 6925733"/>
              <a:gd name="connsiteY0" fmla="*/ 3742266 h 6959599"/>
              <a:gd name="connsiteX1" fmla="*/ 5029201 w 6925733"/>
              <a:gd name="connsiteY1" fmla="*/ 5350933 h 6959599"/>
              <a:gd name="connsiteX2" fmla="*/ 3420535 w 6925733"/>
              <a:gd name="connsiteY2" fmla="*/ 6959599 h 6959599"/>
              <a:gd name="connsiteX3" fmla="*/ 1811868 w 6925733"/>
              <a:gd name="connsiteY3" fmla="*/ 5350933 h 6959599"/>
              <a:gd name="connsiteX4" fmla="*/ 5317067 w 6925733"/>
              <a:gd name="connsiteY4" fmla="*/ 1871133 h 6959599"/>
              <a:gd name="connsiteX5" fmla="*/ 6925733 w 6925733"/>
              <a:gd name="connsiteY5" fmla="*/ 3479800 h 6959599"/>
              <a:gd name="connsiteX6" fmla="*/ 5317067 w 6925733"/>
              <a:gd name="connsiteY6" fmla="*/ 5088466 h 6959599"/>
              <a:gd name="connsiteX7" fmla="*/ 3708400 w 6925733"/>
              <a:gd name="connsiteY7" fmla="*/ 3479800 h 6959599"/>
              <a:gd name="connsiteX8" fmla="*/ 1608667 w 6925733"/>
              <a:gd name="connsiteY8" fmla="*/ 1871133 h 6959599"/>
              <a:gd name="connsiteX9" fmla="*/ 3217333 w 6925733"/>
              <a:gd name="connsiteY9" fmla="*/ 3479800 h 6959599"/>
              <a:gd name="connsiteX10" fmla="*/ 1608667 w 6925733"/>
              <a:gd name="connsiteY10" fmla="*/ 5088466 h 6959599"/>
              <a:gd name="connsiteX11" fmla="*/ 0 w 6925733"/>
              <a:gd name="connsiteY11" fmla="*/ 3479800 h 6959599"/>
              <a:gd name="connsiteX12" fmla="*/ 3420535 w 6925733"/>
              <a:gd name="connsiteY12" fmla="*/ 0 h 6959599"/>
              <a:gd name="connsiteX13" fmla="*/ 5029201 w 6925733"/>
              <a:gd name="connsiteY13" fmla="*/ 1608667 h 6959599"/>
              <a:gd name="connsiteX14" fmla="*/ 3420535 w 6925733"/>
              <a:gd name="connsiteY14" fmla="*/ 3217333 h 6959599"/>
              <a:gd name="connsiteX15" fmla="*/ 1811868 w 6925733"/>
              <a:gd name="connsiteY15" fmla="*/ 1608667 h 695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925733" h="6959599">
                <a:moveTo>
                  <a:pt x="3420535" y="3742266"/>
                </a:moveTo>
                <a:lnTo>
                  <a:pt x="5029201" y="5350933"/>
                </a:lnTo>
                <a:lnTo>
                  <a:pt x="3420535" y="6959599"/>
                </a:lnTo>
                <a:lnTo>
                  <a:pt x="1811868" y="5350933"/>
                </a:lnTo>
                <a:close/>
                <a:moveTo>
                  <a:pt x="5317067" y="1871133"/>
                </a:moveTo>
                <a:lnTo>
                  <a:pt x="6925733" y="3479800"/>
                </a:lnTo>
                <a:lnTo>
                  <a:pt x="5317067" y="5088466"/>
                </a:lnTo>
                <a:lnTo>
                  <a:pt x="3708400" y="3479800"/>
                </a:lnTo>
                <a:close/>
                <a:moveTo>
                  <a:pt x="1608667" y="1871133"/>
                </a:moveTo>
                <a:lnTo>
                  <a:pt x="3217333" y="3479800"/>
                </a:lnTo>
                <a:lnTo>
                  <a:pt x="1608667" y="5088466"/>
                </a:lnTo>
                <a:lnTo>
                  <a:pt x="0" y="3479800"/>
                </a:lnTo>
                <a:close/>
                <a:moveTo>
                  <a:pt x="3420535" y="0"/>
                </a:moveTo>
                <a:lnTo>
                  <a:pt x="5029201" y="1608667"/>
                </a:lnTo>
                <a:lnTo>
                  <a:pt x="3420535" y="3217333"/>
                </a:lnTo>
                <a:lnTo>
                  <a:pt x="1811868" y="160866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8694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84560" y="5858934"/>
            <a:ext cx="10458663" cy="6862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de texto Mestres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8A2B6D4A-1A5C-4759-82E7-54288125F5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4560" y="0"/>
            <a:ext cx="10458663" cy="5670117"/>
          </a:xfrm>
          <a:custGeom>
            <a:avLst/>
            <a:gdLst>
              <a:gd name="connsiteX0" fmla="*/ 5229331 w 10458663"/>
              <a:gd name="connsiteY0" fmla="*/ 3146786 h 5670117"/>
              <a:gd name="connsiteX1" fmla="*/ 7749331 w 10458663"/>
              <a:gd name="connsiteY1" fmla="*/ 5670117 h 5670117"/>
              <a:gd name="connsiteX2" fmla="*/ 2709331 w 10458663"/>
              <a:gd name="connsiteY2" fmla="*/ 5670117 h 5670117"/>
              <a:gd name="connsiteX3" fmla="*/ 7938663 w 10458663"/>
              <a:gd name="connsiteY3" fmla="*/ 352521 h 5670117"/>
              <a:gd name="connsiteX4" fmla="*/ 10458663 w 10458663"/>
              <a:gd name="connsiteY4" fmla="*/ 2872521 h 5670117"/>
              <a:gd name="connsiteX5" fmla="*/ 7938663 w 10458663"/>
              <a:gd name="connsiteY5" fmla="*/ 5392521 h 5670117"/>
              <a:gd name="connsiteX6" fmla="*/ 5418663 w 10458663"/>
              <a:gd name="connsiteY6" fmla="*/ 2872521 h 5670117"/>
              <a:gd name="connsiteX7" fmla="*/ 2520000 w 10458663"/>
              <a:gd name="connsiteY7" fmla="*/ 352521 h 5670117"/>
              <a:gd name="connsiteX8" fmla="*/ 5039999 w 10458663"/>
              <a:gd name="connsiteY8" fmla="*/ 2872521 h 5670117"/>
              <a:gd name="connsiteX9" fmla="*/ 2520000 w 10458663"/>
              <a:gd name="connsiteY9" fmla="*/ 5392521 h 5670117"/>
              <a:gd name="connsiteX10" fmla="*/ 0 w 10458663"/>
              <a:gd name="connsiteY10" fmla="*/ 2872521 h 5670117"/>
              <a:gd name="connsiteX11" fmla="*/ 2709331 w 10458663"/>
              <a:gd name="connsiteY11" fmla="*/ 0 h 5670117"/>
              <a:gd name="connsiteX12" fmla="*/ 7749331 w 10458663"/>
              <a:gd name="connsiteY12" fmla="*/ 0 h 5670117"/>
              <a:gd name="connsiteX13" fmla="*/ 5229331 w 10458663"/>
              <a:gd name="connsiteY13" fmla="*/ 2523331 h 567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458663" h="5670117">
                <a:moveTo>
                  <a:pt x="5229331" y="3146786"/>
                </a:moveTo>
                <a:lnTo>
                  <a:pt x="7749331" y="5670117"/>
                </a:lnTo>
                <a:lnTo>
                  <a:pt x="2709331" y="5670117"/>
                </a:lnTo>
                <a:close/>
                <a:moveTo>
                  <a:pt x="7938663" y="352521"/>
                </a:moveTo>
                <a:lnTo>
                  <a:pt x="10458663" y="2872521"/>
                </a:lnTo>
                <a:lnTo>
                  <a:pt x="7938663" y="5392521"/>
                </a:lnTo>
                <a:lnTo>
                  <a:pt x="5418663" y="2872521"/>
                </a:lnTo>
                <a:close/>
                <a:moveTo>
                  <a:pt x="2520000" y="352521"/>
                </a:moveTo>
                <a:lnTo>
                  <a:pt x="5039999" y="2872521"/>
                </a:lnTo>
                <a:lnTo>
                  <a:pt x="2520000" y="5392521"/>
                </a:lnTo>
                <a:lnTo>
                  <a:pt x="0" y="2872521"/>
                </a:lnTo>
                <a:close/>
                <a:moveTo>
                  <a:pt x="2709331" y="0"/>
                </a:moveTo>
                <a:lnTo>
                  <a:pt x="7749331" y="0"/>
                </a:lnTo>
                <a:lnTo>
                  <a:pt x="5229331" y="252333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05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07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1D9EA-7D26-4DB4-B0F8-817166267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83" y="549805"/>
            <a:ext cx="5111750" cy="2879195"/>
          </a:xfrm>
        </p:spPr>
        <p:txBody>
          <a:bodyPr anchor="b"/>
          <a:lstStyle>
            <a:lvl1pPr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1773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725B2C-376A-40E2-9FFE-20C18E886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4EA13D-7664-4B81-AD2B-59FE04915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0EF8DC-A458-4030-A50C-5AD1C8D90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3DC24-A4AA-4C63-A8E0-D35A86B35497}" type="datetimeFigureOut">
              <a:rPr lang="pt-BR" smtClean="0"/>
              <a:t>11/03/2020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39BB97-5984-4267-A8DD-5784D23CB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7A5E4D-0947-403D-A8C8-29907EBE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49B179-C920-4878-9340-706E6EC6E3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08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DE8CF-2914-4D2E-A85F-0EC109D95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4" y="457200"/>
            <a:ext cx="5063066" cy="878305"/>
          </a:xfrm>
        </p:spPr>
        <p:txBody>
          <a:bodyPr anchor="b"/>
          <a:lstStyle>
            <a:lvl1pPr algn="l">
              <a:defRPr sz="32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66811A-27EE-48A0-9303-080BB3634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332" y="1564105"/>
            <a:ext cx="5063066" cy="4304883"/>
          </a:xfrm>
        </p:spPr>
        <p:txBody>
          <a:bodyPr anchor="ctr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722CA03-6F65-4DB0-81DA-A7C5EA1B5C8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25585" y="-25400"/>
            <a:ext cx="6266415" cy="6852866"/>
          </a:xfrm>
          <a:custGeom>
            <a:avLst/>
            <a:gdLst>
              <a:gd name="connsiteX0" fmla="*/ 1104462 w 6266415"/>
              <a:gd name="connsiteY0" fmla="*/ 4080816 h 6852866"/>
              <a:gd name="connsiteX1" fmla="*/ 2208924 w 6266415"/>
              <a:gd name="connsiteY1" fmla="*/ 5219642 h 6852866"/>
              <a:gd name="connsiteX2" fmla="*/ 1104462 w 6266415"/>
              <a:gd name="connsiteY2" fmla="*/ 6358468 h 6852866"/>
              <a:gd name="connsiteX3" fmla="*/ 0 w 6266415"/>
              <a:gd name="connsiteY3" fmla="*/ 5219642 h 6852866"/>
              <a:gd name="connsiteX4" fmla="*/ 2666415 w 6266415"/>
              <a:gd name="connsiteY4" fmla="*/ 1654401 h 6852866"/>
              <a:gd name="connsiteX5" fmla="*/ 4466415 w 6266415"/>
              <a:gd name="connsiteY5" fmla="*/ 3454401 h 6852866"/>
              <a:gd name="connsiteX6" fmla="*/ 2666415 w 6266415"/>
              <a:gd name="connsiteY6" fmla="*/ 5254400 h 6852866"/>
              <a:gd name="connsiteX7" fmla="*/ 866415 w 6266415"/>
              <a:gd name="connsiteY7" fmla="*/ 3454401 h 6852866"/>
              <a:gd name="connsiteX8" fmla="*/ 1104462 w 6266415"/>
              <a:gd name="connsiteY8" fmla="*/ 558563 h 6852866"/>
              <a:gd name="connsiteX9" fmla="*/ 2208924 w 6266415"/>
              <a:gd name="connsiteY9" fmla="*/ 1697390 h 6852866"/>
              <a:gd name="connsiteX10" fmla="*/ 1104462 w 6266415"/>
              <a:gd name="connsiteY10" fmla="*/ 2836215 h 6852866"/>
              <a:gd name="connsiteX11" fmla="*/ 0 w 6266415"/>
              <a:gd name="connsiteY11" fmla="*/ 1697390 h 6852866"/>
              <a:gd name="connsiteX12" fmla="*/ 1494393 w 6266415"/>
              <a:gd name="connsiteY12" fmla="*/ 0 h 6852866"/>
              <a:gd name="connsiteX13" fmla="*/ 6266415 w 6266415"/>
              <a:gd name="connsiteY13" fmla="*/ 0 h 6852866"/>
              <a:gd name="connsiteX14" fmla="*/ 6266415 w 6266415"/>
              <a:gd name="connsiteY14" fmla="*/ 4770066 h 6852866"/>
              <a:gd name="connsiteX15" fmla="*/ 6266414 w 6266415"/>
              <a:gd name="connsiteY15" fmla="*/ 4770065 h 6852866"/>
              <a:gd name="connsiteX16" fmla="*/ 6266414 w 6266415"/>
              <a:gd name="connsiteY16" fmla="*/ 6852866 h 6852866"/>
              <a:gd name="connsiteX17" fmla="*/ 1494392 w 6266415"/>
              <a:gd name="connsiteY17" fmla="*/ 6852866 h 6852866"/>
              <a:gd name="connsiteX18" fmla="*/ 4922231 w 6266415"/>
              <a:gd name="connsiteY18" fmla="*/ 3426433 h 685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66415" h="6852866">
                <a:moveTo>
                  <a:pt x="1104462" y="4080816"/>
                </a:moveTo>
                <a:lnTo>
                  <a:pt x="2208924" y="5219642"/>
                </a:lnTo>
                <a:lnTo>
                  <a:pt x="1104462" y="6358468"/>
                </a:lnTo>
                <a:lnTo>
                  <a:pt x="0" y="5219642"/>
                </a:lnTo>
                <a:close/>
                <a:moveTo>
                  <a:pt x="2666415" y="1654401"/>
                </a:moveTo>
                <a:lnTo>
                  <a:pt x="4466415" y="3454401"/>
                </a:lnTo>
                <a:lnTo>
                  <a:pt x="2666415" y="5254400"/>
                </a:lnTo>
                <a:lnTo>
                  <a:pt x="866415" y="3454401"/>
                </a:lnTo>
                <a:close/>
                <a:moveTo>
                  <a:pt x="1104462" y="558563"/>
                </a:moveTo>
                <a:lnTo>
                  <a:pt x="2208924" y="1697390"/>
                </a:lnTo>
                <a:lnTo>
                  <a:pt x="1104462" y="2836215"/>
                </a:lnTo>
                <a:lnTo>
                  <a:pt x="0" y="1697390"/>
                </a:lnTo>
                <a:close/>
                <a:moveTo>
                  <a:pt x="1494393" y="0"/>
                </a:moveTo>
                <a:lnTo>
                  <a:pt x="6266415" y="0"/>
                </a:lnTo>
                <a:lnTo>
                  <a:pt x="6266415" y="4770066"/>
                </a:lnTo>
                <a:lnTo>
                  <a:pt x="6266414" y="4770065"/>
                </a:lnTo>
                <a:lnTo>
                  <a:pt x="6266414" y="6852866"/>
                </a:lnTo>
                <a:lnTo>
                  <a:pt x="1494392" y="6852866"/>
                </a:lnTo>
                <a:lnTo>
                  <a:pt x="4922231" y="342643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99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66811A-27EE-48A0-9303-080BB3634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332" y="474133"/>
            <a:ext cx="5063066" cy="53948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722CA03-6F65-4DB0-81DA-A7C5EA1B5C8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25585" y="-25400"/>
            <a:ext cx="6266415" cy="6852866"/>
          </a:xfrm>
          <a:custGeom>
            <a:avLst/>
            <a:gdLst>
              <a:gd name="connsiteX0" fmla="*/ 1104462 w 6266415"/>
              <a:gd name="connsiteY0" fmla="*/ 4080816 h 6852866"/>
              <a:gd name="connsiteX1" fmla="*/ 2208924 w 6266415"/>
              <a:gd name="connsiteY1" fmla="*/ 5219642 h 6852866"/>
              <a:gd name="connsiteX2" fmla="*/ 1104462 w 6266415"/>
              <a:gd name="connsiteY2" fmla="*/ 6358468 h 6852866"/>
              <a:gd name="connsiteX3" fmla="*/ 0 w 6266415"/>
              <a:gd name="connsiteY3" fmla="*/ 5219642 h 6852866"/>
              <a:gd name="connsiteX4" fmla="*/ 2666415 w 6266415"/>
              <a:gd name="connsiteY4" fmla="*/ 1654401 h 6852866"/>
              <a:gd name="connsiteX5" fmla="*/ 4466415 w 6266415"/>
              <a:gd name="connsiteY5" fmla="*/ 3454401 h 6852866"/>
              <a:gd name="connsiteX6" fmla="*/ 2666415 w 6266415"/>
              <a:gd name="connsiteY6" fmla="*/ 5254400 h 6852866"/>
              <a:gd name="connsiteX7" fmla="*/ 866415 w 6266415"/>
              <a:gd name="connsiteY7" fmla="*/ 3454401 h 6852866"/>
              <a:gd name="connsiteX8" fmla="*/ 1104462 w 6266415"/>
              <a:gd name="connsiteY8" fmla="*/ 558563 h 6852866"/>
              <a:gd name="connsiteX9" fmla="*/ 2208924 w 6266415"/>
              <a:gd name="connsiteY9" fmla="*/ 1697390 h 6852866"/>
              <a:gd name="connsiteX10" fmla="*/ 1104462 w 6266415"/>
              <a:gd name="connsiteY10" fmla="*/ 2836215 h 6852866"/>
              <a:gd name="connsiteX11" fmla="*/ 0 w 6266415"/>
              <a:gd name="connsiteY11" fmla="*/ 1697390 h 6852866"/>
              <a:gd name="connsiteX12" fmla="*/ 1494393 w 6266415"/>
              <a:gd name="connsiteY12" fmla="*/ 0 h 6852866"/>
              <a:gd name="connsiteX13" fmla="*/ 6266415 w 6266415"/>
              <a:gd name="connsiteY13" fmla="*/ 0 h 6852866"/>
              <a:gd name="connsiteX14" fmla="*/ 6266415 w 6266415"/>
              <a:gd name="connsiteY14" fmla="*/ 4770066 h 6852866"/>
              <a:gd name="connsiteX15" fmla="*/ 6266414 w 6266415"/>
              <a:gd name="connsiteY15" fmla="*/ 4770065 h 6852866"/>
              <a:gd name="connsiteX16" fmla="*/ 6266414 w 6266415"/>
              <a:gd name="connsiteY16" fmla="*/ 6852866 h 6852866"/>
              <a:gd name="connsiteX17" fmla="*/ 1494392 w 6266415"/>
              <a:gd name="connsiteY17" fmla="*/ 6852866 h 6852866"/>
              <a:gd name="connsiteX18" fmla="*/ 4922231 w 6266415"/>
              <a:gd name="connsiteY18" fmla="*/ 3426433 h 685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66415" h="6852866">
                <a:moveTo>
                  <a:pt x="1104462" y="4080816"/>
                </a:moveTo>
                <a:lnTo>
                  <a:pt x="2208924" y="5219642"/>
                </a:lnTo>
                <a:lnTo>
                  <a:pt x="1104462" y="6358468"/>
                </a:lnTo>
                <a:lnTo>
                  <a:pt x="0" y="5219642"/>
                </a:lnTo>
                <a:close/>
                <a:moveTo>
                  <a:pt x="2666415" y="1654401"/>
                </a:moveTo>
                <a:lnTo>
                  <a:pt x="4466415" y="3454401"/>
                </a:lnTo>
                <a:lnTo>
                  <a:pt x="2666415" y="5254400"/>
                </a:lnTo>
                <a:lnTo>
                  <a:pt x="866415" y="3454401"/>
                </a:lnTo>
                <a:close/>
                <a:moveTo>
                  <a:pt x="1104462" y="558563"/>
                </a:moveTo>
                <a:lnTo>
                  <a:pt x="2208924" y="1697390"/>
                </a:lnTo>
                <a:lnTo>
                  <a:pt x="1104462" y="2836215"/>
                </a:lnTo>
                <a:lnTo>
                  <a:pt x="0" y="1697390"/>
                </a:lnTo>
                <a:close/>
                <a:moveTo>
                  <a:pt x="1494393" y="0"/>
                </a:moveTo>
                <a:lnTo>
                  <a:pt x="6266415" y="0"/>
                </a:lnTo>
                <a:lnTo>
                  <a:pt x="6266415" y="4770066"/>
                </a:lnTo>
                <a:lnTo>
                  <a:pt x="6266414" y="4770065"/>
                </a:lnTo>
                <a:lnTo>
                  <a:pt x="6266414" y="6852866"/>
                </a:lnTo>
                <a:lnTo>
                  <a:pt x="1494392" y="6852866"/>
                </a:lnTo>
                <a:lnTo>
                  <a:pt x="4922231" y="342643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7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824721-64F6-421D-98AC-6E5B00D5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97392"/>
            <a:ext cx="11176000" cy="633941"/>
          </a:xfrm>
        </p:spPr>
        <p:txBody>
          <a:bodyPr>
            <a:normAutofit/>
          </a:bodyPr>
          <a:lstStyle>
            <a:lvl1pPr algn="ctr">
              <a:defRPr sz="36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17330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A8303FE-964C-4970-A9FF-6795EFA670E2}"/>
              </a:ext>
            </a:extLst>
          </p:cNvPr>
          <p:cNvGrpSpPr/>
          <p:nvPr userDrawn="1"/>
        </p:nvGrpSpPr>
        <p:grpSpPr>
          <a:xfrm>
            <a:off x="1040954" y="188100"/>
            <a:ext cx="10720846" cy="650902"/>
            <a:chOff x="770021" y="188100"/>
            <a:chExt cx="10720846" cy="650902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69A02E11-D545-464B-B2C5-93EF7A2F2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34049" y="188100"/>
              <a:ext cx="650902" cy="650902"/>
            </a:xfrm>
            <a:prstGeom prst="rect">
              <a:avLst/>
            </a:prstGeom>
          </p:spPr>
        </p:pic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678847E1-0379-4C68-836A-4F00D6E307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0021" y="625642"/>
              <a:ext cx="49185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7EECC12C-30DE-4730-86A6-3A4BCDEBF70A}"/>
                </a:ext>
              </a:extLst>
            </p:cNvPr>
            <p:cNvCxnSpPr/>
            <p:nvPr userDrawn="1"/>
          </p:nvCxnSpPr>
          <p:spPr>
            <a:xfrm>
              <a:off x="6572357" y="625642"/>
              <a:ext cx="49185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8B3F2E42-162E-468F-A0F8-4A84292E0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8148" y="1084263"/>
            <a:ext cx="10186458" cy="514809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30D88FB-5BF6-4C86-A110-70C11785F1BD}"/>
              </a:ext>
            </a:extLst>
          </p:cNvPr>
          <p:cNvCxnSpPr>
            <a:cxnSpLocks/>
          </p:cNvCxnSpPr>
          <p:nvPr userDrawn="1"/>
        </p:nvCxnSpPr>
        <p:spPr>
          <a:xfrm>
            <a:off x="4866692" y="6534433"/>
            <a:ext cx="30693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55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7A9CA-A4B8-4E28-A59D-6012F1162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457201"/>
            <a:ext cx="5813423" cy="1117600"/>
          </a:xfrm>
        </p:spPr>
        <p:txBody>
          <a:bodyPr anchor="b"/>
          <a:lstStyle>
            <a:lvl1pPr algn="ctr"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7" y="1913467"/>
            <a:ext cx="5813423" cy="4675717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A52D108C-3EB9-4B4D-A939-AACFF2E3C3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61200" y="-1"/>
            <a:ext cx="6004188" cy="6849359"/>
          </a:xfrm>
          <a:custGeom>
            <a:avLst/>
            <a:gdLst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5130800 w 6004188"/>
              <a:gd name="connsiteY3" fmla="*/ 2810934 h 7696026"/>
              <a:gd name="connsiteX4" fmla="*/ 5130800 w 6004188"/>
              <a:gd name="connsiteY4" fmla="*/ 0 h 7696026"/>
              <a:gd name="connsiteX5" fmla="*/ 2116666 w 6004188"/>
              <a:gd name="connsiteY5" fmla="*/ 0 h 7696026"/>
              <a:gd name="connsiteX6" fmla="*/ 2354263 w 6004188"/>
              <a:gd name="connsiteY6" fmla="*/ 5418667 h 7696026"/>
              <a:gd name="connsiteX7" fmla="*/ 4708525 w 6004188"/>
              <a:gd name="connsiteY7" fmla="*/ 3065198 h 7696026"/>
              <a:gd name="connsiteX8" fmla="*/ 2354263 w 6004188"/>
              <a:gd name="connsiteY8" fmla="*/ 711729 h 7696026"/>
              <a:gd name="connsiteX9" fmla="*/ 0 w 6004188"/>
              <a:gd name="connsiteY9" fmla="*/ 3065198 h 7696026"/>
              <a:gd name="connsiteX10" fmla="*/ 304801 w 6004188"/>
              <a:gd name="connsiteY10" fmla="*/ 5948275 h 7696026"/>
              <a:gd name="connsiteX11" fmla="*/ 2405064 w 6004188"/>
              <a:gd name="connsiteY11" fmla="*/ 5948275 h 7696026"/>
              <a:gd name="connsiteX12" fmla="*/ 304801 w 6004188"/>
              <a:gd name="connsiteY12" fmla="*/ 3848013 h 7696026"/>
              <a:gd name="connsiteX13" fmla="*/ 4708525 w 6004188"/>
              <a:gd name="connsiteY13" fmla="*/ 6113117 h 7696026"/>
              <a:gd name="connsiteX14" fmla="*/ 6004188 w 6004188"/>
              <a:gd name="connsiteY14" fmla="*/ 4817890 h 7696026"/>
              <a:gd name="connsiteX15" fmla="*/ 4708525 w 6004188"/>
              <a:gd name="connsiteY15" fmla="*/ 3522663 h 7696026"/>
              <a:gd name="connsiteX16" fmla="*/ 3412861 w 6004188"/>
              <a:gd name="connsiteY16" fmla="*/ 4817890 h 7696026"/>
              <a:gd name="connsiteX17" fmla="*/ 3252258 w 6004188"/>
              <a:gd name="connsiteY17" fmla="*/ 7696026 h 7696026"/>
              <a:gd name="connsiteX18" fmla="*/ 4547921 w 6004188"/>
              <a:gd name="connsiteY18" fmla="*/ 6400799 h 7696026"/>
              <a:gd name="connsiteX19" fmla="*/ 3252258 w 6004188"/>
              <a:gd name="connsiteY19" fmla="*/ 5105572 h 7696026"/>
              <a:gd name="connsiteX20" fmla="*/ 1956594 w 6004188"/>
              <a:gd name="connsiteY20" fmla="*/ 6400799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465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547921 w 6004188"/>
              <a:gd name="connsiteY23" fmla="*/ 6400799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784988 w 6004188"/>
              <a:gd name="connsiteY23" fmla="*/ 6722533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304801 w 6004188"/>
              <a:gd name="connsiteY2" fmla="*/ 1989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04188" h="6849359">
                <a:moveTo>
                  <a:pt x="186268" y="2350027"/>
                </a:moveTo>
                <a:lnTo>
                  <a:pt x="2286531" y="436031"/>
                </a:lnTo>
                <a:lnTo>
                  <a:pt x="304801" y="198965"/>
                </a:lnTo>
                <a:lnTo>
                  <a:pt x="186268" y="2350027"/>
                </a:lnTo>
                <a:close/>
                <a:moveTo>
                  <a:pt x="5130800" y="2810934"/>
                </a:moveTo>
                <a:lnTo>
                  <a:pt x="5130800" y="0"/>
                </a:lnTo>
                <a:lnTo>
                  <a:pt x="2116666" y="0"/>
                </a:lnTo>
                <a:lnTo>
                  <a:pt x="5130800" y="2810934"/>
                </a:lnTo>
                <a:close/>
                <a:moveTo>
                  <a:pt x="2354263" y="5418667"/>
                </a:moveTo>
                <a:lnTo>
                  <a:pt x="4708525" y="3065198"/>
                </a:lnTo>
                <a:lnTo>
                  <a:pt x="2354263" y="711729"/>
                </a:lnTo>
                <a:lnTo>
                  <a:pt x="0" y="3065198"/>
                </a:lnTo>
                <a:lnTo>
                  <a:pt x="2354263" y="5418667"/>
                </a:lnTo>
                <a:close/>
                <a:moveTo>
                  <a:pt x="406401" y="6354675"/>
                </a:moveTo>
                <a:lnTo>
                  <a:pt x="2134130" y="5846675"/>
                </a:lnTo>
                <a:lnTo>
                  <a:pt x="304801" y="3848013"/>
                </a:lnTo>
                <a:cubicBezTo>
                  <a:pt x="304801" y="4548100"/>
                  <a:pt x="406401" y="5654588"/>
                  <a:pt x="406401" y="6354675"/>
                </a:cubicBezTo>
                <a:close/>
                <a:moveTo>
                  <a:pt x="4708525" y="6113117"/>
                </a:moveTo>
                <a:lnTo>
                  <a:pt x="6004188" y="4817890"/>
                </a:lnTo>
                <a:lnTo>
                  <a:pt x="4708525" y="3522663"/>
                </a:lnTo>
                <a:lnTo>
                  <a:pt x="3412861" y="4817890"/>
                </a:lnTo>
                <a:lnTo>
                  <a:pt x="4708525" y="6113117"/>
                </a:lnTo>
                <a:close/>
                <a:moveTo>
                  <a:pt x="3252258" y="6849359"/>
                </a:moveTo>
                <a:lnTo>
                  <a:pt x="4971255" y="6841066"/>
                </a:lnTo>
                <a:lnTo>
                  <a:pt x="3252258" y="5105572"/>
                </a:lnTo>
                <a:lnTo>
                  <a:pt x="1617927" y="6807199"/>
                </a:lnTo>
                <a:lnTo>
                  <a:pt x="3252258" y="684935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726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10620EB-4578-4D82-B07B-950FBEB4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FE2A9D-729F-4A06-A778-B548957C7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50852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57" r:id="rId5"/>
    <p:sldLayoutId id="2147483663" r:id="rId6"/>
    <p:sldLayoutId id="2147483654" r:id="rId7"/>
    <p:sldLayoutId id="2147483655" r:id="rId8"/>
    <p:sldLayoutId id="2147483656" r:id="rId9"/>
    <p:sldLayoutId id="2147483664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mperor_Hadrian_Louvre_Ma3131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sa/3.0/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01236&amp;picture=blind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08107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38ACE07-B86E-4A6F-ABA5-BC38CAFB0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No final, as crianças e o cego receberam as bênçãos de Jesus e o príncipe rico retirou-se triste.</a:t>
            </a:r>
          </a:p>
        </p:txBody>
      </p:sp>
      <p:pic>
        <p:nvPicPr>
          <p:cNvPr id="5" name="Espaço Reservado para Imagem 4" descr="Grupo de pessoas com roupas de frio&#10;&#10;Descrição gerada automaticamente">
            <a:extLst>
              <a:ext uri="{FF2B5EF4-FFF2-40B4-BE49-F238E27FC236}">
                <a16:creationId xmlns:a16="http://schemas.microsoft.com/office/drawing/2014/main" id="{4BBD6EC3-FBC7-41CB-BA27-483D6B62896B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40953181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596062E-A010-4551-AC4B-9AE4CF4DA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b="1" dirty="0"/>
              <a:t> </a:t>
            </a:r>
            <a:r>
              <a:rPr lang="pt-BR" dirty="0"/>
              <a:t>Cristo está sempre disposto a ouvir o clamor dos necessitados.</a:t>
            </a:r>
          </a:p>
        </p:txBody>
      </p:sp>
      <p:pic>
        <p:nvPicPr>
          <p:cNvPr id="5" name="Espaço Reservado para Imagem 4" descr="Uma imagem contendo pessoa, ao ar livre, pessoas, homem&#10;&#10;Descrição gerada automaticamente">
            <a:extLst>
              <a:ext uri="{FF2B5EF4-FFF2-40B4-BE49-F238E27FC236}">
                <a16:creationId xmlns:a16="http://schemas.microsoft.com/office/drawing/2014/main" id="{630FAE29-ECED-48BF-A7A6-9B9A350C9C6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109860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AA59A503-B988-4EB7-A42E-20ED26FA6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47" y="0"/>
            <a:ext cx="5646821" cy="2165684"/>
          </a:xfrm>
        </p:spPr>
        <p:txBody>
          <a:bodyPr>
            <a:normAutofit/>
          </a:bodyPr>
          <a:lstStyle/>
          <a:p>
            <a:r>
              <a:rPr lang="pt-BR" dirty="0"/>
              <a:t>I. O PASSO DA HUMILDADE.</a:t>
            </a:r>
          </a:p>
        </p:txBody>
      </p:sp>
    </p:spTree>
    <p:extLst>
      <p:ext uri="{BB962C8B-B14F-4D97-AF65-F5344CB8AC3E}">
        <p14:creationId xmlns:p14="http://schemas.microsoft.com/office/powerpoint/2010/main" val="266718337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320DF90-B005-44AE-973F-9AB956312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Ele Reconhece que Sua condição física é humilhante. 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32C5B67B-309E-4D72-B60F-D15ABA286A6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015210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C065F12-CBBD-44F9-B009-B081CA491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Na Bíblia, essa deficiência também tem uma conotação espiritual.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30F2E8F5-2397-461F-BC6E-01A5D2AA796D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887249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DFD0FFE-BC1E-41C5-A981-5949EB2E9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Não é difícil imaginar que </a:t>
            </a:r>
            <a:r>
              <a:rPr lang="pt-BR" dirty="0" err="1"/>
              <a:t>Bartimeu</a:t>
            </a:r>
            <a:r>
              <a:rPr lang="pt-BR" dirty="0"/>
              <a:t> também fosse visto como portador de uma maldição divina.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19E49CA-D728-4E3A-8BE3-79902DDA2494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8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394884190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B121A08-20C5-45EC-81BA-F53B6C572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Quando percebemos toda a humilhação que </a:t>
            </a:r>
            <a:r>
              <a:rPr lang="pt-BR" dirty="0" err="1"/>
              <a:t>Bartimeu</a:t>
            </a:r>
            <a:r>
              <a:rPr lang="pt-BR" dirty="0"/>
              <a:t> sofria é que entendemos quanto ele necessitava de Jesus.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B689B44-4EB6-4CA0-8948-F5BD8C9AE89A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8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152550788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BB894AE-BABB-4439-8A0B-3FCFDF55E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Ele reconhece que sua condição social é humilhante.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E530963-7B50-4F99-979A-BF522D436DC8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369518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3A54BA6-1C63-470B-AD47-9C8283965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Não existe um caminho para a felicidade, a felicidade é o Caminho. E o Caminho é Jesus Cristo.</a:t>
            </a:r>
          </a:p>
        </p:txBody>
      </p:sp>
      <p:pic>
        <p:nvPicPr>
          <p:cNvPr id="5" name="Espaço Reservado para Imagem 4" descr="Pessoa andando na terra&#10;&#10;Descrição gerada automaticamente">
            <a:extLst>
              <a:ext uri="{FF2B5EF4-FFF2-40B4-BE49-F238E27FC236}">
                <a16:creationId xmlns:a16="http://schemas.microsoft.com/office/drawing/2014/main" id="{B8833C2B-27D5-465E-ABA7-BE0A65FC742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324160489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F24348A-5312-40BA-8CD3-925D45406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Bartimeu</a:t>
            </a:r>
            <a:r>
              <a:rPr lang="pt-BR" dirty="0"/>
              <a:t> estava desempregado, falido e sem esperança. </a:t>
            </a:r>
          </a:p>
        </p:txBody>
      </p:sp>
      <p:pic>
        <p:nvPicPr>
          <p:cNvPr id="10" name="Espaço Reservado para Imagem 9" descr="Uma imagem contendo no interior, olhando, gato, deitado&#10;&#10;Descrição gerada automaticamente">
            <a:extLst>
              <a:ext uri="{FF2B5EF4-FFF2-40B4-BE49-F238E27FC236}">
                <a16:creationId xmlns:a16="http://schemas.microsoft.com/office/drawing/2014/main" id="{D7D7B921-8CC7-4F21-B5A3-1178022FF75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603014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7952C-4B84-4235-8425-C6DD4ACE7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99" y="342901"/>
            <a:ext cx="7281333" cy="3365499"/>
          </a:xfrm>
        </p:spPr>
        <p:txBody>
          <a:bodyPr/>
          <a:lstStyle/>
          <a:p>
            <a:r>
              <a:rPr lang="pt-BR" dirty="0"/>
              <a:t>O ENCONTRO MARCANTE DO CEGO BARTIMEU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EC9E90D-E1D7-4890-867E-2664DAE1A6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3944937"/>
            <a:ext cx="3420533" cy="813329"/>
          </a:xfrm>
        </p:spPr>
        <p:txBody>
          <a:bodyPr>
            <a:normAutofit fontScale="92500" lnSpcReduction="20000"/>
          </a:bodyPr>
          <a:lstStyle/>
          <a:p>
            <a:r>
              <a:rPr lang="pt-BR" i="1" dirty="0"/>
              <a:t>Pr. Marcelo </a:t>
            </a:r>
            <a:r>
              <a:rPr lang="pt-BR" i="1" dirty="0" err="1"/>
              <a:t>Dadamo</a:t>
            </a:r>
            <a:r>
              <a:rPr lang="pt-BR" i="1" dirty="0"/>
              <a:t> Ribeiro – Evangelista da ACSR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58040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C98038D-2FA2-4F58-B68A-EBB0E11E0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Ele reconhece que sua condição emocional é humilhante.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FE190241-8605-4881-BCE4-F3DF70A1E3D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96657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B792AAA-9A7A-40AE-9A44-1D0DD1F70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Ele é na verdade um mendigo sem teto, sem nome, sem assistência da família e do poder público.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61EA0950-EC31-4A43-A378-772B609C194F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"/>
          <a:stretch/>
        </p:blipFill>
        <p:spPr>
          <a:xfrm>
            <a:off x="7061200" y="-1"/>
            <a:ext cx="6004188" cy="6849359"/>
          </a:xfrm>
        </p:spPr>
      </p:pic>
    </p:spTree>
    <p:extLst>
      <p:ext uri="{BB962C8B-B14F-4D97-AF65-F5344CB8AC3E}">
        <p14:creationId xmlns:p14="http://schemas.microsoft.com/office/powerpoint/2010/main" val="222955482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D559D97-D8CF-40F8-A857-B56C61440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 err="1"/>
              <a:t>Bartimeu</a:t>
            </a:r>
            <a:r>
              <a:rPr lang="pt-BR" dirty="0"/>
              <a:t> era um pobre e humilhado cego, que soube aproveitar a única chance que surgiu em sua vida.</a:t>
            </a:r>
          </a:p>
          <a:p>
            <a:endParaRPr lang="pt-BR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0BF617F-B5C1-4F6B-9680-C1A46B8DA237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408097633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B88D16E-1E00-4764-A15D-59DF06339B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800" dirty="0"/>
              <a:t> “Jesus, Filho de Davi, tem </a:t>
            </a:r>
            <a:r>
              <a:rPr lang="pt-BR" sz="4800" b="1" dirty="0">
                <a:solidFill>
                  <a:srgbClr val="FFFF00"/>
                </a:solidFill>
              </a:rPr>
              <a:t>compaixão</a:t>
            </a:r>
            <a:r>
              <a:rPr lang="pt-BR" sz="4800" dirty="0"/>
              <a:t> de Mim!” </a:t>
            </a:r>
            <a:r>
              <a:rPr lang="pt-BR" dirty="0"/>
              <a:t>( Mc10:47).</a:t>
            </a:r>
          </a:p>
        </p:txBody>
      </p:sp>
    </p:spTree>
    <p:extLst>
      <p:ext uri="{BB962C8B-B14F-4D97-AF65-F5344CB8AC3E}">
        <p14:creationId xmlns:p14="http://schemas.microsoft.com/office/powerpoint/2010/main" val="20931156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569D694-B923-4757-B4BD-C3113741E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Só os humildes de coração conseguem clamar a Jesus sob os protestos do mundo.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74819CF2-5B66-4F0D-95A7-ED474000FBAE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960673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306011D-E2B8-4F4A-B8FC-A16354009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83" y="549806"/>
            <a:ext cx="5578754" cy="1776300"/>
          </a:xfrm>
        </p:spPr>
        <p:txBody>
          <a:bodyPr>
            <a:normAutofit fontScale="90000"/>
          </a:bodyPr>
          <a:lstStyle/>
          <a:p>
            <a:r>
              <a:rPr lang="pt-BR" dirty="0"/>
              <a:t>II. O PASSO DA CORAGEM.</a:t>
            </a:r>
          </a:p>
        </p:txBody>
      </p:sp>
    </p:spTree>
    <p:extLst>
      <p:ext uri="{BB962C8B-B14F-4D97-AF65-F5344CB8AC3E}">
        <p14:creationId xmlns:p14="http://schemas.microsoft.com/office/powerpoint/2010/main" val="145021019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81F4FA3-46F8-479F-BE67-95887BD47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Ele clama com coragem. 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A0111D9-EBC5-4A30-9E70-0FECD29FCDBB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591771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568E33E-BED6-4044-929C-C72D246BA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Escolha ser feliz com Jesus, mesmo que isso exija de você uma decisão radical.</a:t>
            </a:r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C0885BBF-303A-4D77-BFAD-2C49D1899F63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381791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B88D16E-1E00-4764-A15D-59DF06339B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400" dirty="0"/>
              <a:t>“Jesus, Filho de Davi, tem compaixão de mim! E muitos o </a:t>
            </a:r>
            <a:r>
              <a:rPr lang="pt-BR" sz="4400" b="1" dirty="0">
                <a:solidFill>
                  <a:srgbClr val="FFFF00"/>
                </a:solidFill>
              </a:rPr>
              <a:t>repreendiam</a:t>
            </a:r>
            <a:r>
              <a:rPr lang="pt-BR" sz="4400" dirty="0"/>
              <a:t> para que se calasse”. </a:t>
            </a:r>
            <a:br>
              <a:rPr lang="pt-BR" sz="4400" dirty="0"/>
            </a:br>
            <a:r>
              <a:rPr lang="pt-BR" dirty="0"/>
              <a:t>( Mc10:47).</a:t>
            </a:r>
          </a:p>
        </p:txBody>
      </p:sp>
    </p:spTree>
    <p:extLst>
      <p:ext uri="{BB962C8B-B14F-4D97-AF65-F5344CB8AC3E}">
        <p14:creationId xmlns:p14="http://schemas.microsoft.com/office/powerpoint/2010/main" val="362358129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05EFA4B-EC37-438E-98E8-2D22AC43E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Bartimeu</a:t>
            </a:r>
            <a:r>
              <a:rPr lang="pt-BR" dirty="0"/>
              <a:t> era cego, mas não era surdo.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C336496-455C-4F27-94D7-90EE6E60036D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055382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11310AA-4CBD-47A9-BD45-36DDBBEB2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Os cegos despertam nossa empatia e altruísmo.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589F5322-1719-4B56-8C68-437476DF9B83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599359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C042F43-7703-40FA-A13A-BAB74A4C938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Lançando mão de toda vontade da alma ele decidiu agarrar com toda a força aquela oportunidade.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A546E96-D4D3-44B6-822B-4B1F86FC57A6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993234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DF2F7D0-0E1B-4237-8CAD-B1F3A7370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Ele enfrenta a oposição com coragem.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C146DD1B-3C75-4E75-BD09-851209C65932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248471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2F470E4-EBB7-4954-8A02-79AF464C17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800" dirty="0"/>
              <a:t>Bem-aventurados os que não viram e creram” </a:t>
            </a:r>
            <a:r>
              <a:rPr lang="pt-BR" dirty="0"/>
              <a:t>(João 20:29).</a:t>
            </a:r>
          </a:p>
        </p:txBody>
      </p:sp>
    </p:spTree>
    <p:extLst>
      <p:ext uri="{BB962C8B-B14F-4D97-AF65-F5344CB8AC3E}">
        <p14:creationId xmlns:p14="http://schemas.microsoft.com/office/powerpoint/2010/main" val="346586547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E6F2737-2CC9-4AC3-8638-159F14756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vale a pena gritar por Jesus.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A357BC77-A357-45C6-B295-5F251BD4F5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321446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6F635CD-775B-4409-BA34-BCDF548EF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Ele esboça uma coragem Extra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5ACFAD6-B999-49BB-9B0D-D5F8AE5336A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78891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9195D86-B0F0-4F9C-9C0F-E1A00DD06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Um grito de angústia e de esperança.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B0EF00E-66F2-4F5D-A1BB-4612AC100E2E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237888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8ABD0A0-2F82-4A31-A94D-C81AB9FFA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III. O PASSO DA FÉ.</a:t>
            </a:r>
          </a:p>
        </p:txBody>
      </p:sp>
    </p:spTree>
    <p:extLst>
      <p:ext uri="{BB962C8B-B14F-4D97-AF65-F5344CB8AC3E}">
        <p14:creationId xmlns:p14="http://schemas.microsoft.com/office/powerpoint/2010/main" val="2581129557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01D656-6BBD-41E3-8CF6-035C590A3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Ele tem fé para abandonar o passado.</a:t>
            </a:r>
          </a:p>
        </p:txBody>
      </p:sp>
      <p:pic>
        <p:nvPicPr>
          <p:cNvPr id="6" name="Espaço Reservado para Imagem 5" descr="Uma imagem contendo chão, pessoa, vestuário&#10;&#10;Descrição gerada automaticamente">
            <a:extLst>
              <a:ext uri="{FF2B5EF4-FFF2-40B4-BE49-F238E27FC236}">
                <a16:creationId xmlns:a16="http://schemas.microsoft.com/office/drawing/2014/main" id="{C92DCDB3-D5E6-4577-97D0-EEC98D726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4275" y="0"/>
            <a:ext cx="10458450" cy="5670550"/>
          </a:xfrm>
        </p:spPr>
      </p:pic>
    </p:spTree>
    <p:extLst>
      <p:ext uri="{BB962C8B-B14F-4D97-AF65-F5344CB8AC3E}">
        <p14:creationId xmlns:p14="http://schemas.microsoft.com/office/powerpoint/2010/main" val="3903449050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A91439A-448B-4C8A-B603-AEF7F1732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Não tenha medo de lutar pelo céu!</a:t>
            </a:r>
          </a:p>
        </p:txBody>
      </p:sp>
      <p:pic>
        <p:nvPicPr>
          <p:cNvPr id="5" name="Espaço Reservado para Imagem 4" descr="Uma imagem contendo ao ar livre, pessoa, nublado, frente&#10;&#10;Descrição gerada automaticamente">
            <a:extLst>
              <a:ext uri="{FF2B5EF4-FFF2-40B4-BE49-F238E27FC236}">
                <a16:creationId xmlns:a16="http://schemas.microsoft.com/office/drawing/2014/main" id="{B3C01A8E-F9A1-4111-B941-CB292EB93F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9074600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ABA0CB1-4E7D-4CB1-845C-20FDA9147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somos enviados aos oprimidos com a boa notícia do evangelho que anima os fracos e levanta os caídos.</a:t>
            </a:r>
          </a:p>
        </p:txBody>
      </p:sp>
      <p:pic>
        <p:nvPicPr>
          <p:cNvPr id="10" name="Espaço Reservado para Imagem 9" descr="Foto preta e branca de mulher sentada&#10;&#10;Descrição gerada automaticamente">
            <a:extLst>
              <a:ext uri="{FF2B5EF4-FFF2-40B4-BE49-F238E27FC236}">
                <a16:creationId xmlns:a16="http://schemas.microsoft.com/office/drawing/2014/main" id="{23F402B8-DA66-45D4-B2F0-11A89C55779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903344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79873F6-E919-42E7-B16B-7FDBED3F0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Existe porém um tipo de cego para o qual queremos chamar a sua atenção.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BF088B2A-499B-4EB8-A265-3B04E0259212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8229679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753A12D-1F33-472C-A81F-4049150AB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err="1"/>
              <a:t>Bartimeu</a:t>
            </a:r>
            <a:r>
              <a:rPr lang="pt-BR" dirty="0"/>
              <a:t> deixa sua capa</a:t>
            </a:r>
          </a:p>
        </p:txBody>
      </p:sp>
      <p:pic>
        <p:nvPicPr>
          <p:cNvPr id="5" name="Espaço Reservado para Imagem 5" descr="Uma imagem contendo chão, pessoa, vestuário&#10;&#10;Descrição gerada automaticamente">
            <a:extLst>
              <a:ext uri="{FF2B5EF4-FFF2-40B4-BE49-F238E27FC236}">
                <a16:creationId xmlns:a16="http://schemas.microsoft.com/office/drawing/2014/main" id="{6C693A7B-CA0B-449E-BA35-02BE6A43B0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4275" y="0"/>
            <a:ext cx="10458450" cy="5670550"/>
          </a:xfrm>
        </p:spPr>
      </p:pic>
    </p:spTree>
    <p:extLst>
      <p:ext uri="{BB962C8B-B14F-4D97-AF65-F5344CB8AC3E}">
        <p14:creationId xmlns:p14="http://schemas.microsoft.com/office/powerpoint/2010/main" val="4278575221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776CCF4-6C96-4BA4-8AA8-80552CFEE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Jesus conhece o nosso coração, sabe bem quem somos. </a:t>
            </a:r>
          </a:p>
        </p:txBody>
      </p:sp>
      <p:pic>
        <p:nvPicPr>
          <p:cNvPr id="9" name="Espaço Reservado para Imagem 8" descr="Uma imagem contendo pessoa, vestuário, segurando, homem&#10;&#10;Descrição gerada automaticamente">
            <a:extLst>
              <a:ext uri="{FF2B5EF4-FFF2-40B4-BE49-F238E27FC236}">
                <a16:creationId xmlns:a16="http://schemas.microsoft.com/office/drawing/2014/main" id="{BF182120-2D5F-4B63-A5A2-5E1C35D3834A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3611914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2D4EE55-955D-4EDD-97D7-C0371C68E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Bartimeu</a:t>
            </a:r>
            <a:r>
              <a:rPr lang="pt-BR" dirty="0"/>
              <a:t> estava disposto a trocar tudo por Jesus.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8D5D3CD-451D-4059-99C8-8C3CBA049C92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1034096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BB5E4BD-3B40-46AE-9882-8D639A68C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Ele tem fé para mudar o presente.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644C8C3B-614C-4109-864D-B0D69A0B1547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5818968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1BB9288-ADEA-4A8B-A295-4EC011208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Todo processo de conversão exige decisões radicais.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92D8DBBD-9946-464F-A10D-451F25B55751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3899427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864A51D-FBC9-427D-8BCA-D47780A62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Ele tem fé para viver o futuro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8E2DC98-FCFD-49A7-A251-3AF436D1B3C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9653533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07C6D5D-AE25-4720-92C4-C7050A2A1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“Que queres que eu te faça?”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1635765-D150-44BB-8249-473B4E26F3BD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3233358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5249586-40F9-425B-B933-70E17B888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Fé é o único recurso que pode mudar nosso futuro.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4398BEA-087F-4C57-8288-7DF7F2A95131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4993231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384EA8-125C-4434-B2B7-2D8A23FAA0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400" dirty="0"/>
              <a:t>“Disse-lhe Jesus: Vai, a tua fé te salvou. E </a:t>
            </a:r>
            <a:r>
              <a:rPr lang="pt-BR" sz="4400" b="1" dirty="0">
                <a:solidFill>
                  <a:srgbClr val="FFFF00"/>
                </a:solidFill>
              </a:rPr>
              <a:t>imediatamente</a:t>
            </a:r>
            <a:r>
              <a:rPr lang="pt-BR" sz="4400" dirty="0"/>
              <a:t> recuperou a vista, e foi seguindo pelo caminho” </a:t>
            </a:r>
            <a:r>
              <a:rPr lang="pt-BR" dirty="0"/>
              <a:t>(Mc10:52)</a:t>
            </a:r>
          </a:p>
        </p:txBody>
      </p:sp>
    </p:spTree>
    <p:extLst>
      <p:ext uri="{BB962C8B-B14F-4D97-AF65-F5344CB8AC3E}">
        <p14:creationId xmlns:p14="http://schemas.microsoft.com/office/powerpoint/2010/main" val="2123291782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92B6CE0-C0EF-4D47-99B5-B07740A4A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Jesus tem poder para nos devolver o que nós perdemos.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9BE85CF-0A5D-48E2-AD7E-5C82E3AE583F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138722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E58A5FF-367D-49D6-9248-38C481ED1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Para esse tipo de cego só há uma saída.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B7EEBEB2-F8B6-41BE-91EF-722651A5EEF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2450314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FAEB4CF-982B-4548-AFAF-7C997DE9D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Há um futuro glorioso reservado para quem tem fé.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943FBE5-6EE8-430B-95E5-8596195CE824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8234147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D63BE06-ED0D-4E82-962B-001D01AFD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77" y="389385"/>
            <a:ext cx="5450418" cy="1375248"/>
          </a:xfrm>
        </p:spPr>
        <p:txBody>
          <a:bodyPr>
            <a:normAutofit fontScale="90000"/>
          </a:bodyPr>
          <a:lstStyle/>
          <a:p>
            <a:r>
              <a:rPr lang="pt-BR" dirty="0"/>
              <a:t>IV. O PASSO DA PERSEVERANÇA</a:t>
            </a:r>
          </a:p>
        </p:txBody>
      </p:sp>
    </p:spTree>
    <p:extLst>
      <p:ext uri="{BB962C8B-B14F-4D97-AF65-F5344CB8AC3E}">
        <p14:creationId xmlns:p14="http://schemas.microsoft.com/office/powerpoint/2010/main" val="487461098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394627A-EF66-42CF-9FC4-AB1DD0AC1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Ele é perseverante antes da cura. 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8746D0B3-FAAE-4701-9FF3-370E754E3B61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560" y="0"/>
            <a:ext cx="10458663" cy="5670117"/>
          </a:xfrm>
        </p:spPr>
      </p:pic>
    </p:spTree>
    <p:extLst>
      <p:ext uri="{BB962C8B-B14F-4D97-AF65-F5344CB8AC3E}">
        <p14:creationId xmlns:p14="http://schemas.microsoft.com/office/powerpoint/2010/main" val="4158512129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D5D7C95-6DF6-45E1-9F0B-CFCE66D74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Não deixei de clamar enquanto Jesus não me ouvir.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813A0406-75A9-49B1-83BA-CF5A2520D4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1876414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B96FF69-30B2-4DE1-B435-4177A192F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Ele é perseverante durante a cura.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15E1456A-2DAD-4D56-AD04-DD6424A25DD2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9184658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A0D504D-6077-46FA-B6A2-C9505C309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Ele pediu algo que só Deus poderia fazer.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456F11F-AF76-40FE-89D3-9EC563B12CCE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0646278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FA6DE4A-5F5C-4F9C-B85B-CF6F58F37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que é que você quer que eu faça por sua vida e por você?</a:t>
            </a:r>
          </a:p>
        </p:txBody>
      </p:sp>
      <p:pic>
        <p:nvPicPr>
          <p:cNvPr id="5" name="Espaço Reservado para Imagem 4" descr="Mulher de camisa branca&#10;&#10;Descrição gerada automaticamente">
            <a:extLst>
              <a:ext uri="{FF2B5EF4-FFF2-40B4-BE49-F238E27FC236}">
                <a16:creationId xmlns:a16="http://schemas.microsoft.com/office/drawing/2014/main" id="{32EB966A-9347-47B3-B914-CECF0BB80FE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9424578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971E477-2B3D-4445-A147-0F229C38D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Ele é perseverante depois da cura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D66AFA21-C23A-4EB0-8370-8A52562CAFDF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495563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4A9774D-B84E-4E79-8C9C-1115413CD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partir daquele momento, Jesus ocuparia o centro de sua existência.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DBD5C8F-F4A7-4622-BA13-A4727073816C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9877035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F54033C-4CA7-4A81-9550-A8E17A5CC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Passou a seguir a luz do mundo e tornou-se pela graça um portador de luz.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D9E1309-DC06-4FCE-B2AD-716DD915AD6E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185364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BA3CA28-1AA5-4F50-A964-A0221CD47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imperador Adriano por acidente atirou nos olhos de um dos seus servos</a:t>
            </a:r>
          </a:p>
        </p:txBody>
      </p:sp>
      <p:pic>
        <p:nvPicPr>
          <p:cNvPr id="5" name="Espaço Reservado para Imagem 4" descr="Uma imagem contendo edifício, em pé, grande, velho&#10;&#10;Descrição gerada automaticamente">
            <a:extLst>
              <a:ext uri="{FF2B5EF4-FFF2-40B4-BE49-F238E27FC236}">
                <a16:creationId xmlns:a16="http://schemas.microsoft.com/office/drawing/2014/main" id="{9081BAD6-6CE7-4EBD-A3DD-EE5716825945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5925585" y="-25400"/>
            <a:ext cx="6266415" cy="6852866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47D9B58-5E77-408A-97E4-511CF00F2DE9}"/>
              </a:ext>
            </a:extLst>
          </p:cNvPr>
          <p:cNvSpPr txBox="1"/>
          <p:nvPr/>
        </p:nvSpPr>
        <p:spPr>
          <a:xfrm>
            <a:off x="5925585" y="6827466"/>
            <a:ext cx="62664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commons.wikimedia.org/wiki/File:Emperor_Hadrian_Louvre_Ma3131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149058271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9727A1F-794F-47B1-994E-CCB121EDF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Viveria agora com o encanto de uma vida transformadora pelo toque de Jesus.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084874E2-A530-4913-81E4-2AEACEE91AB0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3506469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44ED45C-63F3-410F-80B0-008CFD222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Começamos com um mendigo e terminamos com um seguidor de Cristo.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078F370-F0C5-40C6-9436-1D1B955F739A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5986783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570AB80-8E72-4FD4-862C-D5BC32CA6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quatro passos importantes</a:t>
            </a:r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7264529-1DA6-4155-B43A-63089B59A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Humildade.</a:t>
            </a:r>
          </a:p>
          <a:p>
            <a:r>
              <a:rPr lang="pt-BR" dirty="0"/>
              <a:t>Coragem.</a:t>
            </a:r>
          </a:p>
          <a:p>
            <a:r>
              <a:rPr lang="pt-BR" dirty="0"/>
              <a:t>Fé.</a:t>
            </a:r>
          </a:p>
          <a:p>
            <a:r>
              <a:rPr lang="pt-BR" dirty="0"/>
              <a:t>Perseverança.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5059A69-59DE-4B37-96AD-2DA36DF85432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9994871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BCB3D97-5249-4E46-9836-081C4116E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Tudo aconteceu a caminho de Jerusalém.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C9B8853-D5B5-4F0C-8DE5-2D9614D85974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3356857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8E1A65E-7819-4514-B94B-69038BBC2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Nossa meta não é ficar em Jericó, mas subir para Jerusalém.</a:t>
            </a:r>
          </a:p>
          <a:p>
            <a:endParaRPr lang="pt-BR" dirty="0"/>
          </a:p>
        </p:txBody>
      </p:sp>
      <p:pic>
        <p:nvPicPr>
          <p:cNvPr id="5" name="Espaço Reservado para Imagem 4" descr="Homem em pé ao por do sol&#10;&#10;Descrição gerada automaticamente">
            <a:extLst>
              <a:ext uri="{FF2B5EF4-FFF2-40B4-BE49-F238E27FC236}">
                <a16:creationId xmlns:a16="http://schemas.microsoft.com/office/drawing/2014/main" id="{129E7686-417C-42A9-8F2A-3D7260BC35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7798101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325D53D-DB62-445C-B897-E270757FD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Os milagres da glória e os milagres da graça.</a:t>
            </a:r>
          </a:p>
        </p:txBody>
      </p:sp>
      <p:pic>
        <p:nvPicPr>
          <p:cNvPr id="5" name="Espaço Reservado para Imagem 4" descr="Sol brilhando sobre um gramado&#10;&#10;Descrição gerada automaticamente">
            <a:extLst>
              <a:ext uri="{FF2B5EF4-FFF2-40B4-BE49-F238E27FC236}">
                <a16:creationId xmlns:a16="http://schemas.microsoft.com/office/drawing/2014/main" id="{647A0321-0D36-4BE8-A072-A8FD16C869E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5796955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04E9085-1A04-46E0-999A-9D01C6E7D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Um salto de fé na direção do Salvador.</a:t>
            </a:r>
          </a:p>
        </p:txBody>
      </p:sp>
      <p:pic>
        <p:nvPicPr>
          <p:cNvPr id="9" name="Espaço Reservado para Imagem 8" descr="Homem de terno e gravata&#10;&#10;Descrição gerada automaticamente">
            <a:extLst>
              <a:ext uri="{FF2B5EF4-FFF2-40B4-BE49-F238E27FC236}">
                <a16:creationId xmlns:a16="http://schemas.microsoft.com/office/drawing/2014/main" id="{4D989732-0291-4B06-A4F4-CCD3807C524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4821614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19E4DD6-3C65-4079-B047-278FC816D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Está você disposto a dar esses passos hoje?</a:t>
            </a:r>
          </a:p>
        </p:txBody>
      </p:sp>
      <p:pic>
        <p:nvPicPr>
          <p:cNvPr id="5" name="Espaço Reservado para Imagem 4" descr="Uma imagem contendo grama, pessoa, ao ar livre, vestuário&#10;&#10;Descrição gerada automaticamente">
            <a:extLst>
              <a:ext uri="{FF2B5EF4-FFF2-40B4-BE49-F238E27FC236}">
                <a16:creationId xmlns:a16="http://schemas.microsoft.com/office/drawing/2014/main" id="{AB7C3F82-FA4A-479C-A113-28703498971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25"/>
          <a:stretch/>
        </p:blipFill>
        <p:spPr>
          <a:xfrm>
            <a:off x="7061200" y="-1"/>
            <a:ext cx="6004188" cy="6849359"/>
          </a:xfrm>
        </p:spPr>
      </p:pic>
    </p:spTree>
    <p:extLst>
      <p:ext uri="{BB962C8B-B14F-4D97-AF65-F5344CB8AC3E}">
        <p14:creationId xmlns:p14="http://schemas.microsoft.com/office/powerpoint/2010/main" val="4081693384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13551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2F64B00-79A4-42D4-8DF5-84B5E281B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‘Gostaria de voltar a enxergar’.</a:t>
            </a:r>
          </a:p>
        </p:txBody>
      </p:sp>
      <p:pic>
        <p:nvPicPr>
          <p:cNvPr id="5" name="Espaço Reservado para Imagem 4" descr="Foto preta e branca de rosto de homem visto de perto&#10;&#10;Descrição gerada automaticamente">
            <a:extLst>
              <a:ext uri="{FF2B5EF4-FFF2-40B4-BE49-F238E27FC236}">
                <a16:creationId xmlns:a16="http://schemas.microsoft.com/office/drawing/2014/main" id="{156EA4DB-5471-4E21-A175-477270E4C9FA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676417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4E0C200-EEAB-4DEC-977D-3F157B066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Vários episódios que se entrelaçam com a experiência desse homem e que são narrados numa certa sequência.</a:t>
            </a:r>
          </a:p>
          <a:p>
            <a:endParaRPr lang="pt-BR" dirty="0"/>
          </a:p>
        </p:txBody>
      </p:sp>
      <p:pic>
        <p:nvPicPr>
          <p:cNvPr id="5" name="Espaço Reservado para Imagem 4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5D8FA47E-83D9-4689-A351-243C34F0748D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796338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5DFA508-42B5-43EC-9748-E1BA6E511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acompanhamento dos discípulos diante desses episódios nos ensina alguma verdade.</a:t>
            </a:r>
          </a:p>
        </p:txBody>
      </p:sp>
      <p:pic>
        <p:nvPicPr>
          <p:cNvPr id="5" name="Espaço Reservado para Imagem 4" descr="Grupo de pessoas vestidas de branco&#10;&#10;Descrição gerada automaticamente">
            <a:extLst>
              <a:ext uri="{FF2B5EF4-FFF2-40B4-BE49-F238E27FC236}">
                <a16:creationId xmlns:a16="http://schemas.microsoft.com/office/drawing/2014/main" id="{2A80A994-B68D-48A1-83AB-67FA669457D9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782965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9207C07-B204-4626-8F59-E4A5A3AD33EA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1886</TotalTime>
  <Words>772</Words>
  <Application>Microsoft Office PowerPoint</Application>
  <PresentationFormat>Widescreen</PresentationFormat>
  <Paragraphs>72</Paragraphs>
  <Slides>68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68</vt:i4>
      </vt:variant>
    </vt:vector>
  </HeadingPairs>
  <TitlesOfParts>
    <vt:vector size="72" baseType="lpstr">
      <vt:lpstr>Arial</vt:lpstr>
      <vt:lpstr>Calibri</vt:lpstr>
      <vt:lpstr>Century Gothic</vt:lpstr>
      <vt:lpstr>Tema do Office</vt:lpstr>
      <vt:lpstr>Apresentação do PowerPoint</vt:lpstr>
      <vt:lpstr>O ENCONTRO MARCANTE DO CEGO BARTIMEU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I. O PASSO DA HUMILDADE.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II. O PASSO DA CORAGEM.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III. O PASSO DA FÉ.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IV. O PASSO DA PERSEVERANÇA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quatro passos importantes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6</cp:revision>
  <dcterms:created xsi:type="dcterms:W3CDTF">2020-03-08T01:37:33Z</dcterms:created>
  <dcterms:modified xsi:type="dcterms:W3CDTF">2020-03-11T16:58:02Z</dcterms:modified>
</cp:coreProperties>
</file>