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58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87E56B-187C-456D-9052-DBD51DAD5113}" v="151" dt="2020-03-11T23:10:51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 snapToGrid="0">
      <p:cViewPr>
        <p:scale>
          <a:sx n="30" d="100"/>
          <a:sy n="30" d="100"/>
        </p:scale>
        <p:origin x="34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6804DC77-0E8A-43CE-AC86-7D763F3ABCF7}"/>
    <pc:docChg chg="undo custSel addSld delSld modSld modMainMaster">
      <pc:chgData name="marcos aurelio gularte de castro" userId="67f50566e2aee3b4" providerId="LiveId" clId="{6804DC77-0E8A-43CE-AC86-7D763F3ABCF7}" dt="2020-03-11T23:11:07.478" v="347" actId="18131"/>
      <pc:docMkLst>
        <pc:docMk/>
      </pc:docMkLst>
      <pc:sldChg chg="modSp modTransition setBg">
        <pc:chgData name="marcos aurelio gularte de castro" userId="67f50566e2aee3b4" providerId="LiveId" clId="{6804DC77-0E8A-43CE-AC86-7D763F3ABCF7}" dt="2020-03-11T21:34:31.839" v="172"/>
        <pc:sldMkLst>
          <pc:docMk/>
          <pc:sldMk cId="183580406" sldId="256"/>
        </pc:sldMkLst>
        <pc:spChg chg="mod">
          <ac:chgData name="marcos aurelio gularte de castro" userId="67f50566e2aee3b4" providerId="LiveId" clId="{6804DC77-0E8A-43CE-AC86-7D763F3ABCF7}" dt="2020-03-11T21:10:25.762" v="4" actId="20577"/>
          <ac:spMkLst>
            <pc:docMk/>
            <pc:sldMk cId="183580406" sldId="256"/>
            <ac:spMk id="2" creationId="{7477952C-4B84-4235-8425-C6DD4ACE77C1}"/>
          </ac:spMkLst>
        </pc:spChg>
        <pc:spChg chg="mod">
          <ac:chgData name="marcos aurelio gularte de castro" userId="67f50566e2aee3b4" providerId="LiveId" clId="{6804DC77-0E8A-43CE-AC86-7D763F3ABCF7}" dt="2020-03-11T21:11:31.218" v="55" actId="1036"/>
          <ac:spMkLst>
            <pc:docMk/>
            <pc:sldMk cId="183580406" sldId="256"/>
            <ac:spMk id="5" creationId="{6EC9E90D-E1D7-4890-867E-2664DAE1A689}"/>
          </ac:spMkLst>
        </pc:spChg>
      </pc:sldChg>
      <pc:sldChg chg="modTransition">
        <pc:chgData name="marcos aurelio gularte de castro" userId="67f50566e2aee3b4" providerId="LiveId" clId="{6804DC77-0E8A-43CE-AC86-7D763F3ABCF7}" dt="2020-03-11T21:34:31.839" v="172"/>
        <pc:sldMkLst>
          <pc:docMk/>
          <pc:sldMk cId="1393081079" sldId="257"/>
        </pc:sldMkLst>
      </pc:sldChg>
      <pc:sldChg chg="modTransition">
        <pc:chgData name="marcos aurelio gularte de castro" userId="67f50566e2aee3b4" providerId="LiveId" clId="{6804DC77-0E8A-43CE-AC86-7D763F3ABCF7}" dt="2020-03-11T21:34:31.839" v="172"/>
        <pc:sldMkLst>
          <pc:docMk/>
          <pc:sldMk cId="855135516" sldId="258"/>
        </pc:sldMkLst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1320455413" sldId="259"/>
        </pc:sldMkLst>
      </pc:sldChg>
      <pc:sldChg chg="addSp delSp modSp add modTransition">
        <pc:chgData name="marcos aurelio gularte de castro" userId="67f50566e2aee3b4" providerId="LiveId" clId="{6804DC77-0E8A-43CE-AC86-7D763F3ABCF7}" dt="2020-03-11T21:37:30.989" v="176" actId="27636"/>
        <pc:sldMkLst>
          <pc:docMk/>
          <pc:sldMk cId="2924525081" sldId="259"/>
        </pc:sldMkLst>
        <pc:spChg chg="mod">
          <ac:chgData name="marcos aurelio gularte de castro" userId="67f50566e2aee3b4" providerId="LiveId" clId="{6804DC77-0E8A-43CE-AC86-7D763F3ABCF7}" dt="2020-03-11T21:37:30.989" v="176" actId="27636"/>
          <ac:spMkLst>
            <pc:docMk/>
            <pc:sldMk cId="2924525081" sldId="259"/>
            <ac:spMk id="2" creationId="{56B3ABA6-7A2F-4189-AFD0-7811CE0753A9}"/>
          </ac:spMkLst>
        </pc:spChg>
        <pc:spChg chg="del">
          <ac:chgData name="marcos aurelio gularte de castro" userId="67f50566e2aee3b4" providerId="LiveId" clId="{6804DC77-0E8A-43CE-AC86-7D763F3ABCF7}" dt="2020-03-11T21:12:25.651" v="92"/>
          <ac:spMkLst>
            <pc:docMk/>
            <pc:sldMk cId="2924525081" sldId="259"/>
            <ac:spMk id="3" creationId="{4F89AF28-709F-4586-A829-41BD5CC5D84E}"/>
          </ac:spMkLst>
        </pc:spChg>
        <pc:spChg chg="add del mod">
          <ac:chgData name="marcos aurelio gularte de castro" userId="67f50566e2aee3b4" providerId="LiveId" clId="{6804DC77-0E8A-43CE-AC86-7D763F3ABCF7}" dt="2020-03-11T21:37:15.408" v="173" actId="931"/>
          <ac:spMkLst>
            <pc:docMk/>
            <pc:sldMk cId="2924525081" sldId="259"/>
            <ac:spMk id="4" creationId="{37197B1C-13E3-4011-851F-16C24D540EB9}"/>
          </ac:spMkLst>
        </pc:spChg>
        <pc:picChg chg="add mod">
          <ac:chgData name="marcos aurelio gularte de castro" userId="67f50566e2aee3b4" providerId="LiveId" clId="{6804DC77-0E8A-43CE-AC86-7D763F3ABCF7}" dt="2020-03-11T21:37:19.101" v="175" actId="962"/>
          <ac:picMkLst>
            <pc:docMk/>
            <pc:sldMk cId="2924525081" sldId="259"/>
            <ac:picMk id="6" creationId="{E2F97E49-C772-4224-ABD3-E84234A48F88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1255028363" sldId="260"/>
        </pc:sldMkLst>
      </pc:sldChg>
      <pc:sldChg chg="addSp delSp modSp add modTransition">
        <pc:chgData name="marcos aurelio gularte de castro" userId="67f50566e2aee3b4" providerId="LiveId" clId="{6804DC77-0E8A-43CE-AC86-7D763F3ABCF7}" dt="2020-03-11T21:38:07.521" v="180" actId="478"/>
        <pc:sldMkLst>
          <pc:docMk/>
          <pc:sldMk cId="1723242956" sldId="260"/>
        </pc:sldMkLst>
        <pc:spChg chg="mod">
          <ac:chgData name="marcos aurelio gularte de castro" userId="67f50566e2aee3b4" providerId="LiveId" clId="{6804DC77-0E8A-43CE-AC86-7D763F3ABCF7}" dt="2020-03-11T21:13:10.820" v="96" actId="27636"/>
          <ac:spMkLst>
            <pc:docMk/>
            <pc:sldMk cId="1723242956" sldId="260"/>
            <ac:spMk id="2" creationId="{8CA6AD08-66FF-4BB7-9F25-53F96DF6F82E}"/>
          </ac:spMkLst>
        </pc:spChg>
        <pc:spChg chg="del">
          <ac:chgData name="marcos aurelio gularte de castro" userId="67f50566e2aee3b4" providerId="LiveId" clId="{6804DC77-0E8A-43CE-AC86-7D763F3ABCF7}" dt="2020-03-11T21:13:10.785" v="95"/>
          <ac:spMkLst>
            <pc:docMk/>
            <pc:sldMk cId="1723242956" sldId="260"/>
            <ac:spMk id="3" creationId="{DC1ED522-000D-40E2-AB2D-ABA65B7ADD08}"/>
          </ac:spMkLst>
        </pc:spChg>
        <pc:spChg chg="add del mod">
          <ac:chgData name="marcos aurelio gularte de castro" userId="67f50566e2aee3b4" providerId="LiveId" clId="{6804DC77-0E8A-43CE-AC86-7D763F3ABCF7}" dt="2020-03-11T21:38:00.999" v="177" actId="931"/>
          <ac:spMkLst>
            <pc:docMk/>
            <pc:sldMk cId="1723242956" sldId="260"/>
            <ac:spMk id="4" creationId="{3858F67D-7BC1-4667-9371-E179897BFFFB}"/>
          </ac:spMkLst>
        </pc:spChg>
        <pc:spChg chg="add del mod">
          <ac:chgData name="marcos aurelio gularte de castro" userId="67f50566e2aee3b4" providerId="LiveId" clId="{6804DC77-0E8A-43CE-AC86-7D763F3ABCF7}" dt="2020-03-11T21:38:07.521" v="180" actId="478"/>
          <ac:spMkLst>
            <pc:docMk/>
            <pc:sldMk cId="1723242956" sldId="260"/>
            <ac:spMk id="7" creationId="{13CC1041-5DA3-441D-8BFE-5C714293F9B8}"/>
          </ac:spMkLst>
        </pc:spChg>
        <pc:picChg chg="add mod">
          <ac:chgData name="marcos aurelio gularte de castro" userId="67f50566e2aee3b4" providerId="LiveId" clId="{6804DC77-0E8A-43CE-AC86-7D763F3ABCF7}" dt="2020-03-11T21:38:02.493" v="179" actId="962"/>
          <ac:picMkLst>
            <pc:docMk/>
            <pc:sldMk cId="1723242956" sldId="260"/>
            <ac:picMk id="6" creationId="{DCFE9C45-7468-4CEF-856F-07F9D4D9B5D8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21:39:14.823" v="183" actId="962"/>
        <pc:sldMkLst>
          <pc:docMk/>
          <pc:sldMk cId="1354760003" sldId="261"/>
        </pc:sldMkLst>
        <pc:spChg chg="mod">
          <ac:chgData name="marcos aurelio gularte de castro" userId="67f50566e2aee3b4" providerId="LiveId" clId="{6804DC77-0E8A-43CE-AC86-7D763F3ABCF7}" dt="2020-03-11T21:13:10.832" v="97" actId="27636"/>
          <ac:spMkLst>
            <pc:docMk/>
            <pc:sldMk cId="1354760003" sldId="261"/>
            <ac:spMk id="2" creationId="{F62BA90A-4B4E-4E1A-A41F-159C173AFAFB}"/>
          </ac:spMkLst>
        </pc:spChg>
        <pc:spChg chg="del">
          <ac:chgData name="marcos aurelio gularte de castro" userId="67f50566e2aee3b4" providerId="LiveId" clId="{6804DC77-0E8A-43CE-AC86-7D763F3ABCF7}" dt="2020-03-11T21:13:10.785" v="95"/>
          <ac:spMkLst>
            <pc:docMk/>
            <pc:sldMk cId="1354760003" sldId="261"/>
            <ac:spMk id="3" creationId="{0B3AEE39-7848-4EC7-B35A-DA3B7DA904D3}"/>
          </ac:spMkLst>
        </pc:spChg>
        <pc:spChg chg="add del mod">
          <ac:chgData name="marcos aurelio gularte de castro" userId="67f50566e2aee3b4" providerId="LiveId" clId="{6804DC77-0E8A-43CE-AC86-7D763F3ABCF7}" dt="2020-03-11T21:39:13.521" v="181" actId="931"/>
          <ac:spMkLst>
            <pc:docMk/>
            <pc:sldMk cId="1354760003" sldId="261"/>
            <ac:spMk id="4" creationId="{18C53AF1-34D3-478B-B4EB-C78E7C1C9C0F}"/>
          </ac:spMkLst>
        </pc:spChg>
        <pc:picChg chg="add mod">
          <ac:chgData name="marcos aurelio gularte de castro" userId="67f50566e2aee3b4" providerId="LiveId" clId="{6804DC77-0E8A-43CE-AC86-7D763F3ABCF7}" dt="2020-03-11T21:39:14.823" v="183" actId="962"/>
          <ac:picMkLst>
            <pc:docMk/>
            <pc:sldMk cId="1354760003" sldId="261"/>
            <ac:picMk id="6" creationId="{7E77FD00-36A6-47D9-A842-4FD30D41649F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4033469373" sldId="261"/>
        </pc:sldMkLst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642718240" sldId="262"/>
        </pc:sldMkLst>
      </pc:sldChg>
      <pc:sldChg chg="addSp delSp modSp add modTransition">
        <pc:chgData name="marcos aurelio gularte de castro" userId="67f50566e2aee3b4" providerId="LiveId" clId="{6804DC77-0E8A-43CE-AC86-7D763F3ABCF7}" dt="2020-03-11T21:41:40.082" v="188" actId="18131"/>
        <pc:sldMkLst>
          <pc:docMk/>
          <pc:sldMk cId="1591960154" sldId="262"/>
        </pc:sldMkLst>
        <pc:spChg chg="mod">
          <ac:chgData name="marcos aurelio gularte de castro" userId="67f50566e2aee3b4" providerId="LiveId" clId="{6804DC77-0E8A-43CE-AC86-7D763F3ABCF7}" dt="2020-03-11T21:13:52.457" v="99" actId="20577"/>
          <ac:spMkLst>
            <pc:docMk/>
            <pc:sldMk cId="1591960154" sldId="262"/>
            <ac:spMk id="2" creationId="{66670568-63EA-4975-8B81-8AEEC31F6830}"/>
          </ac:spMkLst>
        </pc:spChg>
        <pc:spChg chg="del">
          <ac:chgData name="marcos aurelio gularte de castro" userId="67f50566e2aee3b4" providerId="LiveId" clId="{6804DC77-0E8A-43CE-AC86-7D763F3ABCF7}" dt="2020-03-11T21:41:15.411" v="184" actId="931"/>
          <ac:spMkLst>
            <pc:docMk/>
            <pc:sldMk cId="1591960154" sldId="262"/>
            <ac:spMk id="3" creationId="{D465C639-5941-4D5F-BCD0-B017FE97E5EE}"/>
          </ac:spMkLst>
        </pc:spChg>
        <pc:spChg chg="add del mod">
          <ac:chgData name="marcos aurelio gularte de castro" userId="67f50566e2aee3b4" providerId="LiveId" clId="{6804DC77-0E8A-43CE-AC86-7D763F3ABCF7}" dt="2020-03-11T21:41:22.522" v="187" actId="478"/>
          <ac:spMkLst>
            <pc:docMk/>
            <pc:sldMk cId="1591960154" sldId="262"/>
            <ac:spMk id="6" creationId="{0AF9773F-C080-438C-9D3B-4F29E074DBCA}"/>
          </ac:spMkLst>
        </pc:spChg>
        <pc:picChg chg="add mod modCrop">
          <ac:chgData name="marcos aurelio gularte de castro" userId="67f50566e2aee3b4" providerId="LiveId" clId="{6804DC77-0E8A-43CE-AC86-7D763F3ABCF7}" dt="2020-03-11T21:41:40.082" v="188" actId="18131"/>
          <ac:picMkLst>
            <pc:docMk/>
            <pc:sldMk cId="1591960154" sldId="262"/>
            <ac:picMk id="5" creationId="{153529EF-8BF3-4545-9669-6CD9C580D5E8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21:56:31.447" v="197" actId="962"/>
        <pc:sldMkLst>
          <pc:docMk/>
          <pc:sldMk cId="116249902" sldId="263"/>
        </pc:sldMkLst>
        <pc:spChg chg="mod">
          <ac:chgData name="marcos aurelio gularte de castro" userId="67f50566e2aee3b4" providerId="LiveId" clId="{6804DC77-0E8A-43CE-AC86-7D763F3ABCF7}" dt="2020-03-11T21:43:35.402" v="190" actId="27636"/>
          <ac:spMkLst>
            <pc:docMk/>
            <pc:sldMk cId="116249902" sldId="263"/>
            <ac:spMk id="2" creationId="{CD6264B5-A71E-4CE2-9DF2-F0A8E93A277F}"/>
          </ac:spMkLst>
        </pc:spChg>
        <pc:spChg chg="del">
          <ac:chgData name="marcos aurelio gularte de castro" userId="67f50566e2aee3b4" providerId="LiveId" clId="{6804DC77-0E8A-43CE-AC86-7D763F3ABCF7}" dt="2020-03-11T21:43:35.232" v="189"/>
          <ac:spMkLst>
            <pc:docMk/>
            <pc:sldMk cId="116249902" sldId="263"/>
            <ac:spMk id="3" creationId="{6D7D62A3-7EE4-4003-9628-2CF7CC4D6CF2}"/>
          </ac:spMkLst>
        </pc:spChg>
        <pc:spChg chg="add del mod">
          <ac:chgData name="marcos aurelio gularte de castro" userId="67f50566e2aee3b4" providerId="LiveId" clId="{6804DC77-0E8A-43CE-AC86-7D763F3ABCF7}" dt="2020-03-11T21:55:22.522" v="191" actId="931"/>
          <ac:spMkLst>
            <pc:docMk/>
            <pc:sldMk cId="116249902" sldId="263"/>
            <ac:spMk id="4" creationId="{B019FE71-46A8-43E6-9344-1544801F075C}"/>
          </ac:spMkLst>
        </pc:spChg>
        <pc:spChg chg="add del mod">
          <ac:chgData name="marcos aurelio gularte de castro" userId="67f50566e2aee3b4" providerId="LiveId" clId="{6804DC77-0E8A-43CE-AC86-7D763F3ABCF7}" dt="2020-03-11T21:56:29.954" v="195" actId="931"/>
          <ac:spMkLst>
            <pc:docMk/>
            <pc:sldMk cId="116249902" sldId="263"/>
            <ac:spMk id="8" creationId="{79E54EA3-8484-4811-934A-D5AB2898D6BC}"/>
          </ac:spMkLst>
        </pc:spChg>
        <pc:picChg chg="add del mod">
          <ac:chgData name="marcos aurelio gularte de castro" userId="67f50566e2aee3b4" providerId="LiveId" clId="{6804DC77-0E8A-43CE-AC86-7D763F3ABCF7}" dt="2020-03-11T21:55:30.841" v="194" actId="478"/>
          <ac:picMkLst>
            <pc:docMk/>
            <pc:sldMk cId="116249902" sldId="263"/>
            <ac:picMk id="6" creationId="{9A04CDBA-B9A7-4F14-B7C6-129C3EDC11DC}"/>
          </ac:picMkLst>
        </pc:picChg>
        <pc:picChg chg="add mod">
          <ac:chgData name="marcos aurelio gularte de castro" userId="67f50566e2aee3b4" providerId="LiveId" clId="{6804DC77-0E8A-43CE-AC86-7D763F3ABCF7}" dt="2020-03-11T21:56:31.447" v="197" actId="962"/>
          <ac:picMkLst>
            <pc:docMk/>
            <pc:sldMk cId="116249902" sldId="263"/>
            <ac:picMk id="10" creationId="{97A71C3E-E9E0-459B-813B-0A65175A866A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2176530761" sldId="263"/>
        </pc:sldMkLst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3980276838" sldId="264"/>
        </pc:sldMkLst>
      </pc:sldChg>
      <pc:sldChg chg="addSp delSp modSp add modTransition">
        <pc:chgData name="marcos aurelio gularte de castro" userId="67f50566e2aee3b4" providerId="LiveId" clId="{6804DC77-0E8A-43CE-AC86-7D763F3ABCF7}" dt="2020-03-11T21:57:11.494" v="200" actId="962"/>
        <pc:sldMkLst>
          <pc:docMk/>
          <pc:sldMk cId="4253186903" sldId="264"/>
        </pc:sldMkLst>
        <pc:spChg chg="mod">
          <ac:chgData name="marcos aurelio gularte de castro" userId="67f50566e2aee3b4" providerId="LiveId" clId="{6804DC77-0E8A-43CE-AC86-7D763F3ABCF7}" dt="2020-03-11T21:16:14.304" v="107" actId="20577"/>
          <ac:spMkLst>
            <pc:docMk/>
            <pc:sldMk cId="4253186903" sldId="264"/>
            <ac:spMk id="2" creationId="{380B8167-EE65-4A79-A2A8-D3D6DB72F889}"/>
          </ac:spMkLst>
        </pc:spChg>
        <pc:spChg chg="del">
          <ac:chgData name="marcos aurelio gularte de castro" userId="67f50566e2aee3b4" providerId="LiveId" clId="{6804DC77-0E8A-43CE-AC86-7D763F3ABCF7}" dt="2020-03-11T21:16:06.797" v="105"/>
          <ac:spMkLst>
            <pc:docMk/>
            <pc:sldMk cId="4253186903" sldId="264"/>
            <ac:spMk id="3" creationId="{F7F185F3-B499-4E1F-8793-9823508138C0}"/>
          </ac:spMkLst>
        </pc:spChg>
        <pc:spChg chg="add del mod">
          <ac:chgData name="marcos aurelio gularte de castro" userId="67f50566e2aee3b4" providerId="LiveId" clId="{6804DC77-0E8A-43CE-AC86-7D763F3ABCF7}" dt="2020-03-11T21:57:09.997" v="198" actId="931"/>
          <ac:spMkLst>
            <pc:docMk/>
            <pc:sldMk cId="4253186903" sldId="264"/>
            <ac:spMk id="4" creationId="{323C0908-4E66-4D04-8306-1C7140A50099}"/>
          </ac:spMkLst>
        </pc:spChg>
        <pc:picChg chg="add mod">
          <ac:chgData name="marcos aurelio gularte de castro" userId="67f50566e2aee3b4" providerId="LiveId" clId="{6804DC77-0E8A-43CE-AC86-7D763F3ABCF7}" dt="2020-03-11T21:57:11.494" v="200" actId="962"/>
          <ac:picMkLst>
            <pc:docMk/>
            <pc:sldMk cId="4253186903" sldId="264"/>
            <ac:picMk id="6" creationId="{0FB3C575-4501-4F15-B95C-FE0B5C647077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21:59:14.369" v="205" actId="27636"/>
        <pc:sldMkLst>
          <pc:docMk/>
          <pc:sldMk cId="1012672044" sldId="265"/>
        </pc:sldMkLst>
        <pc:spChg chg="mod">
          <ac:chgData name="marcos aurelio gularte de castro" userId="67f50566e2aee3b4" providerId="LiveId" clId="{6804DC77-0E8A-43CE-AC86-7D763F3ABCF7}" dt="2020-03-11T21:59:14.369" v="205" actId="27636"/>
          <ac:spMkLst>
            <pc:docMk/>
            <pc:sldMk cId="1012672044" sldId="265"/>
            <ac:spMk id="2" creationId="{A0C60E89-B677-4C41-B2DE-6B94B97FD33D}"/>
          </ac:spMkLst>
        </pc:spChg>
        <pc:spChg chg="del">
          <ac:chgData name="marcos aurelio gularte de castro" userId="67f50566e2aee3b4" providerId="LiveId" clId="{6804DC77-0E8A-43CE-AC86-7D763F3ABCF7}" dt="2020-03-11T21:17:03.375" v="112"/>
          <ac:spMkLst>
            <pc:docMk/>
            <pc:sldMk cId="1012672044" sldId="265"/>
            <ac:spMk id="3" creationId="{EE41391D-7F7D-470A-9001-25F17E8A9F81}"/>
          </ac:spMkLst>
        </pc:spChg>
        <pc:spChg chg="add del mod">
          <ac:chgData name="marcos aurelio gularte de castro" userId="67f50566e2aee3b4" providerId="LiveId" clId="{6804DC77-0E8A-43CE-AC86-7D763F3ABCF7}" dt="2020-03-11T21:59:07.794" v="201"/>
          <ac:spMkLst>
            <pc:docMk/>
            <pc:sldMk cId="1012672044" sldId="265"/>
            <ac:spMk id="4" creationId="{48B036F5-E560-4D11-B469-D20B8453221D}"/>
          </ac:spMkLst>
        </pc:spChg>
        <pc:spChg chg="add del mod">
          <ac:chgData name="marcos aurelio gularte de castro" userId="67f50566e2aee3b4" providerId="LiveId" clId="{6804DC77-0E8A-43CE-AC86-7D763F3ABCF7}" dt="2020-03-11T21:59:09.836" v="203"/>
          <ac:spMkLst>
            <pc:docMk/>
            <pc:sldMk cId="1012672044" sldId="265"/>
            <ac:spMk id="5" creationId="{9F2935B0-C42F-4283-83FD-BDD94AEECED4}"/>
          </ac:spMkLst>
        </pc:spChg>
        <pc:spChg chg="add del mod">
          <ac:chgData name="marcos aurelio gularte de castro" userId="67f50566e2aee3b4" providerId="LiveId" clId="{6804DC77-0E8A-43CE-AC86-7D763F3ABCF7}" dt="2020-03-11T21:59:14.287" v="204"/>
          <ac:spMkLst>
            <pc:docMk/>
            <pc:sldMk cId="1012672044" sldId="265"/>
            <ac:spMk id="7" creationId="{44A288F0-90C9-454F-B0FD-5DF2B1040876}"/>
          </ac:spMkLst>
        </pc:spChg>
        <pc:spChg chg="add del mod">
          <ac:chgData name="marcos aurelio gularte de castro" userId="67f50566e2aee3b4" providerId="LiveId" clId="{6804DC77-0E8A-43CE-AC86-7D763F3ABCF7}" dt="2020-03-11T21:59:14.287" v="204"/>
          <ac:spMkLst>
            <pc:docMk/>
            <pc:sldMk cId="1012672044" sldId="265"/>
            <ac:spMk id="8" creationId="{49A6D0F7-590B-4EFD-A075-25CF3B58D688}"/>
          </ac:spMkLst>
        </pc:spChg>
        <pc:picChg chg="add">
          <ac:chgData name="marcos aurelio gularte de castro" userId="67f50566e2aee3b4" providerId="LiveId" clId="{6804DC77-0E8A-43CE-AC86-7D763F3ABCF7}" dt="2020-03-11T21:59:09.836" v="203"/>
          <ac:picMkLst>
            <pc:docMk/>
            <pc:sldMk cId="1012672044" sldId="265"/>
            <ac:picMk id="6" creationId="{8D46B316-A241-47C7-A204-50C1493E6144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2407547878" sldId="265"/>
        </pc:sldMkLst>
      </pc:sldChg>
      <pc:sldChg chg="addSp delSp modSp add modTransition">
        <pc:chgData name="marcos aurelio gularte de castro" userId="67f50566e2aee3b4" providerId="LiveId" clId="{6804DC77-0E8A-43CE-AC86-7D763F3ABCF7}" dt="2020-03-11T22:00:21.678" v="213"/>
        <pc:sldMkLst>
          <pc:docMk/>
          <pc:sldMk cId="419519032" sldId="266"/>
        </pc:sldMkLst>
        <pc:spChg chg="mod">
          <ac:chgData name="marcos aurelio gularte de castro" userId="67f50566e2aee3b4" providerId="LiveId" clId="{6804DC77-0E8A-43CE-AC86-7D763F3ABCF7}" dt="2020-03-11T21:17:27.752" v="114" actId="20577"/>
          <ac:spMkLst>
            <pc:docMk/>
            <pc:sldMk cId="419519032" sldId="266"/>
            <ac:spMk id="2" creationId="{B768AC4B-21ED-4ACE-A72E-05F005EF8895}"/>
          </ac:spMkLst>
        </pc:spChg>
        <pc:spChg chg="del">
          <ac:chgData name="marcos aurelio gularte de castro" userId="67f50566e2aee3b4" providerId="LiveId" clId="{6804DC77-0E8A-43CE-AC86-7D763F3ABCF7}" dt="2020-03-11T21:59:40.914" v="206"/>
          <ac:spMkLst>
            <pc:docMk/>
            <pc:sldMk cId="419519032" sldId="266"/>
            <ac:spMk id="3" creationId="{4FD2B7E1-2FB8-40B0-ACE8-707D46843E6C}"/>
          </ac:spMkLst>
        </pc:spChg>
        <pc:spChg chg="add del mod">
          <ac:chgData name="marcos aurelio gularte de castro" userId="67f50566e2aee3b4" providerId="LiveId" clId="{6804DC77-0E8A-43CE-AC86-7D763F3ABCF7}" dt="2020-03-11T21:59:43.011" v="207"/>
          <ac:spMkLst>
            <pc:docMk/>
            <pc:sldMk cId="419519032" sldId="266"/>
            <ac:spMk id="5" creationId="{4A0C67D8-84F3-43A2-9C51-FB4E4CFBFE77}"/>
          </ac:spMkLst>
        </pc:spChg>
        <pc:spChg chg="add del mod">
          <ac:chgData name="marcos aurelio gularte de castro" userId="67f50566e2aee3b4" providerId="LiveId" clId="{6804DC77-0E8A-43CE-AC86-7D763F3ABCF7}" dt="2020-03-11T21:59:43.011" v="207"/>
          <ac:spMkLst>
            <pc:docMk/>
            <pc:sldMk cId="419519032" sldId="266"/>
            <ac:spMk id="6" creationId="{6EA6291B-98BF-48E2-9C58-51A6BD83A539}"/>
          </ac:spMkLst>
        </pc:spChg>
        <pc:spChg chg="add del mod">
          <ac:chgData name="marcos aurelio gularte de castro" userId="67f50566e2aee3b4" providerId="LiveId" clId="{6804DC77-0E8A-43CE-AC86-7D763F3ABCF7}" dt="2020-03-11T22:00:21.678" v="213"/>
          <ac:spMkLst>
            <pc:docMk/>
            <pc:sldMk cId="419519032" sldId="266"/>
            <ac:spMk id="7" creationId="{DBDE7D5D-D090-4A2B-9D35-7A6212D4C7CC}"/>
          </ac:spMkLst>
        </pc:spChg>
        <pc:spChg chg="add del mod">
          <ac:chgData name="marcos aurelio gularte de castro" userId="67f50566e2aee3b4" providerId="LiveId" clId="{6804DC77-0E8A-43CE-AC86-7D763F3ABCF7}" dt="2020-03-11T22:00:21.678" v="213"/>
          <ac:spMkLst>
            <pc:docMk/>
            <pc:sldMk cId="419519032" sldId="266"/>
            <ac:spMk id="8" creationId="{4BF169E0-3A37-4376-9750-5B1699D3CC0E}"/>
          </ac:spMkLst>
        </pc:spChg>
        <pc:picChg chg="add mod">
          <ac:chgData name="marcos aurelio gularte de castro" userId="67f50566e2aee3b4" providerId="LiveId" clId="{6804DC77-0E8A-43CE-AC86-7D763F3ABCF7}" dt="2020-03-11T21:59:58.655" v="209" actId="14100"/>
          <ac:picMkLst>
            <pc:docMk/>
            <pc:sldMk cId="419519032" sldId="266"/>
            <ac:picMk id="4" creationId="{5D3F9595-235E-437F-BDC6-3EB527269DE5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2175021063" sldId="266"/>
        </pc:sldMkLst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2864038689" sldId="267"/>
        </pc:sldMkLst>
      </pc:sldChg>
      <pc:sldChg chg="addSp delSp modSp add modTransition">
        <pc:chgData name="marcos aurelio gularte de castro" userId="67f50566e2aee3b4" providerId="LiveId" clId="{6804DC77-0E8A-43CE-AC86-7D763F3ABCF7}" dt="2020-03-11T22:01:45.117" v="223" actId="962"/>
        <pc:sldMkLst>
          <pc:docMk/>
          <pc:sldMk cId="2996648046" sldId="267"/>
        </pc:sldMkLst>
        <pc:spChg chg="mod">
          <ac:chgData name="marcos aurelio gularte de castro" userId="67f50566e2aee3b4" providerId="LiveId" clId="{6804DC77-0E8A-43CE-AC86-7D763F3ABCF7}" dt="2020-03-11T22:01:21.763" v="219" actId="27636"/>
          <ac:spMkLst>
            <pc:docMk/>
            <pc:sldMk cId="2996648046" sldId="267"/>
            <ac:spMk id="2" creationId="{1FE3264B-A6FA-4607-97BB-4981D4C8DCDA}"/>
          </ac:spMkLst>
        </pc:spChg>
        <pc:spChg chg="del">
          <ac:chgData name="marcos aurelio gularte de castro" userId="67f50566e2aee3b4" providerId="LiveId" clId="{6804DC77-0E8A-43CE-AC86-7D763F3ABCF7}" dt="2020-03-11T22:00:41.485" v="214"/>
          <ac:spMkLst>
            <pc:docMk/>
            <pc:sldMk cId="2996648046" sldId="267"/>
            <ac:spMk id="3" creationId="{ECAE2053-CA23-4AE6-8785-C712D0DB4A61}"/>
          </ac:spMkLst>
        </pc:spChg>
        <pc:spChg chg="add del mod">
          <ac:chgData name="marcos aurelio gularte de castro" userId="67f50566e2aee3b4" providerId="LiveId" clId="{6804DC77-0E8A-43CE-AC86-7D763F3ABCF7}" dt="2020-03-11T22:00:44.211" v="215"/>
          <ac:spMkLst>
            <pc:docMk/>
            <pc:sldMk cId="2996648046" sldId="267"/>
            <ac:spMk id="5" creationId="{C616EC93-D15D-4219-A6DB-72E6FEA98656}"/>
          </ac:spMkLst>
        </pc:spChg>
        <pc:spChg chg="add del mod">
          <ac:chgData name="marcos aurelio gularte de castro" userId="67f50566e2aee3b4" providerId="LiveId" clId="{6804DC77-0E8A-43CE-AC86-7D763F3ABCF7}" dt="2020-03-11T22:00:44.211" v="215"/>
          <ac:spMkLst>
            <pc:docMk/>
            <pc:sldMk cId="2996648046" sldId="267"/>
            <ac:spMk id="6" creationId="{EDFD1153-22E4-44D9-A056-AE5DA6F95940}"/>
          </ac:spMkLst>
        </pc:spChg>
        <pc:spChg chg="add del mod">
          <ac:chgData name="marcos aurelio gularte de castro" userId="67f50566e2aee3b4" providerId="LiveId" clId="{6804DC77-0E8A-43CE-AC86-7D763F3ABCF7}" dt="2020-03-11T22:01:43.615" v="221" actId="931"/>
          <ac:spMkLst>
            <pc:docMk/>
            <pc:sldMk cId="2996648046" sldId="267"/>
            <ac:spMk id="8" creationId="{E8AEF4A2-5B26-4402-AE9D-B1CB821D2996}"/>
          </ac:spMkLst>
        </pc:spChg>
        <pc:picChg chg="add del">
          <ac:chgData name="marcos aurelio gularte de castro" userId="67f50566e2aee3b4" providerId="LiveId" clId="{6804DC77-0E8A-43CE-AC86-7D763F3ABCF7}" dt="2020-03-11T22:01:36.303" v="220" actId="478"/>
          <ac:picMkLst>
            <pc:docMk/>
            <pc:sldMk cId="2996648046" sldId="267"/>
            <ac:picMk id="4" creationId="{44A6DAFA-CC56-46BF-B951-9A520FEC6A0D}"/>
          </ac:picMkLst>
        </pc:picChg>
        <pc:picChg chg="add mod">
          <ac:chgData name="marcos aurelio gularte de castro" userId="67f50566e2aee3b4" providerId="LiveId" clId="{6804DC77-0E8A-43CE-AC86-7D763F3ABCF7}" dt="2020-03-11T22:01:45.117" v="223" actId="962"/>
          <ac:picMkLst>
            <pc:docMk/>
            <pc:sldMk cId="2996648046" sldId="267"/>
            <ac:picMk id="10" creationId="{18A89169-3447-48BD-A1A8-A137C879FE52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1505934986" sldId="268"/>
        </pc:sldMkLst>
      </pc:sldChg>
      <pc:sldChg chg="addSp delSp modSp add modTransition">
        <pc:chgData name="marcos aurelio gularte de castro" userId="67f50566e2aee3b4" providerId="LiveId" clId="{6804DC77-0E8A-43CE-AC86-7D763F3ABCF7}" dt="2020-03-11T22:01:08.890" v="218" actId="27636"/>
        <pc:sldMkLst>
          <pc:docMk/>
          <pc:sldMk cId="4083168978" sldId="268"/>
        </pc:sldMkLst>
        <pc:spChg chg="mod">
          <ac:chgData name="marcos aurelio gularte de castro" userId="67f50566e2aee3b4" providerId="LiveId" clId="{6804DC77-0E8A-43CE-AC86-7D763F3ABCF7}" dt="2020-03-11T22:01:08.890" v="218" actId="27636"/>
          <ac:spMkLst>
            <pc:docMk/>
            <pc:sldMk cId="4083168978" sldId="268"/>
            <ac:spMk id="2" creationId="{CDA63233-196E-4AD7-A3FB-62A57A25150D}"/>
          </ac:spMkLst>
        </pc:spChg>
        <pc:spChg chg="del">
          <ac:chgData name="marcos aurelio gularte de castro" userId="67f50566e2aee3b4" providerId="LiveId" clId="{6804DC77-0E8A-43CE-AC86-7D763F3ABCF7}" dt="2020-03-11T22:00:57.518" v="216"/>
          <ac:spMkLst>
            <pc:docMk/>
            <pc:sldMk cId="4083168978" sldId="268"/>
            <ac:spMk id="3" creationId="{143EFF0F-8E41-4F4C-BEE5-0675F38F735C}"/>
          </ac:spMkLst>
        </pc:spChg>
        <pc:spChg chg="add del mod">
          <ac:chgData name="marcos aurelio gularte de castro" userId="67f50566e2aee3b4" providerId="LiveId" clId="{6804DC77-0E8A-43CE-AC86-7D763F3ABCF7}" dt="2020-03-11T22:00:59.869" v="217"/>
          <ac:spMkLst>
            <pc:docMk/>
            <pc:sldMk cId="4083168978" sldId="268"/>
            <ac:spMk id="5" creationId="{03E9DF50-46C9-43E2-AAB6-BEA4B77DEB99}"/>
          </ac:spMkLst>
        </pc:spChg>
        <pc:spChg chg="add del mod">
          <ac:chgData name="marcos aurelio gularte de castro" userId="67f50566e2aee3b4" providerId="LiveId" clId="{6804DC77-0E8A-43CE-AC86-7D763F3ABCF7}" dt="2020-03-11T22:00:59.869" v="217"/>
          <ac:spMkLst>
            <pc:docMk/>
            <pc:sldMk cId="4083168978" sldId="268"/>
            <ac:spMk id="6" creationId="{726E729A-FD25-426F-8659-5597781D1848}"/>
          </ac:spMkLst>
        </pc:spChg>
        <pc:picChg chg="add">
          <ac:chgData name="marcos aurelio gularte de castro" userId="67f50566e2aee3b4" providerId="LiveId" clId="{6804DC77-0E8A-43CE-AC86-7D763F3ABCF7}" dt="2020-03-11T22:00:57.518" v="216"/>
          <ac:picMkLst>
            <pc:docMk/>
            <pc:sldMk cId="4083168978" sldId="268"/>
            <ac:picMk id="4" creationId="{8A08500D-186E-477B-9308-A96A10BA2EF1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758605747" sldId="269"/>
        </pc:sldMkLst>
      </pc:sldChg>
      <pc:sldChg chg="addSp delSp modSp add modTransition">
        <pc:chgData name="marcos aurelio gularte de castro" userId="67f50566e2aee3b4" providerId="LiveId" clId="{6804DC77-0E8A-43CE-AC86-7D763F3ABCF7}" dt="2020-03-11T22:02:08.694" v="226" actId="962"/>
        <pc:sldMkLst>
          <pc:docMk/>
          <pc:sldMk cId="2686219550" sldId="269"/>
        </pc:sldMkLst>
        <pc:spChg chg="mod">
          <ac:chgData name="marcos aurelio gularte de castro" userId="67f50566e2aee3b4" providerId="LiveId" clId="{6804DC77-0E8A-43CE-AC86-7D763F3ABCF7}" dt="2020-03-11T21:19:20.802" v="118"/>
          <ac:spMkLst>
            <pc:docMk/>
            <pc:sldMk cId="2686219550" sldId="269"/>
            <ac:spMk id="2" creationId="{5FD708D1-0BE5-4E15-A257-5B9FF6450A7D}"/>
          </ac:spMkLst>
        </pc:spChg>
        <pc:spChg chg="del">
          <ac:chgData name="marcos aurelio gularte de castro" userId="67f50566e2aee3b4" providerId="LiveId" clId="{6804DC77-0E8A-43CE-AC86-7D763F3ABCF7}" dt="2020-03-11T22:02:07.498" v="224" actId="931"/>
          <ac:spMkLst>
            <pc:docMk/>
            <pc:sldMk cId="2686219550" sldId="269"/>
            <ac:spMk id="3" creationId="{5AEC4534-456B-4A4D-92E9-96DF7BF8FD7A}"/>
          </ac:spMkLst>
        </pc:spChg>
        <pc:picChg chg="add mod">
          <ac:chgData name="marcos aurelio gularte de castro" userId="67f50566e2aee3b4" providerId="LiveId" clId="{6804DC77-0E8A-43CE-AC86-7D763F3ABCF7}" dt="2020-03-11T22:02:08.694" v="226" actId="962"/>
          <ac:picMkLst>
            <pc:docMk/>
            <pc:sldMk cId="2686219550" sldId="269"/>
            <ac:picMk id="5" creationId="{415A937A-322D-44E5-B913-63A62A7C0487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3252059752" sldId="270"/>
        </pc:sldMkLst>
      </pc:sldChg>
      <pc:sldChg chg="addSp delSp modSp add modTransition">
        <pc:chgData name="marcos aurelio gularte de castro" userId="67f50566e2aee3b4" providerId="LiveId" clId="{6804DC77-0E8A-43CE-AC86-7D763F3ABCF7}" dt="2020-03-11T22:04:23.259" v="232"/>
        <pc:sldMkLst>
          <pc:docMk/>
          <pc:sldMk cId="4046760727" sldId="270"/>
        </pc:sldMkLst>
        <pc:spChg chg="mod">
          <ac:chgData name="marcos aurelio gularte de castro" userId="67f50566e2aee3b4" providerId="LiveId" clId="{6804DC77-0E8A-43CE-AC86-7D763F3ABCF7}" dt="2020-03-11T21:21:00.848" v="135" actId="20577"/>
          <ac:spMkLst>
            <pc:docMk/>
            <pc:sldMk cId="4046760727" sldId="270"/>
            <ac:spMk id="2" creationId="{69395C5E-5F23-4E1F-8AA4-922FBF9649EC}"/>
          </ac:spMkLst>
        </pc:spChg>
        <pc:spChg chg="del">
          <ac:chgData name="marcos aurelio gularte de castro" userId="67f50566e2aee3b4" providerId="LiveId" clId="{6804DC77-0E8A-43CE-AC86-7D763F3ABCF7}" dt="2020-03-11T22:03:56.913" v="227" actId="931"/>
          <ac:spMkLst>
            <pc:docMk/>
            <pc:sldMk cId="4046760727" sldId="270"/>
            <ac:spMk id="3" creationId="{EDD926CB-6ABB-43A1-AF7A-42D5056D7C03}"/>
          </ac:spMkLst>
        </pc:spChg>
        <pc:spChg chg="add del mod">
          <ac:chgData name="marcos aurelio gularte de castro" userId="67f50566e2aee3b4" providerId="LiveId" clId="{6804DC77-0E8A-43CE-AC86-7D763F3ABCF7}" dt="2020-03-11T22:04:21.668" v="231"/>
          <ac:spMkLst>
            <pc:docMk/>
            <pc:sldMk cId="4046760727" sldId="270"/>
            <ac:spMk id="7" creationId="{D15A6A5D-35FE-4616-B759-0DEF38BC096F}"/>
          </ac:spMkLst>
        </pc:spChg>
        <pc:spChg chg="add del mod">
          <ac:chgData name="marcos aurelio gularte de castro" userId="67f50566e2aee3b4" providerId="LiveId" clId="{6804DC77-0E8A-43CE-AC86-7D763F3ABCF7}" dt="2020-03-11T22:04:23.259" v="232"/>
          <ac:spMkLst>
            <pc:docMk/>
            <pc:sldMk cId="4046760727" sldId="270"/>
            <ac:spMk id="9" creationId="{481FE25C-35AF-4C04-8A30-1C25A7ECA923}"/>
          </ac:spMkLst>
        </pc:spChg>
        <pc:spChg chg="add del mod">
          <ac:chgData name="marcos aurelio gularte de castro" userId="67f50566e2aee3b4" providerId="LiveId" clId="{6804DC77-0E8A-43CE-AC86-7D763F3ABCF7}" dt="2020-03-11T22:04:23.259" v="232"/>
          <ac:spMkLst>
            <pc:docMk/>
            <pc:sldMk cId="4046760727" sldId="270"/>
            <ac:spMk id="10" creationId="{85E62D50-913B-4ED2-B246-B1428864566A}"/>
          </ac:spMkLst>
        </pc:spChg>
        <pc:picChg chg="add del mod">
          <ac:chgData name="marcos aurelio gularte de castro" userId="67f50566e2aee3b4" providerId="LiveId" clId="{6804DC77-0E8A-43CE-AC86-7D763F3ABCF7}" dt="2020-03-11T22:04:09.736" v="230" actId="478"/>
          <ac:picMkLst>
            <pc:docMk/>
            <pc:sldMk cId="4046760727" sldId="270"/>
            <ac:picMk id="5" creationId="{988935C3-CB03-487F-9D41-CA7ACC2CB6D7}"/>
          </ac:picMkLst>
        </pc:picChg>
        <pc:picChg chg="add">
          <ac:chgData name="marcos aurelio gularte de castro" userId="67f50566e2aee3b4" providerId="LiveId" clId="{6804DC77-0E8A-43CE-AC86-7D763F3ABCF7}" dt="2020-03-11T22:04:21.668" v="231"/>
          <ac:picMkLst>
            <pc:docMk/>
            <pc:sldMk cId="4046760727" sldId="270"/>
            <ac:picMk id="8" creationId="{2C26EF30-8F6B-4FC0-90CE-D73106E0A983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22:04:59.179" v="234"/>
        <pc:sldMkLst>
          <pc:docMk/>
          <pc:sldMk cId="3434765408" sldId="271"/>
        </pc:sldMkLst>
        <pc:spChg chg="mod">
          <ac:chgData name="marcos aurelio gularte de castro" userId="67f50566e2aee3b4" providerId="LiveId" clId="{6804DC77-0E8A-43CE-AC86-7D763F3ABCF7}" dt="2020-03-11T21:22:58.901" v="136"/>
          <ac:spMkLst>
            <pc:docMk/>
            <pc:sldMk cId="3434765408" sldId="271"/>
            <ac:spMk id="2" creationId="{1CBC6FE0-58CA-43D3-BE31-829352EE0DD9}"/>
          </ac:spMkLst>
        </pc:spChg>
        <pc:spChg chg="del">
          <ac:chgData name="marcos aurelio gularte de castro" userId="67f50566e2aee3b4" providerId="LiveId" clId="{6804DC77-0E8A-43CE-AC86-7D763F3ABCF7}" dt="2020-03-11T22:04:54.167" v="233"/>
          <ac:spMkLst>
            <pc:docMk/>
            <pc:sldMk cId="3434765408" sldId="271"/>
            <ac:spMk id="3" creationId="{6DE6EB5A-2E03-4612-9228-24F5E3F72A28}"/>
          </ac:spMkLst>
        </pc:spChg>
        <pc:spChg chg="add del mod">
          <ac:chgData name="marcos aurelio gularte de castro" userId="67f50566e2aee3b4" providerId="LiveId" clId="{6804DC77-0E8A-43CE-AC86-7D763F3ABCF7}" dt="2020-03-11T22:04:59.179" v="234"/>
          <ac:spMkLst>
            <pc:docMk/>
            <pc:sldMk cId="3434765408" sldId="271"/>
            <ac:spMk id="5" creationId="{FF666DB9-80F6-41A9-80E2-7927A9A8E1C9}"/>
          </ac:spMkLst>
        </pc:spChg>
        <pc:spChg chg="add del mod">
          <ac:chgData name="marcos aurelio gularte de castro" userId="67f50566e2aee3b4" providerId="LiveId" clId="{6804DC77-0E8A-43CE-AC86-7D763F3ABCF7}" dt="2020-03-11T22:04:59.179" v="234"/>
          <ac:spMkLst>
            <pc:docMk/>
            <pc:sldMk cId="3434765408" sldId="271"/>
            <ac:spMk id="6" creationId="{C03CEB5D-FB75-4E0D-8443-648DDADDA047}"/>
          </ac:spMkLst>
        </pc:spChg>
        <pc:picChg chg="add">
          <ac:chgData name="marcos aurelio gularte de castro" userId="67f50566e2aee3b4" providerId="LiveId" clId="{6804DC77-0E8A-43CE-AC86-7D763F3ABCF7}" dt="2020-03-11T22:04:54.167" v="233"/>
          <ac:picMkLst>
            <pc:docMk/>
            <pc:sldMk cId="3434765408" sldId="271"/>
            <ac:picMk id="4" creationId="{2B07FA8B-72BA-4119-B370-675C4ECABDEA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4024356388" sldId="271"/>
        </pc:sldMkLst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1274180908" sldId="272"/>
        </pc:sldMkLst>
      </pc:sldChg>
      <pc:sldChg chg="addSp delSp modSp add modTransition">
        <pc:chgData name="marcos aurelio gularte de castro" userId="67f50566e2aee3b4" providerId="LiveId" clId="{6804DC77-0E8A-43CE-AC86-7D763F3ABCF7}" dt="2020-03-11T22:05:19.915" v="237" actId="962"/>
        <pc:sldMkLst>
          <pc:docMk/>
          <pc:sldMk cId="2232590955" sldId="272"/>
        </pc:sldMkLst>
        <pc:spChg chg="mod">
          <ac:chgData name="marcos aurelio gularte de castro" userId="67f50566e2aee3b4" providerId="LiveId" clId="{6804DC77-0E8A-43CE-AC86-7D763F3ABCF7}" dt="2020-03-11T21:23:29.311" v="137"/>
          <ac:spMkLst>
            <pc:docMk/>
            <pc:sldMk cId="2232590955" sldId="272"/>
            <ac:spMk id="2" creationId="{32934CAC-57C1-4E12-8E5B-4C3D9F1093D0}"/>
          </ac:spMkLst>
        </pc:spChg>
        <pc:spChg chg="del">
          <ac:chgData name="marcos aurelio gularte de castro" userId="67f50566e2aee3b4" providerId="LiveId" clId="{6804DC77-0E8A-43CE-AC86-7D763F3ABCF7}" dt="2020-03-11T22:05:18.416" v="235" actId="931"/>
          <ac:spMkLst>
            <pc:docMk/>
            <pc:sldMk cId="2232590955" sldId="272"/>
            <ac:spMk id="3" creationId="{0E5B571D-DA4D-4430-8661-931F31523E24}"/>
          </ac:spMkLst>
        </pc:spChg>
        <pc:picChg chg="add mod">
          <ac:chgData name="marcos aurelio gularte de castro" userId="67f50566e2aee3b4" providerId="LiveId" clId="{6804DC77-0E8A-43CE-AC86-7D763F3ABCF7}" dt="2020-03-11T22:05:19.915" v="237" actId="962"/>
          <ac:picMkLst>
            <pc:docMk/>
            <pc:sldMk cId="2232590955" sldId="272"/>
            <ac:picMk id="5" creationId="{470F7076-34E2-4840-A38F-67C04AD1419E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305721633" sldId="273"/>
        </pc:sldMkLst>
      </pc:sldChg>
      <pc:sldChg chg="addSp delSp modSp add modTransition">
        <pc:chgData name="marcos aurelio gularte de castro" userId="67f50566e2aee3b4" providerId="LiveId" clId="{6804DC77-0E8A-43CE-AC86-7D763F3ABCF7}" dt="2020-03-11T22:07:01.573" v="240" actId="962"/>
        <pc:sldMkLst>
          <pc:docMk/>
          <pc:sldMk cId="336700038" sldId="273"/>
        </pc:sldMkLst>
        <pc:spChg chg="mod">
          <ac:chgData name="marcos aurelio gularte de castro" userId="67f50566e2aee3b4" providerId="LiveId" clId="{6804DC77-0E8A-43CE-AC86-7D763F3ABCF7}" dt="2020-03-11T21:24:00.210" v="139" actId="20577"/>
          <ac:spMkLst>
            <pc:docMk/>
            <pc:sldMk cId="336700038" sldId="273"/>
            <ac:spMk id="2" creationId="{5AE9C45D-68F5-4667-89F8-855AB82E2728}"/>
          </ac:spMkLst>
        </pc:spChg>
        <pc:spChg chg="del">
          <ac:chgData name="marcos aurelio gularte de castro" userId="67f50566e2aee3b4" providerId="LiveId" clId="{6804DC77-0E8A-43CE-AC86-7D763F3ABCF7}" dt="2020-03-11T22:06:59.978" v="238" actId="931"/>
          <ac:spMkLst>
            <pc:docMk/>
            <pc:sldMk cId="336700038" sldId="273"/>
            <ac:spMk id="3" creationId="{20ACF5D2-E16F-47B4-89DD-D94173C2CF84}"/>
          </ac:spMkLst>
        </pc:spChg>
        <pc:picChg chg="add mod">
          <ac:chgData name="marcos aurelio gularte de castro" userId="67f50566e2aee3b4" providerId="LiveId" clId="{6804DC77-0E8A-43CE-AC86-7D763F3ABCF7}" dt="2020-03-11T22:07:01.573" v="240" actId="962"/>
          <ac:picMkLst>
            <pc:docMk/>
            <pc:sldMk cId="336700038" sldId="273"/>
            <ac:picMk id="5" creationId="{832BDE82-222D-4A0B-9032-526A6C1BE6D4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2213063068" sldId="274"/>
        </pc:sldMkLst>
      </pc:sldChg>
      <pc:sldChg chg="addSp delSp modSp add modTransition">
        <pc:chgData name="marcos aurelio gularte de castro" userId="67f50566e2aee3b4" providerId="LiveId" clId="{6804DC77-0E8A-43CE-AC86-7D763F3ABCF7}" dt="2020-03-11T22:07:49.151" v="247" actId="962"/>
        <pc:sldMkLst>
          <pc:docMk/>
          <pc:sldMk cId="2362675725" sldId="274"/>
        </pc:sldMkLst>
        <pc:spChg chg="mod">
          <ac:chgData name="marcos aurelio gularte de castro" userId="67f50566e2aee3b4" providerId="LiveId" clId="{6804DC77-0E8A-43CE-AC86-7D763F3ABCF7}" dt="2020-03-11T21:24:57.175" v="143" actId="20577"/>
          <ac:spMkLst>
            <pc:docMk/>
            <pc:sldMk cId="2362675725" sldId="274"/>
            <ac:spMk id="2" creationId="{632102FC-AD1F-488B-9DAC-2A799AA75BB2}"/>
          </ac:spMkLst>
        </pc:spChg>
        <pc:spChg chg="del">
          <ac:chgData name="marcos aurelio gularte de castro" userId="67f50566e2aee3b4" providerId="LiveId" clId="{6804DC77-0E8A-43CE-AC86-7D763F3ABCF7}" dt="2020-03-11T22:07:12.927" v="241" actId="931"/>
          <ac:spMkLst>
            <pc:docMk/>
            <pc:sldMk cId="2362675725" sldId="274"/>
            <ac:spMk id="3" creationId="{0ED75865-0342-4F23-B9B1-32EDEC6D6349}"/>
          </ac:spMkLst>
        </pc:spChg>
        <pc:spChg chg="add del mod">
          <ac:chgData name="marcos aurelio gularte de castro" userId="67f50566e2aee3b4" providerId="LiveId" clId="{6804DC77-0E8A-43CE-AC86-7D763F3ABCF7}" dt="2020-03-11T22:07:47.948" v="245" actId="931"/>
          <ac:spMkLst>
            <pc:docMk/>
            <pc:sldMk cId="2362675725" sldId="274"/>
            <ac:spMk id="7" creationId="{06BC8883-2B4B-43A5-BD74-D06E338AF238}"/>
          </ac:spMkLst>
        </pc:spChg>
        <pc:picChg chg="add del mod">
          <ac:chgData name="marcos aurelio gularte de castro" userId="67f50566e2aee3b4" providerId="LiveId" clId="{6804DC77-0E8A-43CE-AC86-7D763F3ABCF7}" dt="2020-03-11T22:07:36.813" v="244" actId="478"/>
          <ac:picMkLst>
            <pc:docMk/>
            <pc:sldMk cId="2362675725" sldId="274"/>
            <ac:picMk id="5" creationId="{AFC23FC2-254D-422C-BECF-988DF03FB9C5}"/>
          </ac:picMkLst>
        </pc:picChg>
        <pc:picChg chg="add mod">
          <ac:chgData name="marcos aurelio gularte de castro" userId="67f50566e2aee3b4" providerId="LiveId" clId="{6804DC77-0E8A-43CE-AC86-7D763F3ABCF7}" dt="2020-03-11T22:07:49.151" v="247" actId="962"/>
          <ac:picMkLst>
            <pc:docMk/>
            <pc:sldMk cId="2362675725" sldId="274"/>
            <ac:picMk id="9" creationId="{02FD8E84-7959-4A10-9B32-110A1A334565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22:08:37.507" v="251" actId="18131"/>
        <pc:sldMkLst>
          <pc:docMk/>
          <pc:sldMk cId="1265008367" sldId="275"/>
        </pc:sldMkLst>
        <pc:spChg chg="mod">
          <ac:chgData name="marcos aurelio gularte de castro" userId="67f50566e2aee3b4" providerId="LiveId" clId="{6804DC77-0E8A-43CE-AC86-7D763F3ABCF7}" dt="2020-03-11T21:26:31.734" v="144"/>
          <ac:spMkLst>
            <pc:docMk/>
            <pc:sldMk cId="1265008367" sldId="275"/>
            <ac:spMk id="2" creationId="{16B1E8F9-9CB6-4E1C-8B71-DDAEEF9DB0DF}"/>
          </ac:spMkLst>
        </pc:spChg>
        <pc:spChg chg="del">
          <ac:chgData name="marcos aurelio gularte de castro" userId="67f50566e2aee3b4" providerId="LiveId" clId="{6804DC77-0E8A-43CE-AC86-7D763F3ABCF7}" dt="2020-03-11T22:08:26.446" v="248" actId="931"/>
          <ac:spMkLst>
            <pc:docMk/>
            <pc:sldMk cId="1265008367" sldId="275"/>
            <ac:spMk id="3" creationId="{DD7B63EF-E06E-4A24-BA98-6393584C39D3}"/>
          </ac:spMkLst>
        </pc:spChg>
        <pc:picChg chg="add mod modCrop">
          <ac:chgData name="marcos aurelio gularte de castro" userId="67f50566e2aee3b4" providerId="LiveId" clId="{6804DC77-0E8A-43CE-AC86-7D763F3ABCF7}" dt="2020-03-11T22:08:37.507" v="251" actId="18131"/>
          <ac:picMkLst>
            <pc:docMk/>
            <pc:sldMk cId="1265008367" sldId="275"/>
            <ac:picMk id="5" creationId="{3214E2D3-A97A-474F-B261-4F34D2B6CBC7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2687025374" sldId="275"/>
        </pc:sldMkLst>
      </pc:sldChg>
      <pc:sldChg chg="addSp delSp modSp add modTransition">
        <pc:chgData name="marcos aurelio gularte de castro" userId="67f50566e2aee3b4" providerId="LiveId" clId="{6804DC77-0E8A-43CE-AC86-7D763F3ABCF7}" dt="2020-03-11T22:09:21.458" v="255" actId="18131"/>
        <pc:sldMkLst>
          <pc:docMk/>
          <pc:sldMk cId="471383848" sldId="276"/>
        </pc:sldMkLst>
        <pc:spChg chg="mod">
          <ac:chgData name="marcos aurelio gularte de castro" userId="67f50566e2aee3b4" providerId="LiveId" clId="{6804DC77-0E8A-43CE-AC86-7D763F3ABCF7}" dt="2020-03-11T21:28:22.861" v="149" actId="20577"/>
          <ac:spMkLst>
            <pc:docMk/>
            <pc:sldMk cId="471383848" sldId="276"/>
            <ac:spMk id="2" creationId="{CF28E336-0FD9-4A08-AC0D-06348F82D33C}"/>
          </ac:spMkLst>
        </pc:spChg>
        <pc:spChg chg="del">
          <ac:chgData name="marcos aurelio gularte de castro" userId="67f50566e2aee3b4" providerId="LiveId" clId="{6804DC77-0E8A-43CE-AC86-7D763F3ABCF7}" dt="2020-03-11T22:09:14.364" v="252" actId="931"/>
          <ac:spMkLst>
            <pc:docMk/>
            <pc:sldMk cId="471383848" sldId="276"/>
            <ac:spMk id="3" creationId="{5DA4A994-71B8-4789-A15F-7F0194226FE5}"/>
          </ac:spMkLst>
        </pc:spChg>
        <pc:picChg chg="add mod modCrop">
          <ac:chgData name="marcos aurelio gularte de castro" userId="67f50566e2aee3b4" providerId="LiveId" clId="{6804DC77-0E8A-43CE-AC86-7D763F3ABCF7}" dt="2020-03-11T22:09:21.458" v="255" actId="18131"/>
          <ac:picMkLst>
            <pc:docMk/>
            <pc:sldMk cId="471383848" sldId="276"/>
            <ac:picMk id="5" creationId="{EE129888-01A8-4DB3-BB38-E945D9FE16F0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1954672245" sldId="276"/>
        </pc:sldMkLst>
      </pc:sldChg>
      <pc:sldChg chg="addSp delSp modSp add modTransition">
        <pc:chgData name="marcos aurelio gularte de castro" userId="67f50566e2aee3b4" providerId="LiveId" clId="{6804DC77-0E8A-43CE-AC86-7D763F3ABCF7}" dt="2020-03-11T22:10:56.704" v="265" actId="18131"/>
        <pc:sldMkLst>
          <pc:docMk/>
          <pc:sldMk cId="1746080616" sldId="277"/>
        </pc:sldMkLst>
        <pc:spChg chg="mod">
          <ac:chgData name="marcos aurelio gularte de castro" userId="67f50566e2aee3b4" providerId="LiveId" clId="{6804DC77-0E8A-43CE-AC86-7D763F3ABCF7}" dt="2020-03-11T22:09:28.642" v="256" actId="20577"/>
          <ac:spMkLst>
            <pc:docMk/>
            <pc:sldMk cId="1746080616" sldId="277"/>
            <ac:spMk id="2" creationId="{432058BE-B885-402C-9D62-F8DE2D22678B}"/>
          </ac:spMkLst>
        </pc:spChg>
        <pc:spChg chg="del">
          <ac:chgData name="marcos aurelio gularte de castro" userId="67f50566e2aee3b4" providerId="LiveId" clId="{6804DC77-0E8A-43CE-AC86-7D763F3ABCF7}" dt="2020-03-11T22:09:59.831" v="257" actId="931"/>
          <ac:spMkLst>
            <pc:docMk/>
            <pc:sldMk cId="1746080616" sldId="277"/>
            <ac:spMk id="3" creationId="{6D01B01E-6A16-430C-BD08-C4BD4F177C36}"/>
          </ac:spMkLst>
        </pc:spChg>
        <pc:spChg chg="add del mod">
          <ac:chgData name="marcos aurelio gularte de castro" userId="67f50566e2aee3b4" providerId="LiveId" clId="{6804DC77-0E8A-43CE-AC86-7D763F3ABCF7}" dt="2020-03-11T22:10:42.633" v="262" actId="931"/>
          <ac:spMkLst>
            <pc:docMk/>
            <pc:sldMk cId="1746080616" sldId="277"/>
            <ac:spMk id="7" creationId="{5E1FD17D-F295-4EE1-A37E-06ABB6229259}"/>
          </ac:spMkLst>
        </pc:spChg>
        <pc:picChg chg="add del mod modCrop">
          <ac:chgData name="marcos aurelio gularte de castro" userId="67f50566e2aee3b4" providerId="LiveId" clId="{6804DC77-0E8A-43CE-AC86-7D763F3ABCF7}" dt="2020-03-11T22:10:13.830" v="261" actId="478"/>
          <ac:picMkLst>
            <pc:docMk/>
            <pc:sldMk cId="1746080616" sldId="277"/>
            <ac:picMk id="5" creationId="{5CB1DE99-3413-4149-B20A-242A91BEE6B6}"/>
          </ac:picMkLst>
        </pc:picChg>
        <pc:picChg chg="add mod modCrop">
          <ac:chgData name="marcos aurelio gularte de castro" userId="67f50566e2aee3b4" providerId="LiveId" clId="{6804DC77-0E8A-43CE-AC86-7D763F3ABCF7}" dt="2020-03-11T22:10:56.704" v="265" actId="18131"/>
          <ac:picMkLst>
            <pc:docMk/>
            <pc:sldMk cId="1746080616" sldId="277"/>
            <ac:picMk id="9" creationId="{810CF230-D633-495E-A4AA-EA7896A810C9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4189031454" sldId="277"/>
        </pc:sldMkLst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1003159236" sldId="278"/>
        </pc:sldMkLst>
      </pc:sldChg>
      <pc:sldChg chg="addSp delSp modSp add modTransition">
        <pc:chgData name="marcos aurelio gularte de castro" userId="67f50566e2aee3b4" providerId="LiveId" clId="{6804DC77-0E8A-43CE-AC86-7D763F3ABCF7}" dt="2020-03-11T22:11:42.517" v="270" actId="18131"/>
        <pc:sldMkLst>
          <pc:docMk/>
          <pc:sldMk cId="4164030151" sldId="278"/>
        </pc:sldMkLst>
        <pc:spChg chg="mod">
          <ac:chgData name="marcos aurelio gularte de castro" userId="67f50566e2aee3b4" providerId="LiveId" clId="{6804DC77-0E8A-43CE-AC86-7D763F3ABCF7}" dt="2020-03-11T21:29:50.944" v="155" actId="20577"/>
          <ac:spMkLst>
            <pc:docMk/>
            <pc:sldMk cId="4164030151" sldId="278"/>
            <ac:spMk id="2" creationId="{03DDB379-855C-4E0D-9885-5A481BE197BA}"/>
          </ac:spMkLst>
        </pc:spChg>
        <pc:spChg chg="del">
          <ac:chgData name="marcos aurelio gularte de castro" userId="67f50566e2aee3b4" providerId="LiveId" clId="{6804DC77-0E8A-43CE-AC86-7D763F3ABCF7}" dt="2020-03-11T22:11:22.948" v="266"/>
          <ac:spMkLst>
            <pc:docMk/>
            <pc:sldMk cId="4164030151" sldId="278"/>
            <ac:spMk id="3" creationId="{38F5F817-E86C-4D69-8E67-53B0510A2944}"/>
          </ac:spMkLst>
        </pc:spChg>
        <pc:spChg chg="add del mod">
          <ac:chgData name="marcos aurelio gularte de castro" userId="67f50566e2aee3b4" providerId="LiveId" clId="{6804DC77-0E8A-43CE-AC86-7D763F3ABCF7}" dt="2020-03-11T22:11:30.058" v="268"/>
          <ac:spMkLst>
            <pc:docMk/>
            <pc:sldMk cId="4164030151" sldId="278"/>
            <ac:spMk id="4" creationId="{7830B303-891B-4156-AEDA-CEC63B7F8B79}"/>
          </ac:spMkLst>
        </pc:spChg>
        <pc:spChg chg="add del mod">
          <ac:chgData name="marcos aurelio gularte de castro" userId="67f50566e2aee3b4" providerId="LiveId" clId="{6804DC77-0E8A-43CE-AC86-7D763F3ABCF7}" dt="2020-03-11T22:11:33.401" v="269"/>
          <ac:spMkLst>
            <pc:docMk/>
            <pc:sldMk cId="4164030151" sldId="278"/>
            <ac:spMk id="6" creationId="{3AEDFE72-F424-4FC5-8816-D7901E01B405}"/>
          </ac:spMkLst>
        </pc:spChg>
        <pc:spChg chg="add del mod">
          <ac:chgData name="marcos aurelio gularte de castro" userId="67f50566e2aee3b4" providerId="LiveId" clId="{6804DC77-0E8A-43CE-AC86-7D763F3ABCF7}" dt="2020-03-11T22:11:33.401" v="269"/>
          <ac:spMkLst>
            <pc:docMk/>
            <pc:sldMk cId="4164030151" sldId="278"/>
            <ac:spMk id="7" creationId="{13AA117C-1271-41B6-A512-07D0C85E90F0}"/>
          </ac:spMkLst>
        </pc:spChg>
        <pc:picChg chg="add mod modCrop">
          <ac:chgData name="marcos aurelio gularte de castro" userId="67f50566e2aee3b4" providerId="LiveId" clId="{6804DC77-0E8A-43CE-AC86-7D763F3ABCF7}" dt="2020-03-11T22:11:42.517" v="270" actId="18131"/>
          <ac:picMkLst>
            <pc:docMk/>
            <pc:sldMk cId="4164030151" sldId="278"/>
            <ac:picMk id="5" creationId="{857AFCDE-8574-479D-9A4D-84F2D989EA38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22:12:38.793" v="273" actId="962"/>
        <pc:sldMkLst>
          <pc:docMk/>
          <pc:sldMk cId="1818736160" sldId="279"/>
        </pc:sldMkLst>
        <pc:spChg chg="mod">
          <ac:chgData name="marcos aurelio gularte de castro" userId="67f50566e2aee3b4" providerId="LiveId" clId="{6804DC77-0E8A-43CE-AC86-7D763F3ABCF7}" dt="2020-03-11T21:30:10.619" v="157"/>
          <ac:spMkLst>
            <pc:docMk/>
            <pc:sldMk cId="1818736160" sldId="279"/>
            <ac:spMk id="2" creationId="{42BC4337-7DED-423E-841E-78C5FD049B41}"/>
          </ac:spMkLst>
        </pc:spChg>
        <pc:spChg chg="del">
          <ac:chgData name="marcos aurelio gularte de castro" userId="67f50566e2aee3b4" providerId="LiveId" clId="{6804DC77-0E8A-43CE-AC86-7D763F3ABCF7}" dt="2020-03-11T22:12:37.491" v="271" actId="931"/>
          <ac:spMkLst>
            <pc:docMk/>
            <pc:sldMk cId="1818736160" sldId="279"/>
            <ac:spMk id="3" creationId="{23A77522-E5BE-4706-9251-26EE8C948DA0}"/>
          </ac:spMkLst>
        </pc:spChg>
        <pc:picChg chg="add mod">
          <ac:chgData name="marcos aurelio gularte de castro" userId="67f50566e2aee3b4" providerId="LiveId" clId="{6804DC77-0E8A-43CE-AC86-7D763F3ABCF7}" dt="2020-03-11T22:12:38.793" v="273" actId="962"/>
          <ac:picMkLst>
            <pc:docMk/>
            <pc:sldMk cId="1818736160" sldId="279"/>
            <ac:picMk id="5" creationId="{541A07D2-DCA4-4B23-82FC-3051F155DC15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3415764417" sldId="279"/>
        </pc:sldMkLst>
      </pc:sldChg>
      <pc:sldChg chg="addSp delSp modSp add modTransition">
        <pc:chgData name="marcos aurelio gularte de castro" userId="67f50566e2aee3b4" providerId="LiveId" clId="{6804DC77-0E8A-43CE-AC86-7D763F3ABCF7}" dt="2020-03-11T22:13:10.402" v="277" actId="27636"/>
        <pc:sldMkLst>
          <pc:docMk/>
          <pc:sldMk cId="106902617" sldId="280"/>
        </pc:sldMkLst>
        <pc:spChg chg="mod">
          <ac:chgData name="marcos aurelio gularte de castro" userId="67f50566e2aee3b4" providerId="LiveId" clId="{6804DC77-0E8A-43CE-AC86-7D763F3ABCF7}" dt="2020-03-11T22:13:10.402" v="277" actId="27636"/>
          <ac:spMkLst>
            <pc:docMk/>
            <pc:sldMk cId="106902617" sldId="280"/>
            <ac:spMk id="2" creationId="{30A3618C-79BE-4CB6-BEDC-764F23A9A01F}"/>
          </ac:spMkLst>
        </pc:spChg>
        <pc:spChg chg="del">
          <ac:chgData name="marcos aurelio gularte de castro" userId="67f50566e2aee3b4" providerId="LiveId" clId="{6804DC77-0E8A-43CE-AC86-7D763F3ABCF7}" dt="2020-03-11T22:13:00.166" v="274" actId="931"/>
          <ac:spMkLst>
            <pc:docMk/>
            <pc:sldMk cId="106902617" sldId="280"/>
            <ac:spMk id="3" creationId="{2CF99150-E03B-42E5-B538-1B7E103A27DC}"/>
          </ac:spMkLst>
        </pc:spChg>
        <pc:picChg chg="add mod">
          <ac:chgData name="marcos aurelio gularte de castro" userId="67f50566e2aee3b4" providerId="LiveId" clId="{6804DC77-0E8A-43CE-AC86-7D763F3ABCF7}" dt="2020-03-11T22:13:01.355" v="276" actId="962"/>
          <ac:picMkLst>
            <pc:docMk/>
            <pc:sldMk cId="106902617" sldId="280"/>
            <ac:picMk id="5" creationId="{AEC888B0-7B71-4F9C-BE95-0359EFA7DEA2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2836288680" sldId="280"/>
        </pc:sldMkLst>
      </pc:sldChg>
      <pc:sldChg chg="addSp delSp modSp add modTransition">
        <pc:chgData name="marcos aurelio gularte de castro" userId="67f50566e2aee3b4" providerId="LiveId" clId="{6804DC77-0E8A-43CE-AC86-7D763F3ABCF7}" dt="2020-03-11T22:14:25.050" v="281" actId="18131"/>
        <pc:sldMkLst>
          <pc:docMk/>
          <pc:sldMk cId="84877232" sldId="281"/>
        </pc:sldMkLst>
        <pc:spChg chg="mod">
          <ac:chgData name="marcos aurelio gularte de castro" userId="67f50566e2aee3b4" providerId="LiveId" clId="{6804DC77-0E8A-43CE-AC86-7D763F3ABCF7}" dt="2020-03-11T21:31:29.361" v="161" actId="20577"/>
          <ac:spMkLst>
            <pc:docMk/>
            <pc:sldMk cId="84877232" sldId="281"/>
            <ac:spMk id="2" creationId="{D51B1CFE-CCCB-4522-A0A7-85ED6AE45C13}"/>
          </ac:spMkLst>
        </pc:spChg>
        <pc:spChg chg="del">
          <ac:chgData name="marcos aurelio gularte de castro" userId="67f50566e2aee3b4" providerId="LiveId" clId="{6804DC77-0E8A-43CE-AC86-7D763F3ABCF7}" dt="2020-03-11T22:13:51.172" v="278" actId="931"/>
          <ac:spMkLst>
            <pc:docMk/>
            <pc:sldMk cId="84877232" sldId="281"/>
            <ac:spMk id="3" creationId="{E0287EE7-F2DA-40F7-8242-2BDA120245A8}"/>
          </ac:spMkLst>
        </pc:spChg>
        <pc:picChg chg="add mod modCrop">
          <ac:chgData name="marcos aurelio gularte de castro" userId="67f50566e2aee3b4" providerId="LiveId" clId="{6804DC77-0E8A-43CE-AC86-7D763F3ABCF7}" dt="2020-03-11T22:14:25.050" v="281" actId="18131"/>
          <ac:picMkLst>
            <pc:docMk/>
            <pc:sldMk cId="84877232" sldId="281"/>
            <ac:picMk id="5" creationId="{5592D190-B3D4-41A5-ADDF-76C0E301263E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2700069905" sldId="281"/>
        </pc:sldMkLst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1963243465" sldId="282"/>
        </pc:sldMkLst>
      </pc:sldChg>
      <pc:sldChg chg="addSp delSp modSp add modTransition">
        <pc:chgData name="marcos aurelio gularte de castro" userId="67f50566e2aee3b4" providerId="LiveId" clId="{6804DC77-0E8A-43CE-AC86-7D763F3ABCF7}" dt="2020-03-11T22:15:25.850" v="285" actId="962"/>
        <pc:sldMkLst>
          <pc:docMk/>
          <pc:sldMk cId="3810521690" sldId="282"/>
        </pc:sldMkLst>
        <pc:spChg chg="mod">
          <ac:chgData name="marcos aurelio gularte de castro" userId="67f50566e2aee3b4" providerId="LiveId" clId="{6804DC77-0E8A-43CE-AC86-7D763F3ABCF7}" dt="2020-03-11T22:14:39.094" v="282" actId="20577"/>
          <ac:spMkLst>
            <pc:docMk/>
            <pc:sldMk cId="3810521690" sldId="282"/>
            <ac:spMk id="2" creationId="{FA095561-C5C5-430B-B286-2953341224C3}"/>
          </ac:spMkLst>
        </pc:spChg>
        <pc:spChg chg="del">
          <ac:chgData name="marcos aurelio gularte de castro" userId="67f50566e2aee3b4" providerId="LiveId" clId="{6804DC77-0E8A-43CE-AC86-7D763F3ABCF7}" dt="2020-03-11T22:15:24.161" v="283" actId="931"/>
          <ac:spMkLst>
            <pc:docMk/>
            <pc:sldMk cId="3810521690" sldId="282"/>
            <ac:spMk id="3" creationId="{EB6D4E0F-A9E1-49FA-8666-340454A786FC}"/>
          </ac:spMkLst>
        </pc:spChg>
        <pc:picChg chg="add mod">
          <ac:chgData name="marcos aurelio gularte de castro" userId="67f50566e2aee3b4" providerId="LiveId" clId="{6804DC77-0E8A-43CE-AC86-7D763F3ABCF7}" dt="2020-03-11T22:15:25.850" v="285" actId="962"/>
          <ac:picMkLst>
            <pc:docMk/>
            <pc:sldMk cId="3810521690" sldId="282"/>
            <ac:picMk id="5" creationId="{EDBBF65F-86A6-41C5-855A-14D7D1161AE0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344021746" sldId="283"/>
        </pc:sldMkLst>
      </pc:sldChg>
      <pc:sldChg chg="addSp delSp modSp add modTransition">
        <pc:chgData name="marcos aurelio gularte de castro" userId="67f50566e2aee3b4" providerId="LiveId" clId="{6804DC77-0E8A-43CE-AC86-7D763F3ABCF7}" dt="2020-03-11T22:49:10.499" v="318" actId="18131"/>
        <pc:sldMkLst>
          <pc:docMk/>
          <pc:sldMk cId="2155600922" sldId="283"/>
        </pc:sldMkLst>
        <pc:spChg chg="mod">
          <ac:chgData name="marcos aurelio gularte de castro" userId="67f50566e2aee3b4" providerId="LiveId" clId="{6804DC77-0E8A-43CE-AC86-7D763F3ABCF7}" dt="2020-03-11T21:32:37.125" v="163"/>
          <ac:spMkLst>
            <pc:docMk/>
            <pc:sldMk cId="2155600922" sldId="283"/>
            <ac:spMk id="2" creationId="{4B7E98F0-5166-484F-8E6B-277DFDB35F8D}"/>
          </ac:spMkLst>
        </pc:spChg>
        <pc:spChg chg="del">
          <ac:chgData name="marcos aurelio gularte de castro" userId="67f50566e2aee3b4" providerId="LiveId" clId="{6804DC77-0E8A-43CE-AC86-7D763F3ABCF7}" dt="2020-03-11T22:39:53.205" v="286" actId="931"/>
          <ac:spMkLst>
            <pc:docMk/>
            <pc:sldMk cId="2155600922" sldId="283"/>
            <ac:spMk id="3" creationId="{01AA6E6F-1859-4A08-98FF-7C69B71E0E72}"/>
          </ac:spMkLst>
        </pc:spChg>
        <pc:spChg chg="add del mod">
          <ac:chgData name="marcos aurelio gularte de castro" userId="67f50566e2aee3b4" providerId="LiveId" clId="{6804DC77-0E8A-43CE-AC86-7D763F3ABCF7}" dt="2020-03-11T22:41:17.858" v="299" actId="931"/>
          <ac:spMkLst>
            <pc:docMk/>
            <pc:sldMk cId="2155600922" sldId="283"/>
            <ac:spMk id="7" creationId="{0B240B21-A04D-46F3-B534-13835EEF9436}"/>
          </ac:spMkLst>
        </pc:spChg>
        <pc:spChg chg="add del mod">
          <ac:chgData name="marcos aurelio gularte de castro" userId="67f50566e2aee3b4" providerId="LiveId" clId="{6804DC77-0E8A-43CE-AC86-7D763F3ABCF7}" dt="2020-03-11T22:46:13.305" v="307"/>
          <ac:spMkLst>
            <pc:docMk/>
            <pc:sldMk cId="2155600922" sldId="283"/>
            <ac:spMk id="13" creationId="{7198DC51-A67F-484E-B188-087AFE68B618}"/>
          </ac:spMkLst>
        </pc:spChg>
        <pc:spChg chg="add del mod">
          <ac:chgData name="marcos aurelio gularte de castro" userId="67f50566e2aee3b4" providerId="LiveId" clId="{6804DC77-0E8A-43CE-AC86-7D763F3ABCF7}" dt="2020-03-11T22:46:24.838" v="309"/>
          <ac:spMkLst>
            <pc:docMk/>
            <pc:sldMk cId="2155600922" sldId="283"/>
            <ac:spMk id="16" creationId="{2DC5E76F-EE6D-4049-91E1-56967F596508}"/>
          </ac:spMkLst>
        </pc:spChg>
        <pc:spChg chg="add del mod">
          <ac:chgData name="marcos aurelio gularte de castro" userId="67f50566e2aee3b4" providerId="LiveId" clId="{6804DC77-0E8A-43CE-AC86-7D763F3ABCF7}" dt="2020-03-11T22:48:21.931" v="313"/>
          <ac:spMkLst>
            <pc:docMk/>
            <pc:sldMk cId="2155600922" sldId="283"/>
            <ac:spMk id="20" creationId="{58923187-E614-403B-90B7-0211F1647E97}"/>
          </ac:spMkLst>
        </pc:spChg>
        <pc:spChg chg="add del mod">
          <ac:chgData name="marcos aurelio gularte de castro" userId="67f50566e2aee3b4" providerId="LiveId" clId="{6804DC77-0E8A-43CE-AC86-7D763F3ABCF7}" dt="2020-03-11T22:48:38.327" v="315"/>
          <ac:spMkLst>
            <pc:docMk/>
            <pc:sldMk cId="2155600922" sldId="283"/>
            <ac:spMk id="23" creationId="{14B8E32B-CB54-4567-AA9D-70F5E084396E}"/>
          </ac:spMkLst>
        </pc:spChg>
        <pc:picChg chg="add del mod modCrop">
          <ac:chgData name="marcos aurelio gularte de castro" userId="67f50566e2aee3b4" providerId="LiveId" clId="{6804DC77-0E8A-43CE-AC86-7D763F3ABCF7}" dt="2020-03-11T22:40:21.701" v="290" actId="478"/>
          <ac:picMkLst>
            <pc:docMk/>
            <pc:sldMk cId="2155600922" sldId="283"/>
            <ac:picMk id="5" creationId="{E5EC2953-EED7-4E22-8388-46E6E2A6BF34}"/>
          </ac:picMkLst>
        </pc:picChg>
        <pc:picChg chg="add del mod modCrop">
          <ac:chgData name="marcos aurelio gularte de castro" userId="67f50566e2aee3b4" providerId="LiveId" clId="{6804DC77-0E8A-43CE-AC86-7D763F3ABCF7}" dt="2020-03-11T22:40:56.327" v="297" actId="931"/>
          <ac:picMkLst>
            <pc:docMk/>
            <pc:sldMk cId="2155600922" sldId="283"/>
            <ac:picMk id="9" creationId="{B8431FD8-20B2-47F0-BFE1-0489E69D4E7E}"/>
          </ac:picMkLst>
        </pc:picChg>
        <pc:picChg chg="add del mod modCrop">
          <ac:chgData name="marcos aurelio gularte de castro" userId="67f50566e2aee3b4" providerId="LiveId" clId="{6804DC77-0E8A-43CE-AC86-7D763F3ABCF7}" dt="2020-03-11T22:42:20.705" v="306" actId="478"/>
          <ac:picMkLst>
            <pc:docMk/>
            <pc:sldMk cId="2155600922" sldId="283"/>
            <ac:picMk id="11" creationId="{D388C802-53F0-46F5-AF23-1DEE9A49F749}"/>
          </ac:picMkLst>
        </pc:picChg>
        <pc:picChg chg="add del mod">
          <ac:chgData name="marcos aurelio gularte de castro" userId="67f50566e2aee3b4" providerId="LiveId" clId="{6804DC77-0E8A-43CE-AC86-7D763F3ABCF7}" dt="2020-03-11T22:46:22.039" v="308" actId="478"/>
          <ac:picMkLst>
            <pc:docMk/>
            <pc:sldMk cId="2155600922" sldId="283"/>
            <ac:picMk id="14" creationId="{F2DAF18E-0247-40DA-95B1-4E03AEC20A40}"/>
          </ac:picMkLst>
        </pc:picChg>
        <pc:picChg chg="add del mod">
          <ac:chgData name="marcos aurelio gularte de castro" userId="67f50566e2aee3b4" providerId="LiveId" clId="{6804DC77-0E8A-43CE-AC86-7D763F3ABCF7}" dt="2020-03-11T22:48:16.889" v="312" actId="478"/>
          <ac:picMkLst>
            <pc:docMk/>
            <pc:sldMk cId="2155600922" sldId="283"/>
            <ac:picMk id="17" creationId="{285DF096-4B85-44EE-BAFB-48ACBCCF5BC2}"/>
          </ac:picMkLst>
        </pc:picChg>
        <pc:picChg chg="add del">
          <ac:chgData name="marcos aurelio gularte de castro" userId="67f50566e2aee3b4" providerId="LiveId" clId="{6804DC77-0E8A-43CE-AC86-7D763F3ABCF7}" dt="2020-03-11T22:48:05.311" v="311" actId="478"/>
          <ac:picMkLst>
            <pc:docMk/>
            <pc:sldMk cId="2155600922" sldId="283"/>
            <ac:picMk id="18" creationId="{7387239C-9331-404C-A3B0-26228F40054C}"/>
          </ac:picMkLst>
        </pc:picChg>
        <pc:picChg chg="add del mod">
          <ac:chgData name="marcos aurelio gularte de castro" userId="67f50566e2aee3b4" providerId="LiveId" clId="{6804DC77-0E8A-43CE-AC86-7D763F3ABCF7}" dt="2020-03-11T22:48:24.951" v="314" actId="478"/>
          <ac:picMkLst>
            <pc:docMk/>
            <pc:sldMk cId="2155600922" sldId="283"/>
            <ac:picMk id="21" creationId="{5ACE68C4-ABEA-4CD1-8DE7-8EA5A4DDFB51}"/>
          </ac:picMkLst>
        </pc:picChg>
        <pc:picChg chg="add mod modCrop">
          <ac:chgData name="marcos aurelio gularte de castro" userId="67f50566e2aee3b4" providerId="LiveId" clId="{6804DC77-0E8A-43CE-AC86-7D763F3ABCF7}" dt="2020-03-11T22:49:10.499" v="318" actId="18131"/>
          <ac:picMkLst>
            <pc:docMk/>
            <pc:sldMk cId="2155600922" sldId="283"/>
            <ac:picMk id="24" creationId="{D7234D98-4A25-444C-974F-44CB61B16253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78943254" sldId="284"/>
        </pc:sldMkLst>
      </pc:sldChg>
      <pc:sldChg chg="addSp delSp modSp add modTransition">
        <pc:chgData name="marcos aurelio gularte de castro" userId="67f50566e2aee3b4" providerId="LiveId" clId="{6804DC77-0E8A-43CE-AC86-7D763F3ABCF7}" dt="2020-03-11T22:42:17.605" v="305" actId="962"/>
        <pc:sldMkLst>
          <pc:docMk/>
          <pc:sldMk cId="2528552340" sldId="284"/>
        </pc:sldMkLst>
        <pc:spChg chg="mod">
          <ac:chgData name="marcos aurelio gularte de castro" userId="67f50566e2aee3b4" providerId="LiveId" clId="{6804DC77-0E8A-43CE-AC86-7D763F3ABCF7}" dt="2020-03-11T21:32:58" v="165" actId="20577"/>
          <ac:spMkLst>
            <pc:docMk/>
            <pc:sldMk cId="2528552340" sldId="284"/>
            <ac:spMk id="2" creationId="{F44B54A8-6465-4A53-ABED-EA97CADE65F2}"/>
          </ac:spMkLst>
        </pc:spChg>
        <pc:spChg chg="del">
          <ac:chgData name="marcos aurelio gularte de castro" userId="67f50566e2aee3b4" providerId="LiveId" clId="{6804DC77-0E8A-43CE-AC86-7D763F3ABCF7}" dt="2020-03-11T22:42:16.217" v="303" actId="931"/>
          <ac:spMkLst>
            <pc:docMk/>
            <pc:sldMk cId="2528552340" sldId="284"/>
            <ac:spMk id="3" creationId="{E9E3E953-8028-4222-A667-7E30468109D1}"/>
          </ac:spMkLst>
        </pc:spChg>
        <pc:picChg chg="add mod">
          <ac:chgData name="marcos aurelio gularte de castro" userId="67f50566e2aee3b4" providerId="LiveId" clId="{6804DC77-0E8A-43CE-AC86-7D763F3ABCF7}" dt="2020-03-11T22:42:17.605" v="305" actId="962"/>
          <ac:picMkLst>
            <pc:docMk/>
            <pc:sldMk cId="2528552340" sldId="284"/>
            <ac:picMk id="5" creationId="{DB6D02DA-B3DE-47B8-BC1A-D3E3471E0563}"/>
          </ac:picMkLst>
        </pc:picChg>
      </pc:sldChg>
      <pc:sldChg chg="addSp delSp modSp add modTransition">
        <pc:chgData name="marcos aurelio gularte de castro" userId="67f50566e2aee3b4" providerId="LiveId" clId="{6804DC77-0E8A-43CE-AC86-7D763F3ABCF7}" dt="2020-03-11T22:59:48.550" v="342" actId="18131"/>
        <pc:sldMkLst>
          <pc:docMk/>
          <pc:sldMk cId="1959843318" sldId="285"/>
        </pc:sldMkLst>
        <pc:spChg chg="mod">
          <ac:chgData name="marcos aurelio gularte de castro" userId="67f50566e2aee3b4" providerId="LiveId" clId="{6804DC77-0E8A-43CE-AC86-7D763F3ABCF7}" dt="2020-03-11T22:55:26.369" v="324"/>
          <ac:spMkLst>
            <pc:docMk/>
            <pc:sldMk cId="1959843318" sldId="285"/>
            <ac:spMk id="2" creationId="{06F8F8F7-A45E-498A-A1C7-F1E8CCD39D72}"/>
          </ac:spMkLst>
        </pc:spChg>
        <pc:spChg chg="del">
          <ac:chgData name="marcos aurelio gularte de castro" userId="67f50566e2aee3b4" providerId="LiveId" clId="{6804DC77-0E8A-43CE-AC86-7D763F3ABCF7}" dt="2020-03-11T22:55:00.312" v="319"/>
          <ac:spMkLst>
            <pc:docMk/>
            <pc:sldMk cId="1959843318" sldId="285"/>
            <ac:spMk id="3" creationId="{978EE23D-ADA6-468B-8F04-A78E10D47D56}"/>
          </ac:spMkLst>
        </pc:spChg>
        <pc:spChg chg="add del mod">
          <ac:chgData name="marcos aurelio gularte de castro" userId="67f50566e2aee3b4" providerId="LiveId" clId="{6804DC77-0E8A-43CE-AC86-7D763F3ABCF7}" dt="2020-03-11T22:55:06.054" v="320"/>
          <ac:spMkLst>
            <pc:docMk/>
            <pc:sldMk cId="1959843318" sldId="285"/>
            <ac:spMk id="4" creationId="{400564CA-DDDD-444D-B10D-C15FB3C94336}"/>
          </ac:spMkLst>
        </pc:spChg>
        <pc:spChg chg="add del mod">
          <ac:chgData name="marcos aurelio gularte de castro" userId="67f50566e2aee3b4" providerId="LiveId" clId="{6804DC77-0E8A-43CE-AC86-7D763F3ABCF7}" dt="2020-03-11T22:55:08.246" v="321"/>
          <ac:spMkLst>
            <pc:docMk/>
            <pc:sldMk cId="1959843318" sldId="285"/>
            <ac:spMk id="5" creationId="{17B7773E-9BF1-41CD-BCD3-57AE05A9065E}"/>
          </ac:spMkLst>
        </pc:spChg>
        <pc:spChg chg="add del mod">
          <ac:chgData name="marcos aurelio gularte de castro" userId="67f50566e2aee3b4" providerId="LiveId" clId="{6804DC77-0E8A-43CE-AC86-7D763F3ABCF7}" dt="2020-03-11T22:55:08.246" v="321"/>
          <ac:spMkLst>
            <pc:docMk/>
            <pc:sldMk cId="1959843318" sldId="285"/>
            <ac:spMk id="6" creationId="{4D802DFE-CB22-4DAA-932E-43C00C76A68D}"/>
          </ac:spMkLst>
        </pc:spChg>
        <pc:spChg chg="add del mod">
          <ac:chgData name="marcos aurelio gularte de castro" userId="67f50566e2aee3b4" providerId="LiveId" clId="{6804DC77-0E8A-43CE-AC86-7D763F3ABCF7}" dt="2020-03-11T22:59:24.133" v="337"/>
          <ac:spMkLst>
            <pc:docMk/>
            <pc:sldMk cId="1959843318" sldId="285"/>
            <ac:spMk id="8" creationId="{C4A913E5-A6F4-4784-95E6-D0AF253FCD4C}"/>
          </ac:spMkLst>
        </pc:spChg>
        <pc:spChg chg="add del mod">
          <ac:chgData name="marcos aurelio gularte de castro" userId="67f50566e2aee3b4" providerId="LiveId" clId="{6804DC77-0E8A-43CE-AC86-7D763F3ABCF7}" dt="2020-03-11T22:59:24.133" v="337"/>
          <ac:spMkLst>
            <pc:docMk/>
            <pc:sldMk cId="1959843318" sldId="285"/>
            <ac:spMk id="9" creationId="{4CC7A735-B3D0-4538-95EF-AC8303F09145}"/>
          </ac:spMkLst>
        </pc:spChg>
        <pc:spChg chg="add del mod">
          <ac:chgData name="marcos aurelio gularte de castro" userId="67f50566e2aee3b4" providerId="LiveId" clId="{6804DC77-0E8A-43CE-AC86-7D763F3ABCF7}" dt="2020-03-11T22:59:32.577" v="339"/>
          <ac:spMkLst>
            <pc:docMk/>
            <pc:sldMk cId="1959843318" sldId="285"/>
            <ac:spMk id="10" creationId="{A28DBD40-DD36-4B5C-B19E-8DE89B106941}"/>
          </ac:spMkLst>
        </pc:spChg>
        <pc:spChg chg="add del mod">
          <ac:chgData name="marcos aurelio gularte de castro" userId="67f50566e2aee3b4" providerId="LiveId" clId="{6804DC77-0E8A-43CE-AC86-7D763F3ABCF7}" dt="2020-03-11T22:59:34.208" v="340"/>
          <ac:spMkLst>
            <pc:docMk/>
            <pc:sldMk cId="1959843318" sldId="285"/>
            <ac:spMk id="11" creationId="{8C4DF14E-E183-41F5-958F-464371CDD3CF}"/>
          </ac:spMkLst>
        </pc:spChg>
        <pc:spChg chg="add del mod">
          <ac:chgData name="marcos aurelio gularte de castro" userId="67f50566e2aee3b4" providerId="LiveId" clId="{6804DC77-0E8A-43CE-AC86-7D763F3ABCF7}" dt="2020-03-11T22:59:34.208" v="340"/>
          <ac:spMkLst>
            <pc:docMk/>
            <pc:sldMk cId="1959843318" sldId="285"/>
            <ac:spMk id="12" creationId="{ED795B61-24F5-4C3E-8CC6-FB8BF9319EE8}"/>
          </ac:spMkLst>
        </pc:spChg>
        <pc:picChg chg="add del mod modCrop">
          <ac:chgData name="marcos aurelio gularte de castro" userId="67f50566e2aee3b4" providerId="LiveId" clId="{6804DC77-0E8A-43CE-AC86-7D763F3ABCF7}" dt="2020-03-11T22:57:01.941" v="334" actId="478"/>
          <ac:picMkLst>
            <pc:docMk/>
            <pc:sldMk cId="1959843318" sldId="285"/>
            <ac:picMk id="3074" creationId="{866AF112-88E9-4BBB-93B6-1E5F19292665}"/>
          </ac:picMkLst>
        </pc:picChg>
        <pc:picChg chg="add del mod">
          <ac:chgData name="marcos aurelio gularte de castro" userId="67f50566e2aee3b4" providerId="LiveId" clId="{6804DC77-0E8A-43CE-AC86-7D763F3ABCF7}" dt="2020-03-11T22:59:30.486" v="338" actId="478"/>
          <ac:picMkLst>
            <pc:docMk/>
            <pc:sldMk cId="1959843318" sldId="285"/>
            <ac:picMk id="3076" creationId="{37E3BD65-95BC-4C21-A08A-77E92CF75C76}"/>
          </ac:picMkLst>
        </pc:picChg>
        <pc:picChg chg="add mod modCrop">
          <ac:chgData name="marcos aurelio gularte de castro" userId="67f50566e2aee3b4" providerId="LiveId" clId="{6804DC77-0E8A-43CE-AC86-7D763F3ABCF7}" dt="2020-03-11T22:59:48.550" v="342" actId="18131"/>
          <ac:picMkLst>
            <pc:docMk/>
            <pc:sldMk cId="1959843318" sldId="285"/>
            <ac:picMk id="3078" creationId="{0F5EE48A-CCCA-479C-8A53-71C040EE9056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3557519561" sldId="285"/>
        </pc:sldMkLst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18165268" sldId="286"/>
        </pc:sldMkLst>
      </pc:sldChg>
      <pc:sldChg chg="addSp delSp modSp add modTransition">
        <pc:chgData name="marcos aurelio gularte de castro" userId="67f50566e2aee3b4" providerId="LiveId" clId="{6804DC77-0E8A-43CE-AC86-7D763F3ABCF7}" dt="2020-03-11T22:56:54.961" v="333" actId="18131"/>
        <pc:sldMkLst>
          <pc:docMk/>
          <pc:sldMk cId="1105741194" sldId="286"/>
        </pc:sldMkLst>
        <pc:spChg chg="mod">
          <ac:chgData name="marcos aurelio gularte de castro" userId="67f50566e2aee3b4" providerId="LiveId" clId="{6804DC77-0E8A-43CE-AC86-7D763F3ABCF7}" dt="2020-03-11T21:33:49.740" v="167"/>
          <ac:spMkLst>
            <pc:docMk/>
            <pc:sldMk cId="1105741194" sldId="286"/>
            <ac:spMk id="2" creationId="{307D484C-D3E6-44A7-A055-CDBDC9A96EA6}"/>
          </ac:spMkLst>
        </pc:spChg>
        <pc:spChg chg="del">
          <ac:chgData name="marcos aurelio gularte de castro" userId="67f50566e2aee3b4" providerId="LiveId" clId="{6804DC77-0E8A-43CE-AC86-7D763F3ABCF7}" dt="2020-03-11T22:55:56.482" v="325"/>
          <ac:spMkLst>
            <pc:docMk/>
            <pc:sldMk cId="1105741194" sldId="286"/>
            <ac:spMk id="3" creationId="{D4807FDF-7672-4B30-8F6E-BC7B8AEA09F4}"/>
          </ac:spMkLst>
        </pc:spChg>
        <pc:spChg chg="add del mod">
          <ac:chgData name="marcos aurelio gularte de castro" userId="67f50566e2aee3b4" providerId="LiveId" clId="{6804DC77-0E8A-43CE-AC86-7D763F3ABCF7}" dt="2020-03-11T22:55:58.375" v="326"/>
          <ac:spMkLst>
            <pc:docMk/>
            <pc:sldMk cId="1105741194" sldId="286"/>
            <ac:spMk id="4" creationId="{5E4119D5-772C-4748-A5CF-731C058F8313}"/>
          </ac:spMkLst>
        </pc:spChg>
        <pc:spChg chg="add del mod">
          <ac:chgData name="marcos aurelio gularte de castro" userId="67f50566e2aee3b4" providerId="LiveId" clId="{6804DC77-0E8A-43CE-AC86-7D763F3ABCF7}" dt="2020-03-11T22:55:58.375" v="326"/>
          <ac:spMkLst>
            <pc:docMk/>
            <pc:sldMk cId="1105741194" sldId="286"/>
            <ac:spMk id="5" creationId="{FD046D46-F7F1-4314-A491-C4FBA33E91ED}"/>
          </ac:spMkLst>
        </pc:spChg>
        <pc:picChg chg="add mod modCrop">
          <ac:chgData name="marcos aurelio gularte de castro" userId="67f50566e2aee3b4" providerId="LiveId" clId="{6804DC77-0E8A-43CE-AC86-7D763F3ABCF7}" dt="2020-03-11T22:56:54.961" v="333" actId="18131"/>
          <ac:picMkLst>
            <pc:docMk/>
            <pc:sldMk cId="1105741194" sldId="286"/>
            <ac:picMk id="11266" creationId="{69A08D64-061E-4D2C-8362-3712D7125D31}"/>
          </ac:picMkLst>
        </pc:pic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126284168" sldId="287"/>
        </pc:sldMkLst>
      </pc:sldChg>
      <pc:sldChg chg="addSp delSp modSp add modTransition">
        <pc:chgData name="marcos aurelio gularte de castro" userId="67f50566e2aee3b4" providerId="LiveId" clId="{6804DC77-0E8A-43CE-AC86-7D763F3ABCF7}" dt="2020-03-11T23:11:07.478" v="347" actId="18131"/>
        <pc:sldMkLst>
          <pc:docMk/>
          <pc:sldMk cId="2206582323" sldId="287"/>
        </pc:sldMkLst>
        <pc:spChg chg="mod">
          <ac:chgData name="marcos aurelio gularte de castro" userId="67f50566e2aee3b4" providerId="LiveId" clId="{6804DC77-0E8A-43CE-AC86-7D763F3ABCF7}" dt="2020-03-11T21:34:07.654" v="169" actId="20577"/>
          <ac:spMkLst>
            <pc:docMk/>
            <pc:sldMk cId="2206582323" sldId="287"/>
            <ac:spMk id="2" creationId="{D64234A3-E8D7-41E2-9C7C-1F99507A72E3}"/>
          </ac:spMkLst>
        </pc:spChg>
        <pc:spChg chg="del">
          <ac:chgData name="marcos aurelio gularte de castro" userId="67f50566e2aee3b4" providerId="LiveId" clId="{6804DC77-0E8A-43CE-AC86-7D763F3ABCF7}" dt="2020-03-11T23:10:51.254" v="343" actId="931"/>
          <ac:spMkLst>
            <pc:docMk/>
            <pc:sldMk cId="2206582323" sldId="287"/>
            <ac:spMk id="3" creationId="{C6344D12-D982-4A7A-BA6C-8A487A348A4A}"/>
          </ac:spMkLst>
        </pc:spChg>
        <pc:picChg chg="add mod modCrop">
          <ac:chgData name="marcos aurelio gularte de castro" userId="67f50566e2aee3b4" providerId="LiveId" clId="{6804DC77-0E8A-43CE-AC86-7D763F3ABCF7}" dt="2020-03-11T23:11:07.478" v="347" actId="18131"/>
          <ac:picMkLst>
            <pc:docMk/>
            <pc:sldMk cId="2206582323" sldId="287"/>
            <ac:picMk id="5" creationId="{DFA213C7-3327-431F-8F38-49EEA94333A1}"/>
          </ac:picMkLst>
        </pc:picChg>
      </pc:sldChg>
      <pc:sldChg chg="add del">
        <pc:chgData name="marcos aurelio gularte de castro" userId="67f50566e2aee3b4" providerId="LiveId" clId="{6804DC77-0E8A-43CE-AC86-7D763F3ABCF7}" dt="2020-03-11T21:34:12.268" v="170" actId="47"/>
        <pc:sldMkLst>
          <pc:docMk/>
          <pc:sldMk cId="3111210047" sldId="288"/>
        </pc:sldMkLst>
      </pc:sldChg>
      <pc:sldChg chg="add del">
        <pc:chgData name="marcos aurelio gularte de castro" userId="67f50566e2aee3b4" providerId="LiveId" clId="{6804DC77-0E8A-43CE-AC86-7D763F3ABCF7}" dt="2020-03-11T21:34:12.268" v="170" actId="47"/>
        <pc:sldMkLst>
          <pc:docMk/>
          <pc:sldMk cId="1270711306" sldId="289"/>
        </pc:sldMkLst>
      </pc:sldChg>
      <pc:sldChg chg="modSp add del">
        <pc:chgData name="marcos aurelio gularte de castro" userId="67f50566e2aee3b4" providerId="LiveId" clId="{6804DC77-0E8A-43CE-AC86-7D763F3ABCF7}" dt="2020-03-11T21:34:12.268" v="170" actId="47"/>
        <pc:sldMkLst>
          <pc:docMk/>
          <pc:sldMk cId="3137242876" sldId="290"/>
        </pc:sldMkLst>
        <pc:spChg chg="mod">
          <ac:chgData name="marcos aurelio gularte de castro" userId="67f50566e2aee3b4" providerId="LiveId" clId="{6804DC77-0E8A-43CE-AC86-7D763F3ABCF7}" dt="2020-03-11T21:12:14.579" v="89" actId="21"/>
          <ac:spMkLst>
            <pc:docMk/>
            <pc:sldMk cId="3137242876" sldId="290"/>
            <ac:spMk id="2" creationId="{44C5CD14-BB90-4D6E-AF94-B6CF475C2F74}"/>
          </ac:spMkLst>
        </pc:spChg>
      </pc:sldChg>
      <pc:sldChg chg="del">
        <pc:chgData name="marcos aurelio gularte de castro" userId="67f50566e2aee3b4" providerId="LiveId" clId="{6804DC77-0E8A-43CE-AC86-7D763F3ABCF7}" dt="2020-03-11T21:03:14.279" v="0" actId="47"/>
        <pc:sldMkLst>
          <pc:docMk/>
          <pc:sldMk cId="666820221" sldId="293"/>
        </pc:sldMkLst>
      </pc:sldChg>
      <pc:sldMasterChg chg="modSldLayout">
        <pc:chgData name="marcos aurelio gularte de castro" userId="67f50566e2aee3b4" providerId="LiveId" clId="{6804DC77-0E8A-43CE-AC86-7D763F3ABCF7}" dt="2020-03-11T22:00:16.925" v="212" actId="14100"/>
        <pc:sldMasterMkLst>
          <pc:docMk/>
          <pc:sldMasterMk cId="3508525626" sldId="2147483648"/>
        </pc:sldMasterMkLst>
        <pc:sldLayoutChg chg="modSp">
          <pc:chgData name="marcos aurelio gularte de castro" userId="67f50566e2aee3b4" providerId="LiveId" clId="{6804DC77-0E8A-43CE-AC86-7D763F3ABCF7}" dt="2020-03-11T22:00:16.925" v="212" actId="14100"/>
          <pc:sldLayoutMkLst>
            <pc:docMk/>
            <pc:sldMasterMk cId="3508525626" sldId="2147483648"/>
            <pc:sldLayoutMk cId="3051223065" sldId="2147483664"/>
          </pc:sldLayoutMkLst>
          <pc:spChg chg="mod">
            <ac:chgData name="marcos aurelio gularte de castro" userId="67f50566e2aee3b4" providerId="LiveId" clId="{6804DC77-0E8A-43CE-AC86-7D763F3ABCF7}" dt="2020-03-11T22:00:10.952" v="210" actId="14100"/>
            <ac:spMkLst>
              <pc:docMk/>
              <pc:sldMasterMk cId="3508525626" sldId="2147483648"/>
              <pc:sldLayoutMk cId="3051223065" sldId="2147483664"/>
              <ac:spMk id="3" creationId="{DB4FFA24-E2B7-4778-9698-53A2C11C44EA}"/>
            </ac:spMkLst>
          </pc:spChg>
          <pc:spChg chg="mod">
            <ac:chgData name="marcos aurelio gularte de castro" userId="67f50566e2aee3b4" providerId="LiveId" clId="{6804DC77-0E8A-43CE-AC86-7D763F3ABCF7}" dt="2020-03-11T22:00:16.925" v="212" actId="14100"/>
            <ac:spMkLst>
              <pc:docMk/>
              <pc:sldMasterMk cId="3508525626" sldId="2147483648"/>
              <pc:sldLayoutMk cId="3051223065" sldId="2147483664"/>
              <ac:spMk id="17" creationId="{A52D108C-3EB9-4B4D-A939-AACFF2E3C38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ADFAA-338D-419A-9243-F7B77055322D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89800-E538-4FFD-8E82-1407D89634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79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3F2FBE0-AD52-4737-91BF-B1DD92328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03B0A3-BDE1-4327-9BE9-781B99AE8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755467" cy="3365499"/>
          </a:xfrm>
        </p:spPr>
        <p:txBody>
          <a:bodyPr anchor="ctr">
            <a:noAutofit/>
          </a:bodyPr>
          <a:lstStyle>
            <a:lvl1pPr algn="l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28B2A8A7-894E-4A35-A759-82B5F4433D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1" y="3944937"/>
            <a:ext cx="4216400" cy="79639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00"/>
                </a:solidFill>
              </a:defRPr>
            </a:lvl1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7372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312821"/>
            <a:ext cx="4430009" cy="62763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7907" y="-1"/>
            <a:ext cx="7464056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22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02760" y="516466"/>
            <a:ext cx="4334440" cy="56980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9F163CD1-12BC-4363-91F7-1C807803DE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7831" y="294336"/>
            <a:ext cx="6112436" cy="6142326"/>
          </a:xfrm>
          <a:custGeom>
            <a:avLst/>
            <a:gdLst>
              <a:gd name="connsiteX0" fmla="*/ 3420535 w 6925733"/>
              <a:gd name="connsiteY0" fmla="*/ 3742266 h 6959599"/>
              <a:gd name="connsiteX1" fmla="*/ 5029201 w 6925733"/>
              <a:gd name="connsiteY1" fmla="*/ 5350933 h 6959599"/>
              <a:gd name="connsiteX2" fmla="*/ 3420535 w 6925733"/>
              <a:gd name="connsiteY2" fmla="*/ 6959599 h 6959599"/>
              <a:gd name="connsiteX3" fmla="*/ 1811868 w 6925733"/>
              <a:gd name="connsiteY3" fmla="*/ 5350933 h 6959599"/>
              <a:gd name="connsiteX4" fmla="*/ 5317067 w 6925733"/>
              <a:gd name="connsiteY4" fmla="*/ 1871133 h 6959599"/>
              <a:gd name="connsiteX5" fmla="*/ 6925733 w 6925733"/>
              <a:gd name="connsiteY5" fmla="*/ 3479800 h 6959599"/>
              <a:gd name="connsiteX6" fmla="*/ 5317067 w 6925733"/>
              <a:gd name="connsiteY6" fmla="*/ 5088466 h 6959599"/>
              <a:gd name="connsiteX7" fmla="*/ 3708400 w 6925733"/>
              <a:gd name="connsiteY7" fmla="*/ 3479800 h 6959599"/>
              <a:gd name="connsiteX8" fmla="*/ 1608667 w 6925733"/>
              <a:gd name="connsiteY8" fmla="*/ 1871133 h 6959599"/>
              <a:gd name="connsiteX9" fmla="*/ 3217333 w 6925733"/>
              <a:gd name="connsiteY9" fmla="*/ 3479800 h 6959599"/>
              <a:gd name="connsiteX10" fmla="*/ 1608667 w 6925733"/>
              <a:gd name="connsiteY10" fmla="*/ 5088466 h 6959599"/>
              <a:gd name="connsiteX11" fmla="*/ 0 w 6925733"/>
              <a:gd name="connsiteY11" fmla="*/ 3479800 h 6959599"/>
              <a:gd name="connsiteX12" fmla="*/ 3420535 w 6925733"/>
              <a:gd name="connsiteY12" fmla="*/ 0 h 6959599"/>
              <a:gd name="connsiteX13" fmla="*/ 5029201 w 6925733"/>
              <a:gd name="connsiteY13" fmla="*/ 1608667 h 6959599"/>
              <a:gd name="connsiteX14" fmla="*/ 3420535 w 6925733"/>
              <a:gd name="connsiteY14" fmla="*/ 3217333 h 6959599"/>
              <a:gd name="connsiteX15" fmla="*/ 1811868 w 6925733"/>
              <a:gd name="connsiteY15" fmla="*/ 1608667 h 695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25733" h="6959599">
                <a:moveTo>
                  <a:pt x="3420535" y="3742266"/>
                </a:moveTo>
                <a:lnTo>
                  <a:pt x="5029201" y="5350933"/>
                </a:lnTo>
                <a:lnTo>
                  <a:pt x="3420535" y="6959599"/>
                </a:lnTo>
                <a:lnTo>
                  <a:pt x="1811868" y="5350933"/>
                </a:lnTo>
                <a:close/>
                <a:moveTo>
                  <a:pt x="5317067" y="1871133"/>
                </a:moveTo>
                <a:lnTo>
                  <a:pt x="6925733" y="3479800"/>
                </a:lnTo>
                <a:lnTo>
                  <a:pt x="5317067" y="5088466"/>
                </a:lnTo>
                <a:lnTo>
                  <a:pt x="3708400" y="3479800"/>
                </a:lnTo>
                <a:close/>
                <a:moveTo>
                  <a:pt x="1608667" y="1871133"/>
                </a:moveTo>
                <a:lnTo>
                  <a:pt x="3217333" y="3479800"/>
                </a:lnTo>
                <a:lnTo>
                  <a:pt x="1608667" y="5088466"/>
                </a:lnTo>
                <a:lnTo>
                  <a:pt x="0" y="3479800"/>
                </a:lnTo>
                <a:close/>
                <a:moveTo>
                  <a:pt x="3420535" y="0"/>
                </a:moveTo>
                <a:lnTo>
                  <a:pt x="5029201" y="1608667"/>
                </a:lnTo>
                <a:lnTo>
                  <a:pt x="3420535" y="3217333"/>
                </a:lnTo>
                <a:lnTo>
                  <a:pt x="1811868" y="16086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694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560" y="5858934"/>
            <a:ext cx="10458663" cy="6862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8A2B6D4A-1A5C-4759-82E7-54288125F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4560" y="0"/>
            <a:ext cx="10458663" cy="5670117"/>
          </a:xfrm>
          <a:custGeom>
            <a:avLst/>
            <a:gdLst>
              <a:gd name="connsiteX0" fmla="*/ 5229331 w 10458663"/>
              <a:gd name="connsiteY0" fmla="*/ 3146786 h 5670117"/>
              <a:gd name="connsiteX1" fmla="*/ 7749331 w 10458663"/>
              <a:gd name="connsiteY1" fmla="*/ 5670117 h 5670117"/>
              <a:gd name="connsiteX2" fmla="*/ 2709331 w 10458663"/>
              <a:gd name="connsiteY2" fmla="*/ 5670117 h 5670117"/>
              <a:gd name="connsiteX3" fmla="*/ 7938663 w 10458663"/>
              <a:gd name="connsiteY3" fmla="*/ 352521 h 5670117"/>
              <a:gd name="connsiteX4" fmla="*/ 10458663 w 10458663"/>
              <a:gd name="connsiteY4" fmla="*/ 2872521 h 5670117"/>
              <a:gd name="connsiteX5" fmla="*/ 7938663 w 10458663"/>
              <a:gd name="connsiteY5" fmla="*/ 5392521 h 5670117"/>
              <a:gd name="connsiteX6" fmla="*/ 5418663 w 10458663"/>
              <a:gd name="connsiteY6" fmla="*/ 2872521 h 5670117"/>
              <a:gd name="connsiteX7" fmla="*/ 2520000 w 10458663"/>
              <a:gd name="connsiteY7" fmla="*/ 352521 h 5670117"/>
              <a:gd name="connsiteX8" fmla="*/ 5039999 w 10458663"/>
              <a:gd name="connsiteY8" fmla="*/ 2872521 h 5670117"/>
              <a:gd name="connsiteX9" fmla="*/ 2520000 w 10458663"/>
              <a:gd name="connsiteY9" fmla="*/ 5392521 h 5670117"/>
              <a:gd name="connsiteX10" fmla="*/ 0 w 10458663"/>
              <a:gd name="connsiteY10" fmla="*/ 2872521 h 5670117"/>
              <a:gd name="connsiteX11" fmla="*/ 2709331 w 10458663"/>
              <a:gd name="connsiteY11" fmla="*/ 0 h 5670117"/>
              <a:gd name="connsiteX12" fmla="*/ 7749331 w 10458663"/>
              <a:gd name="connsiteY12" fmla="*/ 0 h 5670117"/>
              <a:gd name="connsiteX13" fmla="*/ 5229331 w 10458663"/>
              <a:gd name="connsiteY13" fmla="*/ 2523331 h 567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58663" h="5670117">
                <a:moveTo>
                  <a:pt x="5229331" y="3146786"/>
                </a:moveTo>
                <a:lnTo>
                  <a:pt x="7749331" y="5670117"/>
                </a:lnTo>
                <a:lnTo>
                  <a:pt x="2709331" y="5670117"/>
                </a:lnTo>
                <a:close/>
                <a:moveTo>
                  <a:pt x="7938663" y="352521"/>
                </a:moveTo>
                <a:lnTo>
                  <a:pt x="10458663" y="2872521"/>
                </a:lnTo>
                <a:lnTo>
                  <a:pt x="7938663" y="5392521"/>
                </a:lnTo>
                <a:lnTo>
                  <a:pt x="5418663" y="2872521"/>
                </a:lnTo>
                <a:close/>
                <a:moveTo>
                  <a:pt x="2520000" y="352521"/>
                </a:moveTo>
                <a:lnTo>
                  <a:pt x="5039999" y="2872521"/>
                </a:lnTo>
                <a:lnTo>
                  <a:pt x="2520000" y="5392521"/>
                </a:lnTo>
                <a:lnTo>
                  <a:pt x="0" y="2872521"/>
                </a:lnTo>
                <a:close/>
                <a:moveTo>
                  <a:pt x="2709331" y="0"/>
                </a:moveTo>
                <a:lnTo>
                  <a:pt x="7749331" y="0"/>
                </a:lnTo>
                <a:lnTo>
                  <a:pt x="5229331" y="25233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05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7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1D9EA-7D26-4DB4-B0F8-81716626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3" y="549805"/>
            <a:ext cx="5111750" cy="2879195"/>
          </a:xfrm>
        </p:spPr>
        <p:txBody>
          <a:bodyPr anchor="b"/>
          <a:lstStyle>
            <a:lvl1pPr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773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25B2C-376A-40E2-9FFE-20C18E88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4EA13D-7664-4B81-AD2B-59FE04915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0EF8DC-A458-4030-A50C-5AD1C8D9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3DC24-A4AA-4C63-A8E0-D35A86B35497}" type="datetimeFigureOut">
              <a:rPr lang="pt-BR" smtClean="0"/>
              <a:t>11/03/2020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39BB97-5984-4267-A8DD-5784D23CB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7A5E4D-0947-403D-A8C8-29907EBE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49B179-C920-4878-9340-706E6EC6E3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08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DE8CF-2914-4D2E-A85F-0EC109D9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457200"/>
            <a:ext cx="5063066" cy="878305"/>
          </a:xfrm>
        </p:spPr>
        <p:txBody>
          <a:bodyPr anchor="b"/>
          <a:lstStyle>
            <a:lvl1pPr algn="l">
              <a:defRPr sz="32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1564105"/>
            <a:ext cx="5063066" cy="4304883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99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474133"/>
            <a:ext cx="5063066" cy="53948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24721-64F6-421D-98AC-6E5B00D5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7392"/>
            <a:ext cx="11176000" cy="633941"/>
          </a:xfrm>
        </p:spPr>
        <p:txBody>
          <a:bodyPr>
            <a:normAutofit/>
          </a:bodyPr>
          <a:lstStyle>
            <a:lvl1pPr algn="ctr">
              <a:defRPr sz="36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733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A8303FE-964C-4970-A9FF-6795EFA670E2}"/>
              </a:ext>
            </a:extLst>
          </p:cNvPr>
          <p:cNvGrpSpPr/>
          <p:nvPr userDrawn="1"/>
        </p:nvGrpSpPr>
        <p:grpSpPr>
          <a:xfrm>
            <a:off x="1040954" y="188100"/>
            <a:ext cx="10720846" cy="650902"/>
            <a:chOff x="770021" y="188100"/>
            <a:chExt cx="10720846" cy="650902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9A02E11-D545-464B-B2C5-93EF7A2F2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34049" y="188100"/>
              <a:ext cx="650902" cy="650902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678847E1-0379-4C68-836A-4F00D6E307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0021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EECC12C-30DE-4730-86A6-3A4BCDEBF70A}"/>
                </a:ext>
              </a:extLst>
            </p:cNvPr>
            <p:cNvCxnSpPr/>
            <p:nvPr userDrawn="1"/>
          </p:nvCxnSpPr>
          <p:spPr>
            <a:xfrm>
              <a:off x="6572357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B3F2E42-162E-468F-A0F8-4A84292E0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8148" y="1084263"/>
            <a:ext cx="10186458" cy="514809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30D88FB-5BF6-4C86-A110-70C11785F1BD}"/>
              </a:ext>
            </a:extLst>
          </p:cNvPr>
          <p:cNvCxnSpPr>
            <a:cxnSpLocks/>
          </p:cNvCxnSpPr>
          <p:nvPr userDrawn="1"/>
        </p:nvCxnSpPr>
        <p:spPr>
          <a:xfrm>
            <a:off x="4866692" y="6534433"/>
            <a:ext cx="30693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5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7A9CA-A4B8-4E28-A59D-6012F1162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457201"/>
            <a:ext cx="5813423" cy="1117600"/>
          </a:xfrm>
        </p:spPr>
        <p:txBody>
          <a:bodyPr anchor="b"/>
          <a:lstStyle>
            <a:lvl1pPr algn="ctr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1913467"/>
            <a:ext cx="5813423" cy="4675717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1200" y="-1"/>
            <a:ext cx="6004188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72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0620EB-4578-4D82-B07B-950FBEB4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FE2A9D-729F-4A06-A778-B548957C7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085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7" r:id="rId5"/>
    <p:sldLayoutId id="2147483663" r:id="rId6"/>
    <p:sldLayoutId id="2147483654" r:id="rId7"/>
    <p:sldLayoutId id="2147483655" r:id="rId8"/>
    <p:sldLayoutId id="2147483656" r:id="rId9"/>
    <p:sldLayoutId id="2147483664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lamakeup.blogspot.com/2010_10_01_archive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impehft.blogspot.com/2011/11/finding-that-ideal-job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martmoney.startupitalia.eu/e-commerce/51205-20160105-saldi-online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8107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768AC4B-21ED-4ACE-A72E-05F005EF8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Jesus questiona o rapaz acerca de sua saudação.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D3F9595-235E-437F-BDC6-3EB527269DE5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9" r="19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51903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FE3264B-A6FA-4607-97BB-4981D4C8D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Deus é bom, essa é uma verdade absoluta.</a:t>
            </a:r>
          </a:p>
        </p:txBody>
      </p:sp>
      <p:pic>
        <p:nvPicPr>
          <p:cNvPr id="10" name="Espaço Reservado para Imagem 9" descr="Mulher com vestido branco&#10;&#10;Descrição gerada automaticamente">
            <a:extLst>
              <a:ext uri="{FF2B5EF4-FFF2-40B4-BE49-F238E27FC236}">
                <a16:creationId xmlns:a16="http://schemas.microsoft.com/office/drawing/2014/main" id="{18A89169-3447-48BD-A1A8-A137C879FE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5" b="9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64804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DA63233-196E-4AD7-A3FB-62A57A251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buscar a perfeição.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A08500D-186E-477B-9308-A96A10BA2EF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316897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FD708D1-0BE5-4E15-A257-5B9FF6450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Todo cristão deve buscar refletir em si o caráter de Deus.</a:t>
            </a:r>
          </a:p>
        </p:txBody>
      </p:sp>
      <p:pic>
        <p:nvPicPr>
          <p:cNvPr id="5" name="Espaço Reservado para Imagem 4" descr="Uma imagem contendo luz, comida, mesa, mulher&#10;&#10;Descrição gerada automaticamente">
            <a:extLst>
              <a:ext uri="{FF2B5EF4-FFF2-40B4-BE49-F238E27FC236}">
                <a16:creationId xmlns:a16="http://schemas.microsoft.com/office/drawing/2014/main" id="{415A937A-322D-44E5-B913-63A62A7C048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r="87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621955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9395C5E-5F23-4E1F-8AA4-922FBF964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O problema daquele rapaz, é que as leis estavam acima da essência da Lei.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C26EF30-8F6B-4FC0-90CE-D73106E0A983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676072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CBC6FE0-58CA-43D3-BE31-829352EE0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Numa nítida tentativa de tentar descobrir o que lhe faltava para herdar a vida eterna ele pergunta para Cristo o que ainda lhe faltava.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B07FA8B-72BA-4119-B370-675C4ECABDEA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476540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2934CAC-57C1-4E12-8E5B-4C3D9F109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Lei em si não salva (Gálatas 2:21) e não perdoa pecados. </a:t>
            </a:r>
          </a:p>
        </p:txBody>
      </p:sp>
      <p:pic>
        <p:nvPicPr>
          <p:cNvPr id="5" name="Espaço Reservado para Imagem 4" descr="Uma imagem contendo cama, quarto, escuro, mesa&#10;&#10;Descrição gerada automaticamente">
            <a:extLst>
              <a:ext uri="{FF2B5EF4-FFF2-40B4-BE49-F238E27FC236}">
                <a16:creationId xmlns:a16="http://schemas.microsoft.com/office/drawing/2014/main" id="{470F7076-34E2-4840-A38F-67C04AD1419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r="134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259095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AE9C45D-68F5-4667-89F8-855AB82E2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Unicamente os méritos de Cristo podem tornar alguém eleito para a vida eterna. </a:t>
            </a:r>
          </a:p>
        </p:txBody>
      </p:sp>
      <p:pic>
        <p:nvPicPr>
          <p:cNvPr id="5" name="Espaço Reservado para 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832BDE82-222D-4A0B-9032-526A6C1BE6D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r="195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70003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32102FC-AD1F-488B-9DAC-2A799AA75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Todos buscam a perfeição. </a:t>
            </a:r>
          </a:p>
        </p:txBody>
      </p:sp>
      <p:pic>
        <p:nvPicPr>
          <p:cNvPr id="9" name="Espaço Reservado para Imagem 8" descr="Uma imagem contendo pessoa, no interior, segurando, olhando&#10;&#10;Descrição gerada automaticamente">
            <a:extLst>
              <a:ext uri="{FF2B5EF4-FFF2-40B4-BE49-F238E27FC236}">
                <a16:creationId xmlns:a16="http://schemas.microsoft.com/office/drawing/2014/main" id="{02FD8E84-7959-4A10-9B32-110A1A3345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r="168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267572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6B1E8F9-9CB6-4E1C-8B71-DDAEEF9DB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Ninguém fica triste por possuir muitas propriedades.</a:t>
            </a:r>
          </a:p>
        </p:txBody>
      </p:sp>
      <p:pic>
        <p:nvPicPr>
          <p:cNvPr id="5" name="Espaço Reservado para Imagem 4" descr="Grupo de pessoas vestidas de branco&#10;&#10;Descrição gerada automaticamente">
            <a:extLst>
              <a:ext uri="{FF2B5EF4-FFF2-40B4-BE49-F238E27FC236}">
                <a16:creationId xmlns:a16="http://schemas.microsoft.com/office/drawing/2014/main" id="{3214E2D3-A97A-474F-B261-4F34D2B6CBC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 r="22809"/>
          <a:stretch/>
        </p:blipFill>
        <p:spPr/>
      </p:pic>
    </p:spTree>
    <p:extLst>
      <p:ext uri="{BB962C8B-B14F-4D97-AF65-F5344CB8AC3E}">
        <p14:creationId xmlns:p14="http://schemas.microsoft.com/office/powerpoint/2010/main" val="12650083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7952C-4B84-4235-8425-C6DD4ACE7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281333" cy="3365499"/>
          </a:xfrm>
        </p:spPr>
        <p:txBody>
          <a:bodyPr/>
          <a:lstStyle/>
          <a:p>
            <a:r>
              <a:rPr lang="pt-BR" dirty="0"/>
              <a:t>O ENCONTRO MARCANTE DO </a:t>
            </a:r>
            <a:br>
              <a:rPr lang="pt-BR" dirty="0"/>
            </a:br>
            <a:r>
              <a:rPr lang="pt-BR" dirty="0"/>
              <a:t>JOVEM RICO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EC9E90D-E1D7-4890-867E-2664DAE1A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3155509"/>
            <a:ext cx="4198679" cy="1049866"/>
          </a:xfrm>
        </p:spPr>
        <p:txBody>
          <a:bodyPr>
            <a:normAutofit/>
          </a:bodyPr>
          <a:lstStyle/>
          <a:p>
            <a:r>
              <a:rPr lang="pt-BR" i="1" dirty="0"/>
              <a:t>Pr. Eduardo Machado Evangelista ASR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5804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F28E336-0FD9-4A08-AC0D-06348F82D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Ele não possuía propriedades, mas as propriedades que lhe possuíam.</a:t>
            </a:r>
          </a:p>
        </p:txBody>
      </p:sp>
      <p:pic>
        <p:nvPicPr>
          <p:cNvPr id="5" name="Espaço Reservado para Imagem 4" descr="Homem em pé com chapéu&#10;&#10;Descrição gerada automaticamente">
            <a:extLst>
              <a:ext uri="{FF2B5EF4-FFF2-40B4-BE49-F238E27FC236}">
                <a16:creationId xmlns:a16="http://schemas.microsoft.com/office/drawing/2014/main" id="{EE129888-01A8-4DB3-BB38-E945D9FE16F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t="-371" r="45781" b="371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47138384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32058BE-B885-402C-9D62-F8DE2D226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Esse era o preço para seguir, amar mais a Deus e às pessoas do que as “coisas”.</a:t>
            </a:r>
          </a:p>
        </p:txBody>
      </p:sp>
      <p:pic>
        <p:nvPicPr>
          <p:cNvPr id="9" name="Espaço Reservado para Imagem 8" descr="Homem de camisa azul olhando para a água&#10;&#10;Descrição gerada automaticamente">
            <a:extLst>
              <a:ext uri="{FF2B5EF4-FFF2-40B4-BE49-F238E27FC236}">
                <a16:creationId xmlns:a16="http://schemas.microsoft.com/office/drawing/2014/main" id="{810CF230-D633-495E-A4AA-EA7896A810C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6" t="-371" b="371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174608061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3DDB379-855C-4E0D-9885-5A481BE19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 discípulos acharam duro o discurso do Mestre.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57AFCDE-8574-479D-9A4D-84F2D989EA38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8" t="-384" r="8359" b="384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416403015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2BC4337-7DED-423E-841E-78C5FD049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Apenas Deus pode realizar o que o homem jamais poderia, salvar do pecado e guiar para o Reino.</a:t>
            </a:r>
          </a:p>
        </p:txBody>
      </p:sp>
      <p:pic>
        <p:nvPicPr>
          <p:cNvPr id="5" name="Espaço Reservado para Imagem 4" descr="Uma imagem contendo vestuário, homem, vestindo, em pé&#10;&#10;Descrição gerada automaticamente">
            <a:extLst>
              <a:ext uri="{FF2B5EF4-FFF2-40B4-BE49-F238E27FC236}">
                <a16:creationId xmlns:a16="http://schemas.microsoft.com/office/drawing/2014/main" id="{541A07D2-DCA4-4B23-82FC-3051F155DC1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r="240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873616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A3618C-79BE-4CB6-BEDC-764F23A9A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 o mínimo que o Mestre aceita é tudo. </a:t>
            </a:r>
          </a:p>
        </p:txBody>
      </p:sp>
      <p:pic>
        <p:nvPicPr>
          <p:cNvPr id="5" name="Espaço Reservado para Imagem 4" descr="Uma imagem contendo pessoa, vestuário, homem, vestindo&#10;&#10;Descrição gerada automaticamente">
            <a:extLst>
              <a:ext uri="{FF2B5EF4-FFF2-40B4-BE49-F238E27FC236}">
                <a16:creationId xmlns:a16="http://schemas.microsoft.com/office/drawing/2014/main" id="{AEC888B0-7B71-4F9C-BE95-0359EFA7DE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18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90261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51B1CFE-CCCB-4522-A0A7-85ED6AE45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A recompensa ao final certamente é a vida eterna.</a:t>
            </a:r>
          </a:p>
        </p:txBody>
      </p:sp>
      <p:pic>
        <p:nvPicPr>
          <p:cNvPr id="5" name="Espaço Reservado para Imagem 4" descr="Uma imagem contendo pessoa, homem, jovem, branco&#10;&#10;Descrição gerada automaticamente">
            <a:extLst>
              <a:ext uri="{FF2B5EF4-FFF2-40B4-BE49-F238E27FC236}">
                <a16:creationId xmlns:a16="http://schemas.microsoft.com/office/drawing/2014/main" id="{5592D190-B3D4-41A5-ADDF-76C0E301263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8" r="-10904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8487723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095561-C5C5-430B-B286-29533412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talvez você esteja pensando que dinheiro não é problema. </a:t>
            </a:r>
          </a:p>
        </p:txBody>
      </p:sp>
      <p:pic>
        <p:nvPicPr>
          <p:cNvPr id="5" name="Espaço Reservado para Imagem 4" descr="Uma imagem contendo mesa, frente, em pé, bandeja&#10;&#10;Descrição gerada automaticamente">
            <a:extLst>
              <a:ext uri="{FF2B5EF4-FFF2-40B4-BE49-F238E27FC236}">
                <a16:creationId xmlns:a16="http://schemas.microsoft.com/office/drawing/2014/main" id="{EDBBF65F-86A6-41C5-855A-14D7D1161AE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r="19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052169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B7E98F0-5166-484F-8E6B-277DFDB35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O que pode estar ocupando o espaço que pertence a Deus na sua vida? </a:t>
            </a:r>
          </a:p>
        </p:txBody>
      </p:sp>
      <p:pic>
        <p:nvPicPr>
          <p:cNvPr id="24" name="Espaço Reservado para Imagem 23">
            <a:extLst>
              <a:ext uri="{FF2B5EF4-FFF2-40B4-BE49-F238E27FC236}">
                <a16:creationId xmlns:a16="http://schemas.microsoft.com/office/drawing/2014/main" id="{D7234D98-4A25-444C-974F-44CB61B1625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0239" t="-384" r="-2869" b="384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215560092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44B54A8-6465-4A53-ABED-EA97CADE6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Seja lá o que for é exatamente o que Deus está pedindo.</a:t>
            </a:r>
          </a:p>
        </p:txBody>
      </p:sp>
      <p:pic>
        <p:nvPicPr>
          <p:cNvPr id="5" name="Espaço Reservado para Imagem 4" descr="Uma imagem contendo vestuário, homem, vestindo, em pé&#10;&#10;Descrição gerada automaticamente">
            <a:extLst>
              <a:ext uri="{FF2B5EF4-FFF2-40B4-BE49-F238E27FC236}">
                <a16:creationId xmlns:a16="http://schemas.microsoft.com/office/drawing/2014/main" id="{DB6D02DA-B3DE-47B8-BC1A-D3E3471E056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r="240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855234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6F8F8F7-A45E-498A-A1C7-F1E8CCD39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POLICARPO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0F5EE48A-CCCA-479C-8A53-71C040EE9056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9927" r="17437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19598433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6B3ABA6-7A2F-4189-AFD0-7811CE075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regra é gastar! </a:t>
            </a:r>
          </a:p>
        </p:txBody>
      </p:sp>
      <p:pic>
        <p:nvPicPr>
          <p:cNvPr id="6" name="Espaço Reservado para Imagem 5" descr="Pés de pessoa&#10;&#10;Descrição gerada automaticamente">
            <a:extLst>
              <a:ext uri="{FF2B5EF4-FFF2-40B4-BE49-F238E27FC236}">
                <a16:creationId xmlns:a16="http://schemas.microsoft.com/office/drawing/2014/main" id="{E2F97E49-C772-4224-ABD3-E84234A48F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2" b="90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452508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7D484C-D3E6-44A7-A055-CDBDC9A96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No passado, homens entregaram a própria vida por amor a Jesus.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9A08D64-061E-4D2C-8362-3712D7125D31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t="3379" b="11571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110574119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64234A3-E8D7-41E2-9C7C-1F99507A7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Hoje é o momento de você entregar o seu tudo para Deus e Ele fará coisas extraordinárias em sua vida.</a:t>
            </a:r>
          </a:p>
        </p:txBody>
      </p:sp>
      <p:pic>
        <p:nvPicPr>
          <p:cNvPr id="5" name="Espaço Reservado para Imagem 4" descr="Uma imagem contendo pessoa, esporte, roxo, edifício&#10;&#10;Descrição gerada automaticamente">
            <a:extLst>
              <a:ext uri="{FF2B5EF4-FFF2-40B4-BE49-F238E27FC236}">
                <a16:creationId xmlns:a16="http://schemas.microsoft.com/office/drawing/2014/main" id="{DFA213C7-3327-431F-8F38-49EEA94333A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t="-371" r="24556" b="371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220658232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355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CA6AD08-66FF-4BB7-9F25-53F96DF6F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 bolsa da Louis Vuitton </a:t>
            </a:r>
          </a:p>
        </p:txBody>
      </p:sp>
      <p:pic>
        <p:nvPicPr>
          <p:cNvPr id="6" name="Espaço Reservado para Imagem 5" descr="Uma imagem contendo acessório, bolsa&#10;&#10;Descrição gerada automaticamente">
            <a:extLst>
              <a:ext uri="{FF2B5EF4-FFF2-40B4-BE49-F238E27FC236}">
                <a16:creationId xmlns:a16="http://schemas.microsoft.com/office/drawing/2014/main" id="{DCFE9C45-7468-4CEF-856F-07F9D4D9B5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890" b="22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32429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62BA90A-4B4E-4E1A-A41F-159C173AF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terno da </a:t>
            </a:r>
            <a:r>
              <a:rPr lang="pt-BR" dirty="0" err="1"/>
              <a:t>Kiton</a:t>
            </a:r>
            <a:r>
              <a:rPr lang="pt-BR" dirty="0"/>
              <a:t> – K5</a:t>
            </a:r>
          </a:p>
        </p:txBody>
      </p:sp>
      <p:pic>
        <p:nvPicPr>
          <p:cNvPr id="6" name="Espaço Reservado para Imagem 5" descr="Homem de terno e gravata&#10;&#10;Descrição gerada automaticamente">
            <a:extLst>
              <a:ext uri="{FF2B5EF4-FFF2-40B4-BE49-F238E27FC236}">
                <a16:creationId xmlns:a16="http://schemas.microsoft.com/office/drawing/2014/main" id="{7E77FD00-36A6-47D9-A842-4FD30D4164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730" b="237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476000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6670568-63EA-4975-8B81-8AEEC31F6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As pessoas procuram uma experiência ao fazer compras</a:t>
            </a:r>
          </a:p>
        </p:txBody>
      </p:sp>
      <p:pic>
        <p:nvPicPr>
          <p:cNvPr id="5" name="Espaço Reservado para Imagem 4" descr="Uma imagem contendo pessoa, no interior, laptop, computador&#10;&#10;Descrição gerada automaticamente">
            <a:extLst>
              <a:ext uri="{FF2B5EF4-FFF2-40B4-BE49-F238E27FC236}">
                <a16:creationId xmlns:a16="http://schemas.microsoft.com/office/drawing/2014/main" id="{153529EF-8BF3-4545-9669-6CD9C580D5E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828" t="-371" r="9458" b="371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15919601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D6264B5-A71E-4CE2-9DF2-F0A8E93A2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O amor ou apego ao dinheiro é a raiz de todos os males.</a:t>
            </a:r>
          </a:p>
        </p:txBody>
      </p:sp>
      <p:pic>
        <p:nvPicPr>
          <p:cNvPr id="10" name="Espaço Reservado para Imagem 9" descr="Uma imagem contendo material de papelaria, no interior, mesa, de madeira&#10;&#10;Descrição gerada automaticamente">
            <a:extLst>
              <a:ext uri="{FF2B5EF4-FFF2-40B4-BE49-F238E27FC236}">
                <a16:creationId xmlns:a16="http://schemas.microsoft.com/office/drawing/2014/main" id="{97A71C3E-E9E0-459B-813B-0A65175A86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3" b="92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24990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80B8167-EE65-4A79-A2A8-D3D6DB72F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 O jovem rico</a:t>
            </a:r>
          </a:p>
        </p:txBody>
      </p:sp>
      <p:pic>
        <p:nvPicPr>
          <p:cNvPr id="6" name="Espaço Reservado para Imagem 5" descr="Grupo de pessoas com roupas de frio&#10;&#10;Descrição gerada automaticamente">
            <a:extLst>
              <a:ext uri="{FF2B5EF4-FFF2-40B4-BE49-F238E27FC236}">
                <a16:creationId xmlns:a16="http://schemas.microsoft.com/office/drawing/2014/main" id="{0FB3C575-4501-4F15-B95C-FE0B5C6470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5" b="9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318690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0C60E89-B677-4C41-B2DE-6B94B97FD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uma vida exemplar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D46B316-A241-47C7-A204-50C1493E614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267204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207C07-B204-4626-8F59-E4A5A3AD33EA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2259</TotalTime>
  <Words>333</Words>
  <Application>Microsoft Office PowerPoint</Application>
  <PresentationFormat>Widescreen</PresentationFormat>
  <Paragraphs>31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Century Gothic</vt:lpstr>
      <vt:lpstr>Tema do Office</vt:lpstr>
      <vt:lpstr>Apresentação do PowerPoint</vt:lpstr>
      <vt:lpstr>O ENCONTRO MARCANTE DO  JOVEM RICO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10</cp:revision>
  <dcterms:created xsi:type="dcterms:W3CDTF">2020-03-08T01:37:33Z</dcterms:created>
  <dcterms:modified xsi:type="dcterms:W3CDTF">2020-03-11T23:11:11Z</dcterms:modified>
</cp:coreProperties>
</file>