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8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5" r:id="rId47"/>
    <p:sldId id="304" r:id="rId48"/>
    <p:sldId id="306" r:id="rId49"/>
    <p:sldId id="307" r:id="rId50"/>
    <p:sldId id="308" r:id="rId51"/>
    <p:sldId id="309" r:id="rId52"/>
    <p:sldId id="310" r:id="rId53"/>
    <p:sldId id="258" r:id="rId5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49DDFE-F2B2-4A0B-933C-3A076E98EDD8}" v="250" dt="2020-03-12T22:57:41.5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4660"/>
  </p:normalViewPr>
  <p:slideViewPr>
    <p:cSldViewPr snapToGrid="0">
      <p:cViewPr varScale="1">
        <p:scale>
          <a:sx n="60" d="100"/>
          <a:sy n="60" d="100"/>
        </p:scale>
        <p:origin x="76" y="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E487E56B-187C-456D-9052-DBD51DAD5113}"/>
    <pc:docChg chg="undo custSel addSld delSld modSld sldOrd">
      <pc:chgData name="marcos aurelio gularte de castro" userId="67f50566e2aee3b4" providerId="LiveId" clId="{E487E56B-187C-456D-9052-DBD51DAD5113}" dt="2020-03-12T22:57:26.074" v="449" actId="27614"/>
      <pc:docMkLst>
        <pc:docMk/>
      </pc:docMkLst>
      <pc:sldChg chg="modSp modTransition setBg">
        <pc:chgData name="marcos aurelio gularte de castro" userId="67f50566e2aee3b4" providerId="LiveId" clId="{E487E56B-187C-456D-9052-DBD51DAD5113}" dt="2020-03-12T18:37:28.339" v="253"/>
        <pc:sldMkLst>
          <pc:docMk/>
          <pc:sldMk cId="183580406" sldId="256"/>
        </pc:sldMkLst>
        <pc:spChg chg="mod">
          <ac:chgData name="marcos aurelio gularte de castro" userId="67f50566e2aee3b4" providerId="LiveId" clId="{E487E56B-187C-456D-9052-DBD51DAD5113}" dt="2020-03-12T17:36:01.265" v="0"/>
          <ac:spMkLst>
            <pc:docMk/>
            <pc:sldMk cId="183580406" sldId="256"/>
            <ac:spMk id="2" creationId="{7477952C-4B84-4235-8425-C6DD4ACE77C1}"/>
          </ac:spMkLst>
        </pc:spChg>
        <pc:spChg chg="mod">
          <ac:chgData name="marcos aurelio gularte de castro" userId="67f50566e2aee3b4" providerId="LiveId" clId="{E487E56B-187C-456D-9052-DBD51DAD5113}" dt="2020-03-12T17:36:21.244" v="2" actId="20577"/>
          <ac:spMkLst>
            <pc:docMk/>
            <pc:sldMk cId="183580406" sldId="256"/>
            <ac:spMk id="5" creationId="{6EC9E90D-E1D7-4890-867E-2664DAE1A689}"/>
          </ac:spMkLst>
        </pc:spChg>
      </pc:sldChg>
      <pc:sldChg chg="modTransition">
        <pc:chgData name="marcos aurelio gularte de castro" userId="67f50566e2aee3b4" providerId="LiveId" clId="{E487E56B-187C-456D-9052-DBD51DAD5113}" dt="2020-03-12T18:33:39.756" v="251"/>
        <pc:sldMkLst>
          <pc:docMk/>
          <pc:sldMk cId="1393081079" sldId="257"/>
        </pc:sldMkLst>
      </pc:sldChg>
      <pc:sldChg chg="modTransition">
        <pc:chgData name="marcos aurelio gularte de castro" userId="67f50566e2aee3b4" providerId="LiveId" clId="{E487E56B-187C-456D-9052-DBD51DAD5113}" dt="2020-03-12T18:33:39.756" v="251"/>
        <pc:sldMkLst>
          <pc:docMk/>
          <pc:sldMk cId="855135516" sldId="258"/>
        </pc:sldMkLst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2924525081" sldId="259"/>
        </pc:sldMkLst>
      </pc:sldChg>
      <pc:sldChg chg="addSp delSp modSp add modTransition">
        <pc:chgData name="marcos aurelio gularte de castro" userId="67f50566e2aee3b4" providerId="LiveId" clId="{E487E56B-187C-456D-9052-DBD51DAD5113}" dt="2020-03-12T18:33:39.756" v="251"/>
        <pc:sldMkLst>
          <pc:docMk/>
          <pc:sldMk cId="3124169864" sldId="259"/>
        </pc:sldMkLst>
        <pc:spChg chg="del">
          <ac:chgData name="marcos aurelio gularte de castro" userId="67f50566e2aee3b4" providerId="LiveId" clId="{E487E56B-187C-456D-9052-DBD51DAD5113}" dt="2020-03-12T17:38:02.244" v="7"/>
          <ac:spMkLst>
            <pc:docMk/>
            <pc:sldMk cId="3124169864" sldId="259"/>
            <ac:spMk id="2" creationId="{13099C79-54D5-4028-8882-B4E53C9D72BF}"/>
          </ac:spMkLst>
        </pc:spChg>
        <pc:spChg chg="del">
          <ac:chgData name="marcos aurelio gularte de castro" userId="67f50566e2aee3b4" providerId="LiveId" clId="{E487E56B-187C-456D-9052-DBD51DAD5113}" dt="2020-03-12T17:38:02.244" v="7"/>
          <ac:spMkLst>
            <pc:docMk/>
            <pc:sldMk cId="3124169864" sldId="259"/>
            <ac:spMk id="3" creationId="{CFA10A42-9CDD-49F9-9B25-DDBBCA1AADAD}"/>
          </ac:spMkLst>
        </pc:spChg>
        <pc:spChg chg="del">
          <ac:chgData name="marcos aurelio gularte de castro" userId="67f50566e2aee3b4" providerId="LiveId" clId="{E487E56B-187C-456D-9052-DBD51DAD5113}" dt="2020-03-12T17:38:02.244" v="7"/>
          <ac:spMkLst>
            <pc:docMk/>
            <pc:sldMk cId="3124169864" sldId="259"/>
            <ac:spMk id="4" creationId="{1D986A8A-AA4F-400D-ACFA-7F409D137602}"/>
          </ac:spMkLst>
        </pc:spChg>
        <pc:spChg chg="add del mod">
          <ac:chgData name="marcos aurelio gularte de castro" userId="67f50566e2aee3b4" providerId="LiveId" clId="{E487E56B-187C-456D-9052-DBD51DAD5113}" dt="2020-03-12T17:39:02.238" v="35"/>
          <ac:spMkLst>
            <pc:docMk/>
            <pc:sldMk cId="3124169864" sldId="259"/>
            <ac:spMk id="5" creationId="{C8C432EC-4DF3-4B29-9939-8859A1817FA1}"/>
          </ac:spMkLst>
        </pc:spChg>
        <pc:spChg chg="add del mod">
          <ac:chgData name="marcos aurelio gularte de castro" userId="67f50566e2aee3b4" providerId="LiveId" clId="{E487E56B-187C-456D-9052-DBD51DAD5113}" dt="2020-03-12T17:39:02.238" v="35"/>
          <ac:spMkLst>
            <pc:docMk/>
            <pc:sldMk cId="3124169864" sldId="259"/>
            <ac:spMk id="6" creationId="{1FC63470-7441-4CE3-80CD-AD9E81DF9D60}"/>
          </ac:spMkLst>
        </pc:spChg>
        <pc:spChg chg="add mod">
          <ac:chgData name="marcos aurelio gularte de castro" userId="67f50566e2aee3b4" providerId="LiveId" clId="{E487E56B-187C-456D-9052-DBD51DAD5113}" dt="2020-03-12T17:39:39.153" v="51" actId="20577"/>
          <ac:spMkLst>
            <pc:docMk/>
            <pc:sldMk cId="3124169864" sldId="259"/>
            <ac:spMk id="7" creationId="{09A8394A-3FEC-46EE-9ED3-DEAF0306704B}"/>
          </ac:spMkLst>
        </pc:spChg>
      </pc:sldChg>
      <pc:sldChg chg="addSp delSp modSp add modTransition">
        <pc:chgData name="marcos aurelio gularte de castro" userId="67f50566e2aee3b4" providerId="LiveId" clId="{E487E56B-187C-456D-9052-DBD51DAD5113}" dt="2020-03-12T21:58:04.584" v="254"/>
        <pc:sldMkLst>
          <pc:docMk/>
          <pc:sldMk cId="468064497" sldId="260"/>
        </pc:sldMkLst>
        <pc:spChg chg="mod">
          <ac:chgData name="marcos aurelio gularte de castro" userId="67f50566e2aee3b4" providerId="LiveId" clId="{E487E56B-187C-456D-9052-DBD51DAD5113}" dt="2020-03-12T17:40:04.962" v="52"/>
          <ac:spMkLst>
            <pc:docMk/>
            <pc:sldMk cId="468064497" sldId="260"/>
            <ac:spMk id="2" creationId="{92717616-2A41-4054-8E81-99C7E5B6334E}"/>
          </ac:spMkLst>
        </pc:spChg>
        <pc:spChg chg="del">
          <ac:chgData name="marcos aurelio gularte de castro" userId="67f50566e2aee3b4" providerId="LiveId" clId="{E487E56B-187C-456D-9052-DBD51DAD5113}" dt="2020-03-12T21:58:04.584" v="254"/>
          <ac:spMkLst>
            <pc:docMk/>
            <pc:sldMk cId="468064497" sldId="260"/>
            <ac:spMk id="3" creationId="{47C0DD14-223C-458F-AE1B-D0D3E3D15B90}"/>
          </ac:spMkLst>
        </pc:spChg>
        <pc:picChg chg="add mod">
          <ac:chgData name="marcos aurelio gularte de castro" userId="67f50566e2aee3b4" providerId="LiveId" clId="{E487E56B-187C-456D-9052-DBD51DAD5113}" dt="2020-03-12T21:58:04.584" v="254"/>
          <ac:picMkLst>
            <pc:docMk/>
            <pc:sldMk cId="468064497" sldId="260"/>
            <ac:picMk id="4" creationId="{D23B4708-6753-4544-91A5-3D270F085966}"/>
          </ac:picMkLst>
        </pc:picChg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1723242956" sldId="260"/>
        </pc:sldMkLst>
      </pc:sldChg>
      <pc:sldChg chg="addSp delSp modSp add modTransition">
        <pc:chgData name="marcos aurelio gularte de castro" userId="67f50566e2aee3b4" providerId="LiveId" clId="{E487E56B-187C-456D-9052-DBD51DAD5113}" dt="2020-03-12T21:58:21.998" v="255"/>
        <pc:sldMkLst>
          <pc:docMk/>
          <pc:sldMk cId="1115995230" sldId="261"/>
        </pc:sldMkLst>
        <pc:spChg chg="mod">
          <ac:chgData name="marcos aurelio gularte de castro" userId="67f50566e2aee3b4" providerId="LiveId" clId="{E487E56B-187C-456D-9052-DBD51DAD5113}" dt="2020-03-12T17:40:50.494" v="53"/>
          <ac:spMkLst>
            <pc:docMk/>
            <pc:sldMk cId="1115995230" sldId="261"/>
            <ac:spMk id="2" creationId="{B6B69185-CC01-4909-ADD3-509BEAE4EBFB}"/>
          </ac:spMkLst>
        </pc:spChg>
        <pc:spChg chg="del">
          <ac:chgData name="marcos aurelio gularte de castro" userId="67f50566e2aee3b4" providerId="LiveId" clId="{E487E56B-187C-456D-9052-DBD51DAD5113}" dt="2020-03-12T21:58:21.998" v="255"/>
          <ac:spMkLst>
            <pc:docMk/>
            <pc:sldMk cId="1115995230" sldId="261"/>
            <ac:spMk id="3" creationId="{FA771E00-D29C-4A2C-89B2-7B31D29EA7EA}"/>
          </ac:spMkLst>
        </pc:spChg>
        <pc:picChg chg="add mod">
          <ac:chgData name="marcos aurelio gularte de castro" userId="67f50566e2aee3b4" providerId="LiveId" clId="{E487E56B-187C-456D-9052-DBD51DAD5113}" dt="2020-03-12T21:58:21.998" v="255"/>
          <ac:picMkLst>
            <pc:docMk/>
            <pc:sldMk cId="1115995230" sldId="261"/>
            <ac:picMk id="4" creationId="{3316AA89-D0DD-4509-BA84-BA665B5B9664}"/>
          </ac:picMkLst>
        </pc:picChg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1354760003" sldId="261"/>
        </pc:sldMkLst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1591960154" sldId="262"/>
        </pc:sldMkLst>
      </pc:sldChg>
      <pc:sldChg chg="addSp delSp modSp add modTransition">
        <pc:chgData name="marcos aurelio gularte de castro" userId="67f50566e2aee3b4" providerId="LiveId" clId="{E487E56B-187C-456D-9052-DBD51DAD5113}" dt="2020-03-12T22:14:36.404" v="258" actId="962"/>
        <pc:sldMkLst>
          <pc:docMk/>
          <pc:sldMk cId="2021495144" sldId="262"/>
        </pc:sldMkLst>
        <pc:spChg chg="mod">
          <ac:chgData name="marcos aurelio gularte de castro" userId="67f50566e2aee3b4" providerId="LiveId" clId="{E487E56B-187C-456D-9052-DBD51DAD5113}" dt="2020-03-12T17:42:53.404" v="61" actId="20577"/>
          <ac:spMkLst>
            <pc:docMk/>
            <pc:sldMk cId="2021495144" sldId="262"/>
            <ac:spMk id="2" creationId="{668791C7-54CB-474F-8052-CDB46786D5C3}"/>
          </ac:spMkLst>
        </pc:spChg>
        <pc:spChg chg="del">
          <ac:chgData name="marcos aurelio gularte de castro" userId="67f50566e2aee3b4" providerId="LiveId" clId="{E487E56B-187C-456D-9052-DBD51DAD5113}" dt="2020-03-12T22:14:34.009" v="256" actId="931"/>
          <ac:spMkLst>
            <pc:docMk/>
            <pc:sldMk cId="2021495144" sldId="262"/>
            <ac:spMk id="3" creationId="{B6E8B69C-8673-4191-97F6-5FA316B249A5}"/>
          </ac:spMkLst>
        </pc:spChg>
        <pc:picChg chg="add mod">
          <ac:chgData name="marcos aurelio gularte de castro" userId="67f50566e2aee3b4" providerId="LiveId" clId="{E487E56B-187C-456D-9052-DBD51DAD5113}" dt="2020-03-12T22:14:36.404" v="258" actId="962"/>
          <ac:picMkLst>
            <pc:docMk/>
            <pc:sldMk cId="2021495144" sldId="262"/>
            <ac:picMk id="5" creationId="{2FE28C97-119A-4717-AADB-7A56C99806DB}"/>
          </ac:picMkLst>
        </pc:picChg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116249902" sldId="263"/>
        </pc:sldMkLst>
      </pc:sldChg>
      <pc:sldChg chg="addSp delSp modSp add modTransition">
        <pc:chgData name="marcos aurelio gularte de castro" userId="67f50566e2aee3b4" providerId="LiveId" clId="{E487E56B-187C-456D-9052-DBD51DAD5113}" dt="2020-03-12T22:16:38.564" v="262" actId="27614"/>
        <pc:sldMkLst>
          <pc:docMk/>
          <pc:sldMk cId="4156790384" sldId="263"/>
        </pc:sldMkLst>
        <pc:spChg chg="mod">
          <ac:chgData name="marcos aurelio gularte de castro" userId="67f50566e2aee3b4" providerId="LiveId" clId="{E487E56B-187C-456D-9052-DBD51DAD5113}" dt="2020-03-12T17:43:37.539" v="65" actId="20577"/>
          <ac:spMkLst>
            <pc:docMk/>
            <pc:sldMk cId="4156790384" sldId="263"/>
            <ac:spMk id="2" creationId="{FF1763B9-2130-4038-AC43-70E6F559F9F9}"/>
          </ac:spMkLst>
        </pc:spChg>
        <pc:spChg chg="del">
          <ac:chgData name="marcos aurelio gularte de castro" userId="67f50566e2aee3b4" providerId="LiveId" clId="{E487E56B-187C-456D-9052-DBD51DAD5113}" dt="2020-03-12T22:15:02.333" v="259"/>
          <ac:spMkLst>
            <pc:docMk/>
            <pc:sldMk cId="4156790384" sldId="263"/>
            <ac:spMk id="3" creationId="{E1F4B166-B0A9-4D50-AAAE-1D28C15C4AFA}"/>
          </ac:spMkLst>
        </pc:spChg>
        <pc:spChg chg="add del mod">
          <ac:chgData name="marcos aurelio gularte de castro" userId="67f50566e2aee3b4" providerId="LiveId" clId="{E487E56B-187C-456D-9052-DBD51DAD5113}" dt="2020-03-12T22:16:34.750" v="261" actId="931"/>
          <ac:spMkLst>
            <pc:docMk/>
            <pc:sldMk cId="4156790384" sldId="263"/>
            <ac:spMk id="6" creationId="{09B6B24F-F4D2-4ABD-9E00-7C401DB66EC6}"/>
          </ac:spMkLst>
        </pc:spChg>
        <pc:picChg chg="add del mod">
          <ac:chgData name="marcos aurelio gularte de castro" userId="67f50566e2aee3b4" providerId="LiveId" clId="{E487E56B-187C-456D-9052-DBD51DAD5113}" dt="2020-03-12T22:15:06.334" v="260" actId="478"/>
          <ac:picMkLst>
            <pc:docMk/>
            <pc:sldMk cId="4156790384" sldId="263"/>
            <ac:picMk id="4" creationId="{EE779376-1E85-40C0-93ED-1A8AB128A9FD}"/>
          </ac:picMkLst>
        </pc:picChg>
        <pc:picChg chg="add mod">
          <ac:chgData name="marcos aurelio gularte de castro" userId="67f50566e2aee3b4" providerId="LiveId" clId="{E487E56B-187C-456D-9052-DBD51DAD5113}" dt="2020-03-12T22:16:38.564" v="262" actId="27614"/>
          <ac:picMkLst>
            <pc:docMk/>
            <pc:sldMk cId="4156790384" sldId="263"/>
            <ac:picMk id="8" creationId="{8A3E4639-CC9D-4FA2-A443-A2EEACA4FFEE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2T22:16:57.575" v="263"/>
        <pc:sldMkLst>
          <pc:docMk/>
          <pc:sldMk cId="82894926" sldId="264"/>
        </pc:sldMkLst>
        <pc:spChg chg="mod">
          <ac:chgData name="marcos aurelio gularte de castro" userId="67f50566e2aee3b4" providerId="LiveId" clId="{E487E56B-187C-456D-9052-DBD51DAD5113}" dt="2020-03-12T18:04:38.958" v="125"/>
          <ac:spMkLst>
            <pc:docMk/>
            <pc:sldMk cId="82894926" sldId="264"/>
            <ac:spMk id="2" creationId="{11C51E3C-C2E1-4476-A984-6CA077DA9734}"/>
          </ac:spMkLst>
        </pc:spChg>
        <pc:spChg chg="add del">
          <ac:chgData name="marcos aurelio gularte de castro" userId="67f50566e2aee3b4" providerId="LiveId" clId="{E487E56B-187C-456D-9052-DBD51DAD5113}" dt="2020-03-12T22:16:57.575" v="263"/>
          <ac:spMkLst>
            <pc:docMk/>
            <pc:sldMk cId="82894926" sldId="264"/>
            <ac:spMk id="3" creationId="{2E3EBDE8-E830-4915-86B4-4AFD0C690F47}"/>
          </ac:spMkLst>
        </pc:spChg>
        <pc:spChg chg="add del mod">
          <ac:chgData name="marcos aurelio gularte de castro" userId="67f50566e2aee3b4" providerId="LiveId" clId="{E487E56B-187C-456D-9052-DBD51DAD5113}" dt="2020-03-12T18:04:38.958" v="125"/>
          <ac:spMkLst>
            <pc:docMk/>
            <pc:sldMk cId="82894926" sldId="264"/>
            <ac:spMk id="4" creationId="{B296FFD1-8D95-4BA1-A3C5-03F5B6F130D4}"/>
          </ac:spMkLst>
        </pc:spChg>
        <pc:picChg chg="add mod">
          <ac:chgData name="marcos aurelio gularte de castro" userId="67f50566e2aee3b4" providerId="LiveId" clId="{E487E56B-187C-456D-9052-DBD51DAD5113}" dt="2020-03-12T22:16:57.575" v="263"/>
          <ac:picMkLst>
            <pc:docMk/>
            <pc:sldMk cId="82894926" sldId="264"/>
            <ac:picMk id="5" creationId="{62D2E419-B521-427E-8D4A-DBB64B2EB7C4}"/>
          </ac:picMkLst>
        </pc:picChg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4253186903" sldId="264"/>
        </pc:sldMkLst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1012672044" sldId="265"/>
        </pc:sldMkLst>
      </pc:sldChg>
      <pc:sldChg chg="addSp delSp modSp add modTransition">
        <pc:chgData name="marcos aurelio gularte de castro" userId="67f50566e2aee3b4" providerId="LiveId" clId="{E487E56B-187C-456D-9052-DBD51DAD5113}" dt="2020-03-12T22:17:22.319" v="264"/>
        <pc:sldMkLst>
          <pc:docMk/>
          <pc:sldMk cId="1767472219" sldId="265"/>
        </pc:sldMkLst>
        <pc:spChg chg="mod">
          <ac:chgData name="marcos aurelio gularte de castro" userId="67f50566e2aee3b4" providerId="LiveId" clId="{E487E56B-187C-456D-9052-DBD51DAD5113}" dt="2020-03-12T18:04:55.227" v="127" actId="27636"/>
          <ac:spMkLst>
            <pc:docMk/>
            <pc:sldMk cId="1767472219" sldId="265"/>
            <ac:spMk id="2" creationId="{4A16726C-6E4D-4144-B6FD-7958AD910F4A}"/>
          </ac:spMkLst>
        </pc:spChg>
        <pc:spChg chg="del">
          <ac:chgData name="marcos aurelio gularte de castro" userId="67f50566e2aee3b4" providerId="LiveId" clId="{E487E56B-187C-456D-9052-DBD51DAD5113}" dt="2020-03-12T17:44:11.649" v="70"/>
          <ac:spMkLst>
            <pc:docMk/>
            <pc:sldMk cId="1767472219" sldId="265"/>
            <ac:spMk id="3" creationId="{D6071E42-03F7-4824-87AC-6CCA5B675428}"/>
          </ac:spMkLst>
        </pc:spChg>
        <pc:spChg chg="add del mod">
          <ac:chgData name="marcos aurelio gularte de castro" userId="67f50566e2aee3b4" providerId="LiveId" clId="{E487E56B-187C-456D-9052-DBD51DAD5113}" dt="2020-03-12T17:44:11.649" v="70"/>
          <ac:spMkLst>
            <pc:docMk/>
            <pc:sldMk cId="1767472219" sldId="265"/>
            <ac:spMk id="4" creationId="{37578E1E-279F-4CD0-AC49-3F65B5E8B239}"/>
          </ac:spMkLst>
        </pc:spChg>
        <pc:spChg chg="add del mod">
          <ac:chgData name="marcos aurelio gularte de castro" userId="67f50566e2aee3b4" providerId="LiveId" clId="{E487E56B-187C-456D-9052-DBD51DAD5113}" dt="2020-03-12T18:04:55.162" v="126"/>
          <ac:spMkLst>
            <pc:docMk/>
            <pc:sldMk cId="1767472219" sldId="265"/>
            <ac:spMk id="5" creationId="{6A5EBF67-4A4E-41A1-B592-14EE620A3EFF}"/>
          </ac:spMkLst>
        </pc:spChg>
        <pc:spChg chg="add del mod">
          <ac:chgData name="marcos aurelio gularte de castro" userId="67f50566e2aee3b4" providerId="LiveId" clId="{E487E56B-187C-456D-9052-DBD51DAD5113}" dt="2020-03-12T22:17:22.319" v="264"/>
          <ac:spMkLst>
            <pc:docMk/>
            <pc:sldMk cId="1767472219" sldId="265"/>
            <ac:spMk id="6" creationId="{ECD17DB2-E3FC-44F4-B119-7E786441093F}"/>
          </ac:spMkLst>
        </pc:spChg>
        <pc:picChg chg="add mod">
          <ac:chgData name="marcos aurelio gularte de castro" userId="67f50566e2aee3b4" providerId="LiveId" clId="{E487E56B-187C-456D-9052-DBD51DAD5113}" dt="2020-03-12T22:17:22.319" v="264"/>
          <ac:picMkLst>
            <pc:docMk/>
            <pc:sldMk cId="1767472219" sldId="265"/>
            <ac:picMk id="7" creationId="{5C97844D-FB89-4658-BDC1-976F34EBC100}"/>
          </ac:picMkLst>
        </pc:picChg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419519032" sldId="266"/>
        </pc:sldMkLst>
      </pc:sldChg>
      <pc:sldChg chg="addSp delSp modSp add modTransition">
        <pc:chgData name="marcos aurelio gularte de castro" userId="67f50566e2aee3b4" providerId="LiveId" clId="{E487E56B-187C-456D-9052-DBD51DAD5113}" dt="2020-03-12T22:19:00.964" v="274" actId="18131"/>
        <pc:sldMkLst>
          <pc:docMk/>
          <pc:sldMk cId="3471699634" sldId="266"/>
        </pc:sldMkLst>
        <pc:spChg chg="mod">
          <ac:chgData name="marcos aurelio gularte de castro" userId="67f50566e2aee3b4" providerId="LiveId" clId="{E487E56B-187C-456D-9052-DBD51DAD5113}" dt="2020-03-12T17:45:02.944" v="78" actId="20577"/>
          <ac:spMkLst>
            <pc:docMk/>
            <pc:sldMk cId="3471699634" sldId="266"/>
            <ac:spMk id="2" creationId="{6C2CC150-7029-4FFD-82BF-CA73AC3D99E5}"/>
          </ac:spMkLst>
        </pc:spChg>
        <pc:spChg chg="del">
          <ac:chgData name="marcos aurelio gularte de castro" userId="67f50566e2aee3b4" providerId="LiveId" clId="{E487E56B-187C-456D-9052-DBD51DAD5113}" dt="2020-03-12T22:18:01.013" v="265"/>
          <ac:spMkLst>
            <pc:docMk/>
            <pc:sldMk cId="3471699634" sldId="266"/>
            <ac:spMk id="3" creationId="{59241E69-E3F5-4AD3-BA3F-A292666334A2}"/>
          </ac:spMkLst>
        </pc:spChg>
        <pc:spChg chg="add del mod">
          <ac:chgData name="marcos aurelio gularte de castro" userId="67f50566e2aee3b4" providerId="LiveId" clId="{E487E56B-187C-456D-9052-DBD51DAD5113}" dt="2020-03-12T22:18:48.396" v="273"/>
          <ac:spMkLst>
            <pc:docMk/>
            <pc:sldMk cId="3471699634" sldId="266"/>
            <ac:spMk id="8" creationId="{27E30EDE-CFE8-4ACF-8A52-790447A33FCD}"/>
          </ac:spMkLst>
        </pc:spChg>
        <pc:picChg chg="add del mod">
          <ac:chgData name="marcos aurelio gularte de castro" userId="67f50566e2aee3b4" providerId="LiveId" clId="{E487E56B-187C-456D-9052-DBD51DAD5113}" dt="2020-03-12T22:18:46.119" v="272" actId="478"/>
          <ac:picMkLst>
            <pc:docMk/>
            <pc:sldMk cId="3471699634" sldId="266"/>
            <ac:picMk id="4" creationId="{9FB8C6E4-5BF7-4F69-AA9F-2FA73304E160}"/>
          </ac:picMkLst>
        </pc:picChg>
        <pc:picChg chg="add del mod">
          <ac:chgData name="marcos aurelio gularte de castro" userId="67f50566e2aee3b4" providerId="LiveId" clId="{E487E56B-187C-456D-9052-DBD51DAD5113}" dt="2020-03-12T22:18:32.322" v="269" actId="478"/>
          <ac:picMkLst>
            <pc:docMk/>
            <pc:sldMk cId="3471699634" sldId="266"/>
            <ac:picMk id="5" creationId="{F00777E8-C552-4BC0-A4D2-CC04B3BCDEDA}"/>
          </ac:picMkLst>
        </pc:picChg>
        <pc:picChg chg="add del">
          <ac:chgData name="marcos aurelio gularte de castro" userId="67f50566e2aee3b4" providerId="LiveId" clId="{E487E56B-187C-456D-9052-DBD51DAD5113}" dt="2020-03-12T22:18:44.878" v="271" actId="478"/>
          <ac:picMkLst>
            <pc:docMk/>
            <pc:sldMk cId="3471699634" sldId="266"/>
            <ac:picMk id="6" creationId="{26CEEE65-CFA5-44E8-A1A2-18F4039B986E}"/>
          </ac:picMkLst>
        </pc:picChg>
        <pc:picChg chg="add mod modCrop">
          <ac:chgData name="marcos aurelio gularte de castro" userId="67f50566e2aee3b4" providerId="LiveId" clId="{E487E56B-187C-456D-9052-DBD51DAD5113}" dt="2020-03-12T22:19:00.964" v="274" actId="18131"/>
          <ac:picMkLst>
            <pc:docMk/>
            <pc:sldMk cId="3471699634" sldId="266"/>
            <ac:picMk id="9" creationId="{C1D31495-2684-4694-ADD8-AE6CDC5067A8}"/>
          </ac:picMkLst>
        </pc:picChg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2996648046" sldId="267"/>
        </pc:sldMkLst>
      </pc:sldChg>
      <pc:sldChg chg="addSp delSp modSp add modTransition">
        <pc:chgData name="marcos aurelio gularte de castro" userId="67f50566e2aee3b4" providerId="LiveId" clId="{E487E56B-187C-456D-9052-DBD51DAD5113}" dt="2020-03-12T22:20:10.087" v="277" actId="962"/>
        <pc:sldMkLst>
          <pc:docMk/>
          <pc:sldMk cId="3656769669" sldId="267"/>
        </pc:sldMkLst>
        <pc:spChg chg="mod">
          <ac:chgData name="marcos aurelio gularte de castro" userId="67f50566e2aee3b4" providerId="LiveId" clId="{E487E56B-187C-456D-9052-DBD51DAD5113}" dt="2020-03-12T17:54:51.835" v="79"/>
          <ac:spMkLst>
            <pc:docMk/>
            <pc:sldMk cId="3656769669" sldId="267"/>
            <ac:spMk id="2" creationId="{B81D27E1-4647-424F-ACDC-8B889FC1C0B1}"/>
          </ac:spMkLst>
        </pc:spChg>
        <pc:spChg chg="del">
          <ac:chgData name="marcos aurelio gularte de castro" userId="67f50566e2aee3b4" providerId="LiveId" clId="{E487E56B-187C-456D-9052-DBD51DAD5113}" dt="2020-03-12T22:20:07.993" v="275" actId="931"/>
          <ac:spMkLst>
            <pc:docMk/>
            <pc:sldMk cId="3656769669" sldId="267"/>
            <ac:spMk id="3" creationId="{2E07FF8E-0AA9-40C2-9FC0-F5058A196BB8}"/>
          </ac:spMkLst>
        </pc:spChg>
        <pc:spChg chg="add mod">
          <ac:chgData name="marcos aurelio gularte de castro" userId="67f50566e2aee3b4" providerId="LiveId" clId="{E487E56B-187C-456D-9052-DBD51DAD5113}" dt="2020-03-12T22:20:10.087" v="277" actId="962"/>
          <ac:spMkLst>
            <pc:docMk/>
            <pc:sldMk cId="3656769669" sldId="267"/>
            <ac:spMk id="6" creationId="{4A7C51E5-CB13-4433-92A9-87D947164B96}"/>
          </ac:spMkLst>
        </pc:spChg>
        <pc:picChg chg="add mod">
          <ac:chgData name="marcos aurelio gularte de castro" userId="67f50566e2aee3b4" providerId="LiveId" clId="{E487E56B-187C-456D-9052-DBD51DAD5113}" dt="2020-03-12T22:20:10.087" v="277" actId="962"/>
          <ac:picMkLst>
            <pc:docMk/>
            <pc:sldMk cId="3656769669" sldId="267"/>
            <ac:picMk id="5" creationId="{0D42A421-3BE0-4FD8-9749-460B636CA27B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2T18:33:39.756" v="251"/>
        <pc:sldMkLst>
          <pc:docMk/>
          <pc:sldMk cId="1644266390" sldId="268"/>
        </pc:sldMkLst>
        <pc:spChg chg="del">
          <ac:chgData name="marcos aurelio gularte de castro" userId="67f50566e2aee3b4" providerId="LiveId" clId="{E487E56B-187C-456D-9052-DBD51DAD5113}" dt="2020-03-12T17:55:20.401" v="80"/>
          <ac:spMkLst>
            <pc:docMk/>
            <pc:sldMk cId="1644266390" sldId="268"/>
            <ac:spMk id="2" creationId="{7CAF2CEF-A7E8-4572-8037-3537898D569B}"/>
          </ac:spMkLst>
        </pc:spChg>
        <pc:spChg chg="del">
          <ac:chgData name="marcos aurelio gularte de castro" userId="67f50566e2aee3b4" providerId="LiveId" clId="{E487E56B-187C-456D-9052-DBD51DAD5113}" dt="2020-03-12T17:55:20.401" v="80"/>
          <ac:spMkLst>
            <pc:docMk/>
            <pc:sldMk cId="1644266390" sldId="268"/>
            <ac:spMk id="3" creationId="{F2FA567E-B5F7-4CDC-B89B-5DDC5D781C73}"/>
          </ac:spMkLst>
        </pc:spChg>
        <pc:spChg chg="add mod">
          <ac:chgData name="marcos aurelio gularte de castro" userId="67f50566e2aee3b4" providerId="LiveId" clId="{E487E56B-187C-456D-9052-DBD51DAD5113}" dt="2020-03-12T17:55:26.711" v="83" actId="20577"/>
          <ac:spMkLst>
            <pc:docMk/>
            <pc:sldMk cId="1644266390" sldId="268"/>
            <ac:spMk id="4" creationId="{1493D815-C20E-4BAE-8FFC-5CE43E1CFAE3}"/>
          </ac:spMkLst>
        </pc:spChg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4083168978" sldId="268"/>
        </pc:sldMkLst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2686219550" sldId="269"/>
        </pc:sldMkLst>
      </pc:sldChg>
      <pc:sldChg chg="addSp delSp modSp add modTransition">
        <pc:chgData name="marcos aurelio gularte de castro" userId="67f50566e2aee3b4" providerId="LiveId" clId="{E487E56B-187C-456D-9052-DBD51DAD5113}" dt="2020-03-12T22:20:40.597" v="280" actId="962"/>
        <pc:sldMkLst>
          <pc:docMk/>
          <pc:sldMk cId="3082388705" sldId="269"/>
        </pc:sldMkLst>
        <pc:spChg chg="mod">
          <ac:chgData name="marcos aurelio gularte de castro" userId="67f50566e2aee3b4" providerId="LiveId" clId="{E487E56B-187C-456D-9052-DBD51DAD5113}" dt="2020-03-12T17:56:37.460" v="86"/>
          <ac:spMkLst>
            <pc:docMk/>
            <pc:sldMk cId="3082388705" sldId="269"/>
            <ac:spMk id="2" creationId="{4A8783B0-EB0B-4D6A-B617-EDCC032575C2}"/>
          </ac:spMkLst>
        </pc:spChg>
        <pc:spChg chg="del">
          <ac:chgData name="marcos aurelio gularte de castro" userId="67f50566e2aee3b4" providerId="LiveId" clId="{E487E56B-187C-456D-9052-DBD51DAD5113}" dt="2020-03-12T22:20:39.288" v="278" actId="931"/>
          <ac:spMkLst>
            <pc:docMk/>
            <pc:sldMk cId="3082388705" sldId="269"/>
            <ac:spMk id="3" creationId="{FE9EB9A5-0493-4375-AD79-6BDFF8C716F6}"/>
          </ac:spMkLst>
        </pc:spChg>
        <pc:picChg chg="add mod">
          <ac:chgData name="marcos aurelio gularte de castro" userId="67f50566e2aee3b4" providerId="LiveId" clId="{E487E56B-187C-456D-9052-DBD51DAD5113}" dt="2020-03-12T22:20:40.597" v="280" actId="962"/>
          <ac:picMkLst>
            <pc:docMk/>
            <pc:sldMk cId="3082388705" sldId="269"/>
            <ac:picMk id="5" creationId="{09FD2222-1568-45D7-BEE3-19E72EC40502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2T22:21:08.969" v="281"/>
        <pc:sldMkLst>
          <pc:docMk/>
          <pc:sldMk cId="735823578" sldId="270"/>
        </pc:sldMkLst>
        <pc:spChg chg="mod">
          <ac:chgData name="marcos aurelio gularte de castro" userId="67f50566e2aee3b4" providerId="LiveId" clId="{E487E56B-187C-456D-9052-DBD51DAD5113}" dt="2020-03-12T17:56:48.836" v="87"/>
          <ac:spMkLst>
            <pc:docMk/>
            <pc:sldMk cId="735823578" sldId="270"/>
            <ac:spMk id="2" creationId="{41F65976-D7C4-4428-8329-20C73A68A015}"/>
          </ac:spMkLst>
        </pc:spChg>
        <pc:spChg chg="del">
          <ac:chgData name="marcos aurelio gularte de castro" userId="67f50566e2aee3b4" providerId="LiveId" clId="{E487E56B-187C-456D-9052-DBD51DAD5113}" dt="2020-03-12T22:21:08.969" v="281"/>
          <ac:spMkLst>
            <pc:docMk/>
            <pc:sldMk cId="735823578" sldId="270"/>
            <ac:spMk id="3" creationId="{891C2C23-8B44-4DCA-99B9-87BD327AD7FA}"/>
          </ac:spMkLst>
        </pc:spChg>
        <pc:picChg chg="add mod">
          <ac:chgData name="marcos aurelio gularte de castro" userId="67f50566e2aee3b4" providerId="LiveId" clId="{E487E56B-187C-456D-9052-DBD51DAD5113}" dt="2020-03-12T22:21:08.969" v="281"/>
          <ac:picMkLst>
            <pc:docMk/>
            <pc:sldMk cId="735823578" sldId="270"/>
            <ac:picMk id="4" creationId="{6AEDA63C-BACB-43E7-863C-C435D51DA059}"/>
          </ac:picMkLst>
        </pc:picChg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4046760727" sldId="270"/>
        </pc:sldMkLst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3434765408" sldId="271"/>
        </pc:sldMkLst>
      </pc:sldChg>
      <pc:sldChg chg="addSp delSp modSp add modTransition">
        <pc:chgData name="marcos aurelio gularte de castro" userId="67f50566e2aee3b4" providerId="LiveId" clId="{E487E56B-187C-456D-9052-DBD51DAD5113}" dt="2020-03-12T22:21:32.947" v="282"/>
        <pc:sldMkLst>
          <pc:docMk/>
          <pc:sldMk cId="4188552332" sldId="271"/>
        </pc:sldMkLst>
        <pc:spChg chg="mod">
          <ac:chgData name="marcos aurelio gularte de castro" userId="67f50566e2aee3b4" providerId="LiveId" clId="{E487E56B-187C-456D-9052-DBD51DAD5113}" dt="2020-03-12T17:57:05.124" v="90" actId="20577"/>
          <ac:spMkLst>
            <pc:docMk/>
            <pc:sldMk cId="4188552332" sldId="271"/>
            <ac:spMk id="2" creationId="{B1CCA72B-9C76-4F5A-B738-8DF8220ABA20}"/>
          </ac:spMkLst>
        </pc:spChg>
        <pc:spChg chg="del">
          <ac:chgData name="marcos aurelio gularte de castro" userId="67f50566e2aee3b4" providerId="LiveId" clId="{E487E56B-187C-456D-9052-DBD51DAD5113}" dt="2020-03-12T22:21:32.947" v="282"/>
          <ac:spMkLst>
            <pc:docMk/>
            <pc:sldMk cId="4188552332" sldId="271"/>
            <ac:spMk id="3" creationId="{59AFBAE1-80D6-4C2D-A1D3-8B3C9850C686}"/>
          </ac:spMkLst>
        </pc:spChg>
        <pc:picChg chg="add mod">
          <ac:chgData name="marcos aurelio gularte de castro" userId="67f50566e2aee3b4" providerId="LiveId" clId="{E487E56B-187C-456D-9052-DBD51DAD5113}" dt="2020-03-12T22:21:32.947" v="282"/>
          <ac:picMkLst>
            <pc:docMk/>
            <pc:sldMk cId="4188552332" sldId="271"/>
            <ac:picMk id="4" creationId="{EB32FAE3-DC9D-4BE8-85C0-56C4BF38FB7F}"/>
          </ac:picMkLst>
        </pc:picChg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2232590955" sldId="272"/>
        </pc:sldMkLst>
      </pc:sldChg>
      <pc:sldChg chg="addSp delSp modSp add modTransition">
        <pc:chgData name="marcos aurelio gularte de castro" userId="67f50566e2aee3b4" providerId="LiveId" clId="{E487E56B-187C-456D-9052-DBD51DAD5113}" dt="2020-03-12T22:22:15.531" v="284"/>
        <pc:sldMkLst>
          <pc:docMk/>
          <pc:sldMk cId="4240789240" sldId="272"/>
        </pc:sldMkLst>
        <pc:spChg chg="mod">
          <ac:chgData name="marcos aurelio gularte de castro" userId="67f50566e2aee3b4" providerId="LiveId" clId="{E487E56B-187C-456D-9052-DBD51DAD5113}" dt="2020-03-12T17:58:07.614" v="91"/>
          <ac:spMkLst>
            <pc:docMk/>
            <pc:sldMk cId="4240789240" sldId="272"/>
            <ac:spMk id="2" creationId="{7AD8170B-8097-4B64-A4D7-F10715BBB73E}"/>
          </ac:spMkLst>
        </pc:spChg>
        <pc:spChg chg="del">
          <ac:chgData name="marcos aurelio gularte de castro" userId="67f50566e2aee3b4" providerId="LiveId" clId="{E487E56B-187C-456D-9052-DBD51DAD5113}" dt="2020-03-12T22:21:51.436" v="283"/>
          <ac:spMkLst>
            <pc:docMk/>
            <pc:sldMk cId="4240789240" sldId="272"/>
            <ac:spMk id="3" creationId="{582F24D5-5020-4F6A-9C8B-6AE5940E3C26}"/>
          </ac:spMkLst>
        </pc:spChg>
        <pc:spChg chg="add del mod">
          <ac:chgData name="marcos aurelio gularte de castro" userId="67f50566e2aee3b4" providerId="LiveId" clId="{E487E56B-187C-456D-9052-DBD51DAD5113}" dt="2020-03-12T22:22:15.531" v="284"/>
          <ac:spMkLst>
            <pc:docMk/>
            <pc:sldMk cId="4240789240" sldId="272"/>
            <ac:spMk id="4" creationId="{2B6FBE08-DD89-4F61-B22A-969EE1C2D1B4}"/>
          </ac:spMkLst>
        </pc:spChg>
        <pc:picChg chg="add mod">
          <ac:chgData name="marcos aurelio gularte de castro" userId="67f50566e2aee3b4" providerId="LiveId" clId="{E487E56B-187C-456D-9052-DBD51DAD5113}" dt="2020-03-12T22:22:15.531" v="284"/>
          <ac:picMkLst>
            <pc:docMk/>
            <pc:sldMk cId="4240789240" sldId="272"/>
            <ac:picMk id="5" creationId="{36A5D230-E0B0-4A0C-B5D4-36EA91B5CBCC}"/>
          </ac:picMkLst>
        </pc:picChg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336700038" sldId="273"/>
        </pc:sldMkLst>
      </pc:sldChg>
      <pc:sldChg chg="addSp delSp modSp add modTransition">
        <pc:chgData name="marcos aurelio gularte de castro" userId="67f50566e2aee3b4" providerId="LiveId" clId="{E487E56B-187C-456D-9052-DBD51DAD5113}" dt="2020-03-12T22:22:37.969" v="285"/>
        <pc:sldMkLst>
          <pc:docMk/>
          <pc:sldMk cId="2915328666" sldId="273"/>
        </pc:sldMkLst>
        <pc:spChg chg="mod">
          <ac:chgData name="marcos aurelio gularte de castro" userId="67f50566e2aee3b4" providerId="LiveId" clId="{E487E56B-187C-456D-9052-DBD51DAD5113}" dt="2020-03-12T17:58:37.165" v="93" actId="20577"/>
          <ac:spMkLst>
            <pc:docMk/>
            <pc:sldMk cId="2915328666" sldId="273"/>
            <ac:spMk id="2" creationId="{A45D84F2-4078-46F0-A4DC-19022E2408FF}"/>
          </ac:spMkLst>
        </pc:spChg>
        <pc:spChg chg="del">
          <ac:chgData name="marcos aurelio gularte de castro" userId="67f50566e2aee3b4" providerId="LiveId" clId="{E487E56B-187C-456D-9052-DBD51DAD5113}" dt="2020-03-12T22:22:37.969" v="285"/>
          <ac:spMkLst>
            <pc:docMk/>
            <pc:sldMk cId="2915328666" sldId="273"/>
            <ac:spMk id="3" creationId="{B2B35C73-FB39-4453-96F2-B4A41E1C1B70}"/>
          </ac:spMkLst>
        </pc:spChg>
        <pc:picChg chg="add mod">
          <ac:chgData name="marcos aurelio gularte de castro" userId="67f50566e2aee3b4" providerId="LiveId" clId="{E487E56B-187C-456D-9052-DBD51DAD5113}" dt="2020-03-12T22:22:37.969" v="285"/>
          <ac:picMkLst>
            <pc:docMk/>
            <pc:sldMk cId="2915328666" sldId="273"/>
            <ac:picMk id="4" creationId="{C99276B6-D645-45C5-A801-83C6752A40E9}"/>
          </ac:picMkLst>
        </pc:picChg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2362675725" sldId="274"/>
        </pc:sldMkLst>
      </pc:sldChg>
      <pc:sldChg chg="addSp delSp modSp add modTransition">
        <pc:chgData name="marcos aurelio gularte de castro" userId="67f50566e2aee3b4" providerId="LiveId" clId="{E487E56B-187C-456D-9052-DBD51DAD5113}" dt="2020-03-12T22:23:35.198" v="292"/>
        <pc:sldMkLst>
          <pc:docMk/>
          <pc:sldMk cId="2841477424" sldId="274"/>
        </pc:sldMkLst>
        <pc:spChg chg="mod">
          <ac:chgData name="marcos aurelio gularte de castro" userId="67f50566e2aee3b4" providerId="LiveId" clId="{E487E56B-187C-456D-9052-DBD51DAD5113}" dt="2020-03-12T17:59:13.533" v="96" actId="20577"/>
          <ac:spMkLst>
            <pc:docMk/>
            <pc:sldMk cId="2841477424" sldId="274"/>
            <ac:spMk id="2" creationId="{040A93F4-F57F-4653-AF6F-2C97336291EB}"/>
          </ac:spMkLst>
        </pc:spChg>
        <pc:spChg chg="del">
          <ac:chgData name="marcos aurelio gularte de castro" userId="67f50566e2aee3b4" providerId="LiveId" clId="{E487E56B-187C-456D-9052-DBD51DAD5113}" dt="2020-03-12T22:22:47.320" v="286"/>
          <ac:spMkLst>
            <pc:docMk/>
            <pc:sldMk cId="2841477424" sldId="274"/>
            <ac:spMk id="3" creationId="{D7E85534-07B7-44F8-8C15-17379F2837A9}"/>
          </ac:spMkLst>
        </pc:spChg>
        <pc:spChg chg="add del mod">
          <ac:chgData name="marcos aurelio gularte de castro" userId="67f50566e2aee3b4" providerId="LiveId" clId="{E487E56B-187C-456D-9052-DBD51DAD5113}" dt="2020-03-12T22:22:48.587" v="287"/>
          <ac:spMkLst>
            <pc:docMk/>
            <pc:sldMk cId="2841477424" sldId="274"/>
            <ac:spMk id="4" creationId="{3BA00B01-A9C0-4997-8AD8-5D85605FE915}"/>
          </ac:spMkLst>
        </pc:spChg>
        <pc:spChg chg="add del mod">
          <ac:chgData name="marcos aurelio gularte de castro" userId="67f50566e2aee3b4" providerId="LiveId" clId="{E487E56B-187C-456D-9052-DBD51DAD5113}" dt="2020-03-12T22:22:58.001" v="289"/>
          <ac:spMkLst>
            <pc:docMk/>
            <pc:sldMk cId="2841477424" sldId="274"/>
            <ac:spMk id="7" creationId="{28B36F62-2705-44BE-8138-C7C0B61B6539}"/>
          </ac:spMkLst>
        </pc:spChg>
        <pc:spChg chg="add del mod">
          <ac:chgData name="marcos aurelio gularte de castro" userId="67f50566e2aee3b4" providerId="LiveId" clId="{E487E56B-187C-456D-9052-DBD51DAD5113}" dt="2020-03-12T22:23:35.198" v="292"/>
          <ac:spMkLst>
            <pc:docMk/>
            <pc:sldMk cId="2841477424" sldId="274"/>
            <ac:spMk id="10" creationId="{1F7A446F-CB0D-44E4-A09F-4165F402E56C}"/>
          </ac:spMkLst>
        </pc:spChg>
        <pc:picChg chg="add del mod">
          <ac:chgData name="marcos aurelio gularte de castro" userId="67f50566e2aee3b4" providerId="LiveId" clId="{E487E56B-187C-456D-9052-DBD51DAD5113}" dt="2020-03-12T22:22:53.012" v="288" actId="478"/>
          <ac:picMkLst>
            <pc:docMk/>
            <pc:sldMk cId="2841477424" sldId="274"/>
            <ac:picMk id="5" creationId="{8AE7805C-E424-476A-BA37-90695441A0AE}"/>
          </ac:picMkLst>
        </pc:picChg>
        <pc:picChg chg="add del mod modCrop">
          <ac:chgData name="marcos aurelio gularte de castro" userId="67f50566e2aee3b4" providerId="LiveId" clId="{E487E56B-187C-456D-9052-DBD51DAD5113}" dt="2020-03-12T22:23:31.363" v="291" actId="478"/>
          <ac:picMkLst>
            <pc:docMk/>
            <pc:sldMk cId="2841477424" sldId="274"/>
            <ac:picMk id="8" creationId="{A341AA3D-ED66-4594-80D8-ED21F5687957}"/>
          </ac:picMkLst>
        </pc:picChg>
        <pc:picChg chg="add mod">
          <ac:chgData name="marcos aurelio gularte de castro" userId="67f50566e2aee3b4" providerId="LiveId" clId="{E487E56B-187C-456D-9052-DBD51DAD5113}" dt="2020-03-12T22:23:35.198" v="292"/>
          <ac:picMkLst>
            <pc:docMk/>
            <pc:sldMk cId="2841477424" sldId="274"/>
            <ac:picMk id="11" creationId="{1299EA02-0100-42B4-938F-6B2F374ADFB6}"/>
          </ac:picMkLst>
        </pc:picChg>
      </pc:sldChg>
      <pc:sldChg chg="addSp modSp add modTransition">
        <pc:chgData name="marcos aurelio gularte de castro" userId="67f50566e2aee3b4" providerId="LiveId" clId="{E487E56B-187C-456D-9052-DBD51DAD5113}" dt="2020-03-12T22:23:57.888" v="293"/>
        <pc:sldMkLst>
          <pc:docMk/>
          <pc:sldMk cId="1196600699" sldId="275"/>
        </pc:sldMkLst>
        <pc:spChg chg="mod">
          <ac:chgData name="marcos aurelio gularte de castro" userId="67f50566e2aee3b4" providerId="LiveId" clId="{E487E56B-187C-456D-9052-DBD51DAD5113}" dt="2020-03-12T17:59:29.226" v="97"/>
          <ac:spMkLst>
            <pc:docMk/>
            <pc:sldMk cId="1196600699" sldId="275"/>
            <ac:spMk id="2" creationId="{2BD3160A-297E-4AC6-AC2C-22F67315C354}"/>
          </ac:spMkLst>
        </pc:spChg>
        <pc:spChg chg="add">
          <ac:chgData name="marcos aurelio gularte de castro" userId="67f50566e2aee3b4" providerId="LiveId" clId="{E487E56B-187C-456D-9052-DBD51DAD5113}" dt="2020-03-12T22:23:57.888" v="293"/>
          <ac:spMkLst>
            <pc:docMk/>
            <pc:sldMk cId="1196600699" sldId="275"/>
            <ac:spMk id="5" creationId="{39DF83AB-B49B-478F-ADA5-6DDB65488D6F}"/>
          </ac:spMkLst>
        </pc:spChg>
        <pc:picChg chg="add">
          <ac:chgData name="marcos aurelio gularte de castro" userId="67f50566e2aee3b4" providerId="LiveId" clId="{E487E56B-187C-456D-9052-DBD51DAD5113}" dt="2020-03-12T22:23:57.888" v="293"/>
          <ac:picMkLst>
            <pc:docMk/>
            <pc:sldMk cId="1196600699" sldId="275"/>
            <ac:picMk id="4" creationId="{6641957B-D06B-48B5-8931-837D6D1D3887}"/>
          </ac:picMkLst>
        </pc:picChg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1265008367" sldId="275"/>
        </pc:sldMkLst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471383848" sldId="276"/>
        </pc:sldMkLst>
      </pc:sldChg>
      <pc:sldChg chg="addSp delSp modSp add modTransition">
        <pc:chgData name="marcos aurelio gularte de castro" userId="67f50566e2aee3b4" providerId="LiveId" clId="{E487E56B-187C-456D-9052-DBD51DAD5113}" dt="2020-03-12T22:24:50.158" v="294"/>
        <pc:sldMkLst>
          <pc:docMk/>
          <pc:sldMk cId="3168155995" sldId="276"/>
        </pc:sldMkLst>
        <pc:spChg chg="mod">
          <ac:chgData name="marcos aurelio gularte de castro" userId="67f50566e2aee3b4" providerId="LiveId" clId="{E487E56B-187C-456D-9052-DBD51DAD5113}" dt="2020-03-12T17:59:47.597" v="98"/>
          <ac:spMkLst>
            <pc:docMk/>
            <pc:sldMk cId="3168155995" sldId="276"/>
            <ac:spMk id="2" creationId="{02890F93-355C-45D7-9665-73C0CC06182E}"/>
          </ac:spMkLst>
        </pc:spChg>
        <pc:spChg chg="del">
          <ac:chgData name="marcos aurelio gularte de castro" userId="67f50566e2aee3b4" providerId="LiveId" clId="{E487E56B-187C-456D-9052-DBD51DAD5113}" dt="2020-03-12T22:24:50.158" v="294"/>
          <ac:spMkLst>
            <pc:docMk/>
            <pc:sldMk cId="3168155995" sldId="276"/>
            <ac:spMk id="3" creationId="{7BB891F9-A976-4EFE-B05D-8C2A23D8DF67}"/>
          </ac:spMkLst>
        </pc:spChg>
        <pc:picChg chg="add mod">
          <ac:chgData name="marcos aurelio gularte de castro" userId="67f50566e2aee3b4" providerId="LiveId" clId="{E487E56B-187C-456D-9052-DBD51DAD5113}" dt="2020-03-12T22:24:50.158" v="294"/>
          <ac:picMkLst>
            <pc:docMk/>
            <pc:sldMk cId="3168155995" sldId="276"/>
            <ac:picMk id="4" creationId="{D6D90359-639E-49AF-A640-8FE1A323F3E9}"/>
          </ac:picMkLst>
        </pc:picChg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1746080616" sldId="277"/>
        </pc:sldMkLst>
      </pc:sldChg>
      <pc:sldChg chg="addSp delSp modSp add modTransition">
        <pc:chgData name="marcos aurelio gularte de castro" userId="67f50566e2aee3b4" providerId="LiveId" clId="{E487E56B-187C-456D-9052-DBD51DAD5113}" dt="2020-03-12T22:25:15.624" v="295"/>
        <pc:sldMkLst>
          <pc:docMk/>
          <pc:sldMk cId="2764245505" sldId="277"/>
        </pc:sldMkLst>
        <pc:spChg chg="mod">
          <ac:chgData name="marcos aurelio gularte de castro" userId="67f50566e2aee3b4" providerId="LiveId" clId="{E487E56B-187C-456D-9052-DBD51DAD5113}" dt="2020-03-12T18:00:25.488" v="99"/>
          <ac:spMkLst>
            <pc:docMk/>
            <pc:sldMk cId="2764245505" sldId="277"/>
            <ac:spMk id="2" creationId="{C9E1EECF-2D4A-422F-AADE-278970E64797}"/>
          </ac:spMkLst>
        </pc:spChg>
        <pc:spChg chg="del">
          <ac:chgData name="marcos aurelio gularte de castro" userId="67f50566e2aee3b4" providerId="LiveId" clId="{E487E56B-187C-456D-9052-DBD51DAD5113}" dt="2020-03-12T22:25:15.624" v="295"/>
          <ac:spMkLst>
            <pc:docMk/>
            <pc:sldMk cId="2764245505" sldId="277"/>
            <ac:spMk id="3" creationId="{6FD01081-76CF-451D-AF87-138FCB85B058}"/>
          </ac:spMkLst>
        </pc:spChg>
        <pc:picChg chg="add mod">
          <ac:chgData name="marcos aurelio gularte de castro" userId="67f50566e2aee3b4" providerId="LiveId" clId="{E487E56B-187C-456D-9052-DBD51DAD5113}" dt="2020-03-12T22:25:15.624" v="295"/>
          <ac:picMkLst>
            <pc:docMk/>
            <pc:sldMk cId="2764245505" sldId="277"/>
            <ac:picMk id="4" creationId="{1DD0A24F-1482-4EA4-AF3C-7E45693FB8BE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2T22:25:53.930" v="296"/>
        <pc:sldMkLst>
          <pc:docMk/>
          <pc:sldMk cId="1644636915" sldId="278"/>
        </pc:sldMkLst>
        <pc:spChg chg="mod">
          <ac:chgData name="marcos aurelio gularte de castro" userId="67f50566e2aee3b4" providerId="LiveId" clId="{E487E56B-187C-456D-9052-DBD51DAD5113}" dt="2020-03-12T18:00:39.874" v="104" actId="20577"/>
          <ac:spMkLst>
            <pc:docMk/>
            <pc:sldMk cId="1644636915" sldId="278"/>
            <ac:spMk id="2" creationId="{06CC9457-3BD7-491E-9FF4-20ED2B0A3527}"/>
          </ac:spMkLst>
        </pc:spChg>
        <pc:spChg chg="del">
          <ac:chgData name="marcos aurelio gularte de castro" userId="67f50566e2aee3b4" providerId="LiveId" clId="{E487E56B-187C-456D-9052-DBD51DAD5113}" dt="2020-03-12T22:25:53.930" v="296"/>
          <ac:spMkLst>
            <pc:docMk/>
            <pc:sldMk cId="1644636915" sldId="278"/>
            <ac:spMk id="3" creationId="{63A05A20-3CA3-4FC9-9558-023412F62501}"/>
          </ac:spMkLst>
        </pc:spChg>
        <pc:picChg chg="add mod">
          <ac:chgData name="marcos aurelio gularte de castro" userId="67f50566e2aee3b4" providerId="LiveId" clId="{E487E56B-187C-456D-9052-DBD51DAD5113}" dt="2020-03-12T22:25:53.930" v="296"/>
          <ac:picMkLst>
            <pc:docMk/>
            <pc:sldMk cId="1644636915" sldId="278"/>
            <ac:picMk id="4" creationId="{8A0F4A1C-C693-4DA7-B261-53BE94299B4D}"/>
          </ac:picMkLst>
        </pc:picChg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4164030151" sldId="278"/>
        </pc:sldMkLst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1818736160" sldId="279"/>
        </pc:sldMkLst>
      </pc:sldChg>
      <pc:sldChg chg="addSp delSp modSp add modTransition">
        <pc:chgData name="marcos aurelio gularte de castro" userId="67f50566e2aee3b4" providerId="LiveId" clId="{E487E56B-187C-456D-9052-DBD51DAD5113}" dt="2020-03-12T22:28:22.579" v="301"/>
        <pc:sldMkLst>
          <pc:docMk/>
          <pc:sldMk cId="3220713651" sldId="279"/>
        </pc:sldMkLst>
        <pc:spChg chg="mod">
          <ac:chgData name="marcos aurelio gularte de castro" userId="67f50566e2aee3b4" providerId="LiveId" clId="{E487E56B-187C-456D-9052-DBD51DAD5113}" dt="2020-03-12T18:01:07.730" v="108" actId="20577"/>
          <ac:spMkLst>
            <pc:docMk/>
            <pc:sldMk cId="3220713651" sldId="279"/>
            <ac:spMk id="2" creationId="{B8663141-DA6F-46F4-A594-BB90A63DB264}"/>
          </ac:spMkLst>
        </pc:spChg>
        <pc:spChg chg="del">
          <ac:chgData name="marcos aurelio gularte de castro" userId="67f50566e2aee3b4" providerId="LiveId" clId="{E487E56B-187C-456D-9052-DBD51DAD5113}" dt="2020-03-12T22:26:41.895" v="297"/>
          <ac:spMkLst>
            <pc:docMk/>
            <pc:sldMk cId="3220713651" sldId="279"/>
            <ac:spMk id="3" creationId="{D966872E-6974-4B23-B5E2-490BACFC5898}"/>
          </ac:spMkLst>
        </pc:spChg>
        <pc:spChg chg="add del mod">
          <ac:chgData name="marcos aurelio gularte de castro" userId="67f50566e2aee3b4" providerId="LiveId" clId="{E487E56B-187C-456D-9052-DBD51DAD5113}" dt="2020-03-12T22:27:00.210" v="299"/>
          <ac:spMkLst>
            <pc:docMk/>
            <pc:sldMk cId="3220713651" sldId="279"/>
            <ac:spMk id="6" creationId="{D6CF17BF-5D3A-40E9-BA6E-9B76A9FED3BC}"/>
          </ac:spMkLst>
        </pc:spChg>
        <pc:spChg chg="add del">
          <ac:chgData name="marcos aurelio gularte de castro" userId="67f50566e2aee3b4" providerId="LiveId" clId="{E487E56B-187C-456D-9052-DBD51DAD5113}" dt="2020-03-12T22:28:22.579" v="301"/>
          <ac:spMkLst>
            <pc:docMk/>
            <pc:sldMk cId="3220713651" sldId="279"/>
            <ac:spMk id="8" creationId="{C734C1F3-ADF8-46B9-B02A-9109DF688C2D}"/>
          </ac:spMkLst>
        </pc:spChg>
        <pc:picChg chg="add del mod">
          <ac:chgData name="marcos aurelio gularte de castro" userId="67f50566e2aee3b4" providerId="LiveId" clId="{E487E56B-187C-456D-9052-DBD51DAD5113}" dt="2020-03-12T22:26:57.595" v="298" actId="478"/>
          <ac:picMkLst>
            <pc:docMk/>
            <pc:sldMk cId="3220713651" sldId="279"/>
            <ac:picMk id="4" creationId="{68C7F140-4BC0-4D35-8B26-599206E81B4D}"/>
          </ac:picMkLst>
        </pc:picChg>
        <pc:picChg chg="add mod">
          <ac:chgData name="marcos aurelio gularte de castro" userId="67f50566e2aee3b4" providerId="LiveId" clId="{E487E56B-187C-456D-9052-DBD51DAD5113}" dt="2020-03-12T22:27:00.210" v="299"/>
          <ac:picMkLst>
            <pc:docMk/>
            <pc:sldMk cId="3220713651" sldId="279"/>
            <ac:picMk id="7" creationId="{B7C9341D-1FAF-47E8-A81A-666BEBD229BF}"/>
          </ac:picMkLst>
        </pc:picChg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106902617" sldId="280"/>
        </pc:sldMkLst>
      </pc:sldChg>
      <pc:sldChg chg="addSp delSp modSp add modTransition">
        <pc:chgData name="marcos aurelio gularte de castro" userId="67f50566e2aee3b4" providerId="LiveId" clId="{E487E56B-187C-456D-9052-DBD51DAD5113}" dt="2020-03-12T22:31:39.066" v="318" actId="18131"/>
        <pc:sldMkLst>
          <pc:docMk/>
          <pc:sldMk cId="4183488139" sldId="280"/>
        </pc:sldMkLst>
        <pc:spChg chg="mod">
          <ac:chgData name="marcos aurelio gularte de castro" userId="67f50566e2aee3b4" providerId="LiveId" clId="{E487E56B-187C-456D-9052-DBD51DAD5113}" dt="2020-03-12T18:01:18.100" v="117" actId="20577"/>
          <ac:spMkLst>
            <pc:docMk/>
            <pc:sldMk cId="4183488139" sldId="280"/>
            <ac:spMk id="2" creationId="{D4FAE44D-36B2-455A-BE41-3365E66AF165}"/>
          </ac:spMkLst>
        </pc:spChg>
        <pc:spChg chg="del">
          <ac:chgData name="marcos aurelio gularte de castro" userId="67f50566e2aee3b4" providerId="LiveId" clId="{E487E56B-187C-456D-9052-DBD51DAD5113}" dt="2020-03-12T22:28:37.866" v="302"/>
          <ac:spMkLst>
            <pc:docMk/>
            <pc:sldMk cId="4183488139" sldId="280"/>
            <ac:spMk id="3" creationId="{661F63D1-FC14-40C0-9CF4-3B622F7A4569}"/>
          </ac:spMkLst>
        </pc:spChg>
        <pc:spChg chg="add del mod">
          <ac:chgData name="marcos aurelio gularte de castro" userId="67f50566e2aee3b4" providerId="LiveId" clId="{E487E56B-187C-456D-9052-DBD51DAD5113}" dt="2020-03-12T22:28:47.489" v="304"/>
          <ac:spMkLst>
            <pc:docMk/>
            <pc:sldMk cId="4183488139" sldId="280"/>
            <ac:spMk id="6" creationId="{D01549C9-857A-4420-AA35-8F0F53DBB71B}"/>
          </ac:spMkLst>
        </pc:spChg>
        <pc:spChg chg="add del mod">
          <ac:chgData name="marcos aurelio gularte de castro" userId="67f50566e2aee3b4" providerId="LiveId" clId="{E487E56B-187C-456D-9052-DBD51DAD5113}" dt="2020-03-12T22:28:56.313" v="306"/>
          <ac:spMkLst>
            <pc:docMk/>
            <pc:sldMk cId="4183488139" sldId="280"/>
            <ac:spMk id="9" creationId="{DF4EB8D3-DC07-4450-A8AE-8AB960863FF7}"/>
          </ac:spMkLst>
        </pc:spChg>
        <pc:spChg chg="add del mod">
          <ac:chgData name="marcos aurelio gularte de castro" userId="67f50566e2aee3b4" providerId="LiveId" clId="{E487E56B-187C-456D-9052-DBD51DAD5113}" dt="2020-03-12T22:29:12.625" v="308"/>
          <ac:spMkLst>
            <pc:docMk/>
            <pc:sldMk cId="4183488139" sldId="280"/>
            <ac:spMk id="12" creationId="{EAD0BCE6-7398-4151-9BAF-BE56C2FE0FAD}"/>
          </ac:spMkLst>
        </pc:spChg>
        <pc:spChg chg="add del mod">
          <ac:chgData name="marcos aurelio gularte de castro" userId="67f50566e2aee3b4" providerId="LiveId" clId="{E487E56B-187C-456D-9052-DBD51DAD5113}" dt="2020-03-12T22:29:19.049" v="310"/>
          <ac:spMkLst>
            <pc:docMk/>
            <pc:sldMk cId="4183488139" sldId="280"/>
            <ac:spMk id="15" creationId="{F02CC6C1-8E3F-457A-9564-84855A1089DC}"/>
          </ac:spMkLst>
        </pc:spChg>
        <pc:spChg chg="add del mod">
          <ac:chgData name="marcos aurelio gularte de castro" userId="67f50566e2aee3b4" providerId="LiveId" clId="{E487E56B-187C-456D-9052-DBD51DAD5113}" dt="2020-03-12T22:29:41.406" v="312"/>
          <ac:spMkLst>
            <pc:docMk/>
            <pc:sldMk cId="4183488139" sldId="280"/>
            <ac:spMk id="18" creationId="{F0DAC41B-4E87-4B18-B17A-19279395F8E5}"/>
          </ac:spMkLst>
        </pc:spChg>
        <pc:spChg chg="add del mod">
          <ac:chgData name="marcos aurelio gularte de castro" userId="67f50566e2aee3b4" providerId="LiveId" clId="{E487E56B-187C-456D-9052-DBD51DAD5113}" dt="2020-03-12T22:31:31.458" v="315" actId="931"/>
          <ac:spMkLst>
            <pc:docMk/>
            <pc:sldMk cId="4183488139" sldId="280"/>
            <ac:spMk id="21" creationId="{D878922A-98EC-4F8A-AE3E-0A78D192C55A}"/>
          </ac:spMkLst>
        </pc:spChg>
        <pc:picChg chg="add del mod">
          <ac:chgData name="marcos aurelio gularte de castro" userId="67f50566e2aee3b4" providerId="LiveId" clId="{E487E56B-187C-456D-9052-DBD51DAD5113}" dt="2020-03-12T22:28:44.522" v="303" actId="478"/>
          <ac:picMkLst>
            <pc:docMk/>
            <pc:sldMk cId="4183488139" sldId="280"/>
            <ac:picMk id="4" creationId="{F0250FCB-2BF8-4F23-BA80-2D4D697C7BF0}"/>
          </ac:picMkLst>
        </pc:picChg>
        <pc:picChg chg="add del mod">
          <ac:chgData name="marcos aurelio gularte de castro" userId="67f50566e2aee3b4" providerId="LiveId" clId="{E487E56B-187C-456D-9052-DBD51DAD5113}" dt="2020-03-12T22:28:55.410" v="305" actId="478"/>
          <ac:picMkLst>
            <pc:docMk/>
            <pc:sldMk cId="4183488139" sldId="280"/>
            <ac:picMk id="7" creationId="{119F0255-73C2-4168-ACAC-EAE9871DCD94}"/>
          </ac:picMkLst>
        </pc:picChg>
        <pc:picChg chg="add del mod">
          <ac:chgData name="marcos aurelio gularte de castro" userId="67f50566e2aee3b4" providerId="LiveId" clId="{E487E56B-187C-456D-9052-DBD51DAD5113}" dt="2020-03-12T22:29:09.727" v="307" actId="478"/>
          <ac:picMkLst>
            <pc:docMk/>
            <pc:sldMk cId="4183488139" sldId="280"/>
            <ac:picMk id="10" creationId="{D9A79EFC-3F96-4E97-9DD5-0DDC2CD9BF7A}"/>
          </ac:picMkLst>
        </pc:picChg>
        <pc:picChg chg="add del mod">
          <ac:chgData name="marcos aurelio gularte de castro" userId="67f50566e2aee3b4" providerId="LiveId" clId="{E487E56B-187C-456D-9052-DBD51DAD5113}" dt="2020-03-12T22:29:15.109" v="309" actId="478"/>
          <ac:picMkLst>
            <pc:docMk/>
            <pc:sldMk cId="4183488139" sldId="280"/>
            <ac:picMk id="13" creationId="{E2A7AF1B-4F56-4CB3-866F-D33ECB92CEDF}"/>
          </ac:picMkLst>
        </pc:picChg>
        <pc:picChg chg="add del mod">
          <ac:chgData name="marcos aurelio gularte de castro" userId="67f50566e2aee3b4" providerId="LiveId" clId="{E487E56B-187C-456D-9052-DBD51DAD5113}" dt="2020-03-12T22:29:38.186" v="311" actId="478"/>
          <ac:picMkLst>
            <pc:docMk/>
            <pc:sldMk cId="4183488139" sldId="280"/>
            <ac:picMk id="16" creationId="{411554B8-3274-4DF1-9E3B-D26342C7C262}"/>
          </ac:picMkLst>
        </pc:picChg>
        <pc:picChg chg="add del mod modCrop">
          <ac:chgData name="marcos aurelio gularte de castro" userId="67f50566e2aee3b4" providerId="LiveId" clId="{E487E56B-187C-456D-9052-DBD51DAD5113}" dt="2020-03-12T22:30:48.346" v="314" actId="478"/>
          <ac:picMkLst>
            <pc:docMk/>
            <pc:sldMk cId="4183488139" sldId="280"/>
            <ac:picMk id="19" creationId="{2B05A210-1901-4B42-8E27-69274D2B6C75}"/>
          </ac:picMkLst>
        </pc:picChg>
        <pc:picChg chg="add mod modCrop">
          <ac:chgData name="marcos aurelio gularte de castro" userId="67f50566e2aee3b4" providerId="LiveId" clId="{E487E56B-187C-456D-9052-DBD51DAD5113}" dt="2020-03-12T22:31:39.066" v="318" actId="18131"/>
          <ac:picMkLst>
            <pc:docMk/>
            <pc:sldMk cId="4183488139" sldId="280"/>
            <ac:picMk id="23" creationId="{AFC5C96A-0BEA-465E-B15A-CFD85B2097AC}"/>
          </ac:picMkLst>
        </pc:picChg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84877232" sldId="281"/>
        </pc:sldMkLst>
      </pc:sldChg>
      <pc:sldChg chg="addSp delSp modSp add modTransition">
        <pc:chgData name="marcos aurelio gularte de castro" userId="67f50566e2aee3b4" providerId="LiveId" clId="{E487E56B-187C-456D-9052-DBD51DAD5113}" dt="2020-03-12T22:42:32.627" v="368" actId="27636"/>
        <pc:sldMkLst>
          <pc:docMk/>
          <pc:sldMk cId="1541776566" sldId="281"/>
        </pc:sldMkLst>
        <pc:spChg chg="mod">
          <ac:chgData name="marcos aurelio gularte de castro" userId="67f50566e2aee3b4" providerId="LiveId" clId="{E487E56B-187C-456D-9052-DBD51DAD5113}" dt="2020-03-12T22:42:32.627" v="368" actId="27636"/>
          <ac:spMkLst>
            <pc:docMk/>
            <pc:sldMk cId="1541776566" sldId="281"/>
            <ac:spMk id="2" creationId="{7BCCE303-BC69-443B-8C5E-B9473B768ABE}"/>
          </ac:spMkLst>
        </pc:spChg>
        <pc:spChg chg="del">
          <ac:chgData name="marcos aurelio gularte de castro" userId="67f50566e2aee3b4" providerId="LiveId" clId="{E487E56B-187C-456D-9052-DBD51DAD5113}" dt="2020-03-12T18:04:04.270" v="120"/>
          <ac:spMkLst>
            <pc:docMk/>
            <pc:sldMk cId="1541776566" sldId="281"/>
            <ac:spMk id="3" creationId="{7825EEDF-A78F-45F7-83C4-CBCCF3B4AEFA}"/>
          </ac:spMkLst>
        </pc:spChg>
        <pc:spChg chg="add del mod">
          <ac:chgData name="marcos aurelio gularte de castro" userId="67f50566e2aee3b4" providerId="LiveId" clId="{E487E56B-187C-456D-9052-DBD51DAD5113}" dt="2020-03-12T22:32:20.138" v="319" actId="931"/>
          <ac:spMkLst>
            <pc:docMk/>
            <pc:sldMk cId="1541776566" sldId="281"/>
            <ac:spMk id="4" creationId="{84CF9374-4561-4628-BAD6-0E2EA244AEE8}"/>
          </ac:spMkLst>
        </pc:spChg>
        <pc:spChg chg="add del mod">
          <ac:chgData name="marcos aurelio gularte de castro" userId="67f50566e2aee3b4" providerId="LiveId" clId="{E487E56B-187C-456D-9052-DBD51DAD5113}" dt="2020-03-12T22:42:31.153" v="366"/>
          <ac:spMkLst>
            <pc:docMk/>
            <pc:sldMk cId="1541776566" sldId="281"/>
            <ac:spMk id="8" creationId="{ADAB2437-D801-4AE5-B486-8ED7554A01D7}"/>
          </ac:spMkLst>
        </pc:spChg>
        <pc:spChg chg="add del mod">
          <ac:chgData name="marcos aurelio gularte de castro" userId="67f50566e2aee3b4" providerId="LiveId" clId="{E487E56B-187C-456D-9052-DBD51DAD5113}" dt="2020-03-12T22:42:32.537" v="367"/>
          <ac:spMkLst>
            <pc:docMk/>
            <pc:sldMk cId="1541776566" sldId="281"/>
            <ac:spMk id="11" creationId="{E97561AC-D8F8-40B3-9902-96FFD7977BA1}"/>
          </ac:spMkLst>
        </pc:spChg>
        <pc:spChg chg="add del mod">
          <ac:chgData name="marcos aurelio gularte de castro" userId="67f50566e2aee3b4" providerId="LiveId" clId="{E487E56B-187C-456D-9052-DBD51DAD5113}" dt="2020-03-12T22:42:32.537" v="367"/>
          <ac:spMkLst>
            <pc:docMk/>
            <pc:sldMk cId="1541776566" sldId="281"/>
            <ac:spMk id="12" creationId="{28A8C0C5-181A-4A45-978B-FB0A33DA1E60}"/>
          </ac:spMkLst>
        </pc:spChg>
        <pc:picChg chg="add del mod">
          <ac:chgData name="marcos aurelio gularte de castro" userId="67f50566e2aee3b4" providerId="LiveId" clId="{E487E56B-187C-456D-9052-DBD51DAD5113}" dt="2020-03-12T22:42:18.941" v="363" actId="478"/>
          <ac:picMkLst>
            <pc:docMk/>
            <pc:sldMk cId="1541776566" sldId="281"/>
            <ac:picMk id="6" creationId="{D44A3586-2BB1-4E62-8FD7-7A90C27C807B}"/>
          </ac:picMkLst>
        </pc:picChg>
        <pc:picChg chg="add del">
          <ac:chgData name="marcos aurelio gularte de castro" userId="67f50566e2aee3b4" providerId="LiveId" clId="{E487E56B-187C-456D-9052-DBD51DAD5113}" dt="2020-03-12T22:42:25.474" v="365"/>
          <ac:picMkLst>
            <pc:docMk/>
            <pc:sldMk cId="1541776566" sldId="281"/>
            <ac:picMk id="9" creationId="{DA26FF7E-2180-4C3B-8802-5DE2DB64E424}"/>
          </ac:picMkLst>
        </pc:picChg>
        <pc:picChg chg="add">
          <ac:chgData name="marcos aurelio gularte de castro" userId="67f50566e2aee3b4" providerId="LiveId" clId="{E487E56B-187C-456D-9052-DBD51DAD5113}" dt="2020-03-12T22:42:31.153" v="366"/>
          <ac:picMkLst>
            <pc:docMk/>
            <pc:sldMk cId="1541776566" sldId="281"/>
            <ac:picMk id="10" creationId="{C01D9F13-DDB0-4E55-AE51-B91423080CA7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2T22:44:37.504" v="384" actId="18131"/>
        <pc:sldMkLst>
          <pc:docMk/>
          <pc:sldMk cId="1562360423" sldId="282"/>
        </pc:sldMkLst>
        <pc:spChg chg="mod">
          <ac:chgData name="marcos aurelio gularte de castro" userId="67f50566e2aee3b4" providerId="LiveId" clId="{E487E56B-187C-456D-9052-DBD51DAD5113}" dt="2020-03-12T18:05:57.932" v="128"/>
          <ac:spMkLst>
            <pc:docMk/>
            <pc:sldMk cId="1562360423" sldId="282"/>
            <ac:spMk id="2" creationId="{DC2EA202-FCD0-44A3-A87D-BEC7CB7EA0D2}"/>
          </ac:spMkLst>
        </pc:spChg>
        <pc:spChg chg="del">
          <ac:chgData name="marcos aurelio gularte de castro" userId="67f50566e2aee3b4" providerId="LiveId" clId="{E487E56B-187C-456D-9052-DBD51DAD5113}" dt="2020-03-12T22:32:33.763" v="322" actId="931"/>
          <ac:spMkLst>
            <pc:docMk/>
            <pc:sldMk cId="1562360423" sldId="282"/>
            <ac:spMk id="3" creationId="{3242E6D0-8E4B-4672-B8DA-DE911486805D}"/>
          </ac:spMkLst>
        </pc:spChg>
        <pc:spChg chg="add del mod">
          <ac:chgData name="marcos aurelio gularte de castro" userId="67f50566e2aee3b4" providerId="LiveId" clId="{E487E56B-187C-456D-9052-DBD51DAD5113}" dt="2020-03-12T22:32:42.725" v="326" actId="931"/>
          <ac:spMkLst>
            <pc:docMk/>
            <pc:sldMk cId="1562360423" sldId="282"/>
            <ac:spMk id="7" creationId="{A2DF9E5A-9DC4-482E-812B-6BFF974E22AC}"/>
          </ac:spMkLst>
        </pc:spChg>
        <pc:spChg chg="add del mod">
          <ac:chgData name="marcos aurelio gularte de castro" userId="67f50566e2aee3b4" providerId="LiveId" clId="{E487E56B-187C-456D-9052-DBD51DAD5113}" dt="2020-03-12T22:44:13.574" v="382"/>
          <ac:spMkLst>
            <pc:docMk/>
            <pc:sldMk cId="1562360423" sldId="282"/>
            <ac:spMk id="11" creationId="{E1E8A62A-3383-4A98-889B-66D86EA88944}"/>
          </ac:spMkLst>
        </pc:spChg>
        <pc:spChg chg="add del mod">
          <ac:chgData name="marcos aurelio gularte de castro" userId="67f50566e2aee3b4" providerId="LiveId" clId="{E487E56B-187C-456D-9052-DBD51DAD5113}" dt="2020-03-12T22:44:15.326" v="383"/>
          <ac:spMkLst>
            <pc:docMk/>
            <pc:sldMk cId="1562360423" sldId="282"/>
            <ac:spMk id="13" creationId="{A699096B-28C3-4B8A-BBE5-F39C625C1C74}"/>
          </ac:spMkLst>
        </pc:spChg>
        <pc:spChg chg="add del mod">
          <ac:chgData name="marcos aurelio gularte de castro" userId="67f50566e2aee3b4" providerId="LiveId" clId="{E487E56B-187C-456D-9052-DBD51DAD5113}" dt="2020-03-12T22:44:15.326" v="383"/>
          <ac:spMkLst>
            <pc:docMk/>
            <pc:sldMk cId="1562360423" sldId="282"/>
            <ac:spMk id="14" creationId="{5088DC6C-CB88-4251-B30F-470AE3FDC07E}"/>
          </ac:spMkLst>
        </pc:spChg>
        <pc:picChg chg="add del mod">
          <ac:chgData name="marcos aurelio gularte de castro" userId="67f50566e2aee3b4" providerId="LiveId" clId="{E487E56B-187C-456D-9052-DBD51DAD5113}" dt="2020-03-12T22:32:36.636" v="325" actId="478"/>
          <ac:picMkLst>
            <pc:docMk/>
            <pc:sldMk cId="1562360423" sldId="282"/>
            <ac:picMk id="5" creationId="{99C2BDA2-12C2-43F8-BA12-11D6CFB68CB1}"/>
          </ac:picMkLst>
        </pc:picChg>
        <pc:picChg chg="add del mod">
          <ac:chgData name="marcos aurelio gularte de castro" userId="67f50566e2aee3b4" providerId="LiveId" clId="{E487E56B-187C-456D-9052-DBD51DAD5113}" dt="2020-03-12T22:44:02.327" v="381" actId="478"/>
          <ac:picMkLst>
            <pc:docMk/>
            <pc:sldMk cId="1562360423" sldId="282"/>
            <ac:picMk id="9" creationId="{039846BB-026E-4E8B-AAEC-E4BF9C285E60}"/>
          </ac:picMkLst>
        </pc:picChg>
        <pc:picChg chg="add mod modCrop">
          <ac:chgData name="marcos aurelio gularte de castro" userId="67f50566e2aee3b4" providerId="LiveId" clId="{E487E56B-187C-456D-9052-DBD51DAD5113}" dt="2020-03-12T22:44:37.504" v="384" actId="18131"/>
          <ac:picMkLst>
            <pc:docMk/>
            <pc:sldMk cId="1562360423" sldId="282"/>
            <ac:picMk id="12" creationId="{3154AF94-9470-4FD8-8253-5B4CB732D0E0}"/>
          </ac:picMkLst>
        </pc:picChg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3810521690" sldId="282"/>
        </pc:sldMkLst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2155600922" sldId="283"/>
        </pc:sldMkLst>
      </pc:sldChg>
      <pc:sldChg chg="addSp delSp modSp add modTransition">
        <pc:chgData name="marcos aurelio gularte de castro" userId="67f50566e2aee3b4" providerId="LiveId" clId="{E487E56B-187C-456D-9052-DBD51DAD5113}" dt="2020-03-12T22:33:24.762" v="329"/>
        <pc:sldMkLst>
          <pc:docMk/>
          <pc:sldMk cId="4202418434" sldId="283"/>
        </pc:sldMkLst>
        <pc:spChg chg="mod">
          <ac:chgData name="marcos aurelio gularte de castro" userId="67f50566e2aee3b4" providerId="LiveId" clId="{E487E56B-187C-456D-9052-DBD51DAD5113}" dt="2020-03-12T18:06:14.352" v="130" actId="20577"/>
          <ac:spMkLst>
            <pc:docMk/>
            <pc:sldMk cId="4202418434" sldId="283"/>
            <ac:spMk id="2" creationId="{D7E03599-BF6E-4EC3-B287-874ACCE7A0E9}"/>
          </ac:spMkLst>
        </pc:spChg>
        <pc:spChg chg="del">
          <ac:chgData name="marcos aurelio gularte de castro" userId="67f50566e2aee3b4" providerId="LiveId" clId="{E487E56B-187C-456D-9052-DBD51DAD5113}" dt="2020-03-12T18:06:16.635" v="131"/>
          <ac:spMkLst>
            <pc:docMk/>
            <pc:sldMk cId="4202418434" sldId="283"/>
            <ac:spMk id="3" creationId="{084D52CE-A6B9-47D0-8988-6A100EEF23EC}"/>
          </ac:spMkLst>
        </pc:spChg>
        <pc:spChg chg="add del mod">
          <ac:chgData name="marcos aurelio gularte de castro" userId="67f50566e2aee3b4" providerId="LiveId" clId="{E487E56B-187C-456D-9052-DBD51DAD5113}" dt="2020-03-12T18:06:16.635" v="131"/>
          <ac:spMkLst>
            <pc:docMk/>
            <pc:sldMk cId="4202418434" sldId="283"/>
            <ac:spMk id="4" creationId="{8BD28BC3-4E02-428C-BC69-887B3F25AC36}"/>
          </ac:spMkLst>
        </pc:spChg>
        <pc:spChg chg="add del mod">
          <ac:chgData name="marcos aurelio gularte de castro" userId="67f50566e2aee3b4" providerId="LiveId" clId="{E487E56B-187C-456D-9052-DBD51DAD5113}" dt="2020-03-12T22:33:24.762" v="329"/>
          <ac:spMkLst>
            <pc:docMk/>
            <pc:sldMk cId="4202418434" sldId="283"/>
            <ac:spMk id="5" creationId="{54C9D7BD-A9F3-4545-AE0F-A625C30246C3}"/>
          </ac:spMkLst>
        </pc:spChg>
        <pc:picChg chg="add mod">
          <ac:chgData name="marcos aurelio gularte de castro" userId="67f50566e2aee3b4" providerId="LiveId" clId="{E487E56B-187C-456D-9052-DBD51DAD5113}" dt="2020-03-12T22:33:24.762" v="329"/>
          <ac:picMkLst>
            <pc:docMk/>
            <pc:sldMk cId="4202418434" sldId="283"/>
            <ac:picMk id="6" creationId="{51080EB3-6555-4E49-9B26-B4B13439B1F4}"/>
          </ac:picMkLst>
        </pc:picChg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2528552340" sldId="284"/>
        </pc:sldMkLst>
      </pc:sldChg>
      <pc:sldChg chg="addSp delSp modSp add modTransition">
        <pc:chgData name="marcos aurelio gularte de castro" userId="67f50566e2aee3b4" providerId="LiveId" clId="{E487E56B-187C-456D-9052-DBD51DAD5113}" dt="2020-03-12T22:40:31.024" v="357"/>
        <pc:sldMkLst>
          <pc:docMk/>
          <pc:sldMk cId="3368789339" sldId="284"/>
        </pc:sldMkLst>
        <pc:spChg chg="mod">
          <ac:chgData name="marcos aurelio gularte de castro" userId="67f50566e2aee3b4" providerId="LiveId" clId="{E487E56B-187C-456D-9052-DBD51DAD5113}" dt="2020-03-12T18:06:38.406" v="137" actId="20577"/>
          <ac:spMkLst>
            <pc:docMk/>
            <pc:sldMk cId="3368789339" sldId="284"/>
            <ac:spMk id="2" creationId="{3696C139-FD9C-48D6-BDA2-046D24AE479D}"/>
          </ac:spMkLst>
        </pc:spChg>
        <pc:spChg chg="del">
          <ac:chgData name="marcos aurelio gularte de castro" userId="67f50566e2aee3b4" providerId="LiveId" clId="{E487E56B-187C-456D-9052-DBD51DAD5113}" dt="2020-03-12T22:33:49.842" v="330" actId="931"/>
          <ac:spMkLst>
            <pc:docMk/>
            <pc:sldMk cId="3368789339" sldId="284"/>
            <ac:spMk id="3" creationId="{F4F958D4-108B-4615-935D-E4BC08B7E665}"/>
          </ac:spMkLst>
        </pc:spChg>
        <pc:spChg chg="add del mod">
          <ac:chgData name="marcos aurelio gularte de castro" userId="67f50566e2aee3b4" providerId="LiveId" clId="{E487E56B-187C-456D-9052-DBD51DAD5113}" dt="2020-03-12T22:40:19.565" v="353"/>
          <ac:spMkLst>
            <pc:docMk/>
            <pc:sldMk cId="3368789339" sldId="284"/>
            <ac:spMk id="7" creationId="{32F437B2-9CF9-456C-A9AE-CF9A4C8C8C62}"/>
          </ac:spMkLst>
        </pc:spChg>
        <pc:spChg chg="add del mod">
          <ac:chgData name="marcos aurelio gularte de castro" userId="67f50566e2aee3b4" providerId="LiveId" clId="{E487E56B-187C-456D-9052-DBD51DAD5113}" dt="2020-03-12T22:40:21.213" v="354"/>
          <ac:spMkLst>
            <pc:docMk/>
            <pc:sldMk cId="3368789339" sldId="284"/>
            <ac:spMk id="8" creationId="{95A0D838-769A-47C5-A304-7426E700A1BC}"/>
          </ac:spMkLst>
        </pc:spChg>
        <pc:spChg chg="add del mod">
          <ac:chgData name="marcos aurelio gularte de castro" userId="67f50566e2aee3b4" providerId="LiveId" clId="{E487E56B-187C-456D-9052-DBD51DAD5113}" dt="2020-03-12T22:40:27.407" v="356"/>
          <ac:spMkLst>
            <pc:docMk/>
            <pc:sldMk cId="3368789339" sldId="284"/>
            <ac:spMk id="10" creationId="{8CA4F95E-1F87-46F0-B377-3C47C71FBC7A}"/>
          </ac:spMkLst>
        </pc:spChg>
        <pc:spChg chg="add del mod">
          <ac:chgData name="marcos aurelio gularte de castro" userId="67f50566e2aee3b4" providerId="LiveId" clId="{E487E56B-187C-456D-9052-DBD51DAD5113}" dt="2020-03-12T22:40:31.024" v="357"/>
          <ac:spMkLst>
            <pc:docMk/>
            <pc:sldMk cId="3368789339" sldId="284"/>
            <ac:spMk id="12" creationId="{8D2E4770-15B8-4BC0-9E3D-20D7DA4BACB7}"/>
          </ac:spMkLst>
        </pc:spChg>
        <pc:spChg chg="add del mod">
          <ac:chgData name="marcos aurelio gularte de castro" userId="67f50566e2aee3b4" providerId="LiveId" clId="{E487E56B-187C-456D-9052-DBD51DAD5113}" dt="2020-03-12T22:40:31.024" v="357"/>
          <ac:spMkLst>
            <pc:docMk/>
            <pc:sldMk cId="3368789339" sldId="284"/>
            <ac:spMk id="13" creationId="{8D6D618B-8BE9-4F9E-BD56-6FC00ABBF30A}"/>
          </ac:spMkLst>
        </pc:spChg>
        <pc:picChg chg="add del mod">
          <ac:chgData name="marcos aurelio gularte de castro" userId="67f50566e2aee3b4" providerId="LiveId" clId="{E487E56B-187C-456D-9052-DBD51DAD5113}" dt="2020-03-12T22:39:53.513" v="352" actId="478"/>
          <ac:picMkLst>
            <pc:docMk/>
            <pc:sldMk cId="3368789339" sldId="284"/>
            <ac:picMk id="5" creationId="{5F35D8EB-BFEA-4CE7-A55F-7A5C7D3A3DDD}"/>
          </ac:picMkLst>
        </pc:picChg>
        <pc:picChg chg="add del">
          <ac:chgData name="marcos aurelio gularte de castro" userId="67f50566e2aee3b4" providerId="LiveId" clId="{E487E56B-187C-456D-9052-DBD51DAD5113}" dt="2020-03-12T22:40:22.943" v="355" actId="478"/>
          <ac:picMkLst>
            <pc:docMk/>
            <pc:sldMk cId="3368789339" sldId="284"/>
            <ac:picMk id="9" creationId="{F3E570F0-C4CD-4FAF-839F-CBA0767C7D9A}"/>
          </ac:picMkLst>
        </pc:picChg>
        <pc:picChg chg="add">
          <ac:chgData name="marcos aurelio gularte de castro" userId="67f50566e2aee3b4" providerId="LiveId" clId="{E487E56B-187C-456D-9052-DBD51DAD5113}" dt="2020-03-12T22:40:27.407" v="356"/>
          <ac:picMkLst>
            <pc:docMk/>
            <pc:sldMk cId="3368789339" sldId="284"/>
            <ac:picMk id="11" creationId="{90858B79-F59B-4635-8567-15AAFAF2DECC}"/>
          </ac:picMkLst>
        </pc:picChg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1959843318" sldId="285"/>
        </pc:sldMkLst>
      </pc:sldChg>
      <pc:sldChg chg="addSp delSp modSp add modTransition">
        <pc:chgData name="marcos aurelio gularte de castro" userId="67f50566e2aee3b4" providerId="LiveId" clId="{E487E56B-187C-456D-9052-DBD51DAD5113}" dt="2020-03-12T22:39:47.136" v="351"/>
        <pc:sldMkLst>
          <pc:docMk/>
          <pc:sldMk cId="2154197833" sldId="285"/>
        </pc:sldMkLst>
        <pc:spChg chg="mod">
          <ac:chgData name="marcos aurelio gularte de castro" userId="67f50566e2aee3b4" providerId="LiveId" clId="{E487E56B-187C-456D-9052-DBD51DAD5113}" dt="2020-03-12T18:06:57.752" v="138"/>
          <ac:spMkLst>
            <pc:docMk/>
            <pc:sldMk cId="2154197833" sldId="285"/>
            <ac:spMk id="2" creationId="{C2064D8D-39A0-4FBC-8B93-1B4150B474CA}"/>
          </ac:spMkLst>
        </pc:spChg>
        <pc:spChg chg="del">
          <ac:chgData name="marcos aurelio gularte de castro" userId="67f50566e2aee3b4" providerId="LiveId" clId="{E487E56B-187C-456D-9052-DBD51DAD5113}" dt="2020-03-12T22:34:18.253" v="333"/>
          <ac:spMkLst>
            <pc:docMk/>
            <pc:sldMk cId="2154197833" sldId="285"/>
            <ac:spMk id="3" creationId="{307BBFAA-BBCD-4B04-BE52-3EFC06B48C28}"/>
          </ac:spMkLst>
        </pc:spChg>
        <pc:spChg chg="add del mod">
          <ac:chgData name="marcos aurelio gularte de castro" userId="67f50566e2aee3b4" providerId="LiveId" clId="{E487E56B-187C-456D-9052-DBD51DAD5113}" dt="2020-03-12T22:34:51.560" v="337"/>
          <ac:spMkLst>
            <pc:docMk/>
            <pc:sldMk cId="2154197833" sldId="285"/>
            <ac:spMk id="7" creationId="{4E8D1C28-57BF-4846-B4FC-20B1CF2FE9FF}"/>
          </ac:spMkLst>
        </pc:spChg>
        <pc:spChg chg="add del mod">
          <ac:chgData name="marcos aurelio gularte de castro" userId="67f50566e2aee3b4" providerId="LiveId" clId="{E487E56B-187C-456D-9052-DBD51DAD5113}" dt="2020-03-12T22:39:32.072" v="349"/>
          <ac:spMkLst>
            <pc:docMk/>
            <pc:sldMk cId="2154197833" sldId="285"/>
            <ac:spMk id="10" creationId="{ABAB145C-36D0-49B7-8A33-0BCF8A479A51}"/>
          </ac:spMkLst>
        </pc:spChg>
        <pc:spChg chg="add del mod">
          <ac:chgData name="marcos aurelio gularte de castro" userId="67f50566e2aee3b4" providerId="LiveId" clId="{E487E56B-187C-456D-9052-DBD51DAD5113}" dt="2020-03-12T22:39:45.152" v="350"/>
          <ac:spMkLst>
            <pc:docMk/>
            <pc:sldMk cId="2154197833" sldId="285"/>
            <ac:spMk id="11" creationId="{27506462-2B01-4C58-B57E-954B4D97316D}"/>
          </ac:spMkLst>
        </pc:spChg>
        <pc:spChg chg="add del mod">
          <ac:chgData name="marcos aurelio gularte de castro" userId="67f50566e2aee3b4" providerId="LiveId" clId="{E487E56B-187C-456D-9052-DBD51DAD5113}" dt="2020-03-12T22:39:47.136" v="351"/>
          <ac:spMkLst>
            <pc:docMk/>
            <pc:sldMk cId="2154197833" sldId="285"/>
            <ac:spMk id="13" creationId="{DBD7B9AC-B3D3-4B70-B751-E0B2CC29FE3B}"/>
          </ac:spMkLst>
        </pc:spChg>
        <pc:spChg chg="add del mod">
          <ac:chgData name="marcos aurelio gularte de castro" userId="67f50566e2aee3b4" providerId="LiveId" clId="{E487E56B-187C-456D-9052-DBD51DAD5113}" dt="2020-03-12T22:39:47.136" v="351"/>
          <ac:spMkLst>
            <pc:docMk/>
            <pc:sldMk cId="2154197833" sldId="285"/>
            <ac:spMk id="14" creationId="{11105ADC-C168-438F-B8C1-F04191E0F223}"/>
          </ac:spMkLst>
        </pc:spChg>
        <pc:picChg chg="add del mod">
          <ac:chgData name="marcos aurelio gularte de castro" userId="67f50566e2aee3b4" providerId="LiveId" clId="{E487E56B-187C-456D-9052-DBD51DAD5113}" dt="2020-03-12T22:34:34.606" v="336" actId="478"/>
          <ac:picMkLst>
            <pc:docMk/>
            <pc:sldMk cId="2154197833" sldId="285"/>
            <ac:picMk id="4" creationId="{D03A39B1-376C-4B51-A7DE-06ACAFA09E28}"/>
          </ac:picMkLst>
        </pc:picChg>
        <pc:picChg chg="add del">
          <ac:chgData name="marcos aurelio gularte de castro" userId="67f50566e2aee3b4" providerId="LiveId" clId="{E487E56B-187C-456D-9052-DBD51DAD5113}" dt="2020-03-12T22:34:32.457" v="335" actId="478"/>
          <ac:picMkLst>
            <pc:docMk/>
            <pc:sldMk cId="2154197833" sldId="285"/>
            <ac:picMk id="5" creationId="{9199602A-1AEA-44CD-971B-C587D2316FE5}"/>
          </ac:picMkLst>
        </pc:picChg>
        <pc:picChg chg="add del mod modCrop">
          <ac:chgData name="marcos aurelio gularte de castro" userId="67f50566e2aee3b4" providerId="LiveId" clId="{E487E56B-187C-456D-9052-DBD51DAD5113}" dt="2020-03-12T22:35:06.429" v="339" actId="478"/>
          <ac:picMkLst>
            <pc:docMk/>
            <pc:sldMk cId="2154197833" sldId="285"/>
            <ac:picMk id="8" creationId="{56D7E2E8-49BE-40B1-B1E3-F568DB1D17BD}"/>
          </ac:picMkLst>
        </pc:picChg>
        <pc:picChg chg="add">
          <ac:chgData name="marcos aurelio gularte de castro" userId="67f50566e2aee3b4" providerId="LiveId" clId="{E487E56B-187C-456D-9052-DBD51DAD5113}" dt="2020-03-12T22:39:45.152" v="350"/>
          <ac:picMkLst>
            <pc:docMk/>
            <pc:sldMk cId="2154197833" sldId="285"/>
            <ac:picMk id="12" creationId="{FDC4C4F8-731D-4AEF-8664-2CAE48C969D2}"/>
          </ac:picMkLst>
        </pc:picChg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1105741194" sldId="286"/>
        </pc:sldMkLst>
      </pc:sldChg>
      <pc:sldChg chg="addSp delSp modSp add modTransition">
        <pc:chgData name="marcos aurelio gularte de castro" userId="67f50566e2aee3b4" providerId="LiveId" clId="{E487E56B-187C-456D-9052-DBD51DAD5113}" dt="2020-03-12T22:45:42.168" v="392" actId="18131"/>
        <pc:sldMkLst>
          <pc:docMk/>
          <pc:sldMk cId="1956064315" sldId="286"/>
        </pc:sldMkLst>
        <pc:spChg chg="mod">
          <ac:chgData name="marcos aurelio gularte de castro" userId="67f50566e2aee3b4" providerId="LiveId" clId="{E487E56B-187C-456D-9052-DBD51DAD5113}" dt="2020-03-12T18:07:33.349" v="150" actId="20577"/>
          <ac:spMkLst>
            <pc:docMk/>
            <pc:sldMk cId="1956064315" sldId="286"/>
            <ac:spMk id="2" creationId="{9F2C01F8-DF3A-4F2B-A33D-67C2CBEF93E1}"/>
          </ac:spMkLst>
        </pc:spChg>
        <pc:spChg chg="del">
          <ac:chgData name="marcos aurelio gularte de castro" userId="67f50566e2aee3b4" providerId="LiveId" clId="{E487E56B-187C-456D-9052-DBD51DAD5113}" dt="2020-03-12T22:40:49.308" v="358"/>
          <ac:spMkLst>
            <pc:docMk/>
            <pc:sldMk cId="1956064315" sldId="286"/>
            <ac:spMk id="3" creationId="{D9D30FC7-995E-4072-8A99-63669EAC6F3B}"/>
          </ac:spMkLst>
        </pc:spChg>
        <pc:spChg chg="add del mod">
          <ac:chgData name="marcos aurelio gularte de castro" userId="67f50566e2aee3b4" providerId="LiveId" clId="{E487E56B-187C-456D-9052-DBD51DAD5113}" dt="2020-03-12T22:40:51.402" v="359"/>
          <ac:spMkLst>
            <pc:docMk/>
            <pc:sldMk cId="1956064315" sldId="286"/>
            <ac:spMk id="5" creationId="{E396A347-990B-47FC-8DDC-7509D463A4DA}"/>
          </ac:spMkLst>
        </pc:spChg>
        <pc:spChg chg="add del mod">
          <ac:chgData name="marcos aurelio gularte de castro" userId="67f50566e2aee3b4" providerId="LiveId" clId="{E487E56B-187C-456D-9052-DBD51DAD5113}" dt="2020-03-12T22:40:51.402" v="359"/>
          <ac:spMkLst>
            <pc:docMk/>
            <pc:sldMk cId="1956064315" sldId="286"/>
            <ac:spMk id="6" creationId="{DC95C7F2-3382-49B5-AD0D-36F6DC067CB8}"/>
          </ac:spMkLst>
        </pc:spChg>
        <pc:spChg chg="add del mod">
          <ac:chgData name="marcos aurelio gularte de castro" userId="67f50566e2aee3b4" providerId="LiveId" clId="{E487E56B-187C-456D-9052-DBD51DAD5113}" dt="2020-03-12T22:45:08.514" v="386" actId="931"/>
          <ac:spMkLst>
            <pc:docMk/>
            <pc:sldMk cId="1956064315" sldId="286"/>
            <ac:spMk id="8" creationId="{3560D306-F1D4-4126-96A3-FC5056F2D3D5}"/>
          </ac:spMkLst>
        </pc:spChg>
        <pc:picChg chg="add del mod modCrop">
          <ac:chgData name="marcos aurelio gularte de castro" userId="67f50566e2aee3b4" providerId="LiveId" clId="{E487E56B-187C-456D-9052-DBD51DAD5113}" dt="2020-03-12T22:44:51.797" v="385" actId="478"/>
          <ac:picMkLst>
            <pc:docMk/>
            <pc:sldMk cId="1956064315" sldId="286"/>
            <ac:picMk id="4" creationId="{6F5E73DB-FFBD-4678-8A1B-61711149EE9C}"/>
          </ac:picMkLst>
        </pc:picChg>
        <pc:picChg chg="add mod modCrop">
          <ac:chgData name="marcos aurelio gularte de castro" userId="67f50566e2aee3b4" providerId="LiveId" clId="{E487E56B-187C-456D-9052-DBD51DAD5113}" dt="2020-03-12T22:45:42.168" v="392" actId="18131"/>
          <ac:picMkLst>
            <pc:docMk/>
            <pc:sldMk cId="1956064315" sldId="286"/>
            <ac:picMk id="10" creationId="{5892C75B-559D-47A7-99D5-DB30FCB22894}"/>
          </ac:picMkLst>
        </pc:picChg>
      </pc:sldChg>
      <pc:sldChg chg="modSp add modTransition">
        <pc:chgData name="marcos aurelio gularte de castro" userId="67f50566e2aee3b4" providerId="LiveId" clId="{E487E56B-187C-456D-9052-DBD51DAD5113}" dt="2020-03-12T18:33:39.756" v="251"/>
        <pc:sldMkLst>
          <pc:docMk/>
          <pc:sldMk cId="572244685" sldId="287"/>
        </pc:sldMkLst>
        <pc:spChg chg="mod">
          <ac:chgData name="marcos aurelio gularte de castro" userId="67f50566e2aee3b4" providerId="LiveId" clId="{E487E56B-187C-456D-9052-DBD51DAD5113}" dt="2020-03-12T17:56:24.089" v="85"/>
          <ac:spMkLst>
            <pc:docMk/>
            <pc:sldMk cId="572244685" sldId="287"/>
            <ac:spMk id="2" creationId="{9B20AE5F-2F08-4F1A-A5EA-0661A4F6C6FE}"/>
          </ac:spMkLst>
        </pc:spChg>
      </pc:sldChg>
      <pc:sldChg chg="del">
        <pc:chgData name="marcos aurelio gularte de castro" userId="67f50566e2aee3b4" providerId="LiveId" clId="{E487E56B-187C-456D-9052-DBD51DAD5113}" dt="2020-03-12T17:36:29.678" v="3" actId="47"/>
        <pc:sldMkLst>
          <pc:docMk/>
          <pc:sldMk cId="2206582323" sldId="287"/>
        </pc:sldMkLst>
      </pc:sldChg>
      <pc:sldChg chg="add del">
        <pc:chgData name="marcos aurelio gularte de castro" userId="67f50566e2aee3b4" providerId="LiveId" clId="{E487E56B-187C-456D-9052-DBD51DAD5113}" dt="2020-03-12T17:44:49.213" v="72"/>
        <pc:sldMkLst>
          <pc:docMk/>
          <pc:sldMk cId="4227418339" sldId="287"/>
        </pc:sldMkLst>
      </pc:sldChg>
      <pc:sldChg chg="modSp add del">
        <pc:chgData name="marcos aurelio gularte de castro" userId="67f50566e2aee3b4" providerId="LiveId" clId="{E487E56B-187C-456D-9052-DBD51DAD5113}" dt="2020-03-12T18:08:42.959" v="153" actId="47"/>
        <pc:sldMkLst>
          <pc:docMk/>
          <pc:sldMk cId="2421887622" sldId="288"/>
        </pc:sldMkLst>
        <pc:spChg chg="mod">
          <ac:chgData name="marcos aurelio gularte de castro" userId="67f50566e2aee3b4" providerId="LiveId" clId="{E487E56B-187C-456D-9052-DBD51DAD5113}" dt="2020-03-12T18:08:11.501" v="151"/>
          <ac:spMkLst>
            <pc:docMk/>
            <pc:sldMk cId="2421887622" sldId="288"/>
            <ac:spMk id="2" creationId="{4786C284-6EAF-4C39-9512-0AFCC6A7594C}"/>
          </ac:spMkLst>
        </pc:spChg>
      </pc:sldChg>
      <pc:sldChg chg="modSp add del">
        <pc:chgData name="marcos aurelio gularte de castro" userId="67f50566e2aee3b4" providerId="LiveId" clId="{E487E56B-187C-456D-9052-DBD51DAD5113}" dt="2020-03-12T18:08:44.903" v="154" actId="47"/>
        <pc:sldMkLst>
          <pc:docMk/>
          <pc:sldMk cId="4064604307" sldId="289"/>
        </pc:sldMkLst>
        <pc:spChg chg="mod">
          <ac:chgData name="marcos aurelio gularte de castro" userId="67f50566e2aee3b4" providerId="LiveId" clId="{E487E56B-187C-456D-9052-DBD51DAD5113}" dt="2020-03-12T18:08:20.343" v="152"/>
          <ac:spMkLst>
            <pc:docMk/>
            <pc:sldMk cId="4064604307" sldId="289"/>
            <ac:spMk id="2" creationId="{5FD02083-8842-4ACC-B711-9B318A7E1B32}"/>
          </ac:spMkLst>
        </pc:spChg>
      </pc:sldChg>
      <pc:sldChg chg="addSp delSp modSp add modTransition">
        <pc:chgData name="marcos aurelio gularte de castro" userId="67f50566e2aee3b4" providerId="LiveId" clId="{E487E56B-187C-456D-9052-DBD51DAD5113}" dt="2020-03-12T18:33:39.756" v="251"/>
        <pc:sldMkLst>
          <pc:docMk/>
          <pc:sldMk cId="1145946458" sldId="290"/>
        </pc:sldMkLst>
        <pc:spChg chg="del">
          <ac:chgData name="marcos aurelio gularte de castro" userId="67f50566e2aee3b4" providerId="LiveId" clId="{E487E56B-187C-456D-9052-DBD51DAD5113}" dt="2020-03-12T18:08:50.100" v="155"/>
          <ac:spMkLst>
            <pc:docMk/>
            <pc:sldMk cId="1145946458" sldId="290"/>
            <ac:spMk id="2" creationId="{11A87190-6471-401E-8391-39E78934A2B9}"/>
          </ac:spMkLst>
        </pc:spChg>
        <pc:spChg chg="del">
          <ac:chgData name="marcos aurelio gularte de castro" userId="67f50566e2aee3b4" providerId="LiveId" clId="{E487E56B-187C-456D-9052-DBD51DAD5113}" dt="2020-03-12T18:08:50.100" v="155"/>
          <ac:spMkLst>
            <pc:docMk/>
            <pc:sldMk cId="1145946458" sldId="290"/>
            <ac:spMk id="3" creationId="{EE7FB55D-A64E-4B4C-918D-10F223A7B2D8}"/>
          </ac:spMkLst>
        </pc:spChg>
        <pc:spChg chg="add mod">
          <ac:chgData name="marcos aurelio gularte de castro" userId="67f50566e2aee3b4" providerId="LiveId" clId="{E487E56B-187C-456D-9052-DBD51DAD5113}" dt="2020-03-12T18:08:52.309" v="157" actId="20577"/>
          <ac:spMkLst>
            <pc:docMk/>
            <pc:sldMk cId="1145946458" sldId="290"/>
            <ac:spMk id="4" creationId="{26E0FEF7-4E69-4FD1-8A68-B35CF20C5662}"/>
          </ac:spMkLst>
        </pc:spChg>
      </pc:sldChg>
      <pc:sldChg chg="addSp delSp modSp add modTransition">
        <pc:chgData name="marcos aurelio gularte de castro" userId="67f50566e2aee3b4" providerId="LiveId" clId="{E487E56B-187C-456D-9052-DBD51DAD5113}" dt="2020-03-12T22:41:39.517" v="362"/>
        <pc:sldMkLst>
          <pc:docMk/>
          <pc:sldMk cId="3474217639" sldId="291"/>
        </pc:sldMkLst>
        <pc:spChg chg="mod">
          <ac:chgData name="marcos aurelio gularte de castro" userId="67f50566e2aee3b4" providerId="LiveId" clId="{E487E56B-187C-456D-9052-DBD51DAD5113}" dt="2020-03-12T18:09:27.032" v="161" actId="20577"/>
          <ac:spMkLst>
            <pc:docMk/>
            <pc:sldMk cId="3474217639" sldId="291"/>
            <ac:spMk id="2" creationId="{5BC121E7-C7AC-4ED0-9169-09060641D152}"/>
          </ac:spMkLst>
        </pc:spChg>
        <pc:spChg chg="del">
          <ac:chgData name="marcos aurelio gularte de castro" userId="67f50566e2aee3b4" providerId="LiveId" clId="{E487E56B-187C-456D-9052-DBD51DAD5113}" dt="2020-03-12T22:41:37.729" v="361"/>
          <ac:spMkLst>
            <pc:docMk/>
            <pc:sldMk cId="3474217639" sldId="291"/>
            <ac:spMk id="3" creationId="{51DE9417-D121-4E48-A4A5-B51BA334FE2F}"/>
          </ac:spMkLst>
        </pc:spChg>
        <pc:spChg chg="add del mod">
          <ac:chgData name="marcos aurelio gularte de castro" userId="67f50566e2aee3b4" providerId="LiveId" clId="{E487E56B-187C-456D-9052-DBD51DAD5113}" dt="2020-03-12T22:41:39.517" v="362"/>
          <ac:spMkLst>
            <pc:docMk/>
            <pc:sldMk cId="3474217639" sldId="291"/>
            <ac:spMk id="5" creationId="{AB286B49-75FB-4B40-B51C-53D064DDC6E9}"/>
          </ac:spMkLst>
        </pc:spChg>
        <pc:spChg chg="add del mod">
          <ac:chgData name="marcos aurelio gularte de castro" userId="67f50566e2aee3b4" providerId="LiveId" clId="{E487E56B-187C-456D-9052-DBD51DAD5113}" dt="2020-03-12T22:41:39.517" v="362"/>
          <ac:spMkLst>
            <pc:docMk/>
            <pc:sldMk cId="3474217639" sldId="291"/>
            <ac:spMk id="6" creationId="{EF2AC070-6C8B-4EFE-9164-955C8F7F04EB}"/>
          </ac:spMkLst>
        </pc:spChg>
        <pc:picChg chg="add">
          <ac:chgData name="marcos aurelio gularte de castro" userId="67f50566e2aee3b4" providerId="LiveId" clId="{E487E56B-187C-456D-9052-DBD51DAD5113}" dt="2020-03-12T22:41:37.729" v="361"/>
          <ac:picMkLst>
            <pc:docMk/>
            <pc:sldMk cId="3474217639" sldId="291"/>
            <ac:picMk id="4" creationId="{810A2B8B-4B87-4187-A3FD-1E9EF4D4BA18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2T22:43:31.434" v="379" actId="962"/>
        <pc:sldMkLst>
          <pc:docMk/>
          <pc:sldMk cId="1975167096" sldId="292"/>
        </pc:sldMkLst>
        <pc:spChg chg="mod">
          <ac:chgData name="marcos aurelio gularte de castro" userId="67f50566e2aee3b4" providerId="LiveId" clId="{E487E56B-187C-456D-9052-DBD51DAD5113}" dt="2020-03-12T18:09:48.277" v="165" actId="20577"/>
          <ac:spMkLst>
            <pc:docMk/>
            <pc:sldMk cId="1975167096" sldId="292"/>
            <ac:spMk id="2" creationId="{DCE87998-53F9-4FC0-AD5B-9290DE10A7AD}"/>
          </ac:spMkLst>
        </pc:spChg>
        <pc:spChg chg="del mod">
          <ac:chgData name="marcos aurelio gularte de castro" userId="67f50566e2aee3b4" providerId="LiveId" clId="{E487E56B-187C-456D-9052-DBD51DAD5113}" dt="2020-03-12T22:35:18.113" v="341"/>
          <ac:spMkLst>
            <pc:docMk/>
            <pc:sldMk cId="1975167096" sldId="292"/>
            <ac:spMk id="3" creationId="{D9493A1F-B2BA-4865-88C3-CE7FC90A1E00}"/>
          </ac:spMkLst>
        </pc:spChg>
        <pc:spChg chg="add del mod">
          <ac:chgData name="marcos aurelio gularte de castro" userId="67f50566e2aee3b4" providerId="LiveId" clId="{E487E56B-187C-456D-9052-DBD51DAD5113}" dt="2020-03-12T22:43:10.181" v="371" actId="931"/>
          <ac:spMkLst>
            <pc:docMk/>
            <pc:sldMk cId="1975167096" sldId="292"/>
            <ac:spMk id="6" creationId="{8D5C39C6-9A31-4CEE-8DF9-D039D4DDF5D6}"/>
          </ac:spMkLst>
        </pc:spChg>
        <pc:spChg chg="add del mod">
          <ac:chgData name="marcos aurelio gularte de castro" userId="67f50566e2aee3b4" providerId="LiveId" clId="{E487E56B-187C-456D-9052-DBD51DAD5113}" dt="2020-03-12T22:43:22.945" v="373" actId="931"/>
          <ac:spMkLst>
            <pc:docMk/>
            <pc:sldMk cId="1975167096" sldId="292"/>
            <ac:spMk id="10" creationId="{1788D057-2FAF-43DB-A6BF-24F5B366F19F}"/>
          </ac:spMkLst>
        </pc:spChg>
        <pc:spChg chg="add del mod">
          <ac:chgData name="marcos aurelio gularte de castro" userId="67f50566e2aee3b4" providerId="LiveId" clId="{E487E56B-187C-456D-9052-DBD51DAD5113}" dt="2020-03-12T22:43:30.227" v="377" actId="931"/>
          <ac:spMkLst>
            <pc:docMk/>
            <pc:sldMk cId="1975167096" sldId="292"/>
            <ac:spMk id="14" creationId="{F1D02464-FD98-4966-B60C-DB8819EE8881}"/>
          </ac:spMkLst>
        </pc:spChg>
        <pc:picChg chg="add del mod">
          <ac:chgData name="marcos aurelio gularte de castro" userId="67f50566e2aee3b4" providerId="LiveId" clId="{E487E56B-187C-456D-9052-DBD51DAD5113}" dt="2020-03-12T22:42:52.891" v="370" actId="478"/>
          <ac:picMkLst>
            <pc:docMk/>
            <pc:sldMk cId="1975167096" sldId="292"/>
            <ac:picMk id="4" creationId="{CF3C194D-29F2-46D5-A135-D092BEB4938D}"/>
          </ac:picMkLst>
        </pc:picChg>
        <pc:picChg chg="add del mod">
          <ac:chgData name="marcos aurelio gularte de castro" userId="67f50566e2aee3b4" providerId="LiveId" clId="{E487E56B-187C-456D-9052-DBD51DAD5113}" dt="2020-03-12T22:43:12.019" v="372" actId="478"/>
          <ac:picMkLst>
            <pc:docMk/>
            <pc:sldMk cId="1975167096" sldId="292"/>
            <ac:picMk id="8" creationId="{1AA9B4B3-E41B-42E8-9FEF-9E774FE12041}"/>
          </ac:picMkLst>
        </pc:picChg>
        <pc:picChg chg="add del mod">
          <ac:chgData name="marcos aurelio gularte de castro" userId="67f50566e2aee3b4" providerId="LiveId" clId="{E487E56B-187C-456D-9052-DBD51DAD5113}" dt="2020-03-12T22:43:24.949" v="376" actId="478"/>
          <ac:picMkLst>
            <pc:docMk/>
            <pc:sldMk cId="1975167096" sldId="292"/>
            <ac:picMk id="12" creationId="{887F3B31-289E-421A-ADAB-B0A73FE0FDB5}"/>
          </ac:picMkLst>
        </pc:picChg>
        <pc:picChg chg="add mod">
          <ac:chgData name="marcos aurelio gularte de castro" userId="67f50566e2aee3b4" providerId="LiveId" clId="{E487E56B-187C-456D-9052-DBD51DAD5113}" dt="2020-03-12T22:43:31.434" v="379" actId="962"/>
          <ac:picMkLst>
            <pc:docMk/>
            <pc:sldMk cId="1975167096" sldId="292"/>
            <ac:picMk id="16" creationId="{556814B5-E094-441D-8371-35AA3B86B984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2T22:47:53.700" v="399" actId="478"/>
        <pc:sldMkLst>
          <pc:docMk/>
          <pc:sldMk cId="1163767944" sldId="293"/>
        </pc:sldMkLst>
        <pc:spChg chg="mod">
          <ac:chgData name="marcos aurelio gularte de castro" userId="67f50566e2aee3b4" providerId="LiveId" clId="{E487E56B-187C-456D-9052-DBD51DAD5113}" dt="2020-03-12T18:11:27.366" v="183" actId="12"/>
          <ac:spMkLst>
            <pc:docMk/>
            <pc:sldMk cId="1163767944" sldId="293"/>
            <ac:spMk id="2" creationId="{9CB159D5-1F0B-43D5-A554-DEEAB474DCEB}"/>
          </ac:spMkLst>
        </pc:spChg>
        <pc:spChg chg="del">
          <ac:chgData name="marcos aurelio gularte de castro" userId="67f50566e2aee3b4" providerId="LiveId" clId="{E487E56B-187C-456D-9052-DBD51DAD5113}" dt="2020-03-12T18:10:49.797" v="170"/>
          <ac:spMkLst>
            <pc:docMk/>
            <pc:sldMk cId="1163767944" sldId="293"/>
            <ac:spMk id="3" creationId="{64A19FEE-5BB4-430E-8B69-D72DF6A45C14}"/>
          </ac:spMkLst>
        </pc:spChg>
        <pc:spChg chg="add mod">
          <ac:chgData name="marcos aurelio gularte de castro" userId="67f50566e2aee3b4" providerId="LiveId" clId="{E487E56B-187C-456D-9052-DBD51DAD5113}" dt="2020-03-12T18:10:55.054" v="172"/>
          <ac:spMkLst>
            <pc:docMk/>
            <pc:sldMk cId="1163767944" sldId="293"/>
            <ac:spMk id="4" creationId="{B8B0AAE1-1466-4150-9814-8EFD0A8CAEC6}"/>
          </ac:spMkLst>
        </pc:spChg>
        <pc:spChg chg="add del mod">
          <ac:chgData name="marcos aurelio gularte de castro" userId="67f50566e2aee3b4" providerId="LiveId" clId="{E487E56B-187C-456D-9052-DBD51DAD5113}" dt="2020-03-12T22:47:43.289" v="393" actId="931"/>
          <ac:spMkLst>
            <pc:docMk/>
            <pc:sldMk cId="1163767944" sldId="293"/>
            <ac:spMk id="5" creationId="{BF3BFC5A-61C2-4DEA-A5E8-0CD85EE2C232}"/>
          </ac:spMkLst>
        </pc:spChg>
        <pc:spChg chg="add del mod">
          <ac:chgData name="marcos aurelio gularte de castro" userId="67f50566e2aee3b4" providerId="LiveId" clId="{E487E56B-187C-456D-9052-DBD51DAD5113}" dt="2020-03-12T22:47:53.700" v="399" actId="478"/>
          <ac:spMkLst>
            <pc:docMk/>
            <pc:sldMk cId="1163767944" sldId="293"/>
            <ac:spMk id="8" creationId="{20D25AE8-051B-4EC8-A93A-F293B7EDD8F0}"/>
          </ac:spMkLst>
        </pc:spChg>
        <pc:spChg chg="add del mod">
          <ac:chgData name="marcos aurelio gularte de castro" userId="67f50566e2aee3b4" providerId="LiveId" clId="{E487E56B-187C-456D-9052-DBD51DAD5113}" dt="2020-03-12T22:47:47.690" v="398" actId="478"/>
          <ac:spMkLst>
            <pc:docMk/>
            <pc:sldMk cId="1163767944" sldId="293"/>
            <ac:spMk id="11" creationId="{09189871-00C0-4F13-85A0-F219411EADD1}"/>
          </ac:spMkLst>
        </pc:spChg>
        <pc:picChg chg="add mod">
          <ac:chgData name="marcos aurelio gularte de castro" userId="67f50566e2aee3b4" providerId="LiveId" clId="{E487E56B-187C-456D-9052-DBD51DAD5113}" dt="2020-03-12T22:47:44.885" v="397" actId="962"/>
          <ac:picMkLst>
            <pc:docMk/>
            <pc:sldMk cId="1163767944" sldId="293"/>
            <ac:picMk id="7" creationId="{B9CEC70F-3C84-454F-B1B9-F6EAEE0B7624}"/>
          </ac:picMkLst>
        </pc:picChg>
        <pc:picChg chg="add del mod">
          <ac:chgData name="marcos aurelio gularte de castro" userId="67f50566e2aee3b4" providerId="LiveId" clId="{E487E56B-187C-456D-9052-DBD51DAD5113}" dt="2020-03-12T22:47:47.690" v="398" actId="478"/>
          <ac:picMkLst>
            <pc:docMk/>
            <pc:sldMk cId="1163767944" sldId="293"/>
            <ac:picMk id="10" creationId="{F910B043-1795-44CB-AC0C-78CBA21AF291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2T22:48:20.450" v="402"/>
        <pc:sldMkLst>
          <pc:docMk/>
          <pc:sldMk cId="4242312791" sldId="294"/>
        </pc:sldMkLst>
        <pc:spChg chg="del">
          <ac:chgData name="marcos aurelio gularte de castro" userId="67f50566e2aee3b4" providerId="LiveId" clId="{E487E56B-187C-456D-9052-DBD51DAD5113}" dt="2020-03-12T18:11:53.549" v="195"/>
          <ac:spMkLst>
            <pc:docMk/>
            <pc:sldMk cId="4242312791" sldId="294"/>
            <ac:spMk id="2" creationId="{3A78461B-729C-4244-8850-1FD973F8456E}"/>
          </ac:spMkLst>
        </pc:spChg>
        <pc:spChg chg="del">
          <ac:chgData name="marcos aurelio gularte de castro" userId="67f50566e2aee3b4" providerId="LiveId" clId="{E487E56B-187C-456D-9052-DBD51DAD5113}" dt="2020-03-12T18:11:53.549" v="195"/>
          <ac:spMkLst>
            <pc:docMk/>
            <pc:sldMk cId="4242312791" sldId="294"/>
            <ac:spMk id="3" creationId="{9B0A1C6A-194F-4B87-A66D-CCE9338E062B}"/>
          </ac:spMkLst>
        </pc:spChg>
        <pc:spChg chg="add mod">
          <ac:chgData name="marcos aurelio gularte de castro" userId="67f50566e2aee3b4" providerId="LiveId" clId="{E487E56B-187C-456D-9052-DBD51DAD5113}" dt="2020-03-12T18:11:57.359" v="198" actId="27636"/>
          <ac:spMkLst>
            <pc:docMk/>
            <pc:sldMk cId="4242312791" sldId="294"/>
            <ac:spMk id="4" creationId="{6A28878A-DB93-459A-A05E-5111C00C1597}"/>
          </ac:spMkLst>
        </pc:spChg>
        <pc:spChg chg="add del mod">
          <ac:chgData name="marcos aurelio gularte de castro" userId="67f50566e2aee3b4" providerId="LiveId" clId="{E487E56B-187C-456D-9052-DBD51DAD5113}" dt="2020-03-12T22:48:12.840" v="400"/>
          <ac:spMkLst>
            <pc:docMk/>
            <pc:sldMk cId="4242312791" sldId="294"/>
            <ac:spMk id="5" creationId="{F7430697-6BA4-44A5-A426-D144E6E5E16A}"/>
          </ac:spMkLst>
        </pc:spChg>
        <pc:spChg chg="add del mod">
          <ac:chgData name="marcos aurelio gularte de castro" userId="67f50566e2aee3b4" providerId="LiveId" clId="{E487E56B-187C-456D-9052-DBD51DAD5113}" dt="2020-03-12T22:48:20.450" v="402"/>
          <ac:spMkLst>
            <pc:docMk/>
            <pc:sldMk cId="4242312791" sldId="294"/>
            <ac:spMk id="8" creationId="{C9C05479-DDA6-44FE-AB48-89DD57FC1E32}"/>
          </ac:spMkLst>
        </pc:spChg>
        <pc:picChg chg="add del mod">
          <ac:chgData name="marcos aurelio gularte de castro" userId="67f50566e2aee3b4" providerId="LiveId" clId="{E487E56B-187C-456D-9052-DBD51DAD5113}" dt="2020-03-12T22:48:18.184" v="401" actId="478"/>
          <ac:picMkLst>
            <pc:docMk/>
            <pc:sldMk cId="4242312791" sldId="294"/>
            <ac:picMk id="6" creationId="{86741DF8-0544-453E-8BB3-63D54C1A3DC1}"/>
          </ac:picMkLst>
        </pc:picChg>
        <pc:picChg chg="add mod">
          <ac:chgData name="marcos aurelio gularte de castro" userId="67f50566e2aee3b4" providerId="LiveId" clId="{E487E56B-187C-456D-9052-DBD51DAD5113}" dt="2020-03-12T22:48:20.450" v="402"/>
          <ac:picMkLst>
            <pc:docMk/>
            <pc:sldMk cId="4242312791" sldId="294"/>
            <ac:picMk id="9" creationId="{6758DEAC-268C-4E5D-9DB9-290BC8C28293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2T22:49:54.002" v="411"/>
        <pc:sldMkLst>
          <pc:docMk/>
          <pc:sldMk cId="404707924" sldId="295"/>
        </pc:sldMkLst>
        <pc:spChg chg="mod">
          <ac:chgData name="marcos aurelio gularte de castro" userId="67f50566e2aee3b4" providerId="LiveId" clId="{E487E56B-187C-456D-9052-DBD51DAD5113}" dt="2020-03-12T18:12:13.752" v="199"/>
          <ac:spMkLst>
            <pc:docMk/>
            <pc:sldMk cId="404707924" sldId="295"/>
            <ac:spMk id="2" creationId="{A92ED97D-AA7F-484C-B1DB-46C086D69248}"/>
          </ac:spMkLst>
        </pc:spChg>
        <pc:spChg chg="del">
          <ac:chgData name="marcos aurelio gularte de castro" userId="67f50566e2aee3b4" providerId="LiveId" clId="{E487E56B-187C-456D-9052-DBD51DAD5113}" dt="2020-03-12T22:48:46.924" v="403"/>
          <ac:spMkLst>
            <pc:docMk/>
            <pc:sldMk cId="404707924" sldId="295"/>
            <ac:spMk id="3" creationId="{7997CDA0-C603-49E6-BA58-756EEA88C42B}"/>
          </ac:spMkLst>
        </pc:spChg>
        <pc:spChg chg="add del mod">
          <ac:chgData name="marcos aurelio gularte de castro" userId="67f50566e2aee3b4" providerId="LiveId" clId="{E487E56B-187C-456D-9052-DBD51DAD5113}" dt="2020-03-12T22:49:54.002" v="411"/>
          <ac:spMkLst>
            <pc:docMk/>
            <pc:sldMk cId="404707924" sldId="295"/>
            <ac:spMk id="8" creationId="{E57DCC85-5BE5-47DB-B1C3-C7ACC6C4BB30}"/>
          </ac:spMkLst>
        </pc:spChg>
        <pc:picChg chg="add del mod">
          <ac:chgData name="marcos aurelio gularte de castro" userId="67f50566e2aee3b4" providerId="LiveId" clId="{E487E56B-187C-456D-9052-DBD51DAD5113}" dt="2020-03-12T22:49:52.884" v="410" actId="478"/>
          <ac:picMkLst>
            <pc:docMk/>
            <pc:sldMk cId="404707924" sldId="295"/>
            <ac:picMk id="4" creationId="{8183A4AE-D43B-44A1-AAC5-E958CD815E70}"/>
          </ac:picMkLst>
        </pc:picChg>
        <pc:picChg chg="add del mod">
          <ac:chgData name="marcos aurelio gularte de castro" userId="67f50566e2aee3b4" providerId="LiveId" clId="{E487E56B-187C-456D-9052-DBD51DAD5113}" dt="2020-03-12T22:49:31.114" v="407" actId="478"/>
          <ac:picMkLst>
            <pc:docMk/>
            <pc:sldMk cId="404707924" sldId="295"/>
            <ac:picMk id="5" creationId="{7997826E-7BE8-474B-89D0-54DE3B88EB5C}"/>
          </ac:picMkLst>
        </pc:picChg>
        <pc:picChg chg="add del">
          <ac:chgData name="marcos aurelio gularte de castro" userId="67f50566e2aee3b4" providerId="LiveId" clId="{E487E56B-187C-456D-9052-DBD51DAD5113}" dt="2020-03-12T22:49:51.965" v="409" actId="478"/>
          <ac:picMkLst>
            <pc:docMk/>
            <pc:sldMk cId="404707924" sldId="295"/>
            <ac:picMk id="6" creationId="{3DEB5894-1032-4772-A486-A1EF8FE7B858}"/>
          </ac:picMkLst>
        </pc:picChg>
        <pc:picChg chg="add mod">
          <ac:chgData name="marcos aurelio gularte de castro" userId="67f50566e2aee3b4" providerId="LiveId" clId="{E487E56B-187C-456D-9052-DBD51DAD5113}" dt="2020-03-12T22:49:54.002" v="411"/>
          <ac:picMkLst>
            <pc:docMk/>
            <pc:sldMk cId="404707924" sldId="295"/>
            <ac:picMk id="9" creationId="{DD996392-5126-45B3-BC8F-50BD66EC207C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2T22:50:24.389" v="414" actId="962"/>
        <pc:sldMkLst>
          <pc:docMk/>
          <pc:sldMk cId="2210098008" sldId="296"/>
        </pc:sldMkLst>
        <pc:spChg chg="mod">
          <ac:chgData name="marcos aurelio gularte de castro" userId="67f50566e2aee3b4" providerId="LiveId" clId="{E487E56B-187C-456D-9052-DBD51DAD5113}" dt="2020-03-12T18:14:50.480" v="203" actId="20577"/>
          <ac:spMkLst>
            <pc:docMk/>
            <pc:sldMk cId="2210098008" sldId="296"/>
            <ac:spMk id="2" creationId="{75692A2B-5377-4774-83AE-6BA501FDEF0B}"/>
          </ac:spMkLst>
        </pc:spChg>
        <pc:spChg chg="del">
          <ac:chgData name="marcos aurelio gularte de castro" userId="67f50566e2aee3b4" providerId="LiveId" clId="{E487E56B-187C-456D-9052-DBD51DAD5113}" dt="2020-03-12T22:50:21.996" v="412" actId="931"/>
          <ac:spMkLst>
            <pc:docMk/>
            <pc:sldMk cId="2210098008" sldId="296"/>
            <ac:spMk id="3" creationId="{93AC5622-909A-4D6F-ACE4-3A468C908BC8}"/>
          </ac:spMkLst>
        </pc:spChg>
        <pc:picChg chg="add mod">
          <ac:chgData name="marcos aurelio gularte de castro" userId="67f50566e2aee3b4" providerId="LiveId" clId="{E487E56B-187C-456D-9052-DBD51DAD5113}" dt="2020-03-12T22:50:24.389" v="414" actId="962"/>
          <ac:picMkLst>
            <pc:docMk/>
            <pc:sldMk cId="2210098008" sldId="296"/>
            <ac:picMk id="5" creationId="{556377B0-DD3F-4AB3-B45C-D316F0418CA4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2T22:50:42.944" v="417" actId="962"/>
        <pc:sldMkLst>
          <pc:docMk/>
          <pc:sldMk cId="540902284" sldId="297"/>
        </pc:sldMkLst>
        <pc:spChg chg="mod">
          <ac:chgData name="marcos aurelio gularte de castro" userId="67f50566e2aee3b4" providerId="LiveId" clId="{E487E56B-187C-456D-9052-DBD51DAD5113}" dt="2020-03-12T18:15:36.849" v="205" actId="20577"/>
          <ac:spMkLst>
            <pc:docMk/>
            <pc:sldMk cId="540902284" sldId="297"/>
            <ac:spMk id="2" creationId="{469B8FF4-9085-4E2F-8B3D-EDA64FB1AC37}"/>
          </ac:spMkLst>
        </pc:spChg>
        <pc:spChg chg="del">
          <ac:chgData name="marcos aurelio gularte de castro" userId="67f50566e2aee3b4" providerId="LiveId" clId="{E487E56B-187C-456D-9052-DBD51DAD5113}" dt="2020-03-12T22:50:41.050" v="415" actId="931"/>
          <ac:spMkLst>
            <pc:docMk/>
            <pc:sldMk cId="540902284" sldId="297"/>
            <ac:spMk id="3" creationId="{DB4E6EA0-A3F0-482B-B2F3-BF94F9193612}"/>
          </ac:spMkLst>
        </pc:spChg>
        <pc:picChg chg="add mod">
          <ac:chgData name="marcos aurelio gularte de castro" userId="67f50566e2aee3b4" providerId="LiveId" clId="{E487E56B-187C-456D-9052-DBD51DAD5113}" dt="2020-03-12T22:50:42.944" v="417" actId="962"/>
          <ac:picMkLst>
            <pc:docMk/>
            <pc:sldMk cId="540902284" sldId="297"/>
            <ac:picMk id="5" creationId="{8F042D8D-0759-4FDD-BFF2-127DC556BA36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2T22:51:05.817" v="418" actId="931"/>
        <pc:sldMkLst>
          <pc:docMk/>
          <pc:sldMk cId="96391507" sldId="298"/>
        </pc:sldMkLst>
        <pc:spChg chg="mod">
          <ac:chgData name="marcos aurelio gularte de castro" userId="67f50566e2aee3b4" providerId="LiveId" clId="{E487E56B-187C-456D-9052-DBD51DAD5113}" dt="2020-03-12T18:15:56.349" v="206"/>
          <ac:spMkLst>
            <pc:docMk/>
            <pc:sldMk cId="96391507" sldId="298"/>
            <ac:spMk id="2" creationId="{F2A129C8-3E5C-4C10-86DD-26158B6D95C2}"/>
          </ac:spMkLst>
        </pc:spChg>
        <pc:spChg chg="del">
          <ac:chgData name="marcos aurelio gularte de castro" userId="67f50566e2aee3b4" providerId="LiveId" clId="{E487E56B-187C-456D-9052-DBD51DAD5113}" dt="2020-03-12T22:51:05.817" v="418" actId="931"/>
          <ac:spMkLst>
            <pc:docMk/>
            <pc:sldMk cId="96391507" sldId="298"/>
            <ac:spMk id="3" creationId="{1959AA08-C36E-4C6E-849A-7FD022AC446E}"/>
          </ac:spMkLst>
        </pc:spChg>
        <pc:picChg chg="add mod">
          <ac:chgData name="marcos aurelio gularte de castro" userId="67f50566e2aee3b4" providerId="LiveId" clId="{E487E56B-187C-456D-9052-DBD51DAD5113}" dt="2020-03-12T22:51:05.817" v="418" actId="931"/>
          <ac:picMkLst>
            <pc:docMk/>
            <pc:sldMk cId="96391507" sldId="298"/>
            <ac:picMk id="5" creationId="{BC36493F-0932-4A6B-A18C-4F7C3C79BED1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2T22:52:01.442" v="421"/>
        <pc:sldMkLst>
          <pc:docMk/>
          <pc:sldMk cId="3009133710" sldId="299"/>
        </pc:sldMkLst>
        <pc:spChg chg="mod">
          <ac:chgData name="marcos aurelio gularte de castro" userId="67f50566e2aee3b4" providerId="LiveId" clId="{E487E56B-187C-456D-9052-DBD51DAD5113}" dt="2020-03-12T18:16:17.275" v="207"/>
          <ac:spMkLst>
            <pc:docMk/>
            <pc:sldMk cId="3009133710" sldId="299"/>
            <ac:spMk id="2" creationId="{25910357-C896-48F1-89D7-15E7DC712C4E}"/>
          </ac:spMkLst>
        </pc:spChg>
        <pc:spChg chg="del">
          <ac:chgData name="marcos aurelio gularte de castro" userId="67f50566e2aee3b4" providerId="LiveId" clId="{E487E56B-187C-456D-9052-DBD51DAD5113}" dt="2020-03-12T22:51:41.600" v="419"/>
          <ac:spMkLst>
            <pc:docMk/>
            <pc:sldMk cId="3009133710" sldId="299"/>
            <ac:spMk id="3" creationId="{BE8FB252-6990-4608-BD0A-5A1A1A9F4F8C}"/>
          </ac:spMkLst>
        </pc:spChg>
        <pc:spChg chg="add del mod">
          <ac:chgData name="marcos aurelio gularte de castro" userId="67f50566e2aee3b4" providerId="LiveId" clId="{E487E56B-187C-456D-9052-DBD51DAD5113}" dt="2020-03-12T22:52:01.442" v="421"/>
          <ac:spMkLst>
            <pc:docMk/>
            <pc:sldMk cId="3009133710" sldId="299"/>
            <ac:spMk id="6" creationId="{5E5A8AEC-2EAC-419D-A3C5-5D50779B2B9B}"/>
          </ac:spMkLst>
        </pc:spChg>
        <pc:picChg chg="add del mod">
          <ac:chgData name="marcos aurelio gularte de castro" userId="67f50566e2aee3b4" providerId="LiveId" clId="{E487E56B-187C-456D-9052-DBD51DAD5113}" dt="2020-03-12T22:51:59.026" v="420" actId="478"/>
          <ac:picMkLst>
            <pc:docMk/>
            <pc:sldMk cId="3009133710" sldId="299"/>
            <ac:picMk id="4" creationId="{09C89066-2847-4846-980B-AB21020ECF6C}"/>
          </ac:picMkLst>
        </pc:picChg>
        <pc:picChg chg="add mod">
          <ac:chgData name="marcos aurelio gularte de castro" userId="67f50566e2aee3b4" providerId="LiveId" clId="{E487E56B-187C-456D-9052-DBD51DAD5113}" dt="2020-03-12T22:52:01.442" v="421"/>
          <ac:picMkLst>
            <pc:docMk/>
            <pc:sldMk cId="3009133710" sldId="299"/>
            <ac:picMk id="7" creationId="{C234CD29-7DE5-4378-9F66-F2938839FEC9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2T22:52:22.150" v="422"/>
        <pc:sldMkLst>
          <pc:docMk/>
          <pc:sldMk cId="2492975362" sldId="300"/>
        </pc:sldMkLst>
        <pc:spChg chg="mod">
          <ac:chgData name="marcos aurelio gularte de castro" userId="67f50566e2aee3b4" providerId="LiveId" clId="{E487E56B-187C-456D-9052-DBD51DAD5113}" dt="2020-03-12T18:16:51.226" v="209" actId="20577"/>
          <ac:spMkLst>
            <pc:docMk/>
            <pc:sldMk cId="2492975362" sldId="300"/>
            <ac:spMk id="2" creationId="{7117276B-6EFD-44B6-A337-3B1AD8BAF56C}"/>
          </ac:spMkLst>
        </pc:spChg>
        <pc:spChg chg="del">
          <ac:chgData name="marcos aurelio gularte de castro" userId="67f50566e2aee3b4" providerId="LiveId" clId="{E487E56B-187C-456D-9052-DBD51DAD5113}" dt="2020-03-12T22:52:22.150" v="422"/>
          <ac:spMkLst>
            <pc:docMk/>
            <pc:sldMk cId="2492975362" sldId="300"/>
            <ac:spMk id="3" creationId="{46B03073-5FD3-4224-B48A-14F1861B84EA}"/>
          </ac:spMkLst>
        </pc:spChg>
        <pc:picChg chg="add mod">
          <ac:chgData name="marcos aurelio gularte de castro" userId="67f50566e2aee3b4" providerId="LiveId" clId="{E487E56B-187C-456D-9052-DBD51DAD5113}" dt="2020-03-12T22:52:22.150" v="422"/>
          <ac:picMkLst>
            <pc:docMk/>
            <pc:sldMk cId="2492975362" sldId="300"/>
            <ac:picMk id="4" creationId="{10DE88EC-2A74-4008-B8EE-6E72EC93C33A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2T22:52:40.200" v="423"/>
        <pc:sldMkLst>
          <pc:docMk/>
          <pc:sldMk cId="3660579597" sldId="301"/>
        </pc:sldMkLst>
        <pc:spChg chg="mod">
          <ac:chgData name="marcos aurelio gularte de castro" userId="67f50566e2aee3b4" providerId="LiveId" clId="{E487E56B-187C-456D-9052-DBD51DAD5113}" dt="2020-03-12T18:17:03.620" v="210"/>
          <ac:spMkLst>
            <pc:docMk/>
            <pc:sldMk cId="3660579597" sldId="301"/>
            <ac:spMk id="2" creationId="{1F999EE5-B5B2-41C7-B373-7C2C0C756084}"/>
          </ac:spMkLst>
        </pc:spChg>
        <pc:spChg chg="del">
          <ac:chgData name="marcos aurelio gularte de castro" userId="67f50566e2aee3b4" providerId="LiveId" clId="{E487E56B-187C-456D-9052-DBD51DAD5113}" dt="2020-03-12T22:52:40.200" v="423"/>
          <ac:spMkLst>
            <pc:docMk/>
            <pc:sldMk cId="3660579597" sldId="301"/>
            <ac:spMk id="3" creationId="{C325836D-C7CC-45CC-8407-342177CFAB77}"/>
          </ac:spMkLst>
        </pc:spChg>
        <pc:picChg chg="add mod">
          <ac:chgData name="marcos aurelio gularte de castro" userId="67f50566e2aee3b4" providerId="LiveId" clId="{E487E56B-187C-456D-9052-DBD51DAD5113}" dt="2020-03-12T22:52:40.200" v="423"/>
          <ac:picMkLst>
            <pc:docMk/>
            <pc:sldMk cId="3660579597" sldId="301"/>
            <ac:picMk id="4" creationId="{8A346241-82DB-41D6-BA5D-518711307B5E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2T22:53:00.449" v="424"/>
        <pc:sldMkLst>
          <pc:docMk/>
          <pc:sldMk cId="3832832514" sldId="302"/>
        </pc:sldMkLst>
        <pc:spChg chg="mod">
          <ac:chgData name="marcos aurelio gularte de castro" userId="67f50566e2aee3b4" providerId="LiveId" clId="{E487E56B-187C-456D-9052-DBD51DAD5113}" dt="2020-03-12T18:17:36.896" v="213" actId="20577"/>
          <ac:spMkLst>
            <pc:docMk/>
            <pc:sldMk cId="3832832514" sldId="302"/>
            <ac:spMk id="2" creationId="{9D8845ED-A05F-499A-BF5A-E0D682677E2E}"/>
          </ac:spMkLst>
        </pc:spChg>
        <pc:spChg chg="del">
          <ac:chgData name="marcos aurelio gularte de castro" userId="67f50566e2aee3b4" providerId="LiveId" clId="{E487E56B-187C-456D-9052-DBD51DAD5113}" dt="2020-03-12T22:53:00.449" v="424"/>
          <ac:spMkLst>
            <pc:docMk/>
            <pc:sldMk cId="3832832514" sldId="302"/>
            <ac:spMk id="3" creationId="{BD1F3083-7A4D-4002-8D99-01C68109BA74}"/>
          </ac:spMkLst>
        </pc:spChg>
        <pc:picChg chg="add mod">
          <ac:chgData name="marcos aurelio gularte de castro" userId="67f50566e2aee3b4" providerId="LiveId" clId="{E487E56B-187C-456D-9052-DBD51DAD5113}" dt="2020-03-12T22:53:00.449" v="424"/>
          <ac:picMkLst>
            <pc:docMk/>
            <pc:sldMk cId="3832832514" sldId="302"/>
            <ac:picMk id="4" creationId="{44F3C7E4-D943-4262-AD9F-AD1EDAC391C2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2T22:53:58.069" v="429"/>
        <pc:sldMkLst>
          <pc:docMk/>
          <pc:sldMk cId="3513016338" sldId="303"/>
        </pc:sldMkLst>
        <pc:spChg chg="mod">
          <ac:chgData name="marcos aurelio gularte de castro" userId="67f50566e2aee3b4" providerId="LiveId" clId="{E487E56B-187C-456D-9052-DBD51DAD5113}" dt="2020-03-12T18:18:21.053" v="215" actId="20577"/>
          <ac:spMkLst>
            <pc:docMk/>
            <pc:sldMk cId="3513016338" sldId="303"/>
            <ac:spMk id="2" creationId="{C2291B92-25BE-47CD-9041-60EA45C56562}"/>
          </ac:spMkLst>
        </pc:spChg>
        <pc:spChg chg="del">
          <ac:chgData name="marcos aurelio gularte de castro" userId="67f50566e2aee3b4" providerId="LiveId" clId="{E487E56B-187C-456D-9052-DBD51DAD5113}" dt="2020-03-12T22:53:31.098" v="425"/>
          <ac:spMkLst>
            <pc:docMk/>
            <pc:sldMk cId="3513016338" sldId="303"/>
            <ac:spMk id="3" creationId="{B0450440-50A3-4499-B5F2-3C3E7FD1E5A7}"/>
          </ac:spMkLst>
        </pc:spChg>
        <pc:spChg chg="add del mod">
          <ac:chgData name="marcos aurelio gularte de castro" userId="67f50566e2aee3b4" providerId="LiveId" clId="{E487E56B-187C-456D-9052-DBD51DAD5113}" dt="2020-03-12T22:53:53.480" v="427"/>
          <ac:spMkLst>
            <pc:docMk/>
            <pc:sldMk cId="3513016338" sldId="303"/>
            <ac:spMk id="6" creationId="{9AA7F44A-5B1B-4A79-84A0-48998B97A3DF}"/>
          </ac:spMkLst>
        </pc:spChg>
        <pc:spChg chg="add del mod">
          <ac:chgData name="marcos aurelio gularte de castro" userId="67f50566e2aee3b4" providerId="LiveId" clId="{E487E56B-187C-456D-9052-DBD51DAD5113}" dt="2020-03-12T22:53:58.069" v="429"/>
          <ac:spMkLst>
            <pc:docMk/>
            <pc:sldMk cId="3513016338" sldId="303"/>
            <ac:spMk id="9" creationId="{0E955B1E-92AF-4AE5-9D64-678FA3B9E2FF}"/>
          </ac:spMkLst>
        </pc:spChg>
        <pc:picChg chg="add del mod">
          <ac:chgData name="marcos aurelio gularte de castro" userId="67f50566e2aee3b4" providerId="LiveId" clId="{E487E56B-187C-456D-9052-DBD51DAD5113}" dt="2020-03-12T22:53:45.418" v="426" actId="478"/>
          <ac:picMkLst>
            <pc:docMk/>
            <pc:sldMk cId="3513016338" sldId="303"/>
            <ac:picMk id="4" creationId="{BF1FB007-6E51-41E5-9BC7-0C8611AA2263}"/>
          </ac:picMkLst>
        </pc:picChg>
        <pc:picChg chg="add del mod">
          <ac:chgData name="marcos aurelio gularte de castro" userId="67f50566e2aee3b4" providerId="LiveId" clId="{E487E56B-187C-456D-9052-DBD51DAD5113}" dt="2020-03-12T22:53:55.982" v="428" actId="478"/>
          <ac:picMkLst>
            <pc:docMk/>
            <pc:sldMk cId="3513016338" sldId="303"/>
            <ac:picMk id="7" creationId="{35509AB1-D5A6-4BB9-9F70-4B3B15F7745C}"/>
          </ac:picMkLst>
        </pc:picChg>
        <pc:picChg chg="add mod">
          <ac:chgData name="marcos aurelio gularte de castro" userId="67f50566e2aee3b4" providerId="LiveId" clId="{E487E56B-187C-456D-9052-DBD51DAD5113}" dt="2020-03-12T22:53:58.069" v="429"/>
          <ac:picMkLst>
            <pc:docMk/>
            <pc:sldMk cId="3513016338" sldId="303"/>
            <ac:picMk id="10" creationId="{971488C0-FA51-476A-B1E3-DD0365B1F1F6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2T22:55:00.493" v="435" actId="962"/>
        <pc:sldMkLst>
          <pc:docMk/>
          <pc:sldMk cId="2851794619" sldId="304"/>
        </pc:sldMkLst>
        <pc:spChg chg="mod">
          <ac:chgData name="marcos aurelio gularte de castro" userId="67f50566e2aee3b4" providerId="LiveId" clId="{E487E56B-187C-456D-9052-DBD51DAD5113}" dt="2020-03-12T18:20:21.200" v="229" actId="20577"/>
          <ac:spMkLst>
            <pc:docMk/>
            <pc:sldMk cId="2851794619" sldId="304"/>
            <ac:spMk id="2" creationId="{6E6DB108-C4D1-4217-86DA-4E13544739C1}"/>
          </ac:spMkLst>
        </pc:spChg>
        <pc:spChg chg="del">
          <ac:chgData name="marcos aurelio gularte de castro" userId="67f50566e2aee3b4" providerId="LiveId" clId="{E487E56B-187C-456D-9052-DBD51DAD5113}" dt="2020-03-12T22:54:57.197" v="433" actId="931"/>
          <ac:spMkLst>
            <pc:docMk/>
            <pc:sldMk cId="2851794619" sldId="304"/>
            <ac:spMk id="3" creationId="{0C92CF2C-A4FE-4CD0-B9F2-E361A9B16793}"/>
          </ac:spMkLst>
        </pc:spChg>
        <pc:picChg chg="add mod">
          <ac:chgData name="marcos aurelio gularte de castro" userId="67f50566e2aee3b4" providerId="LiveId" clId="{E487E56B-187C-456D-9052-DBD51DAD5113}" dt="2020-03-12T22:55:00.493" v="435" actId="962"/>
          <ac:picMkLst>
            <pc:docMk/>
            <pc:sldMk cId="2851794619" sldId="304"/>
            <ac:picMk id="5" creationId="{1D212D8D-6455-42FE-BCE2-30790B2706BC}"/>
          </ac:picMkLst>
        </pc:picChg>
      </pc:sldChg>
      <pc:sldChg chg="addSp delSp modSp add ord modTransition">
        <pc:chgData name="marcos aurelio gularte de castro" userId="67f50566e2aee3b4" providerId="LiveId" clId="{E487E56B-187C-456D-9052-DBD51DAD5113}" dt="2020-03-12T22:54:27.264" v="432"/>
        <pc:sldMkLst>
          <pc:docMk/>
          <pc:sldMk cId="503128891" sldId="305"/>
        </pc:sldMkLst>
        <pc:spChg chg="mod">
          <ac:chgData name="marcos aurelio gularte de castro" userId="67f50566e2aee3b4" providerId="LiveId" clId="{E487E56B-187C-456D-9052-DBD51DAD5113}" dt="2020-03-12T18:19:50.132" v="225" actId="20577"/>
          <ac:spMkLst>
            <pc:docMk/>
            <pc:sldMk cId="503128891" sldId="305"/>
            <ac:spMk id="2" creationId="{97507322-0720-44AF-8E25-177FC61EE0F6}"/>
          </ac:spMkLst>
        </pc:spChg>
        <pc:spChg chg="del">
          <ac:chgData name="marcos aurelio gularte de castro" userId="67f50566e2aee3b4" providerId="LiveId" clId="{E487E56B-187C-456D-9052-DBD51DAD5113}" dt="2020-03-12T22:54:15.511" v="430"/>
          <ac:spMkLst>
            <pc:docMk/>
            <pc:sldMk cId="503128891" sldId="305"/>
            <ac:spMk id="3" creationId="{14087E73-3A03-4B3E-A215-6945CC5C4D5E}"/>
          </ac:spMkLst>
        </pc:spChg>
        <pc:spChg chg="add del mod">
          <ac:chgData name="marcos aurelio gularte de castro" userId="67f50566e2aee3b4" providerId="LiveId" clId="{E487E56B-187C-456D-9052-DBD51DAD5113}" dt="2020-03-12T22:54:27.264" v="432"/>
          <ac:spMkLst>
            <pc:docMk/>
            <pc:sldMk cId="503128891" sldId="305"/>
            <ac:spMk id="6" creationId="{85D1B928-3E4A-4C1D-B0B8-3B58DFF05F7F}"/>
          </ac:spMkLst>
        </pc:spChg>
        <pc:picChg chg="add del mod">
          <ac:chgData name="marcos aurelio gularte de castro" userId="67f50566e2aee3b4" providerId="LiveId" clId="{E487E56B-187C-456D-9052-DBD51DAD5113}" dt="2020-03-12T22:54:24.677" v="431" actId="478"/>
          <ac:picMkLst>
            <pc:docMk/>
            <pc:sldMk cId="503128891" sldId="305"/>
            <ac:picMk id="4" creationId="{9513CDD7-CCAA-4EC8-B048-53549BB587C6}"/>
          </ac:picMkLst>
        </pc:picChg>
        <pc:picChg chg="add mod">
          <ac:chgData name="marcos aurelio gularte de castro" userId="67f50566e2aee3b4" providerId="LiveId" clId="{E487E56B-187C-456D-9052-DBD51DAD5113}" dt="2020-03-12T22:54:27.264" v="432"/>
          <ac:picMkLst>
            <pc:docMk/>
            <pc:sldMk cId="503128891" sldId="305"/>
            <ac:picMk id="7" creationId="{32BF7AF3-A49A-4C14-9742-89474FF93385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2T22:55:25.229" v="438" actId="962"/>
        <pc:sldMkLst>
          <pc:docMk/>
          <pc:sldMk cId="1306994027" sldId="306"/>
        </pc:sldMkLst>
        <pc:spChg chg="mod">
          <ac:chgData name="marcos aurelio gularte de castro" userId="67f50566e2aee3b4" providerId="LiveId" clId="{E487E56B-187C-456D-9052-DBD51DAD5113}" dt="2020-03-12T18:20:35.092" v="234" actId="20577"/>
          <ac:spMkLst>
            <pc:docMk/>
            <pc:sldMk cId="1306994027" sldId="306"/>
            <ac:spMk id="2" creationId="{70EA4C8A-A898-44CD-BDFE-B838DEB960CB}"/>
          </ac:spMkLst>
        </pc:spChg>
        <pc:spChg chg="del">
          <ac:chgData name="marcos aurelio gularte de castro" userId="67f50566e2aee3b4" providerId="LiveId" clId="{E487E56B-187C-456D-9052-DBD51DAD5113}" dt="2020-03-12T22:55:22.550" v="436" actId="931"/>
          <ac:spMkLst>
            <pc:docMk/>
            <pc:sldMk cId="1306994027" sldId="306"/>
            <ac:spMk id="3" creationId="{EE838DFE-0B97-459B-9D10-6BA15CDEC5F1}"/>
          </ac:spMkLst>
        </pc:spChg>
        <pc:spChg chg="add del">
          <ac:chgData name="marcos aurelio gularte de castro" userId="67f50566e2aee3b4" providerId="LiveId" clId="{E487E56B-187C-456D-9052-DBD51DAD5113}" dt="2020-03-12T18:20:17.145" v="228"/>
          <ac:spMkLst>
            <pc:docMk/>
            <pc:sldMk cId="1306994027" sldId="306"/>
            <ac:spMk id="4" creationId="{11E6CB6A-548D-4AE7-9D6D-091DDB110ECB}"/>
          </ac:spMkLst>
        </pc:spChg>
        <pc:picChg chg="add mod">
          <ac:chgData name="marcos aurelio gularte de castro" userId="67f50566e2aee3b4" providerId="LiveId" clId="{E487E56B-187C-456D-9052-DBD51DAD5113}" dt="2020-03-12T22:55:25.229" v="438" actId="962"/>
          <ac:picMkLst>
            <pc:docMk/>
            <pc:sldMk cId="1306994027" sldId="306"/>
            <ac:picMk id="6" creationId="{0BB0B01F-AFD2-4B45-BC0D-FC431614F23C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2T22:56:32.402" v="441" actId="962"/>
        <pc:sldMkLst>
          <pc:docMk/>
          <pc:sldMk cId="2535687490" sldId="307"/>
        </pc:sldMkLst>
        <pc:spChg chg="mod">
          <ac:chgData name="marcos aurelio gularte de castro" userId="67f50566e2aee3b4" providerId="LiveId" clId="{E487E56B-187C-456D-9052-DBD51DAD5113}" dt="2020-03-12T18:21:32.204" v="239" actId="27636"/>
          <ac:spMkLst>
            <pc:docMk/>
            <pc:sldMk cId="2535687490" sldId="307"/>
            <ac:spMk id="2" creationId="{413D3A0B-953E-488E-B5F6-8FA345C37D26}"/>
          </ac:spMkLst>
        </pc:spChg>
        <pc:spChg chg="del">
          <ac:chgData name="marcos aurelio gularte de castro" userId="67f50566e2aee3b4" providerId="LiveId" clId="{E487E56B-187C-456D-9052-DBD51DAD5113}" dt="2020-03-12T22:56:29.707" v="439" actId="931"/>
          <ac:spMkLst>
            <pc:docMk/>
            <pc:sldMk cId="2535687490" sldId="307"/>
            <ac:spMk id="3" creationId="{595CCD89-0E97-431C-A552-95A00F24D2C1}"/>
          </ac:spMkLst>
        </pc:spChg>
        <pc:picChg chg="add mod">
          <ac:chgData name="marcos aurelio gularte de castro" userId="67f50566e2aee3b4" providerId="LiveId" clId="{E487E56B-187C-456D-9052-DBD51DAD5113}" dt="2020-03-12T22:56:32.402" v="441" actId="962"/>
          <ac:picMkLst>
            <pc:docMk/>
            <pc:sldMk cId="2535687490" sldId="307"/>
            <ac:picMk id="5" creationId="{C22E0912-5595-4F10-B9A3-FC73131CEA2C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2T22:56:54.022" v="444" actId="962"/>
        <pc:sldMkLst>
          <pc:docMk/>
          <pc:sldMk cId="3209791734" sldId="308"/>
        </pc:sldMkLst>
        <pc:spChg chg="mod">
          <ac:chgData name="marcos aurelio gularte de castro" userId="67f50566e2aee3b4" providerId="LiveId" clId="{E487E56B-187C-456D-9052-DBD51DAD5113}" dt="2020-03-12T18:22:05.817" v="245" actId="20577"/>
          <ac:spMkLst>
            <pc:docMk/>
            <pc:sldMk cId="3209791734" sldId="308"/>
            <ac:spMk id="2" creationId="{73BD0EB3-8958-4EB2-9039-F060B6A5079D}"/>
          </ac:spMkLst>
        </pc:spChg>
        <pc:spChg chg="del">
          <ac:chgData name="marcos aurelio gularte de castro" userId="67f50566e2aee3b4" providerId="LiveId" clId="{E487E56B-187C-456D-9052-DBD51DAD5113}" dt="2020-03-12T22:56:52.621" v="442" actId="931"/>
          <ac:spMkLst>
            <pc:docMk/>
            <pc:sldMk cId="3209791734" sldId="308"/>
            <ac:spMk id="3" creationId="{8BDEF5C5-7D3C-4FDB-B1BB-23A6FC3DCFD8}"/>
          </ac:spMkLst>
        </pc:spChg>
        <pc:picChg chg="add mod">
          <ac:chgData name="marcos aurelio gularte de castro" userId="67f50566e2aee3b4" providerId="LiveId" clId="{E487E56B-187C-456D-9052-DBD51DAD5113}" dt="2020-03-12T22:56:54.022" v="444" actId="962"/>
          <ac:picMkLst>
            <pc:docMk/>
            <pc:sldMk cId="3209791734" sldId="308"/>
            <ac:picMk id="5" creationId="{EFB41787-DAF3-4A93-9353-94E9E4625976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2T22:57:13.490" v="447" actId="962"/>
        <pc:sldMkLst>
          <pc:docMk/>
          <pc:sldMk cId="316439477" sldId="309"/>
        </pc:sldMkLst>
        <pc:spChg chg="mod">
          <ac:chgData name="marcos aurelio gularte de castro" userId="67f50566e2aee3b4" providerId="LiveId" clId="{E487E56B-187C-456D-9052-DBD51DAD5113}" dt="2020-03-12T18:22:25.736" v="247" actId="20577"/>
          <ac:spMkLst>
            <pc:docMk/>
            <pc:sldMk cId="316439477" sldId="309"/>
            <ac:spMk id="2" creationId="{A986EA0C-CB20-43F5-BF55-B2DEE84A7172}"/>
          </ac:spMkLst>
        </pc:spChg>
        <pc:spChg chg="del">
          <ac:chgData name="marcos aurelio gularte de castro" userId="67f50566e2aee3b4" providerId="LiveId" clId="{E487E56B-187C-456D-9052-DBD51DAD5113}" dt="2020-03-12T22:57:11.734" v="445" actId="931"/>
          <ac:spMkLst>
            <pc:docMk/>
            <pc:sldMk cId="316439477" sldId="309"/>
            <ac:spMk id="3" creationId="{B7016946-1EC7-411E-ADD9-F4F60AB59972}"/>
          </ac:spMkLst>
        </pc:spChg>
        <pc:picChg chg="add mod">
          <ac:chgData name="marcos aurelio gularte de castro" userId="67f50566e2aee3b4" providerId="LiveId" clId="{E487E56B-187C-456D-9052-DBD51DAD5113}" dt="2020-03-12T22:57:13.490" v="447" actId="962"/>
          <ac:picMkLst>
            <pc:docMk/>
            <pc:sldMk cId="316439477" sldId="309"/>
            <ac:picMk id="5" creationId="{654DACD6-3C19-4E31-BF3B-2718DB5F7A35}"/>
          </ac:picMkLst>
        </pc:picChg>
      </pc:sldChg>
      <pc:sldChg chg="addSp delSp modSp add modTransition">
        <pc:chgData name="marcos aurelio gularte de castro" userId="67f50566e2aee3b4" providerId="LiveId" clId="{E487E56B-187C-456D-9052-DBD51DAD5113}" dt="2020-03-12T22:57:26.074" v="449" actId="27614"/>
        <pc:sldMkLst>
          <pc:docMk/>
          <pc:sldMk cId="1051972893" sldId="310"/>
        </pc:sldMkLst>
        <pc:spChg chg="mod">
          <ac:chgData name="marcos aurelio gularte de castro" userId="67f50566e2aee3b4" providerId="LiveId" clId="{E487E56B-187C-456D-9052-DBD51DAD5113}" dt="2020-03-12T18:22:53.204" v="249"/>
          <ac:spMkLst>
            <pc:docMk/>
            <pc:sldMk cId="1051972893" sldId="310"/>
            <ac:spMk id="2" creationId="{66129303-55AA-4093-AB95-ED1250CB98CA}"/>
          </ac:spMkLst>
        </pc:spChg>
        <pc:spChg chg="del">
          <ac:chgData name="marcos aurelio gularte de castro" userId="67f50566e2aee3b4" providerId="LiveId" clId="{E487E56B-187C-456D-9052-DBD51DAD5113}" dt="2020-03-12T22:57:24.960" v="448" actId="931"/>
          <ac:spMkLst>
            <pc:docMk/>
            <pc:sldMk cId="1051972893" sldId="310"/>
            <ac:spMk id="3" creationId="{7EC8F084-9784-49E5-A37B-6FF739CF3147}"/>
          </ac:spMkLst>
        </pc:spChg>
        <pc:picChg chg="add mod">
          <ac:chgData name="marcos aurelio gularte de castro" userId="67f50566e2aee3b4" providerId="LiveId" clId="{E487E56B-187C-456D-9052-DBD51DAD5113}" dt="2020-03-12T22:57:26.074" v="449" actId="27614"/>
          <ac:picMkLst>
            <pc:docMk/>
            <pc:sldMk cId="1051972893" sldId="310"/>
            <ac:picMk id="5" creationId="{9279114A-68D6-478D-BA5D-8A8E195EAA81}"/>
          </ac:picMkLst>
        </pc:picChg>
      </pc:sldChg>
      <pc:sldChg chg="add del">
        <pc:chgData name="marcos aurelio gularte de castro" userId="67f50566e2aee3b4" providerId="LiveId" clId="{E487E56B-187C-456D-9052-DBD51DAD5113}" dt="2020-03-12T22:43:49.798" v="380" actId="47"/>
        <pc:sldMkLst>
          <pc:docMk/>
          <pc:sldMk cId="4042295478" sldId="311"/>
        </pc:sldMkLst>
      </pc:sldChg>
      <pc:sldChg chg="addSp modSp add del">
        <pc:chgData name="marcos aurelio gularte de castro" userId="67f50566e2aee3b4" providerId="LiveId" clId="{E487E56B-187C-456D-9052-DBD51DAD5113}" dt="2020-03-12T22:39:23.087" v="348" actId="47"/>
        <pc:sldMkLst>
          <pc:docMk/>
          <pc:sldMk cId="3179304765" sldId="312"/>
        </pc:sldMkLst>
        <pc:picChg chg="add mod">
          <ac:chgData name="marcos aurelio gularte de castro" userId="67f50566e2aee3b4" providerId="LiveId" clId="{E487E56B-187C-456D-9052-DBD51DAD5113}" dt="2020-03-12T22:35:45.501" v="347" actId="1076"/>
          <ac:picMkLst>
            <pc:docMk/>
            <pc:sldMk cId="3179304765" sldId="312"/>
            <ac:picMk id="3" creationId="{513369E4-2119-43F6-B869-000C9C8C10D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ADFAA-338D-419A-9243-F7B77055322D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89800-E538-4FFD-8E82-1407D89634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799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3F2FBE0-AD52-4737-91BF-B1DD92328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403B0A3-BDE1-4327-9BE9-781B99AE8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199" y="342901"/>
            <a:ext cx="7755467" cy="3365499"/>
          </a:xfrm>
        </p:spPr>
        <p:txBody>
          <a:bodyPr anchor="ctr">
            <a:noAutofit/>
          </a:bodyPr>
          <a:lstStyle>
            <a:lvl1pPr algn="l">
              <a:defRPr sz="48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28B2A8A7-894E-4A35-A759-82B5F4433D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201" y="3944937"/>
            <a:ext cx="4216400" cy="79639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FFFF00"/>
                </a:solidFill>
              </a:defRPr>
            </a:lvl1pPr>
          </a:lstStyle>
          <a:p>
            <a:pPr lvl="0"/>
            <a:r>
              <a:rPr lang="pt-BR" dirty="0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373728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7" y="312821"/>
            <a:ext cx="4430009" cy="62763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A52D108C-3EB9-4B4D-A939-AACFF2E3C3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47907" y="-1"/>
            <a:ext cx="7464056" cy="6849359"/>
          </a:xfrm>
          <a:custGeom>
            <a:avLst/>
            <a:gdLst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5130800 w 6004188"/>
              <a:gd name="connsiteY3" fmla="*/ 2810934 h 7696026"/>
              <a:gd name="connsiteX4" fmla="*/ 5130800 w 6004188"/>
              <a:gd name="connsiteY4" fmla="*/ 0 h 7696026"/>
              <a:gd name="connsiteX5" fmla="*/ 2116666 w 6004188"/>
              <a:gd name="connsiteY5" fmla="*/ 0 h 7696026"/>
              <a:gd name="connsiteX6" fmla="*/ 2354263 w 6004188"/>
              <a:gd name="connsiteY6" fmla="*/ 5418667 h 7696026"/>
              <a:gd name="connsiteX7" fmla="*/ 4708525 w 6004188"/>
              <a:gd name="connsiteY7" fmla="*/ 3065198 h 7696026"/>
              <a:gd name="connsiteX8" fmla="*/ 2354263 w 6004188"/>
              <a:gd name="connsiteY8" fmla="*/ 711729 h 7696026"/>
              <a:gd name="connsiteX9" fmla="*/ 0 w 6004188"/>
              <a:gd name="connsiteY9" fmla="*/ 3065198 h 7696026"/>
              <a:gd name="connsiteX10" fmla="*/ 304801 w 6004188"/>
              <a:gd name="connsiteY10" fmla="*/ 5948275 h 7696026"/>
              <a:gd name="connsiteX11" fmla="*/ 2405064 w 6004188"/>
              <a:gd name="connsiteY11" fmla="*/ 5948275 h 7696026"/>
              <a:gd name="connsiteX12" fmla="*/ 304801 w 6004188"/>
              <a:gd name="connsiteY12" fmla="*/ 3848013 h 7696026"/>
              <a:gd name="connsiteX13" fmla="*/ 4708525 w 6004188"/>
              <a:gd name="connsiteY13" fmla="*/ 6113117 h 7696026"/>
              <a:gd name="connsiteX14" fmla="*/ 6004188 w 6004188"/>
              <a:gd name="connsiteY14" fmla="*/ 4817890 h 7696026"/>
              <a:gd name="connsiteX15" fmla="*/ 4708525 w 6004188"/>
              <a:gd name="connsiteY15" fmla="*/ 3522663 h 7696026"/>
              <a:gd name="connsiteX16" fmla="*/ 3412861 w 6004188"/>
              <a:gd name="connsiteY16" fmla="*/ 4817890 h 7696026"/>
              <a:gd name="connsiteX17" fmla="*/ 3252258 w 6004188"/>
              <a:gd name="connsiteY17" fmla="*/ 7696026 h 7696026"/>
              <a:gd name="connsiteX18" fmla="*/ 4547921 w 6004188"/>
              <a:gd name="connsiteY18" fmla="*/ 6400799 h 7696026"/>
              <a:gd name="connsiteX19" fmla="*/ 3252258 w 6004188"/>
              <a:gd name="connsiteY19" fmla="*/ 5105572 h 7696026"/>
              <a:gd name="connsiteX20" fmla="*/ 1956594 w 6004188"/>
              <a:gd name="connsiteY20" fmla="*/ 6400799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465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547921 w 6004188"/>
              <a:gd name="connsiteY23" fmla="*/ 6400799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784988 w 6004188"/>
              <a:gd name="connsiteY23" fmla="*/ 6722533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304801 w 6004188"/>
              <a:gd name="connsiteY2" fmla="*/ 1989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04188" h="6849359">
                <a:moveTo>
                  <a:pt x="186268" y="2350027"/>
                </a:moveTo>
                <a:lnTo>
                  <a:pt x="2286531" y="436031"/>
                </a:lnTo>
                <a:lnTo>
                  <a:pt x="304801" y="198965"/>
                </a:lnTo>
                <a:lnTo>
                  <a:pt x="186268" y="2350027"/>
                </a:lnTo>
                <a:close/>
                <a:moveTo>
                  <a:pt x="5130800" y="2810934"/>
                </a:moveTo>
                <a:lnTo>
                  <a:pt x="5130800" y="0"/>
                </a:lnTo>
                <a:lnTo>
                  <a:pt x="2116666" y="0"/>
                </a:lnTo>
                <a:lnTo>
                  <a:pt x="5130800" y="2810934"/>
                </a:lnTo>
                <a:close/>
                <a:moveTo>
                  <a:pt x="2354263" y="5418667"/>
                </a:moveTo>
                <a:lnTo>
                  <a:pt x="4708525" y="3065198"/>
                </a:lnTo>
                <a:lnTo>
                  <a:pt x="2354263" y="711729"/>
                </a:lnTo>
                <a:lnTo>
                  <a:pt x="0" y="3065198"/>
                </a:lnTo>
                <a:lnTo>
                  <a:pt x="2354263" y="5418667"/>
                </a:lnTo>
                <a:close/>
                <a:moveTo>
                  <a:pt x="406401" y="6354675"/>
                </a:moveTo>
                <a:lnTo>
                  <a:pt x="2134130" y="5846675"/>
                </a:lnTo>
                <a:lnTo>
                  <a:pt x="304801" y="3848013"/>
                </a:lnTo>
                <a:cubicBezTo>
                  <a:pt x="304801" y="4548100"/>
                  <a:pt x="406401" y="5654588"/>
                  <a:pt x="406401" y="6354675"/>
                </a:cubicBezTo>
                <a:close/>
                <a:moveTo>
                  <a:pt x="4708525" y="6113117"/>
                </a:moveTo>
                <a:lnTo>
                  <a:pt x="6004188" y="4817890"/>
                </a:lnTo>
                <a:lnTo>
                  <a:pt x="4708525" y="3522663"/>
                </a:lnTo>
                <a:lnTo>
                  <a:pt x="3412861" y="4817890"/>
                </a:lnTo>
                <a:lnTo>
                  <a:pt x="4708525" y="6113117"/>
                </a:lnTo>
                <a:close/>
                <a:moveTo>
                  <a:pt x="3252258" y="6849359"/>
                </a:moveTo>
                <a:lnTo>
                  <a:pt x="4971255" y="6841066"/>
                </a:lnTo>
                <a:lnTo>
                  <a:pt x="3252258" y="5105572"/>
                </a:lnTo>
                <a:lnTo>
                  <a:pt x="1617927" y="6807199"/>
                </a:lnTo>
                <a:lnTo>
                  <a:pt x="3252258" y="684935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1223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02760" y="516466"/>
            <a:ext cx="4334440" cy="56980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de texto Mestres</a:t>
            </a:r>
          </a:p>
        </p:txBody>
      </p:sp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9F163CD1-12BC-4363-91F7-1C807803DE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57831" y="294336"/>
            <a:ext cx="6112436" cy="6142326"/>
          </a:xfrm>
          <a:custGeom>
            <a:avLst/>
            <a:gdLst>
              <a:gd name="connsiteX0" fmla="*/ 3420535 w 6925733"/>
              <a:gd name="connsiteY0" fmla="*/ 3742266 h 6959599"/>
              <a:gd name="connsiteX1" fmla="*/ 5029201 w 6925733"/>
              <a:gd name="connsiteY1" fmla="*/ 5350933 h 6959599"/>
              <a:gd name="connsiteX2" fmla="*/ 3420535 w 6925733"/>
              <a:gd name="connsiteY2" fmla="*/ 6959599 h 6959599"/>
              <a:gd name="connsiteX3" fmla="*/ 1811868 w 6925733"/>
              <a:gd name="connsiteY3" fmla="*/ 5350933 h 6959599"/>
              <a:gd name="connsiteX4" fmla="*/ 5317067 w 6925733"/>
              <a:gd name="connsiteY4" fmla="*/ 1871133 h 6959599"/>
              <a:gd name="connsiteX5" fmla="*/ 6925733 w 6925733"/>
              <a:gd name="connsiteY5" fmla="*/ 3479800 h 6959599"/>
              <a:gd name="connsiteX6" fmla="*/ 5317067 w 6925733"/>
              <a:gd name="connsiteY6" fmla="*/ 5088466 h 6959599"/>
              <a:gd name="connsiteX7" fmla="*/ 3708400 w 6925733"/>
              <a:gd name="connsiteY7" fmla="*/ 3479800 h 6959599"/>
              <a:gd name="connsiteX8" fmla="*/ 1608667 w 6925733"/>
              <a:gd name="connsiteY8" fmla="*/ 1871133 h 6959599"/>
              <a:gd name="connsiteX9" fmla="*/ 3217333 w 6925733"/>
              <a:gd name="connsiteY9" fmla="*/ 3479800 h 6959599"/>
              <a:gd name="connsiteX10" fmla="*/ 1608667 w 6925733"/>
              <a:gd name="connsiteY10" fmla="*/ 5088466 h 6959599"/>
              <a:gd name="connsiteX11" fmla="*/ 0 w 6925733"/>
              <a:gd name="connsiteY11" fmla="*/ 3479800 h 6959599"/>
              <a:gd name="connsiteX12" fmla="*/ 3420535 w 6925733"/>
              <a:gd name="connsiteY12" fmla="*/ 0 h 6959599"/>
              <a:gd name="connsiteX13" fmla="*/ 5029201 w 6925733"/>
              <a:gd name="connsiteY13" fmla="*/ 1608667 h 6959599"/>
              <a:gd name="connsiteX14" fmla="*/ 3420535 w 6925733"/>
              <a:gd name="connsiteY14" fmla="*/ 3217333 h 6959599"/>
              <a:gd name="connsiteX15" fmla="*/ 1811868 w 6925733"/>
              <a:gd name="connsiteY15" fmla="*/ 1608667 h 695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925733" h="6959599">
                <a:moveTo>
                  <a:pt x="3420535" y="3742266"/>
                </a:moveTo>
                <a:lnTo>
                  <a:pt x="5029201" y="5350933"/>
                </a:lnTo>
                <a:lnTo>
                  <a:pt x="3420535" y="6959599"/>
                </a:lnTo>
                <a:lnTo>
                  <a:pt x="1811868" y="5350933"/>
                </a:lnTo>
                <a:close/>
                <a:moveTo>
                  <a:pt x="5317067" y="1871133"/>
                </a:moveTo>
                <a:lnTo>
                  <a:pt x="6925733" y="3479800"/>
                </a:lnTo>
                <a:lnTo>
                  <a:pt x="5317067" y="5088466"/>
                </a:lnTo>
                <a:lnTo>
                  <a:pt x="3708400" y="3479800"/>
                </a:lnTo>
                <a:close/>
                <a:moveTo>
                  <a:pt x="1608667" y="1871133"/>
                </a:moveTo>
                <a:lnTo>
                  <a:pt x="3217333" y="3479800"/>
                </a:lnTo>
                <a:lnTo>
                  <a:pt x="1608667" y="5088466"/>
                </a:lnTo>
                <a:lnTo>
                  <a:pt x="0" y="3479800"/>
                </a:lnTo>
                <a:close/>
                <a:moveTo>
                  <a:pt x="3420535" y="0"/>
                </a:moveTo>
                <a:lnTo>
                  <a:pt x="5029201" y="1608667"/>
                </a:lnTo>
                <a:lnTo>
                  <a:pt x="3420535" y="3217333"/>
                </a:lnTo>
                <a:lnTo>
                  <a:pt x="1811868" y="160866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8694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84560" y="5858934"/>
            <a:ext cx="10458663" cy="6862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de texto Mestres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8A2B6D4A-1A5C-4759-82E7-54288125F5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4560" y="0"/>
            <a:ext cx="10458663" cy="5670117"/>
          </a:xfrm>
          <a:custGeom>
            <a:avLst/>
            <a:gdLst>
              <a:gd name="connsiteX0" fmla="*/ 5229331 w 10458663"/>
              <a:gd name="connsiteY0" fmla="*/ 3146786 h 5670117"/>
              <a:gd name="connsiteX1" fmla="*/ 7749331 w 10458663"/>
              <a:gd name="connsiteY1" fmla="*/ 5670117 h 5670117"/>
              <a:gd name="connsiteX2" fmla="*/ 2709331 w 10458663"/>
              <a:gd name="connsiteY2" fmla="*/ 5670117 h 5670117"/>
              <a:gd name="connsiteX3" fmla="*/ 7938663 w 10458663"/>
              <a:gd name="connsiteY3" fmla="*/ 352521 h 5670117"/>
              <a:gd name="connsiteX4" fmla="*/ 10458663 w 10458663"/>
              <a:gd name="connsiteY4" fmla="*/ 2872521 h 5670117"/>
              <a:gd name="connsiteX5" fmla="*/ 7938663 w 10458663"/>
              <a:gd name="connsiteY5" fmla="*/ 5392521 h 5670117"/>
              <a:gd name="connsiteX6" fmla="*/ 5418663 w 10458663"/>
              <a:gd name="connsiteY6" fmla="*/ 2872521 h 5670117"/>
              <a:gd name="connsiteX7" fmla="*/ 2520000 w 10458663"/>
              <a:gd name="connsiteY7" fmla="*/ 352521 h 5670117"/>
              <a:gd name="connsiteX8" fmla="*/ 5039999 w 10458663"/>
              <a:gd name="connsiteY8" fmla="*/ 2872521 h 5670117"/>
              <a:gd name="connsiteX9" fmla="*/ 2520000 w 10458663"/>
              <a:gd name="connsiteY9" fmla="*/ 5392521 h 5670117"/>
              <a:gd name="connsiteX10" fmla="*/ 0 w 10458663"/>
              <a:gd name="connsiteY10" fmla="*/ 2872521 h 5670117"/>
              <a:gd name="connsiteX11" fmla="*/ 2709331 w 10458663"/>
              <a:gd name="connsiteY11" fmla="*/ 0 h 5670117"/>
              <a:gd name="connsiteX12" fmla="*/ 7749331 w 10458663"/>
              <a:gd name="connsiteY12" fmla="*/ 0 h 5670117"/>
              <a:gd name="connsiteX13" fmla="*/ 5229331 w 10458663"/>
              <a:gd name="connsiteY13" fmla="*/ 2523331 h 567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458663" h="5670117">
                <a:moveTo>
                  <a:pt x="5229331" y="3146786"/>
                </a:moveTo>
                <a:lnTo>
                  <a:pt x="7749331" y="5670117"/>
                </a:lnTo>
                <a:lnTo>
                  <a:pt x="2709331" y="5670117"/>
                </a:lnTo>
                <a:close/>
                <a:moveTo>
                  <a:pt x="7938663" y="352521"/>
                </a:moveTo>
                <a:lnTo>
                  <a:pt x="10458663" y="2872521"/>
                </a:lnTo>
                <a:lnTo>
                  <a:pt x="7938663" y="5392521"/>
                </a:lnTo>
                <a:lnTo>
                  <a:pt x="5418663" y="2872521"/>
                </a:lnTo>
                <a:close/>
                <a:moveTo>
                  <a:pt x="2520000" y="352521"/>
                </a:moveTo>
                <a:lnTo>
                  <a:pt x="5039999" y="2872521"/>
                </a:lnTo>
                <a:lnTo>
                  <a:pt x="2520000" y="5392521"/>
                </a:lnTo>
                <a:lnTo>
                  <a:pt x="0" y="2872521"/>
                </a:lnTo>
                <a:close/>
                <a:moveTo>
                  <a:pt x="2709331" y="0"/>
                </a:moveTo>
                <a:lnTo>
                  <a:pt x="7749331" y="0"/>
                </a:lnTo>
                <a:lnTo>
                  <a:pt x="5229331" y="252333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205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07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A1D9EA-7D26-4DB4-B0F8-817166267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83" y="549805"/>
            <a:ext cx="5111750" cy="2879195"/>
          </a:xfrm>
        </p:spPr>
        <p:txBody>
          <a:bodyPr anchor="b"/>
          <a:lstStyle>
            <a:lvl1pPr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1773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725B2C-376A-40E2-9FFE-20C18E886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4EA13D-7664-4B81-AD2B-59FE04915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0EF8DC-A458-4030-A50C-5AD1C8D90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3DC24-A4AA-4C63-A8E0-D35A86B35497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39BB97-5984-4267-A8DD-5784D23CB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7A5E4D-0947-403D-A8C8-29907EBEB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49B179-C920-4878-9340-706E6EC6E3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08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DE8CF-2914-4D2E-A85F-0EC109D95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4" y="457200"/>
            <a:ext cx="5063066" cy="878305"/>
          </a:xfrm>
        </p:spPr>
        <p:txBody>
          <a:bodyPr anchor="b"/>
          <a:lstStyle>
            <a:lvl1pPr algn="l">
              <a:defRPr sz="3200" b="1" cap="all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F66811A-27EE-48A0-9303-080BB3634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9332" y="1564105"/>
            <a:ext cx="5063066" cy="4304883"/>
          </a:xfrm>
        </p:spPr>
        <p:txBody>
          <a:bodyPr anchor="ctr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722CA03-6F65-4DB0-81DA-A7C5EA1B5C8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925585" y="-25400"/>
            <a:ext cx="6266415" cy="6852866"/>
          </a:xfrm>
          <a:custGeom>
            <a:avLst/>
            <a:gdLst>
              <a:gd name="connsiteX0" fmla="*/ 1104462 w 6266415"/>
              <a:gd name="connsiteY0" fmla="*/ 4080816 h 6852866"/>
              <a:gd name="connsiteX1" fmla="*/ 2208924 w 6266415"/>
              <a:gd name="connsiteY1" fmla="*/ 5219642 h 6852866"/>
              <a:gd name="connsiteX2" fmla="*/ 1104462 w 6266415"/>
              <a:gd name="connsiteY2" fmla="*/ 6358468 h 6852866"/>
              <a:gd name="connsiteX3" fmla="*/ 0 w 6266415"/>
              <a:gd name="connsiteY3" fmla="*/ 5219642 h 6852866"/>
              <a:gd name="connsiteX4" fmla="*/ 2666415 w 6266415"/>
              <a:gd name="connsiteY4" fmla="*/ 1654401 h 6852866"/>
              <a:gd name="connsiteX5" fmla="*/ 4466415 w 6266415"/>
              <a:gd name="connsiteY5" fmla="*/ 3454401 h 6852866"/>
              <a:gd name="connsiteX6" fmla="*/ 2666415 w 6266415"/>
              <a:gd name="connsiteY6" fmla="*/ 5254400 h 6852866"/>
              <a:gd name="connsiteX7" fmla="*/ 866415 w 6266415"/>
              <a:gd name="connsiteY7" fmla="*/ 3454401 h 6852866"/>
              <a:gd name="connsiteX8" fmla="*/ 1104462 w 6266415"/>
              <a:gd name="connsiteY8" fmla="*/ 558563 h 6852866"/>
              <a:gd name="connsiteX9" fmla="*/ 2208924 w 6266415"/>
              <a:gd name="connsiteY9" fmla="*/ 1697390 h 6852866"/>
              <a:gd name="connsiteX10" fmla="*/ 1104462 w 6266415"/>
              <a:gd name="connsiteY10" fmla="*/ 2836215 h 6852866"/>
              <a:gd name="connsiteX11" fmla="*/ 0 w 6266415"/>
              <a:gd name="connsiteY11" fmla="*/ 1697390 h 6852866"/>
              <a:gd name="connsiteX12" fmla="*/ 1494393 w 6266415"/>
              <a:gd name="connsiteY12" fmla="*/ 0 h 6852866"/>
              <a:gd name="connsiteX13" fmla="*/ 6266415 w 6266415"/>
              <a:gd name="connsiteY13" fmla="*/ 0 h 6852866"/>
              <a:gd name="connsiteX14" fmla="*/ 6266415 w 6266415"/>
              <a:gd name="connsiteY14" fmla="*/ 4770066 h 6852866"/>
              <a:gd name="connsiteX15" fmla="*/ 6266414 w 6266415"/>
              <a:gd name="connsiteY15" fmla="*/ 4770065 h 6852866"/>
              <a:gd name="connsiteX16" fmla="*/ 6266414 w 6266415"/>
              <a:gd name="connsiteY16" fmla="*/ 6852866 h 6852866"/>
              <a:gd name="connsiteX17" fmla="*/ 1494392 w 6266415"/>
              <a:gd name="connsiteY17" fmla="*/ 6852866 h 6852866"/>
              <a:gd name="connsiteX18" fmla="*/ 4922231 w 6266415"/>
              <a:gd name="connsiteY18" fmla="*/ 3426433 h 685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66415" h="6852866">
                <a:moveTo>
                  <a:pt x="1104462" y="4080816"/>
                </a:moveTo>
                <a:lnTo>
                  <a:pt x="2208924" y="5219642"/>
                </a:lnTo>
                <a:lnTo>
                  <a:pt x="1104462" y="6358468"/>
                </a:lnTo>
                <a:lnTo>
                  <a:pt x="0" y="5219642"/>
                </a:lnTo>
                <a:close/>
                <a:moveTo>
                  <a:pt x="2666415" y="1654401"/>
                </a:moveTo>
                <a:lnTo>
                  <a:pt x="4466415" y="3454401"/>
                </a:lnTo>
                <a:lnTo>
                  <a:pt x="2666415" y="5254400"/>
                </a:lnTo>
                <a:lnTo>
                  <a:pt x="866415" y="3454401"/>
                </a:lnTo>
                <a:close/>
                <a:moveTo>
                  <a:pt x="1104462" y="558563"/>
                </a:moveTo>
                <a:lnTo>
                  <a:pt x="2208924" y="1697390"/>
                </a:lnTo>
                <a:lnTo>
                  <a:pt x="1104462" y="2836215"/>
                </a:lnTo>
                <a:lnTo>
                  <a:pt x="0" y="1697390"/>
                </a:lnTo>
                <a:close/>
                <a:moveTo>
                  <a:pt x="1494393" y="0"/>
                </a:moveTo>
                <a:lnTo>
                  <a:pt x="6266415" y="0"/>
                </a:lnTo>
                <a:lnTo>
                  <a:pt x="6266415" y="4770066"/>
                </a:lnTo>
                <a:lnTo>
                  <a:pt x="6266414" y="4770065"/>
                </a:lnTo>
                <a:lnTo>
                  <a:pt x="6266414" y="6852866"/>
                </a:lnTo>
                <a:lnTo>
                  <a:pt x="1494392" y="6852866"/>
                </a:lnTo>
                <a:lnTo>
                  <a:pt x="4922231" y="342643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990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m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F66811A-27EE-48A0-9303-080BB3634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9332" y="474133"/>
            <a:ext cx="5063066" cy="53948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3" name="Espaço Reservado para Imagem 12">
            <a:extLst>
              <a:ext uri="{FF2B5EF4-FFF2-40B4-BE49-F238E27FC236}">
                <a16:creationId xmlns:a16="http://schemas.microsoft.com/office/drawing/2014/main" id="{4722CA03-6F65-4DB0-81DA-A7C5EA1B5C8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925585" y="-25400"/>
            <a:ext cx="6266415" cy="6852866"/>
          </a:xfrm>
          <a:custGeom>
            <a:avLst/>
            <a:gdLst>
              <a:gd name="connsiteX0" fmla="*/ 1104462 w 6266415"/>
              <a:gd name="connsiteY0" fmla="*/ 4080816 h 6852866"/>
              <a:gd name="connsiteX1" fmla="*/ 2208924 w 6266415"/>
              <a:gd name="connsiteY1" fmla="*/ 5219642 h 6852866"/>
              <a:gd name="connsiteX2" fmla="*/ 1104462 w 6266415"/>
              <a:gd name="connsiteY2" fmla="*/ 6358468 h 6852866"/>
              <a:gd name="connsiteX3" fmla="*/ 0 w 6266415"/>
              <a:gd name="connsiteY3" fmla="*/ 5219642 h 6852866"/>
              <a:gd name="connsiteX4" fmla="*/ 2666415 w 6266415"/>
              <a:gd name="connsiteY4" fmla="*/ 1654401 h 6852866"/>
              <a:gd name="connsiteX5" fmla="*/ 4466415 w 6266415"/>
              <a:gd name="connsiteY5" fmla="*/ 3454401 h 6852866"/>
              <a:gd name="connsiteX6" fmla="*/ 2666415 w 6266415"/>
              <a:gd name="connsiteY6" fmla="*/ 5254400 h 6852866"/>
              <a:gd name="connsiteX7" fmla="*/ 866415 w 6266415"/>
              <a:gd name="connsiteY7" fmla="*/ 3454401 h 6852866"/>
              <a:gd name="connsiteX8" fmla="*/ 1104462 w 6266415"/>
              <a:gd name="connsiteY8" fmla="*/ 558563 h 6852866"/>
              <a:gd name="connsiteX9" fmla="*/ 2208924 w 6266415"/>
              <a:gd name="connsiteY9" fmla="*/ 1697390 h 6852866"/>
              <a:gd name="connsiteX10" fmla="*/ 1104462 w 6266415"/>
              <a:gd name="connsiteY10" fmla="*/ 2836215 h 6852866"/>
              <a:gd name="connsiteX11" fmla="*/ 0 w 6266415"/>
              <a:gd name="connsiteY11" fmla="*/ 1697390 h 6852866"/>
              <a:gd name="connsiteX12" fmla="*/ 1494393 w 6266415"/>
              <a:gd name="connsiteY12" fmla="*/ 0 h 6852866"/>
              <a:gd name="connsiteX13" fmla="*/ 6266415 w 6266415"/>
              <a:gd name="connsiteY13" fmla="*/ 0 h 6852866"/>
              <a:gd name="connsiteX14" fmla="*/ 6266415 w 6266415"/>
              <a:gd name="connsiteY14" fmla="*/ 4770066 h 6852866"/>
              <a:gd name="connsiteX15" fmla="*/ 6266414 w 6266415"/>
              <a:gd name="connsiteY15" fmla="*/ 4770065 h 6852866"/>
              <a:gd name="connsiteX16" fmla="*/ 6266414 w 6266415"/>
              <a:gd name="connsiteY16" fmla="*/ 6852866 h 6852866"/>
              <a:gd name="connsiteX17" fmla="*/ 1494392 w 6266415"/>
              <a:gd name="connsiteY17" fmla="*/ 6852866 h 6852866"/>
              <a:gd name="connsiteX18" fmla="*/ 4922231 w 6266415"/>
              <a:gd name="connsiteY18" fmla="*/ 3426433 h 685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66415" h="6852866">
                <a:moveTo>
                  <a:pt x="1104462" y="4080816"/>
                </a:moveTo>
                <a:lnTo>
                  <a:pt x="2208924" y="5219642"/>
                </a:lnTo>
                <a:lnTo>
                  <a:pt x="1104462" y="6358468"/>
                </a:lnTo>
                <a:lnTo>
                  <a:pt x="0" y="5219642"/>
                </a:lnTo>
                <a:close/>
                <a:moveTo>
                  <a:pt x="2666415" y="1654401"/>
                </a:moveTo>
                <a:lnTo>
                  <a:pt x="4466415" y="3454401"/>
                </a:lnTo>
                <a:lnTo>
                  <a:pt x="2666415" y="5254400"/>
                </a:lnTo>
                <a:lnTo>
                  <a:pt x="866415" y="3454401"/>
                </a:lnTo>
                <a:close/>
                <a:moveTo>
                  <a:pt x="1104462" y="558563"/>
                </a:moveTo>
                <a:lnTo>
                  <a:pt x="2208924" y="1697390"/>
                </a:lnTo>
                <a:lnTo>
                  <a:pt x="1104462" y="2836215"/>
                </a:lnTo>
                <a:lnTo>
                  <a:pt x="0" y="1697390"/>
                </a:lnTo>
                <a:close/>
                <a:moveTo>
                  <a:pt x="1494393" y="0"/>
                </a:moveTo>
                <a:lnTo>
                  <a:pt x="6266415" y="0"/>
                </a:lnTo>
                <a:lnTo>
                  <a:pt x="6266415" y="4770066"/>
                </a:lnTo>
                <a:lnTo>
                  <a:pt x="6266414" y="4770065"/>
                </a:lnTo>
                <a:lnTo>
                  <a:pt x="6266414" y="6852866"/>
                </a:lnTo>
                <a:lnTo>
                  <a:pt x="1494392" y="6852866"/>
                </a:lnTo>
                <a:lnTo>
                  <a:pt x="4922231" y="342643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72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824721-64F6-421D-98AC-6E5B00D5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97392"/>
            <a:ext cx="11176000" cy="633941"/>
          </a:xfrm>
        </p:spPr>
        <p:txBody>
          <a:bodyPr>
            <a:normAutofit/>
          </a:bodyPr>
          <a:lstStyle>
            <a:lvl1pPr algn="ctr">
              <a:defRPr sz="3600" b="1" cap="all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17330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A8303FE-964C-4970-A9FF-6795EFA670E2}"/>
              </a:ext>
            </a:extLst>
          </p:cNvPr>
          <p:cNvGrpSpPr/>
          <p:nvPr userDrawn="1"/>
        </p:nvGrpSpPr>
        <p:grpSpPr>
          <a:xfrm>
            <a:off x="1040954" y="188100"/>
            <a:ext cx="10720846" cy="650902"/>
            <a:chOff x="770021" y="188100"/>
            <a:chExt cx="10720846" cy="650902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69A02E11-D545-464B-B2C5-93EF7A2F2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34049" y="188100"/>
              <a:ext cx="650902" cy="650902"/>
            </a:xfrm>
            <a:prstGeom prst="rect">
              <a:avLst/>
            </a:prstGeom>
          </p:spPr>
        </p:pic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678847E1-0379-4C68-836A-4F00D6E307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70021" y="625642"/>
              <a:ext cx="491851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7EECC12C-30DE-4730-86A6-3A4BCDEBF70A}"/>
                </a:ext>
              </a:extLst>
            </p:cNvPr>
            <p:cNvCxnSpPr/>
            <p:nvPr userDrawn="1"/>
          </p:nvCxnSpPr>
          <p:spPr>
            <a:xfrm>
              <a:off x="6572357" y="625642"/>
              <a:ext cx="491851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8B3F2E42-162E-468F-A0F8-4A84292E06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8148" y="1084263"/>
            <a:ext cx="10186458" cy="5148095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30D88FB-5BF6-4C86-A110-70C11785F1BD}"/>
              </a:ext>
            </a:extLst>
          </p:cNvPr>
          <p:cNvCxnSpPr>
            <a:cxnSpLocks/>
          </p:cNvCxnSpPr>
          <p:nvPr userDrawn="1"/>
        </p:nvCxnSpPr>
        <p:spPr>
          <a:xfrm>
            <a:off x="4866692" y="6534433"/>
            <a:ext cx="30693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559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7A9CA-A4B8-4E28-A59D-6012F1162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457201"/>
            <a:ext cx="5813423" cy="1117600"/>
          </a:xfrm>
        </p:spPr>
        <p:txBody>
          <a:bodyPr anchor="b"/>
          <a:lstStyle>
            <a:lvl1pPr algn="ctr"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4FFA24-E2B7-4778-9698-53A2C11C4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777" y="1913467"/>
            <a:ext cx="5813423" cy="4675717"/>
          </a:xfr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8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buNone/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A52D108C-3EB9-4B4D-A939-AACFF2E3C3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61200" y="-1"/>
            <a:ext cx="6004188" cy="6849359"/>
          </a:xfrm>
          <a:custGeom>
            <a:avLst/>
            <a:gdLst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5130800 w 6004188"/>
              <a:gd name="connsiteY3" fmla="*/ 2810934 h 7696026"/>
              <a:gd name="connsiteX4" fmla="*/ 5130800 w 6004188"/>
              <a:gd name="connsiteY4" fmla="*/ 0 h 7696026"/>
              <a:gd name="connsiteX5" fmla="*/ 2116666 w 6004188"/>
              <a:gd name="connsiteY5" fmla="*/ 0 h 7696026"/>
              <a:gd name="connsiteX6" fmla="*/ 2354263 w 6004188"/>
              <a:gd name="connsiteY6" fmla="*/ 5418667 h 7696026"/>
              <a:gd name="connsiteX7" fmla="*/ 4708525 w 6004188"/>
              <a:gd name="connsiteY7" fmla="*/ 3065198 h 7696026"/>
              <a:gd name="connsiteX8" fmla="*/ 2354263 w 6004188"/>
              <a:gd name="connsiteY8" fmla="*/ 711729 h 7696026"/>
              <a:gd name="connsiteX9" fmla="*/ 0 w 6004188"/>
              <a:gd name="connsiteY9" fmla="*/ 3065198 h 7696026"/>
              <a:gd name="connsiteX10" fmla="*/ 304801 w 6004188"/>
              <a:gd name="connsiteY10" fmla="*/ 5948275 h 7696026"/>
              <a:gd name="connsiteX11" fmla="*/ 2405064 w 6004188"/>
              <a:gd name="connsiteY11" fmla="*/ 5948275 h 7696026"/>
              <a:gd name="connsiteX12" fmla="*/ 304801 w 6004188"/>
              <a:gd name="connsiteY12" fmla="*/ 3848013 h 7696026"/>
              <a:gd name="connsiteX13" fmla="*/ 4708525 w 6004188"/>
              <a:gd name="connsiteY13" fmla="*/ 6113117 h 7696026"/>
              <a:gd name="connsiteX14" fmla="*/ 6004188 w 6004188"/>
              <a:gd name="connsiteY14" fmla="*/ 4817890 h 7696026"/>
              <a:gd name="connsiteX15" fmla="*/ 4708525 w 6004188"/>
              <a:gd name="connsiteY15" fmla="*/ 3522663 h 7696026"/>
              <a:gd name="connsiteX16" fmla="*/ 3412861 w 6004188"/>
              <a:gd name="connsiteY16" fmla="*/ 4817890 h 7696026"/>
              <a:gd name="connsiteX17" fmla="*/ 3252258 w 6004188"/>
              <a:gd name="connsiteY17" fmla="*/ 7696026 h 7696026"/>
              <a:gd name="connsiteX18" fmla="*/ 4547921 w 6004188"/>
              <a:gd name="connsiteY18" fmla="*/ 6400799 h 7696026"/>
              <a:gd name="connsiteX19" fmla="*/ 3252258 w 6004188"/>
              <a:gd name="connsiteY19" fmla="*/ 5105572 h 7696026"/>
              <a:gd name="connsiteX20" fmla="*/ 1956594 w 6004188"/>
              <a:gd name="connsiteY20" fmla="*/ 6400799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2497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7696026"/>
              <a:gd name="connsiteX1" fmla="*/ 2286531 w 6004188"/>
              <a:gd name="connsiteY1" fmla="*/ 249765 h 7696026"/>
              <a:gd name="connsiteX2" fmla="*/ 186268 w 6004188"/>
              <a:gd name="connsiteY2" fmla="*/ 46565 h 7696026"/>
              <a:gd name="connsiteX3" fmla="*/ 186268 w 6004188"/>
              <a:gd name="connsiteY3" fmla="*/ 2350027 h 7696026"/>
              <a:gd name="connsiteX4" fmla="*/ 5130800 w 6004188"/>
              <a:gd name="connsiteY4" fmla="*/ 2810934 h 7696026"/>
              <a:gd name="connsiteX5" fmla="*/ 5130800 w 6004188"/>
              <a:gd name="connsiteY5" fmla="*/ 0 h 7696026"/>
              <a:gd name="connsiteX6" fmla="*/ 2116666 w 6004188"/>
              <a:gd name="connsiteY6" fmla="*/ 0 h 7696026"/>
              <a:gd name="connsiteX7" fmla="*/ 5130800 w 6004188"/>
              <a:gd name="connsiteY7" fmla="*/ 2810934 h 7696026"/>
              <a:gd name="connsiteX8" fmla="*/ 2354263 w 6004188"/>
              <a:gd name="connsiteY8" fmla="*/ 5418667 h 7696026"/>
              <a:gd name="connsiteX9" fmla="*/ 4708525 w 6004188"/>
              <a:gd name="connsiteY9" fmla="*/ 3065198 h 7696026"/>
              <a:gd name="connsiteX10" fmla="*/ 2354263 w 6004188"/>
              <a:gd name="connsiteY10" fmla="*/ 711729 h 7696026"/>
              <a:gd name="connsiteX11" fmla="*/ 0 w 6004188"/>
              <a:gd name="connsiteY11" fmla="*/ 3065198 h 7696026"/>
              <a:gd name="connsiteX12" fmla="*/ 2354263 w 6004188"/>
              <a:gd name="connsiteY12" fmla="*/ 5418667 h 7696026"/>
              <a:gd name="connsiteX13" fmla="*/ 406401 w 6004188"/>
              <a:gd name="connsiteY13" fmla="*/ 6354675 h 7696026"/>
              <a:gd name="connsiteX14" fmla="*/ 2405064 w 6004188"/>
              <a:gd name="connsiteY14" fmla="*/ 5948275 h 7696026"/>
              <a:gd name="connsiteX15" fmla="*/ 304801 w 6004188"/>
              <a:gd name="connsiteY15" fmla="*/ 3848013 h 7696026"/>
              <a:gd name="connsiteX16" fmla="*/ 406401 w 6004188"/>
              <a:gd name="connsiteY16" fmla="*/ 6354675 h 7696026"/>
              <a:gd name="connsiteX17" fmla="*/ 4708525 w 6004188"/>
              <a:gd name="connsiteY17" fmla="*/ 6113117 h 7696026"/>
              <a:gd name="connsiteX18" fmla="*/ 6004188 w 6004188"/>
              <a:gd name="connsiteY18" fmla="*/ 4817890 h 7696026"/>
              <a:gd name="connsiteX19" fmla="*/ 4708525 w 6004188"/>
              <a:gd name="connsiteY19" fmla="*/ 3522663 h 7696026"/>
              <a:gd name="connsiteX20" fmla="*/ 3412861 w 6004188"/>
              <a:gd name="connsiteY20" fmla="*/ 4817890 h 7696026"/>
              <a:gd name="connsiteX21" fmla="*/ 4708525 w 6004188"/>
              <a:gd name="connsiteY21" fmla="*/ 6113117 h 7696026"/>
              <a:gd name="connsiteX22" fmla="*/ 3252258 w 6004188"/>
              <a:gd name="connsiteY22" fmla="*/ 7696026 h 7696026"/>
              <a:gd name="connsiteX23" fmla="*/ 4547921 w 6004188"/>
              <a:gd name="connsiteY23" fmla="*/ 6400799 h 7696026"/>
              <a:gd name="connsiteX24" fmla="*/ 3252258 w 6004188"/>
              <a:gd name="connsiteY24" fmla="*/ 5105572 h 7696026"/>
              <a:gd name="connsiteX25" fmla="*/ 1956594 w 6004188"/>
              <a:gd name="connsiteY25" fmla="*/ 6400799 h 7696026"/>
              <a:gd name="connsiteX26" fmla="*/ 3252258 w 6004188"/>
              <a:gd name="connsiteY26" fmla="*/ 7696026 h 7696026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547921 w 6004188"/>
              <a:gd name="connsiteY23" fmla="*/ 6400799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784988 w 6004188"/>
              <a:gd name="connsiteY23" fmla="*/ 6722533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956594 w 6004188"/>
              <a:gd name="connsiteY25" fmla="*/ 64007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405064 w 6004188"/>
              <a:gd name="connsiteY14" fmla="*/ 59482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249765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186268 w 6004188"/>
              <a:gd name="connsiteY2" fmla="*/ 465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  <a:gd name="connsiteX0" fmla="*/ 186268 w 6004188"/>
              <a:gd name="connsiteY0" fmla="*/ 2350027 h 6849359"/>
              <a:gd name="connsiteX1" fmla="*/ 2286531 w 6004188"/>
              <a:gd name="connsiteY1" fmla="*/ 436031 h 6849359"/>
              <a:gd name="connsiteX2" fmla="*/ 304801 w 6004188"/>
              <a:gd name="connsiteY2" fmla="*/ 198965 h 6849359"/>
              <a:gd name="connsiteX3" fmla="*/ 186268 w 6004188"/>
              <a:gd name="connsiteY3" fmla="*/ 2350027 h 6849359"/>
              <a:gd name="connsiteX4" fmla="*/ 5130800 w 6004188"/>
              <a:gd name="connsiteY4" fmla="*/ 2810934 h 6849359"/>
              <a:gd name="connsiteX5" fmla="*/ 5130800 w 6004188"/>
              <a:gd name="connsiteY5" fmla="*/ 0 h 6849359"/>
              <a:gd name="connsiteX6" fmla="*/ 2116666 w 6004188"/>
              <a:gd name="connsiteY6" fmla="*/ 0 h 6849359"/>
              <a:gd name="connsiteX7" fmla="*/ 5130800 w 6004188"/>
              <a:gd name="connsiteY7" fmla="*/ 2810934 h 6849359"/>
              <a:gd name="connsiteX8" fmla="*/ 2354263 w 6004188"/>
              <a:gd name="connsiteY8" fmla="*/ 5418667 h 6849359"/>
              <a:gd name="connsiteX9" fmla="*/ 4708525 w 6004188"/>
              <a:gd name="connsiteY9" fmla="*/ 3065198 h 6849359"/>
              <a:gd name="connsiteX10" fmla="*/ 2354263 w 6004188"/>
              <a:gd name="connsiteY10" fmla="*/ 711729 h 6849359"/>
              <a:gd name="connsiteX11" fmla="*/ 0 w 6004188"/>
              <a:gd name="connsiteY11" fmla="*/ 3065198 h 6849359"/>
              <a:gd name="connsiteX12" fmla="*/ 2354263 w 6004188"/>
              <a:gd name="connsiteY12" fmla="*/ 5418667 h 6849359"/>
              <a:gd name="connsiteX13" fmla="*/ 406401 w 6004188"/>
              <a:gd name="connsiteY13" fmla="*/ 6354675 h 6849359"/>
              <a:gd name="connsiteX14" fmla="*/ 2134130 w 6004188"/>
              <a:gd name="connsiteY14" fmla="*/ 5846675 h 6849359"/>
              <a:gd name="connsiteX15" fmla="*/ 304801 w 6004188"/>
              <a:gd name="connsiteY15" fmla="*/ 3848013 h 6849359"/>
              <a:gd name="connsiteX16" fmla="*/ 406401 w 6004188"/>
              <a:gd name="connsiteY16" fmla="*/ 6354675 h 6849359"/>
              <a:gd name="connsiteX17" fmla="*/ 4708525 w 6004188"/>
              <a:gd name="connsiteY17" fmla="*/ 6113117 h 6849359"/>
              <a:gd name="connsiteX18" fmla="*/ 6004188 w 6004188"/>
              <a:gd name="connsiteY18" fmla="*/ 4817890 h 6849359"/>
              <a:gd name="connsiteX19" fmla="*/ 4708525 w 6004188"/>
              <a:gd name="connsiteY19" fmla="*/ 3522663 h 6849359"/>
              <a:gd name="connsiteX20" fmla="*/ 3412861 w 6004188"/>
              <a:gd name="connsiteY20" fmla="*/ 4817890 h 6849359"/>
              <a:gd name="connsiteX21" fmla="*/ 4708525 w 6004188"/>
              <a:gd name="connsiteY21" fmla="*/ 6113117 h 6849359"/>
              <a:gd name="connsiteX22" fmla="*/ 3252258 w 6004188"/>
              <a:gd name="connsiteY22" fmla="*/ 6849359 h 6849359"/>
              <a:gd name="connsiteX23" fmla="*/ 4971255 w 6004188"/>
              <a:gd name="connsiteY23" fmla="*/ 6841066 h 6849359"/>
              <a:gd name="connsiteX24" fmla="*/ 3252258 w 6004188"/>
              <a:gd name="connsiteY24" fmla="*/ 5105572 h 6849359"/>
              <a:gd name="connsiteX25" fmla="*/ 1617927 w 6004188"/>
              <a:gd name="connsiteY25" fmla="*/ 6807199 h 6849359"/>
              <a:gd name="connsiteX26" fmla="*/ 3252258 w 6004188"/>
              <a:gd name="connsiteY26" fmla="*/ 6849359 h 684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04188" h="6849359">
                <a:moveTo>
                  <a:pt x="186268" y="2350027"/>
                </a:moveTo>
                <a:lnTo>
                  <a:pt x="2286531" y="436031"/>
                </a:lnTo>
                <a:lnTo>
                  <a:pt x="304801" y="198965"/>
                </a:lnTo>
                <a:lnTo>
                  <a:pt x="186268" y="2350027"/>
                </a:lnTo>
                <a:close/>
                <a:moveTo>
                  <a:pt x="5130800" y="2810934"/>
                </a:moveTo>
                <a:lnTo>
                  <a:pt x="5130800" y="0"/>
                </a:lnTo>
                <a:lnTo>
                  <a:pt x="2116666" y="0"/>
                </a:lnTo>
                <a:lnTo>
                  <a:pt x="5130800" y="2810934"/>
                </a:lnTo>
                <a:close/>
                <a:moveTo>
                  <a:pt x="2354263" y="5418667"/>
                </a:moveTo>
                <a:lnTo>
                  <a:pt x="4708525" y="3065198"/>
                </a:lnTo>
                <a:lnTo>
                  <a:pt x="2354263" y="711729"/>
                </a:lnTo>
                <a:lnTo>
                  <a:pt x="0" y="3065198"/>
                </a:lnTo>
                <a:lnTo>
                  <a:pt x="2354263" y="5418667"/>
                </a:lnTo>
                <a:close/>
                <a:moveTo>
                  <a:pt x="406401" y="6354675"/>
                </a:moveTo>
                <a:lnTo>
                  <a:pt x="2134130" y="5846675"/>
                </a:lnTo>
                <a:lnTo>
                  <a:pt x="304801" y="3848013"/>
                </a:lnTo>
                <a:cubicBezTo>
                  <a:pt x="304801" y="4548100"/>
                  <a:pt x="406401" y="5654588"/>
                  <a:pt x="406401" y="6354675"/>
                </a:cubicBezTo>
                <a:close/>
                <a:moveTo>
                  <a:pt x="4708525" y="6113117"/>
                </a:moveTo>
                <a:lnTo>
                  <a:pt x="6004188" y="4817890"/>
                </a:lnTo>
                <a:lnTo>
                  <a:pt x="4708525" y="3522663"/>
                </a:lnTo>
                <a:lnTo>
                  <a:pt x="3412861" y="4817890"/>
                </a:lnTo>
                <a:lnTo>
                  <a:pt x="4708525" y="6113117"/>
                </a:lnTo>
                <a:close/>
                <a:moveTo>
                  <a:pt x="3252258" y="6849359"/>
                </a:moveTo>
                <a:lnTo>
                  <a:pt x="4971255" y="6841066"/>
                </a:lnTo>
                <a:lnTo>
                  <a:pt x="3252258" y="5105572"/>
                </a:lnTo>
                <a:lnTo>
                  <a:pt x="1617927" y="6807199"/>
                </a:lnTo>
                <a:lnTo>
                  <a:pt x="3252258" y="684935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7262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10620EB-4578-4D82-B07B-950FBEB4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FE2A9D-729F-4A06-A778-B548957C7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50852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57" r:id="rId5"/>
    <p:sldLayoutId id="2147483663" r:id="rId6"/>
    <p:sldLayoutId id="2147483654" r:id="rId7"/>
    <p:sldLayoutId id="2147483655" r:id="rId8"/>
    <p:sldLayoutId id="2147483656" r:id="rId9"/>
    <p:sldLayoutId id="2147483664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building.stackexchange.com/questions/45641/probable-criteria-for-ramming-to-become-popularized-for-space-combat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sa/3.0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building.stackexchange.com/questions/45641/probable-criteria-for-ramming-to-become-popularized-for-space-combat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sa/3.0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poemame.com/m/versolibre/el-ancla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taloamericano.org/story/2015-1-22/Roman-Ship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08107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C2CC150-7029-4FFD-82BF-CA73AC3D9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Paulo não estava na condição de um passageiro comum nesta viagem, ele era prisioneiro de Roma.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1D31495-2684-4694-ADD8-AE6CDC5067A8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"/>
          <a:stretch/>
        </p:blipFill>
        <p:spPr>
          <a:xfrm>
            <a:off x="5925585" y="-25400"/>
            <a:ext cx="6266415" cy="6852866"/>
          </a:xfrm>
        </p:spPr>
      </p:pic>
    </p:spTree>
    <p:extLst>
      <p:ext uri="{BB962C8B-B14F-4D97-AF65-F5344CB8AC3E}">
        <p14:creationId xmlns:p14="http://schemas.microsoft.com/office/powerpoint/2010/main" val="347169963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81D27E1-4647-424F-ACDC-8B889FC1C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Quando embarcaram, a viagem parecia segura e tranquila, </a:t>
            </a:r>
            <a:endParaRPr lang="pt-BR" dirty="0"/>
          </a:p>
        </p:txBody>
      </p:sp>
      <p:pic>
        <p:nvPicPr>
          <p:cNvPr id="5" name="Espaço Reservado para Imagem 4" descr="Barco a vela na água&#10;&#10;Descrição gerada automaticamente">
            <a:extLst>
              <a:ext uri="{FF2B5EF4-FFF2-40B4-BE49-F238E27FC236}">
                <a16:creationId xmlns:a16="http://schemas.microsoft.com/office/drawing/2014/main" id="{0D42A421-3BE0-4FD8-9749-460B636CA27B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A7C51E5-CB13-4433-92A9-87D947164B96}"/>
              </a:ext>
            </a:extLst>
          </p:cNvPr>
          <p:cNvSpPr txBox="1"/>
          <p:nvPr/>
        </p:nvSpPr>
        <p:spPr>
          <a:xfrm>
            <a:off x="5925585" y="6827466"/>
            <a:ext cx="62664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worldbuilding.stackexchange.com/questions/45641/probable-criteria-for-ramming-to-become-popularized-for-space-combat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65676966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93D815-C20E-4BAE-8FFC-5CE43E1CFA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/>
              <a:t>"Vejo que a viagem vai ser trabalhosa, com dano e muito prejuízo, não só da carga e do navio, mas também da nossa vida" </a:t>
            </a:r>
            <a:br>
              <a:rPr lang="pt-PT" dirty="0"/>
            </a:br>
            <a:r>
              <a:rPr lang="pt-PT" dirty="0"/>
              <a:t>(v. 9 e 10).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426639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B20AE5F-2F08-4F1A-A5EA-0661A4F6C6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/>
              <a:t>"Mas o centurião dava mais crédito ao piloto e ao mestre do navio do que ao que Paulo dizia" (v. 11)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224468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A8783B0-EB0B-4D6A-B617-EDCC032575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Na viagem da vida precisamos buscar conselhos e orientações daqueles que andam com Deus. </a:t>
            </a:r>
            <a:endParaRPr lang="pt-BR" dirty="0"/>
          </a:p>
        </p:txBody>
      </p:sp>
      <p:pic>
        <p:nvPicPr>
          <p:cNvPr id="5" name="Espaço Reservado para Imagem 4" descr="Homem de terno e gravata com a mão para cima&#10;&#10;Descrição gerada automaticamente">
            <a:extLst>
              <a:ext uri="{FF2B5EF4-FFF2-40B4-BE49-F238E27FC236}">
                <a16:creationId xmlns:a16="http://schemas.microsoft.com/office/drawing/2014/main" id="{09FD2222-1568-45D7-BEE3-19E72EC40502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238870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1F65976-D7C4-4428-8329-20C73A68A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Quem despreza os conselhos daqueles que caminham com o Senhor sofrem grandes danos. </a:t>
            </a:r>
            <a:endParaRPr lang="pt-BR" dirty="0"/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6AEDA63C-BACB-43E7-863C-C435D51DA059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582357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1CCA72B-9C76-4F5A-B738-8DF8220AB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Hoje o “achismo” está muito em alta!</a:t>
            </a:r>
            <a:endParaRPr lang="pt-BR" dirty="0"/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EB32FAE3-DC9D-4BE8-85C0-56C4BF38FB7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855233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AD8170B-8097-4B64-A4D7-F10715BBB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“Assim diz o Senhor”.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6A5D230-E0B0-4A0C-B5D4-36EA91B5CB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078924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45D84F2-4078-46F0-A4DC-19022E2408F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 A maioria nem sempre está com a razão, a maioria nem sempre discerne a vontade de Deus. </a:t>
            </a:r>
            <a:endParaRPr lang="pt-BR" dirty="0"/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C99276B6-D645-45C5-A801-83C6752A40E9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532866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40A93F4-F57F-4653-AF6F-2C9733629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Cuidado com a maioria!</a:t>
            </a:r>
            <a:endParaRPr lang="pt-BR" dirty="0"/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1299EA02-0100-42B4-938F-6B2F374ADF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147742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77952C-4B84-4235-8425-C6DD4ACE7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199" y="342901"/>
            <a:ext cx="7281333" cy="3365499"/>
          </a:xfrm>
        </p:spPr>
        <p:txBody>
          <a:bodyPr/>
          <a:lstStyle/>
          <a:p>
            <a:r>
              <a:rPr lang="pt-PT" dirty="0"/>
              <a:t>UM ENCONTRO MARCANTE EM MEIO A TORMENTA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EC9E90D-E1D7-4890-867E-2664DAE1A6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200" y="3155509"/>
            <a:ext cx="4198679" cy="1049866"/>
          </a:xfrm>
        </p:spPr>
        <p:txBody>
          <a:bodyPr>
            <a:normAutofit/>
          </a:bodyPr>
          <a:lstStyle/>
          <a:p>
            <a:r>
              <a:rPr lang="pt-PT" i="1" dirty="0"/>
              <a:t>Pr. Marcelo Cardoso Evangelista  IAP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58040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BD3160A-297E-4AC6-AC2C-22F67315C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O vento brando faz muita gente confundir as circunstâncias da vida (v.13). </a:t>
            </a:r>
            <a:endParaRPr lang="pt-BR" dirty="0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208BA38-1186-4241-B32D-9F824AA86ADF}"/>
              </a:ext>
            </a:extLst>
          </p:cNvPr>
          <p:cNvSpPr>
            <a:spLocks noGrp="1"/>
          </p:cNvSpPr>
          <p:nvPr>
            <p:ph type="pic" idx="14"/>
          </p:nvPr>
        </p:nvSpPr>
        <p:spPr/>
      </p:sp>
      <p:pic>
        <p:nvPicPr>
          <p:cNvPr id="4" name="Espaço Reservado para Imagem 4" descr="Barco a vela na água&#10;&#10;Descrição gerada automaticamente">
            <a:extLst>
              <a:ext uri="{FF2B5EF4-FFF2-40B4-BE49-F238E27FC236}">
                <a16:creationId xmlns:a16="http://schemas.microsoft.com/office/drawing/2014/main" id="{6641957B-D06B-48B5-8931-837D6D1D3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5925585" y="-25400"/>
            <a:ext cx="6266415" cy="6852866"/>
          </a:xfrm>
          <a:custGeom>
            <a:avLst/>
            <a:gdLst>
              <a:gd name="connsiteX0" fmla="*/ 1104462 w 6266415"/>
              <a:gd name="connsiteY0" fmla="*/ 4080816 h 6852866"/>
              <a:gd name="connsiteX1" fmla="*/ 2208924 w 6266415"/>
              <a:gd name="connsiteY1" fmla="*/ 5219642 h 6852866"/>
              <a:gd name="connsiteX2" fmla="*/ 1104462 w 6266415"/>
              <a:gd name="connsiteY2" fmla="*/ 6358468 h 6852866"/>
              <a:gd name="connsiteX3" fmla="*/ 0 w 6266415"/>
              <a:gd name="connsiteY3" fmla="*/ 5219642 h 6852866"/>
              <a:gd name="connsiteX4" fmla="*/ 2666415 w 6266415"/>
              <a:gd name="connsiteY4" fmla="*/ 1654401 h 6852866"/>
              <a:gd name="connsiteX5" fmla="*/ 4466415 w 6266415"/>
              <a:gd name="connsiteY5" fmla="*/ 3454401 h 6852866"/>
              <a:gd name="connsiteX6" fmla="*/ 2666415 w 6266415"/>
              <a:gd name="connsiteY6" fmla="*/ 5254400 h 6852866"/>
              <a:gd name="connsiteX7" fmla="*/ 866415 w 6266415"/>
              <a:gd name="connsiteY7" fmla="*/ 3454401 h 6852866"/>
              <a:gd name="connsiteX8" fmla="*/ 1104462 w 6266415"/>
              <a:gd name="connsiteY8" fmla="*/ 558563 h 6852866"/>
              <a:gd name="connsiteX9" fmla="*/ 2208924 w 6266415"/>
              <a:gd name="connsiteY9" fmla="*/ 1697390 h 6852866"/>
              <a:gd name="connsiteX10" fmla="*/ 1104462 w 6266415"/>
              <a:gd name="connsiteY10" fmla="*/ 2836215 h 6852866"/>
              <a:gd name="connsiteX11" fmla="*/ 0 w 6266415"/>
              <a:gd name="connsiteY11" fmla="*/ 1697390 h 6852866"/>
              <a:gd name="connsiteX12" fmla="*/ 1494393 w 6266415"/>
              <a:gd name="connsiteY12" fmla="*/ 0 h 6852866"/>
              <a:gd name="connsiteX13" fmla="*/ 6266415 w 6266415"/>
              <a:gd name="connsiteY13" fmla="*/ 0 h 6852866"/>
              <a:gd name="connsiteX14" fmla="*/ 6266415 w 6266415"/>
              <a:gd name="connsiteY14" fmla="*/ 4770066 h 6852866"/>
              <a:gd name="connsiteX15" fmla="*/ 6266414 w 6266415"/>
              <a:gd name="connsiteY15" fmla="*/ 4770065 h 6852866"/>
              <a:gd name="connsiteX16" fmla="*/ 6266414 w 6266415"/>
              <a:gd name="connsiteY16" fmla="*/ 6852866 h 6852866"/>
              <a:gd name="connsiteX17" fmla="*/ 1494392 w 6266415"/>
              <a:gd name="connsiteY17" fmla="*/ 6852866 h 6852866"/>
              <a:gd name="connsiteX18" fmla="*/ 4922231 w 6266415"/>
              <a:gd name="connsiteY18" fmla="*/ 3426433 h 685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66415" h="6852866">
                <a:moveTo>
                  <a:pt x="1104462" y="4080816"/>
                </a:moveTo>
                <a:lnTo>
                  <a:pt x="2208924" y="5219642"/>
                </a:lnTo>
                <a:lnTo>
                  <a:pt x="1104462" y="6358468"/>
                </a:lnTo>
                <a:lnTo>
                  <a:pt x="0" y="5219642"/>
                </a:lnTo>
                <a:close/>
                <a:moveTo>
                  <a:pt x="2666415" y="1654401"/>
                </a:moveTo>
                <a:lnTo>
                  <a:pt x="4466415" y="3454401"/>
                </a:lnTo>
                <a:lnTo>
                  <a:pt x="2666415" y="5254400"/>
                </a:lnTo>
                <a:lnTo>
                  <a:pt x="866415" y="3454401"/>
                </a:lnTo>
                <a:close/>
                <a:moveTo>
                  <a:pt x="1104462" y="558563"/>
                </a:moveTo>
                <a:lnTo>
                  <a:pt x="2208924" y="1697390"/>
                </a:lnTo>
                <a:lnTo>
                  <a:pt x="1104462" y="2836215"/>
                </a:lnTo>
                <a:lnTo>
                  <a:pt x="0" y="1697390"/>
                </a:lnTo>
                <a:close/>
                <a:moveTo>
                  <a:pt x="1494393" y="0"/>
                </a:moveTo>
                <a:lnTo>
                  <a:pt x="6266415" y="0"/>
                </a:lnTo>
                <a:lnTo>
                  <a:pt x="6266415" y="4770066"/>
                </a:lnTo>
                <a:lnTo>
                  <a:pt x="6266414" y="4770065"/>
                </a:lnTo>
                <a:lnTo>
                  <a:pt x="6266414" y="6852866"/>
                </a:lnTo>
                <a:lnTo>
                  <a:pt x="1494392" y="6852866"/>
                </a:lnTo>
                <a:lnTo>
                  <a:pt x="4922231" y="3426433"/>
                </a:lnTo>
                <a:close/>
              </a:path>
            </a:pathLst>
          </a:custGeom>
          <a:solidFill>
            <a:schemeClr val="bg2"/>
          </a:solidFill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9DF83AB-B49B-478F-ADA5-6DDB65488D6F}"/>
              </a:ext>
            </a:extLst>
          </p:cNvPr>
          <p:cNvSpPr txBox="1"/>
          <p:nvPr/>
        </p:nvSpPr>
        <p:spPr>
          <a:xfrm>
            <a:off x="5925585" y="6827466"/>
            <a:ext cx="62664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worldbuilding.stackexchange.com/questions/45641/probable-criteria-for-ramming-to-become-popularized-for-space-combat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19660069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2890F93-355C-45D7-9665-73C0CC061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A crise chega, o mar se revolta, a vida se transtorna. </a:t>
            </a:r>
            <a:endParaRPr lang="pt-BR" dirty="0"/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D6D90359-639E-49AF-A640-8FE1A323F3E9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815599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9E1EECF-2D4A-422F-AADE-278970E64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Em consequência daquela trágica viagem e por não ouvirem os bons conselhos, precisaram aliviar o navio e jogar seus bens para fora dele com o objetivo de salvar suas vidas.</a:t>
            </a:r>
            <a:endParaRPr lang="pt-BR" dirty="0"/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1DD0A24F-1482-4EA4-AF3C-7E45693FB8BE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424550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6CC9457-3BD7-491E-9FF4-20ED2B0A3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 Muitas vezes, também ocorre conosco!</a:t>
            </a:r>
            <a:endParaRPr lang="pt-BR" dirty="0"/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8A0F4A1C-C693-4DA7-B261-53BE94299B4D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463691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8663141-DA6F-46F4-A594-BB90A63DB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Talvez, nesta noite, você esteja assim, sem nenhuma esperança, no final da linha.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B7C9341D-1FAF-47E8-A81A-666BEBD229B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071365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4FAE44D-36B2-455A-BE41-3365E66AF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Talvez esteja nocauteado, pronto para jogar a toalha e desistir do casamento, talvez até de sua vida.</a:t>
            </a:r>
            <a:endParaRPr lang="pt-BR" dirty="0"/>
          </a:p>
          <a:p>
            <a:endParaRPr lang="pt-BR" dirty="0"/>
          </a:p>
        </p:txBody>
      </p:sp>
      <p:pic>
        <p:nvPicPr>
          <p:cNvPr id="23" name="Espaço Reservado para Imagem 22" descr="Criança segurando urso de pelúcia&#10;&#10;Descrição gerada automaticamente">
            <a:extLst>
              <a:ext uri="{FF2B5EF4-FFF2-40B4-BE49-F238E27FC236}">
                <a16:creationId xmlns:a16="http://schemas.microsoft.com/office/drawing/2014/main" id="{AFC5C96A-0BEA-465E-B15A-CFD85B2097A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"/>
          <a:stretch/>
        </p:blipFill>
        <p:spPr>
          <a:xfrm>
            <a:off x="5847907" y="-1"/>
            <a:ext cx="7464056" cy="6849359"/>
          </a:xfrm>
        </p:spPr>
      </p:pic>
    </p:spTree>
    <p:extLst>
      <p:ext uri="{BB962C8B-B14F-4D97-AF65-F5344CB8AC3E}">
        <p14:creationId xmlns:p14="http://schemas.microsoft.com/office/powerpoint/2010/main" val="4183488139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BCCE303-BC69-443B-8C5E-B9473B768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PT" dirty="0"/>
              <a:t>NAS TEMPESTADES DA VIDA PRECISAMOS NOS POSICIONAR COMO ENCORAJADORES – 27:21-44</a:t>
            </a:r>
            <a:endParaRPr lang="pt-BR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C01D9F13-DDB0-4E55-AE51-B91423080CA7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177656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C2EA202-FCD0-44A3-A87D-BEC7CB7EA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Quando toda a esperança se dissipou, Paulo se posicionou como agente da vida. </a:t>
            </a:r>
            <a:endParaRPr lang="pt-BR" dirty="0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3154AF94-9470-4FD8-8253-5B4CB732D0E0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563"/>
          <a:stretch/>
        </p:blipFill>
        <p:spPr>
          <a:xfrm>
            <a:off x="5847907" y="-1"/>
            <a:ext cx="7464056" cy="6849359"/>
          </a:xfrm>
        </p:spPr>
      </p:pic>
    </p:spTree>
    <p:extLst>
      <p:ext uri="{BB962C8B-B14F-4D97-AF65-F5344CB8AC3E}">
        <p14:creationId xmlns:p14="http://schemas.microsoft.com/office/powerpoint/2010/main" val="1562360423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7E03599-BF6E-4EC3-B287-874ACCE7A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Entenda, na tempestade não procure culpados, procure a solução.</a:t>
            </a:r>
            <a:endParaRPr lang="pt-BR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51080EB3-6555-4E49-9B26-B4B13439B1F4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241843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696C139-FD9C-48D6-BDA2-046D24AE4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"Já agora vos aconselho bom ânimo".</a:t>
            </a:r>
            <a:endParaRPr lang="pt-BR" dirty="0"/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90858B79-F59B-4635-8567-15AAFAF2DECC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878933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09A8394A-3FEC-46EE-9ED3-DEAF030670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 “</a:t>
            </a:r>
            <a:r>
              <a:rPr lang="pt-PT" dirty="0"/>
              <a:t>Depois de muito tempo, tendo-se tornado a navegação perigosa e já passado o tempo do Dia do Jejum, admoestava-os Paulo, dizendo-lhes: Senhores, vejo que a viagem vai ser trabalhosa, com dano e muito prejuízo,não só da carga e do navio, mas também da nossa vida. Mas o centurião dava mais crédito ao piloto e ao mestre do navio do que ao que Paulo dizia” (</a:t>
            </a:r>
            <a:r>
              <a:rPr lang="pt-BR" dirty="0"/>
              <a:t>Atos 27: 9 a 11).</a:t>
            </a:r>
          </a:p>
        </p:txBody>
      </p:sp>
    </p:spTree>
    <p:extLst>
      <p:ext uri="{BB962C8B-B14F-4D97-AF65-F5344CB8AC3E}">
        <p14:creationId xmlns:p14="http://schemas.microsoft.com/office/powerpoint/2010/main" val="312416986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2064D8D-39A0-4FBC-8B93-1B4150B47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O medo é inimigo da fé! </a:t>
            </a:r>
            <a:endParaRPr lang="pt-BR" dirty="0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FDC4C4F8-731D-4AEF-8664-2CAE48C969D2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4197833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F2C01F8-DF3A-4F2B-A33D-67C2CBEF9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O nosso Deus é Emanuel.</a:t>
            </a:r>
            <a:endParaRPr lang="pt-BR" dirty="0"/>
          </a:p>
        </p:txBody>
      </p:sp>
      <p:pic>
        <p:nvPicPr>
          <p:cNvPr id="10" name="Espaço Reservado para Imagem 9" descr="Foto preta e branca de mulher olhando para o lado&#10;&#10;Descrição gerada automaticamente">
            <a:extLst>
              <a:ext uri="{FF2B5EF4-FFF2-40B4-BE49-F238E27FC236}">
                <a16:creationId xmlns:a16="http://schemas.microsoft.com/office/drawing/2014/main" id="{5892C75B-559D-47A7-99D5-DB30FCB2289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7907" y="-1"/>
            <a:ext cx="7464056" cy="6849359"/>
          </a:xfrm>
        </p:spPr>
      </p:pic>
    </p:spTree>
    <p:extLst>
      <p:ext uri="{BB962C8B-B14F-4D97-AF65-F5344CB8AC3E}">
        <p14:creationId xmlns:p14="http://schemas.microsoft.com/office/powerpoint/2010/main" val="195606431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6E0FEF7-4E69-4FD1-8A68-B35CF20C56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PT" dirty="0"/>
              <a:t>"Porque, esta mesma noite, um anjo de Deus, de quem eu sou e a quem eu sirvo, esteve comigo, dizendo: Paulo, não temas! Portanto, senhores, tende bom ânimo! Pois eu confio em Deus que sucederá do modo por que me foi dito".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5946458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BC121E7-C7AC-4ED0-9169-09060641D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O Senhor naquele momento veio ao socorro de Paulo na quarta vigília da noite.</a:t>
            </a:r>
            <a:endParaRPr lang="pt-BR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810A2B8B-4B87-4187-A3FD-1E9EF4D4BA18}"/>
              </a:ext>
            </a:extLst>
          </p:cNvPr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4217639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CE87998-53F9-4FC0-AD5B-9290DE10A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Ele não tarda em socorrer os Seus.</a:t>
            </a:r>
            <a:endParaRPr lang="pt-BR" dirty="0"/>
          </a:p>
        </p:txBody>
      </p:sp>
      <p:pic>
        <p:nvPicPr>
          <p:cNvPr id="16" name="Espaço Reservado para Imagem 15" descr="Mulher com lenço na cabeça&#10;&#10;Descrição gerada automaticamente">
            <a:extLst>
              <a:ext uri="{FF2B5EF4-FFF2-40B4-BE49-F238E27FC236}">
                <a16:creationId xmlns:a16="http://schemas.microsoft.com/office/drawing/2014/main" id="{556814B5-E094-441D-8371-35AA3B86B9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5167096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8B0AAE1-1466-4150-9814-8EFD0A8CA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quatro âncoras</a:t>
            </a:r>
            <a:endParaRPr lang="pt-BR" dirty="0"/>
          </a:p>
        </p:txBody>
      </p:sp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CB159D5-1F0B-43D5-A554-DEEAB474D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pt-PT" dirty="0"/>
              <a:t>A âncora da fé</a:t>
            </a:r>
          </a:p>
          <a:p>
            <a:pPr marL="742950" indent="-742950">
              <a:buFont typeface="+mj-lt"/>
              <a:buAutoNum type="arabicPeriod"/>
            </a:pPr>
            <a:r>
              <a:rPr lang="pt-PT" dirty="0"/>
              <a:t>A âncora da adoração</a:t>
            </a:r>
          </a:p>
          <a:p>
            <a:pPr marL="742950" indent="-742950">
              <a:buFont typeface="+mj-lt"/>
              <a:buAutoNum type="arabicPeriod"/>
            </a:pPr>
            <a:r>
              <a:rPr lang="pt-PT" dirty="0"/>
              <a:t>A âncora da oração</a:t>
            </a:r>
          </a:p>
          <a:p>
            <a:pPr marL="742950" indent="-742950">
              <a:buFont typeface="+mj-lt"/>
              <a:buAutoNum type="arabicPeriod"/>
            </a:pPr>
            <a:r>
              <a:rPr lang="pt-PT" dirty="0"/>
              <a:t>A âncora da certeza</a:t>
            </a:r>
            <a:endParaRPr lang="pt-BR" dirty="0"/>
          </a:p>
        </p:txBody>
      </p:sp>
      <p:pic>
        <p:nvPicPr>
          <p:cNvPr id="7" name="Espaço Reservado para Imagem 6" descr="Uma imagem contendo água, natação, oceano, barco&#10;&#10;Descrição gerada automaticamente">
            <a:extLst>
              <a:ext uri="{FF2B5EF4-FFF2-40B4-BE49-F238E27FC236}">
                <a16:creationId xmlns:a16="http://schemas.microsoft.com/office/drawing/2014/main" id="{B9CEC70F-3C84-454F-B1B9-F6EAEE0B7624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376794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28878A-DB93-459A-A05E-5111C00C1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PT" dirty="0"/>
              <a:t>NAS TEMPESTADES DA VIDA PRECISAMOS SER AQUECIDOS – 28:1-6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6758DEAC-268C-4E5D-9DB9-290BC8C282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231279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92ED97D-AA7F-484C-B1DB-46C086D69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Após salvarem as suas vidas, chegaram à ilha de Malta onde chovia e fazia muito frio (v. 2).</a:t>
            </a:r>
            <a:endParaRPr lang="pt-BR" dirty="0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DD996392-5126-45B3-BC8F-50BD66EC207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70792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5692A2B-5377-4774-83AE-6BA501FDE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O auxílio, muitas vezes, pode vir de circunstâncias ou pessoas que você menos espera.</a:t>
            </a:r>
            <a:endParaRPr lang="pt-BR" dirty="0"/>
          </a:p>
        </p:txBody>
      </p:sp>
      <p:pic>
        <p:nvPicPr>
          <p:cNvPr id="5" name="Espaço Reservado para Imagem 4" descr="Foto preta e branca de homem olhando para o lado&#10;&#10;Descrição gerada automaticamente">
            <a:extLst>
              <a:ext uri="{FF2B5EF4-FFF2-40B4-BE49-F238E27FC236}">
                <a16:creationId xmlns:a16="http://schemas.microsoft.com/office/drawing/2014/main" id="{556377B0-DD3F-4AB3-B45C-D316F0418CA4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0098008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69B8FF4-9085-4E2F-8B3D-EDA64FB1A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Procure pessoas que orem mais, que sejam nitidamente mais espirituais. O calor da vida deles aquecerá você. </a:t>
            </a:r>
            <a:endParaRPr lang="pt-BR" dirty="0"/>
          </a:p>
        </p:txBody>
      </p:sp>
      <p:pic>
        <p:nvPicPr>
          <p:cNvPr id="5" name="Espaço Reservado para Imagem 4" descr="Uma imagem contendo pessoa, ao ar livre, mulher, mesa&#10;&#10;Descrição gerada automaticamente">
            <a:extLst>
              <a:ext uri="{FF2B5EF4-FFF2-40B4-BE49-F238E27FC236}">
                <a16:creationId xmlns:a16="http://schemas.microsoft.com/office/drawing/2014/main" id="{8F042D8D-0759-4FDD-BFF2-127DC556BA36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090228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2717616-2A41-4054-8E81-99C7E5B63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Segundo uma recente pesquisa estadunidense, viajar está entre os maiores desejos que as pessoas têm a realizar.</a:t>
            </a:r>
            <a:endParaRPr lang="pt-BR" dirty="0"/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D23B4708-6753-4544-91A5-3D270F085966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8064497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2A129C8-3E5C-4C10-86DD-26158B6D9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Auxilie os que estão caídos a se levantarem, mas não ande para trás por causa deles.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C36493F-0932-4A6B-A18C-4F7C3C79BED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391507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5910357-C896-48F1-89D7-15E7DC712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O verdadeiro cristão não se deixa influenciar pelos negativos, mas se torna uma luz para eles.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C234CD29-7DE5-4378-9F66-F2938839FEC9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9133710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117276B-6EFD-44B6-A337-3B1AD8BAF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Há pessoas que começam a ter lutas e procuram as trevas.</a:t>
            </a:r>
            <a:endParaRPr lang="pt-BR" dirty="0"/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10DE88EC-2A74-4008-B8EE-6E72EC93C33A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2975362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F999EE5-B5B2-41C7-B373-7C2C0C756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A luta não é um ponto final, mas é uma escada para gente ir de fé em fé, de força em força e de glória em glória.</a:t>
            </a:r>
            <a:endParaRPr lang="pt-BR" dirty="0"/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8A346241-82DB-41D6-BA5D-518711307B5E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0579597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D8845ED-A05F-499A-BF5A-E0D682677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Uma outra situação envolve aqueles que não veem motivos para adorar a Deus em nenhuma circunstância.</a:t>
            </a:r>
            <a:endParaRPr lang="pt-BR" dirty="0"/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44F3C7E4-D943-4262-AD9F-AD1EDAC391C2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2832514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2291B92-25BE-47CD-9041-60EA45C56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Há algo de errado, você não acha? Glorifique a Deus, aproxime-se da fogueira.</a:t>
            </a:r>
            <a:endParaRPr lang="pt-BR" dirty="0"/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971488C0-FA51-476A-B1E3-DD0365B1F1F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3016338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7507322-0720-44AF-8E25-177FC61EE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Paulo resolveu catar os gravetos para manter aquela fogueira acesa.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32BF7AF3-A49A-4C14-9742-89474FF93385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3128891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E6DB108-C4D1-4217-86DA-4E1354473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Mantenha acesa a fogueira do seu casamento.</a:t>
            </a:r>
            <a:endParaRPr lang="pt-BR" dirty="0"/>
          </a:p>
        </p:txBody>
      </p:sp>
      <p:pic>
        <p:nvPicPr>
          <p:cNvPr id="5" name="Espaço Reservado para Imagem 4" descr="Uma imagem contendo pessoa, edifício, ao ar livre, rua&#10;&#10;Descrição gerada automaticamente">
            <a:extLst>
              <a:ext uri="{FF2B5EF4-FFF2-40B4-BE49-F238E27FC236}">
                <a16:creationId xmlns:a16="http://schemas.microsoft.com/office/drawing/2014/main" id="{1D212D8D-6455-42FE-BCE2-30790B2706B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1794619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0EA4C8A-A898-44CD-BDFE-B838DEB96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Mantenha acesa a fogueira dos relacionamentos familiares.</a:t>
            </a:r>
            <a:endParaRPr lang="pt-BR" dirty="0"/>
          </a:p>
        </p:txBody>
      </p:sp>
      <p:pic>
        <p:nvPicPr>
          <p:cNvPr id="6" name="Espaço Reservado para Imagem 5" descr="Uma imagem contendo ao ar livre, pessoa, segurando, homem&#10;&#10;Descrição gerada automaticamente">
            <a:extLst>
              <a:ext uri="{FF2B5EF4-FFF2-40B4-BE49-F238E27FC236}">
                <a16:creationId xmlns:a16="http://schemas.microsoft.com/office/drawing/2014/main" id="{0BB0B01F-AFD2-4B45-BC0D-FC431614F23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6994027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13D3A0B-953E-488E-B5F6-8FA345C37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pt-PT" dirty="0"/>
              <a:t>Muitas vezes, Deus permite que algo ocorra para que mesmo diante da tragédia, a maldição possa ser  revertida em forma de bênçãos e o nome de Deus possa ser reconhecido como o único digno de toda honra e toda a glória.</a:t>
            </a:r>
            <a:endParaRPr lang="pt-BR" dirty="0"/>
          </a:p>
        </p:txBody>
      </p:sp>
      <p:pic>
        <p:nvPicPr>
          <p:cNvPr id="5" name="Espaço Reservado para Imagem 4" descr="Uma imagem contendo ao ar livre, por do sol, texto, sol&#10;&#10;Descrição gerada automaticamente">
            <a:extLst>
              <a:ext uri="{FF2B5EF4-FFF2-40B4-BE49-F238E27FC236}">
                <a16:creationId xmlns:a16="http://schemas.microsoft.com/office/drawing/2014/main" id="{C22E0912-5595-4F10-B9A3-FC73131CEA2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568749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6B69185-CC01-4909-ADD3-509BEAE4EBF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 </a:t>
            </a:r>
            <a:r>
              <a:rPr lang="pt-PT" dirty="0"/>
              <a:t>De acordo com o site Techmundo, a sentença mais buscada no Google é: </a:t>
            </a:r>
            <a:r>
              <a:rPr lang="pt-PT" i="1" dirty="0"/>
              <a:t>Como chegar</a:t>
            </a:r>
            <a:r>
              <a:rPr lang="pt-PT" b="1" i="1" dirty="0"/>
              <a:t> </a:t>
            </a:r>
            <a:r>
              <a:rPr lang="pt-PT" i="1" dirty="0"/>
              <a:t>a</a:t>
            </a:r>
            <a:r>
              <a:rPr lang="pt-PT" dirty="0"/>
              <a:t> </a:t>
            </a:r>
            <a:r>
              <a:rPr lang="pt-PT" i="1" dirty="0"/>
              <a:t>tal lugar</a:t>
            </a:r>
            <a:r>
              <a:rPr lang="pt-PT" dirty="0"/>
              <a:t>.</a:t>
            </a:r>
            <a:endParaRPr lang="pt-BR" dirty="0"/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3316AA89-D0DD-4509-BA84-BA665B5B9664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5995230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3BD0EB3-8958-4EB2-9039-F060B6A50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Talvez hoje alguém aqui necessita compreender que confiar em Deus é de extrema relevância, mesmo quando tudo diga o contrário.</a:t>
            </a:r>
            <a:endParaRPr lang="pt-BR" dirty="0"/>
          </a:p>
        </p:txBody>
      </p:sp>
      <p:pic>
        <p:nvPicPr>
          <p:cNvPr id="5" name="Espaço Reservado para Imagem 4" descr="Homem em campo com sol no horizonte&#10;&#10;Descrição gerada automaticamente">
            <a:extLst>
              <a:ext uri="{FF2B5EF4-FFF2-40B4-BE49-F238E27FC236}">
                <a16:creationId xmlns:a16="http://schemas.microsoft.com/office/drawing/2014/main" id="{EFB41787-DAF3-4A93-9353-94E9E4625976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9791734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986EA0C-CB20-43F5-BF55-B2DEE84A7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Devemos confiar e viver plenamente de que Deus continua no controle.</a:t>
            </a:r>
            <a:endParaRPr lang="pt-BR" dirty="0"/>
          </a:p>
        </p:txBody>
      </p:sp>
      <p:pic>
        <p:nvPicPr>
          <p:cNvPr id="5" name="Espaço Reservado para Imagem 4" descr="Homem com os braços cruzados&#10;&#10;Descrição gerada automaticamente">
            <a:extLst>
              <a:ext uri="{FF2B5EF4-FFF2-40B4-BE49-F238E27FC236}">
                <a16:creationId xmlns:a16="http://schemas.microsoft.com/office/drawing/2014/main" id="{654DACD6-3C19-4E31-BF3B-2718DB5F7A35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439477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6129303-55AA-4093-AB95-ED1250CB9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Quantos gostariam, mesmo diante das dificuldades que estão vivendo atualmente se entregar a Deus e dizer a Ele que desejam confiar e viver de acordo com a Sua vontade?</a:t>
            </a:r>
            <a:endParaRPr lang="pt-BR" dirty="0"/>
          </a:p>
        </p:txBody>
      </p:sp>
      <p:pic>
        <p:nvPicPr>
          <p:cNvPr id="5" name="Espaço Reservado para Imagem 4" descr="Uma imagem contendo ao ar livre, grama, olhando, em pé&#10;&#10;Descrição gerada automaticamente">
            <a:extLst>
              <a:ext uri="{FF2B5EF4-FFF2-40B4-BE49-F238E27FC236}">
                <a16:creationId xmlns:a16="http://schemas.microsoft.com/office/drawing/2014/main" id="{9279114A-68D6-478D-BA5D-8A8E195EAA81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1972893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13551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68791C7-54CB-474F-8052-CDB46786D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Paulo viajou muito em sua trajetória como apóstolo e líder da igreja cristã</a:t>
            </a:r>
            <a:endParaRPr lang="pt-BR" dirty="0"/>
          </a:p>
        </p:txBody>
      </p:sp>
      <p:pic>
        <p:nvPicPr>
          <p:cNvPr id="5" name="Espaço Reservado para Imagem 4" descr="Uma imagem contendo pessoa, homem, ao ar livre, segurando&#10;&#10;Descrição gerada automaticamente">
            <a:extLst>
              <a:ext uri="{FF2B5EF4-FFF2-40B4-BE49-F238E27FC236}">
                <a16:creationId xmlns:a16="http://schemas.microsoft.com/office/drawing/2014/main" id="{2FE28C97-119A-4717-AADB-7A56C99806DB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149514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F1763B9-2130-4038-AC43-70E6F559F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O texto que acabamos de ler apresenta a trajetória de Paulo em um navio que o estava levando para sua última viagem em direção à Roma.</a:t>
            </a:r>
            <a:endParaRPr lang="pt-BR" dirty="0"/>
          </a:p>
        </p:txBody>
      </p:sp>
      <p:pic>
        <p:nvPicPr>
          <p:cNvPr id="8" name="Espaço Reservado para Imagem 7" descr="Barco a vela na água&#10;&#10;Descrição gerada automaticamente">
            <a:extLst>
              <a:ext uri="{FF2B5EF4-FFF2-40B4-BE49-F238E27FC236}">
                <a16:creationId xmlns:a16="http://schemas.microsoft.com/office/drawing/2014/main" id="{8A3E4639-CC9D-4FA2-A443-A2EEACA4FFEE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679038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1C51E3C-C2E1-4476-A984-6CA077DA973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PT" dirty="0"/>
              <a:t> Muitas vezes, nós podemos até escolher o destino da nossa viagem, mas não a maneira como chegar lá.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2D2E419-B521-427E-8D4A-DBB64B2EB7C4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89492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A16726C-6E4D-4144-B6FD-7958AD910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pt-PT" dirty="0"/>
              <a:t>NAS TEMPESTADES DA VIDA PRECISAMOS ESTAR ATENTOS AOS SINAIS DE DEUS – </a:t>
            </a:r>
            <a:br>
              <a:rPr lang="pt-PT" dirty="0"/>
            </a:br>
            <a:r>
              <a:rPr lang="pt-PT" dirty="0"/>
              <a:t>27:4-20</a:t>
            </a:r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5C97844D-FB89-4658-BDC1-976F34EBC1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747221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9207C07-B204-4626-8F59-E4A5A3AD33EA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2584</TotalTime>
  <Words>975</Words>
  <Application>Microsoft Office PowerPoint</Application>
  <PresentationFormat>Widescreen</PresentationFormat>
  <Paragraphs>58</Paragraphs>
  <Slides>53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Century Gothic</vt:lpstr>
      <vt:lpstr>Tema do Office</vt:lpstr>
      <vt:lpstr>Apresentação do PowerPoint</vt:lpstr>
      <vt:lpstr>UM ENCONTRO MARCANTE EM MEIO A TORMENTA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quatro âncoras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11</cp:revision>
  <dcterms:created xsi:type="dcterms:W3CDTF">2020-03-08T01:37:33Z</dcterms:created>
  <dcterms:modified xsi:type="dcterms:W3CDTF">2020-03-12T22:57:42Z</dcterms:modified>
</cp:coreProperties>
</file>