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7" r:id="rId44"/>
    <p:sldId id="299" r:id="rId45"/>
    <p:sldId id="300" r:id="rId46"/>
    <p:sldId id="301" r:id="rId47"/>
    <p:sldId id="303" r:id="rId48"/>
    <p:sldId id="302" r:id="rId49"/>
    <p:sldId id="304" r:id="rId50"/>
    <p:sldId id="305" r:id="rId51"/>
    <p:sldId id="306" r:id="rId52"/>
    <p:sldId id="258" r:id="rId5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C28E08-E8DB-41E6-B489-3DE56A85DF89}" v="224" dt="2020-03-13T02:46:43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>
        <p:scale>
          <a:sx n="27" d="100"/>
          <a:sy n="27" d="100"/>
        </p:scale>
        <p:origin x="1156" y="9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487E56B-187C-456D-9052-DBD51DAD5113}"/>
    <pc:docChg chg="undo custSel addSld delSld modSld sldOrd">
      <pc:chgData name="marcos aurelio gularte de castro" userId="67f50566e2aee3b4" providerId="LiveId" clId="{E487E56B-187C-456D-9052-DBD51DAD5113}" dt="2020-03-13T02:46:09.659" v="426"/>
      <pc:docMkLst>
        <pc:docMk/>
      </pc:docMkLst>
      <pc:sldChg chg="modSp modTransition setBg">
        <pc:chgData name="marcos aurelio gularte de castro" userId="67f50566e2aee3b4" providerId="LiveId" clId="{E487E56B-187C-456D-9052-DBD51DAD5113}" dt="2020-03-13T02:46:09.659" v="426"/>
        <pc:sldMkLst>
          <pc:docMk/>
          <pc:sldMk cId="183580406" sldId="256"/>
        </pc:sldMkLst>
        <pc:spChg chg="mod">
          <ac:chgData name="marcos aurelio gularte de castro" userId="67f50566e2aee3b4" providerId="LiveId" clId="{E487E56B-187C-456D-9052-DBD51DAD5113}" dt="2020-03-12T23:10:21.707" v="0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E487E56B-187C-456D-9052-DBD51DAD5113}" dt="2020-03-12T23:10:36.052" v="4" actId="20577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E487E56B-187C-456D-9052-DBD51DAD5113}" dt="2020-03-13T02:46:09.659" v="426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E487E56B-187C-456D-9052-DBD51DAD5113}" dt="2020-03-13T02:46:09.659" v="426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924525081" sldId="259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196545742" sldId="259"/>
        </pc:sldMkLst>
        <pc:spChg chg="mod">
          <ac:chgData name="marcos aurelio gularte de castro" userId="67f50566e2aee3b4" providerId="LiveId" clId="{E487E56B-187C-456D-9052-DBD51DAD5113}" dt="2020-03-12T23:14:48.453" v="41" actId="20577"/>
          <ac:spMkLst>
            <pc:docMk/>
            <pc:sldMk cId="3196545742" sldId="259"/>
            <ac:spMk id="2" creationId="{1356CD71-0AFA-4DCF-A07D-1F7E92203387}"/>
          </ac:spMkLst>
        </pc:spChg>
        <pc:spChg chg="del">
          <ac:chgData name="marcos aurelio gularte de castro" userId="67f50566e2aee3b4" providerId="LiveId" clId="{E487E56B-187C-456D-9052-DBD51DAD5113}" dt="2020-03-12T23:14:54.005" v="42"/>
          <ac:spMkLst>
            <pc:docMk/>
            <pc:sldMk cId="3196545742" sldId="259"/>
            <ac:spMk id="3" creationId="{122AEF3B-A0DD-4266-B277-B598008018B1}"/>
          </ac:spMkLst>
        </pc:spChg>
        <pc:spChg chg="add del mod">
          <ac:chgData name="marcos aurelio gularte de castro" userId="67f50566e2aee3b4" providerId="LiveId" clId="{E487E56B-187C-456D-9052-DBD51DAD5113}" dt="2020-03-13T00:58:05.487" v="251"/>
          <ac:spMkLst>
            <pc:docMk/>
            <pc:sldMk cId="3196545742" sldId="259"/>
            <ac:spMk id="4" creationId="{19846517-FC40-4F8A-A10D-771FC699315C}"/>
          </ac:spMkLst>
        </pc:spChg>
        <pc:picChg chg="add mod modCrop">
          <ac:chgData name="marcos aurelio gularte de castro" userId="67f50566e2aee3b4" providerId="LiveId" clId="{E487E56B-187C-456D-9052-DBD51DAD5113}" dt="2020-03-13T00:58:17.712" v="252" actId="18131"/>
          <ac:picMkLst>
            <pc:docMk/>
            <pc:sldMk cId="3196545742" sldId="259"/>
            <ac:picMk id="5" creationId="{62543236-AF6C-45F8-A9BE-C3AB034770BD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723242956" sldId="260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900819040" sldId="260"/>
        </pc:sldMkLst>
        <pc:spChg chg="mod">
          <ac:chgData name="marcos aurelio gularte de castro" userId="67f50566e2aee3b4" providerId="LiveId" clId="{E487E56B-187C-456D-9052-DBD51DAD5113}" dt="2020-03-12T23:15:45.169" v="45" actId="27636"/>
          <ac:spMkLst>
            <pc:docMk/>
            <pc:sldMk cId="1900819040" sldId="260"/>
            <ac:spMk id="2" creationId="{7A81B1B0-733C-4F5C-A2C5-E2B807E1F12D}"/>
          </ac:spMkLst>
        </pc:spChg>
        <pc:spChg chg="del">
          <ac:chgData name="marcos aurelio gularte de castro" userId="67f50566e2aee3b4" providerId="LiveId" clId="{E487E56B-187C-456D-9052-DBD51DAD5113}" dt="2020-03-12T23:15:45.077" v="44"/>
          <ac:spMkLst>
            <pc:docMk/>
            <pc:sldMk cId="1900819040" sldId="260"/>
            <ac:spMk id="3" creationId="{D6181514-EAC0-47D5-B5F3-6BE7C1A47708}"/>
          </ac:spMkLst>
        </pc:spChg>
        <pc:spChg chg="add del mod">
          <ac:chgData name="marcos aurelio gularte de castro" userId="67f50566e2aee3b4" providerId="LiveId" clId="{E487E56B-187C-456D-9052-DBD51DAD5113}" dt="2020-03-13T00:59:03.995" v="253" actId="931"/>
          <ac:spMkLst>
            <pc:docMk/>
            <pc:sldMk cId="1900819040" sldId="260"/>
            <ac:spMk id="4" creationId="{30598D02-5E65-435F-849A-A939FCA9B417}"/>
          </ac:spMkLst>
        </pc:spChg>
        <pc:picChg chg="add mod">
          <ac:chgData name="marcos aurelio gularte de castro" userId="67f50566e2aee3b4" providerId="LiveId" clId="{E487E56B-187C-456D-9052-DBD51DAD5113}" dt="2020-03-13T00:59:05.388" v="255" actId="962"/>
          <ac:picMkLst>
            <pc:docMk/>
            <pc:sldMk cId="1900819040" sldId="260"/>
            <ac:picMk id="6" creationId="{88FEAC25-6D2A-4DD3-A70F-14A7505699CC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354760003" sldId="261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964944648" sldId="261"/>
        </pc:sldMkLst>
        <pc:spChg chg="mod">
          <ac:chgData name="marcos aurelio gularte de castro" userId="67f50566e2aee3b4" providerId="LiveId" clId="{E487E56B-187C-456D-9052-DBD51DAD5113}" dt="2020-03-12T23:16:19.198" v="48" actId="20577"/>
          <ac:spMkLst>
            <pc:docMk/>
            <pc:sldMk cId="3964944648" sldId="261"/>
            <ac:spMk id="2" creationId="{56868E6B-5B6A-4CC5-AE1F-85F473C8AE2C}"/>
          </ac:spMkLst>
        </pc:spChg>
        <pc:spChg chg="del">
          <ac:chgData name="marcos aurelio gularte de castro" userId="67f50566e2aee3b4" providerId="LiveId" clId="{E487E56B-187C-456D-9052-DBD51DAD5113}" dt="2020-03-13T01:00:42.685" v="256"/>
          <ac:spMkLst>
            <pc:docMk/>
            <pc:sldMk cId="3964944648" sldId="261"/>
            <ac:spMk id="3" creationId="{2ADC8907-1222-406D-9D93-D166BD60B175}"/>
          </ac:spMkLst>
        </pc:spChg>
        <pc:spChg chg="add del mod">
          <ac:chgData name="marcos aurelio gularte de castro" userId="67f50566e2aee3b4" providerId="LiveId" clId="{E487E56B-187C-456D-9052-DBD51DAD5113}" dt="2020-03-13T01:01:06.110" v="258"/>
          <ac:spMkLst>
            <pc:docMk/>
            <pc:sldMk cId="3964944648" sldId="261"/>
            <ac:spMk id="6" creationId="{36B89130-7BDA-491D-B42D-B5ECC81522AB}"/>
          </ac:spMkLst>
        </pc:spChg>
        <pc:picChg chg="add del mod">
          <ac:chgData name="marcos aurelio gularte de castro" userId="67f50566e2aee3b4" providerId="LiveId" clId="{E487E56B-187C-456D-9052-DBD51DAD5113}" dt="2020-03-13T01:00:47.603" v="257" actId="478"/>
          <ac:picMkLst>
            <pc:docMk/>
            <pc:sldMk cId="3964944648" sldId="261"/>
            <ac:picMk id="4" creationId="{DDEB2D1E-C19F-42A3-B6E2-63EF80AC6A55}"/>
          </ac:picMkLst>
        </pc:picChg>
        <pc:picChg chg="add mod modCrop">
          <ac:chgData name="marcos aurelio gularte de castro" userId="67f50566e2aee3b4" providerId="LiveId" clId="{E487E56B-187C-456D-9052-DBD51DAD5113}" dt="2020-03-13T01:01:17.007" v="259" actId="18131"/>
          <ac:picMkLst>
            <pc:docMk/>
            <pc:sldMk cId="3964944648" sldId="261"/>
            <ac:picMk id="7" creationId="{628E6612-4D66-4471-9EFB-72C189BF75DD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454417554" sldId="262"/>
        </pc:sldMkLst>
        <pc:spChg chg="del">
          <ac:chgData name="marcos aurelio gularte de castro" userId="67f50566e2aee3b4" providerId="LiveId" clId="{E487E56B-187C-456D-9052-DBD51DAD5113}" dt="2020-03-12T23:16:42.554" v="49"/>
          <ac:spMkLst>
            <pc:docMk/>
            <pc:sldMk cId="454417554" sldId="262"/>
            <ac:spMk id="2" creationId="{A90AF791-D8C9-4925-BA6F-1042E59C8E2C}"/>
          </ac:spMkLst>
        </pc:spChg>
        <pc:spChg chg="del">
          <ac:chgData name="marcos aurelio gularte de castro" userId="67f50566e2aee3b4" providerId="LiveId" clId="{E487E56B-187C-456D-9052-DBD51DAD5113}" dt="2020-03-12T23:16:42.554" v="49"/>
          <ac:spMkLst>
            <pc:docMk/>
            <pc:sldMk cId="454417554" sldId="262"/>
            <ac:spMk id="3" creationId="{D444C6DA-A978-4A40-BD0D-0003ED785C29}"/>
          </ac:spMkLst>
        </pc:spChg>
        <pc:spChg chg="add mod">
          <ac:chgData name="marcos aurelio gularte de castro" userId="67f50566e2aee3b4" providerId="LiveId" clId="{E487E56B-187C-456D-9052-DBD51DAD5113}" dt="2020-03-12T23:16:47.846" v="54" actId="20577"/>
          <ac:spMkLst>
            <pc:docMk/>
            <pc:sldMk cId="454417554" sldId="262"/>
            <ac:spMk id="4" creationId="{0146D375-0FA2-4A77-A9A0-23D6F11D9E7A}"/>
          </ac:spMkLst>
        </pc:spChg>
        <pc:spChg chg="add del mod">
          <ac:chgData name="marcos aurelio gularte de castro" userId="67f50566e2aee3b4" providerId="LiveId" clId="{E487E56B-187C-456D-9052-DBD51DAD5113}" dt="2020-03-13T01:02:26.379" v="260" actId="931"/>
          <ac:spMkLst>
            <pc:docMk/>
            <pc:sldMk cId="454417554" sldId="262"/>
            <ac:spMk id="5" creationId="{FB232934-774A-4A8D-878E-15456805CA7D}"/>
          </ac:spMkLst>
        </pc:spChg>
        <pc:picChg chg="add mod">
          <ac:chgData name="marcos aurelio gularte de castro" userId="67f50566e2aee3b4" providerId="LiveId" clId="{E487E56B-187C-456D-9052-DBD51DAD5113}" dt="2020-03-13T01:02:27.570" v="262" actId="962"/>
          <ac:picMkLst>
            <pc:docMk/>
            <pc:sldMk cId="454417554" sldId="262"/>
            <ac:picMk id="7" creationId="{C285F6C9-BAA6-4FC7-8A91-D1867764DF6B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591960154" sldId="262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16249902" sldId="263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937961968" sldId="263"/>
        </pc:sldMkLst>
        <pc:spChg chg="del">
          <ac:chgData name="marcos aurelio gularte de castro" userId="67f50566e2aee3b4" providerId="LiveId" clId="{E487E56B-187C-456D-9052-DBD51DAD5113}" dt="2020-03-12T23:17:03.003" v="55"/>
          <ac:spMkLst>
            <pc:docMk/>
            <pc:sldMk cId="3937961968" sldId="263"/>
            <ac:spMk id="2" creationId="{B6563116-FD69-430F-9CB1-7CA45830FC41}"/>
          </ac:spMkLst>
        </pc:spChg>
        <pc:spChg chg="del">
          <ac:chgData name="marcos aurelio gularte de castro" userId="67f50566e2aee3b4" providerId="LiveId" clId="{E487E56B-187C-456D-9052-DBD51DAD5113}" dt="2020-03-12T23:17:03.003" v="55"/>
          <ac:spMkLst>
            <pc:docMk/>
            <pc:sldMk cId="3937961968" sldId="263"/>
            <ac:spMk id="3" creationId="{9631B7ED-AB87-4778-AFA0-AD7F774389F3}"/>
          </ac:spMkLst>
        </pc:spChg>
        <pc:spChg chg="add mod">
          <ac:chgData name="marcos aurelio gularte de castro" userId="67f50566e2aee3b4" providerId="LiveId" clId="{E487E56B-187C-456D-9052-DBD51DAD5113}" dt="2020-03-12T23:19:36.280" v="71" actId="313"/>
          <ac:spMkLst>
            <pc:docMk/>
            <pc:sldMk cId="3937961968" sldId="263"/>
            <ac:spMk id="4" creationId="{14705414-77AB-4C78-9C44-2485FE056970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411405545" sldId="264"/>
        </pc:sldMkLst>
        <pc:spChg chg="mod">
          <ac:chgData name="marcos aurelio gularte de castro" userId="67f50566e2aee3b4" providerId="LiveId" clId="{E487E56B-187C-456D-9052-DBD51DAD5113}" dt="2020-03-12T23:32:18.662" v="79" actId="6549"/>
          <ac:spMkLst>
            <pc:docMk/>
            <pc:sldMk cId="411405545" sldId="264"/>
            <ac:spMk id="2" creationId="{80E3BF70-3ED3-4F51-B9FD-B45B18BE2DC2}"/>
          </ac:spMkLst>
        </pc:spChg>
        <pc:spChg chg="del">
          <ac:chgData name="marcos aurelio gularte de castro" userId="67f50566e2aee3b4" providerId="LiveId" clId="{E487E56B-187C-456D-9052-DBD51DAD5113}" dt="2020-03-13T01:03:20.376" v="263" actId="931"/>
          <ac:spMkLst>
            <pc:docMk/>
            <pc:sldMk cId="411405545" sldId="264"/>
            <ac:spMk id="3" creationId="{01AE649C-2414-402C-A8A4-28A510FC974E}"/>
          </ac:spMkLst>
        </pc:spChg>
        <pc:picChg chg="add mod modCrop">
          <ac:chgData name="marcos aurelio gularte de castro" userId="67f50566e2aee3b4" providerId="LiveId" clId="{E487E56B-187C-456D-9052-DBD51DAD5113}" dt="2020-03-13T01:03:33.157" v="266" actId="18131"/>
          <ac:picMkLst>
            <pc:docMk/>
            <pc:sldMk cId="411405545" sldId="264"/>
            <ac:picMk id="5" creationId="{78E4AF8B-A528-464D-A65F-7374A4520779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253186903" sldId="264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925094293" sldId="265"/>
        </pc:sldMkLst>
        <pc:spChg chg="mod">
          <ac:chgData name="marcos aurelio gularte de castro" userId="67f50566e2aee3b4" providerId="LiveId" clId="{E487E56B-187C-456D-9052-DBD51DAD5113}" dt="2020-03-12T23:31:27.226" v="77"/>
          <ac:spMkLst>
            <pc:docMk/>
            <pc:sldMk cId="925094293" sldId="265"/>
            <ac:spMk id="2" creationId="{F6944648-AC3A-4D1C-BB07-902E75D1CB06}"/>
          </ac:spMkLst>
        </pc:spChg>
        <pc:spChg chg="del">
          <ac:chgData name="marcos aurelio gularte de castro" userId="67f50566e2aee3b4" providerId="LiveId" clId="{E487E56B-187C-456D-9052-DBD51DAD5113}" dt="2020-03-13T01:05:19.607" v="267" actId="931"/>
          <ac:spMkLst>
            <pc:docMk/>
            <pc:sldMk cId="925094293" sldId="265"/>
            <ac:spMk id="3" creationId="{45C8F047-0DCF-4686-A7BA-BB92F9701BAA}"/>
          </ac:spMkLst>
        </pc:spChg>
        <pc:picChg chg="add mod modCrop">
          <ac:chgData name="marcos aurelio gularte de castro" userId="67f50566e2aee3b4" providerId="LiveId" clId="{E487E56B-187C-456D-9052-DBD51DAD5113}" dt="2020-03-13T01:05:24.360" v="270" actId="18131"/>
          <ac:picMkLst>
            <pc:docMk/>
            <pc:sldMk cId="925094293" sldId="265"/>
            <ac:picMk id="5" creationId="{A3A8ACE8-933A-44E8-8F42-4F6DE4BFA377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012672044" sldId="265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19519032" sldId="266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072488339" sldId="266"/>
        </pc:sldMkLst>
        <pc:spChg chg="del">
          <ac:chgData name="marcos aurelio gularte de castro" userId="67f50566e2aee3b4" providerId="LiveId" clId="{E487E56B-187C-456D-9052-DBD51DAD5113}" dt="2020-03-12T23:32:29.216" v="80"/>
          <ac:spMkLst>
            <pc:docMk/>
            <pc:sldMk cId="2072488339" sldId="266"/>
            <ac:spMk id="2" creationId="{2B44993D-07FA-4E22-8B59-393B77CBDAE3}"/>
          </ac:spMkLst>
        </pc:spChg>
        <pc:spChg chg="del">
          <ac:chgData name="marcos aurelio gularte de castro" userId="67f50566e2aee3b4" providerId="LiveId" clId="{E487E56B-187C-456D-9052-DBD51DAD5113}" dt="2020-03-12T23:32:29.216" v="80"/>
          <ac:spMkLst>
            <pc:docMk/>
            <pc:sldMk cId="2072488339" sldId="266"/>
            <ac:spMk id="3" creationId="{60766357-14F0-4C07-B3A0-D4C44B094EE8}"/>
          </ac:spMkLst>
        </pc:spChg>
        <pc:spChg chg="add mod">
          <ac:chgData name="marcos aurelio gularte de castro" userId="67f50566e2aee3b4" providerId="LiveId" clId="{E487E56B-187C-456D-9052-DBD51DAD5113}" dt="2020-03-12T23:32:40.696" v="84" actId="20577"/>
          <ac:spMkLst>
            <pc:docMk/>
            <pc:sldMk cId="2072488339" sldId="266"/>
            <ac:spMk id="4" creationId="{691E3F00-8CB6-4799-BC51-9E9ACB055BAF}"/>
          </ac:spMkLst>
        </pc:spChg>
        <pc:spChg chg="add del mod">
          <ac:chgData name="marcos aurelio gularte de castro" userId="67f50566e2aee3b4" providerId="LiveId" clId="{E487E56B-187C-456D-9052-DBD51DAD5113}" dt="2020-03-12T23:32:38.364" v="82"/>
          <ac:spMkLst>
            <pc:docMk/>
            <pc:sldMk cId="2072488339" sldId="266"/>
            <ac:spMk id="5" creationId="{84794508-FF51-4072-97C2-7548B0605788}"/>
          </ac:spMkLst>
        </pc:spChg>
        <pc:spChg chg="add del mod">
          <ac:chgData name="marcos aurelio gularte de castro" userId="67f50566e2aee3b4" providerId="LiveId" clId="{E487E56B-187C-456D-9052-DBD51DAD5113}" dt="2020-03-13T01:06:42.109" v="271" actId="931"/>
          <ac:spMkLst>
            <pc:docMk/>
            <pc:sldMk cId="2072488339" sldId="266"/>
            <ac:spMk id="6" creationId="{098B90AA-8070-47B1-8F96-056AC1764954}"/>
          </ac:spMkLst>
        </pc:spChg>
        <pc:picChg chg="add mod">
          <ac:chgData name="marcos aurelio gularte de castro" userId="67f50566e2aee3b4" providerId="LiveId" clId="{E487E56B-187C-456D-9052-DBD51DAD5113}" dt="2020-03-13T01:06:43.202" v="273" actId="962"/>
          <ac:picMkLst>
            <pc:docMk/>
            <pc:sldMk cId="2072488339" sldId="266"/>
            <ac:picMk id="8" creationId="{4D7C15FD-EEAF-414A-8493-0DE455875A92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996648046" sldId="267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218890577" sldId="267"/>
        </pc:sldMkLst>
        <pc:spChg chg="mod">
          <ac:chgData name="marcos aurelio gularte de castro" userId="67f50566e2aee3b4" providerId="LiveId" clId="{E487E56B-187C-456D-9052-DBD51DAD5113}" dt="2020-03-12T23:35:47.205" v="86" actId="20577"/>
          <ac:spMkLst>
            <pc:docMk/>
            <pc:sldMk cId="3218890577" sldId="267"/>
            <ac:spMk id="2" creationId="{94D2F742-F96B-4E50-B4D6-9B0D6780B9BE}"/>
          </ac:spMkLst>
        </pc:spChg>
        <pc:spChg chg="del">
          <ac:chgData name="marcos aurelio gularte de castro" userId="67f50566e2aee3b4" providerId="LiveId" clId="{E487E56B-187C-456D-9052-DBD51DAD5113}" dt="2020-03-12T23:35:48.934" v="87"/>
          <ac:spMkLst>
            <pc:docMk/>
            <pc:sldMk cId="3218890577" sldId="267"/>
            <ac:spMk id="3" creationId="{23F7103D-8773-495E-A2E4-4DDA51275DFA}"/>
          </ac:spMkLst>
        </pc:spChg>
        <pc:spChg chg="add del mod">
          <ac:chgData name="marcos aurelio gularte de castro" userId="67f50566e2aee3b4" providerId="LiveId" clId="{E487E56B-187C-456D-9052-DBD51DAD5113}" dt="2020-03-12T23:35:48.934" v="87"/>
          <ac:spMkLst>
            <pc:docMk/>
            <pc:sldMk cId="3218890577" sldId="267"/>
            <ac:spMk id="4" creationId="{4F0BDC83-8668-4488-BEA0-FAC4155DD9BD}"/>
          </ac:spMkLst>
        </pc:spChg>
        <pc:spChg chg="add del mod">
          <ac:chgData name="marcos aurelio gularte de castro" userId="67f50566e2aee3b4" providerId="LiveId" clId="{E487E56B-187C-456D-9052-DBD51DAD5113}" dt="2020-03-12T23:35:57.207" v="88"/>
          <ac:spMkLst>
            <pc:docMk/>
            <pc:sldMk cId="3218890577" sldId="267"/>
            <ac:spMk id="5" creationId="{7816FBFE-D3B7-45B6-B2F8-1CFB91CB60D7}"/>
          </ac:spMkLst>
        </pc:spChg>
        <pc:spChg chg="add del mod">
          <ac:chgData name="marcos aurelio gularte de castro" userId="67f50566e2aee3b4" providerId="LiveId" clId="{E487E56B-187C-456D-9052-DBD51DAD5113}" dt="2020-03-13T01:07:43.006" v="274" actId="931"/>
          <ac:spMkLst>
            <pc:docMk/>
            <pc:sldMk cId="3218890577" sldId="267"/>
            <ac:spMk id="6" creationId="{3AE1E657-5A7B-4691-87FE-973FF2AC4309}"/>
          </ac:spMkLst>
        </pc:spChg>
        <pc:picChg chg="add mod">
          <ac:chgData name="marcos aurelio gularte de castro" userId="67f50566e2aee3b4" providerId="LiveId" clId="{E487E56B-187C-456D-9052-DBD51DAD5113}" dt="2020-03-13T01:07:43.699" v="276" actId="962"/>
          <ac:picMkLst>
            <pc:docMk/>
            <pc:sldMk cId="3218890577" sldId="267"/>
            <ac:picMk id="8" creationId="{090E3FE1-02DD-497F-87FC-2AAE194877DB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223762703" sldId="268"/>
        </pc:sldMkLst>
        <pc:spChg chg="mod">
          <ac:chgData name="marcos aurelio gularte de castro" userId="67f50566e2aee3b4" providerId="LiveId" clId="{E487E56B-187C-456D-9052-DBD51DAD5113}" dt="2020-03-12T23:36:32.302" v="89"/>
          <ac:spMkLst>
            <pc:docMk/>
            <pc:sldMk cId="2223762703" sldId="268"/>
            <ac:spMk id="2" creationId="{4F2F0B98-F816-4BF2-BDBE-9721BE3D71A9}"/>
          </ac:spMkLst>
        </pc:spChg>
        <pc:spChg chg="del">
          <ac:chgData name="marcos aurelio gularte de castro" userId="67f50566e2aee3b4" providerId="LiveId" clId="{E487E56B-187C-456D-9052-DBD51DAD5113}" dt="2020-03-13T01:54:12.486" v="277"/>
          <ac:spMkLst>
            <pc:docMk/>
            <pc:sldMk cId="2223762703" sldId="268"/>
            <ac:spMk id="3" creationId="{86E664CE-0F39-4EB2-AF1B-F20711C5BD93}"/>
          </ac:spMkLst>
        </pc:spChg>
        <pc:spChg chg="add del mod">
          <ac:chgData name="marcos aurelio gularte de castro" userId="67f50566e2aee3b4" providerId="LiveId" clId="{E487E56B-187C-456D-9052-DBD51DAD5113}" dt="2020-03-13T01:54:20.206" v="279"/>
          <ac:spMkLst>
            <pc:docMk/>
            <pc:sldMk cId="2223762703" sldId="268"/>
            <ac:spMk id="6" creationId="{F7235C51-8542-4E94-89AC-4DA1C49DED41}"/>
          </ac:spMkLst>
        </pc:spChg>
        <pc:spChg chg="add del mod">
          <ac:chgData name="marcos aurelio gularte de castro" userId="67f50566e2aee3b4" providerId="LiveId" clId="{E487E56B-187C-456D-9052-DBD51DAD5113}" dt="2020-03-13T01:55:16.856" v="281"/>
          <ac:spMkLst>
            <pc:docMk/>
            <pc:sldMk cId="2223762703" sldId="268"/>
            <ac:spMk id="9" creationId="{D05C49DF-A3C7-42E2-BF70-B6DAC4301D1E}"/>
          </ac:spMkLst>
        </pc:spChg>
        <pc:picChg chg="add del mod">
          <ac:chgData name="marcos aurelio gularte de castro" userId="67f50566e2aee3b4" providerId="LiveId" clId="{E487E56B-187C-456D-9052-DBD51DAD5113}" dt="2020-03-13T01:54:16.394" v="278" actId="478"/>
          <ac:picMkLst>
            <pc:docMk/>
            <pc:sldMk cId="2223762703" sldId="268"/>
            <ac:picMk id="4" creationId="{BAE3871A-02E7-4086-9E65-DA06202FF468}"/>
          </ac:picMkLst>
        </pc:picChg>
        <pc:picChg chg="add del mod">
          <ac:chgData name="marcos aurelio gularte de castro" userId="67f50566e2aee3b4" providerId="LiveId" clId="{E487E56B-187C-456D-9052-DBD51DAD5113}" dt="2020-03-13T01:55:14.191" v="280" actId="478"/>
          <ac:picMkLst>
            <pc:docMk/>
            <pc:sldMk cId="2223762703" sldId="268"/>
            <ac:picMk id="7" creationId="{AEF22ED7-CCFA-42E3-BDBB-28C52CA1F463}"/>
          </ac:picMkLst>
        </pc:picChg>
        <pc:picChg chg="add mod">
          <ac:chgData name="marcos aurelio gularte de castro" userId="67f50566e2aee3b4" providerId="LiveId" clId="{E487E56B-187C-456D-9052-DBD51DAD5113}" dt="2020-03-13T01:55:16.856" v="281"/>
          <ac:picMkLst>
            <pc:docMk/>
            <pc:sldMk cId="2223762703" sldId="268"/>
            <ac:picMk id="10" creationId="{452C8946-C858-444F-B571-240C33398E1A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083168978" sldId="268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66636097" sldId="269"/>
        </pc:sldMkLst>
        <pc:spChg chg="mod">
          <ac:chgData name="marcos aurelio gularte de castro" userId="67f50566e2aee3b4" providerId="LiveId" clId="{E487E56B-187C-456D-9052-DBD51DAD5113}" dt="2020-03-12T23:37:16.309" v="92" actId="20577"/>
          <ac:spMkLst>
            <pc:docMk/>
            <pc:sldMk cId="366636097" sldId="269"/>
            <ac:spMk id="2" creationId="{A7B57DE3-0ACE-433A-A539-397788EBE0FA}"/>
          </ac:spMkLst>
        </pc:spChg>
        <pc:spChg chg="del">
          <ac:chgData name="marcos aurelio gularte de castro" userId="67f50566e2aee3b4" providerId="LiveId" clId="{E487E56B-187C-456D-9052-DBD51DAD5113}" dt="2020-03-13T01:55:37.276" v="282"/>
          <ac:spMkLst>
            <pc:docMk/>
            <pc:sldMk cId="366636097" sldId="269"/>
            <ac:spMk id="3" creationId="{928F0475-24E7-461F-AAB0-E5A0215D338B}"/>
          </ac:spMkLst>
        </pc:spChg>
        <pc:spChg chg="add del mod">
          <ac:chgData name="marcos aurelio gularte de castro" userId="67f50566e2aee3b4" providerId="LiveId" clId="{E487E56B-187C-456D-9052-DBD51DAD5113}" dt="2020-03-13T01:55:39.194" v="283"/>
          <ac:spMkLst>
            <pc:docMk/>
            <pc:sldMk cId="366636097" sldId="269"/>
            <ac:spMk id="5" creationId="{29ABF92A-7DCE-476B-8588-91BAEEE4F23B}"/>
          </ac:spMkLst>
        </pc:spChg>
        <pc:spChg chg="add del mod">
          <ac:chgData name="marcos aurelio gularte de castro" userId="67f50566e2aee3b4" providerId="LiveId" clId="{E487E56B-187C-456D-9052-DBD51DAD5113}" dt="2020-03-13T01:55:39.194" v="283"/>
          <ac:spMkLst>
            <pc:docMk/>
            <pc:sldMk cId="366636097" sldId="269"/>
            <ac:spMk id="6" creationId="{260414AC-5014-49A0-A005-0C392591B66E}"/>
          </ac:spMkLst>
        </pc:spChg>
        <pc:picChg chg="add">
          <ac:chgData name="marcos aurelio gularte de castro" userId="67f50566e2aee3b4" providerId="LiveId" clId="{E487E56B-187C-456D-9052-DBD51DAD5113}" dt="2020-03-13T01:55:37.276" v="282"/>
          <ac:picMkLst>
            <pc:docMk/>
            <pc:sldMk cId="366636097" sldId="269"/>
            <ac:picMk id="4" creationId="{300BBA25-D4CD-42D3-9503-1A87EA0E58F8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686219550" sldId="269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697446366" sldId="270"/>
        </pc:sldMkLst>
        <pc:spChg chg="mod">
          <ac:chgData name="marcos aurelio gularte de castro" userId="67f50566e2aee3b4" providerId="LiveId" clId="{E487E56B-187C-456D-9052-DBD51DAD5113}" dt="2020-03-12T23:37:35.270" v="94" actId="20577"/>
          <ac:spMkLst>
            <pc:docMk/>
            <pc:sldMk cId="3697446366" sldId="270"/>
            <ac:spMk id="2" creationId="{B92BB59B-2F2E-4DBB-B39F-56DF1849A031}"/>
          </ac:spMkLst>
        </pc:spChg>
        <pc:spChg chg="del">
          <ac:chgData name="marcos aurelio gularte de castro" userId="67f50566e2aee3b4" providerId="LiveId" clId="{E487E56B-187C-456D-9052-DBD51DAD5113}" dt="2020-03-13T01:56:04.598" v="284"/>
          <ac:spMkLst>
            <pc:docMk/>
            <pc:sldMk cId="3697446366" sldId="270"/>
            <ac:spMk id="3" creationId="{358D4EE9-3BF5-47D2-A54A-E387AB072A27}"/>
          </ac:spMkLst>
        </pc:spChg>
        <pc:spChg chg="add del mod">
          <ac:chgData name="marcos aurelio gularte de castro" userId="67f50566e2aee3b4" providerId="LiveId" clId="{E487E56B-187C-456D-9052-DBD51DAD5113}" dt="2020-03-13T01:56:15.810" v="286"/>
          <ac:spMkLst>
            <pc:docMk/>
            <pc:sldMk cId="3697446366" sldId="270"/>
            <ac:spMk id="6" creationId="{934CD36D-CF36-4B55-BF3E-076907990BD8}"/>
          </ac:spMkLst>
        </pc:spChg>
        <pc:picChg chg="add del mod">
          <ac:chgData name="marcos aurelio gularte de castro" userId="67f50566e2aee3b4" providerId="LiveId" clId="{E487E56B-187C-456D-9052-DBD51DAD5113}" dt="2020-03-13T01:56:13.528" v="285" actId="478"/>
          <ac:picMkLst>
            <pc:docMk/>
            <pc:sldMk cId="3697446366" sldId="270"/>
            <ac:picMk id="4" creationId="{C8568990-C0E1-4099-89F9-BDC83AD59A1B}"/>
          </ac:picMkLst>
        </pc:picChg>
        <pc:picChg chg="add mod">
          <ac:chgData name="marcos aurelio gularte de castro" userId="67f50566e2aee3b4" providerId="LiveId" clId="{E487E56B-187C-456D-9052-DBD51DAD5113}" dt="2020-03-13T01:56:15.810" v="286"/>
          <ac:picMkLst>
            <pc:docMk/>
            <pc:sldMk cId="3697446366" sldId="270"/>
            <ac:picMk id="7" creationId="{42A94F0F-E100-45EA-B546-A1B071D3FE6A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046760727" sldId="270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789868324" sldId="271"/>
        </pc:sldMkLst>
        <pc:spChg chg="mod">
          <ac:chgData name="marcos aurelio gularte de castro" userId="67f50566e2aee3b4" providerId="LiveId" clId="{E487E56B-187C-456D-9052-DBD51DAD5113}" dt="2020-03-13T02:01:50.595" v="303" actId="27636"/>
          <ac:spMkLst>
            <pc:docMk/>
            <pc:sldMk cId="1789868324" sldId="271"/>
            <ac:spMk id="2" creationId="{8DCADACB-5D0A-40C6-AF90-D5B4A3B5605E}"/>
          </ac:spMkLst>
        </pc:spChg>
        <pc:spChg chg="del">
          <ac:chgData name="marcos aurelio gularte de castro" userId="67f50566e2aee3b4" providerId="LiveId" clId="{E487E56B-187C-456D-9052-DBD51DAD5113}" dt="2020-03-13T01:56:48.232" v="287" actId="931"/>
          <ac:spMkLst>
            <pc:docMk/>
            <pc:sldMk cId="1789868324" sldId="271"/>
            <ac:spMk id="3" creationId="{692411D0-E3E1-4BE6-AEE5-4D8740941C9D}"/>
          </ac:spMkLst>
        </pc:spChg>
        <pc:spChg chg="add del mod">
          <ac:chgData name="marcos aurelio gularte de castro" userId="67f50566e2aee3b4" providerId="LiveId" clId="{E487E56B-187C-456D-9052-DBD51DAD5113}" dt="2020-03-13T01:56:54.692" v="291" actId="931"/>
          <ac:spMkLst>
            <pc:docMk/>
            <pc:sldMk cId="1789868324" sldId="271"/>
            <ac:spMk id="7" creationId="{460CFC59-8746-45E2-94C9-DED03DB33BC9}"/>
          </ac:spMkLst>
        </pc:spChg>
        <pc:spChg chg="add del mod">
          <ac:chgData name="marcos aurelio gularte de castro" userId="67f50566e2aee3b4" providerId="LiveId" clId="{E487E56B-187C-456D-9052-DBD51DAD5113}" dt="2020-03-13T01:59:16.151" v="295" actId="931"/>
          <ac:spMkLst>
            <pc:docMk/>
            <pc:sldMk cId="1789868324" sldId="271"/>
            <ac:spMk id="11" creationId="{80C19EA7-2112-4D0A-BC75-30D04B6C1FB2}"/>
          </ac:spMkLst>
        </pc:spChg>
        <pc:picChg chg="add del mod">
          <ac:chgData name="marcos aurelio gularte de castro" userId="67f50566e2aee3b4" providerId="LiveId" clId="{E487E56B-187C-456D-9052-DBD51DAD5113}" dt="2020-03-13T01:56:50.699" v="290" actId="478"/>
          <ac:picMkLst>
            <pc:docMk/>
            <pc:sldMk cId="1789868324" sldId="271"/>
            <ac:picMk id="5" creationId="{6EAE6147-813A-40ED-B452-DB27AD3930FA}"/>
          </ac:picMkLst>
        </pc:picChg>
        <pc:picChg chg="add del mod">
          <ac:chgData name="marcos aurelio gularte de castro" userId="67f50566e2aee3b4" providerId="LiveId" clId="{E487E56B-187C-456D-9052-DBD51DAD5113}" dt="2020-03-13T01:57:04.324" v="294" actId="478"/>
          <ac:picMkLst>
            <pc:docMk/>
            <pc:sldMk cId="1789868324" sldId="271"/>
            <ac:picMk id="9" creationId="{116A5F82-6EC9-49B4-83D2-8953B3A3D95D}"/>
          </ac:picMkLst>
        </pc:picChg>
        <pc:picChg chg="add mod">
          <ac:chgData name="marcos aurelio gularte de castro" userId="67f50566e2aee3b4" providerId="LiveId" clId="{E487E56B-187C-456D-9052-DBD51DAD5113}" dt="2020-03-13T01:59:17.037" v="297" actId="962"/>
          <ac:picMkLst>
            <pc:docMk/>
            <pc:sldMk cId="1789868324" sldId="271"/>
            <ac:picMk id="13" creationId="{370EA271-A105-4571-9445-3246AB49B2FF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3434765408" sldId="271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232590955" sldId="272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220339309" sldId="272"/>
        </pc:sldMkLst>
        <pc:spChg chg="mod">
          <ac:chgData name="marcos aurelio gularte de castro" userId="67f50566e2aee3b4" providerId="LiveId" clId="{E487E56B-187C-456D-9052-DBD51DAD5113}" dt="2020-03-12T23:38:24.634" v="98" actId="20577"/>
          <ac:spMkLst>
            <pc:docMk/>
            <pc:sldMk cId="3220339309" sldId="272"/>
            <ac:spMk id="2" creationId="{FDB0124D-BAF8-4095-84B9-60CA449DB73F}"/>
          </ac:spMkLst>
        </pc:spChg>
        <pc:spChg chg="del">
          <ac:chgData name="marcos aurelio gularte de castro" userId="67f50566e2aee3b4" providerId="LiveId" clId="{E487E56B-187C-456D-9052-DBD51DAD5113}" dt="2020-03-13T02:00:18.419" v="298"/>
          <ac:spMkLst>
            <pc:docMk/>
            <pc:sldMk cId="3220339309" sldId="272"/>
            <ac:spMk id="3" creationId="{43541207-5AB8-4D79-941B-D17B6613E32A}"/>
          </ac:spMkLst>
        </pc:spChg>
        <pc:spChg chg="add del mod">
          <ac:chgData name="marcos aurelio gularte de castro" userId="67f50566e2aee3b4" providerId="LiveId" clId="{E487E56B-187C-456D-9052-DBD51DAD5113}" dt="2020-03-13T02:00:22.455" v="299"/>
          <ac:spMkLst>
            <pc:docMk/>
            <pc:sldMk cId="3220339309" sldId="272"/>
            <ac:spMk id="5" creationId="{412F6927-09C9-43EB-9932-9B1CDB1AC6F4}"/>
          </ac:spMkLst>
        </pc:spChg>
        <pc:spChg chg="add del mod">
          <ac:chgData name="marcos aurelio gularte de castro" userId="67f50566e2aee3b4" providerId="LiveId" clId="{E487E56B-187C-456D-9052-DBD51DAD5113}" dt="2020-03-13T02:00:22.455" v="299"/>
          <ac:spMkLst>
            <pc:docMk/>
            <pc:sldMk cId="3220339309" sldId="272"/>
            <ac:spMk id="6" creationId="{06D3EDCA-D8AC-4379-9F72-E711516E9DAC}"/>
          </ac:spMkLst>
        </pc:spChg>
        <pc:picChg chg="add">
          <ac:chgData name="marcos aurelio gularte de castro" userId="67f50566e2aee3b4" providerId="LiveId" clId="{E487E56B-187C-456D-9052-DBD51DAD5113}" dt="2020-03-13T02:00:18.419" v="298"/>
          <ac:picMkLst>
            <pc:docMk/>
            <pc:sldMk cId="3220339309" sldId="272"/>
            <ac:picMk id="4" creationId="{E8622620-39D0-4819-BAA4-10BA909075AF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336700038" sldId="273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079327064" sldId="273"/>
        </pc:sldMkLst>
        <pc:spChg chg="mod">
          <ac:chgData name="marcos aurelio gularte de castro" userId="67f50566e2aee3b4" providerId="LiveId" clId="{E487E56B-187C-456D-9052-DBD51DAD5113}" dt="2020-03-12T23:39:16.284" v="108" actId="20577"/>
          <ac:spMkLst>
            <pc:docMk/>
            <pc:sldMk cId="1079327064" sldId="273"/>
            <ac:spMk id="2" creationId="{923FC97E-7011-459B-BD53-9931256F8231}"/>
          </ac:spMkLst>
        </pc:spChg>
        <pc:spChg chg="del">
          <ac:chgData name="marcos aurelio gularte de castro" userId="67f50566e2aee3b4" providerId="LiveId" clId="{E487E56B-187C-456D-9052-DBD51DAD5113}" dt="2020-03-13T02:01:14.540" v="300"/>
          <ac:spMkLst>
            <pc:docMk/>
            <pc:sldMk cId="1079327064" sldId="273"/>
            <ac:spMk id="3" creationId="{820C4E0C-A254-4216-99E7-46A9AFA701C7}"/>
          </ac:spMkLst>
        </pc:spChg>
        <pc:spChg chg="add del mod">
          <ac:chgData name="marcos aurelio gularte de castro" userId="67f50566e2aee3b4" providerId="LiveId" clId="{E487E56B-187C-456D-9052-DBD51DAD5113}" dt="2020-03-13T02:01:16.334" v="301"/>
          <ac:spMkLst>
            <pc:docMk/>
            <pc:sldMk cId="1079327064" sldId="273"/>
            <ac:spMk id="5" creationId="{EC61FD28-C45C-4823-8272-FF796E3B27A4}"/>
          </ac:spMkLst>
        </pc:spChg>
        <pc:spChg chg="add del mod">
          <ac:chgData name="marcos aurelio gularte de castro" userId="67f50566e2aee3b4" providerId="LiveId" clId="{E487E56B-187C-456D-9052-DBD51DAD5113}" dt="2020-03-13T02:01:16.334" v="301"/>
          <ac:spMkLst>
            <pc:docMk/>
            <pc:sldMk cId="1079327064" sldId="273"/>
            <ac:spMk id="6" creationId="{10E56293-A6E1-44E0-B9D8-DB0A2A6CAAAF}"/>
          </ac:spMkLst>
        </pc:spChg>
        <pc:picChg chg="add">
          <ac:chgData name="marcos aurelio gularte de castro" userId="67f50566e2aee3b4" providerId="LiveId" clId="{E487E56B-187C-456D-9052-DBD51DAD5113}" dt="2020-03-13T02:01:14.540" v="300"/>
          <ac:picMkLst>
            <pc:docMk/>
            <pc:sldMk cId="1079327064" sldId="273"/>
            <ac:picMk id="4" creationId="{450408A5-888C-4C56-BD5A-4DA1C87CF16F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362675725" sldId="274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920113421" sldId="274"/>
        </pc:sldMkLst>
        <pc:spChg chg="mod">
          <ac:chgData name="marcos aurelio gularte de castro" userId="67f50566e2aee3b4" providerId="LiveId" clId="{E487E56B-187C-456D-9052-DBD51DAD5113}" dt="2020-03-12T23:40:05.014" v="113" actId="20577"/>
          <ac:spMkLst>
            <pc:docMk/>
            <pc:sldMk cId="3920113421" sldId="274"/>
            <ac:spMk id="2" creationId="{4626BE2E-34EA-42C9-99DE-1C6E5760A43E}"/>
          </ac:spMkLst>
        </pc:spChg>
        <pc:spChg chg="del">
          <ac:chgData name="marcos aurelio gularte de castro" userId="67f50566e2aee3b4" providerId="LiveId" clId="{E487E56B-187C-456D-9052-DBD51DAD5113}" dt="2020-03-13T02:03:30.123" v="304" actId="931"/>
          <ac:spMkLst>
            <pc:docMk/>
            <pc:sldMk cId="3920113421" sldId="274"/>
            <ac:spMk id="3" creationId="{645908F1-597C-4B1A-8C9D-A08B82DB1F51}"/>
          </ac:spMkLst>
        </pc:spChg>
        <pc:picChg chg="add mod modCrop">
          <ac:chgData name="marcos aurelio gularte de castro" userId="67f50566e2aee3b4" providerId="LiveId" clId="{E487E56B-187C-456D-9052-DBD51DAD5113}" dt="2020-03-13T02:04:01.758" v="307" actId="18131"/>
          <ac:picMkLst>
            <pc:docMk/>
            <pc:sldMk cId="3920113421" sldId="274"/>
            <ac:picMk id="5" creationId="{29D3F81B-A02F-41E6-87E1-B21D16588159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265008367" sldId="275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893157595" sldId="275"/>
        </pc:sldMkLst>
        <pc:spChg chg="mod">
          <ac:chgData name="marcos aurelio gularte de castro" userId="67f50566e2aee3b4" providerId="LiveId" clId="{E487E56B-187C-456D-9052-DBD51DAD5113}" dt="2020-03-12T23:40:13.760" v="116" actId="20577"/>
          <ac:spMkLst>
            <pc:docMk/>
            <pc:sldMk cId="3893157595" sldId="275"/>
            <ac:spMk id="2" creationId="{EFD8A1FD-A622-4B54-B7D9-FDBB80C04697}"/>
          </ac:spMkLst>
        </pc:spChg>
        <pc:spChg chg="del">
          <ac:chgData name="marcos aurelio gularte de castro" userId="67f50566e2aee3b4" providerId="LiveId" clId="{E487E56B-187C-456D-9052-DBD51DAD5113}" dt="2020-03-12T23:40:18.075" v="117"/>
          <ac:spMkLst>
            <pc:docMk/>
            <pc:sldMk cId="3893157595" sldId="275"/>
            <ac:spMk id="3" creationId="{6A959D95-F256-4356-B076-563F6AD26E00}"/>
          </ac:spMkLst>
        </pc:spChg>
        <pc:spChg chg="add del mod">
          <ac:chgData name="marcos aurelio gularte de castro" userId="67f50566e2aee3b4" providerId="LiveId" clId="{E487E56B-187C-456D-9052-DBD51DAD5113}" dt="2020-03-13T02:04:36.690" v="308" actId="931"/>
          <ac:spMkLst>
            <pc:docMk/>
            <pc:sldMk cId="3893157595" sldId="275"/>
            <ac:spMk id="4" creationId="{2A25632A-057E-4D57-85D8-3E84DE432EFE}"/>
          </ac:spMkLst>
        </pc:spChg>
        <pc:picChg chg="add mod">
          <ac:chgData name="marcos aurelio gularte de castro" userId="67f50566e2aee3b4" providerId="LiveId" clId="{E487E56B-187C-456D-9052-DBD51DAD5113}" dt="2020-03-13T02:04:38.286" v="310" actId="962"/>
          <ac:picMkLst>
            <pc:docMk/>
            <pc:sldMk cId="3893157595" sldId="275"/>
            <ac:picMk id="6" creationId="{63760068-FE94-48CA-904C-D1DCE40BDE8C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71383848" sldId="276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075468159" sldId="276"/>
        </pc:sldMkLst>
        <pc:spChg chg="del">
          <ac:chgData name="marcos aurelio gularte de castro" userId="67f50566e2aee3b4" providerId="LiveId" clId="{E487E56B-187C-456D-9052-DBD51DAD5113}" dt="2020-03-12T23:41:02.415" v="118"/>
          <ac:spMkLst>
            <pc:docMk/>
            <pc:sldMk cId="3075468159" sldId="276"/>
            <ac:spMk id="2" creationId="{134857BB-D83A-4010-8433-15987712CBD4}"/>
          </ac:spMkLst>
        </pc:spChg>
        <pc:spChg chg="del">
          <ac:chgData name="marcos aurelio gularte de castro" userId="67f50566e2aee3b4" providerId="LiveId" clId="{E487E56B-187C-456D-9052-DBD51DAD5113}" dt="2020-03-12T23:41:02.415" v="118"/>
          <ac:spMkLst>
            <pc:docMk/>
            <pc:sldMk cId="3075468159" sldId="276"/>
            <ac:spMk id="3" creationId="{A3975885-9DCA-4BA6-A668-3D7C49AF3EB1}"/>
          </ac:spMkLst>
        </pc:spChg>
        <pc:spChg chg="add mod">
          <ac:chgData name="marcos aurelio gularte de castro" userId="67f50566e2aee3b4" providerId="LiveId" clId="{E487E56B-187C-456D-9052-DBD51DAD5113}" dt="2020-03-12T23:41:04.993" v="120" actId="20577"/>
          <ac:spMkLst>
            <pc:docMk/>
            <pc:sldMk cId="3075468159" sldId="276"/>
            <ac:spMk id="4" creationId="{5263CA6E-2FDD-4281-AB40-C108FC3A8465}"/>
          </ac:spMkLst>
        </pc:spChg>
        <pc:spChg chg="add del mod">
          <ac:chgData name="marcos aurelio gularte de castro" userId="67f50566e2aee3b4" providerId="LiveId" clId="{E487E56B-187C-456D-9052-DBD51DAD5113}" dt="2020-03-12T23:41:07.655" v="121"/>
          <ac:spMkLst>
            <pc:docMk/>
            <pc:sldMk cId="3075468159" sldId="276"/>
            <ac:spMk id="5" creationId="{C818B379-7DC6-46E7-B9C1-66967A15853D}"/>
          </ac:spMkLst>
        </pc:sp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746080616" sldId="277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978737001" sldId="277"/>
        </pc:sldMkLst>
        <pc:spChg chg="del">
          <ac:chgData name="marcos aurelio gularte de castro" userId="67f50566e2aee3b4" providerId="LiveId" clId="{E487E56B-187C-456D-9052-DBD51DAD5113}" dt="2020-03-12T23:41:19.775" v="122"/>
          <ac:spMkLst>
            <pc:docMk/>
            <pc:sldMk cId="2978737001" sldId="277"/>
            <ac:spMk id="2" creationId="{78DB0BE3-590E-4E84-A245-75C7505AF9A9}"/>
          </ac:spMkLst>
        </pc:spChg>
        <pc:spChg chg="del">
          <ac:chgData name="marcos aurelio gularte de castro" userId="67f50566e2aee3b4" providerId="LiveId" clId="{E487E56B-187C-456D-9052-DBD51DAD5113}" dt="2020-03-12T23:41:19.775" v="122"/>
          <ac:spMkLst>
            <pc:docMk/>
            <pc:sldMk cId="2978737001" sldId="277"/>
            <ac:spMk id="3" creationId="{C05A89BC-F706-4E2E-BA6B-E618D3F4B3D0}"/>
          </ac:spMkLst>
        </pc:spChg>
        <pc:spChg chg="add mod">
          <ac:chgData name="marcos aurelio gularte de castro" userId="67f50566e2aee3b4" providerId="LiveId" clId="{E487E56B-187C-456D-9052-DBD51DAD5113}" dt="2020-03-12T23:41:49.619" v="136" actId="20577"/>
          <ac:spMkLst>
            <pc:docMk/>
            <pc:sldMk cId="2978737001" sldId="277"/>
            <ac:spMk id="4" creationId="{45BEBB49-EB71-4CDF-97A7-2850416B2FDB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289001325" sldId="278"/>
        </pc:sldMkLst>
        <pc:spChg chg="mod">
          <ac:chgData name="marcos aurelio gularte de castro" userId="67f50566e2aee3b4" providerId="LiveId" clId="{E487E56B-187C-456D-9052-DBD51DAD5113}" dt="2020-03-12T23:42:16.874" v="140" actId="20577"/>
          <ac:spMkLst>
            <pc:docMk/>
            <pc:sldMk cId="1289001325" sldId="278"/>
            <ac:spMk id="2" creationId="{623BE434-3D16-47C0-8B02-EB4823BA27D3}"/>
          </ac:spMkLst>
        </pc:spChg>
        <pc:spChg chg="del">
          <ac:chgData name="marcos aurelio gularte de castro" userId="67f50566e2aee3b4" providerId="LiveId" clId="{E487E56B-187C-456D-9052-DBD51DAD5113}" dt="2020-03-13T02:05:11.285" v="311"/>
          <ac:spMkLst>
            <pc:docMk/>
            <pc:sldMk cId="1289001325" sldId="278"/>
            <ac:spMk id="3" creationId="{876DA0EB-9E7E-4E55-B1E6-65ED222A42BB}"/>
          </ac:spMkLst>
        </pc:spChg>
        <pc:spChg chg="add del mod">
          <ac:chgData name="marcos aurelio gularte de castro" userId="67f50566e2aee3b4" providerId="LiveId" clId="{E487E56B-187C-456D-9052-DBD51DAD5113}" dt="2020-03-13T02:05:13.258" v="312"/>
          <ac:spMkLst>
            <pc:docMk/>
            <pc:sldMk cId="1289001325" sldId="278"/>
            <ac:spMk id="5" creationId="{52E4F4A2-E103-4D76-A132-354F15B64E27}"/>
          </ac:spMkLst>
        </pc:spChg>
        <pc:spChg chg="add del mod">
          <ac:chgData name="marcos aurelio gularte de castro" userId="67f50566e2aee3b4" providerId="LiveId" clId="{E487E56B-187C-456D-9052-DBD51DAD5113}" dt="2020-03-13T02:05:13.258" v="312"/>
          <ac:spMkLst>
            <pc:docMk/>
            <pc:sldMk cId="1289001325" sldId="278"/>
            <ac:spMk id="6" creationId="{A2A88635-CAE1-4581-B08F-76B4A8BF71C7}"/>
          </ac:spMkLst>
        </pc:spChg>
        <pc:picChg chg="add">
          <ac:chgData name="marcos aurelio gularte de castro" userId="67f50566e2aee3b4" providerId="LiveId" clId="{E487E56B-187C-456D-9052-DBD51DAD5113}" dt="2020-03-13T02:05:11.285" v="311"/>
          <ac:picMkLst>
            <pc:docMk/>
            <pc:sldMk cId="1289001325" sldId="278"/>
            <ac:picMk id="4" creationId="{DB70FEAA-605C-433A-A96A-2A45EEDD94FC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4164030151" sldId="278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818736160" sldId="279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869127145" sldId="279"/>
        </pc:sldMkLst>
        <pc:spChg chg="mod">
          <ac:chgData name="marcos aurelio gularte de castro" userId="67f50566e2aee3b4" providerId="LiveId" clId="{E487E56B-187C-456D-9052-DBD51DAD5113}" dt="2020-03-12T23:42:36.459" v="144"/>
          <ac:spMkLst>
            <pc:docMk/>
            <pc:sldMk cId="1869127145" sldId="279"/>
            <ac:spMk id="2" creationId="{AA169F88-7CF6-4079-A499-68CC233E058A}"/>
          </ac:spMkLst>
        </pc:spChg>
        <pc:spChg chg="del">
          <ac:chgData name="marcos aurelio gularte de castro" userId="67f50566e2aee3b4" providerId="LiveId" clId="{E487E56B-187C-456D-9052-DBD51DAD5113}" dt="2020-03-13T02:05:55.661" v="313"/>
          <ac:spMkLst>
            <pc:docMk/>
            <pc:sldMk cId="1869127145" sldId="279"/>
            <ac:spMk id="3" creationId="{4A27350C-02F3-4907-A062-4BE3F0F7B5C7}"/>
          </ac:spMkLst>
        </pc:spChg>
        <pc:spChg chg="add del mod">
          <ac:chgData name="marcos aurelio gularte de castro" userId="67f50566e2aee3b4" providerId="LiveId" clId="{E487E56B-187C-456D-9052-DBD51DAD5113}" dt="2020-03-13T02:05:57.662" v="314"/>
          <ac:spMkLst>
            <pc:docMk/>
            <pc:sldMk cId="1869127145" sldId="279"/>
            <ac:spMk id="5" creationId="{D01BB129-5092-4A52-AB2B-BB258986067B}"/>
          </ac:spMkLst>
        </pc:spChg>
        <pc:spChg chg="add del mod">
          <ac:chgData name="marcos aurelio gularte de castro" userId="67f50566e2aee3b4" providerId="LiveId" clId="{E487E56B-187C-456D-9052-DBD51DAD5113}" dt="2020-03-13T02:05:57.662" v="314"/>
          <ac:spMkLst>
            <pc:docMk/>
            <pc:sldMk cId="1869127145" sldId="279"/>
            <ac:spMk id="6" creationId="{01E88AC1-8672-4876-9BF9-739A7E6D57F6}"/>
          </ac:spMkLst>
        </pc:spChg>
        <pc:picChg chg="add">
          <ac:chgData name="marcos aurelio gularte de castro" userId="67f50566e2aee3b4" providerId="LiveId" clId="{E487E56B-187C-456D-9052-DBD51DAD5113}" dt="2020-03-13T02:05:55.661" v="313"/>
          <ac:picMkLst>
            <pc:docMk/>
            <pc:sldMk cId="1869127145" sldId="279"/>
            <ac:picMk id="4" creationId="{71D94499-486F-4CA8-9A83-D54D4C0F351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1772231" sldId="280"/>
        </pc:sldMkLst>
        <pc:spChg chg="mod">
          <ac:chgData name="marcos aurelio gularte de castro" userId="67f50566e2aee3b4" providerId="LiveId" clId="{E487E56B-187C-456D-9052-DBD51DAD5113}" dt="2020-03-13T02:06:42.318" v="320"/>
          <ac:spMkLst>
            <pc:docMk/>
            <pc:sldMk cId="21772231" sldId="280"/>
            <ac:spMk id="2" creationId="{DD1B80CF-13D3-41A8-979C-E0A7F2EEAB32}"/>
          </ac:spMkLst>
        </pc:spChg>
        <pc:spChg chg="del">
          <ac:chgData name="marcos aurelio gularte de castro" userId="67f50566e2aee3b4" providerId="LiveId" clId="{E487E56B-187C-456D-9052-DBD51DAD5113}" dt="2020-03-13T02:06:27.729" v="315" actId="931"/>
          <ac:spMkLst>
            <pc:docMk/>
            <pc:sldMk cId="21772231" sldId="280"/>
            <ac:spMk id="3" creationId="{BC6AC4E5-C3AA-41FA-8BAE-8F7F8B0B9F0F}"/>
          </ac:spMkLst>
        </pc:spChg>
        <pc:picChg chg="add mod">
          <ac:chgData name="marcos aurelio gularte de castro" userId="67f50566e2aee3b4" providerId="LiveId" clId="{E487E56B-187C-456D-9052-DBD51DAD5113}" dt="2020-03-13T02:06:28.930" v="317" actId="962"/>
          <ac:picMkLst>
            <pc:docMk/>
            <pc:sldMk cId="21772231" sldId="280"/>
            <ac:picMk id="5" creationId="{B66827DD-3208-4480-B63A-9A2CBEFB74E2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06902617" sldId="280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84877232" sldId="281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066091317" sldId="281"/>
        </pc:sldMkLst>
        <pc:spChg chg="del">
          <ac:chgData name="marcos aurelio gularte de castro" userId="67f50566e2aee3b4" providerId="LiveId" clId="{E487E56B-187C-456D-9052-DBD51DAD5113}" dt="2020-03-12T23:43:26.789" v="147"/>
          <ac:spMkLst>
            <pc:docMk/>
            <pc:sldMk cId="3066091317" sldId="281"/>
            <ac:spMk id="2" creationId="{BFB0276B-A768-45AF-9D52-9F68766D8A2F}"/>
          </ac:spMkLst>
        </pc:spChg>
        <pc:spChg chg="del">
          <ac:chgData name="marcos aurelio gularte de castro" userId="67f50566e2aee3b4" providerId="LiveId" clId="{E487E56B-187C-456D-9052-DBD51DAD5113}" dt="2020-03-12T23:43:26.789" v="147"/>
          <ac:spMkLst>
            <pc:docMk/>
            <pc:sldMk cId="3066091317" sldId="281"/>
            <ac:spMk id="3" creationId="{2AF0661B-2C45-4152-89AB-47D4AC4CAC4E}"/>
          </ac:spMkLst>
        </pc:spChg>
        <pc:spChg chg="add mod">
          <ac:chgData name="marcos aurelio gularte de castro" userId="67f50566e2aee3b4" providerId="LiveId" clId="{E487E56B-187C-456D-9052-DBD51DAD5113}" dt="2020-03-13T02:06:57.755" v="323" actId="27636"/>
          <ac:spMkLst>
            <pc:docMk/>
            <pc:sldMk cId="3066091317" sldId="281"/>
            <ac:spMk id="4" creationId="{A4B302C8-A86B-4A68-9F92-E080A886E996}"/>
          </ac:spMkLst>
        </pc:spChg>
        <pc:spChg chg="add del mod">
          <ac:chgData name="marcos aurelio gularte de castro" userId="67f50566e2aee3b4" providerId="LiveId" clId="{E487E56B-187C-456D-9052-DBD51DAD5113}" dt="2020-03-13T02:06:55.810" v="321"/>
          <ac:spMkLst>
            <pc:docMk/>
            <pc:sldMk cId="3066091317" sldId="281"/>
            <ac:spMk id="5" creationId="{87F8AACD-E3D1-4609-94A3-BFB687F65BBC}"/>
          </ac:spMkLst>
        </pc:spChg>
        <pc:spChg chg="add del mod">
          <ac:chgData name="marcos aurelio gularte de castro" userId="67f50566e2aee3b4" providerId="LiveId" clId="{E487E56B-187C-456D-9052-DBD51DAD5113}" dt="2020-03-13T02:06:57.685" v="322"/>
          <ac:spMkLst>
            <pc:docMk/>
            <pc:sldMk cId="3066091317" sldId="281"/>
            <ac:spMk id="7" creationId="{D34C7957-1A22-41FC-B47A-28EC3110823E}"/>
          </ac:spMkLst>
        </pc:spChg>
        <pc:spChg chg="add del mod">
          <ac:chgData name="marcos aurelio gularte de castro" userId="67f50566e2aee3b4" providerId="LiveId" clId="{E487E56B-187C-456D-9052-DBD51DAD5113}" dt="2020-03-13T02:06:57.685" v="322"/>
          <ac:spMkLst>
            <pc:docMk/>
            <pc:sldMk cId="3066091317" sldId="281"/>
            <ac:spMk id="8" creationId="{F770A8B0-B243-4AC0-A33E-09D71C433AF4}"/>
          </ac:spMkLst>
        </pc:spChg>
        <pc:picChg chg="add">
          <ac:chgData name="marcos aurelio gularte de castro" userId="67f50566e2aee3b4" providerId="LiveId" clId="{E487E56B-187C-456D-9052-DBD51DAD5113}" dt="2020-03-13T02:06:55.810" v="321"/>
          <ac:picMkLst>
            <pc:docMk/>
            <pc:sldMk cId="3066091317" sldId="281"/>
            <ac:picMk id="6" creationId="{906DAFF4-36B8-413D-8C93-12CDF34310C3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326535823" sldId="282"/>
        </pc:sldMkLst>
        <pc:spChg chg="mod">
          <ac:chgData name="marcos aurelio gularte de castro" userId="67f50566e2aee3b4" providerId="LiveId" clId="{E487E56B-187C-456D-9052-DBD51DAD5113}" dt="2020-03-12T23:43:48.359" v="152" actId="20577"/>
          <ac:spMkLst>
            <pc:docMk/>
            <pc:sldMk cId="1326535823" sldId="282"/>
            <ac:spMk id="2" creationId="{D7451CB8-8062-4B06-BD52-FDF7C0E3B96E}"/>
          </ac:spMkLst>
        </pc:spChg>
        <pc:spChg chg="del">
          <ac:chgData name="marcos aurelio gularte de castro" userId="67f50566e2aee3b4" providerId="LiveId" clId="{E487E56B-187C-456D-9052-DBD51DAD5113}" dt="2020-03-13T02:07:08.913" v="324"/>
          <ac:spMkLst>
            <pc:docMk/>
            <pc:sldMk cId="1326535823" sldId="282"/>
            <ac:spMk id="3" creationId="{3E9DE052-2077-4A33-9B4B-713F24F67E3D}"/>
          </ac:spMkLst>
        </pc:spChg>
        <pc:spChg chg="add del mod">
          <ac:chgData name="marcos aurelio gularte de castro" userId="67f50566e2aee3b4" providerId="LiveId" clId="{E487E56B-187C-456D-9052-DBD51DAD5113}" dt="2020-03-13T02:07:14.536" v="325"/>
          <ac:spMkLst>
            <pc:docMk/>
            <pc:sldMk cId="1326535823" sldId="282"/>
            <ac:spMk id="5" creationId="{9E2111FE-56FC-451C-AE51-BF38A6DE8D44}"/>
          </ac:spMkLst>
        </pc:spChg>
        <pc:spChg chg="add del mod">
          <ac:chgData name="marcos aurelio gularte de castro" userId="67f50566e2aee3b4" providerId="LiveId" clId="{E487E56B-187C-456D-9052-DBD51DAD5113}" dt="2020-03-13T02:07:14.536" v="325"/>
          <ac:spMkLst>
            <pc:docMk/>
            <pc:sldMk cId="1326535823" sldId="282"/>
            <ac:spMk id="6" creationId="{E23C065B-9F87-4832-860E-37912B59CEE2}"/>
          </ac:spMkLst>
        </pc:spChg>
        <pc:picChg chg="add">
          <ac:chgData name="marcos aurelio gularte de castro" userId="67f50566e2aee3b4" providerId="LiveId" clId="{E487E56B-187C-456D-9052-DBD51DAD5113}" dt="2020-03-13T02:07:08.913" v="324"/>
          <ac:picMkLst>
            <pc:docMk/>
            <pc:sldMk cId="1326535823" sldId="282"/>
            <ac:picMk id="4" creationId="{A26F8E06-8967-4AFB-B06F-8489372CDAA1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3810521690" sldId="282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155600922" sldId="283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344811398" sldId="283"/>
        </pc:sldMkLst>
        <pc:spChg chg="mod">
          <ac:chgData name="marcos aurelio gularte de castro" userId="67f50566e2aee3b4" providerId="LiveId" clId="{E487E56B-187C-456D-9052-DBD51DAD5113}" dt="2020-03-12T23:44:24.896" v="154" actId="20577"/>
          <ac:spMkLst>
            <pc:docMk/>
            <pc:sldMk cId="3344811398" sldId="283"/>
            <ac:spMk id="2" creationId="{733AD768-0FFC-44BE-93C0-A29A39391102}"/>
          </ac:spMkLst>
        </pc:spChg>
        <pc:spChg chg="del">
          <ac:chgData name="marcos aurelio gularte de castro" userId="67f50566e2aee3b4" providerId="LiveId" clId="{E487E56B-187C-456D-9052-DBD51DAD5113}" dt="2020-03-13T02:07:27.805" v="326"/>
          <ac:spMkLst>
            <pc:docMk/>
            <pc:sldMk cId="3344811398" sldId="283"/>
            <ac:spMk id="3" creationId="{590735BC-5AA5-45A2-86FC-7C9904AA7D81}"/>
          </ac:spMkLst>
        </pc:spChg>
        <pc:spChg chg="add del mod">
          <ac:chgData name="marcos aurelio gularte de castro" userId="67f50566e2aee3b4" providerId="LiveId" clId="{E487E56B-187C-456D-9052-DBD51DAD5113}" dt="2020-03-13T02:07:49.230" v="327"/>
          <ac:spMkLst>
            <pc:docMk/>
            <pc:sldMk cId="3344811398" sldId="283"/>
            <ac:spMk id="5" creationId="{7D63F0FB-FF57-4F1C-8D9F-98F6AA9E22FB}"/>
          </ac:spMkLst>
        </pc:spChg>
        <pc:spChg chg="add del mod">
          <ac:chgData name="marcos aurelio gularte de castro" userId="67f50566e2aee3b4" providerId="LiveId" clId="{E487E56B-187C-456D-9052-DBD51DAD5113}" dt="2020-03-13T02:07:49.230" v="327"/>
          <ac:spMkLst>
            <pc:docMk/>
            <pc:sldMk cId="3344811398" sldId="283"/>
            <ac:spMk id="6" creationId="{0E22B78B-C69E-4BA3-B868-AE208DB35D65}"/>
          </ac:spMkLst>
        </pc:spChg>
        <pc:picChg chg="add">
          <ac:chgData name="marcos aurelio gularte de castro" userId="67f50566e2aee3b4" providerId="LiveId" clId="{E487E56B-187C-456D-9052-DBD51DAD5113}" dt="2020-03-13T02:07:27.805" v="326"/>
          <ac:picMkLst>
            <pc:docMk/>
            <pc:sldMk cId="3344811398" sldId="283"/>
            <ac:picMk id="4" creationId="{851A0FF1-62C1-4BF7-918D-F6B6FC9F709B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915734537" sldId="284"/>
        </pc:sldMkLst>
        <pc:spChg chg="mod">
          <ac:chgData name="marcos aurelio gularte de castro" userId="67f50566e2aee3b4" providerId="LiveId" clId="{E487E56B-187C-456D-9052-DBD51DAD5113}" dt="2020-03-12T23:44:44.365" v="157" actId="20577"/>
          <ac:spMkLst>
            <pc:docMk/>
            <pc:sldMk cId="915734537" sldId="284"/>
            <ac:spMk id="2" creationId="{E9BB5151-D06C-4F10-97FB-2E792B19012C}"/>
          </ac:spMkLst>
        </pc:spChg>
        <pc:spChg chg="del">
          <ac:chgData name="marcos aurelio gularte de castro" userId="67f50566e2aee3b4" providerId="LiveId" clId="{E487E56B-187C-456D-9052-DBD51DAD5113}" dt="2020-03-13T02:08:10.899" v="328"/>
          <ac:spMkLst>
            <pc:docMk/>
            <pc:sldMk cId="915734537" sldId="284"/>
            <ac:spMk id="3" creationId="{868E96C9-B991-43F1-B55B-0EBD1C3B3673}"/>
          </ac:spMkLst>
        </pc:spChg>
        <pc:spChg chg="add del mod">
          <ac:chgData name="marcos aurelio gularte de castro" userId="67f50566e2aee3b4" providerId="LiveId" clId="{E487E56B-187C-456D-9052-DBD51DAD5113}" dt="2020-03-13T02:08:12.545" v="329"/>
          <ac:spMkLst>
            <pc:docMk/>
            <pc:sldMk cId="915734537" sldId="284"/>
            <ac:spMk id="5" creationId="{3A8EB04F-CC21-4BF7-A78F-E661DB65BD62}"/>
          </ac:spMkLst>
        </pc:spChg>
        <pc:spChg chg="add del mod">
          <ac:chgData name="marcos aurelio gularte de castro" userId="67f50566e2aee3b4" providerId="LiveId" clId="{E487E56B-187C-456D-9052-DBD51DAD5113}" dt="2020-03-13T02:08:12.545" v="329"/>
          <ac:spMkLst>
            <pc:docMk/>
            <pc:sldMk cId="915734537" sldId="284"/>
            <ac:spMk id="6" creationId="{6D64E998-8241-4D74-B75A-CAFA50FF8D9F}"/>
          </ac:spMkLst>
        </pc:spChg>
        <pc:picChg chg="add">
          <ac:chgData name="marcos aurelio gularte de castro" userId="67f50566e2aee3b4" providerId="LiveId" clId="{E487E56B-187C-456D-9052-DBD51DAD5113}" dt="2020-03-13T02:08:10.899" v="328"/>
          <ac:picMkLst>
            <pc:docMk/>
            <pc:sldMk cId="915734537" sldId="284"/>
            <ac:picMk id="4" creationId="{3A9A9424-FC64-4CDA-9F42-AD3E4F0D3445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528552340" sldId="284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690823068" sldId="285"/>
        </pc:sldMkLst>
        <pc:spChg chg="mod">
          <ac:chgData name="marcos aurelio gularte de castro" userId="67f50566e2aee3b4" providerId="LiveId" clId="{E487E56B-187C-456D-9052-DBD51DAD5113}" dt="2020-03-12T23:44:57.284" v="158"/>
          <ac:spMkLst>
            <pc:docMk/>
            <pc:sldMk cId="690823068" sldId="285"/>
            <ac:spMk id="2" creationId="{F49F7343-C181-48C9-A0C9-6F3751DD785E}"/>
          </ac:spMkLst>
        </pc:spChg>
        <pc:spChg chg="del">
          <ac:chgData name="marcos aurelio gularte de castro" userId="67f50566e2aee3b4" providerId="LiveId" clId="{E487E56B-187C-456D-9052-DBD51DAD5113}" dt="2020-03-13T02:09:34.672" v="330"/>
          <ac:spMkLst>
            <pc:docMk/>
            <pc:sldMk cId="690823068" sldId="285"/>
            <ac:spMk id="3" creationId="{AEE41574-E432-495C-A2D4-C2E9EBE5A878}"/>
          </ac:spMkLst>
        </pc:spChg>
        <pc:picChg chg="add mod">
          <ac:chgData name="marcos aurelio gularte de castro" userId="67f50566e2aee3b4" providerId="LiveId" clId="{E487E56B-187C-456D-9052-DBD51DAD5113}" dt="2020-03-13T02:09:34.672" v="330"/>
          <ac:picMkLst>
            <pc:docMk/>
            <pc:sldMk cId="690823068" sldId="285"/>
            <ac:picMk id="4" creationId="{312B4924-0327-4AD5-A7CC-AAEACB36190A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959843318" sldId="285"/>
        </pc:sldMkLst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1105741194" sldId="286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433212904" sldId="286"/>
        </pc:sldMkLst>
        <pc:spChg chg="mod">
          <ac:chgData name="marcos aurelio gularte de castro" userId="67f50566e2aee3b4" providerId="LiveId" clId="{E487E56B-187C-456D-9052-DBD51DAD5113}" dt="2020-03-12T23:45:25.017" v="165"/>
          <ac:spMkLst>
            <pc:docMk/>
            <pc:sldMk cId="1433212904" sldId="286"/>
            <ac:spMk id="2" creationId="{F2BFFD36-FDD5-4730-A4ED-EFD370C73E2C}"/>
          </ac:spMkLst>
        </pc:spChg>
        <pc:spChg chg="del">
          <ac:chgData name="marcos aurelio gularte de castro" userId="67f50566e2aee3b4" providerId="LiveId" clId="{E487E56B-187C-456D-9052-DBD51DAD5113}" dt="2020-03-13T02:20:21.161" v="331" actId="931"/>
          <ac:spMkLst>
            <pc:docMk/>
            <pc:sldMk cId="1433212904" sldId="286"/>
            <ac:spMk id="3" creationId="{ECF5608E-D23A-4971-90FF-3D83BEAABFE6}"/>
          </ac:spMkLst>
        </pc:spChg>
        <pc:picChg chg="add mod modCrop">
          <ac:chgData name="marcos aurelio gularte de castro" userId="67f50566e2aee3b4" providerId="LiveId" clId="{E487E56B-187C-456D-9052-DBD51DAD5113}" dt="2020-03-13T02:20:28.967" v="334" actId="18131"/>
          <ac:picMkLst>
            <pc:docMk/>
            <pc:sldMk cId="1433212904" sldId="286"/>
            <ac:picMk id="5" creationId="{0D06C00C-157D-44A5-9383-452D6A675408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39878567" sldId="287"/>
        </pc:sldMkLst>
        <pc:spChg chg="mod">
          <ac:chgData name="marcos aurelio gularte de castro" userId="67f50566e2aee3b4" providerId="LiveId" clId="{E487E56B-187C-456D-9052-DBD51DAD5113}" dt="2020-03-12T23:45:39.285" v="167" actId="20577"/>
          <ac:spMkLst>
            <pc:docMk/>
            <pc:sldMk cId="139878567" sldId="287"/>
            <ac:spMk id="2" creationId="{9221CFEB-808C-46F3-A1DE-8D96F1D1602A}"/>
          </ac:spMkLst>
        </pc:spChg>
        <pc:spChg chg="del">
          <ac:chgData name="marcos aurelio gularte de castro" userId="67f50566e2aee3b4" providerId="LiveId" clId="{E487E56B-187C-456D-9052-DBD51DAD5113}" dt="2020-03-13T02:21:01.086" v="335" actId="931"/>
          <ac:spMkLst>
            <pc:docMk/>
            <pc:sldMk cId="139878567" sldId="287"/>
            <ac:spMk id="3" creationId="{9C39AF5B-3B2E-4DA3-95DF-64F118C5891D}"/>
          </ac:spMkLst>
        </pc:spChg>
        <pc:spChg chg="add del mod">
          <ac:chgData name="marcos aurelio gularte de castro" userId="67f50566e2aee3b4" providerId="LiveId" clId="{E487E56B-187C-456D-9052-DBD51DAD5113}" dt="2020-03-13T02:21:06.108" v="339" actId="931"/>
          <ac:spMkLst>
            <pc:docMk/>
            <pc:sldMk cId="139878567" sldId="287"/>
            <ac:spMk id="7" creationId="{A0D83A21-025E-4805-9750-B34A29CEDD35}"/>
          </ac:spMkLst>
        </pc:spChg>
        <pc:picChg chg="add del mod">
          <ac:chgData name="marcos aurelio gularte de castro" userId="67f50566e2aee3b4" providerId="LiveId" clId="{E487E56B-187C-456D-9052-DBD51DAD5113}" dt="2020-03-13T02:21:02.873" v="338" actId="478"/>
          <ac:picMkLst>
            <pc:docMk/>
            <pc:sldMk cId="139878567" sldId="287"/>
            <ac:picMk id="5" creationId="{D870A0EF-0124-490A-A2DD-C98D44FEEC34}"/>
          </ac:picMkLst>
        </pc:picChg>
        <pc:picChg chg="add mod">
          <ac:chgData name="marcos aurelio gularte de castro" userId="67f50566e2aee3b4" providerId="LiveId" clId="{E487E56B-187C-456D-9052-DBD51DAD5113}" dt="2020-03-13T02:21:06.108" v="339" actId="931"/>
          <ac:picMkLst>
            <pc:docMk/>
            <pc:sldMk cId="139878567" sldId="287"/>
            <ac:picMk id="9" creationId="{4719465C-87F7-4805-B3BC-072968FBE066}"/>
          </ac:picMkLst>
        </pc:picChg>
      </pc:sldChg>
      <pc:sldChg chg="del">
        <pc:chgData name="marcos aurelio gularte de castro" userId="67f50566e2aee3b4" providerId="LiveId" clId="{E487E56B-187C-456D-9052-DBD51DAD5113}" dt="2020-03-12T23:10:47.672" v="5" actId="47"/>
        <pc:sldMkLst>
          <pc:docMk/>
          <pc:sldMk cId="2206582323" sldId="287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4006989666" sldId="288"/>
        </pc:sldMkLst>
        <pc:spChg chg="del">
          <ac:chgData name="marcos aurelio gularte de castro" userId="67f50566e2aee3b4" providerId="LiveId" clId="{E487E56B-187C-456D-9052-DBD51DAD5113}" dt="2020-03-12T23:45:51.250" v="168"/>
          <ac:spMkLst>
            <pc:docMk/>
            <pc:sldMk cId="4006989666" sldId="288"/>
            <ac:spMk id="2" creationId="{38F50D5B-EAE5-493B-AC8C-35F4EA8B22B5}"/>
          </ac:spMkLst>
        </pc:spChg>
        <pc:spChg chg="del">
          <ac:chgData name="marcos aurelio gularte de castro" userId="67f50566e2aee3b4" providerId="LiveId" clId="{E487E56B-187C-456D-9052-DBD51DAD5113}" dt="2020-03-12T23:45:51.250" v="168"/>
          <ac:spMkLst>
            <pc:docMk/>
            <pc:sldMk cId="4006989666" sldId="288"/>
            <ac:spMk id="3" creationId="{3B782A4A-0E04-478A-9E8B-27CC60ADFDFC}"/>
          </ac:spMkLst>
        </pc:spChg>
        <pc:spChg chg="add mod">
          <ac:chgData name="marcos aurelio gularte de castro" userId="67f50566e2aee3b4" providerId="LiveId" clId="{E487E56B-187C-456D-9052-DBD51DAD5113}" dt="2020-03-13T02:21:39.488" v="342" actId="27636"/>
          <ac:spMkLst>
            <pc:docMk/>
            <pc:sldMk cId="4006989666" sldId="288"/>
            <ac:spMk id="4" creationId="{3C8BF26F-CCA8-4945-BE63-0F33D2EBE9B0}"/>
          </ac:spMkLst>
        </pc:spChg>
        <pc:spChg chg="add del mod">
          <ac:chgData name="marcos aurelio gularte de castro" userId="67f50566e2aee3b4" providerId="LiveId" clId="{E487E56B-187C-456D-9052-DBD51DAD5113}" dt="2020-03-13T02:21:37.681" v="340"/>
          <ac:spMkLst>
            <pc:docMk/>
            <pc:sldMk cId="4006989666" sldId="288"/>
            <ac:spMk id="5" creationId="{0B84F9B1-016E-46D2-8BA2-866A5E5BC654}"/>
          </ac:spMkLst>
        </pc:spChg>
        <pc:spChg chg="add del mod">
          <ac:chgData name="marcos aurelio gularte de castro" userId="67f50566e2aee3b4" providerId="LiveId" clId="{E487E56B-187C-456D-9052-DBD51DAD5113}" dt="2020-03-13T02:21:39.374" v="341"/>
          <ac:spMkLst>
            <pc:docMk/>
            <pc:sldMk cId="4006989666" sldId="288"/>
            <ac:spMk id="7" creationId="{7E866892-3B80-4753-A898-EC8F1C994771}"/>
          </ac:spMkLst>
        </pc:spChg>
        <pc:spChg chg="add del mod">
          <ac:chgData name="marcos aurelio gularte de castro" userId="67f50566e2aee3b4" providerId="LiveId" clId="{E487E56B-187C-456D-9052-DBD51DAD5113}" dt="2020-03-13T02:21:39.374" v="341"/>
          <ac:spMkLst>
            <pc:docMk/>
            <pc:sldMk cId="4006989666" sldId="288"/>
            <ac:spMk id="8" creationId="{E490D244-B558-448F-AF5A-AD3A6359338B}"/>
          </ac:spMkLst>
        </pc:spChg>
        <pc:picChg chg="add">
          <ac:chgData name="marcos aurelio gularte de castro" userId="67f50566e2aee3b4" providerId="LiveId" clId="{E487E56B-187C-456D-9052-DBD51DAD5113}" dt="2020-03-13T02:21:37.681" v="340"/>
          <ac:picMkLst>
            <pc:docMk/>
            <pc:sldMk cId="4006989666" sldId="288"/>
            <ac:picMk id="6" creationId="{EBF92E89-2255-4F96-8A1F-7D654C47DC24}"/>
          </ac:picMkLst>
        </pc:picChg>
      </pc:sldChg>
      <pc:sldChg chg="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846637852" sldId="289"/>
        </pc:sldMkLst>
        <pc:spChg chg="mod">
          <ac:chgData name="marcos aurelio gularte de castro" userId="67f50566e2aee3b4" providerId="LiveId" clId="{E487E56B-187C-456D-9052-DBD51DAD5113}" dt="2020-03-12T23:46:34.285" v="175" actId="20577"/>
          <ac:spMkLst>
            <pc:docMk/>
            <pc:sldMk cId="1846637852" sldId="289"/>
            <ac:spMk id="2" creationId="{5E8EE8E3-B56B-4252-8E5A-34F86345FE2F}"/>
          </ac:spMkLst>
        </pc:spChg>
        <pc:spChg chg="del">
          <ac:chgData name="marcos aurelio gularte de castro" userId="67f50566e2aee3b4" providerId="LiveId" clId="{E487E56B-187C-456D-9052-DBD51DAD5113}" dt="2020-03-12T23:46:30.997" v="174"/>
          <ac:spMkLst>
            <pc:docMk/>
            <pc:sldMk cId="1846637852" sldId="289"/>
            <ac:spMk id="3" creationId="{F2D05344-B665-47A1-B9E6-310E30C8ABA5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857669894" sldId="290"/>
        </pc:sldMkLst>
        <pc:spChg chg="mod">
          <ac:chgData name="marcos aurelio gularte de castro" userId="67f50566e2aee3b4" providerId="LiveId" clId="{E487E56B-187C-456D-9052-DBD51DAD5113}" dt="2020-03-12T23:46:53.888" v="177" actId="20577"/>
          <ac:spMkLst>
            <pc:docMk/>
            <pc:sldMk cId="1857669894" sldId="290"/>
            <ac:spMk id="2" creationId="{8C342600-C129-4FB2-8C4D-2BCE28CFC491}"/>
          </ac:spMkLst>
        </pc:spChg>
        <pc:spChg chg="del">
          <ac:chgData name="marcos aurelio gularte de castro" userId="67f50566e2aee3b4" providerId="LiveId" clId="{E487E56B-187C-456D-9052-DBD51DAD5113}" dt="2020-03-13T02:21:56.633" v="343"/>
          <ac:spMkLst>
            <pc:docMk/>
            <pc:sldMk cId="1857669894" sldId="290"/>
            <ac:spMk id="3" creationId="{4BDE9AD3-4888-4693-8722-7AA976C85E31}"/>
          </ac:spMkLst>
        </pc:spChg>
        <pc:spChg chg="add del mod">
          <ac:chgData name="marcos aurelio gularte de castro" userId="67f50566e2aee3b4" providerId="LiveId" clId="{E487E56B-187C-456D-9052-DBD51DAD5113}" dt="2020-03-13T02:21:58.749" v="344"/>
          <ac:spMkLst>
            <pc:docMk/>
            <pc:sldMk cId="1857669894" sldId="290"/>
            <ac:spMk id="5" creationId="{C04F6297-9DC5-41E2-8C5E-7EF2BA2275C8}"/>
          </ac:spMkLst>
        </pc:spChg>
        <pc:spChg chg="add del mod">
          <ac:chgData name="marcos aurelio gularte de castro" userId="67f50566e2aee3b4" providerId="LiveId" clId="{E487E56B-187C-456D-9052-DBD51DAD5113}" dt="2020-03-13T02:21:58.749" v="344"/>
          <ac:spMkLst>
            <pc:docMk/>
            <pc:sldMk cId="1857669894" sldId="290"/>
            <ac:spMk id="6" creationId="{53AA51C6-749E-47AA-8095-183403695397}"/>
          </ac:spMkLst>
        </pc:spChg>
        <pc:picChg chg="add">
          <ac:chgData name="marcos aurelio gularte de castro" userId="67f50566e2aee3b4" providerId="LiveId" clId="{E487E56B-187C-456D-9052-DBD51DAD5113}" dt="2020-03-13T02:21:56.633" v="343"/>
          <ac:picMkLst>
            <pc:docMk/>
            <pc:sldMk cId="1857669894" sldId="290"/>
            <ac:picMk id="4" creationId="{FE42F720-EA6E-4CFF-AF5E-C93DD999D64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414976396" sldId="291"/>
        </pc:sldMkLst>
        <pc:spChg chg="mod">
          <ac:chgData name="marcos aurelio gularte de castro" userId="67f50566e2aee3b4" providerId="LiveId" clId="{E487E56B-187C-456D-9052-DBD51DAD5113}" dt="2020-03-12T23:47:08.068" v="179"/>
          <ac:spMkLst>
            <pc:docMk/>
            <pc:sldMk cId="3414976396" sldId="291"/>
            <ac:spMk id="2" creationId="{FDFAE8D9-5A5F-4BEA-B526-27CF89D48264}"/>
          </ac:spMkLst>
        </pc:spChg>
        <pc:spChg chg="del">
          <ac:chgData name="marcos aurelio gularte de castro" userId="67f50566e2aee3b4" providerId="LiveId" clId="{E487E56B-187C-456D-9052-DBD51DAD5113}" dt="2020-03-13T02:22:59.512" v="345" actId="931"/>
          <ac:spMkLst>
            <pc:docMk/>
            <pc:sldMk cId="3414976396" sldId="291"/>
            <ac:spMk id="3" creationId="{087FA522-6B3D-4687-879C-4D6E4FAF65E9}"/>
          </ac:spMkLst>
        </pc:spChg>
        <pc:picChg chg="add mod">
          <ac:chgData name="marcos aurelio gularte de castro" userId="67f50566e2aee3b4" providerId="LiveId" clId="{E487E56B-187C-456D-9052-DBD51DAD5113}" dt="2020-03-13T02:23:00.518" v="347" actId="962"/>
          <ac:picMkLst>
            <pc:docMk/>
            <pc:sldMk cId="3414976396" sldId="291"/>
            <ac:picMk id="5" creationId="{CD63B9E2-80B3-4C1C-A21A-66DDDDA8ABF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630679687" sldId="292"/>
        </pc:sldMkLst>
        <pc:spChg chg="mod">
          <ac:chgData name="marcos aurelio gularte de castro" userId="67f50566e2aee3b4" providerId="LiveId" clId="{E487E56B-187C-456D-9052-DBD51DAD5113}" dt="2020-03-12T23:48:30.856" v="187" actId="20577"/>
          <ac:spMkLst>
            <pc:docMk/>
            <pc:sldMk cId="1630679687" sldId="292"/>
            <ac:spMk id="2" creationId="{B4531F24-0710-47AB-837B-97C538AD6B6E}"/>
          </ac:spMkLst>
        </pc:spChg>
        <pc:spChg chg="del">
          <ac:chgData name="marcos aurelio gularte de castro" userId="67f50566e2aee3b4" providerId="LiveId" clId="{E487E56B-187C-456D-9052-DBD51DAD5113}" dt="2020-03-13T02:25:44.383" v="348" actId="931"/>
          <ac:spMkLst>
            <pc:docMk/>
            <pc:sldMk cId="1630679687" sldId="292"/>
            <ac:spMk id="3" creationId="{31BA18BC-D13E-4B53-9103-FAA7F0452FA0}"/>
          </ac:spMkLst>
        </pc:spChg>
        <pc:spChg chg="add del mod">
          <ac:chgData name="marcos aurelio gularte de castro" userId="67f50566e2aee3b4" providerId="LiveId" clId="{E487E56B-187C-456D-9052-DBD51DAD5113}" dt="2020-03-13T02:27:50.540" v="359"/>
          <ac:spMkLst>
            <pc:docMk/>
            <pc:sldMk cId="1630679687" sldId="292"/>
            <ac:spMk id="7" creationId="{902D527B-F00A-42AF-A4C8-F2AC568D400A}"/>
          </ac:spMkLst>
        </pc:spChg>
        <pc:spChg chg="add del mod">
          <ac:chgData name="marcos aurelio gularte de castro" userId="67f50566e2aee3b4" providerId="LiveId" clId="{E487E56B-187C-456D-9052-DBD51DAD5113}" dt="2020-03-13T02:27:52.389" v="360"/>
          <ac:spMkLst>
            <pc:docMk/>
            <pc:sldMk cId="1630679687" sldId="292"/>
            <ac:spMk id="11" creationId="{41453F56-42C1-490A-A4A7-FFF10AE41C8E}"/>
          </ac:spMkLst>
        </pc:spChg>
        <pc:spChg chg="add del mod">
          <ac:chgData name="marcos aurelio gularte de castro" userId="67f50566e2aee3b4" providerId="LiveId" clId="{E487E56B-187C-456D-9052-DBD51DAD5113}" dt="2020-03-13T02:27:52.389" v="360"/>
          <ac:spMkLst>
            <pc:docMk/>
            <pc:sldMk cId="1630679687" sldId="292"/>
            <ac:spMk id="12" creationId="{03015C57-08CC-4D95-BF03-7FEF2E6BD006}"/>
          </ac:spMkLst>
        </pc:spChg>
        <pc:picChg chg="add del mod">
          <ac:chgData name="marcos aurelio gularte de castro" userId="67f50566e2aee3b4" providerId="LiveId" clId="{E487E56B-187C-456D-9052-DBD51DAD5113}" dt="2020-03-13T02:27:28.194" v="351" actId="478"/>
          <ac:picMkLst>
            <pc:docMk/>
            <pc:sldMk cId="1630679687" sldId="292"/>
            <ac:picMk id="5" creationId="{A0B28D18-E799-4DF5-A8E5-8EBECD2ECDD1}"/>
          </ac:picMkLst>
        </pc:picChg>
        <pc:picChg chg="add del mod">
          <ac:chgData name="marcos aurelio gularte de castro" userId="67f50566e2aee3b4" providerId="LiveId" clId="{E487E56B-187C-456D-9052-DBD51DAD5113}" dt="2020-03-13T02:27:49.139" v="358" actId="21"/>
          <ac:picMkLst>
            <pc:docMk/>
            <pc:sldMk cId="1630679687" sldId="292"/>
            <ac:picMk id="8" creationId="{FE69D206-35E6-4394-946A-71A93D2C9227}"/>
          </ac:picMkLst>
        </pc:picChg>
        <pc:picChg chg="add del mod">
          <ac:chgData name="marcos aurelio gularte de castro" userId="67f50566e2aee3b4" providerId="LiveId" clId="{E487E56B-187C-456D-9052-DBD51DAD5113}" dt="2020-03-13T02:27:43.810" v="355"/>
          <ac:picMkLst>
            <pc:docMk/>
            <pc:sldMk cId="1630679687" sldId="292"/>
            <ac:picMk id="9" creationId="{4375B151-4EC5-49A9-BE8E-A9A6DBAD20BA}"/>
          </ac:picMkLst>
        </pc:picChg>
        <pc:picChg chg="add mod modCrop">
          <ac:chgData name="marcos aurelio gularte de castro" userId="67f50566e2aee3b4" providerId="LiveId" clId="{E487E56B-187C-456D-9052-DBD51DAD5113}" dt="2020-03-13T02:28:10.131" v="362" actId="18131"/>
          <ac:picMkLst>
            <pc:docMk/>
            <pc:sldMk cId="1630679687" sldId="292"/>
            <ac:picMk id="10" creationId="{501A2635-29F5-4C54-A3D9-1B536BC5606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952506200" sldId="293"/>
        </pc:sldMkLst>
        <pc:spChg chg="del">
          <ac:chgData name="marcos aurelio gularte de castro" userId="67f50566e2aee3b4" providerId="LiveId" clId="{E487E56B-187C-456D-9052-DBD51DAD5113}" dt="2020-03-12T23:50:00.801" v="188"/>
          <ac:spMkLst>
            <pc:docMk/>
            <pc:sldMk cId="3952506200" sldId="293"/>
            <ac:spMk id="2" creationId="{183844DE-9D30-4636-B087-94B2CCBC0646}"/>
          </ac:spMkLst>
        </pc:spChg>
        <pc:spChg chg="del">
          <ac:chgData name="marcos aurelio gularte de castro" userId="67f50566e2aee3b4" providerId="LiveId" clId="{E487E56B-187C-456D-9052-DBD51DAD5113}" dt="2020-03-12T23:50:00.801" v="188"/>
          <ac:spMkLst>
            <pc:docMk/>
            <pc:sldMk cId="3952506200" sldId="293"/>
            <ac:spMk id="3" creationId="{59202F69-BE46-4B51-B91B-362F0AA0779B}"/>
          </ac:spMkLst>
        </pc:spChg>
        <pc:spChg chg="add mod">
          <ac:chgData name="marcos aurelio gularte de castro" userId="67f50566e2aee3b4" providerId="LiveId" clId="{E487E56B-187C-456D-9052-DBD51DAD5113}" dt="2020-03-12T23:50:09.582" v="192" actId="313"/>
          <ac:spMkLst>
            <pc:docMk/>
            <pc:sldMk cId="3952506200" sldId="293"/>
            <ac:spMk id="4" creationId="{F6DC007D-9661-47AA-88A3-A993ACB5A316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918368252" sldId="294"/>
        </pc:sldMkLst>
        <pc:spChg chg="mod">
          <ac:chgData name="marcos aurelio gularte de castro" userId="67f50566e2aee3b4" providerId="LiveId" clId="{E487E56B-187C-456D-9052-DBD51DAD5113}" dt="2020-03-12T23:50:53.683" v="197" actId="20577"/>
          <ac:spMkLst>
            <pc:docMk/>
            <pc:sldMk cId="918368252" sldId="294"/>
            <ac:spMk id="2" creationId="{BD583844-6C66-4868-A774-14B48C592A17}"/>
          </ac:spMkLst>
        </pc:spChg>
        <pc:spChg chg="del">
          <ac:chgData name="marcos aurelio gularte de castro" userId="67f50566e2aee3b4" providerId="LiveId" clId="{E487E56B-187C-456D-9052-DBD51DAD5113}" dt="2020-03-13T02:29:26.811" v="363" actId="931"/>
          <ac:spMkLst>
            <pc:docMk/>
            <pc:sldMk cId="918368252" sldId="294"/>
            <ac:spMk id="3" creationId="{48B4A6FC-3061-4F5C-8C03-7403CE4FE5E3}"/>
          </ac:spMkLst>
        </pc:spChg>
        <pc:picChg chg="add mod modCrop">
          <ac:chgData name="marcos aurelio gularte de castro" userId="67f50566e2aee3b4" providerId="LiveId" clId="{E487E56B-187C-456D-9052-DBD51DAD5113}" dt="2020-03-13T02:29:38.740" v="366" actId="18131"/>
          <ac:picMkLst>
            <pc:docMk/>
            <pc:sldMk cId="918368252" sldId="294"/>
            <ac:picMk id="5" creationId="{C15B56C4-AD99-4E87-B58F-F5BB67CD18E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996359872" sldId="295"/>
        </pc:sldMkLst>
        <pc:spChg chg="mod">
          <ac:chgData name="marcos aurelio gularte de castro" userId="67f50566e2aee3b4" providerId="LiveId" clId="{E487E56B-187C-456D-9052-DBD51DAD5113}" dt="2020-03-12T23:51:21.326" v="199" actId="20577"/>
          <ac:spMkLst>
            <pc:docMk/>
            <pc:sldMk cId="2996359872" sldId="295"/>
            <ac:spMk id="2" creationId="{E16791BE-4475-4468-882D-A87DDF11D948}"/>
          </ac:spMkLst>
        </pc:spChg>
        <pc:spChg chg="del">
          <ac:chgData name="marcos aurelio gularte de castro" userId="67f50566e2aee3b4" providerId="LiveId" clId="{E487E56B-187C-456D-9052-DBD51DAD5113}" dt="2020-03-13T02:30:45.085" v="367" actId="931"/>
          <ac:spMkLst>
            <pc:docMk/>
            <pc:sldMk cId="2996359872" sldId="295"/>
            <ac:spMk id="3" creationId="{32B044C6-3599-44DE-BEBD-0F0132F17107}"/>
          </ac:spMkLst>
        </pc:spChg>
        <pc:picChg chg="add mod">
          <ac:chgData name="marcos aurelio gularte de castro" userId="67f50566e2aee3b4" providerId="LiveId" clId="{E487E56B-187C-456D-9052-DBD51DAD5113}" dt="2020-03-13T02:30:45.882" v="369" actId="962"/>
          <ac:picMkLst>
            <pc:docMk/>
            <pc:sldMk cId="2996359872" sldId="295"/>
            <ac:picMk id="5" creationId="{32D378E5-7489-4560-8260-4B2F14335C28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361162752" sldId="296"/>
        </pc:sldMkLst>
        <pc:spChg chg="mod">
          <ac:chgData name="marcos aurelio gularte de castro" userId="67f50566e2aee3b4" providerId="LiveId" clId="{E487E56B-187C-456D-9052-DBD51DAD5113}" dt="2020-03-12T23:51:55.410" v="201" actId="20577"/>
          <ac:spMkLst>
            <pc:docMk/>
            <pc:sldMk cId="3361162752" sldId="296"/>
            <ac:spMk id="2" creationId="{B414B46D-6022-4ADC-9D91-BC832B62BD0F}"/>
          </ac:spMkLst>
        </pc:spChg>
        <pc:spChg chg="del">
          <ac:chgData name="marcos aurelio gularte de castro" userId="67f50566e2aee3b4" providerId="LiveId" clId="{E487E56B-187C-456D-9052-DBD51DAD5113}" dt="2020-03-13T02:31:43.309" v="370" actId="931"/>
          <ac:spMkLst>
            <pc:docMk/>
            <pc:sldMk cId="3361162752" sldId="296"/>
            <ac:spMk id="3" creationId="{D2310EC1-EF05-4067-A1B3-3311C3CBE040}"/>
          </ac:spMkLst>
        </pc:spChg>
        <pc:picChg chg="add mod">
          <ac:chgData name="marcos aurelio gularte de castro" userId="67f50566e2aee3b4" providerId="LiveId" clId="{E487E56B-187C-456D-9052-DBD51DAD5113}" dt="2020-03-13T02:31:44.195" v="372" actId="962"/>
          <ac:picMkLst>
            <pc:docMk/>
            <pc:sldMk cId="3361162752" sldId="296"/>
            <ac:picMk id="5" creationId="{161149ED-A9AE-442F-8FAE-FF44C31E0CAA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949787810" sldId="297"/>
        </pc:sldMkLst>
        <pc:spChg chg="mod">
          <ac:chgData name="marcos aurelio gularte de castro" userId="67f50566e2aee3b4" providerId="LiveId" clId="{E487E56B-187C-456D-9052-DBD51DAD5113}" dt="2020-03-12T23:53:27.207" v="207" actId="20577"/>
          <ac:spMkLst>
            <pc:docMk/>
            <pc:sldMk cId="949787810" sldId="297"/>
            <ac:spMk id="2" creationId="{A5E18145-B927-4360-BF2C-E006ACB98465}"/>
          </ac:spMkLst>
        </pc:spChg>
        <pc:spChg chg="del">
          <ac:chgData name="marcos aurelio gularte de castro" userId="67f50566e2aee3b4" providerId="LiveId" clId="{E487E56B-187C-456D-9052-DBD51DAD5113}" dt="2020-03-13T02:32:49" v="373" actId="931"/>
          <ac:spMkLst>
            <pc:docMk/>
            <pc:sldMk cId="949787810" sldId="297"/>
            <ac:spMk id="3" creationId="{FED0DC15-3CA0-4AB2-B8AE-67A0588233AC}"/>
          </ac:spMkLst>
        </pc:spChg>
        <pc:picChg chg="add mod modCrop">
          <ac:chgData name="marcos aurelio gularte de castro" userId="67f50566e2aee3b4" providerId="LiveId" clId="{E487E56B-187C-456D-9052-DBD51DAD5113}" dt="2020-03-13T02:32:55.775" v="376" actId="18131"/>
          <ac:picMkLst>
            <pc:docMk/>
            <pc:sldMk cId="949787810" sldId="297"/>
            <ac:picMk id="5" creationId="{4BE3C7DD-DB61-4CCE-9224-C81DA1D31F8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75101943" sldId="298"/>
        </pc:sldMkLst>
        <pc:spChg chg="mod">
          <ac:chgData name="marcos aurelio gularte de castro" userId="67f50566e2aee3b4" providerId="LiveId" clId="{E487E56B-187C-456D-9052-DBD51DAD5113}" dt="2020-03-13T02:35:05.139" v="379" actId="27636"/>
          <ac:spMkLst>
            <pc:docMk/>
            <pc:sldMk cId="275101943" sldId="298"/>
            <ac:spMk id="2" creationId="{FFFD5624-C71C-4C6D-BC8C-58D83D0EF487}"/>
          </ac:spMkLst>
        </pc:spChg>
        <pc:spChg chg="del">
          <ac:chgData name="marcos aurelio gularte de castro" userId="67f50566e2aee3b4" providerId="LiveId" clId="{E487E56B-187C-456D-9052-DBD51DAD5113}" dt="2020-03-12T23:53:54.390" v="212"/>
          <ac:spMkLst>
            <pc:docMk/>
            <pc:sldMk cId="275101943" sldId="298"/>
            <ac:spMk id="3" creationId="{BB5DFED0-6622-48D5-B30C-B1C023A8E92F}"/>
          </ac:spMkLst>
        </pc:spChg>
        <pc:spChg chg="add del mod">
          <ac:chgData name="marcos aurelio gularte de castro" userId="67f50566e2aee3b4" providerId="LiveId" clId="{E487E56B-187C-456D-9052-DBD51DAD5113}" dt="2020-03-12T23:53:54.390" v="212"/>
          <ac:spMkLst>
            <pc:docMk/>
            <pc:sldMk cId="275101943" sldId="298"/>
            <ac:spMk id="4" creationId="{E1DCC685-6174-4E24-A3AE-AD09F9F8BC3C}"/>
          </ac:spMkLst>
        </pc:spChg>
        <pc:spChg chg="add del mod">
          <ac:chgData name="marcos aurelio gularte de castro" userId="67f50566e2aee3b4" providerId="LiveId" clId="{E487E56B-187C-456D-9052-DBD51DAD5113}" dt="2020-03-12T23:53:56.062" v="213"/>
          <ac:spMkLst>
            <pc:docMk/>
            <pc:sldMk cId="275101943" sldId="298"/>
            <ac:spMk id="5" creationId="{1C88C2C2-80AB-4669-A4FE-104156ACACD5}"/>
          </ac:spMkLst>
        </pc:spChg>
        <pc:spChg chg="add del mod">
          <ac:chgData name="marcos aurelio gularte de castro" userId="67f50566e2aee3b4" providerId="LiveId" clId="{E487E56B-187C-456D-9052-DBD51DAD5113}" dt="2020-03-12T23:53:56.062" v="213"/>
          <ac:spMkLst>
            <pc:docMk/>
            <pc:sldMk cId="275101943" sldId="298"/>
            <ac:spMk id="6" creationId="{187C94A5-2834-4206-9916-CD7A0889A5F1}"/>
          </ac:spMkLst>
        </pc:spChg>
        <pc:spChg chg="add del mod">
          <ac:chgData name="marcos aurelio gularte de castro" userId="67f50566e2aee3b4" providerId="LiveId" clId="{E487E56B-187C-456D-9052-DBD51DAD5113}" dt="2020-03-12T23:53:59.810" v="214"/>
          <ac:spMkLst>
            <pc:docMk/>
            <pc:sldMk cId="275101943" sldId="298"/>
            <ac:spMk id="7" creationId="{BF0C8542-9C8A-46CE-BA8B-FFED976930E4}"/>
          </ac:spMkLst>
        </pc:spChg>
        <pc:spChg chg="add del mod">
          <ac:chgData name="marcos aurelio gularte de castro" userId="67f50566e2aee3b4" providerId="LiveId" clId="{E487E56B-187C-456D-9052-DBD51DAD5113}" dt="2020-03-13T02:35:02.275" v="377"/>
          <ac:spMkLst>
            <pc:docMk/>
            <pc:sldMk cId="275101943" sldId="298"/>
            <ac:spMk id="8" creationId="{4AF61CBB-05FE-4C1A-A586-64EFB57B7B63}"/>
          </ac:spMkLst>
        </pc:spChg>
        <pc:spChg chg="add del mod">
          <ac:chgData name="marcos aurelio gularte de castro" userId="67f50566e2aee3b4" providerId="LiveId" clId="{E487E56B-187C-456D-9052-DBD51DAD5113}" dt="2020-03-13T02:35:04.833" v="378"/>
          <ac:spMkLst>
            <pc:docMk/>
            <pc:sldMk cId="275101943" sldId="298"/>
            <ac:spMk id="9" creationId="{BEA874E0-EDF6-435A-99CB-0EE516900B63}"/>
          </ac:spMkLst>
        </pc:spChg>
        <pc:spChg chg="add del mod">
          <ac:chgData name="marcos aurelio gularte de castro" userId="67f50566e2aee3b4" providerId="LiveId" clId="{E487E56B-187C-456D-9052-DBD51DAD5113}" dt="2020-03-13T02:35:04.833" v="378"/>
          <ac:spMkLst>
            <pc:docMk/>
            <pc:sldMk cId="275101943" sldId="298"/>
            <ac:spMk id="10" creationId="{77A6A4B9-80C6-42FE-8E86-E0B052C6E3C3}"/>
          </ac:spMkLst>
        </pc:spChg>
        <pc:picChg chg="add">
          <ac:chgData name="marcos aurelio gularte de castro" userId="67f50566e2aee3b4" providerId="LiveId" clId="{E487E56B-187C-456D-9052-DBD51DAD5113}" dt="2020-03-13T02:35:02.275" v="377"/>
          <ac:picMkLst>
            <pc:docMk/>
            <pc:sldMk cId="275101943" sldId="298"/>
            <ac:picMk id="1026" creationId="{19229721-1432-4AA2-9ACC-8BE3C4EAA06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305535868" sldId="299"/>
        </pc:sldMkLst>
        <pc:spChg chg="mod">
          <ac:chgData name="marcos aurelio gularte de castro" userId="67f50566e2aee3b4" providerId="LiveId" clId="{E487E56B-187C-456D-9052-DBD51DAD5113}" dt="2020-03-13T02:39:23.140" v="394" actId="14100"/>
          <ac:spMkLst>
            <pc:docMk/>
            <pc:sldMk cId="2305535868" sldId="299"/>
            <ac:spMk id="2" creationId="{F282B62F-22FE-4957-B27A-A6429A3949C8}"/>
          </ac:spMkLst>
        </pc:spChg>
        <pc:spChg chg="del">
          <ac:chgData name="marcos aurelio gularte de castro" userId="67f50566e2aee3b4" providerId="LiveId" clId="{E487E56B-187C-456D-9052-DBD51DAD5113}" dt="2020-03-13T02:39:25.556" v="395"/>
          <ac:spMkLst>
            <pc:docMk/>
            <pc:sldMk cId="2305535868" sldId="299"/>
            <ac:spMk id="3" creationId="{0AE6CDC7-BCCB-439A-96B4-ED3BD2C70CB6}"/>
          </ac:spMkLst>
        </pc:spChg>
        <pc:spChg chg="add del mod">
          <ac:chgData name="marcos aurelio gularte de castro" userId="67f50566e2aee3b4" providerId="LiveId" clId="{E487E56B-187C-456D-9052-DBD51DAD5113}" dt="2020-03-13T02:39:28.500" v="396"/>
          <ac:spMkLst>
            <pc:docMk/>
            <pc:sldMk cId="2305535868" sldId="299"/>
            <ac:spMk id="4" creationId="{4BAF3462-1261-4E18-9667-25C7DBA8C1D9}"/>
          </ac:spMkLst>
        </pc:spChg>
        <pc:spChg chg="add del mod">
          <ac:chgData name="marcos aurelio gularte de castro" userId="67f50566e2aee3b4" providerId="LiveId" clId="{E487E56B-187C-456D-9052-DBD51DAD5113}" dt="2020-03-13T02:39:30.099" v="397"/>
          <ac:spMkLst>
            <pc:docMk/>
            <pc:sldMk cId="2305535868" sldId="299"/>
            <ac:spMk id="5" creationId="{A8791998-0057-4649-B356-712C19A6B150}"/>
          </ac:spMkLst>
        </pc:spChg>
        <pc:spChg chg="add del mod">
          <ac:chgData name="marcos aurelio gularte de castro" userId="67f50566e2aee3b4" providerId="LiveId" clId="{E487E56B-187C-456D-9052-DBD51DAD5113}" dt="2020-03-13T02:39:30.099" v="397"/>
          <ac:spMkLst>
            <pc:docMk/>
            <pc:sldMk cId="2305535868" sldId="299"/>
            <ac:spMk id="6" creationId="{CFCB4A67-8F9B-453F-8FB2-505AA6502626}"/>
          </ac:spMkLst>
        </pc:spChg>
        <pc:picChg chg="add mod modCrop">
          <ac:chgData name="marcos aurelio gularte de castro" userId="67f50566e2aee3b4" providerId="LiveId" clId="{E487E56B-187C-456D-9052-DBD51DAD5113}" dt="2020-03-13T02:40:04.222" v="398" actId="18131"/>
          <ac:picMkLst>
            <pc:docMk/>
            <pc:sldMk cId="2305535868" sldId="299"/>
            <ac:picMk id="14338" creationId="{3281C5BD-5E5A-453F-B9BA-D054F040C0F8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4089139841" sldId="300"/>
        </pc:sldMkLst>
        <pc:spChg chg="mod">
          <ac:chgData name="marcos aurelio gularte de castro" userId="67f50566e2aee3b4" providerId="LiveId" clId="{E487E56B-187C-456D-9052-DBD51DAD5113}" dt="2020-03-12T23:55:52.356" v="224" actId="20577"/>
          <ac:spMkLst>
            <pc:docMk/>
            <pc:sldMk cId="4089139841" sldId="300"/>
            <ac:spMk id="2" creationId="{ED2E2B49-D808-40CB-BE0D-CC229CB12539}"/>
          </ac:spMkLst>
        </pc:spChg>
        <pc:spChg chg="del">
          <ac:chgData name="marcos aurelio gularte de castro" userId="67f50566e2aee3b4" providerId="LiveId" clId="{E487E56B-187C-456D-9052-DBD51DAD5113}" dt="2020-03-13T02:40:36.351" v="399" actId="931"/>
          <ac:spMkLst>
            <pc:docMk/>
            <pc:sldMk cId="4089139841" sldId="300"/>
            <ac:spMk id="3" creationId="{9356903D-50CA-46A3-9DEA-7589D33356FA}"/>
          </ac:spMkLst>
        </pc:spChg>
        <pc:picChg chg="add mod">
          <ac:chgData name="marcos aurelio gularte de castro" userId="67f50566e2aee3b4" providerId="LiveId" clId="{E487E56B-187C-456D-9052-DBD51DAD5113}" dt="2020-03-13T02:40:37.247" v="401" actId="962"/>
          <ac:picMkLst>
            <pc:docMk/>
            <pc:sldMk cId="4089139841" sldId="300"/>
            <ac:picMk id="5" creationId="{E8631904-2080-4CD2-88E6-B1E76423AABD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112787251" sldId="301"/>
        </pc:sldMkLst>
        <pc:spChg chg="mod">
          <ac:chgData name="marcos aurelio gularte de castro" userId="67f50566e2aee3b4" providerId="LiveId" clId="{E487E56B-187C-456D-9052-DBD51DAD5113}" dt="2020-03-12T23:56:16.036" v="228" actId="20577"/>
          <ac:spMkLst>
            <pc:docMk/>
            <pc:sldMk cId="2112787251" sldId="301"/>
            <ac:spMk id="2" creationId="{AA132F61-D005-45DD-A278-67AF48B61513}"/>
          </ac:spMkLst>
        </pc:spChg>
        <pc:spChg chg="del">
          <ac:chgData name="marcos aurelio gularte de castro" userId="67f50566e2aee3b4" providerId="LiveId" clId="{E487E56B-187C-456D-9052-DBD51DAD5113}" dt="2020-03-13T02:41:20.361" v="402" actId="931"/>
          <ac:spMkLst>
            <pc:docMk/>
            <pc:sldMk cId="2112787251" sldId="301"/>
            <ac:spMk id="3" creationId="{FD4E97D9-B3E8-4E04-A346-9405A8EDF521}"/>
          </ac:spMkLst>
        </pc:spChg>
        <pc:picChg chg="add mod modCrop">
          <ac:chgData name="marcos aurelio gularte de castro" userId="67f50566e2aee3b4" providerId="LiveId" clId="{E487E56B-187C-456D-9052-DBD51DAD5113}" dt="2020-03-13T02:42:08.332" v="405" actId="18131"/>
          <ac:picMkLst>
            <pc:docMk/>
            <pc:sldMk cId="2112787251" sldId="301"/>
            <ac:picMk id="5" creationId="{B0D86BB3-3462-4729-9196-7B9539E634F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1364524675" sldId="302"/>
        </pc:sldMkLst>
        <pc:spChg chg="mod">
          <ac:chgData name="marcos aurelio gularte de castro" userId="67f50566e2aee3b4" providerId="LiveId" clId="{E487E56B-187C-456D-9052-DBD51DAD5113}" dt="2020-03-12T23:56:45.362" v="236" actId="20577"/>
          <ac:spMkLst>
            <pc:docMk/>
            <pc:sldMk cId="1364524675" sldId="302"/>
            <ac:spMk id="2" creationId="{DA226CF7-9839-4474-B99D-3EDBCF4D98FC}"/>
          </ac:spMkLst>
        </pc:spChg>
        <pc:spChg chg="del">
          <ac:chgData name="marcos aurelio gularte de castro" userId="67f50566e2aee3b4" providerId="LiveId" clId="{E487E56B-187C-456D-9052-DBD51DAD5113}" dt="2020-03-13T02:43:23.330" v="410" actId="931"/>
          <ac:spMkLst>
            <pc:docMk/>
            <pc:sldMk cId="1364524675" sldId="302"/>
            <ac:spMk id="3" creationId="{5BD9ECEB-EB6B-4E8E-A384-D6046F362069}"/>
          </ac:spMkLst>
        </pc:spChg>
        <pc:picChg chg="add mod">
          <ac:chgData name="marcos aurelio gularte de castro" userId="67f50566e2aee3b4" providerId="LiveId" clId="{E487E56B-187C-456D-9052-DBD51DAD5113}" dt="2020-03-13T02:43:24.521" v="412" actId="962"/>
          <ac:picMkLst>
            <pc:docMk/>
            <pc:sldMk cId="1364524675" sldId="302"/>
            <ac:picMk id="5" creationId="{35AC9840-46D8-4E59-86D8-55A9479D494C}"/>
          </ac:picMkLst>
        </pc:picChg>
      </pc:sldChg>
      <pc:sldChg chg="addSp delSp modSp add ord modTransition">
        <pc:chgData name="marcos aurelio gularte de castro" userId="67f50566e2aee3b4" providerId="LiveId" clId="{E487E56B-187C-456D-9052-DBD51DAD5113}" dt="2020-03-13T02:46:09.659" v="426"/>
        <pc:sldMkLst>
          <pc:docMk/>
          <pc:sldMk cId="3282562123" sldId="303"/>
        </pc:sldMkLst>
        <pc:spChg chg="mod">
          <ac:chgData name="marcos aurelio gularte de castro" userId="67f50566e2aee3b4" providerId="LiveId" clId="{E487E56B-187C-456D-9052-DBD51DAD5113}" dt="2020-03-12T23:56:30.200" v="232"/>
          <ac:spMkLst>
            <pc:docMk/>
            <pc:sldMk cId="3282562123" sldId="303"/>
            <ac:spMk id="2" creationId="{22F62927-ABD9-4D19-9702-FB4037A95610}"/>
          </ac:spMkLst>
        </pc:spChg>
        <pc:spChg chg="del">
          <ac:chgData name="marcos aurelio gularte de castro" userId="67f50566e2aee3b4" providerId="LiveId" clId="{E487E56B-187C-456D-9052-DBD51DAD5113}" dt="2020-03-13T02:42:28.858" v="406" actId="931"/>
          <ac:spMkLst>
            <pc:docMk/>
            <pc:sldMk cId="3282562123" sldId="303"/>
            <ac:spMk id="3" creationId="{A9DBC8B4-165C-4FF0-AE61-BCAC1F0E2995}"/>
          </ac:spMkLst>
        </pc:spChg>
        <pc:picChg chg="add mod modCrop">
          <ac:chgData name="marcos aurelio gularte de castro" userId="67f50566e2aee3b4" providerId="LiveId" clId="{E487E56B-187C-456D-9052-DBD51DAD5113}" dt="2020-03-13T02:42:33.751" v="409" actId="18131"/>
          <ac:picMkLst>
            <pc:docMk/>
            <pc:sldMk cId="3282562123" sldId="303"/>
            <ac:picMk id="5" creationId="{48864697-1332-4744-87C7-DC5AAEDBC06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736093408" sldId="304"/>
        </pc:sldMkLst>
        <pc:spChg chg="mod">
          <ac:chgData name="marcos aurelio gularte de castro" userId="67f50566e2aee3b4" providerId="LiveId" clId="{E487E56B-187C-456D-9052-DBD51DAD5113}" dt="2020-03-12T23:57:04.183" v="242" actId="20577"/>
          <ac:spMkLst>
            <pc:docMk/>
            <pc:sldMk cId="2736093408" sldId="304"/>
            <ac:spMk id="2" creationId="{D75AE8A9-33B8-4BB6-BC61-C7488C0F817E}"/>
          </ac:spMkLst>
        </pc:spChg>
        <pc:spChg chg="del">
          <ac:chgData name="marcos aurelio gularte de castro" userId="67f50566e2aee3b4" providerId="LiveId" clId="{E487E56B-187C-456D-9052-DBD51DAD5113}" dt="2020-03-13T02:44:16.039" v="413" actId="931"/>
          <ac:spMkLst>
            <pc:docMk/>
            <pc:sldMk cId="2736093408" sldId="304"/>
            <ac:spMk id="3" creationId="{926CC8F7-0571-4194-A730-9100EA2D5B67}"/>
          </ac:spMkLst>
        </pc:spChg>
        <pc:spChg chg="add del mod">
          <ac:chgData name="marcos aurelio gularte de castro" userId="67f50566e2aee3b4" providerId="LiveId" clId="{E487E56B-187C-456D-9052-DBD51DAD5113}" dt="2020-03-13T02:45:56.787" v="423"/>
          <ac:spMkLst>
            <pc:docMk/>
            <pc:sldMk cId="2736093408" sldId="304"/>
            <ac:spMk id="7" creationId="{07679044-3837-4C15-9EC5-1737464EA4F0}"/>
          </ac:spMkLst>
        </pc:spChg>
        <pc:spChg chg="add del mod">
          <ac:chgData name="marcos aurelio gularte de castro" userId="67f50566e2aee3b4" providerId="LiveId" clId="{E487E56B-187C-456D-9052-DBD51DAD5113}" dt="2020-03-13T02:45:58.609" v="424"/>
          <ac:spMkLst>
            <pc:docMk/>
            <pc:sldMk cId="2736093408" sldId="304"/>
            <ac:spMk id="9" creationId="{A071C13D-2D66-446E-B7C4-C67FB0AE50F0}"/>
          </ac:spMkLst>
        </pc:spChg>
        <pc:spChg chg="add del mod">
          <ac:chgData name="marcos aurelio gularte de castro" userId="67f50566e2aee3b4" providerId="LiveId" clId="{E487E56B-187C-456D-9052-DBD51DAD5113}" dt="2020-03-13T02:45:58.609" v="424"/>
          <ac:spMkLst>
            <pc:docMk/>
            <pc:sldMk cId="2736093408" sldId="304"/>
            <ac:spMk id="10" creationId="{12328361-C7F4-4040-AD71-9F5004BD6DCF}"/>
          </ac:spMkLst>
        </pc:spChg>
        <pc:picChg chg="add del mod modCrop">
          <ac:chgData name="marcos aurelio gularte de castro" userId="67f50566e2aee3b4" providerId="LiveId" clId="{E487E56B-187C-456D-9052-DBD51DAD5113}" dt="2020-03-13T02:45:48.787" v="422" actId="478"/>
          <ac:picMkLst>
            <pc:docMk/>
            <pc:sldMk cId="2736093408" sldId="304"/>
            <ac:picMk id="5" creationId="{452ADA24-3095-4A2F-96E9-4EF05CC7240C}"/>
          </ac:picMkLst>
        </pc:picChg>
        <pc:picChg chg="add">
          <ac:chgData name="marcos aurelio gularte de castro" userId="67f50566e2aee3b4" providerId="LiveId" clId="{E487E56B-187C-456D-9052-DBD51DAD5113}" dt="2020-03-13T02:45:56.787" v="423"/>
          <ac:picMkLst>
            <pc:docMk/>
            <pc:sldMk cId="2736093408" sldId="304"/>
            <ac:picMk id="8" creationId="{AE1D4863-C320-4D49-8D20-D868EA2E7C0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586333556" sldId="305"/>
        </pc:sldMkLst>
        <pc:spChg chg="mod">
          <ac:chgData name="marcos aurelio gularte de castro" userId="67f50566e2aee3b4" providerId="LiveId" clId="{E487E56B-187C-456D-9052-DBD51DAD5113}" dt="2020-03-12T23:57:48.995" v="245" actId="20577"/>
          <ac:spMkLst>
            <pc:docMk/>
            <pc:sldMk cId="586333556" sldId="305"/>
            <ac:spMk id="2" creationId="{BE21F106-0C00-462E-883E-7C2C93BDC1AB}"/>
          </ac:spMkLst>
        </pc:spChg>
        <pc:spChg chg="del">
          <ac:chgData name="marcos aurelio gularte de castro" userId="67f50566e2aee3b4" providerId="LiveId" clId="{E487E56B-187C-456D-9052-DBD51DAD5113}" dt="2020-03-13T02:45:15.384" v="418"/>
          <ac:spMkLst>
            <pc:docMk/>
            <pc:sldMk cId="586333556" sldId="305"/>
            <ac:spMk id="3" creationId="{3CE7BBF9-BBC7-4989-8966-766AFE680FB0}"/>
          </ac:spMkLst>
        </pc:spChg>
        <pc:spChg chg="add del mod">
          <ac:chgData name="marcos aurelio gularte de castro" userId="67f50566e2aee3b4" providerId="LiveId" clId="{E487E56B-187C-456D-9052-DBD51DAD5113}" dt="2020-03-13T02:45:19.384" v="419"/>
          <ac:spMkLst>
            <pc:docMk/>
            <pc:sldMk cId="586333556" sldId="305"/>
            <ac:spMk id="5" creationId="{E839BFEF-87E5-4CE0-909E-9BC0B3188DC5}"/>
          </ac:spMkLst>
        </pc:spChg>
        <pc:spChg chg="add del mod">
          <ac:chgData name="marcos aurelio gularte de castro" userId="67f50566e2aee3b4" providerId="LiveId" clId="{E487E56B-187C-456D-9052-DBD51DAD5113}" dt="2020-03-13T02:45:19.384" v="419"/>
          <ac:spMkLst>
            <pc:docMk/>
            <pc:sldMk cId="586333556" sldId="305"/>
            <ac:spMk id="6" creationId="{9E7D94EA-4AE1-4A4C-9D47-A86D41150122}"/>
          </ac:spMkLst>
        </pc:spChg>
        <pc:picChg chg="add">
          <ac:chgData name="marcos aurelio gularte de castro" userId="67f50566e2aee3b4" providerId="LiveId" clId="{E487E56B-187C-456D-9052-DBD51DAD5113}" dt="2020-03-13T02:45:15.384" v="418"/>
          <ac:picMkLst>
            <pc:docMk/>
            <pc:sldMk cId="586333556" sldId="305"/>
            <ac:picMk id="4" creationId="{9DAE3675-097A-40E3-A048-1A914CF88C6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2259991659" sldId="306"/>
        </pc:sldMkLst>
        <pc:spChg chg="mod">
          <ac:chgData name="marcos aurelio gularte de castro" userId="67f50566e2aee3b4" providerId="LiveId" clId="{E487E56B-187C-456D-9052-DBD51DAD5113}" dt="2020-03-12T23:58:04.714" v="247" actId="20577"/>
          <ac:spMkLst>
            <pc:docMk/>
            <pc:sldMk cId="2259991659" sldId="306"/>
            <ac:spMk id="2" creationId="{F1737797-AC76-4A86-96FC-1C80DFC31CCF}"/>
          </ac:spMkLst>
        </pc:spChg>
        <pc:spChg chg="del">
          <ac:chgData name="marcos aurelio gularte de castro" userId="67f50566e2aee3b4" providerId="LiveId" clId="{E487E56B-187C-456D-9052-DBD51DAD5113}" dt="2020-03-13T02:45:44.550" v="420"/>
          <ac:spMkLst>
            <pc:docMk/>
            <pc:sldMk cId="2259991659" sldId="306"/>
            <ac:spMk id="3" creationId="{3A0EE36D-91F6-45A7-9214-BD8B7CE79A64}"/>
          </ac:spMkLst>
        </pc:spChg>
        <pc:spChg chg="add del mod">
          <ac:chgData name="marcos aurelio gularte de castro" userId="67f50566e2aee3b4" providerId="LiveId" clId="{E487E56B-187C-456D-9052-DBD51DAD5113}" dt="2020-03-13T02:45:46.284" v="421"/>
          <ac:spMkLst>
            <pc:docMk/>
            <pc:sldMk cId="2259991659" sldId="306"/>
            <ac:spMk id="5" creationId="{0952385F-52A0-4B20-B74A-D7875399908B}"/>
          </ac:spMkLst>
        </pc:spChg>
        <pc:spChg chg="add del mod">
          <ac:chgData name="marcos aurelio gularte de castro" userId="67f50566e2aee3b4" providerId="LiveId" clId="{E487E56B-187C-456D-9052-DBD51DAD5113}" dt="2020-03-13T02:45:46.284" v="421"/>
          <ac:spMkLst>
            <pc:docMk/>
            <pc:sldMk cId="2259991659" sldId="306"/>
            <ac:spMk id="6" creationId="{FF1327C6-1B03-49F1-82B7-B256541B0EC6}"/>
          </ac:spMkLst>
        </pc:spChg>
        <pc:picChg chg="add">
          <ac:chgData name="marcos aurelio gularte de castro" userId="67f50566e2aee3b4" providerId="LiveId" clId="{E487E56B-187C-456D-9052-DBD51DAD5113}" dt="2020-03-13T02:45:44.550" v="420"/>
          <ac:picMkLst>
            <pc:docMk/>
            <pc:sldMk cId="2259991659" sldId="306"/>
            <ac:picMk id="4" creationId="{9BE8975F-8D3E-45A5-8016-09D38ACDF9D5}"/>
          </ac:picMkLst>
        </pc:picChg>
      </pc:sldChg>
      <pc:sldChg chg="add del">
        <pc:chgData name="marcos aurelio gularte de castro" userId="67f50566e2aee3b4" providerId="LiveId" clId="{E487E56B-187C-456D-9052-DBD51DAD5113}" dt="2020-03-12T23:58:13.234" v="248" actId="47"/>
        <pc:sldMkLst>
          <pc:docMk/>
          <pc:sldMk cId="2862709061" sldId="307"/>
        </pc:sldMkLst>
      </pc:sldChg>
      <pc:sldChg chg="addSp delSp modSp add modTransition">
        <pc:chgData name="marcos aurelio gularte de castro" userId="67f50566e2aee3b4" providerId="LiveId" clId="{E487E56B-187C-456D-9052-DBD51DAD5113}" dt="2020-03-13T02:46:09.659" v="426"/>
        <pc:sldMkLst>
          <pc:docMk/>
          <pc:sldMk cId="3166613272" sldId="307"/>
        </pc:sldMkLst>
        <pc:spChg chg="del mod">
          <ac:chgData name="marcos aurelio gularte de castro" userId="67f50566e2aee3b4" providerId="LiveId" clId="{E487E56B-187C-456D-9052-DBD51DAD5113}" dt="2020-03-13T02:37:16.779" v="382" actId="478"/>
          <ac:spMkLst>
            <pc:docMk/>
            <pc:sldMk cId="3166613272" sldId="307"/>
            <ac:spMk id="2" creationId="{2AE60E71-5B14-4E80-BE04-953335FF64C1}"/>
          </ac:spMkLst>
        </pc:spChg>
        <pc:spChg chg="del mod">
          <ac:chgData name="marcos aurelio gularte de castro" userId="67f50566e2aee3b4" providerId="LiveId" clId="{E487E56B-187C-456D-9052-DBD51DAD5113}" dt="2020-03-13T02:37:23.772" v="384"/>
          <ac:spMkLst>
            <pc:docMk/>
            <pc:sldMk cId="3166613272" sldId="307"/>
            <ac:spMk id="3" creationId="{EBD0A96F-621E-483C-8F75-1FA7EA9D1061}"/>
          </ac:spMkLst>
        </pc:spChg>
        <pc:spChg chg="add del mod">
          <ac:chgData name="marcos aurelio gularte de castro" userId="67f50566e2aee3b4" providerId="LiveId" clId="{E487E56B-187C-456D-9052-DBD51DAD5113}" dt="2020-03-13T02:37:26.339" v="385"/>
          <ac:spMkLst>
            <pc:docMk/>
            <pc:sldMk cId="3166613272" sldId="307"/>
            <ac:spMk id="4" creationId="{0B243985-6E9F-455D-A818-3887B091FFB8}"/>
          </ac:spMkLst>
        </pc:spChg>
        <pc:spChg chg="add del mod">
          <ac:chgData name="marcos aurelio gularte de castro" userId="67f50566e2aee3b4" providerId="LiveId" clId="{E487E56B-187C-456D-9052-DBD51DAD5113}" dt="2020-03-13T02:37:29.016" v="387" actId="478"/>
          <ac:spMkLst>
            <pc:docMk/>
            <pc:sldMk cId="3166613272" sldId="307"/>
            <ac:spMk id="5" creationId="{61A3315C-13BB-4563-B4B3-392BB3E8AAAF}"/>
          </ac:spMkLst>
        </pc:spChg>
        <pc:picChg chg="add mod">
          <ac:chgData name="marcos aurelio gularte de castro" userId="67f50566e2aee3b4" providerId="LiveId" clId="{E487E56B-187C-456D-9052-DBD51DAD5113}" dt="2020-03-13T02:37:51.749" v="393" actId="1076"/>
          <ac:picMkLst>
            <pc:docMk/>
            <pc:sldMk cId="3166613272" sldId="307"/>
            <ac:picMk id="13314" creationId="{D681F372-5518-40AE-9219-60BB597338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430009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7907" y="-1"/>
            <a:ext cx="7464056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5"/>
            <a:ext cx="5111750" cy="2879195"/>
          </a:xfrm>
        </p:spPr>
        <p:txBody>
          <a:bodyPr anchor="b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1E3F00-8CB6-4799-BC51-9E9ACB055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Marcos 2: 1-12 </a:t>
            </a:r>
          </a:p>
        </p:txBody>
      </p:sp>
      <p:pic>
        <p:nvPicPr>
          <p:cNvPr id="8" name="Espaço Reservado para Imagem 7" descr="Uma imagem contendo pessoa, no interior, em pé, homem&#10;&#10;Descrição gerada automaticamente">
            <a:extLst>
              <a:ext uri="{FF2B5EF4-FFF2-40B4-BE49-F238E27FC236}">
                <a16:creationId xmlns:a16="http://schemas.microsoft.com/office/drawing/2014/main" id="{4D7C15FD-EEAF-414A-8493-0DE455875A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24883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4D2F742-F96B-4E50-B4D6-9B0D6780B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 que esse homem estava paralítico? </a:t>
            </a:r>
          </a:p>
        </p:txBody>
      </p:sp>
      <p:pic>
        <p:nvPicPr>
          <p:cNvPr id="8" name="Espaço Reservado para Imagem 7" descr="Uma imagem contendo grama, feno, ao ar livre, pessoa&#10;&#10;Descrição gerada automaticamente">
            <a:extLst>
              <a:ext uri="{FF2B5EF4-FFF2-40B4-BE49-F238E27FC236}">
                <a16:creationId xmlns:a16="http://schemas.microsoft.com/office/drawing/2014/main" id="{090E3FE1-02DD-497F-87FC-2AAE194877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88905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F2F0B98-F816-4BF2-BDBE-9721BE3D7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Por muitos anos, esse homem carregava um peso, um fardo no seu coração que ninguém nem coisa alguma poderia tirar dos seus ombros.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52C8946-C858-444F-B571-240C33398E1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376270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7B57DE3-0ACE-433A-A539-397788EBE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Ouvia das curas que Cristo operara na vida de outros e buscava essa cura para a sua vida.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00BBA25-D4CD-42D3-9503-1A87EA0E58F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636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92BB59B-2F2E-4DBB-B39F-56DF1849A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olhando para a causa do pecado dele, pensava até que Cristo não pudesse atendê-lo.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2A94F0F-E100-45EA-B546-A1B071D3FE6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74463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DCADACB-5D0A-40C6-AF90-D5B4A3B5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 Satanás olha para nós e diz: você já pecou de mais, o seu pecado foi muito grande, Cristo não pode atender nem lhe perdoar.</a:t>
            </a:r>
          </a:p>
        </p:txBody>
      </p:sp>
      <p:pic>
        <p:nvPicPr>
          <p:cNvPr id="13" name="Espaço Reservado para Imagem 12" descr="Uma imagem contendo pessoa, homem, ao ar livre, grama&#10;&#10;Descrição gerada automaticamente">
            <a:extLst>
              <a:ext uri="{FF2B5EF4-FFF2-40B4-BE49-F238E27FC236}">
                <a16:creationId xmlns:a16="http://schemas.microsoft.com/office/drawing/2014/main" id="{370EA271-A105-4571-9445-3246AB49B2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98683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DB0124D-BAF8-4095-84B9-60CA449DB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mais um paralítico poderia querer na vida?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8622620-39D0-4819-BAA4-10BA909075A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033930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23FC97E-7011-459B-BD53-9931256F8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não queria andar. Qual era a intenção desse homem?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50408A5-888C-4C56-BD5A-4DA1C87CF16F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932706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626BE2E-34EA-42C9-99DE-1C6E5760A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Ele estava em busca de uma cura muito maior. </a:t>
            </a:r>
          </a:p>
        </p:txBody>
      </p:sp>
      <p:pic>
        <p:nvPicPr>
          <p:cNvPr id="5" name="Espaço Reservado para Imagem 4" descr="Uma imagem contendo ao ar livre, edifício, pessoa, rocha&#10;&#10;Descrição gerada automaticamente">
            <a:extLst>
              <a:ext uri="{FF2B5EF4-FFF2-40B4-BE49-F238E27FC236}">
                <a16:creationId xmlns:a16="http://schemas.microsoft.com/office/drawing/2014/main" id="{29D3F81B-A02F-41E6-87E1-B21D165881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23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39201134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FD8A1FD-A622-4B54-B7D9-FDBB80C04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ansiava ser perdoado.</a:t>
            </a:r>
          </a:p>
        </p:txBody>
      </p:sp>
      <p:pic>
        <p:nvPicPr>
          <p:cNvPr id="6" name="Espaço Reservado para Imagem 5" descr="Uma imagem contendo grama, feno, ao ar livre, pessoa&#10;&#10;Descrição gerada automaticamente">
            <a:extLst>
              <a:ext uri="{FF2B5EF4-FFF2-40B4-BE49-F238E27FC236}">
                <a16:creationId xmlns:a16="http://schemas.microsoft.com/office/drawing/2014/main" id="{63760068-FE94-48CA-904C-D1DCE40BDE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1575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NA CASA DE PEDRO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155509"/>
            <a:ext cx="4198679" cy="104986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Pr. Clemente Pereira Junior Evangelista Associado da ASP</a:t>
            </a:r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63CA6E-2FDD-4281-AB40-C108FC3A8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“O paralítico imergira no desespero. Ouviu então contar as obras de Jesus. Outros, tão pecadores e desamparados como ele, haviam sido curados e foi animado a crer que também ele o poderia ser, se fosse levado ao Salvador. Sua esperança quase se desvaneceu ao lembrar-se da causa de seu mal, todavia não podia rejeitar a possibilidade da cura. CBV - Pag. 73”</a:t>
            </a:r>
          </a:p>
        </p:txBody>
      </p:sp>
    </p:spTree>
    <p:extLst>
      <p:ext uri="{BB962C8B-B14F-4D97-AF65-F5344CB8AC3E}">
        <p14:creationId xmlns:p14="http://schemas.microsoft.com/office/powerpoint/2010/main" val="307546815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BEBB49-EB71-4CDF-97A7-2850416B2F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“Seu grande desejo era o alívio do grande fardo do pecado. Ansiava ver a Jesus, e receber a certeza do perdão e a paz com o Céu. Então estaria contente de viver ou morrer, segundo a vontade de Deus”</a:t>
            </a:r>
            <a:br>
              <a:rPr lang="pt-BR" dirty="0"/>
            </a:br>
            <a:r>
              <a:rPr lang="pt-BR" dirty="0"/>
              <a:t>CBV, Pag. 74.</a:t>
            </a:r>
          </a:p>
        </p:txBody>
      </p:sp>
    </p:spTree>
    <p:extLst>
      <p:ext uri="{BB962C8B-B14F-4D97-AF65-F5344CB8AC3E}">
        <p14:creationId xmlns:p14="http://schemas.microsoft.com/office/powerpoint/2010/main" val="29787370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23BE434-3D16-47C0-8B02-EB4823BA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estava na casa de Pedro ensinando a Palavra.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B70FEAA-605C-433A-A96A-2A45EEDD94F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90013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169F88-7CF6-4079-A499-68CC233E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havia uma enorme quantidade de pessoas, era impossível entrarem na casa.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1D94499-486F-4CA8-9A83-D54D4C0F3512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912714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D1B80CF-13D3-41A8-979C-E0A7F2EEA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Até que por sugestão do próprio paralítico, os amigos subiram ao telhado da casa, abriram-no e o  desceram até Cristo, interrompendo a reunião.</a:t>
            </a:r>
          </a:p>
        </p:txBody>
      </p:sp>
      <p:pic>
        <p:nvPicPr>
          <p:cNvPr id="5" name="Espaço Reservado para Imagem 4" descr="Uma imagem contendo pessoa, ao ar livre, homem, olhando&#10;&#10;Descrição gerada automaticamente">
            <a:extLst>
              <a:ext uri="{FF2B5EF4-FFF2-40B4-BE49-F238E27FC236}">
                <a16:creationId xmlns:a16="http://schemas.microsoft.com/office/drawing/2014/main" id="{B66827DD-3208-4480-B63A-9A2CBEFB74E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7223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B302C8-A86B-4A68-9F92-E080A886E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Nada impede a cura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06DAFF4-36B8-413D-8C93-12CDF34310C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60913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451CB8-8062-4B06-BD52-FDF7C0E3B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realmente queremos ser curados e buscamos a Deus pelo motivo certo, nada pode nos impedir.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26F8E06-8967-4AFB-B06F-8489372CDAA1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653582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33AD768-0FFC-44BE-93C0-A29A3939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A Fé sempre vai nos levar a uma ação, a fé verdadeira não é isenta de ação humana.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51A0FF1-62C1-4BF7-918D-F6B6FC9F709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8113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BB5151-D06C-4F10-97FB-2E792B190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Se esse homem não tivesse aquele encontro com Cristo, ele nunca seria curado.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A9A9424-FC64-4CDA-9F42-AD3E4F0D344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7345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49F7343-C181-48C9-A0C9-6F3751DD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Quantas vezes arrumamos desculpas e criamos obstáculos colocando toda responsabilidade nos ombros de Deus.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12B4924-0327-4AD5-A7CC-AAEACB36190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08230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356CD71-0AFA-4DCF-A07D-1F7E92203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Todos nós precisamos dessa mensagem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543236-AF6C-45F8-A9BE-C3AB034770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3"/>
          <a:stretch/>
        </p:blipFill>
        <p:spPr>
          <a:xfrm>
            <a:off x="5757831" y="294336"/>
            <a:ext cx="6112436" cy="6142326"/>
          </a:xfrm>
        </p:spPr>
      </p:pic>
    </p:spTree>
    <p:extLst>
      <p:ext uri="{BB962C8B-B14F-4D97-AF65-F5344CB8AC3E}">
        <p14:creationId xmlns:p14="http://schemas.microsoft.com/office/powerpoint/2010/main" val="31965457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BFFD36-FDD5-4730-A4ED-EFD370C73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Ele é quem realiza o milagre, mas o milagre não acontece se não o buscarmos, se não nos entregarmos à sua vontade.</a:t>
            </a:r>
          </a:p>
        </p:txBody>
      </p:sp>
      <p:pic>
        <p:nvPicPr>
          <p:cNvPr id="5" name="Espaço Reservado para Imagem 4" descr="Uma imagem contendo pessoa, homem, olhando, mulher&#10;&#10;Descrição gerada automaticamente">
            <a:extLst>
              <a:ext uri="{FF2B5EF4-FFF2-40B4-BE49-F238E27FC236}">
                <a16:creationId xmlns:a16="http://schemas.microsoft.com/office/drawing/2014/main" id="{0D06C00C-157D-44A5-9383-452D6A67540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43321290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221CFEB-808C-46F3-A1DE-8D96F1D16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milagre acontece quando a busca humana se encontra com a mão de Deus.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719465C-87F7-4805-B3BC-072968FBE0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87856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8BF26F-CCA8-4945-BE63-0F33D2EBE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razão da Cura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BF92E89-2255-4F96-8A1F-7D654C47DC2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98966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E8EE8E3-B56B-4252-8E5A-34F86345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 Tem bom ânimo; perdoados estão os teus pecados, (Mar 2:5).</a:t>
            </a:r>
          </a:p>
        </p:txBody>
      </p:sp>
    </p:spTree>
    <p:extLst>
      <p:ext uri="{BB962C8B-B14F-4D97-AF65-F5344CB8AC3E}">
        <p14:creationId xmlns:p14="http://schemas.microsoft.com/office/powerpoint/2010/main" val="184663785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C342600-C129-4FB2-8C4D-2BCE28CFC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Cristo conhecia o coração do homem e qual era sua real necessidade.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E42F720-EA6E-4CFF-AF5E-C93DD999D649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766989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DFAE8D9-5A5F-4BEA-B526-27CF89D4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maior cura não é a cura física, mas sim a cura espiritual. </a:t>
            </a:r>
          </a:p>
        </p:txBody>
      </p:sp>
      <p:pic>
        <p:nvPicPr>
          <p:cNvPr id="5" name="Espaço Reservado para Imagem 4" descr="Homem de camisa branca&#10;&#10;Descrição gerada automaticamente">
            <a:extLst>
              <a:ext uri="{FF2B5EF4-FFF2-40B4-BE49-F238E27FC236}">
                <a16:creationId xmlns:a16="http://schemas.microsoft.com/office/drawing/2014/main" id="{CD63B9E2-80B3-4C1C-A21A-66DDDDA8AB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497639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4531F24-0710-47AB-837B-97C538AD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agora encontrou a paz que tanto buscava.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501A2635-29F5-4C54-A3D9-1B536BC5606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63067968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DC007D-9661-47AA-88A3-A993ACB5A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 que pensais mal em vosso coração? Pois o que é mais fácil? Dizer ao paralitico: perdoados estão os teus pecados, ou: levanta-te e anda? Ora para que saibais que o Filho do Homem tem autoridade para perdoar pecados, disse Ele voltando-se para o paralítico: Levante-se, toma a tua cama e vai para a tua casa.” Marcos 2:6-11. </a:t>
            </a:r>
          </a:p>
        </p:txBody>
      </p:sp>
    </p:spTree>
    <p:extLst>
      <p:ext uri="{BB962C8B-B14F-4D97-AF65-F5344CB8AC3E}">
        <p14:creationId xmlns:p14="http://schemas.microsoft.com/office/powerpoint/2010/main" val="395250620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D583844-6C66-4868-A774-14B48C592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Jesus era Deus e tinha toda autoridade.</a:t>
            </a:r>
          </a:p>
        </p:txBody>
      </p:sp>
      <p:pic>
        <p:nvPicPr>
          <p:cNvPr id="5" name="Espaço Reservado para Imagem 4" descr="Uma imagem contendo pessoa, no interior, em pé, homem&#10;&#10;Descrição gerada automaticamente">
            <a:extLst>
              <a:ext uri="{FF2B5EF4-FFF2-40B4-BE49-F238E27FC236}">
                <a16:creationId xmlns:a16="http://schemas.microsoft.com/office/drawing/2014/main" id="{C15B56C4-AD99-4E87-B58F-F5BB67CD18E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91836825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16791BE-4475-4468-882D-A87DDF11D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o foco é correto, e quando buscamos a Deus pelo motivo certo, podemos ter a certeza de que iremos receber muito mais do que pedimos ou pensamos. </a:t>
            </a:r>
          </a:p>
        </p:txBody>
      </p:sp>
      <p:pic>
        <p:nvPicPr>
          <p:cNvPr id="5" name="Espaço Reservado para Imagem 4" descr="Uma imagem contendo pessoa, falando, mulher, telefone&#10;&#10;Descrição gerada automaticamente">
            <a:extLst>
              <a:ext uri="{FF2B5EF4-FFF2-40B4-BE49-F238E27FC236}">
                <a16:creationId xmlns:a16="http://schemas.microsoft.com/office/drawing/2014/main" id="{32D378E5-7489-4560-8260-4B2F14335C2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3598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A81B1B0-733C-4F5C-A2C5-E2B807E1F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cura da alma</a:t>
            </a:r>
          </a:p>
        </p:txBody>
      </p:sp>
      <p:pic>
        <p:nvPicPr>
          <p:cNvPr id="6" name="Espaço Reservado para Imagem 5" descr="Uma imagem contendo grama, feno, ao ar livre, pessoa&#10;&#10;Descrição gerada automaticamente">
            <a:extLst>
              <a:ext uri="{FF2B5EF4-FFF2-40B4-BE49-F238E27FC236}">
                <a16:creationId xmlns:a16="http://schemas.microsoft.com/office/drawing/2014/main" id="{88FEAC25-6D2A-4DD3-A70F-14A7505699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081904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414B46D-6022-4ADC-9D91-BC832B62B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Cristo sabe exatamente o que é necessário em nossa vida.</a:t>
            </a:r>
          </a:p>
        </p:txBody>
      </p:sp>
      <p:pic>
        <p:nvPicPr>
          <p:cNvPr id="5" name="Espaço Reservado para Imagem 4" descr="Pessoa posando para foto&#10;&#10;Descrição gerada automaticamente">
            <a:extLst>
              <a:ext uri="{FF2B5EF4-FFF2-40B4-BE49-F238E27FC236}">
                <a16:creationId xmlns:a16="http://schemas.microsoft.com/office/drawing/2014/main" id="{161149ED-A9AE-442F-8FAE-FF44C31E0C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116275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5E18145-B927-4360-BF2C-E006ACB98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Precisamos ser curados espiritualmente.</a:t>
            </a:r>
          </a:p>
        </p:txBody>
      </p:sp>
      <p:pic>
        <p:nvPicPr>
          <p:cNvPr id="5" name="Espaço Reservado para Imagem 4" descr="Homem com a mão no rosto&#10;&#10;Descrição gerada automaticamente">
            <a:extLst>
              <a:ext uri="{FF2B5EF4-FFF2-40B4-BE49-F238E27FC236}">
                <a16:creationId xmlns:a16="http://schemas.microsoft.com/office/drawing/2014/main" id="{4BE3C7DD-DB61-4CCE-9224-C81DA1D31F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94978781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FFD5624-C71C-4C6D-BC8C-58D83D0E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Kim </a:t>
            </a:r>
            <a:r>
              <a:rPr lang="pt-BR" dirty="0" err="1"/>
              <a:t>Phuc</a:t>
            </a:r>
            <a:r>
              <a:rPr lang="pt-BR" dirty="0"/>
              <a:t> Phan </a:t>
            </a:r>
            <a:r>
              <a:rPr lang="pt-BR" dirty="0" err="1"/>
              <a:t>Thi</a:t>
            </a: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229721-1432-4AA2-9ACC-8BE3C4EAA06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0194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681F372-5518-40AE-9219-60BB597338C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2970" y="-15288"/>
            <a:ext cx="12677940" cy="6873288"/>
          </a:xfrm>
        </p:spPr>
      </p:pic>
    </p:spTree>
    <p:extLst>
      <p:ext uri="{BB962C8B-B14F-4D97-AF65-F5344CB8AC3E}">
        <p14:creationId xmlns:p14="http://schemas.microsoft.com/office/powerpoint/2010/main" val="316661327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82B62F-22FE-4957-B27A-A6429A39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Poder para oferecer perdão e alívio por ter sido perdoado.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281C5BD-5E5A-453F-B9BA-D054F040C0F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230553586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D2E2B49-D808-40CB-BE0D-CC229CB1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 você, qual a grande cura que precisa hoje?  </a:t>
            </a:r>
          </a:p>
        </p:txBody>
      </p:sp>
      <p:pic>
        <p:nvPicPr>
          <p:cNvPr id="5" name="Espaço Reservado para Imagem 4" descr="Uma imagem contendo pessoa, no interior, mulher, óculos&#10;&#10;Descrição gerada automaticamente">
            <a:extLst>
              <a:ext uri="{FF2B5EF4-FFF2-40B4-BE49-F238E27FC236}">
                <a16:creationId xmlns:a16="http://schemas.microsoft.com/office/drawing/2014/main" id="{E8631904-2080-4CD2-88E6-B1E76423AAB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913984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132F61-D005-45DD-A278-67AF48B61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Nunca se esqueça de que Deus o ama, não importa o erro que cometeu, o passado que teve.</a:t>
            </a:r>
          </a:p>
        </p:txBody>
      </p:sp>
      <p:pic>
        <p:nvPicPr>
          <p:cNvPr id="5" name="Espaço Reservado para Imagem 4" descr="Mulher com cabelos longos&#10;&#10;Descrição gerada automaticamente">
            <a:extLst>
              <a:ext uri="{FF2B5EF4-FFF2-40B4-BE49-F238E27FC236}">
                <a16:creationId xmlns:a16="http://schemas.microsoft.com/office/drawing/2014/main" id="{B0D86BB3-3462-4729-9196-7B9539E634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54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211278725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2F62927-ABD9-4D19-9702-FB4037A95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Ele deseja lhe perdoar, restaurar sua vida e conceder a você salvação. </a:t>
            </a:r>
            <a:endParaRPr lang="pt-BR" b="1" dirty="0"/>
          </a:p>
        </p:txBody>
      </p:sp>
      <p:pic>
        <p:nvPicPr>
          <p:cNvPr id="5" name="Espaço Reservado para Imagem 4" descr="Homem com turbante preto na grama&#10;&#10;Descrição gerada automaticamente">
            <a:extLst>
              <a:ext uri="{FF2B5EF4-FFF2-40B4-BE49-F238E27FC236}">
                <a16:creationId xmlns:a16="http://schemas.microsoft.com/office/drawing/2014/main" id="{48864697-1332-4744-87C7-DC5AAEDBC06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28256212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A226CF7-9839-4474-B99D-3EDBCF4D9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cura é real e pode acontecer hoje na sua vida.</a:t>
            </a:r>
          </a:p>
        </p:txBody>
      </p:sp>
      <p:pic>
        <p:nvPicPr>
          <p:cNvPr id="5" name="Espaço Reservado para Imagem 4" descr="Mulher com cabelos longos&#10;&#10;Descrição gerada automaticamente">
            <a:extLst>
              <a:ext uri="{FF2B5EF4-FFF2-40B4-BE49-F238E27FC236}">
                <a16:creationId xmlns:a16="http://schemas.microsoft.com/office/drawing/2014/main" id="{35AC9840-46D8-4E59-86D8-55A9479D494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452467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5AE8A9-33B8-4BB6-BC61-C7488C0F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Faça a sua parte e Deus fara a </a:t>
            </a:r>
            <a:r>
              <a:rPr lang="pt-BR" dirty="0" err="1"/>
              <a:t>dEle.</a:t>
            </a:r>
            <a:r>
              <a:rPr lang="pt-BR" dirty="0"/>
              <a:t>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E1D4863-C320-4D49-8D20-D868EA2E7C0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0934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6868E6B-5B6A-4CC5-AE1F-85F473C8A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mundo busca uma cura para preencher o vazio da alma e dar sentido à vida que talvez não seja a que Deus deseja operar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28E6612-4D66-4471-9EFB-72C189BF75D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964944648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E21F106-0C00-462E-883E-7C2C93BDC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Atravesse agora a multidão dos preconceitos, do orgulho, do medo, dos pensamentos de que não podemos ser perdoados.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DAE3675-097A-40E3-A048-1A914CF88C6F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633355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1737797-AC76-4A86-96FC-1C80DFC31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Suba ao telhado da fé, da perseverança, da persistência e tenha um encontro com Jesus e você encontrará a cura que estava procurando e sua vida nunca mais será a mesma.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BE8975F-8D3E-45A5-8016-09D38ACDF9D5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99165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46D375-0FA2-4A77-A9A0-23D6F11D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Princípio da cura</a:t>
            </a:r>
          </a:p>
        </p:txBody>
      </p:sp>
      <p:pic>
        <p:nvPicPr>
          <p:cNvPr id="7" name="Espaço Reservado para Imagem 6" descr="Uma imagem contendo pessoa, homem, vestuário, olhando&#10;&#10;Descrição gerada automaticamente">
            <a:extLst>
              <a:ext uri="{FF2B5EF4-FFF2-40B4-BE49-F238E27FC236}">
                <a16:creationId xmlns:a16="http://schemas.microsoft.com/office/drawing/2014/main" id="{C285F6C9-BAA6-4FC7-8A91-D1867764DF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4175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705414-77AB-4C78-9C44-2485FE0569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“Porque Deus amou o mundo de tal maneira que deu o seu Filho unigênito, para que todo aquele que nele crê não pereça, mas tenha a vida eterna” (João 3:16).</a:t>
            </a:r>
          </a:p>
        </p:txBody>
      </p:sp>
    </p:spTree>
    <p:extLst>
      <p:ext uri="{BB962C8B-B14F-4D97-AF65-F5344CB8AC3E}">
        <p14:creationId xmlns:p14="http://schemas.microsoft.com/office/powerpoint/2010/main" val="39379619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0E3BF70-3ED3-4F51-B9FD-B45B18BE2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Esse filho foi entregue pela prostituta, pelos drogados, pelo homossexual, pelo assassino, pelo adúltero, por aqueles que nem se quer iriam corresponder ao seu amor. </a:t>
            </a:r>
          </a:p>
        </p:txBody>
      </p:sp>
      <p:pic>
        <p:nvPicPr>
          <p:cNvPr id="5" name="Espaço Reservado para Imagem 4" descr="Uma imagem contendo ao ar livre, grama, campo, em pé&#10;&#10;Descrição gerada automaticamente">
            <a:extLst>
              <a:ext uri="{FF2B5EF4-FFF2-40B4-BE49-F238E27FC236}">
                <a16:creationId xmlns:a16="http://schemas.microsoft.com/office/drawing/2014/main" id="{78E4AF8B-A528-464D-A65F-7374A452077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114055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6944648-AC3A-4D1C-BB07-902E75D1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salvação, o perdão, a restauração são oferecidos para todos que creem </a:t>
            </a:r>
            <a:r>
              <a:rPr lang="pt-BR" dirty="0" err="1"/>
              <a:t>nEle</a:t>
            </a:r>
            <a:r>
              <a:rPr lang="pt-BR" dirty="0"/>
              <a:t>. </a:t>
            </a:r>
          </a:p>
        </p:txBody>
      </p:sp>
      <p:pic>
        <p:nvPicPr>
          <p:cNvPr id="5" name="Espaço Reservado para Imagem 4" descr="Uma imagem contendo ao ar livre, segurando, em pé, água&#10;&#10;Descrição gerada automaticamente">
            <a:extLst>
              <a:ext uri="{FF2B5EF4-FFF2-40B4-BE49-F238E27FC236}">
                <a16:creationId xmlns:a16="http://schemas.microsoft.com/office/drawing/2014/main" id="{A3A8ACE8-933A-44E8-8F42-4F6DE4BFA37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9250942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891</Words>
  <Application>Microsoft Office PowerPoint</Application>
  <PresentationFormat>Widescreen</PresentationFormat>
  <Paragraphs>50</Paragraphs>
  <Slides>52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Century Gothic</vt:lpstr>
      <vt:lpstr>Tema do Office</vt:lpstr>
      <vt:lpstr>Apresentação do PowerPoint</vt:lpstr>
      <vt:lpstr>O ENCONTRO MARCANTE NA CASA DE PEDRO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11</cp:revision>
  <dcterms:created xsi:type="dcterms:W3CDTF">2020-03-08T01:37:33Z</dcterms:created>
  <dcterms:modified xsi:type="dcterms:W3CDTF">2020-03-13T02:46:52Z</dcterms:modified>
</cp:coreProperties>
</file>