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6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99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58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B51428-9B45-4EBB-8554-24EE6D75F43C}" v="190" dt="2020-03-13T04:39:15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>
        <p:scale>
          <a:sx n="33" d="100"/>
          <a:sy n="33" d="100"/>
        </p:scale>
        <p:origin x="91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E487E56B-187C-456D-9052-DBD51DAD5113}"/>
    <pc:docChg chg="custSel addSld delSld modSld sldOrd modMainMaster">
      <pc:chgData name="marcos aurelio gularte de castro" userId="67f50566e2aee3b4" providerId="LiveId" clId="{E487E56B-187C-456D-9052-DBD51DAD5113}" dt="2020-03-13T04:39:17.363" v="298" actId="962"/>
      <pc:docMkLst>
        <pc:docMk/>
      </pc:docMkLst>
      <pc:sldChg chg="modSp modTransition setBg">
        <pc:chgData name="marcos aurelio gularte de castro" userId="67f50566e2aee3b4" providerId="LiveId" clId="{E487E56B-187C-456D-9052-DBD51DAD5113}" dt="2020-03-13T03:44:10.149" v="164"/>
        <pc:sldMkLst>
          <pc:docMk/>
          <pc:sldMk cId="183580406" sldId="256"/>
        </pc:sldMkLst>
        <pc:spChg chg="mod">
          <ac:chgData name="marcos aurelio gularte de castro" userId="67f50566e2aee3b4" providerId="LiveId" clId="{E487E56B-187C-456D-9052-DBD51DAD5113}" dt="2020-03-13T02:54:07.234" v="1"/>
          <ac:spMkLst>
            <pc:docMk/>
            <pc:sldMk cId="183580406" sldId="256"/>
            <ac:spMk id="2" creationId="{7477952C-4B84-4235-8425-C6DD4ACE77C1}"/>
          </ac:spMkLst>
        </pc:spChg>
        <pc:spChg chg="mod">
          <ac:chgData name="marcos aurelio gularte de castro" userId="67f50566e2aee3b4" providerId="LiveId" clId="{E487E56B-187C-456D-9052-DBD51DAD5113}" dt="2020-03-13T02:54:36.138" v="2"/>
          <ac:spMkLst>
            <pc:docMk/>
            <pc:sldMk cId="183580406" sldId="256"/>
            <ac:spMk id="5" creationId="{6EC9E90D-E1D7-4890-867E-2664DAE1A689}"/>
          </ac:spMkLst>
        </pc:spChg>
      </pc:sldChg>
      <pc:sldChg chg="modTransition">
        <pc:chgData name="marcos aurelio gularte de castro" userId="67f50566e2aee3b4" providerId="LiveId" clId="{E487E56B-187C-456D-9052-DBD51DAD5113}" dt="2020-03-13T03:44:10.149" v="164"/>
        <pc:sldMkLst>
          <pc:docMk/>
          <pc:sldMk cId="1393081079" sldId="257"/>
        </pc:sldMkLst>
      </pc:sldChg>
      <pc:sldChg chg="modTransition">
        <pc:chgData name="marcos aurelio gularte de castro" userId="67f50566e2aee3b4" providerId="LiveId" clId="{E487E56B-187C-456D-9052-DBD51DAD5113}" dt="2020-03-13T03:44:10.149" v="164"/>
        <pc:sldMkLst>
          <pc:docMk/>
          <pc:sldMk cId="855135516" sldId="258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924525081" sldId="259"/>
        </pc:sldMkLst>
      </pc:sldChg>
      <pc:sldChg chg="addSp delSp modSp add ord modTransition">
        <pc:chgData name="marcos aurelio gularte de castro" userId="67f50566e2aee3b4" providerId="LiveId" clId="{E487E56B-187C-456D-9052-DBD51DAD5113}" dt="2020-03-13T03:48:30.535" v="185" actId="18131"/>
        <pc:sldMkLst>
          <pc:docMk/>
          <pc:sldMk cId="3034486118" sldId="259"/>
        </pc:sldMkLst>
        <pc:spChg chg="mod">
          <ac:chgData name="marcos aurelio gularte de castro" userId="67f50566e2aee3b4" providerId="LiveId" clId="{E487E56B-187C-456D-9052-DBD51DAD5113}" dt="2020-03-13T03:46:18.948" v="180" actId="20577"/>
          <ac:spMkLst>
            <pc:docMk/>
            <pc:sldMk cId="3034486118" sldId="259"/>
            <ac:spMk id="2" creationId="{1EE3C1C6-C1EA-4FCF-900B-A6D426011FE2}"/>
          </ac:spMkLst>
        </pc:spChg>
        <pc:spChg chg="del">
          <ac:chgData name="marcos aurelio gularte de castro" userId="67f50566e2aee3b4" providerId="LiveId" clId="{E487E56B-187C-456D-9052-DBD51DAD5113}" dt="2020-03-13T03:48:06.299" v="182" actId="931"/>
          <ac:spMkLst>
            <pc:docMk/>
            <pc:sldMk cId="3034486118" sldId="259"/>
            <ac:spMk id="3" creationId="{EA2CC49A-7EA3-4067-9B29-FF7EFAE9F66B}"/>
          </ac:spMkLst>
        </pc:spChg>
        <pc:picChg chg="add mod modCrop">
          <ac:chgData name="marcos aurelio gularte de castro" userId="67f50566e2aee3b4" providerId="LiveId" clId="{E487E56B-187C-456D-9052-DBD51DAD5113}" dt="2020-03-13T03:48:30.535" v="185" actId="18131"/>
          <ac:picMkLst>
            <pc:docMk/>
            <pc:sldMk cId="3034486118" sldId="259"/>
            <ac:picMk id="5" creationId="{3725E227-9ED4-4494-9D1B-57AEA5F81F4B}"/>
          </ac:picMkLst>
        </pc:picChg>
      </pc:sldChg>
      <pc:sldChg chg="modSp add del modTransition">
        <pc:chgData name="marcos aurelio gularte de castro" userId="67f50566e2aee3b4" providerId="LiveId" clId="{E487E56B-187C-456D-9052-DBD51DAD5113}" dt="2020-03-13T03:46:22.257" v="181" actId="47"/>
        <pc:sldMkLst>
          <pc:docMk/>
          <pc:sldMk cId="1205491516" sldId="260"/>
        </pc:sldMkLst>
        <pc:spChg chg="mod">
          <ac:chgData name="marcos aurelio gularte de castro" userId="67f50566e2aee3b4" providerId="LiveId" clId="{E487E56B-187C-456D-9052-DBD51DAD5113}" dt="2020-03-13T02:58:27.959" v="40" actId="20577"/>
          <ac:spMkLst>
            <pc:docMk/>
            <pc:sldMk cId="1205491516" sldId="260"/>
            <ac:spMk id="2" creationId="{3B40816D-A89C-4722-89CF-A53CEC62A1BD}"/>
          </ac:spMkLst>
        </pc:sp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723242956" sldId="260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354760003" sldId="261"/>
        </pc:sldMkLst>
      </pc:sldChg>
      <pc:sldChg chg="addSp delSp modSp add modTransition">
        <pc:chgData name="marcos aurelio gularte de castro" userId="67f50566e2aee3b4" providerId="LiveId" clId="{E487E56B-187C-456D-9052-DBD51DAD5113}" dt="2020-03-13T03:44:10.149" v="164"/>
        <pc:sldMkLst>
          <pc:docMk/>
          <pc:sldMk cId="3480093791" sldId="261"/>
        </pc:sldMkLst>
        <pc:spChg chg="del">
          <ac:chgData name="marcos aurelio gularte de castro" userId="67f50566e2aee3b4" providerId="LiveId" clId="{E487E56B-187C-456D-9052-DBD51DAD5113}" dt="2020-03-13T02:59:56.884" v="45"/>
          <ac:spMkLst>
            <pc:docMk/>
            <pc:sldMk cId="3480093791" sldId="261"/>
            <ac:spMk id="2" creationId="{3A59CB86-C203-45B1-A6C2-6FE2E7392B38}"/>
          </ac:spMkLst>
        </pc:spChg>
        <pc:spChg chg="del">
          <ac:chgData name="marcos aurelio gularte de castro" userId="67f50566e2aee3b4" providerId="LiveId" clId="{E487E56B-187C-456D-9052-DBD51DAD5113}" dt="2020-03-13T02:59:56.884" v="45"/>
          <ac:spMkLst>
            <pc:docMk/>
            <pc:sldMk cId="3480093791" sldId="261"/>
            <ac:spMk id="3" creationId="{014ED9A8-0084-40C4-B098-03EF45B9A19B}"/>
          </ac:spMkLst>
        </pc:spChg>
        <pc:spChg chg="add mod">
          <ac:chgData name="marcos aurelio gularte de castro" userId="67f50566e2aee3b4" providerId="LiveId" clId="{E487E56B-187C-456D-9052-DBD51DAD5113}" dt="2020-03-13T03:00:07.191" v="50" actId="1076"/>
          <ac:spMkLst>
            <pc:docMk/>
            <pc:sldMk cId="3480093791" sldId="261"/>
            <ac:spMk id="4" creationId="{7C5F4473-CF2D-4477-AE77-EA31BDF350FD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3T03:49:10.320" v="187"/>
        <pc:sldMkLst>
          <pc:docMk/>
          <pc:sldMk cId="1141627771" sldId="262"/>
        </pc:sldMkLst>
        <pc:spChg chg="mod">
          <ac:chgData name="marcos aurelio gularte de castro" userId="67f50566e2aee3b4" providerId="LiveId" clId="{E487E56B-187C-456D-9052-DBD51DAD5113}" dt="2020-03-13T03:00:33.369" v="51"/>
          <ac:spMkLst>
            <pc:docMk/>
            <pc:sldMk cId="1141627771" sldId="262"/>
            <ac:spMk id="2" creationId="{578AAD85-ED60-4116-BE1C-E923A1AEB771}"/>
          </ac:spMkLst>
        </pc:spChg>
        <pc:spChg chg="del">
          <ac:chgData name="marcos aurelio gularte de castro" userId="67f50566e2aee3b4" providerId="LiveId" clId="{E487E56B-187C-456D-9052-DBD51DAD5113}" dt="2020-03-13T03:49:07.441" v="186"/>
          <ac:spMkLst>
            <pc:docMk/>
            <pc:sldMk cId="1141627771" sldId="262"/>
            <ac:spMk id="3" creationId="{20A56E17-F268-4468-9805-896B99062A35}"/>
          </ac:spMkLst>
        </pc:spChg>
        <pc:spChg chg="add del mod">
          <ac:chgData name="marcos aurelio gularte de castro" userId="67f50566e2aee3b4" providerId="LiveId" clId="{E487E56B-187C-456D-9052-DBD51DAD5113}" dt="2020-03-13T03:49:10.320" v="187"/>
          <ac:spMkLst>
            <pc:docMk/>
            <pc:sldMk cId="1141627771" sldId="262"/>
            <ac:spMk id="5" creationId="{7E3925E4-CE10-4C33-BD3A-CEFD24448AFF}"/>
          </ac:spMkLst>
        </pc:spChg>
        <pc:spChg chg="add del mod">
          <ac:chgData name="marcos aurelio gularte de castro" userId="67f50566e2aee3b4" providerId="LiveId" clId="{E487E56B-187C-456D-9052-DBD51DAD5113}" dt="2020-03-13T03:49:10.320" v="187"/>
          <ac:spMkLst>
            <pc:docMk/>
            <pc:sldMk cId="1141627771" sldId="262"/>
            <ac:spMk id="6" creationId="{A5A97424-F851-4B15-BA26-E0ECB07B7743}"/>
          </ac:spMkLst>
        </pc:spChg>
        <pc:picChg chg="add">
          <ac:chgData name="marcos aurelio gularte de castro" userId="67f50566e2aee3b4" providerId="LiveId" clId="{E487E56B-187C-456D-9052-DBD51DAD5113}" dt="2020-03-13T03:49:07.441" v="186"/>
          <ac:picMkLst>
            <pc:docMk/>
            <pc:sldMk cId="1141627771" sldId="262"/>
            <ac:picMk id="4" creationId="{5899180C-EB87-490F-9A9D-0B45ABB6DEDC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591960154" sldId="262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16249902" sldId="263"/>
        </pc:sldMkLst>
      </pc:sldChg>
      <pc:sldChg chg="addSp delSp modSp add modTransition">
        <pc:chgData name="marcos aurelio gularte de castro" userId="67f50566e2aee3b4" providerId="LiveId" clId="{E487E56B-187C-456D-9052-DBD51DAD5113}" dt="2020-03-13T03:49:54.091" v="190" actId="14100"/>
        <pc:sldMkLst>
          <pc:docMk/>
          <pc:sldMk cId="1328335297" sldId="263"/>
        </pc:sldMkLst>
        <pc:spChg chg="mod">
          <ac:chgData name="marcos aurelio gularte de castro" userId="67f50566e2aee3b4" providerId="LiveId" clId="{E487E56B-187C-456D-9052-DBD51DAD5113}" dt="2020-03-13T03:49:54.091" v="190" actId="14100"/>
          <ac:spMkLst>
            <pc:docMk/>
            <pc:sldMk cId="1328335297" sldId="263"/>
            <ac:spMk id="2" creationId="{8691C24E-0A40-4AC4-831F-9DBCD33A51B4}"/>
          </ac:spMkLst>
        </pc:spChg>
        <pc:spChg chg="del">
          <ac:chgData name="marcos aurelio gularte de castro" userId="67f50566e2aee3b4" providerId="LiveId" clId="{E487E56B-187C-456D-9052-DBD51DAD5113}" dt="2020-03-13T03:49:34.001" v="188"/>
          <ac:spMkLst>
            <pc:docMk/>
            <pc:sldMk cId="1328335297" sldId="263"/>
            <ac:spMk id="3" creationId="{5CC28D5D-0965-4B30-80F1-1B5EC7B5C5C3}"/>
          </ac:spMkLst>
        </pc:spChg>
        <pc:spChg chg="add del mod">
          <ac:chgData name="marcos aurelio gularte de castro" userId="67f50566e2aee3b4" providerId="LiveId" clId="{E487E56B-187C-456D-9052-DBD51DAD5113}" dt="2020-03-13T03:49:36.836" v="189"/>
          <ac:spMkLst>
            <pc:docMk/>
            <pc:sldMk cId="1328335297" sldId="263"/>
            <ac:spMk id="5" creationId="{3B305739-E94E-431E-9748-49A55DA80C9B}"/>
          </ac:spMkLst>
        </pc:spChg>
        <pc:spChg chg="add del mod">
          <ac:chgData name="marcos aurelio gularte de castro" userId="67f50566e2aee3b4" providerId="LiveId" clId="{E487E56B-187C-456D-9052-DBD51DAD5113}" dt="2020-03-13T03:49:36.836" v="189"/>
          <ac:spMkLst>
            <pc:docMk/>
            <pc:sldMk cId="1328335297" sldId="263"/>
            <ac:spMk id="6" creationId="{B7C52F35-70F6-4576-8899-F1ED0632FB03}"/>
          </ac:spMkLst>
        </pc:spChg>
        <pc:picChg chg="add">
          <ac:chgData name="marcos aurelio gularte de castro" userId="67f50566e2aee3b4" providerId="LiveId" clId="{E487E56B-187C-456D-9052-DBD51DAD5113}" dt="2020-03-13T03:49:34.001" v="188"/>
          <ac:picMkLst>
            <pc:docMk/>
            <pc:sldMk cId="1328335297" sldId="263"/>
            <ac:picMk id="4" creationId="{9186D7D2-6AC2-456E-9823-638DC991CEC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3:44:10.149" v="164"/>
        <pc:sldMkLst>
          <pc:docMk/>
          <pc:sldMk cId="2572885224" sldId="264"/>
        </pc:sldMkLst>
        <pc:spChg chg="del">
          <ac:chgData name="marcos aurelio gularte de castro" userId="67f50566e2aee3b4" providerId="LiveId" clId="{E487E56B-187C-456D-9052-DBD51DAD5113}" dt="2020-03-13T03:01:08.544" v="54"/>
          <ac:spMkLst>
            <pc:docMk/>
            <pc:sldMk cId="2572885224" sldId="264"/>
            <ac:spMk id="2" creationId="{4F935107-CB19-45B6-BBA7-D40F0B70B65C}"/>
          </ac:spMkLst>
        </pc:spChg>
        <pc:spChg chg="del">
          <ac:chgData name="marcos aurelio gularte de castro" userId="67f50566e2aee3b4" providerId="LiveId" clId="{E487E56B-187C-456D-9052-DBD51DAD5113}" dt="2020-03-13T03:01:08.544" v="54"/>
          <ac:spMkLst>
            <pc:docMk/>
            <pc:sldMk cId="2572885224" sldId="264"/>
            <ac:spMk id="3" creationId="{D18CF7D8-DFDC-4563-96E6-C87B4A45B40B}"/>
          </ac:spMkLst>
        </pc:spChg>
        <pc:spChg chg="add mod">
          <ac:chgData name="marcos aurelio gularte de castro" userId="67f50566e2aee3b4" providerId="LiveId" clId="{E487E56B-187C-456D-9052-DBD51DAD5113}" dt="2020-03-13T03:01:17.417" v="59" actId="27636"/>
          <ac:spMkLst>
            <pc:docMk/>
            <pc:sldMk cId="2572885224" sldId="264"/>
            <ac:spMk id="4" creationId="{5D834D48-66D7-4DBC-B259-76367A70FDDF}"/>
          </ac:spMkLst>
        </pc:spChg>
        <pc:spChg chg="add del mod">
          <ac:chgData name="marcos aurelio gularte de castro" userId="67f50566e2aee3b4" providerId="LiveId" clId="{E487E56B-187C-456D-9052-DBD51DAD5113}" dt="2020-03-13T03:01:51.448" v="62"/>
          <ac:spMkLst>
            <pc:docMk/>
            <pc:sldMk cId="2572885224" sldId="264"/>
            <ac:spMk id="5" creationId="{CBAEC6AA-77CD-47AA-8B8A-726114F78751}"/>
          </ac:spMkLst>
        </pc:sp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4253186903" sldId="264"/>
        </pc:sldMkLst>
      </pc:sldChg>
      <pc:sldChg chg="addSp delSp modSp add modTransition">
        <pc:chgData name="marcos aurelio gularte de castro" userId="67f50566e2aee3b4" providerId="LiveId" clId="{E487E56B-187C-456D-9052-DBD51DAD5113}" dt="2020-03-13T03:51:27.751" v="195" actId="18131"/>
        <pc:sldMkLst>
          <pc:docMk/>
          <pc:sldMk cId="398449825" sldId="265"/>
        </pc:sldMkLst>
        <pc:spChg chg="mod">
          <ac:chgData name="marcos aurelio gularte de castro" userId="67f50566e2aee3b4" providerId="LiveId" clId="{E487E56B-187C-456D-9052-DBD51DAD5113}" dt="2020-03-13T03:51:12.127" v="194" actId="27636"/>
          <ac:spMkLst>
            <pc:docMk/>
            <pc:sldMk cId="398449825" sldId="265"/>
            <ac:spMk id="2" creationId="{B549463A-2378-4A32-B4C3-650CF9F5650D}"/>
          </ac:spMkLst>
        </pc:spChg>
        <pc:spChg chg="del">
          <ac:chgData name="marcos aurelio gularte de castro" userId="67f50566e2aee3b4" providerId="LiveId" clId="{E487E56B-187C-456D-9052-DBD51DAD5113}" dt="2020-03-13T03:50:47.700" v="191"/>
          <ac:spMkLst>
            <pc:docMk/>
            <pc:sldMk cId="398449825" sldId="265"/>
            <ac:spMk id="3" creationId="{8ED2C1A3-E57A-4BC2-8C8F-2D1ED9319754}"/>
          </ac:spMkLst>
        </pc:spChg>
        <pc:spChg chg="add del mod">
          <ac:chgData name="marcos aurelio gularte de castro" userId="67f50566e2aee3b4" providerId="LiveId" clId="{E487E56B-187C-456D-9052-DBD51DAD5113}" dt="2020-03-13T03:50:50.373" v="192"/>
          <ac:spMkLst>
            <pc:docMk/>
            <pc:sldMk cId="398449825" sldId="265"/>
            <ac:spMk id="5" creationId="{8A1840AA-A4E3-40FA-8ACC-D498FB1C1B17}"/>
          </ac:spMkLst>
        </pc:spChg>
        <pc:spChg chg="add del mod">
          <ac:chgData name="marcos aurelio gularte de castro" userId="67f50566e2aee3b4" providerId="LiveId" clId="{E487E56B-187C-456D-9052-DBD51DAD5113}" dt="2020-03-13T03:50:50.373" v="192"/>
          <ac:spMkLst>
            <pc:docMk/>
            <pc:sldMk cId="398449825" sldId="265"/>
            <ac:spMk id="6" creationId="{772935AD-64DB-4C0F-99E5-516AAC91775A}"/>
          </ac:spMkLst>
        </pc:spChg>
        <pc:picChg chg="add mod modCrop">
          <ac:chgData name="marcos aurelio gularte de castro" userId="67f50566e2aee3b4" providerId="LiveId" clId="{E487E56B-187C-456D-9052-DBD51DAD5113}" dt="2020-03-13T03:51:27.751" v="195" actId="18131"/>
          <ac:picMkLst>
            <pc:docMk/>
            <pc:sldMk cId="398449825" sldId="265"/>
            <ac:picMk id="4" creationId="{A3FB81A8-717D-4E91-9510-C99CA3F9621B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012672044" sldId="265"/>
        </pc:sldMkLst>
      </pc:sldChg>
      <pc:sldChg chg="addSp delSp modSp add modTransition">
        <pc:chgData name="marcos aurelio gularte de castro" userId="67f50566e2aee3b4" providerId="LiveId" clId="{E487E56B-187C-456D-9052-DBD51DAD5113}" dt="2020-03-13T03:52:49.390" v="197"/>
        <pc:sldMkLst>
          <pc:docMk/>
          <pc:sldMk cId="358033330" sldId="266"/>
        </pc:sldMkLst>
        <pc:spChg chg="mod">
          <ac:chgData name="marcos aurelio gularte de castro" userId="67f50566e2aee3b4" providerId="LiveId" clId="{E487E56B-187C-456D-9052-DBD51DAD5113}" dt="2020-03-13T03:02:32.315" v="65"/>
          <ac:spMkLst>
            <pc:docMk/>
            <pc:sldMk cId="358033330" sldId="266"/>
            <ac:spMk id="2" creationId="{4DB541D1-B1B5-4E9E-85D6-943ABB6D0957}"/>
          </ac:spMkLst>
        </pc:spChg>
        <pc:spChg chg="del">
          <ac:chgData name="marcos aurelio gularte de castro" userId="67f50566e2aee3b4" providerId="LiveId" clId="{E487E56B-187C-456D-9052-DBD51DAD5113}" dt="2020-03-13T03:52:47.051" v="196"/>
          <ac:spMkLst>
            <pc:docMk/>
            <pc:sldMk cId="358033330" sldId="266"/>
            <ac:spMk id="3" creationId="{32C3BAD3-9F78-4BCB-83C7-B7469EBC9E9C}"/>
          </ac:spMkLst>
        </pc:spChg>
        <pc:spChg chg="add del mod">
          <ac:chgData name="marcos aurelio gularte de castro" userId="67f50566e2aee3b4" providerId="LiveId" clId="{E487E56B-187C-456D-9052-DBD51DAD5113}" dt="2020-03-13T03:52:49.390" v="197"/>
          <ac:spMkLst>
            <pc:docMk/>
            <pc:sldMk cId="358033330" sldId="266"/>
            <ac:spMk id="5" creationId="{DDF5083C-CBA8-4A59-A2D8-5156DD2D9D8A}"/>
          </ac:spMkLst>
        </pc:spChg>
        <pc:spChg chg="add del mod">
          <ac:chgData name="marcos aurelio gularte de castro" userId="67f50566e2aee3b4" providerId="LiveId" clId="{E487E56B-187C-456D-9052-DBD51DAD5113}" dt="2020-03-13T03:52:49.390" v="197"/>
          <ac:spMkLst>
            <pc:docMk/>
            <pc:sldMk cId="358033330" sldId="266"/>
            <ac:spMk id="6" creationId="{C29307CB-8FA8-4883-898B-62F668FF3B69}"/>
          </ac:spMkLst>
        </pc:spChg>
        <pc:picChg chg="add">
          <ac:chgData name="marcos aurelio gularte de castro" userId="67f50566e2aee3b4" providerId="LiveId" clId="{E487E56B-187C-456D-9052-DBD51DAD5113}" dt="2020-03-13T03:52:47.051" v="196"/>
          <ac:picMkLst>
            <pc:docMk/>
            <pc:sldMk cId="358033330" sldId="266"/>
            <ac:picMk id="4" creationId="{ADA249EF-6ADE-4783-967A-B0079953C9AB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419519032" sldId="266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996648046" sldId="267"/>
        </pc:sldMkLst>
      </pc:sldChg>
      <pc:sldChg chg="addSp delSp modSp add modTransition">
        <pc:chgData name="marcos aurelio gularte de castro" userId="67f50566e2aee3b4" providerId="LiveId" clId="{E487E56B-187C-456D-9052-DBD51DAD5113}" dt="2020-03-13T03:54:49.164" v="199"/>
        <pc:sldMkLst>
          <pc:docMk/>
          <pc:sldMk cId="3505019113" sldId="267"/>
        </pc:sldMkLst>
        <pc:spChg chg="mod">
          <ac:chgData name="marcos aurelio gularte de castro" userId="67f50566e2aee3b4" providerId="LiveId" clId="{E487E56B-187C-456D-9052-DBD51DAD5113}" dt="2020-03-13T03:03:00.978" v="75" actId="20577"/>
          <ac:spMkLst>
            <pc:docMk/>
            <pc:sldMk cId="3505019113" sldId="267"/>
            <ac:spMk id="2" creationId="{A9686610-35A8-4474-A87E-30C80E4EE909}"/>
          </ac:spMkLst>
        </pc:spChg>
        <pc:spChg chg="del">
          <ac:chgData name="marcos aurelio gularte de castro" userId="67f50566e2aee3b4" providerId="LiveId" clId="{E487E56B-187C-456D-9052-DBD51DAD5113}" dt="2020-03-13T03:54:45.086" v="198"/>
          <ac:spMkLst>
            <pc:docMk/>
            <pc:sldMk cId="3505019113" sldId="267"/>
            <ac:spMk id="3" creationId="{4EC9100F-A882-45FB-B713-25BBA40B1035}"/>
          </ac:spMkLst>
        </pc:spChg>
        <pc:spChg chg="add del mod">
          <ac:chgData name="marcos aurelio gularte de castro" userId="67f50566e2aee3b4" providerId="LiveId" clId="{E487E56B-187C-456D-9052-DBD51DAD5113}" dt="2020-03-13T03:54:49.164" v="199"/>
          <ac:spMkLst>
            <pc:docMk/>
            <pc:sldMk cId="3505019113" sldId="267"/>
            <ac:spMk id="5" creationId="{A493EEE4-AB9E-4DB9-B69F-A1A348653604}"/>
          </ac:spMkLst>
        </pc:spChg>
        <pc:spChg chg="add del mod">
          <ac:chgData name="marcos aurelio gularte de castro" userId="67f50566e2aee3b4" providerId="LiveId" clId="{E487E56B-187C-456D-9052-DBD51DAD5113}" dt="2020-03-13T03:54:49.164" v="199"/>
          <ac:spMkLst>
            <pc:docMk/>
            <pc:sldMk cId="3505019113" sldId="267"/>
            <ac:spMk id="6" creationId="{5B3679B5-600F-4414-A47F-D455E6978D99}"/>
          </ac:spMkLst>
        </pc:spChg>
        <pc:picChg chg="add">
          <ac:chgData name="marcos aurelio gularte de castro" userId="67f50566e2aee3b4" providerId="LiveId" clId="{E487E56B-187C-456D-9052-DBD51DAD5113}" dt="2020-03-13T03:54:45.086" v="198"/>
          <ac:picMkLst>
            <pc:docMk/>
            <pc:sldMk cId="3505019113" sldId="267"/>
            <ac:picMk id="4" creationId="{03BB072A-458F-4BC8-83FD-A4303CE8EEFC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3:59:03.404" v="201"/>
        <pc:sldMkLst>
          <pc:docMk/>
          <pc:sldMk cId="2816028907" sldId="268"/>
        </pc:sldMkLst>
        <pc:spChg chg="mod">
          <ac:chgData name="marcos aurelio gularte de castro" userId="67f50566e2aee3b4" providerId="LiveId" clId="{E487E56B-187C-456D-9052-DBD51DAD5113}" dt="2020-03-13T03:03:19.247" v="78" actId="20577"/>
          <ac:spMkLst>
            <pc:docMk/>
            <pc:sldMk cId="2816028907" sldId="268"/>
            <ac:spMk id="2" creationId="{9211D2DA-63B5-4857-82FD-C6C31657B08A}"/>
          </ac:spMkLst>
        </pc:spChg>
        <pc:spChg chg="del">
          <ac:chgData name="marcos aurelio gularte de castro" userId="67f50566e2aee3b4" providerId="LiveId" clId="{E487E56B-187C-456D-9052-DBD51DAD5113}" dt="2020-03-13T03:59:01.207" v="200"/>
          <ac:spMkLst>
            <pc:docMk/>
            <pc:sldMk cId="2816028907" sldId="268"/>
            <ac:spMk id="3" creationId="{B6A5DF2C-92E9-45C5-9D9B-7D8343C4B8DE}"/>
          </ac:spMkLst>
        </pc:spChg>
        <pc:spChg chg="add del mod">
          <ac:chgData name="marcos aurelio gularte de castro" userId="67f50566e2aee3b4" providerId="LiveId" clId="{E487E56B-187C-456D-9052-DBD51DAD5113}" dt="2020-03-13T03:59:03.404" v="201"/>
          <ac:spMkLst>
            <pc:docMk/>
            <pc:sldMk cId="2816028907" sldId="268"/>
            <ac:spMk id="5" creationId="{965714D0-24CB-4773-9F2C-AF052F6B217B}"/>
          </ac:spMkLst>
        </pc:spChg>
        <pc:spChg chg="add del mod">
          <ac:chgData name="marcos aurelio gularte de castro" userId="67f50566e2aee3b4" providerId="LiveId" clId="{E487E56B-187C-456D-9052-DBD51DAD5113}" dt="2020-03-13T03:59:03.404" v="201"/>
          <ac:spMkLst>
            <pc:docMk/>
            <pc:sldMk cId="2816028907" sldId="268"/>
            <ac:spMk id="6" creationId="{F563A075-080E-4A37-8731-BC4B2D19D16B}"/>
          </ac:spMkLst>
        </pc:spChg>
        <pc:picChg chg="add">
          <ac:chgData name="marcos aurelio gularte de castro" userId="67f50566e2aee3b4" providerId="LiveId" clId="{E487E56B-187C-456D-9052-DBD51DAD5113}" dt="2020-03-13T03:59:01.207" v="200"/>
          <ac:picMkLst>
            <pc:docMk/>
            <pc:sldMk cId="2816028907" sldId="268"/>
            <ac:picMk id="4" creationId="{A681ECB2-7251-4425-9CEF-6A7EA4A9B664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4083168978" sldId="268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686219550" sldId="269"/>
        </pc:sldMkLst>
      </pc:sldChg>
      <pc:sldChg chg="addSp delSp modSp add modTransition">
        <pc:chgData name="marcos aurelio gularte de castro" userId="67f50566e2aee3b4" providerId="LiveId" clId="{E487E56B-187C-456D-9052-DBD51DAD5113}" dt="2020-03-13T04:04:12.232" v="204" actId="1076"/>
        <pc:sldMkLst>
          <pc:docMk/>
          <pc:sldMk cId="4040410994" sldId="269"/>
        </pc:sldMkLst>
        <pc:spChg chg="mod">
          <ac:chgData name="marcos aurelio gularte de castro" userId="67f50566e2aee3b4" providerId="LiveId" clId="{E487E56B-187C-456D-9052-DBD51DAD5113}" dt="2020-03-13T04:04:12.232" v="204" actId="1076"/>
          <ac:spMkLst>
            <pc:docMk/>
            <pc:sldMk cId="4040410994" sldId="269"/>
            <ac:spMk id="2" creationId="{45967359-7922-46FB-973F-167754E6C269}"/>
          </ac:spMkLst>
        </pc:spChg>
        <pc:spChg chg="del">
          <ac:chgData name="marcos aurelio gularte de castro" userId="67f50566e2aee3b4" providerId="LiveId" clId="{E487E56B-187C-456D-9052-DBD51DAD5113}" dt="2020-03-13T04:03:04.113" v="202"/>
          <ac:spMkLst>
            <pc:docMk/>
            <pc:sldMk cId="4040410994" sldId="269"/>
            <ac:spMk id="3" creationId="{709761BB-8ABF-4F7F-AC54-0A6B15AD3F19}"/>
          </ac:spMkLst>
        </pc:spChg>
        <pc:picChg chg="add mod">
          <ac:chgData name="marcos aurelio gularte de castro" userId="67f50566e2aee3b4" providerId="LiveId" clId="{E487E56B-187C-456D-9052-DBD51DAD5113}" dt="2020-03-13T04:03:04.113" v="202"/>
          <ac:picMkLst>
            <pc:docMk/>
            <pc:sldMk cId="4040410994" sldId="269"/>
            <ac:picMk id="4" creationId="{9DA883A7-F0AF-4F0F-8EBF-7148EC2132C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08:00.855" v="206" actId="18131"/>
        <pc:sldMkLst>
          <pc:docMk/>
          <pc:sldMk cId="749464089" sldId="270"/>
        </pc:sldMkLst>
        <pc:spChg chg="mod">
          <ac:chgData name="marcos aurelio gularte de castro" userId="67f50566e2aee3b4" providerId="LiveId" clId="{E487E56B-187C-456D-9052-DBD51DAD5113}" dt="2020-03-13T03:04:19.685" v="83" actId="20577"/>
          <ac:spMkLst>
            <pc:docMk/>
            <pc:sldMk cId="749464089" sldId="270"/>
            <ac:spMk id="2" creationId="{A0CAA629-4C9B-46DE-9C17-6C70A47E4A61}"/>
          </ac:spMkLst>
        </pc:spChg>
        <pc:spChg chg="del">
          <ac:chgData name="marcos aurelio gularte de castro" userId="67f50566e2aee3b4" providerId="LiveId" clId="{E487E56B-187C-456D-9052-DBD51DAD5113}" dt="2020-03-13T04:07:35.094" v="205"/>
          <ac:spMkLst>
            <pc:docMk/>
            <pc:sldMk cId="749464089" sldId="270"/>
            <ac:spMk id="3" creationId="{C96898FA-E3A6-4A24-BA85-2F2397EF8DFC}"/>
          </ac:spMkLst>
        </pc:spChg>
        <pc:picChg chg="add mod modCrop">
          <ac:chgData name="marcos aurelio gularte de castro" userId="67f50566e2aee3b4" providerId="LiveId" clId="{E487E56B-187C-456D-9052-DBD51DAD5113}" dt="2020-03-13T04:08:00.855" v="206" actId="18131"/>
          <ac:picMkLst>
            <pc:docMk/>
            <pc:sldMk cId="749464089" sldId="270"/>
            <ac:picMk id="4" creationId="{632517EA-92D4-45D1-979F-21D8E022E258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4046760727" sldId="270"/>
        </pc:sldMkLst>
      </pc:sldChg>
      <pc:sldChg chg="addSp delSp modSp add modTransition">
        <pc:chgData name="marcos aurelio gularte de castro" userId="67f50566e2aee3b4" providerId="LiveId" clId="{E487E56B-187C-456D-9052-DBD51DAD5113}" dt="2020-03-13T03:44:10.149" v="164"/>
        <pc:sldMkLst>
          <pc:docMk/>
          <pc:sldMk cId="2627837811" sldId="271"/>
        </pc:sldMkLst>
        <pc:spChg chg="del">
          <ac:chgData name="marcos aurelio gularte de castro" userId="67f50566e2aee3b4" providerId="LiveId" clId="{E487E56B-187C-456D-9052-DBD51DAD5113}" dt="2020-03-13T03:04:43.641" v="84"/>
          <ac:spMkLst>
            <pc:docMk/>
            <pc:sldMk cId="2627837811" sldId="271"/>
            <ac:spMk id="2" creationId="{2CEABE7B-3916-4A89-894F-9191F0C73291}"/>
          </ac:spMkLst>
        </pc:spChg>
        <pc:spChg chg="del">
          <ac:chgData name="marcos aurelio gularte de castro" userId="67f50566e2aee3b4" providerId="LiveId" clId="{E487E56B-187C-456D-9052-DBD51DAD5113}" dt="2020-03-13T03:04:43.641" v="84"/>
          <ac:spMkLst>
            <pc:docMk/>
            <pc:sldMk cId="2627837811" sldId="271"/>
            <ac:spMk id="3" creationId="{4A82A9AC-A6AF-4F7A-B199-6B88CA3745AD}"/>
          </ac:spMkLst>
        </pc:spChg>
        <pc:spChg chg="add mod">
          <ac:chgData name="marcos aurelio gularte de castro" userId="67f50566e2aee3b4" providerId="LiveId" clId="{E487E56B-187C-456D-9052-DBD51DAD5113}" dt="2020-03-13T03:04:48.236" v="86" actId="20577"/>
          <ac:spMkLst>
            <pc:docMk/>
            <pc:sldMk cId="2627837811" sldId="271"/>
            <ac:spMk id="4" creationId="{399E53B9-42E3-4330-837D-4BF9C3F28459}"/>
          </ac:spMkLst>
        </pc:sp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3434765408" sldId="271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232590955" sldId="272"/>
        </pc:sldMkLst>
      </pc:sldChg>
      <pc:sldChg chg="addSp delSp modSp add modTransition">
        <pc:chgData name="marcos aurelio gularte de castro" userId="67f50566e2aee3b4" providerId="LiveId" clId="{E487E56B-187C-456D-9052-DBD51DAD5113}" dt="2020-03-13T04:11:13.533" v="208"/>
        <pc:sldMkLst>
          <pc:docMk/>
          <pc:sldMk cId="3339829142" sldId="272"/>
        </pc:sldMkLst>
        <pc:spChg chg="mod">
          <ac:chgData name="marcos aurelio gularte de castro" userId="67f50566e2aee3b4" providerId="LiveId" clId="{E487E56B-187C-456D-9052-DBD51DAD5113}" dt="2020-03-13T03:05:29.816" v="88" actId="20577"/>
          <ac:spMkLst>
            <pc:docMk/>
            <pc:sldMk cId="3339829142" sldId="272"/>
            <ac:spMk id="2" creationId="{3CDD3D0C-2BE0-497E-A10C-DD8102AEC5E1}"/>
          </ac:spMkLst>
        </pc:spChg>
        <pc:spChg chg="del">
          <ac:chgData name="marcos aurelio gularte de castro" userId="67f50566e2aee3b4" providerId="LiveId" clId="{E487E56B-187C-456D-9052-DBD51DAD5113}" dt="2020-03-13T04:11:11.447" v="207"/>
          <ac:spMkLst>
            <pc:docMk/>
            <pc:sldMk cId="3339829142" sldId="272"/>
            <ac:spMk id="3" creationId="{5B4ED7F2-91F4-4F4B-934C-FBA6F78A349E}"/>
          </ac:spMkLst>
        </pc:spChg>
        <pc:spChg chg="add del mod">
          <ac:chgData name="marcos aurelio gularte de castro" userId="67f50566e2aee3b4" providerId="LiveId" clId="{E487E56B-187C-456D-9052-DBD51DAD5113}" dt="2020-03-13T04:11:13.533" v="208"/>
          <ac:spMkLst>
            <pc:docMk/>
            <pc:sldMk cId="3339829142" sldId="272"/>
            <ac:spMk id="5" creationId="{122388EB-440E-442B-A1E6-A514251ECB28}"/>
          </ac:spMkLst>
        </pc:spChg>
        <pc:spChg chg="add del mod">
          <ac:chgData name="marcos aurelio gularte de castro" userId="67f50566e2aee3b4" providerId="LiveId" clId="{E487E56B-187C-456D-9052-DBD51DAD5113}" dt="2020-03-13T04:11:13.533" v="208"/>
          <ac:spMkLst>
            <pc:docMk/>
            <pc:sldMk cId="3339829142" sldId="272"/>
            <ac:spMk id="6" creationId="{7756A8EA-088A-4ACD-AE64-29631DB66B8E}"/>
          </ac:spMkLst>
        </pc:spChg>
        <pc:picChg chg="add">
          <ac:chgData name="marcos aurelio gularte de castro" userId="67f50566e2aee3b4" providerId="LiveId" clId="{E487E56B-187C-456D-9052-DBD51DAD5113}" dt="2020-03-13T04:11:11.447" v="207"/>
          <ac:picMkLst>
            <pc:docMk/>
            <pc:sldMk cId="3339829142" sldId="272"/>
            <ac:picMk id="4" creationId="{7C7D8DBE-D74B-4913-A414-21095B45ACE5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336700038" sldId="273"/>
        </pc:sldMkLst>
      </pc:sldChg>
      <pc:sldChg chg="addSp delSp modSp add modTransition">
        <pc:chgData name="marcos aurelio gularte de castro" userId="67f50566e2aee3b4" providerId="LiveId" clId="{E487E56B-187C-456D-9052-DBD51DAD5113}" dt="2020-03-13T04:13:25.706" v="217" actId="18131"/>
        <pc:sldMkLst>
          <pc:docMk/>
          <pc:sldMk cId="3183402988" sldId="273"/>
        </pc:sldMkLst>
        <pc:spChg chg="mod">
          <ac:chgData name="marcos aurelio gularte de castro" userId="67f50566e2aee3b4" providerId="LiveId" clId="{E487E56B-187C-456D-9052-DBD51DAD5113}" dt="2020-03-13T03:06:53.694" v="89"/>
          <ac:spMkLst>
            <pc:docMk/>
            <pc:sldMk cId="3183402988" sldId="273"/>
            <ac:spMk id="2" creationId="{19C1030B-FB47-45F6-B9FF-884AA9FC9AAB}"/>
          </ac:spMkLst>
        </pc:spChg>
        <pc:spChg chg="del mod">
          <ac:chgData name="marcos aurelio gularte de castro" userId="67f50566e2aee3b4" providerId="LiveId" clId="{E487E56B-187C-456D-9052-DBD51DAD5113}" dt="2020-03-13T04:11:44.511" v="210"/>
          <ac:spMkLst>
            <pc:docMk/>
            <pc:sldMk cId="3183402988" sldId="273"/>
            <ac:spMk id="3" creationId="{BD33F826-7D01-4E90-9CCF-DC08446C9690}"/>
          </ac:spMkLst>
        </pc:spChg>
        <pc:spChg chg="add del mod">
          <ac:chgData name="marcos aurelio gularte de castro" userId="67f50566e2aee3b4" providerId="LiveId" clId="{E487E56B-187C-456D-9052-DBD51DAD5113}" dt="2020-03-13T04:11:47.057" v="211"/>
          <ac:spMkLst>
            <pc:docMk/>
            <pc:sldMk cId="3183402988" sldId="273"/>
            <ac:spMk id="5" creationId="{2A8B8F8C-897C-4A62-AF58-D1EAD09486F3}"/>
          </ac:spMkLst>
        </pc:spChg>
        <pc:spChg chg="add del mod">
          <ac:chgData name="marcos aurelio gularte de castro" userId="67f50566e2aee3b4" providerId="LiveId" clId="{E487E56B-187C-456D-9052-DBD51DAD5113}" dt="2020-03-13T04:11:47.057" v="211"/>
          <ac:spMkLst>
            <pc:docMk/>
            <pc:sldMk cId="3183402988" sldId="273"/>
            <ac:spMk id="6" creationId="{F56AD798-B42E-446D-B276-E5E1C7820E89}"/>
          </ac:spMkLst>
        </pc:spChg>
        <pc:spChg chg="add del mod">
          <ac:chgData name="marcos aurelio gularte de castro" userId="67f50566e2aee3b4" providerId="LiveId" clId="{E487E56B-187C-456D-9052-DBD51DAD5113}" dt="2020-03-13T04:13:07.402" v="215"/>
          <ac:spMkLst>
            <pc:docMk/>
            <pc:sldMk cId="3183402988" sldId="273"/>
            <ac:spMk id="8" creationId="{80F834E3-06CD-4F77-A42E-2F0CF0477D6D}"/>
          </ac:spMkLst>
        </pc:spChg>
        <pc:spChg chg="add del mod">
          <ac:chgData name="marcos aurelio gularte de castro" userId="67f50566e2aee3b4" providerId="LiveId" clId="{E487E56B-187C-456D-9052-DBD51DAD5113}" dt="2020-03-13T04:13:12.387" v="216"/>
          <ac:spMkLst>
            <pc:docMk/>
            <pc:sldMk cId="3183402988" sldId="273"/>
            <ac:spMk id="10" creationId="{8084CFFF-AD05-4877-919E-3E069EEFEAA2}"/>
          </ac:spMkLst>
        </pc:spChg>
        <pc:spChg chg="add del mod">
          <ac:chgData name="marcos aurelio gularte de castro" userId="67f50566e2aee3b4" providerId="LiveId" clId="{E487E56B-187C-456D-9052-DBD51DAD5113}" dt="2020-03-13T04:13:12.387" v="216"/>
          <ac:spMkLst>
            <pc:docMk/>
            <pc:sldMk cId="3183402988" sldId="273"/>
            <ac:spMk id="11" creationId="{83D2DF74-C093-4062-A54B-81AA2A3C66E8}"/>
          </ac:spMkLst>
        </pc:spChg>
        <pc:picChg chg="add del">
          <ac:chgData name="marcos aurelio gularte de castro" userId="67f50566e2aee3b4" providerId="LiveId" clId="{E487E56B-187C-456D-9052-DBD51DAD5113}" dt="2020-03-13T04:13:05.572" v="214" actId="478"/>
          <ac:picMkLst>
            <pc:docMk/>
            <pc:sldMk cId="3183402988" sldId="273"/>
            <ac:picMk id="4" creationId="{155A3235-8B8E-4919-823C-0E587B0CAE88}"/>
          </ac:picMkLst>
        </pc:picChg>
        <pc:picChg chg="add mod modCrop">
          <ac:chgData name="marcos aurelio gularte de castro" userId="67f50566e2aee3b4" providerId="LiveId" clId="{E487E56B-187C-456D-9052-DBD51DAD5113}" dt="2020-03-13T04:13:25.706" v="217" actId="18131"/>
          <ac:picMkLst>
            <pc:docMk/>
            <pc:sldMk cId="3183402988" sldId="273"/>
            <ac:picMk id="9" creationId="{9E5BEB61-D559-47EE-854E-8F17CEF3D2B8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362675725" sldId="274"/>
        </pc:sldMkLst>
      </pc:sldChg>
      <pc:sldChg chg="addSp delSp modSp add modTransition">
        <pc:chgData name="marcos aurelio gularte de castro" userId="67f50566e2aee3b4" providerId="LiveId" clId="{E487E56B-187C-456D-9052-DBD51DAD5113}" dt="2020-03-13T04:12:54.656" v="213"/>
        <pc:sldMkLst>
          <pc:docMk/>
          <pc:sldMk cId="3412270488" sldId="274"/>
        </pc:sldMkLst>
        <pc:spChg chg="mod">
          <ac:chgData name="marcos aurelio gularte de castro" userId="67f50566e2aee3b4" providerId="LiveId" clId="{E487E56B-187C-456D-9052-DBD51DAD5113}" dt="2020-03-13T03:07:20.555" v="90"/>
          <ac:spMkLst>
            <pc:docMk/>
            <pc:sldMk cId="3412270488" sldId="274"/>
            <ac:spMk id="2" creationId="{1EFFDC8A-8F4A-4CDE-8A77-D17D0A66EF8C}"/>
          </ac:spMkLst>
        </pc:spChg>
        <pc:spChg chg="del">
          <ac:chgData name="marcos aurelio gularte de castro" userId="67f50566e2aee3b4" providerId="LiveId" clId="{E487E56B-187C-456D-9052-DBD51DAD5113}" dt="2020-03-13T04:12:52.753" v="212"/>
          <ac:spMkLst>
            <pc:docMk/>
            <pc:sldMk cId="3412270488" sldId="274"/>
            <ac:spMk id="3" creationId="{35366CF3-D2A4-4CC0-AF4C-BBAB627B2155}"/>
          </ac:spMkLst>
        </pc:spChg>
        <pc:spChg chg="add del mod">
          <ac:chgData name="marcos aurelio gularte de castro" userId="67f50566e2aee3b4" providerId="LiveId" clId="{E487E56B-187C-456D-9052-DBD51DAD5113}" dt="2020-03-13T04:12:54.656" v="213"/>
          <ac:spMkLst>
            <pc:docMk/>
            <pc:sldMk cId="3412270488" sldId="274"/>
            <ac:spMk id="5" creationId="{36BB08CF-FFC0-4F2A-A7B8-FD08464E0787}"/>
          </ac:spMkLst>
        </pc:spChg>
        <pc:spChg chg="add del mod">
          <ac:chgData name="marcos aurelio gularte de castro" userId="67f50566e2aee3b4" providerId="LiveId" clId="{E487E56B-187C-456D-9052-DBD51DAD5113}" dt="2020-03-13T04:12:54.656" v="213"/>
          <ac:spMkLst>
            <pc:docMk/>
            <pc:sldMk cId="3412270488" sldId="274"/>
            <ac:spMk id="6" creationId="{4D67A8BF-07FF-4C21-9EBC-2D9C81E800DD}"/>
          </ac:spMkLst>
        </pc:spChg>
        <pc:picChg chg="add">
          <ac:chgData name="marcos aurelio gularte de castro" userId="67f50566e2aee3b4" providerId="LiveId" clId="{E487E56B-187C-456D-9052-DBD51DAD5113}" dt="2020-03-13T04:12:52.753" v="212"/>
          <ac:picMkLst>
            <pc:docMk/>
            <pc:sldMk cId="3412270488" sldId="274"/>
            <ac:picMk id="4" creationId="{07BA9792-1741-458B-9CA9-B34417F1BA50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265008367" sldId="275"/>
        </pc:sldMkLst>
      </pc:sldChg>
      <pc:sldChg chg="addSp delSp modSp add modTransition">
        <pc:chgData name="marcos aurelio gularte de castro" userId="67f50566e2aee3b4" providerId="LiveId" clId="{E487E56B-187C-456D-9052-DBD51DAD5113}" dt="2020-03-13T04:14:48.028" v="220" actId="18131"/>
        <pc:sldMkLst>
          <pc:docMk/>
          <pc:sldMk cId="3141818734" sldId="275"/>
        </pc:sldMkLst>
        <pc:spChg chg="mod">
          <ac:chgData name="marcos aurelio gularte de castro" userId="67f50566e2aee3b4" providerId="LiveId" clId="{E487E56B-187C-456D-9052-DBD51DAD5113}" dt="2020-03-13T03:17:27.053" v="91"/>
          <ac:spMkLst>
            <pc:docMk/>
            <pc:sldMk cId="3141818734" sldId="275"/>
            <ac:spMk id="2" creationId="{2B50D06C-DF52-4B9A-B631-FFD4D940690C}"/>
          </ac:spMkLst>
        </pc:spChg>
        <pc:spChg chg="del">
          <ac:chgData name="marcos aurelio gularte de castro" userId="67f50566e2aee3b4" providerId="LiveId" clId="{E487E56B-187C-456D-9052-DBD51DAD5113}" dt="2020-03-13T04:14:35.487" v="218"/>
          <ac:spMkLst>
            <pc:docMk/>
            <pc:sldMk cId="3141818734" sldId="275"/>
            <ac:spMk id="3" creationId="{9FEA10AF-A8ED-4699-B570-D6DDB14D2B48}"/>
          </ac:spMkLst>
        </pc:spChg>
        <pc:spChg chg="add del mod">
          <ac:chgData name="marcos aurelio gularte de castro" userId="67f50566e2aee3b4" providerId="LiveId" clId="{E487E56B-187C-456D-9052-DBD51DAD5113}" dt="2020-03-13T04:14:38.710" v="219"/>
          <ac:spMkLst>
            <pc:docMk/>
            <pc:sldMk cId="3141818734" sldId="275"/>
            <ac:spMk id="5" creationId="{B12BA47A-539A-4F42-BEE0-A8072B651EB1}"/>
          </ac:spMkLst>
        </pc:spChg>
        <pc:spChg chg="add del mod">
          <ac:chgData name="marcos aurelio gularte de castro" userId="67f50566e2aee3b4" providerId="LiveId" clId="{E487E56B-187C-456D-9052-DBD51DAD5113}" dt="2020-03-13T04:14:38.710" v="219"/>
          <ac:spMkLst>
            <pc:docMk/>
            <pc:sldMk cId="3141818734" sldId="275"/>
            <ac:spMk id="6" creationId="{2C9FE67F-024F-477E-AE8B-8062849CA496}"/>
          </ac:spMkLst>
        </pc:spChg>
        <pc:picChg chg="add mod modCrop">
          <ac:chgData name="marcos aurelio gularte de castro" userId="67f50566e2aee3b4" providerId="LiveId" clId="{E487E56B-187C-456D-9052-DBD51DAD5113}" dt="2020-03-13T04:14:48.028" v="220" actId="18131"/>
          <ac:picMkLst>
            <pc:docMk/>
            <pc:sldMk cId="3141818734" sldId="275"/>
            <ac:picMk id="4" creationId="{42C5737E-5E8C-4D46-8308-05327F3574D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17:35.345" v="225" actId="18131"/>
        <pc:sldMkLst>
          <pc:docMk/>
          <pc:sldMk cId="452034666" sldId="276"/>
        </pc:sldMkLst>
        <pc:spChg chg="mod">
          <ac:chgData name="marcos aurelio gularte de castro" userId="67f50566e2aee3b4" providerId="LiveId" clId="{E487E56B-187C-456D-9052-DBD51DAD5113}" dt="2020-03-13T03:17:48.838" v="93" actId="20577"/>
          <ac:spMkLst>
            <pc:docMk/>
            <pc:sldMk cId="452034666" sldId="276"/>
            <ac:spMk id="2" creationId="{29FD3B73-896E-450A-88C1-AFC933C8D5B0}"/>
          </ac:spMkLst>
        </pc:spChg>
        <pc:spChg chg="del mod">
          <ac:chgData name="marcos aurelio gularte de castro" userId="67f50566e2aee3b4" providerId="LiveId" clId="{E487E56B-187C-456D-9052-DBD51DAD5113}" dt="2020-03-13T04:15:03.322" v="222"/>
          <ac:spMkLst>
            <pc:docMk/>
            <pc:sldMk cId="452034666" sldId="276"/>
            <ac:spMk id="3" creationId="{253BC0C4-AA3A-477C-AFDD-1450F6CD9217}"/>
          </ac:spMkLst>
        </pc:spChg>
        <pc:spChg chg="add del mod">
          <ac:chgData name="marcos aurelio gularte de castro" userId="67f50566e2aee3b4" providerId="LiveId" clId="{E487E56B-187C-456D-9052-DBD51DAD5113}" dt="2020-03-13T04:15:05.105" v="223"/>
          <ac:spMkLst>
            <pc:docMk/>
            <pc:sldMk cId="452034666" sldId="276"/>
            <ac:spMk id="5" creationId="{8DC05B44-14AD-47B4-BB3E-DD6BAC2B9AA0}"/>
          </ac:spMkLst>
        </pc:spChg>
        <pc:spChg chg="add del mod">
          <ac:chgData name="marcos aurelio gularte de castro" userId="67f50566e2aee3b4" providerId="LiveId" clId="{E487E56B-187C-456D-9052-DBD51DAD5113}" dt="2020-03-13T04:15:05.105" v="223"/>
          <ac:spMkLst>
            <pc:docMk/>
            <pc:sldMk cId="452034666" sldId="276"/>
            <ac:spMk id="6" creationId="{CA66DD2E-B21C-444D-835D-41BA1083AF8D}"/>
          </ac:spMkLst>
        </pc:spChg>
        <pc:picChg chg="add mod modCrop">
          <ac:chgData name="marcos aurelio gularte de castro" userId="67f50566e2aee3b4" providerId="LiveId" clId="{E487E56B-187C-456D-9052-DBD51DAD5113}" dt="2020-03-13T04:17:35.345" v="225" actId="18131"/>
          <ac:picMkLst>
            <pc:docMk/>
            <pc:sldMk cId="452034666" sldId="276"/>
            <ac:picMk id="4" creationId="{054C4E67-8F6A-4BA6-B5E4-73F528948C42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471383848" sldId="276"/>
        </pc:sldMkLst>
      </pc:sldChg>
      <pc:sldChg chg="addSp delSp modSp add modTransition">
        <pc:chgData name="marcos aurelio gularte de castro" userId="67f50566e2aee3b4" providerId="LiveId" clId="{E487E56B-187C-456D-9052-DBD51DAD5113}" dt="2020-03-13T04:18:38.511" v="226"/>
        <pc:sldMkLst>
          <pc:docMk/>
          <pc:sldMk cId="803534675" sldId="277"/>
        </pc:sldMkLst>
        <pc:spChg chg="mod">
          <ac:chgData name="marcos aurelio gularte de castro" userId="67f50566e2aee3b4" providerId="LiveId" clId="{E487E56B-187C-456D-9052-DBD51DAD5113}" dt="2020-03-13T03:18:00.509" v="94"/>
          <ac:spMkLst>
            <pc:docMk/>
            <pc:sldMk cId="803534675" sldId="277"/>
            <ac:spMk id="2" creationId="{D31F03E5-271D-41C1-A7FC-9DC5F4A3D160}"/>
          </ac:spMkLst>
        </pc:spChg>
        <pc:spChg chg="del">
          <ac:chgData name="marcos aurelio gularte de castro" userId="67f50566e2aee3b4" providerId="LiveId" clId="{E487E56B-187C-456D-9052-DBD51DAD5113}" dt="2020-03-13T04:18:38.511" v="226"/>
          <ac:spMkLst>
            <pc:docMk/>
            <pc:sldMk cId="803534675" sldId="277"/>
            <ac:spMk id="3" creationId="{177D35EB-9E36-42E6-B860-512D76CDE72D}"/>
          </ac:spMkLst>
        </pc:spChg>
        <pc:picChg chg="add mod">
          <ac:chgData name="marcos aurelio gularte de castro" userId="67f50566e2aee3b4" providerId="LiveId" clId="{E487E56B-187C-456D-9052-DBD51DAD5113}" dt="2020-03-13T04:18:38.511" v="226"/>
          <ac:picMkLst>
            <pc:docMk/>
            <pc:sldMk cId="803534675" sldId="277"/>
            <ac:picMk id="4" creationId="{5D0B3C97-6D07-45B8-8CDF-282EE9D64357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746080616" sldId="277"/>
        </pc:sldMkLst>
      </pc:sldChg>
      <pc:sldChg chg="addSp delSp modSp add modTransition">
        <pc:chgData name="marcos aurelio gularte de castro" userId="67f50566e2aee3b4" providerId="LiveId" clId="{E487E56B-187C-456D-9052-DBD51DAD5113}" dt="2020-03-13T04:21:52.445" v="229"/>
        <pc:sldMkLst>
          <pc:docMk/>
          <pc:sldMk cId="4002441332" sldId="278"/>
        </pc:sldMkLst>
        <pc:spChg chg="mod">
          <ac:chgData name="marcos aurelio gularte de castro" userId="67f50566e2aee3b4" providerId="LiveId" clId="{E487E56B-187C-456D-9052-DBD51DAD5113}" dt="2020-03-13T03:18:17.122" v="95"/>
          <ac:spMkLst>
            <pc:docMk/>
            <pc:sldMk cId="4002441332" sldId="278"/>
            <ac:spMk id="2" creationId="{457FBA77-00FA-45F8-AB5D-1094F4147F83}"/>
          </ac:spMkLst>
        </pc:spChg>
        <pc:spChg chg="add del">
          <ac:chgData name="marcos aurelio gularte de castro" userId="67f50566e2aee3b4" providerId="LiveId" clId="{E487E56B-187C-456D-9052-DBD51DAD5113}" dt="2020-03-13T04:21:52.445" v="229"/>
          <ac:spMkLst>
            <pc:docMk/>
            <pc:sldMk cId="4002441332" sldId="278"/>
            <ac:spMk id="3" creationId="{7C34AF10-9183-4CFB-BF0C-920198279266}"/>
          </ac:spMkLst>
        </pc:spChg>
        <pc:picChg chg="add del">
          <ac:chgData name="marcos aurelio gularte de castro" userId="67f50566e2aee3b4" providerId="LiveId" clId="{E487E56B-187C-456D-9052-DBD51DAD5113}" dt="2020-03-13T04:19:15.282" v="228"/>
          <ac:picMkLst>
            <pc:docMk/>
            <pc:sldMk cId="4002441332" sldId="278"/>
            <ac:picMk id="4" creationId="{4A2E5B13-BAC7-4362-83EB-9B8B3AFBDAF6}"/>
          </ac:picMkLst>
        </pc:picChg>
        <pc:picChg chg="add">
          <ac:chgData name="marcos aurelio gularte de castro" userId="67f50566e2aee3b4" providerId="LiveId" clId="{E487E56B-187C-456D-9052-DBD51DAD5113}" dt="2020-03-13T04:21:52.445" v="229"/>
          <ac:picMkLst>
            <pc:docMk/>
            <pc:sldMk cId="4002441332" sldId="278"/>
            <ac:picMk id="5" creationId="{480B9975-38B0-47E7-AAD1-E9230FC66602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4164030151" sldId="278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818736160" sldId="279"/>
        </pc:sldMkLst>
      </pc:sldChg>
      <pc:sldChg chg="addSp delSp modSp add modTransition">
        <pc:chgData name="marcos aurelio gularte de castro" userId="67f50566e2aee3b4" providerId="LiveId" clId="{E487E56B-187C-456D-9052-DBD51DAD5113}" dt="2020-03-13T03:44:10.149" v="164"/>
        <pc:sldMkLst>
          <pc:docMk/>
          <pc:sldMk cId="3978059115" sldId="279"/>
        </pc:sldMkLst>
        <pc:spChg chg="del">
          <ac:chgData name="marcos aurelio gularte de castro" userId="67f50566e2aee3b4" providerId="LiveId" clId="{E487E56B-187C-456D-9052-DBD51DAD5113}" dt="2020-03-13T03:33:45.729" v="96"/>
          <ac:spMkLst>
            <pc:docMk/>
            <pc:sldMk cId="3978059115" sldId="279"/>
            <ac:spMk id="2" creationId="{D02A1AF1-3F18-4740-9D83-8E2810718574}"/>
          </ac:spMkLst>
        </pc:spChg>
        <pc:spChg chg="del">
          <ac:chgData name="marcos aurelio gularte de castro" userId="67f50566e2aee3b4" providerId="LiveId" clId="{E487E56B-187C-456D-9052-DBD51DAD5113}" dt="2020-03-13T03:33:45.729" v="96"/>
          <ac:spMkLst>
            <pc:docMk/>
            <pc:sldMk cId="3978059115" sldId="279"/>
            <ac:spMk id="3" creationId="{75FB1654-533A-4219-9259-49DD1EAE3696}"/>
          </ac:spMkLst>
        </pc:spChg>
        <pc:spChg chg="add mod">
          <ac:chgData name="marcos aurelio gularte de castro" userId="67f50566e2aee3b4" providerId="LiveId" clId="{E487E56B-187C-456D-9052-DBD51DAD5113}" dt="2020-03-13T03:33:48.915" v="98" actId="20577"/>
          <ac:spMkLst>
            <pc:docMk/>
            <pc:sldMk cId="3978059115" sldId="279"/>
            <ac:spMk id="4" creationId="{0A92A04A-AA53-4CDD-B00B-A516535E34B4}"/>
          </ac:spMkLst>
        </pc:sp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06902617" sldId="280"/>
        </pc:sldMkLst>
      </pc:sldChg>
      <pc:sldChg chg="addSp delSp modSp add modTransition">
        <pc:chgData name="marcos aurelio gularte de castro" userId="67f50566e2aee3b4" providerId="LiveId" clId="{E487E56B-187C-456D-9052-DBD51DAD5113}" dt="2020-03-13T04:22:41.634" v="232" actId="18131"/>
        <pc:sldMkLst>
          <pc:docMk/>
          <pc:sldMk cId="2733674758" sldId="280"/>
        </pc:sldMkLst>
        <pc:spChg chg="mod">
          <ac:chgData name="marcos aurelio gularte de castro" userId="67f50566e2aee3b4" providerId="LiveId" clId="{E487E56B-187C-456D-9052-DBD51DAD5113}" dt="2020-03-13T03:34:16.890" v="99"/>
          <ac:spMkLst>
            <pc:docMk/>
            <pc:sldMk cId="2733674758" sldId="280"/>
            <ac:spMk id="2" creationId="{819795AF-3249-4D07-8C55-5F550D3C496F}"/>
          </ac:spMkLst>
        </pc:spChg>
        <pc:spChg chg="del">
          <ac:chgData name="marcos aurelio gularte de castro" userId="67f50566e2aee3b4" providerId="LiveId" clId="{E487E56B-187C-456D-9052-DBD51DAD5113}" dt="2020-03-13T04:22:31.492" v="230"/>
          <ac:spMkLst>
            <pc:docMk/>
            <pc:sldMk cId="2733674758" sldId="280"/>
            <ac:spMk id="3" creationId="{24B75652-C605-438C-B5E4-F8925CBF51DF}"/>
          </ac:spMkLst>
        </pc:spChg>
        <pc:spChg chg="add del mod">
          <ac:chgData name="marcos aurelio gularte de castro" userId="67f50566e2aee3b4" providerId="LiveId" clId="{E487E56B-187C-456D-9052-DBD51DAD5113}" dt="2020-03-13T04:22:33.697" v="231"/>
          <ac:spMkLst>
            <pc:docMk/>
            <pc:sldMk cId="2733674758" sldId="280"/>
            <ac:spMk id="5" creationId="{B3E9AA43-7D91-4FAE-BA1D-64882CBDC4ED}"/>
          </ac:spMkLst>
        </pc:spChg>
        <pc:spChg chg="add del mod">
          <ac:chgData name="marcos aurelio gularte de castro" userId="67f50566e2aee3b4" providerId="LiveId" clId="{E487E56B-187C-456D-9052-DBD51DAD5113}" dt="2020-03-13T04:22:33.697" v="231"/>
          <ac:spMkLst>
            <pc:docMk/>
            <pc:sldMk cId="2733674758" sldId="280"/>
            <ac:spMk id="6" creationId="{AA25F6A1-CBF4-4878-9FA0-492670D2DE23}"/>
          </ac:spMkLst>
        </pc:spChg>
        <pc:picChg chg="add mod modCrop">
          <ac:chgData name="marcos aurelio gularte de castro" userId="67f50566e2aee3b4" providerId="LiveId" clId="{E487E56B-187C-456D-9052-DBD51DAD5113}" dt="2020-03-13T04:22:41.634" v="232" actId="18131"/>
          <ac:picMkLst>
            <pc:docMk/>
            <pc:sldMk cId="2733674758" sldId="280"/>
            <ac:picMk id="4" creationId="{DF839C18-8706-4AB6-B113-77A99DB1972A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84877232" sldId="281"/>
        </pc:sldMkLst>
      </pc:sldChg>
      <pc:sldChg chg="addSp delSp modSp add modTransition">
        <pc:chgData name="marcos aurelio gularte de castro" userId="67f50566e2aee3b4" providerId="LiveId" clId="{E487E56B-187C-456D-9052-DBD51DAD5113}" dt="2020-03-13T04:23:54.107" v="243"/>
        <pc:sldMkLst>
          <pc:docMk/>
          <pc:sldMk cId="773903710" sldId="281"/>
        </pc:sldMkLst>
        <pc:spChg chg="mod">
          <ac:chgData name="marcos aurelio gularte de castro" userId="67f50566e2aee3b4" providerId="LiveId" clId="{E487E56B-187C-456D-9052-DBD51DAD5113}" dt="2020-03-13T03:34:54.326" v="100"/>
          <ac:spMkLst>
            <pc:docMk/>
            <pc:sldMk cId="773903710" sldId="281"/>
            <ac:spMk id="2" creationId="{C307F65F-E475-4E0D-A8CC-A61042537712}"/>
          </ac:spMkLst>
        </pc:spChg>
        <pc:spChg chg="del">
          <ac:chgData name="marcos aurelio gularte de castro" userId="67f50566e2aee3b4" providerId="LiveId" clId="{E487E56B-187C-456D-9052-DBD51DAD5113}" dt="2020-03-13T04:22:58.955" v="233"/>
          <ac:spMkLst>
            <pc:docMk/>
            <pc:sldMk cId="773903710" sldId="281"/>
            <ac:spMk id="3" creationId="{4791AA2C-C597-4F6B-89DF-25D209FBEF54}"/>
          </ac:spMkLst>
        </pc:spChg>
        <pc:spChg chg="add del mod">
          <ac:chgData name="marcos aurelio gularte de castro" userId="67f50566e2aee3b4" providerId="LiveId" clId="{E487E56B-187C-456D-9052-DBD51DAD5113}" dt="2020-03-13T04:23:23.881" v="238"/>
          <ac:spMkLst>
            <pc:docMk/>
            <pc:sldMk cId="773903710" sldId="281"/>
            <ac:spMk id="5" creationId="{294BD781-1DA1-4D72-9452-39BE9E37E878}"/>
          </ac:spMkLst>
        </pc:spChg>
        <pc:spChg chg="add del mod">
          <ac:chgData name="marcos aurelio gularte de castro" userId="67f50566e2aee3b4" providerId="LiveId" clId="{E487E56B-187C-456D-9052-DBD51DAD5113}" dt="2020-03-13T04:23:25.702" v="239"/>
          <ac:spMkLst>
            <pc:docMk/>
            <pc:sldMk cId="773903710" sldId="281"/>
            <ac:spMk id="7" creationId="{EAB8CA17-9E63-47CD-A9D5-DB33654C420B}"/>
          </ac:spMkLst>
        </pc:spChg>
        <pc:spChg chg="add del mod">
          <ac:chgData name="marcos aurelio gularte de castro" userId="67f50566e2aee3b4" providerId="LiveId" clId="{E487E56B-187C-456D-9052-DBD51DAD5113}" dt="2020-03-13T04:23:25.702" v="239"/>
          <ac:spMkLst>
            <pc:docMk/>
            <pc:sldMk cId="773903710" sldId="281"/>
            <ac:spMk id="8" creationId="{98084D12-0D99-4F0F-B9C0-63E923CA0AFC}"/>
          </ac:spMkLst>
        </pc:spChg>
        <pc:picChg chg="add del">
          <ac:chgData name="marcos aurelio gularte de castro" userId="67f50566e2aee3b4" providerId="LiveId" clId="{E487E56B-187C-456D-9052-DBD51DAD5113}" dt="2020-03-13T04:23:17.731" v="237" actId="478"/>
          <ac:picMkLst>
            <pc:docMk/>
            <pc:sldMk cId="773903710" sldId="281"/>
            <ac:picMk id="4" creationId="{F3B19D7A-6E12-43C9-86A3-8ECA2AA8244A}"/>
          </ac:picMkLst>
        </pc:picChg>
        <pc:picChg chg="add">
          <ac:chgData name="marcos aurelio gularte de castro" userId="67f50566e2aee3b4" providerId="LiveId" clId="{E487E56B-187C-456D-9052-DBD51DAD5113}" dt="2020-03-13T04:23:23.881" v="238"/>
          <ac:picMkLst>
            <pc:docMk/>
            <pc:sldMk cId="773903710" sldId="281"/>
            <ac:picMk id="6" creationId="{5AFFD560-7E5F-4237-84E2-98926828FDC9}"/>
          </ac:picMkLst>
        </pc:picChg>
        <pc:picChg chg="add del mod">
          <ac:chgData name="marcos aurelio gularte de castro" userId="67f50566e2aee3b4" providerId="LiveId" clId="{E487E56B-187C-456D-9052-DBD51DAD5113}" dt="2020-03-13T04:23:54.107" v="243"/>
          <ac:picMkLst>
            <pc:docMk/>
            <pc:sldMk cId="773903710" sldId="281"/>
            <ac:picMk id="9" creationId="{A758F68E-8BD3-4363-96E6-EFB93D5EB3A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23:13.798" v="236" actId="18131"/>
        <pc:sldMkLst>
          <pc:docMk/>
          <pc:sldMk cId="1432911451" sldId="282"/>
        </pc:sldMkLst>
        <pc:spChg chg="mod">
          <ac:chgData name="marcos aurelio gularte de castro" userId="67f50566e2aee3b4" providerId="LiveId" clId="{E487E56B-187C-456D-9052-DBD51DAD5113}" dt="2020-03-13T03:35:51.808" v="101"/>
          <ac:spMkLst>
            <pc:docMk/>
            <pc:sldMk cId="1432911451" sldId="282"/>
            <ac:spMk id="2" creationId="{250457CC-E161-4EFA-B571-A16922C56090}"/>
          </ac:spMkLst>
        </pc:spChg>
        <pc:spChg chg="del">
          <ac:chgData name="marcos aurelio gularte de castro" userId="67f50566e2aee3b4" providerId="LiveId" clId="{E487E56B-187C-456D-9052-DBD51DAD5113}" dt="2020-03-13T03:35:57.163" v="102"/>
          <ac:spMkLst>
            <pc:docMk/>
            <pc:sldMk cId="1432911451" sldId="282"/>
            <ac:spMk id="3" creationId="{1BC938DC-5552-4FB9-8904-189200AACF14}"/>
          </ac:spMkLst>
        </pc:spChg>
        <pc:spChg chg="add del mod">
          <ac:chgData name="marcos aurelio gularte de castro" userId="67f50566e2aee3b4" providerId="LiveId" clId="{E487E56B-187C-456D-9052-DBD51DAD5113}" dt="2020-03-13T04:23:04.994" v="234"/>
          <ac:spMkLst>
            <pc:docMk/>
            <pc:sldMk cId="1432911451" sldId="282"/>
            <ac:spMk id="4" creationId="{3873D7D1-14E8-481A-84BF-E5E475E87C37}"/>
          </ac:spMkLst>
        </pc:spChg>
        <pc:spChg chg="add del mod">
          <ac:chgData name="marcos aurelio gularte de castro" userId="67f50566e2aee3b4" providerId="LiveId" clId="{E487E56B-187C-456D-9052-DBD51DAD5113}" dt="2020-03-13T04:23:06.739" v="235"/>
          <ac:spMkLst>
            <pc:docMk/>
            <pc:sldMk cId="1432911451" sldId="282"/>
            <ac:spMk id="6" creationId="{A7B54F0F-C449-415D-9938-93AA9E5711AB}"/>
          </ac:spMkLst>
        </pc:spChg>
        <pc:spChg chg="add del mod">
          <ac:chgData name="marcos aurelio gularte de castro" userId="67f50566e2aee3b4" providerId="LiveId" clId="{E487E56B-187C-456D-9052-DBD51DAD5113}" dt="2020-03-13T04:23:06.739" v="235"/>
          <ac:spMkLst>
            <pc:docMk/>
            <pc:sldMk cId="1432911451" sldId="282"/>
            <ac:spMk id="7" creationId="{EED06FFB-8A2A-4026-B520-FBA40DF788B1}"/>
          </ac:spMkLst>
        </pc:spChg>
        <pc:picChg chg="add mod modCrop">
          <ac:chgData name="marcos aurelio gularte de castro" userId="67f50566e2aee3b4" providerId="LiveId" clId="{E487E56B-187C-456D-9052-DBD51DAD5113}" dt="2020-03-13T04:23:13.798" v="236" actId="18131"/>
          <ac:picMkLst>
            <pc:docMk/>
            <pc:sldMk cId="1432911451" sldId="282"/>
            <ac:picMk id="5" creationId="{9ACC89CA-5E9A-4875-A9AF-015AA6CBB74D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3810521690" sldId="282"/>
        </pc:sldMkLst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155600922" sldId="283"/>
        </pc:sldMkLst>
      </pc:sldChg>
      <pc:sldChg chg="addSp delSp modSp add modTransition">
        <pc:chgData name="marcos aurelio gularte de castro" userId="67f50566e2aee3b4" providerId="LiveId" clId="{E487E56B-187C-456D-9052-DBD51DAD5113}" dt="2020-03-13T04:26:35.667" v="252" actId="27636"/>
        <pc:sldMkLst>
          <pc:docMk/>
          <pc:sldMk cId="3328860427" sldId="283"/>
        </pc:sldMkLst>
        <pc:spChg chg="mod">
          <ac:chgData name="marcos aurelio gularte de castro" userId="67f50566e2aee3b4" providerId="LiveId" clId="{E487E56B-187C-456D-9052-DBD51DAD5113}" dt="2020-03-13T04:26:35.667" v="252" actId="27636"/>
          <ac:spMkLst>
            <pc:docMk/>
            <pc:sldMk cId="3328860427" sldId="283"/>
            <ac:spMk id="2" creationId="{0CE66DB9-1942-4FE7-8209-B1AFCD7C9B54}"/>
          </ac:spMkLst>
        </pc:spChg>
        <pc:spChg chg="del">
          <ac:chgData name="marcos aurelio gularte de castro" userId="67f50566e2aee3b4" providerId="LiveId" clId="{E487E56B-187C-456D-9052-DBD51DAD5113}" dt="2020-03-13T04:26:11.123" v="250"/>
          <ac:spMkLst>
            <pc:docMk/>
            <pc:sldMk cId="3328860427" sldId="283"/>
            <ac:spMk id="3" creationId="{A649AE07-61B5-431A-BA67-58937D297579}"/>
          </ac:spMkLst>
        </pc:spChg>
        <pc:spChg chg="add del mod">
          <ac:chgData name="marcos aurelio gularte de castro" userId="67f50566e2aee3b4" providerId="LiveId" clId="{E487E56B-187C-456D-9052-DBD51DAD5113}" dt="2020-03-13T04:26:13.395" v="251"/>
          <ac:spMkLst>
            <pc:docMk/>
            <pc:sldMk cId="3328860427" sldId="283"/>
            <ac:spMk id="5" creationId="{3FB903AF-4D09-43F6-8792-15B86147401B}"/>
          </ac:spMkLst>
        </pc:spChg>
        <pc:spChg chg="add del mod">
          <ac:chgData name="marcos aurelio gularte de castro" userId="67f50566e2aee3b4" providerId="LiveId" clId="{E487E56B-187C-456D-9052-DBD51DAD5113}" dt="2020-03-13T04:26:13.395" v="251"/>
          <ac:spMkLst>
            <pc:docMk/>
            <pc:sldMk cId="3328860427" sldId="283"/>
            <ac:spMk id="6" creationId="{2F2A3F6B-A8DE-4DD2-9AF2-021C1BC24993}"/>
          </ac:spMkLst>
        </pc:spChg>
        <pc:picChg chg="add">
          <ac:chgData name="marcos aurelio gularte de castro" userId="67f50566e2aee3b4" providerId="LiveId" clId="{E487E56B-187C-456D-9052-DBD51DAD5113}" dt="2020-03-13T04:26:11.123" v="250"/>
          <ac:picMkLst>
            <pc:docMk/>
            <pc:sldMk cId="3328860427" sldId="283"/>
            <ac:picMk id="4" creationId="{621A4695-5E04-4115-A2E9-159D525DB57F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528552340" sldId="284"/>
        </pc:sldMkLst>
      </pc:sldChg>
      <pc:sldChg chg="addSp delSp modSp add modTransition">
        <pc:chgData name="marcos aurelio gularte de castro" userId="67f50566e2aee3b4" providerId="LiveId" clId="{E487E56B-187C-456D-9052-DBD51DAD5113}" dt="2020-03-13T04:27:22.752" v="254"/>
        <pc:sldMkLst>
          <pc:docMk/>
          <pc:sldMk cId="2797410932" sldId="284"/>
        </pc:sldMkLst>
        <pc:spChg chg="mod">
          <ac:chgData name="marcos aurelio gularte de castro" userId="67f50566e2aee3b4" providerId="LiveId" clId="{E487E56B-187C-456D-9052-DBD51DAD5113}" dt="2020-03-13T03:36:35.661" v="105" actId="20577"/>
          <ac:spMkLst>
            <pc:docMk/>
            <pc:sldMk cId="2797410932" sldId="284"/>
            <ac:spMk id="2" creationId="{66F1D7CE-8647-4750-84E2-996BA95C8F8E}"/>
          </ac:spMkLst>
        </pc:spChg>
        <pc:spChg chg="del">
          <ac:chgData name="marcos aurelio gularte de castro" userId="67f50566e2aee3b4" providerId="LiveId" clId="{E487E56B-187C-456D-9052-DBD51DAD5113}" dt="2020-03-13T04:27:20.514" v="253"/>
          <ac:spMkLst>
            <pc:docMk/>
            <pc:sldMk cId="2797410932" sldId="284"/>
            <ac:spMk id="3" creationId="{C7AF29EC-E7AA-43DE-835F-8E74EC11188D}"/>
          </ac:spMkLst>
        </pc:spChg>
        <pc:spChg chg="add del mod">
          <ac:chgData name="marcos aurelio gularte de castro" userId="67f50566e2aee3b4" providerId="LiveId" clId="{E487E56B-187C-456D-9052-DBD51DAD5113}" dt="2020-03-13T04:27:22.752" v="254"/>
          <ac:spMkLst>
            <pc:docMk/>
            <pc:sldMk cId="2797410932" sldId="284"/>
            <ac:spMk id="5" creationId="{AA7469AC-25F2-4DFB-9FD6-227E82440D97}"/>
          </ac:spMkLst>
        </pc:spChg>
        <pc:spChg chg="add del mod">
          <ac:chgData name="marcos aurelio gularte de castro" userId="67f50566e2aee3b4" providerId="LiveId" clId="{E487E56B-187C-456D-9052-DBD51DAD5113}" dt="2020-03-13T04:27:22.752" v="254"/>
          <ac:spMkLst>
            <pc:docMk/>
            <pc:sldMk cId="2797410932" sldId="284"/>
            <ac:spMk id="6" creationId="{AE6C89CF-A4F7-4B30-B53F-ED0358A79BA6}"/>
          </ac:spMkLst>
        </pc:spChg>
        <pc:picChg chg="add">
          <ac:chgData name="marcos aurelio gularte de castro" userId="67f50566e2aee3b4" providerId="LiveId" clId="{E487E56B-187C-456D-9052-DBD51DAD5113}" dt="2020-03-13T04:27:20.514" v="253"/>
          <ac:picMkLst>
            <pc:docMk/>
            <pc:sldMk cId="2797410932" sldId="284"/>
            <ac:picMk id="4" creationId="{41CF172F-A78F-4A34-AF81-CA36FE60167B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959843318" sldId="285"/>
        </pc:sldMkLst>
      </pc:sldChg>
      <pc:sldChg chg="addSp delSp modSp add modTransition">
        <pc:chgData name="marcos aurelio gularte de castro" userId="67f50566e2aee3b4" providerId="LiveId" clId="{E487E56B-187C-456D-9052-DBD51DAD5113}" dt="2020-03-13T04:28:14.606" v="257" actId="18131"/>
        <pc:sldMkLst>
          <pc:docMk/>
          <pc:sldMk cId="2397181990" sldId="285"/>
        </pc:sldMkLst>
        <pc:spChg chg="mod">
          <ac:chgData name="marcos aurelio gularte de castro" userId="67f50566e2aee3b4" providerId="LiveId" clId="{E487E56B-187C-456D-9052-DBD51DAD5113}" dt="2020-03-13T03:36:52.232" v="107" actId="20577"/>
          <ac:spMkLst>
            <pc:docMk/>
            <pc:sldMk cId="2397181990" sldId="285"/>
            <ac:spMk id="2" creationId="{1DBC61AB-B900-4F17-B65D-86566AB7F43B}"/>
          </ac:spMkLst>
        </pc:spChg>
        <pc:spChg chg="del">
          <ac:chgData name="marcos aurelio gularte de castro" userId="67f50566e2aee3b4" providerId="LiveId" clId="{E487E56B-187C-456D-9052-DBD51DAD5113}" dt="2020-03-13T04:27:59.214" v="255"/>
          <ac:spMkLst>
            <pc:docMk/>
            <pc:sldMk cId="2397181990" sldId="285"/>
            <ac:spMk id="3" creationId="{955423EE-7062-4504-A0FE-3762E5BFEA52}"/>
          </ac:spMkLst>
        </pc:spChg>
        <pc:spChg chg="add del mod">
          <ac:chgData name="marcos aurelio gularte de castro" userId="67f50566e2aee3b4" providerId="LiveId" clId="{E487E56B-187C-456D-9052-DBD51DAD5113}" dt="2020-03-13T04:28:01.006" v="256"/>
          <ac:spMkLst>
            <pc:docMk/>
            <pc:sldMk cId="2397181990" sldId="285"/>
            <ac:spMk id="5" creationId="{ED8EE6EB-02AB-46F7-B028-B17638CA7E77}"/>
          </ac:spMkLst>
        </pc:spChg>
        <pc:spChg chg="add del mod">
          <ac:chgData name="marcos aurelio gularte de castro" userId="67f50566e2aee3b4" providerId="LiveId" clId="{E487E56B-187C-456D-9052-DBD51DAD5113}" dt="2020-03-13T04:28:01.006" v="256"/>
          <ac:spMkLst>
            <pc:docMk/>
            <pc:sldMk cId="2397181990" sldId="285"/>
            <ac:spMk id="6" creationId="{D3A884E3-51D0-4C4F-B162-4E4CFC9E42C9}"/>
          </ac:spMkLst>
        </pc:spChg>
        <pc:picChg chg="add mod modCrop">
          <ac:chgData name="marcos aurelio gularte de castro" userId="67f50566e2aee3b4" providerId="LiveId" clId="{E487E56B-187C-456D-9052-DBD51DAD5113}" dt="2020-03-13T04:28:14.606" v="257" actId="18131"/>
          <ac:picMkLst>
            <pc:docMk/>
            <pc:sldMk cId="2397181990" sldId="285"/>
            <ac:picMk id="4" creationId="{F13D726D-4643-47F4-9EE2-69812D181D40}"/>
          </ac:picMkLst>
        </pc:pic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1105741194" sldId="286"/>
        </pc:sldMkLst>
      </pc:sldChg>
      <pc:sldChg chg="addSp delSp modSp add modTransition">
        <pc:chgData name="marcos aurelio gularte de castro" userId="67f50566e2aee3b4" providerId="LiveId" clId="{E487E56B-187C-456D-9052-DBD51DAD5113}" dt="2020-03-13T03:44:10.149" v="164"/>
        <pc:sldMkLst>
          <pc:docMk/>
          <pc:sldMk cId="1181466132" sldId="286"/>
        </pc:sldMkLst>
        <pc:spChg chg="del">
          <ac:chgData name="marcos aurelio gularte de castro" userId="67f50566e2aee3b4" providerId="LiveId" clId="{E487E56B-187C-456D-9052-DBD51DAD5113}" dt="2020-03-13T03:37:14.124" v="108"/>
          <ac:spMkLst>
            <pc:docMk/>
            <pc:sldMk cId="1181466132" sldId="286"/>
            <ac:spMk id="2" creationId="{091CE455-AF16-4934-AA5A-25E943CB2F07}"/>
          </ac:spMkLst>
        </pc:spChg>
        <pc:spChg chg="del">
          <ac:chgData name="marcos aurelio gularte de castro" userId="67f50566e2aee3b4" providerId="LiveId" clId="{E487E56B-187C-456D-9052-DBD51DAD5113}" dt="2020-03-13T03:37:14.124" v="108"/>
          <ac:spMkLst>
            <pc:docMk/>
            <pc:sldMk cId="1181466132" sldId="286"/>
            <ac:spMk id="3" creationId="{EB67042B-F4FB-4B1A-8E12-0E55FB6AE935}"/>
          </ac:spMkLst>
        </pc:spChg>
        <pc:spChg chg="add mod">
          <ac:chgData name="marcos aurelio gularte de castro" userId="67f50566e2aee3b4" providerId="LiveId" clId="{E487E56B-187C-456D-9052-DBD51DAD5113}" dt="2020-03-13T03:37:16.777" v="110" actId="20577"/>
          <ac:spMkLst>
            <pc:docMk/>
            <pc:sldMk cId="1181466132" sldId="286"/>
            <ac:spMk id="4" creationId="{0BDB77B6-7A53-496F-853D-88514F93C39F}"/>
          </ac:spMkLst>
        </pc:spChg>
      </pc:sldChg>
      <pc:sldChg chg="del">
        <pc:chgData name="marcos aurelio gularte de castro" userId="67f50566e2aee3b4" providerId="LiveId" clId="{E487E56B-187C-456D-9052-DBD51DAD5113}" dt="2020-03-13T02:54:02.387" v="0" actId="47"/>
        <pc:sldMkLst>
          <pc:docMk/>
          <pc:sldMk cId="2206582323" sldId="287"/>
        </pc:sldMkLst>
      </pc:sldChg>
      <pc:sldChg chg="addSp delSp modSp add modTransition">
        <pc:chgData name="marcos aurelio gularte de castro" userId="67f50566e2aee3b4" providerId="LiveId" clId="{E487E56B-187C-456D-9052-DBD51DAD5113}" dt="2020-03-13T04:28:57.753" v="259"/>
        <pc:sldMkLst>
          <pc:docMk/>
          <pc:sldMk cId="3444780973" sldId="287"/>
        </pc:sldMkLst>
        <pc:spChg chg="mod">
          <ac:chgData name="marcos aurelio gularte de castro" userId="67f50566e2aee3b4" providerId="LiveId" clId="{E487E56B-187C-456D-9052-DBD51DAD5113}" dt="2020-03-13T03:37:47.584" v="113" actId="20577"/>
          <ac:spMkLst>
            <pc:docMk/>
            <pc:sldMk cId="3444780973" sldId="287"/>
            <ac:spMk id="2" creationId="{7B2978A4-BDF1-4B8D-A29C-83E519B3E731}"/>
          </ac:spMkLst>
        </pc:spChg>
        <pc:spChg chg="del">
          <ac:chgData name="marcos aurelio gularte de castro" userId="67f50566e2aee3b4" providerId="LiveId" clId="{E487E56B-187C-456D-9052-DBD51DAD5113}" dt="2020-03-13T04:28:56.016" v="258"/>
          <ac:spMkLst>
            <pc:docMk/>
            <pc:sldMk cId="3444780973" sldId="287"/>
            <ac:spMk id="3" creationId="{B5F45787-3622-4BD6-B5E6-C7EB901936F8}"/>
          </ac:spMkLst>
        </pc:spChg>
        <pc:spChg chg="add del mod">
          <ac:chgData name="marcos aurelio gularte de castro" userId="67f50566e2aee3b4" providerId="LiveId" clId="{E487E56B-187C-456D-9052-DBD51DAD5113}" dt="2020-03-13T04:28:57.753" v="259"/>
          <ac:spMkLst>
            <pc:docMk/>
            <pc:sldMk cId="3444780973" sldId="287"/>
            <ac:spMk id="5" creationId="{FFEBED6F-20F2-400B-84A9-FBFEB3223C7C}"/>
          </ac:spMkLst>
        </pc:spChg>
        <pc:spChg chg="add del mod">
          <ac:chgData name="marcos aurelio gularte de castro" userId="67f50566e2aee3b4" providerId="LiveId" clId="{E487E56B-187C-456D-9052-DBD51DAD5113}" dt="2020-03-13T04:28:57.753" v="259"/>
          <ac:spMkLst>
            <pc:docMk/>
            <pc:sldMk cId="3444780973" sldId="287"/>
            <ac:spMk id="6" creationId="{0EB34A75-E9DA-4AA3-A6D4-6BBF891CA89F}"/>
          </ac:spMkLst>
        </pc:spChg>
        <pc:picChg chg="add">
          <ac:chgData name="marcos aurelio gularte de castro" userId="67f50566e2aee3b4" providerId="LiveId" clId="{E487E56B-187C-456D-9052-DBD51DAD5113}" dt="2020-03-13T04:28:56.016" v="258"/>
          <ac:picMkLst>
            <pc:docMk/>
            <pc:sldMk cId="3444780973" sldId="287"/>
            <ac:picMk id="4" creationId="{748A443B-E135-423D-AF29-617B10C2C9D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29:41.328" v="261"/>
        <pc:sldMkLst>
          <pc:docMk/>
          <pc:sldMk cId="1555495217" sldId="288"/>
        </pc:sldMkLst>
        <pc:spChg chg="mod">
          <ac:chgData name="marcos aurelio gularte de castro" userId="67f50566e2aee3b4" providerId="LiveId" clId="{E487E56B-187C-456D-9052-DBD51DAD5113}" dt="2020-03-13T03:38:10.787" v="114"/>
          <ac:spMkLst>
            <pc:docMk/>
            <pc:sldMk cId="1555495217" sldId="288"/>
            <ac:spMk id="2" creationId="{1F538A36-8624-4974-8AE0-16E7E2FE96A3}"/>
          </ac:spMkLst>
        </pc:spChg>
        <pc:spChg chg="del">
          <ac:chgData name="marcos aurelio gularte de castro" userId="67f50566e2aee3b4" providerId="LiveId" clId="{E487E56B-187C-456D-9052-DBD51DAD5113}" dt="2020-03-13T04:29:39.263" v="260"/>
          <ac:spMkLst>
            <pc:docMk/>
            <pc:sldMk cId="1555495217" sldId="288"/>
            <ac:spMk id="3" creationId="{9863FE60-D046-4363-A48E-852F0AAD2ADF}"/>
          </ac:spMkLst>
        </pc:spChg>
        <pc:spChg chg="add del mod">
          <ac:chgData name="marcos aurelio gularte de castro" userId="67f50566e2aee3b4" providerId="LiveId" clId="{E487E56B-187C-456D-9052-DBD51DAD5113}" dt="2020-03-13T04:29:41.328" v="261"/>
          <ac:spMkLst>
            <pc:docMk/>
            <pc:sldMk cId="1555495217" sldId="288"/>
            <ac:spMk id="5" creationId="{4713F66F-47F5-422C-8735-75D78D2829AF}"/>
          </ac:spMkLst>
        </pc:spChg>
        <pc:spChg chg="add del mod">
          <ac:chgData name="marcos aurelio gularte de castro" userId="67f50566e2aee3b4" providerId="LiveId" clId="{E487E56B-187C-456D-9052-DBD51DAD5113}" dt="2020-03-13T04:29:41.328" v="261"/>
          <ac:spMkLst>
            <pc:docMk/>
            <pc:sldMk cId="1555495217" sldId="288"/>
            <ac:spMk id="6" creationId="{33821C67-6763-44EB-9052-F27A83F75E7E}"/>
          </ac:spMkLst>
        </pc:spChg>
        <pc:picChg chg="add">
          <ac:chgData name="marcos aurelio gularte de castro" userId="67f50566e2aee3b4" providerId="LiveId" clId="{E487E56B-187C-456D-9052-DBD51DAD5113}" dt="2020-03-13T04:29:39.263" v="260"/>
          <ac:picMkLst>
            <pc:docMk/>
            <pc:sldMk cId="1555495217" sldId="288"/>
            <ac:picMk id="4" creationId="{A2518717-DCB7-47E4-9298-517D4B4877CC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0:22.859" v="264" actId="18131"/>
        <pc:sldMkLst>
          <pc:docMk/>
          <pc:sldMk cId="3510080529" sldId="289"/>
        </pc:sldMkLst>
        <pc:spChg chg="mod">
          <ac:chgData name="marcos aurelio gularte de castro" userId="67f50566e2aee3b4" providerId="LiveId" clId="{E487E56B-187C-456D-9052-DBD51DAD5113}" dt="2020-03-13T03:38:56.459" v="119" actId="20577"/>
          <ac:spMkLst>
            <pc:docMk/>
            <pc:sldMk cId="3510080529" sldId="289"/>
            <ac:spMk id="2" creationId="{7760EC40-35E0-4D74-84C0-744ED4C38213}"/>
          </ac:spMkLst>
        </pc:spChg>
        <pc:spChg chg="del">
          <ac:chgData name="marcos aurelio gularte de castro" userId="67f50566e2aee3b4" providerId="LiveId" clId="{E487E56B-187C-456D-9052-DBD51DAD5113}" dt="2020-03-13T04:30:08.728" v="262"/>
          <ac:spMkLst>
            <pc:docMk/>
            <pc:sldMk cId="3510080529" sldId="289"/>
            <ac:spMk id="3" creationId="{3AD3C08E-9808-4F3F-911D-B07E65D595C8}"/>
          </ac:spMkLst>
        </pc:spChg>
        <pc:spChg chg="add del mod">
          <ac:chgData name="marcos aurelio gularte de castro" userId="67f50566e2aee3b4" providerId="LiveId" clId="{E487E56B-187C-456D-9052-DBD51DAD5113}" dt="2020-03-13T04:30:11.071" v="263"/>
          <ac:spMkLst>
            <pc:docMk/>
            <pc:sldMk cId="3510080529" sldId="289"/>
            <ac:spMk id="5" creationId="{1CF1ACF8-A35E-45EE-A511-B24458D0D3DD}"/>
          </ac:spMkLst>
        </pc:spChg>
        <pc:spChg chg="add del mod">
          <ac:chgData name="marcos aurelio gularte de castro" userId="67f50566e2aee3b4" providerId="LiveId" clId="{E487E56B-187C-456D-9052-DBD51DAD5113}" dt="2020-03-13T04:30:11.071" v="263"/>
          <ac:spMkLst>
            <pc:docMk/>
            <pc:sldMk cId="3510080529" sldId="289"/>
            <ac:spMk id="6" creationId="{1BBF148D-C53D-4C9A-8A70-F1976B2DF87C}"/>
          </ac:spMkLst>
        </pc:spChg>
        <pc:picChg chg="add mod modCrop">
          <ac:chgData name="marcos aurelio gularte de castro" userId="67f50566e2aee3b4" providerId="LiveId" clId="{E487E56B-187C-456D-9052-DBD51DAD5113}" dt="2020-03-13T04:30:22.859" v="264" actId="18131"/>
          <ac:picMkLst>
            <pc:docMk/>
            <pc:sldMk cId="3510080529" sldId="289"/>
            <ac:picMk id="4" creationId="{CDB5E29B-1B83-4C77-883A-4DB251664CE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1:51.505" v="268" actId="18131"/>
        <pc:sldMkLst>
          <pc:docMk/>
          <pc:sldMk cId="2891890907" sldId="290"/>
        </pc:sldMkLst>
        <pc:spChg chg="mod">
          <ac:chgData name="marcos aurelio gularte de castro" userId="67f50566e2aee3b4" providerId="LiveId" clId="{E487E56B-187C-456D-9052-DBD51DAD5113}" dt="2020-03-13T03:39:54.847" v="127" actId="20577"/>
          <ac:spMkLst>
            <pc:docMk/>
            <pc:sldMk cId="2891890907" sldId="290"/>
            <ac:spMk id="2" creationId="{F5112F41-D5F1-49E7-8996-BC3AC74901D4}"/>
          </ac:spMkLst>
        </pc:spChg>
        <pc:spChg chg="del">
          <ac:chgData name="marcos aurelio gularte de castro" userId="67f50566e2aee3b4" providerId="LiveId" clId="{E487E56B-187C-456D-9052-DBD51DAD5113}" dt="2020-03-13T04:31:47.150" v="265" actId="931"/>
          <ac:spMkLst>
            <pc:docMk/>
            <pc:sldMk cId="2891890907" sldId="290"/>
            <ac:spMk id="3" creationId="{D4447D9D-ACCA-4AC9-BD07-2F7AEE96E176}"/>
          </ac:spMkLst>
        </pc:spChg>
        <pc:picChg chg="add mod modCrop">
          <ac:chgData name="marcos aurelio gularte de castro" userId="67f50566e2aee3b4" providerId="LiveId" clId="{E487E56B-187C-456D-9052-DBD51DAD5113}" dt="2020-03-13T04:31:51.505" v="268" actId="18131"/>
          <ac:picMkLst>
            <pc:docMk/>
            <pc:sldMk cId="2891890907" sldId="290"/>
            <ac:picMk id="5" creationId="{FD0FA934-ACE0-4D05-B6F4-37F37A2EE60D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3:01.495" v="271" actId="18131"/>
        <pc:sldMkLst>
          <pc:docMk/>
          <pc:sldMk cId="1965875168" sldId="291"/>
        </pc:sldMkLst>
        <pc:spChg chg="mod">
          <ac:chgData name="marcos aurelio gularte de castro" userId="67f50566e2aee3b4" providerId="LiveId" clId="{E487E56B-187C-456D-9052-DBD51DAD5113}" dt="2020-03-13T03:40:06.376" v="128"/>
          <ac:spMkLst>
            <pc:docMk/>
            <pc:sldMk cId="1965875168" sldId="291"/>
            <ac:spMk id="2" creationId="{D950F8DE-4AD6-4070-A3CD-918F0307810A}"/>
          </ac:spMkLst>
        </pc:spChg>
        <pc:spChg chg="del">
          <ac:chgData name="marcos aurelio gularte de castro" userId="67f50566e2aee3b4" providerId="LiveId" clId="{E487E56B-187C-456D-9052-DBD51DAD5113}" dt="2020-03-13T04:32:12.321" v="269"/>
          <ac:spMkLst>
            <pc:docMk/>
            <pc:sldMk cId="1965875168" sldId="291"/>
            <ac:spMk id="3" creationId="{589ACE35-2CB4-4B17-A745-8FF9EAEB189B}"/>
          </ac:spMkLst>
        </pc:spChg>
        <pc:spChg chg="add del mod">
          <ac:chgData name="marcos aurelio gularte de castro" userId="67f50566e2aee3b4" providerId="LiveId" clId="{E487E56B-187C-456D-9052-DBD51DAD5113}" dt="2020-03-13T04:32:17.253" v="270"/>
          <ac:spMkLst>
            <pc:docMk/>
            <pc:sldMk cId="1965875168" sldId="291"/>
            <ac:spMk id="5" creationId="{F1085E26-FC8A-4E71-8A5A-5D9990727F90}"/>
          </ac:spMkLst>
        </pc:spChg>
        <pc:spChg chg="add del mod">
          <ac:chgData name="marcos aurelio gularte de castro" userId="67f50566e2aee3b4" providerId="LiveId" clId="{E487E56B-187C-456D-9052-DBD51DAD5113}" dt="2020-03-13T04:32:17.253" v="270"/>
          <ac:spMkLst>
            <pc:docMk/>
            <pc:sldMk cId="1965875168" sldId="291"/>
            <ac:spMk id="6" creationId="{B357FCFD-99A0-48EF-A1A8-435B43523387}"/>
          </ac:spMkLst>
        </pc:spChg>
        <pc:picChg chg="add mod modCrop">
          <ac:chgData name="marcos aurelio gularte de castro" userId="67f50566e2aee3b4" providerId="LiveId" clId="{E487E56B-187C-456D-9052-DBD51DAD5113}" dt="2020-03-13T04:33:01.495" v="271" actId="18131"/>
          <ac:picMkLst>
            <pc:docMk/>
            <pc:sldMk cId="1965875168" sldId="291"/>
            <ac:picMk id="4" creationId="{DD570AC0-890D-4EBA-9739-E90E96E0F260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3:40.797" v="278" actId="27636"/>
        <pc:sldMkLst>
          <pc:docMk/>
          <pc:sldMk cId="3855311741" sldId="292"/>
        </pc:sldMkLst>
        <pc:spChg chg="mod">
          <ac:chgData name="marcos aurelio gularte de castro" userId="67f50566e2aee3b4" providerId="LiveId" clId="{E487E56B-187C-456D-9052-DBD51DAD5113}" dt="2020-03-13T04:33:40.797" v="278" actId="27636"/>
          <ac:spMkLst>
            <pc:docMk/>
            <pc:sldMk cId="3855311741" sldId="292"/>
            <ac:spMk id="2" creationId="{9C2E7316-4D17-4A4B-B18B-1C3E49A20EA4}"/>
          </ac:spMkLst>
        </pc:spChg>
        <pc:spChg chg="del">
          <ac:chgData name="marcos aurelio gularte de castro" userId="67f50566e2aee3b4" providerId="LiveId" clId="{E487E56B-187C-456D-9052-DBD51DAD5113}" dt="2020-03-13T04:33:25.002" v="272"/>
          <ac:spMkLst>
            <pc:docMk/>
            <pc:sldMk cId="3855311741" sldId="292"/>
            <ac:spMk id="3" creationId="{76730B86-6CF4-49B4-8DEC-6502F1C5F103}"/>
          </ac:spMkLst>
        </pc:spChg>
        <pc:spChg chg="add del mod">
          <ac:chgData name="marcos aurelio gularte de castro" userId="67f50566e2aee3b4" providerId="LiveId" clId="{E487E56B-187C-456D-9052-DBD51DAD5113}" dt="2020-03-13T04:33:38.950" v="276"/>
          <ac:spMkLst>
            <pc:docMk/>
            <pc:sldMk cId="3855311741" sldId="292"/>
            <ac:spMk id="4" creationId="{D1611385-A78D-4474-ACCC-EA1E9703F150}"/>
          </ac:spMkLst>
        </pc:spChg>
        <pc:spChg chg="add del mod">
          <ac:chgData name="marcos aurelio gularte de castro" userId="67f50566e2aee3b4" providerId="LiveId" clId="{E487E56B-187C-456D-9052-DBD51DAD5113}" dt="2020-03-13T04:33:40.697" v="277"/>
          <ac:spMkLst>
            <pc:docMk/>
            <pc:sldMk cId="3855311741" sldId="292"/>
            <ac:spMk id="6" creationId="{39ED3F64-923C-493A-BA96-16C4702DF976}"/>
          </ac:spMkLst>
        </pc:spChg>
        <pc:spChg chg="add del mod">
          <ac:chgData name="marcos aurelio gularte de castro" userId="67f50566e2aee3b4" providerId="LiveId" clId="{E487E56B-187C-456D-9052-DBD51DAD5113}" dt="2020-03-13T04:33:40.697" v="277"/>
          <ac:spMkLst>
            <pc:docMk/>
            <pc:sldMk cId="3855311741" sldId="292"/>
            <ac:spMk id="7" creationId="{BEE99331-A5F0-43B5-8B61-1295C29A8B04}"/>
          </ac:spMkLst>
        </pc:spChg>
        <pc:picChg chg="add">
          <ac:chgData name="marcos aurelio gularte de castro" userId="67f50566e2aee3b4" providerId="LiveId" clId="{E487E56B-187C-456D-9052-DBD51DAD5113}" dt="2020-03-13T04:33:38.950" v="276"/>
          <ac:picMkLst>
            <pc:docMk/>
            <pc:sldMk cId="3855311741" sldId="292"/>
            <ac:picMk id="5" creationId="{39256A42-455C-4A6B-BD43-C2EB59F0E106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4:40.800" v="281"/>
        <pc:sldMkLst>
          <pc:docMk/>
          <pc:sldMk cId="1855804705" sldId="293"/>
        </pc:sldMkLst>
        <pc:spChg chg="mod">
          <ac:chgData name="marcos aurelio gularte de castro" userId="67f50566e2aee3b4" providerId="LiveId" clId="{E487E56B-187C-456D-9052-DBD51DAD5113}" dt="2020-03-13T03:40:52.739" v="136" actId="20577"/>
          <ac:spMkLst>
            <pc:docMk/>
            <pc:sldMk cId="1855804705" sldId="293"/>
            <ac:spMk id="2" creationId="{210A24AB-3FB0-45CF-9B9C-5B1FEFF4C3E4}"/>
          </ac:spMkLst>
        </pc:spChg>
        <pc:spChg chg="del">
          <ac:chgData name="marcos aurelio gularte de castro" userId="67f50566e2aee3b4" providerId="LiveId" clId="{E487E56B-187C-456D-9052-DBD51DAD5113}" dt="2020-03-13T04:34:39" v="280"/>
          <ac:spMkLst>
            <pc:docMk/>
            <pc:sldMk cId="1855804705" sldId="293"/>
            <ac:spMk id="3" creationId="{F752726F-1FB0-44C2-B0C1-4D65C527B5CF}"/>
          </ac:spMkLst>
        </pc:spChg>
        <pc:spChg chg="add del mod">
          <ac:chgData name="marcos aurelio gularte de castro" userId="67f50566e2aee3b4" providerId="LiveId" clId="{E487E56B-187C-456D-9052-DBD51DAD5113}" dt="2020-03-13T04:34:40.800" v="281"/>
          <ac:spMkLst>
            <pc:docMk/>
            <pc:sldMk cId="1855804705" sldId="293"/>
            <ac:spMk id="5" creationId="{52EF33D6-D0A1-4991-8DBF-EBB2DB4689A9}"/>
          </ac:spMkLst>
        </pc:spChg>
        <pc:spChg chg="add del mod">
          <ac:chgData name="marcos aurelio gularte de castro" userId="67f50566e2aee3b4" providerId="LiveId" clId="{E487E56B-187C-456D-9052-DBD51DAD5113}" dt="2020-03-13T04:34:40.800" v="281"/>
          <ac:spMkLst>
            <pc:docMk/>
            <pc:sldMk cId="1855804705" sldId="293"/>
            <ac:spMk id="6" creationId="{B832C989-312B-4833-B35E-9553BCF3828A}"/>
          </ac:spMkLst>
        </pc:spChg>
        <pc:picChg chg="add">
          <ac:chgData name="marcos aurelio gularte de castro" userId="67f50566e2aee3b4" providerId="LiveId" clId="{E487E56B-187C-456D-9052-DBD51DAD5113}" dt="2020-03-13T04:34:39" v="280"/>
          <ac:picMkLst>
            <pc:docMk/>
            <pc:sldMk cId="1855804705" sldId="293"/>
            <ac:picMk id="4" creationId="{84340812-8E01-416F-8544-6F2964790056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6:05.898" v="285" actId="18131"/>
        <pc:sldMkLst>
          <pc:docMk/>
          <pc:sldMk cId="3298674629" sldId="294"/>
        </pc:sldMkLst>
        <pc:spChg chg="mod">
          <ac:chgData name="marcos aurelio gularte de castro" userId="67f50566e2aee3b4" providerId="LiveId" clId="{E487E56B-187C-456D-9052-DBD51DAD5113}" dt="2020-03-13T03:41:26.594" v="137"/>
          <ac:spMkLst>
            <pc:docMk/>
            <pc:sldMk cId="3298674629" sldId="294"/>
            <ac:spMk id="2" creationId="{08E3B46A-F410-4951-9E28-FA994AC7974B}"/>
          </ac:spMkLst>
        </pc:spChg>
        <pc:spChg chg="del">
          <ac:chgData name="marcos aurelio gularte de castro" userId="67f50566e2aee3b4" providerId="LiveId" clId="{E487E56B-187C-456D-9052-DBD51DAD5113}" dt="2020-03-13T04:35:57.677" v="282" actId="931"/>
          <ac:spMkLst>
            <pc:docMk/>
            <pc:sldMk cId="3298674629" sldId="294"/>
            <ac:spMk id="3" creationId="{F4649836-F467-48FD-BA49-30B4C2C478D6}"/>
          </ac:spMkLst>
        </pc:spChg>
        <pc:picChg chg="add mod modCrop">
          <ac:chgData name="marcos aurelio gularte de castro" userId="67f50566e2aee3b4" providerId="LiveId" clId="{E487E56B-187C-456D-9052-DBD51DAD5113}" dt="2020-03-13T04:36:05.898" v="285" actId="18131"/>
          <ac:picMkLst>
            <pc:docMk/>
            <pc:sldMk cId="3298674629" sldId="294"/>
            <ac:picMk id="5" creationId="{F7A815F0-2900-4DB4-B95D-69298266351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6:23.476" v="287"/>
        <pc:sldMkLst>
          <pc:docMk/>
          <pc:sldMk cId="3578101427" sldId="295"/>
        </pc:sldMkLst>
        <pc:spChg chg="mod">
          <ac:chgData name="marcos aurelio gularte de castro" userId="67f50566e2aee3b4" providerId="LiveId" clId="{E487E56B-187C-456D-9052-DBD51DAD5113}" dt="2020-03-13T03:41:53.646" v="142"/>
          <ac:spMkLst>
            <pc:docMk/>
            <pc:sldMk cId="3578101427" sldId="295"/>
            <ac:spMk id="2" creationId="{053CC6CF-6F8A-4F54-9E85-E21E9A12B8BA}"/>
          </ac:spMkLst>
        </pc:spChg>
        <pc:spChg chg="del">
          <ac:chgData name="marcos aurelio gularte de castro" userId="67f50566e2aee3b4" providerId="LiveId" clId="{E487E56B-187C-456D-9052-DBD51DAD5113}" dt="2020-03-13T04:36:20.992" v="286"/>
          <ac:spMkLst>
            <pc:docMk/>
            <pc:sldMk cId="3578101427" sldId="295"/>
            <ac:spMk id="3" creationId="{7A3C3764-31A3-41FE-A50B-418F20111AFB}"/>
          </ac:spMkLst>
        </pc:spChg>
        <pc:spChg chg="add del mod">
          <ac:chgData name="marcos aurelio gularte de castro" userId="67f50566e2aee3b4" providerId="LiveId" clId="{E487E56B-187C-456D-9052-DBD51DAD5113}" dt="2020-03-13T04:36:23.476" v="287"/>
          <ac:spMkLst>
            <pc:docMk/>
            <pc:sldMk cId="3578101427" sldId="295"/>
            <ac:spMk id="5" creationId="{86C2B37F-2271-4460-AD05-E719A061FF39}"/>
          </ac:spMkLst>
        </pc:spChg>
        <pc:spChg chg="add del mod">
          <ac:chgData name="marcos aurelio gularte de castro" userId="67f50566e2aee3b4" providerId="LiveId" clId="{E487E56B-187C-456D-9052-DBD51DAD5113}" dt="2020-03-13T04:36:23.476" v="287"/>
          <ac:spMkLst>
            <pc:docMk/>
            <pc:sldMk cId="3578101427" sldId="295"/>
            <ac:spMk id="6" creationId="{D56B5952-F7A2-41EA-8C12-6B491BE7FEDE}"/>
          </ac:spMkLst>
        </pc:spChg>
        <pc:picChg chg="add">
          <ac:chgData name="marcos aurelio gularte de castro" userId="67f50566e2aee3b4" providerId="LiveId" clId="{E487E56B-187C-456D-9052-DBD51DAD5113}" dt="2020-03-13T04:36:20.992" v="286"/>
          <ac:picMkLst>
            <pc:docMk/>
            <pc:sldMk cId="3578101427" sldId="295"/>
            <ac:picMk id="4" creationId="{6664FE4E-0A99-4404-BF80-B9392AE25A30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8:13.842" v="292" actId="18131"/>
        <pc:sldMkLst>
          <pc:docMk/>
          <pc:sldMk cId="1050833082" sldId="296"/>
        </pc:sldMkLst>
        <pc:spChg chg="mod">
          <ac:chgData name="marcos aurelio gularte de castro" userId="67f50566e2aee3b4" providerId="LiveId" clId="{E487E56B-187C-456D-9052-DBD51DAD5113}" dt="2020-03-13T03:42:14.982" v="157" actId="20577"/>
          <ac:spMkLst>
            <pc:docMk/>
            <pc:sldMk cId="1050833082" sldId="296"/>
            <ac:spMk id="2" creationId="{91258C88-3673-4564-8D30-2B9F43298D1B}"/>
          </ac:spMkLst>
        </pc:spChg>
        <pc:spChg chg="del">
          <ac:chgData name="marcos aurelio gularte de castro" userId="67f50566e2aee3b4" providerId="LiveId" clId="{E487E56B-187C-456D-9052-DBD51DAD5113}" dt="2020-03-13T04:36:31.997" v="288"/>
          <ac:spMkLst>
            <pc:docMk/>
            <pc:sldMk cId="1050833082" sldId="296"/>
            <ac:spMk id="3" creationId="{1DA74FAE-FD03-41B2-A455-A30BA24EA4BB}"/>
          </ac:spMkLst>
        </pc:spChg>
        <pc:spChg chg="add del mod">
          <ac:chgData name="marcos aurelio gularte de castro" userId="67f50566e2aee3b4" providerId="LiveId" clId="{E487E56B-187C-456D-9052-DBD51DAD5113}" dt="2020-03-13T04:38:03.926" v="289" actId="931"/>
          <ac:spMkLst>
            <pc:docMk/>
            <pc:sldMk cId="1050833082" sldId="296"/>
            <ac:spMk id="4" creationId="{775F9AB7-0CCB-4B91-B853-B418880EB6A9}"/>
          </ac:spMkLst>
        </pc:spChg>
        <pc:picChg chg="add mod modCrop">
          <ac:chgData name="marcos aurelio gularte de castro" userId="67f50566e2aee3b4" providerId="LiveId" clId="{E487E56B-187C-456D-9052-DBD51DAD5113}" dt="2020-03-13T04:38:13.842" v="292" actId="18131"/>
          <ac:picMkLst>
            <pc:docMk/>
            <pc:sldMk cId="1050833082" sldId="296"/>
            <ac:picMk id="6" creationId="{4C63CBAB-570F-4FE2-A127-4F41A6E319C6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8:45.627" v="295" actId="962"/>
        <pc:sldMkLst>
          <pc:docMk/>
          <pc:sldMk cId="899747292" sldId="297"/>
        </pc:sldMkLst>
        <pc:spChg chg="mod">
          <ac:chgData name="marcos aurelio gularte de castro" userId="67f50566e2aee3b4" providerId="LiveId" clId="{E487E56B-187C-456D-9052-DBD51DAD5113}" dt="2020-03-13T03:42:57.137" v="159" actId="20577"/>
          <ac:spMkLst>
            <pc:docMk/>
            <pc:sldMk cId="899747292" sldId="297"/>
            <ac:spMk id="2" creationId="{0DC375C8-EC83-4ADF-90D0-0D695DFC1308}"/>
          </ac:spMkLst>
        </pc:spChg>
        <pc:spChg chg="del">
          <ac:chgData name="marcos aurelio gularte de castro" userId="67f50566e2aee3b4" providerId="LiveId" clId="{E487E56B-187C-456D-9052-DBD51DAD5113}" dt="2020-03-13T04:38:44.432" v="293" actId="931"/>
          <ac:spMkLst>
            <pc:docMk/>
            <pc:sldMk cId="899747292" sldId="297"/>
            <ac:spMk id="3" creationId="{8B4C4A83-4B7D-4F11-A720-C3F9F8B1BAAD}"/>
          </ac:spMkLst>
        </pc:spChg>
        <pc:picChg chg="add mod">
          <ac:chgData name="marcos aurelio gularte de castro" userId="67f50566e2aee3b4" providerId="LiveId" clId="{E487E56B-187C-456D-9052-DBD51DAD5113}" dt="2020-03-13T04:38:45.627" v="295" actId="962"/>
          <ac:picMkLst>
            <pc:docMk/>
            <pc:sldMk cId="899747292" sldId="297"/>
            <ac:picMk id="5" creationId="{A5260337-86CF-4CC7-B2ED-98D5BE571AC0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3T04:39:17.363" v="298" actId="962"/>
        <pc:sldMkLst>
          <pc:docMk/>
          <pc:sldMk cId="2724874863" sldId="298"/>
        </pc:sldMkLst>
        <pc:spChg chg="mod">
          <ac:chgData name="marcos aurelio gularte de castro" userId="67f50566e2aee3b4" providerId="LiveId" clId="{E487E56B-187C-456D-9052-DBD51DAD5113}" dt="2020-03-13T03:43:45.221" v="161" actId="20577"/>
          <ac:spMkLst>
            <pc:docMk/>
            <pc:sldMk cId="2724874863" sldId="298"/>
            <ac:spMk id="2" creationId="{E8B1683E-E456-44D6-BE10-1FEFE2E28558}"/>
          </ac:spMkLst>
        </pc:spChg>
        <pc:spChg chg="del">
          <ac:chgData name="marcos aurelio gularte de castro" userId="67f50566e2aee3b4" providerId="LiveId" clId="{E487E56B-187C-456D-9052-DBD51DAD5113}" dt="2020-03-13T04:39:15.399" v="296" actId="931"/>
          <ac:spMkLst>
            <pc:docMk/>
            <pc:sldMk cId="2724874863" sldId="298"/>
            <ac:spMk id="3" creationId="{B8DF33D2-66EC-4890-B967-23B4A8351BFE}"/>
          </ac:spMkLst>
        </pc:spChg>
        <pc:picChg chg="add mod">
          <ac:chgData name="marcos aurelio gularte de castro" userId="67f50566e2aee3b4" providerId="LiveId" clId="{E487E56B-187C-456D-9052-DBD51DAD5113}" dt="2020-03-13T04:39:17.363" v="298" actId="962"/>
          <ac:picMkLst>
            <pc:docMk/>
            <pc:sldMk cId="2724874863" sldId="298"/>
            <ac:picMk id="5" creationId="{82732853-720D-4308-A460-F1B866B0C3C1}"/>
          </ac:picMkLst>
        </pc:picChg>
      </pc:sldChg>
      <pc:sldChg chg="add del">
        <pc:chgData name="marcos aurelio gularte de castro" userId="67f50566e2aee3b4" providerId="LiveId" clId="{E487E56B-187C-456D-9052-DBD51DAD5113}" dt="2020-03-13T03:43:48.518" v="162" actId="47"/>
        <pc:sldMkLst>
          <pc:docMk/>
          <pc:sldMk cId="1474867412" sldId="299"/>
        </pc:sldMkLst>
      </pc:sldChg>
      <pc:sldChg chg="addSp delSp modSp add">
        <pc:chgData name="marcos aurelio gularte de castro" userId="67f50566e2aee3b4" providerId="LiveId" clId="{E487E56B-187C-456D-9052-DBD51DAD5113}" dt="2020-03-13T04:24:23.208" v="249" actId="1076"/>
        <pc:sldMkLst>
          <pc:docMk/>
          <pc:sldMk cId="4218939265" sldId="299"/>
        </pc:sldMkLst>
        <pc:spChg chg="del">
          <ac:chgData name="marcos aurelio gularte de castro" userId="67f50566e2aee3b4" providerId="LiveId" clId="{E487E56B-187C-456D-9052-DBD51DAD5113}" dt="2020-03-13T04:24:12.213" v="245" actId="478"/>
          <ac:spMkLst>
            <pc:docMk/>
            <pc:sldMk cId="4218939265" sldId="299"/>
            <ac:spMk id="2" creationId="{041B6417-AEFF-4B45-BD75-378307BF2B83}"/>
          </ac:spMkLst>
        </pc:spChg>
        <pc:picChg chg="add mod">
          <ac:chgData name="marcos aurelio gularte de castro" userId="67f50566e2aee3b4" providerId="LiveId" clId="{E487E56B-187C-456D-9052-DBD51DAD5113}" dt="2020-03-13T04:24:23.208" v="249" actId="1076"/>
          <ac:picMkLst>
            <pc:docMk/>
            <pc:sldMk cId="4218939265" sldId="299"/>
            <ac:picMk id="3" creationId="{A5202EED-1C10-49CE-BF6F-9233B94FCB76}"/>
          </ac:picMkLst>
        </pc:picChg>
      </pc:sldChg>
      <pc:sldChg chg="delSp add del setBg">
        <pc:chgData name="marcos aurelio gularte de castro" userId="67f50566e2aee3b4" providerId="LiveId" clId="{E487E56B-187C-456D-9052-DBD51DAD5113}" dt="2020-03-13T04:33:44.008" v="279" actId="47"/>
        <pc:sldMkLst>
          <pc:docMk/>
          <pc:sldMk cId="0" sldId="300"/>
        </pc:sldMkLst>
        <pc:picChg chg="del">
          <ac:chgData name="marcos aurelio gularte de castro" userId="67f50566e2aee3b4" providerId="LiveId" clId="{E487E56B-187C-456D-9052-DBD51DAD5113}" dt="2020-03-13T04:33:35.088" v="275" actId="21"/>
          <ac:picMkLst>
            <pc:docMk/>
            <pc:sldMk cId="0" sldId="300"/>
            <ac:picMk id="9217" creationId="{41012CD6-2B69-4290-A917-F9BB1F91E553}"/>
          </ac:picMkLst>
        </pc:picChg>
      </pc:sldChg>
      <pc:sldMasterChg chg="delSldLayout modSldLayout">
        <pc:chgData name="marcos aurelio gularte de castro" userId="67f50566e2aee3b4" providerId="LiveId" clId="{E487E56B-187C-456D-9052-DBD51DAD5113}" dt="2020-03-13T04:33:44.008" v="279" actId="47"/>
        <pc:sldMasterMkLst>
          <pc:docMk/>
          <pc:sldMasterMk cId="3508525626" sldId="2147483648"/>
        </pc:sldMasterMkLst>
        <pc:sldLayoutChg chg="modSp">
          <pc:chgData name="marcos aurelio gularte de castro" userId="67f50566e2aee3b4" providerId="LiveId" clId="{E487E56B-187C-456D-9052-DBD51DAD5113}" dt="2020-03-13T03:02:01.560" v="63" actId="242"/>
          <pc:sldLayoutMkLst>
            <pc:docMk/>
            <pc:sldMasterMk cId="3508525626" sldId="2147483648"/>
            <pc:sldLayoutMk cId="1417733283" sldId="2147483651"/>
          </pc:sldLayoutMkLst>
          <pc:spChg chg="mod">
            <ac:chgData name="marcos aurelio gularte de castro" userId="67f50566e2aee3b4" providerId="LiveId" clId="{E487E56B-187C-456D-9052-DBD51DAD5113}" dt="2020-03-13T03:02:01.560" v="63" actId="242"/>
            <ac:spMkLst>
              <pc:docMk/>
              <pc:sldMasterMk cId="3508525626" sldId="2147483648"/>
              <pc:sldLayoutMk cId="1417733283" sldId="2147483651"/>
              <ac:spMk id="2" creationId="{A4A1D9EA-7D26-4DB4-B0F8-81716626766C}"/>
            </ac:spMkLst>
          </pc:spChg>
        </pc:sldLayoutChg>
        <pc:sldLayoutChg chg="del">
          <pc:chgData name="marcos aurelio gularte de castro" userId="67f50566e2aee3b4" providerId="LiveId" clId="{E487E56B-187C-456D-9052-DBD51DAD5113}" dt="2020-03-13T04:33:44.008" v="279" actId="47"/>
          <pc:sldLayoutMkLst>
            <pc:docMk/>
            <pc:sldMasterMk cId="3508525626" sldId="2147483648"/>
            <pc:sldLayoutMk cId="2237368709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AA-338D-419A-9243-F7B77055322D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9800-E538-4FFD-8E82-1407D89634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9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3F2FBE0-AD52-4737-91BF-B1DD92328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03B0A3-BDE1-4327-9BE9-781B99AE8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755467" cy="3365499"/>
          </a:xfrm>
        </p:spPr>
        <p:txBody>
          <a:bodyPr anchor="ctr">
            <a:noAutofit/>
          </a:bodyPr>
          <a:lstStyle>
            <a:lvl1pPr algn="l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8B2A8A7-894E-4A35-A759-82B5F4433D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1" y="3944937"/>
            <a:ext cx="4216400" cy="7963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372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4430009" cy="62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7907" y="-1"/>
            <a:ext cx="7464056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2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2760" y="516466"/>
            <a:ext cx="4334440" cy="56980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F163CD1-12BC-4363-91F7-1C807803D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831" y="294336"/>
            <a:ext cx="6112436" cy="6142326"/>
          </a:xfrm>
          <a:custGeom>
            <a:avLst/>
            <a:gdLst>
              <a:gd name="connsiteX0" fmla="*/ 3420535 w 6925733"/>
              <a:gd name="connsiteY0" fmla="*/ 3742266 h 6959599"/>
              <a:gd name="connsiteX1" fmla="*/ 5029201 w 6925733"/>
              <a:gd name="connsiteY1" fmla="*/ 5350933 h 6959599"/>
              <a:gd name="connsiteX2" fmla="*/ 3420535 w 6925733"/>
              <a:gd name="connsiteY2" fmla="*/ 6959599 h 6959599"/>
              <a:gd name="connsiteX3" fmla="*/ 1811868 w 6925733"/>
              <a:gd name="connsiteY3" fmla="*/ 5350933 h 6959599"/>
              <a:gd name="connsiteX4" fmla="*/ 5317067 w 6925733"/>
              <a:gd name="connsiteY4" fmla="*/ 1871133 h 6959599"/>
              <a:gd name="connsiteX5" fmla="*/ 6925733 w 6925733"/>
              <a:gd name="connsiteY5" fmla="*/ 3479800 h 6959599"/>
              <a:gd name="connsiteX6" fmla="*/ 5317067 w 6925733"/>
              <a:gd name="connsiteY6" fmla="*/ 5088466 h 6959599"/>
              <a:gd name="connsiteX7" fmla="*/ 3708400 w 6925733"/>
              <a:gd name="connsiteY7" fmla="*/ 3479800 h 6959599"/>
              <a:gd name="connsiteX8" fmla="*/ 1608667 w 6925733"/>
              <a:gd name="connsiteY8" fmla="*/ 1871133 h 6959599"/>
              <a:gd name="connsiteX9" fmla="*/ 3217333 w 6925733"/>
              <a:gd name="connsiteY9" fmla="*/ 3479800 h 6959599"/>
              <a:gd name="connsiteX10" fmla="*/ 1608667 w 6925733"/>
              <a:gd name="connsiteY10" fmla="*/ 5088466 h 6959599"/>
              <a:gd name="connsiteX11" fmla="*/ 0 w 6925733"/>
              <a:gd name="connsiteY11" fmla="*/ 3479800 h 6959599"/>
              <a:gd name="connsiteX12" fmla="*/ 3420535 w 6925733"/>
              <a:gd name="connsiteY12" fmla="*/ 0 h 6959599"/>
              <a:gd name="connsiteX13" fmla="*/ 5029201 w 6925733"/>
              <a:gd name="connsiteY13" fmla="*/ 1608667 h 6959599"/>
              <a:gd name="connsiteX14" fmla="*/ 3420535 w 6925733"/>
              <a:gd name="connsiteY14" fmla="*/ 3217333 h 6959599"/>
              <a:gd name="connsiteX15" fmla="*/ 1811868 w 6925733"/>
              <a:gd name="connsiteY15" fmla="*/ 1608667 h 69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5733" h="6959599">
                <a:moveTo>
                  <a:pt x="3420535" y="3742266"/>
                </a:moveTo>
                <a:lnTo>
                  <a:pt x="5029201" y="5350933"/>
                </a:lnTo>
                <a:lnTo>
                  <a:pt x="3420535" y="6959599"/>
                </a:lnTo>
                <a:lnTo>
                  <a:pt x="1811868" y="5350933"/>
                </a:lnTo>
                <a:close/>
                <a:moveTo>
                  <a:pt x="5317067" y="1871133"/>
                </a:moveTo>
                <a:lnTo>
                  <a:pt x="6925733" y="3479800"/>
                </a:lnTo>
                <a:lnTo>
                  <a:pt x="5317067" y="5088466"/>
                </a:lnTo>
                <a:lnTo>
                  <a:pt x="3708400" y="3479800"/>
                </a:lnTo>
                <a:close/>
                <a:moveTo>
                  <a:pt x="1608667" y="1871133"/>
                </a:moveTo>
                <a:lnTo>
                  <a:pt x="3217333" y="3479800"/>
                </a:lnTo>
                <a:lnTo>
                  <a:pt x="1608667" y="5088466"/>
                </a:lnTo>
                <a:lnTo>
                  <a:pt x="0" y="3479800"/>
                </a:lnTo>
                <a:close/>
                <a:moveTo>
                  <a:pt x="3420535" y="0"/>
                </a:moveTo>
                <a:lnTo>
                  <a:pt x="5029201" y="1608667"/>
                </a:lnTo>
                <a:lnTo>
                  <a:pt x="3420535" y="3217333"/>
                </a:lnTo>
                <a:lnTo>
                  <a:pt x="1811868" y="16086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69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560" y="5858934"/>
            <a:ext cx="10458663" cy="686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A2B6D4A-1A5C-4759-82E7-54288125F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560" y="0"/>
            <a:ext cx="10458663" cy="5670117"/>
          </a:xfrm>
          <a:custGeom>
            <a:avLst/>
            <a:gdLst>
              <a:gd name="connsiteX0" fmla="*/ 5229331 w 10458663"/>
              <a:gd name="connsiteY0" fmla="*/ 3146786 h 5670117"/>
              <a:gd name="connsiteX1" fmla="*/ 7749331 w 10458663"/>
              <a:gd name="connsiteY1" fmla="*/ 5670117 h 5670117"/>
              <a:gd name="connsiteX2" fmla="*/ 2709331 w 10458663"/>
              <a:gd name="connsiteY2" fmla="*/ 5670117 h 5670117"/>
              <a:gd name="connsiteX3" fmla="*/ 7938663 w 10458663"/>
              <a:gd name="connsiteY3" fmla="*/ 352521 h 5670117"/>
              <a:gd name="connsiteX4" fmla="*/ 10458663 w 10458663"/>
              <a:gd name="connsiteY4" fmla="*/ 2872521 h 5670117"/>
              <a:gd name="connsiteX5" fmla="*/ 7938663 w 10458663"/>
              <a:gd name="connsiteY5" fmla="*/ 5392521 h 5670117"/>
              <a:gd name="connsiteX6" fmla="*/ 5418663 w 10458663"/>
              <a:gd name="connsiteY6" fmla="*/ 2872521 h 5670117"/>
              <a:gd name="connsiteX7" fmla="*/ 2520000 w 10458663"/>
              <a:gd name="connsiteY7" fmla="*/ 352521 h 5670117"/>
              <a:gd name="connsiteX8" fmla="*/ 5039999 w 10458663"/>
              <a:gd name="connsiteY8" fmla="*/ 2872521 h 5670117"/>
              <a:gd name="connsiteX9" fmla="*/ 2520000 w 10458663"/>
              <a:gd name="connsiteY9" fmla="*/ 5392521 h 5670117"/>
              <a:gd name="connsiteX10" fmla="*/ 0 w 10458663"/>
              <a:gd name="connsiteY10" fmla="*/ 2872521 h 5670117"/>
              <a:gd name="connsiteX11" fmla="*/ 2709331 w 10458663"/>
              <a:gd name="connsiteY11" fmla="*/ 0 h 5670117"/>
              <a:gd name="connsiteX12" fmla="*/ 7749331 w 10458663"/>
              <a:gd name="connsiteY12" fmla="*/ 0 h 5670117"/>
              <a:gd name="connsiteX13" fmla="*/ 5229331 w 10458663"/>
              <a:gd name="connsiteY13" fmla="*/ 2523331 h 56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58663" h="5670117">
                <a:moveTo>
                  <a:pt x="5229331" y="3146786"/>
                </a:moveTo>
                <a:lnTo>
                  <a:pt x="7749331" y="5670117"/>
                </a:lnTo>
                <a:lnTo>
                  <a:pt x="2709331" y="5670117"/>
                </a:lnTo>
                <a:close/>
                <a:moveTo>
                  <a:pt x="7938663" y="352521"/>
                </a:moveTo>
                <a:lnTo>
                  <a:pt x="10458663" y="2872521"/>
                </a:lnTo>
                <a:lnTo>
                  <a:pt x="7938663" y="5392521"/>
                </a:lnTo>
                <a:lnTo>
                  <a:pt x="5418663" y="2872521"/>
                </a:lnTo>
                <a:close/>
                <a:moveTo>
                  <a:pt x="2520000" y="352521"/>
                </a:moveTo>
                <a:lnTo>
                  <a:pt x="5039999" y="2872521"/>
                </a:lnTo>
                <a:lnTo>
                  <a:pt x="2520000" y="5392521"/>
                </a:lnTo>
                <a:lnTo>
                  <a:pt x="0" y="2872521"/>
                </a:lnTo>
                <a:close/>
                <a:moveTo>
                  <a:pt x="2709331" y="0"/>
                </a:moveTo>
                <a:lnTo>
                  <a:pt x="7749331" y="0"/>
                </a:lnTo>
                <a:lnTo>
                  <a:pt x="5229331" y="25233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D9EA-7D26-4DB4-B0F8-81716626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11750" cy="3548743"/>
          </a:xfrm>
        </p:spPr>
        <p:txBody>
          <a:bodyPr anchor="ctr"/>
          <a:lstStyle>
            <a:lvl1pPr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77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5B2C-376A-40E2-9FFE-20C18E8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EA13D-7664-4B81-AD2B-59FE04915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EF8DC-A458-4030-A50C-5AD1C8D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3DC24-A4AA-4C63-A8E0-D35A86B3549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9BB97-5984-4267-A8DD-5784D23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A5E4D-0947-403D-A8C8-29907EB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9B179-C920-4878-9340-706E6EC6E3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DE8CF-2914-4D2E-A85F-0EC109D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57200"/>
            <a:ext cx="5063066" cy="878305"/>
          </a:xfrm>
        </p:spPr>
        <p:txBody>
          <a:bodyPr anchor="b"/>
          <a:lstStyle>
            <a:lvl1pPr algn="l">
              <a:defRPr sz="32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1564105"/>
            <a:ext cx="5063066" cy="4304883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99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474133"/>
            <a:ext cx="5063066" cy="53948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24721-64F6-421D-98AC-6E5B00D5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7392"/>
            <a:ext cx="11176000" cy="633941"/>
          </a:xfrm>
        </p:spPr>
        <p:txBody>
          <a:bodyPr>
            <a:normAutofit/>
          </a:bodyPr>
          <a:lstStyle>
            <a:lvl1pPr algn="ctr">
              <a:defRPr sz="36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733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A8303FE-964C-4970-A9FF-6795EFA670E2}"/>
              </a:ext>
            </a:extLst>
          </p:cNvPr>
          <p:cNvGrpSpPr/>
          <p:nvPr userDrawn="1"/>
        </p:nvGrpSpPr>
        <p:grpSpPr>
          <a:xfrm>
            <a:off x="1040954" y="188100"/>
            <a:ext cx="10720846" cy="650902"/>
            <a:chOff x="770021" y="188100"/>
            <a:chExt cx="10720846" cy="65090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A02E11-D545-464B-B2C5-93EF7A2F2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4049" y="188100"/>
              <a:ext cx="650902" cy="650902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78847E1-0379-4C68-836A-4F00D6E307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0021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EECC12C-30DE-4730-86A6-3A4BCDEBF70A}"/>
                </a:ext>
              </a:extLst>
            </p:cNvPr>
            <p:cNvCxnSpPr/>
            <p:nvPr userDrawn="1"/>
          </p:nvCxnSpPr>
          <p:spPr>
            <a:xfrm>
              <a:off x="6572357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B3F2E42-162E-468F-A0F8-4A84292E0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1084263"/>
            <a:ext cx="10186458" cy="51480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30D88FB-5BF6-4C86-A110-70C11785F1BD}"/>
              </a:ext>
            </a:extLst>
          </p:cNvPr>
          <p:cNvCxnSpPr>
            <a:cxnSpLocks/>
          </p:cNvCxnSpPr>
          <p:nvPr userDrawn="1"/>
        </p:nvCxnSpPr>
        <p:spPr>
          <a:xfrm>
            <a:off x="4866692" y="6534433"/>
            <a:ext cx="3069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7A9CA-A4B8-4E28-A59D-6012F116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457201"/>
            <a:ext cx="5813423" cy="1117600"/>
          </a:xfrm>
        </p:spPr>
        <p:txBody>
          <a:bodyPr anchor="b"/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1913467"/>
            <a:ext cx="5813423" cy="4675717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2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620EB-4578-4D82-B07B-950FBEB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FE2A9D-729F-4A06-A778-B548957C7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8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7" r:id="rId5"/>
    <p:sldLayoutId id="2147483663" r:id="rId6"/>
    <p:sldLayoutId id="2147483654" r:id="rId7"/>
    <p:sldLayoutId id="2147483655" r:id="rId8"/>
    <p:sldLayoutId id="2147483656" r:id="rId9"/>
    <p:sldLayoutId id="2147483664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810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9686610-35A8-4474-A87E-30C80E4EE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veio para libertar a todos em todas as épocas.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3BB072A-458F-4BC8-83FD-A4303CE8EEFC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01911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211D2DA-63B5-4857-82FD-C6C31657B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morte de Jesus não era uma derrota, mas sim a maior de todas vitórias. </a:t>
            </a:r>
          </a:p>
          <a:p>
            <a:endParaRPr lang="pt-B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681ECB2-7251-4425-9CEF-6A7EA4A9B664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602890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5967359-7922-46FB-973F-167754E6C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274" y="516465"/>
            <a:ext cx="5035994" cy="5698067"/>
          </a:xfrm>
        </p:spPr>
        <p:txBody>
          <a:bodyPr/>
          <a:lstStyle/>
          <a:p>
            <a:r>
              <a:rPr lang="pt-BR" dirty="0"/>
              <a:t>Às vezes, não entendemos os propósitos de Deus.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9DA883A7-F0AF-4F0F-8EBF-7148EC2132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7314" r="73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041099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0CAA629-4C9B-46DE-9C17-6C70A47E4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confie em Deus pois o plano </a:t>
            </a:r>
            <a:r>
              <a:rPr lang="pt-BR" dirty="0" err="1"/>
              <a:t>dEle</a:t>
            </a:r>
            <a:r>
              <a:rPr lang="pt-BR" dirty="0"/>
              <a:t> é sempre o melhor.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32517EA-92D4-45D1-979F-21D8E022E2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0016" r="-2646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7494640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99E53B9-42E3-4330-837D-4BF9C3F2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“VOU PESCAR”</a:t>
            </a:r>
          </a:p>
        </p:txBody>
      </p:sp>
    </p:spTree>
    <p:extLst>
      <p:ext uri="{BB962C8B-B14F-4D97-AF65-F5344CB8AC3E}">
        <p14:creationId xmlns:p14="http://schemas.microsoft.com/office/powerpoint/2010/main" val="262783781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CDD3D0C-2BE0-497E-A10C-DD8102AEC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Os discípulos estavam no Mar de Tiberíades porque ali tinham a expectativa de encontrar com Jesus.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C7D8DBE-D74B-4913-A414-21095B45ACE5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982914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9C1030B-FB47-45F6-B9FF-884AA9FC9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Ali, eles conversavam sobre os acontecimentos dos últimos dias e do tempo em que viveram como discípulos de Jesus. 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E5BEB61-D559-47EE-854E-8F17CEF3D2B8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-371" r="47369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18340298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FFDC8A-8F4A-4CDE-8A77-D17D0A66E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Pedro, levanta-se e diz: “Vou pescar”.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7BA9792-1741-458B-9CA9-B34417F1BA50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227048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B50D06C-DF52-4B9A-B631-FFD4D9406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encontro de Jesus com Pedro e mais alguns dos discípulos tinha sido no contexto da pesca.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2C5737E-5E8C-4D46-8308-05327F3574D7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5" t="-371" r="8517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14181873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9FD3B73-896E-450A-88C1-AFC933C8D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Quando Pedro afirma “vou pescar” e os demais o seguem, eles estão retornando a antiga vida, abandonando tudo que tinham vivido com Cristo.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54C4E67-8F6A-4BA6-B5E4-73F528948C42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649" r="37395" b="-649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45203466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7952C-4B84-4235-8425-C6DD4ACE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281333" cy="3365499"/>
          </a:xfrm>
        </p:spPr>
        <p:txBody>
          <a:bodyPr/>
          <a:lstStyle/>
          <a:p>
            <a:r>
              <a:rPr lang="pt-BR" dirty="0"/>
              <a:t>O ENCONTRO MARCANTE NO MAR DE TIBERÍADES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C9E90D-E1D7-4890-867E-2664DAE1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3155509"/>
            <a:ext cx="4198679" cy="1049866"/>
          </a:xfrm>
        </p:spPr>
        <p:txBody>
          <a:bodyPr>
            <a:normAutofit/>
          </a:bodyPr>
          <a:lstStyle/>
          <a:p>
            <a:r>
              <a:rPr lang="pt-BR" i="1" dirty="0"/>
              <a:t>Pr. Jeferson Fortes Lorenzi- Evangelista  da AC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80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31F03E5-271D-41C1-A7FC-9DC5F4A3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Quando os problemas acontecem muitos abandonam a fé e voltam à antiga vida.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5D0B3C97-6D07-45B8-8CDF-282EE9D6435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14067" r="14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353467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57FBA77-00FA-45F8-AB5D-1094F4147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Bíblia relata que eles pescaram a noite toda e nada apanharam. 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80B9975-38B0-47E7-AAD1-E9230FC66602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>
          <a:xfrm>
            <a:off x="5926138" y="-25400"/>
            <a:ext cx="6265862" cy="6853238"/>
          </a:xfrm>
        </p:spPr>
      </p:pic>
    </p:spTree>
    <p:extLst>
      <p:ext uri="{BB962C8B-B14F-4D97-AF65-F5344CB8AC3E}">
        <p14:creationId xmlns:p14="http://schemas.microsoft.com/office/powerpoint/2010/main" val="400244133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92A04A-AA53-4CDD-B00B-A516535E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JESUS NOS ENCONTRA</a:t>
            </a:r>
          </a:p>
        </p:txBody>
      </p:sp>
    </p:spTree>
    <p:extLst>
      <p:ext uri="{BB962C8B-B14F-4D97-AF65-F5344CB8AC3E}">
        <p14:creationId xmlns:p14="http://schemas.microsoft.com/office/powerpoint/2010/main" val="397805911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19795AF-3249-4D07-8C55-5F550D3C4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ao amanhecer Jesus estava na praia.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F839C18-8706-4AB6-B113-77A99DB1972A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480" r="32931" b="-480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273367475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307F65F-E475-4E0D-A8CC-A61042537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então ordena que eles lancem as redes novamente e eles, assim, o fizeram.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AFFD560-7E5F-4237-84E2-98926828FDC9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390371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A5202EED-1C10-49CE-BF6F-9233B94F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939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50457CC-E161-4EFA-B571-A16922C56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“É o Senhor!”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ACC89CA-5E9A-4875-A9AF-015AA6CBB74D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6" r="7714"/>
          <a:stretch/>
        </p:blipFill>
        <p:spPr>
          <a:xfrm>
            <a:off x="5757831" y="294336"/>
            <a:ext cx="6112436" cy="6142326"/>
          </a:xfrm>
        </p:spPr>
      </p:pic>
    </p:spTree>
    <p:extLst>
      <p:ext uri="{BB962C8B-B14F-4D97-AF65-F5344CB8AC3E}">
        <p14:creationId xmlns:p14="http://schemas.microsoft.com/office/powerpoint/2010/main" val="143291145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CE66DB9-1942-4FE7-8209-B1AFCD7C9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Jesus estava ali, mas eles não o reconheceram.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21A4695-5E04-4115-A2E9-159D525DB57F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886042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6F1D7CE-8647-4750-84E2-996BA95C8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Jesus fala a linguagem deles.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1CF172F-A78F-4A34-AF81-CA36FE60167B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r="22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741093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DBC61AB-B900-4F17-B65D-86566AB7F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Pedro larga tudo e vai até Jesus.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13D726D-4643-47F4-9EE2-69812D181D40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7" r="6281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239718199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EE3C1C6-C1EA-4FCF-900B-A6D426011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Senhor inspirou o Apóstolo João a relatar ocorrido no capítulo 21, para nos deixar uma grande mensagem. </a:t>
            </a:r>
          </a:p>
        </p:txBody>
      </p:sp>
      <p:pic>
        <p:nvPicPr>
          <p:cNvPr id="5" name="Espaço Reservado para Imagem 4" descr="Uma imagem contendo mesa, marrom, feito, de madeira&#10;&#10;Descrição gerada automaticamente">
            <a:extLst>
              <a:ext uri="{FF2B5EF4-FFF2-40B4-BE49-F238E27FC236}">
                <a16:creationId xmlns:a16="http://schemas.microsoft.com/office/drawing/2014/main" id="{3725E227-9ED4-4494-9D1B-57AEA5F81F4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t="-371" r="4171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03448611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BDB77B6-7A53-496F-853D-88514F93C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JESUS NOS RESTAURA</a:t>
            </a:r>
          </a:p>
        </p:txBody>
      </p:sp>
    </p:spTree>
    <p:extLst>
      <p:ext uri="{BB962C8B-B14F-4D97-AF65-F5344CB8AC3E}">
        <p14:creationId xmlns:p14="http://schemas.microsoft.com/office/powerpoint/2010/main" val="118146613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2978A4-BDF1-4B8D-A29C-83E519B3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fala diretamente com Pedro.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48A443B-E135-423D-AF29-617B10C2C9D7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78097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F538A36-8624-4974-8AE0-16E7E2FE9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Pedro sabia o que havia feito e isso era uma ferida que doía em seu coração.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2518717-DCB7-47E4-9298-517D4B4877CC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49521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760EC40-35E0-4D74-84C0-744ED4C38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tema da conversa entre Ele e Pedro é o amor.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DB5E29B-1B83-4C77-883A-4DB251664CE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3" t="-384" r="3865" b="384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351008052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5112F41-D5F1-49E7-8996-BC3AC7490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O amor é a base da busca de Deus pelo ser humano. </a:t>
            </a:r>
          </a:p>
        </p:txBody>
      </p:sp>
      <p:pic>
        <p:nvPicPr>
          <p:cNvPr id="5" name="Espaço Reservado para Imagem 4" descr="Homem de camisa branca&#10;&#10;Descrição gerada automaticamente">
            <a:extLst>
              <a:ext uri="{FF2B5EF4-FFF2-40B4-BE49-F238E27FC236}">
                <a16:creationId xmlns:a16="http://schemas.microsoft.com/office/drawing/2014/main" id="{FD0FA934-ACE0-4D05-B6F4-37F37A2EE60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-446" r="36241" b="446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289189090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950F8DE-4AD6-4070-A3CD-918F03078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Senhor Jesus Cristo poderia ter desistido de Pedro.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D570AC0-890D-4EBA-9739-E90E96E0F260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-371" r="18538" b="371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196587516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C2E7316-4D17-4A4B-B18B-1C3E49A20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Jesus fala com Pedro três vezes.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9256A42-455C-4A6B-BD43-C2EB59F0E10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531174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10A24AB-3FB0-45CF-9B9C-5B1FEFF4C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não somente perdoa a Pedro, mas reafirma a missão.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4340812-8E01-416F-8544-6F2964790056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580470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8E3B46A-F410-4951-9E28-FA994AC79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Cristo também tem um chamado para cada um de nós. </a:t>
            </a:r>
          </a:p>
        </p:txBody>
      </p:sp>
      <p:pic>
        <p:nvPicPr>
          <p:cNvPr id="5" name="Espaço Reservado para Imagem 4" descr="Uma imagem contendo vestuário, homem, vestindo, em pé&#10;&#10;Descrição gerada automaticamente">
            <a:extLst>
              <a:ext uri="{FF2B5EF4-FFF2-40B4-BE49-F238E27FC236}">
                <a16:creationId xmlns:a16="http://schemas.microsoft.com/office/drawing/2014/main" id="{F7A815F0-2900-4DB4-B95D-69298266351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9" t="-446" r="18147" b="446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29867462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53CC6CF-6F8A-4F54-9E85-E21E9A12B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resposta de Pedro a Jesus nos dá um grande exemplo.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664FE4E-0A99-4404-BF80-B9392AE25A30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1014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C5F4473-CF2D-4477-AE77-EA31BDF35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111750" cy="2879195"/>
          </a:xfrm>
        </p:spPr>
        <p:txBody>
          <a:bodyPr>
            <a:normAutofit/>
          </a:bodyPr>
          <a:lstStyle/>
          <a:p>
            <a:r>
              <a:rPr lang="pt-BR" dirty="0"/>
              <a:t>O CONTEXTO DAQUELE MOMENTO</a:t>
            </a:r>
          </a:p>
        </p:txBody>
      </p:sp>
    </p:spTree>
    <p:extLst>
      <p:ext uri="{BB962C8B-B14F-4D97-AF65-F5344CB8AC3E}">
        <p14:creationId xmlns:p14="http://schemas.microsoft.com/office/powerpoint/2010/main" val="348009379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1258C88-3673-4564-8D30-2B9F43298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Cristo “está a porta e bate”.</a:t>
            </a:r>
          </a:p>
        </p:txBody>
      </p:sp>
      <p:pic>
        <p:nvPicPr>
          <p:cNvPr id="6" name="Espaço Reservado para Imagem 5" descr="Uma imagem contendo no interior, armário, de madeira, branco&#10;&#10;Descrição gerada automaticamente">
            <a:extLst>
              <a:ext uri="{FF2B5EF4-FFF2-40B4-BE49-F238E27FC236}">
                <a16:creationId xmlns:a16="http://schemas.microsoft.com/office/drawing/2014/main" id="{4C63CBAB-570F-4FE2-A127-4F41A6E319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6" r="3790"/>
          <a:stretch/>
        </p:blipFill>
        <p:spPr>
          <a:xfrm>
            <a:off x="5757831" y="294336"/>
            <a:ext cx="6112436" cy="6142326"/>
          </a:xfrm>
        </p:spPr>
      </p:pic>
    </p:spTree>
    <p:extLst>
      <p:ext uri="{BB962C8B-B14F-4D97-AF65-F5344CB8AC3E}">
        <p14:creationId xmlns:p14="http://schemas.microsoft.com/office/powerpoint/2010/main" val="105083308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DC375C8-EC83-4ADF-90D0-0D695DFC1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Jesus está agora batendo a porta de cada coração aqui. </a:t>
            </a:r>
          </a:p>
        </p:txBody>
      </p:sp>
      <p:pic>
        <p:nvPicPr>
          <p:cNvPr id="5" name="Espaço Reservado para Imagem 4" descr="Uma imagem contendo no interior, armário, branco, de madeira&#10;&#10;Descrição gerada automaticamente">
            <a:extLst>
              <a:ext uri="{FF2B5EF4-FFF2-40B4-BE49-F238E27FC236}">
                <a16:creationId xmlns:a16="http://schemas.microsoft.com/office/drawing/2014/main" id="{A5260337-86CF-4CC7-B2ED-98D5BE571AC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r="16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974729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8B1683E-E456-44D6-BE10-1FEFE2E28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Está disposto a dedicar a sua vida ao Senhor Jesus Cristo?</a:t>
            </a:r>
          </a:p>
        </p:txBody>
      </p:sp>
      <p:pic>
        <p:nvPicPr>
          <p:cNvPr id="5" name="Espaço Reservado para Imagem 4" descr="Uma imagem contendo pessoa, vestuário, segurando, homem&#10;&#10;Descrição gerada automaticamente">
            <a:extLst>
              <a:ext uri="{FF2B5EF4-FFF2-40B4-BE49-F238E27FC236}">
                <a16:creationId xmlns:a16="http://schemas.microsoft.com/office/drawing/2014/main" id="{82732853-720D-4308-A460-F1B866B0C3C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134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487486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355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78AAD85-ED60-4116-BE1C-E923A1AEB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contexto deste episódio são os encontros de Jesus com os discípulos após a Sua ressureição.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899180C-EB87-490F-9A9D-0B45ABB6DEDC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162777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691C24E-0A40-4AC4-831F-9DBCD33A5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312821"/>
            <a:ext cx="4643643" cy="6276363"/>
          </a:xfrm>
        </p:spPr>
        <p:txBody>
          <a:bodyPr/>
          <a:lstStyle/>
          <a:p>
            <a:r>
              <a:rPr lang="pt-BR" dirty="0"/>
              <a:t>Após Sua ressureição, temos várias manifestações de Jesus.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186D7D2-6AC2-456E-9823-638DC991CEC2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r="19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833529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834D48-66D7-4DBC-B259-76367A70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OS PLANOS DE DEUS SÃO MAIORES</a:t>
            </a:r>
          </a:p>
        </p:txBody>
      </p:sp>
    </p:spTree>
    <p:extLst>
      <p:ext uri="{BB962C8B-B14F-4D97-AF65-F5344CB8AC3E}">
        <p14:creationId xmlns:p14="http://schemas.microsoft.com/office/powerpoint/2010/main" val="257288522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549463A-2378-4A32-B4C3-650CF9F56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A verdade é que os discípulos ainda não entendiam o real significado da morte e ressureição de Jesus.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3FB81A8-717D-4E91-9510-C99CA3F9621B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1430" r="25472" b="-1430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9844982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DB541D1-B1B5-4E9E-85D6-943ABB6D0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entendimento deles a respeito do Messias era que ele viria e reinaria em seus dias.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DA249EF-6ADE-4783-967A-B0079953C9AB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r="2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3333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207C07-B204-4626-8F59-E4A5A3AD33EA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478</Words>
  <Application>Microsoft Office PowerPoint</Application>
  <PresentationFormat>Widescreen</PresentationFormat>
  <Paragraphs>41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Century Gothic</vt:lpstr>
      <vt:lpstr>Tema do Office</vt:lpstr>
      <vt:lpstr>Apresentação do PowerPoint</vt:lpstr>
      <vt:lpstr>O ENCONTRO MARCANTE NO MAR DE TIBERÍADES </vt:lpstr>
      <vt:lpstr>Apresentação do PowerPoint</vt:lpstr>
      <vt:lpstr>O CONTEXTO DAQUELE MOMENTO</vt:lpstr>
      <vt:lpstr>Apresentação do PowerPoint</vt:lpstr>
      <vt:lpstr>Apresentação do PowerPoint</vt:lpstr>
      <vt:lpstr>OS PLANOS DE DEUS SÃO MAIORES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“VOU PESCAR”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JESUS NOS ENCONTRA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JESUS NOS RESTAURA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11</cp:revision>
  <dcterms:created xsi:type="dcterms:W3CDTF">2020-03-08T01:37:33Z</dcterms:created>
  <dcterms:modified xsi:type="dcterms:W3CDTF">2020-03-13T04:39:25Z</dcterms:modified>
</cp:coreProperties>
</file>