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86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300" r:id="rId15"/>
    <p:sldId id="299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287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1176A6-A5FE-8E43-8F85-0655D7668EF2}" v="23" dt="2021-02-03T15:43:36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0" autoAdjust="0"/>
    <p:restoredTop sz="94608"/>
  </p:normalViewPr>
  <p:slideViewPr>
    <p:cSldViewPr snapToGrid="0" snapToObjects="1">
      <p:cViewPr varScale="1">
        <p:scale>
          <a:sx n="85" d="100"/>
          <a:sy n="85" d="100"/>
        </p:scale>
        <p:origin x="18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311176A6-A5FE-8E43-8F85-0655D7668EF2}"/>
    <pc:docChg chg="modSld modMainMaster">
      <pc:chgData name="marcos aurelio gularte de castro" userId="67f50566e2aee3b4" providerId="LiveId" clId="{311176A6-A5FE-8E43-8F85-0655D7668EF2}" dt="2021-02-03T15:43:36.548" v="26"/>
      <pc:docMkLst>
        <pc:docMk/>
      </pc:docMkLst>
      <pc:sldChg chg="setBg">
        <pc:chgData name="marcos aurelio gularte de castro" userId="67f50566e2aee3b4" providerId="LiveId" clId="{311176A6-A5FE-8E43-8F85-0655D7668EF2}" dt="2021-02-03T15:43:28.051" v="24"/>
        <pc:sldMkLst>
          <pc:docMk/>
          <pc:sldMk cId="4294706458" sldId="286"/>
        </pc:sldMkLst>
      </pc:sldChg>
      <pc:sldChg chg="modSp">
        <pc:chgData name="marcos aurelio gularte de castro" userId="67f50566e2aee3b4" providerId="LiveId" clId="{311176A6-A5FE-8E43-8F85-0655D7668EF2}" dt="2021-02-03T14:15:27.016" v="15"/>
        <pc:sldMkLst>
          <pc:docMk/>
          <pc:sldMk cId="1986941322" sldId="289"/>
        </pc:sldMkLst>
        <pc:picChg chg="mod">
          <ac:chgData name="marcos aurelio gularte de castro" userId="67f50566e2aee3b4" providerId="LiveId" clId="{311176A6-A5FE-8E43-8F85-0655D7668EF2}" dt="2021-02-03T14:15:27.016" v="15"/>
          <ac:picMkLst>
            <pc:docMk/>
            <pc:sldMk cId="1986941322" sldId="289"/>
            <ac:picMk id="5" creationId="{F7A11DA3-3102-7649-BFD7-DAB10B32D8BC}"/>
          </ac:picMkLst>
        </pc:picChg>
      </pc:sldChg>
      <pc:sldChg chg="modSp">
        <pc:chgData name="marcos aurelio gularte de castro" userId="67f50566e2aee3b4" providerId="LiveId" clId="{311176A6-A5FE-8E43-8F85-0655D7668EF2}" dt="2021-02-03T14:14:40.759" v="8"/>
        <pc:sldMkLst>
          <pc:docMk/>
          <pc:sldMk cId="2219426867" sldId="290"/>
        </pc:sldMkLst>
        <pc:picChg chg="mod">
          <ac:chgData name="marcos aurelio gularte de castro" userId="67f50566e2aee3b4" providerId="LiveId" clId="{311176A6-A5FE-8E43-8F85-0655D7668EF2}" dt="2021-02-03T14:14:40.759" v="8"/>
          <ac:picMkLst>
            <pc:docMk/>
            <pc:sldMk cId="2219426867" sldId="290"/>
            <ac:picMk id="5" creationId="{D7041468-F9B2-A04E-8319-5A115DF7162F}"/>
          </ac:picMkLst>
        </pc:picChg>
      </pc:sldChg>
      <pc:sldChg chg="addSp delSp modSp mod">
        <pc:chgData name="marcos aurelio gularte de castro" userId="67f50566e2aee3b4" providerId="LiveId" clId="{311176A6-A5FE-8E43-8F85-0655D7668EF2}" dt="2021-02-03T14:14:57.209" v="12"/>
        <pc:sldMkLst>
          <pc:docMk/>
          <pc:sldMk cId="4008045213" sldId="291"/>
        </pc:sldMkLst>
        <pc:spChg chg="add del mod">
          <ac:chgData name="marcos aurelio gularte de castro" userId="67f50566e2aee3b4" providerId="LiveId" clId="{311176A6-A5FE-8E43-8F85-0655D7668EF2}" dt="2021-02-03T14:14:57.209" v="12"/>
          <ac:spMkLst>
            <pc:docMk/>
            <pc:sldMk cId="4008045213" sldId="291"/>
            <ac:spMk id="2" creationId="{0851D6B6-1194-9946-9052-E916A13C9AAE}"/>
          </ac:spMkLst>
        </pc:spChg>
        <pc:picChg chg="mod">
          <ac:chgData name="marcos aurelio gularte de castro" userId="67f50566e2aee3b4" providerId="LiveId" clId="{311176A6-A5FE-8E43-8F85-0655D7668EF2}" dt="2021-02-03T14:14:52.009" v="10"/>
          <ac:picMkLst>
            <pc:docMk/>
            <pc:sldMk cId="4008045213" sldId="291"/>
            <ac:picMk id="13" creationId="{4CE6FF79-588B-5F4E-91AB-56240C2CE96E}"/>
          </ac:picMkLst>
        </pc:picChg>
      </pc:sldChg>
      <pc:sldChg chg="modSp">
        <pc:chgData name="marcos aurelio gularte de castro" userId="67f50566e2aee3b4" providerId="LiveId" clId="{311176A6-A5FE-8E43-8F85-0655D7668EF2}" dt="2021-02-03T14:15:43.196" v="16"/>
        <pc:sldMkLst>
          <pc:docMk/>
          <pc:sldMk cId="2032618192" sldId="305"/>
        </pc:sldMkLst>
        <pc:picChg chg="mod">
          <ac:chgData name="marcos aurelio gularte de castro" userId="67f50566e2aee3b4" providerId="LiveId" clId="{311176A6-A5FE-8E43-8F85-0655D7668EF2}" dt="2021-02-03T14:15:43.196" v="16"/>
          <ac:picMkLst>
            <pc:docMk/>
            <pc:sldMk cId="2032618192" sldId="305"/>
            <ac:picMk id="8" creationId="{50206672-A5A3-5642-94DC-14DE442CC27E}"/>
          </ac:picMkLst>
        </pc:picChg>
      </pc:sldChg>
      <pc:sldChg chg="modSp">
        <pc:chgData name="marcos aurelio gularte de castro" userId="67f50566e2aee3b4" providerId="LiveId" clId="{311176A6-A5FE-8E43-8F85-0655D7668EF2}" dt="2021-02-03T14:15:01.902" v="13"/>
        <pc:sldMkLst>
          <pc:docMk/>
          <pc:sldMk cId="3067821654" sldId="308"/>
        </pc:sldMkLst>
        <pc:picChg chg="mod">
          <ac:chgData name="marcos aurelio gularte de castro" userId="67f50566e2aee3b4" providerId="LiveId" clId="{311176A6-A5FE-8E43-8F85-0655D7668EF2}" dt="2021-02-03T14:15:01.902" v="13"/>
          <ac:picMkLst>
            <pc:docMk/>
            <pc:sldMk cId="3067821654" sldId="308"/>
            <ac:picMk id="8" creationId="{B57908ED-EB04-A04F-A15A-5B3DE77AD2B1}"/>
          </ac:picMkLst>
        </pc:picChg>
      </pc:sldChg>
      <pc:sldChg chg="modSp">
        <pc:chgData name="marcos aurelio gularte de castro" userId="67f50566e2aee3b4" providerId="LiveId" clId="{311176A6-A5FE-8E43-8F85-0655D7668EF2}" dt="2021-02-03T14:15:11.661" v="14"/>
        <pc:sldMkLst>
          <pc:docMk/>
          <pc:sldMk cId="1279420421" sldId="310"/>
        </pc:sldMkLst>
        <pc:picChg chg="mod">
          <ac:chgData name="marcos aurelio gularte de castro" userId="67f50566e2aee3b4" providerId="LiveId" clId="{311176A6-A5FE-8E43-8F85-0655D7668EF2}" dt="2021-02-03T14:15:11.661" v="14"/>
          <ac:picMkLst>
            <pc:docMk/>
            <pc:sldMk cId="1279420421" sldId="310"/>
            <ac:picMk id="19" creationId="{21DF5C59-A6BE-0E4E-9E23-BBCD903E1A9F}"/>
          </ac:picMkLst>
        </pc:picChg>
      </pc:sldChg>
      <pc:sldMasterChg chg="modSldLayout">
        <pc:chgData name="marcos aurelio gularte de castro" userId="67f50566e2aee3b4" providerId="LiveId" clId="{311176A6-A5FE-8E43-8F85-0655D7668EF2}" dt="2021-02-03T15:43:36.548" v="26"/>
        <pc:sldMasterMkLst>
          <pc:docMk/>
          <pc:sldMasterMk cId="993989524" sldId="2147483648"/>
        </pc:sldMasterMkLst>
        <pc:sldLayoutChg chg="setBg">
          <pc:chgData name="marcos aurelio gularte de castro" userId="67f50566e2aee3b4" providerId="LiveId" clId="{311176A6-A5FE-8E43-8F85-0655D7668EF2}" dt="2021-02-03T15:43:36.548" v="26"/>
          <pc:sldLayoutMkLst>
            <pc:docMk/>
            <pc:sldMasterMk cId="993989524" sldId="2147483648"/>
            <pc:sldLayoutMk cId="3458964165" sldId="2147483649"/>
          </pc:sldLayoutMkLst>
        </pc:sldLayoutChg>
        <pc:sldLayoutChg chg="modSp mod setBg">
          <pc:chgData name="marcos aurelio gularte de castro" userId="67f50566e2aee3b4" providerId="LiveId" clId="{311176A6-A5FE-8E43-8F85-0655D7668EF2}" dt="2021-02-03T14:14:13.680" v="4" actId="14100"/>
          <pc:sldLayoutMkLst>
            <pc:docMk/>
            <pc:sldMasterMk cId="993989524" sldId="2147483648"/>
            <pc:sldLayoutMk cId="3270045759" sldId="2147483657"/>
          </pc:sldLayoutMkLst>
          <pc:spChg chg="mod">
            <ac:chgData name="marcos aurelio gularte de castro" userId="67f50566e2aee3b4" providerId="LiveId" clId="{311176A6-A5FE-8E43-8F85-0655D7668EF2}" dt="2021-02-03T14:14:13.680" v="4" actId="14100"/>
            <ac:spMkLst>
              <pc:docMk/>
              <pc:sldMasterMk cId="993989524" sldId="2147483648"/>
              <pc:sldLayoutMk cId="3270045759" sldId="2147483657"/>
              <ac:spMk id="2" creationId="{31BC7DC5-57B7-D34B-BEE4-D7CF2FD6F6EA}"/>
            </ac:spMkLst>
          </pc:spChg>
          <pc:spChg chg="mod">
            <ac:chgData name="marcos aurelio gularte de castro" userId="67f50566e2aee3b4" providerId="LiveId" clId="{311176A6-A5FE-8E43-8F85-0655D7668EF2}" dt="2021-02-03T14:14:13.680" v="4" actId="14100"/>
            <ac:spMkLst>
              <pc:docMk/>
              <pc:sldMasterMk cId="993989524" sldId="2147483648"/>
              <pc:sldLayoutMk cId="3270045759" sldId="2147483657"/>
              <ac:spMk id="4" creationId="{4194CD9E-630F-9142-BF47-DFF68A6C0526}"/>
            </ac:spMkLst>
          </pc:spChg>
        </pc:sldLayoutChg>
        <pc:sldLayoutChg chg="setBg">
          <pc:chgData name="marcos aurelio gularte de castro" userId="67f50566e2aee3b4" providerId="LiveId" clId="{311176A6-A5FE-8E43-8F85-0655D7668EF2}" dt="2021-02-03T14:39:10.831" v="20"/>
          <pc:sldLayoutMkLst>
            <pc:docMk/>
            <pc:sldMasterMk cId="993989524" sldId="2147483648"/>
            <pc:sldLayoutMk cId="4097684522" sldId="2147483660"/>
          </pc:sldLayoutMkLst>
        </pc:sldLayoutChg>
        <pc:sldLayoutChg chg="modSp mod setBg">
          <pc:chgData name="marcos aurelio gularte de castro" userId="67f50566e2aee3b4" providerId="LiveId" clId="{311176A6-A5FE-8E43-8F85-0655D7668EF2}" dt="2021-02-03T14:14:26.303" v="7"/>
          <pc:sldLayoutMkLst>
            <pc:docMk/>
            <pc:sldMasterMk cId="993989524" sldId="2147483648"/>
            <pc:sldLayoutMk cId="2722428531" sldId="2147483662"/>
          </pc:sldLayoutMkLst>
          <pc:spChg chg="mod">
            <ac:chgData name="marcos aurelio gularte de castro" userId="67f50566e2aee3b4" providerId="LiveId" clId="{311176A6-A5FE-8E43-8F85-0655D7668EF2}" dt="2021-02-03T14:14:19.793" v="5" actId="14100"/>
            <ac:spMkLst>
              <pc:docMk/>
              <pc:sldMasterMk cId="993989524" sldId="2147483648"/>
              <pc:sldLayoutMk cId="2722428531" sldId="2147483662"/>
              <ac:spMk id="3" creationId="{83F12184-C814-6047-A93F-D71BF2CD9800}"/>
            </ac:spMkLst>
          </pc:spChg>
        </pc:sldLayoutChg>
        <pc:sldLayoutChg chg="setBg">
          <pc:chgData name="marcos aurelio gularte de castro" userId="67f50566e2aee3b4" providerId="LiveId" clId="{311176A6-A5FE-8E43-8F85-0655D7668EF2}" dt="2021-02-03T14:28:55.521" v="18"/>
          <pc:sldLayoutMkLst>
            <pc:docMk/>
            <pc:sldMasterMk cId="993989524" sldId="2147483648"/>
            <pc:sldLayoutMk cId="2328899723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02935-5F89-2A41-AE02-E86A9D496701}" type="datetimeFigureOut">
              <a:rPr lang="pt-BR" smtClean="0"/>
              <a:t>03/02/2021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9037C-48B4-834E-A6B1-8534A604DF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779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9037C-48B4-834E-A6B1-8534A604DF27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33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96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C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5A05A-088B-0445-B16B-5D16999B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1" y="1226127"/>
            <a:ext cx="7593348" cy="4446540"/>
          </a:xfrm>
        </p:spPr>
        <p:txBody>
          <a:bodyPr anchor="ctr"/>
          <a:lstStyle>
            <a:lvl1pPr algn="ctr">
              <a:defRPr sz="3200" i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67BBCE-037B-AF4B-9F71-E274B8B265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33800" y="6038320"/>
            <a:ext cx="7593348" cy="521396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11" name="Gráfico 8">
            <a:extLst>
              <a:ext uri="{FF2B5EF4-FFF2-40B4-BE49-F238E27FC236}">
                <a16:creationId xmlns:a16="http://schemas.microsoft.com/office/drawing/2014/main" id="{6300DC3F-1105-244B-92B3-2AC9A0244917}"/>
              </a:ext>
            </a:extLst>
          </p:cNvPr>
          <p:cNvSpPr/>
          <p:nvPr/>
        </p:nvSpPr>
        <p:spPr>
          <a:xfrm>
            <a:off x="7120900" y="298284"/>
            <a:ext cx="667664" cy="562190"/>
          </a:xfrm>
          <a:custGeom>
            <a:avLst/>
            <a:gdLst>
              <a:gd name="connsiteX0" fmla="*/ 533993 w 1320510"/>
              <a:gd name="connsiteY0" fmla="*/ 0 h 1111903"/>
              <a:gd name="connsiteX1" fmla="*/ 588890 w 1320510"/>
              <a:gd name="connsiteY1" fmla="*/ 102141 h 1111903"/>
              <a:gd name="connsiteX2" fmla="*/ 312411 w 1320510"/>
              <a:gd name="connsiteY2" fmla="*/ 320063 h 1111903"/>
              <a:gd name="connsiteX3" fmla="*/ 222913 w 1320510"/>
              <a:gd name="connsiteY3" fmla="*/ 510371 h 1111903"/>
              <a:gd name="connsiteX4" fmla="*/ 272819 w 1320510"/>
              <a:gd name="connsiteY4" fmla="*/ 562273 h 1111903"/>
              <a:gd name="connsiteX5" fmla="*/ 314740 w 1320510"/>
              <a:gd name="connsiteY5" fmla="*/ 558946 h 1111903"/>
              <a:gd name="connsiteX6" fmla="*/ 364646 w 1320510"/>
              <a:gd name="connsiteY6" fmla="*/ 555619 h 1111903"/>
              <a:gd name="connsiteX7" fmla="*/ 559612 w 1320510"/>
              <a:gd name="connsiteY7" fmla="*/ 635469 h 1111903"/>
              <a:gd name="connsiteX8" fmla="*/ 638796 w 1320510"/>
              <a:gd name="connsiteY8" fmla="*/ 832763 h 1111903"/>
              <a:gd name="connsiteX9" fmla="*/ 558614 w 1320510"/>
              <a:gd name="connsiteY9" fmla="*/ 1031721 h 1111903"/>
              <a:gd name="connsiteX10" fmla="*/ 355663 w 1320510"/>
              <a:gd name="connsiteY10" fmla="*/ 1111571 h 1111903"/>
              <a:gd name="connsiteX11" fmla="*/ 103472 w 1320510"/>
              <a:gd name="connsiteY11" fmla="*/ 994458 h 1111903"/>
              <a:gd name="connsiteX12" fmla="*/ 0 w 1320510"/>
              <a:gd name="connsiteY12" fmla="*/ 694025 h 1111903"/>
              <a:gd name="connsiteX13" fmla="*/ 134413 w 1320510"/>
              <a:gd name="connsiteY13" fmla="*/ 319731 h 1111903"/>
              <a:gd name="connsiteX14" fmla="*/ 533993 w 1320510"/>
              <a:gd name="connsiteY14" fmla="*/ 0 h 1111903"/>
              <a:gd name="connsiteX15" fmla="*/ 1216041 w 1320510"/>
              <a:gd name="connsiteY15" fmla="*/ 1664 h 1111903"/>
              <a:gd name="connsiteX16" fmla="*/ 1270937 w 1320510"/>
              <a:gd name="connsiteY16" fmla="*/ 102141 h 1111903"/>
              <a:gd name="connsiteX17" fmla="*/ 993128 w 1320510"/>
              <a:gd name="connsiteY17" fmla="*/ 321061 h 1111903"/>
              <a:gd name="connsiteX18" fmla="*/ 904961 w 1320510"/>
              <a:gd name="connsiteY18" fmla="*/ 510704 h 1111903"/>
              <a:gd name="connsiteX19" fmla="*/ 955199 w 1320510"/>
              <a:gd name="connsiteY19" fmla="*/ 562606 h 1111903"/>
              <a:gd name="connsiteX20" fmla="*/ 997120 w 1320510"/>
              <a:gd name="connsiteY20" fmla="*/ 559279 h 1111903"/>
              <a:gd name="connsiteX21" fmla="*/ 1045695 w 1320510"/>
              <a:gd name="connsiteY21" fmla="*/ 555952 h 1111903"/>
              <a:gd name="connsiteX22" fmla="*/ 1241327 w 1320510"/>
              <a:gd name="connsiteY22" fmla="*/ 635801 h 1111903"/>
              <a:gd name="connsiteX23" fmla="*/ 1320511 w 1320510"/>
              <a:gd name="connsiteY23" fmla="*/ 833096 h 1111903"/>
              <a:gd name="connsiteX24" fmla="*/ 1241327 w 1320510"/>
              <a:gd name="connsiteY24" fmla="*/ 1032720 h 1111903"/>
              <a:gd name="connsiteX25" fmla="*/ 1039041 w 1320510"/>
              <a:gd name="connsiteY25" fmla="*/ 1111904 h 1111903"/>
              <a:gd name="connsiteX26" fmla="*/ 785187 w 1320510"/>
              <a:gd name="connsiteY26" fmla="*/ 994791 h 1111903"/>
              <a:gd name="connsiteX27" fmla="*/ 681715 w 1320510"/>
              <a:gd name="connsiteY27" fmla="*/ 694358 h 1111903"/>
              <a:gd name="connsiteX28" fmla="*/ 816128 w 1320510"/>
              <a:gd name="connsiteY28" fmla="*/ 320729 h 1111903"/>
              <a:gd name="connsiteX29" fmla="*/ 1216041 w 1320510"/>
              <a:gd name="connsiteY29" fmla="*/ 1664 h 111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20510" h="1111903">
                <a:moveTo>
                  <a:pt x="533993" y="0"/>
                </a:moveTo>
                <a:lnTo>
                  <a:pt x="588890" y="102141"/>
                </a:lnTo>
                <a:cubicBezTo>
                  <a:pt x="464125" y="171344"/>
                  <a:pt x="371965" y="243874"/>
                  <a:pt x="312411" y="320063"/>
                </a:cubicBezTo>
                <a:cubicBezTo>
                  <a:pt x="252857" y="396253"/>
                  <a:pt x="222913" y="459800"/>
                  <a:pt x="222913" y="510371"/>
                </a:cubicBezTo>
                <a:cubicBezTo>
                  <a:pt x="222913" y="544973"/>
                  <a:pt x="239548" y="562273"/>
                  <a:pt x="272819" y="562273"/>
                </a:cubicBezTo>
                <a:lnTo>
                  <a:pt x="314740" y="558946"/>
                </a:lnTo>
                <a:lnTo>
                  <a:pt x="364646" y="555619"/>
                </a:lnTo>
                <a:cubicBezTo>
                  <a:pt x="442166" y="555619"/>
                  <a:pt x="507044" y="582236"/>
                  <a:pt x="559612" y="635469"/>
                </a:cubicBezTo>
                <a:cubicBezTo>
                  <a:pt x="612179" y="688702"/>
                  <a:pt x="638796" y="754577"/>
                  <a:pt x="638796" y="832763"/>
                </a:cubicBezTo>
                <a:cubicBezTo>
                  <a:pt x="638796" y="911947"/>
                  <a:pt x="612179" y="978488"/>
                  <a:pt x="558614" y="1031721"/>
                </a:cubicBezTo>
                <a:cubicBezTo>
                  <a:pt x="505381" y="1084954"/>
                  <a:pt x="437509" y="1111571"/>
                  <a:pt x="355663" y="1111571"/>
                </a:cubicBezTo>
                <a:cubicBezTo>
                  <a:pt x="256516" y="1111571"/>
                  <a:pt x="172342" y="1072644"/>
                  <a:pt x="103472" y="994458"/>
                </a:cubicBezTo>
                <a:cubicBezTo>
                  <a:pt x="34269" y="916605"/>
                  <a:pt x="0" y="816461"/>
                  <a:pt x="0" y="694025"/>
                </a:cubicBezTo>
                <a:cubicBezTo>
                  <a:pt x="0" y="568262"/>
                  <a:pt x="44915" y="443497"/>
                  <a:pt x="134413" y="319731"/>
                </a:cubicBezTo>
                <a:cubicBezTo>
                  <a:pt x="223911" y="195298"/>
                  <a:pt x="357326" y="88833"/>
                  <a:pt x="533993" y="0"/>
                </a:cubicBezTo>
                <a:close/>
                <a:moveTo>
                  <a:pt x="1216041" y="1664"/>
                </a:moveTo>
                <a:lnTo>
                  <a:pt x="1270937" y="102141"/>
                </a:lnTo>
                <a:cubicBezTo>
                  <a:pt x="1144509" y="172342"/>
                  <a:pt x="1052017" y="245204"/>
                  <a:pt x="993128" y="321061"/>
                </a:cubicBezTo>
                <a:cubicBezTo>
                  <a:pt x="934239" y="396586"/>
                  <a:pt x="904961" y="459800"/>
                  <a:pt x="904961" y="510704"/>
                </a:cubicBezTo>
                <a:cubicBezTo>
                  <a:pt x="904961" y="545305"/>
                  <a:pt x="921596" y="562606"/>
                  <a:pt x="955199" y="562606"/>
                </a:cubicBezTo>
                <a:lnTo>
                  <a:pt x="997120" y="559279"/>
                </a:lnTo>
                <a:lnTo>
                  <a:pt x="1045695" y="555952"/>
                </a:lnTo>
                <a:cubicBezTo>
                  <a:pt x="1123216" y="555952"/>
                  <a:pt x="1188759" y="582568"/>
                  <a:pt x="1241327" y="635801"/>
                </a:cubicBezTo>
                <a:cubicBezTo>
                  <a:pt x="1293894" y="689034"/>
                  <a:pt x="1320511" y="754910"/>
                  <a:pt x="1320511" y="833096"/>
                </a:cubicBezTo>
                <a:cubicBezTo>
                  <a:pt x="1320511" y="913611"/>
                  <a:pt x="1293894" y="980152"/>
                  <a:pt x="1241327" y="1032720"/>
                </a:cubicBezTo>
                <a:cubicBezTo>
                  <a:pt x="1188426" y="1085287"/>
                  <a:pt x="1121220" y="1111904"/>
                  <a:pt x="1039041" y="1111904"/>
                </a:cubicBezTo>
                <a:cubicBezTo>
                  <a:pt x="938897" y="1111904"/>
                  <a:pt x="854057" y="1072977"/>
                  <a:pt x="785187" y="994791"/>
                </a:cubicBezTo>
                <a:cubicBezTo>
                  <a:pt x="715984" y="916938"/>
                  <a:pt x="681715" y="816793"/>
                  <a:pt x="681715" y="694358"/>
                </a:cubicBezTo>
                <a:cubicBezTo>
                  <a:pt x="681715" y="569925"/>
                  <a:pt x="726630" y="445161"/>
                  <a:pt x="816128" y="320729"/>
                </a:cubicBezTo>
                <a:cubicBezTo>
                  <a:pt x="905626" y="196297"/>
                  <a:pt x="1039041" y="89165"/>
                  <a:pt x="1216041" y="166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31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82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C7DC5-57B7-D34B-BEE4-D7CF2FD6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09" y="665959"/>
            <a:ext cx="5786297" cy="973667"/>
          </a:xfrm>
          <a:noFill/>
        </p:spPr>
        <p:txBody>
          <a:bodyPr anchor="b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5310" y="2009898"/>
            <a:ext cx="5786296" cy="4343400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6C27F5B4-DEE2-7945-B410-F684851F9D8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34085" y="0"/>
            <a:ext cx="5957915" cy="7104185"/>
          </a:xfrm>
          <a:custGeom>
            <a:avLst/>
            <a:gdLst>
              <a:gd name="connsiteX0" fmla="*/ 1816207 w 5957915"/>
              <a:gd name="connsiteY0" fmla="*/ 0 h 7104185"/>
              <a:gd name="connsiteX1" fmla="*/ 3558528 w 5957915"/>
              <a:gd name="connsiteY1" fmla="*/ 0 h 7104185"/>
              <a:gd name="connsiteX2" fmla="*/ 3558534 w 5957915"/>
              <a:gd name="connsiteY2" fmla="*/ 1 h 7104185"/>
              <a:gd name="connsiteX3" fmla="*/ 5957914 w 5957915"/>
              <a:gd name="connsiteY3" fmla="*/ 1 h 7104185"/>
              <a:gd name="connsiteX4" fmla="*/ 5957914 w 5957915"/>
              <a:gd name="connsiteY4" fmla="*/ 3913242 h 7104185"/>
              <a:gd name="connsiteX5" fmla="*/ 5957915 w 5957915"/>
              <a:gd name="connsiteY5" fmla="*/ 3913246 h 7104185"/>
              <a:gd name="connsiteX6" fmla="*/ 5957915 w 5957915"/>
              <a:gd name="connsiteY6" fmla="*/ 4318317 h 7104185"/>
              <a:gd name="connsiteX7" fmla="*/ 5957914 w 5957915"/>
              <a:gd name="connsiteY7" fmla="*/ 4318321 h 7104185"/>
              <a:gd name="connsiteX8" fmla="*/ 5957914 w 5957915"/>
              <a:gd name="connsiteY8" fmla="*/ 6858000 h 7104185"/>
              <a:gd name="connsiteX9" fmla="*/ 4966582 w 5957915"/>
              <a:gd name="connsiteY9" fmla="*/ 6858000 h 7104185"/>
              <a:gd name="connsiteX10" fmla="*/ 4966582 w 5957915"/>
              <a:gd name="connsiteY10" fmla="*/ 6996093 h 7104185"/>
              <a:gd name="connsiteX11" fmla="*/ 4828025 w 5957915"/>
              <a:gd name="connsiteY11" fmla="*/ 7104185 h 7104185"/>
              <a:gd name="connsiteX12" fmla="*/ 3085703 w 5957915"/>
              <a:gd name="connsiteY12" fmla="*/ 7104185 h 7104185"/>
              <a:gd name="connsiteX13" fmla="*/ 2947147 w 5957915"/>
              <a:gd name="connsiteY13" fmla="*/ 6996093 h 7104185"/>
              <a:gd name="connsiteX14" fmla="*/ 2947147 w 5957915"/>
              <a:gd name="connsiteY14" fmla="*/ 6858000 h 7104185"/>
              <a:gd name="connsiteX15" fmla="*/ 2471355 w 5957915"/>
              <a:gd name="connsiteY15" fmla="*/ 6858000 h 7104185"/>
              <a:gd name="connsiteX16" fmla="*/ 2438054 w 5957915"/>
              <a:gd name="connsiteY16" fmla="*/ 6863245 h 7104185"/>
              <a:gd name="connsiteX17" fmla="*/ 695733 w 5957915"/>
              <a:gd name="connsiteY17" fmla="*/ 6863245 h 7104185"/>
              <a:gd name="connsiteX18" fmla="*/ 557176 w 5957915"/>
              <a:gd name="connsiteY18" fmla="*/ 6755153 h 7104185"/>
              <a:gd name="connsiteX19" fmla="*/ 557176 w 5957915"/>
              <a:gd name="connsiteY19" fmla="*/ 6350082 h 7104185"/>
              <a:gd name="connsiteX20" fmla="*/ 695733 w 5957915"/>
              <a:gd name="connsiteY20" fmla="*/ 6241990 h 7104185"/>
              <a:gd name="connsiteX21" fmla="*/ 950331 w 5957915"/>
              <a:gd name="connsiteY21" fmla="*/ 6241990 h 7104185"/>
              <a:gd name="connsiteX22" fmla="*/ 950331 w 5957915"/>
              <a:gd name="connsiteY22" fmla="*/ 5726383 h 7104185"/>
              <a:gd name="connsiteX23" fmla="*/ 613723 w 5957915"/>
              <a:gd name="connsiteY23" fmla="*/ 5726383 h 7104185"/>
              <a:gd name="connsiteX24" fmla="*/ 475166 w 5957915"/>
              <a:gd name="connsiteY24" fmla="*/ 5618291 h 7104185"/>
              <a:gd name="connsiteX25" fmla="*/ 475166 w 5957915"/>
              <a:gd name="connsiteY25" fmla="*/ 5213220 h 7104185"/>
              <a:gd name="connsiteX26" fmla="*/ 613723 w 5957915"/>
              <a:gd name="connsiteY26" fmla="*/ 5105128 h 7104185"/>
              <a:gd name="connsiteX27" fmla="*/ 138557 w 5957915"/>
              <a:gd name="connsiteY27" fmla="*/ 5105128 h 7104185"/>
              <a:gd name="connsiteX28" fmla="*/ 0 w 5957915"/>
              <a:gd name="connsiteY28" fmla="*/ 4997035 h 7104185"/>
              <a:gd name="connsiteX29" fmla="*/ 0 w 5957915"/>
              <a:gd name="connsiteY29" fmla="*/ 4591964 h 7104185"/>
              <a:gd name="connsiteX30" fmla="*/ 138557 w 5957915"/>
              <a:gd name="connsiteY30" fmla="*/ 4483872 h 7104185"/>
              <a:gd name="connsiteX31" fmla="*/ 388769 w 5957915"/>
              <a:gd name="connsiteY31" fmla="*/ 4483872 h 7104185"/>
              <a:gd name="connsiteX32" fmla="*/ 382362 w 5957915"/>
              <a:gd name="connsiteY32" fmla="*/ 4480502 h 7104185"/>
              <a:gd name="connsiteX33" fmla="*/ 341779 w 5957915"/>
              <a:gd name="connsiteY33" fmla="*/ 4404068 h 7104185"/>
              <a:gd name="connsiteX34" fmla="*/ 341779 w 5957915"/>
              <a:gd name="connsiteY34" fmla="*/ 3998997 h 7104185"/>
              <a:gd name="connsiteX35" fmla="*/ 480336 w 5957915"/>
              <a:gd name="connsiteY35" fmla="*/ 3890905 h 7104185"/>
              <a:gd name="connsiteX36" fmla="*/ 950331 w 5957915"/>
              <a:gd name="connsiteY36" fmla="*/ 3890905 h 7104185"/>
              <a:gd name="connsiteX37" fmla="*/ 950331 w 5957915"/>
              <a:gd name="connsiteY37" fmla="*/ 3417348 h 7104185"/>
              <a:gd name="connsiteX38" fmla="*/ 561304 w 5957915"/>
              <a:gd name="connsiteY38" fmla="*/ 3417348 h 7104185"/>
              <a:gd name="connsiteX39" fmla="*/ 422747 w 5957915"/>
              <a:gd name="connsiteY39" fmla="*/ 3309255 h 7104185"/>
              <a:gd name="connsiteX40" fmla="*/ 422747 w 5957915"/>
              <a:gd name="connsiteY40" fmla="*/ 2904184 h 7104185"/>
              <a:gd name="connsiteX41" fmla="*/ 561304 w 5957915"/>
              <a:gd name="connsiteY41" fmla="*/ 2796092 h 7104185"/>
              <a:gd name="connsiteX42" fmla="*/ 950331 w 5957915"/>
              <a:gd name="connsiteY42" fmla="*/ 2796092 h 7104185"/>
              <a:gd name="connsiteX43" fmla="*/ 950331 w 5957915"/>
              <a:gd name="connsiteY43" fmla="*/ 2591114 h 7104185"/>
              <a:gd name="connsiteX44" fmla="*/ 747109 w 5957915"/>
              <a:gd name="connsiteY44" fmla="*/ 2591114 h 7104185"/>
              <a:gd name="connsiteX45" fmla="*/ 608552 w 5957915"/>
              <a:gd name="connsiteY45" fmla="*/ 2483021 h 7104185"/>
              <a:gd name="connsiteX46" fmla="*/ 608552 w 5957915"/>
              <a:gd name="connsiteY46" fmla="*/ 2077950 h 7104185"/>
              <a:gd name="connsiteX47" fmla="*/ 747109 w 5957915"/>
              <a:gd name="connsiteY47" fmla="*/ 1969859 h 7104185"/>
              <a:gd name="connsiteX48" fmla="*/ 950331 w 5957915"/>
              <a:gd name="connsiteY48" fmla="*/ 1969859 h 7104185"/>
              <a:gd name="connsiteX49" fmla="*/ 950331 w 5957915"/>
              <a:gd name="connsiteY49" fmla="*/ 1955397 h 7104185"/>
              <a:gd name="connsiteX50" fmla="*/ 561304 w 5957915"/>
              <a:gd name="connsiteY50" fmla="*/ 1955397 h 7104185"/>
              <a:gd name="connsiteX51" fmla="*/ 422747 w 5957915"/>
              <a:gd name="connsiteY51" fmla="*/ 1847304 h 7104185"/>
              <a:gd name="connsiteX52" fmla="*/ 422747 w 5957915"/>
              <a:gd name="connsiteY52" fmla="*/ 1442234 h 7104185"/>
              <a:gd name="connsiteX53" fmla="*/ 561304 w 5957915"/>
              <a:gd name="connsiteY53" fmla="*/ 1334141 h 7104185"/>
              <a:gd name="connsiteX54" fmla="*/ 950331 w 5957915"/>
              <a:gd name="connsiteY54" fmla="*/ 1334141 h 7104185"/>
              <a:gd name="connsiteX55" fmla="*/ 950331 w 5957915"/>
              <a:gd name="connsiteY55" fmla="*/ 1171563 h 7104185"/>
              <a:gd name="connsiteX56" fmla="*/ 957571 w 5957915"/>
              <a:gd name="connsiteY56" fmla="*/ 1115532 h 7104185"/>
              <a:gd name="connsiteX57" fmla="*/ 787051 w 5957915"/>
              <a:gd name="connsiteY57" fmla="*/ 1115532 h 7104185"/>
              <a:gd name="connsiteX58" fmla="*/ 648493 w 5957915"/>
              <a:gd name="connsiteY58" fmla="*/ 1007439 h 7104185"/>
              <a:gd name="connsiteX59" fmla="*/ 648493 w 5957915"/>
              <a:gd name="connsiteY59" fmla="*/ 602368 h 7104185"/>
              <a:gd name="connsiteX60" fmla="*/ 787051 w 5957915"/>
              <a:gd name="connsiteY60" fmla="*/ 494276 h 7104185"/>
              <a:gd name="connsiteX61" fmla="*/ 1677649 w 5957915"/>
              <a:gd name="connsiteY61" fmla="*/ 494276 h 7104185"/>
              <a:gd name="connsiteX62" fmla="*/ 1677649 w 5957915"/>
              <a:gd name="connsiteY62" fmla="*/ 108093 h 7104185"/>
              <a:gd name="connsiteX63" fmla="*/ 1816207 w 5957915"/>
              <a:gd name="connsiteY63" fmla="*/ 0 h 710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957915" h="7104185">
                <a:moveTo>
                  <a:pt x="1816207" y="0"/>
                </a:moveTo>
                <a:lnTo>
                  <a:pt x="3558528" y="0"/>
                </a:lnTo>
                <a:lnTo>
                  <a:pt x="3558534" y="1"/>
                </a:lnTo>
                <a:lnTo>
                  <a:pt x="5957914" y="1"/>
                </a:lnTo>
                <a:lnTo>
                  <a:pt x="5957914" y="3913242"/>
                </a:lnTo>
                <a:lnTo>
                  <a:pt x="5957915" y="3913246"/>
                </a:lnTo>
                <a:lnTo>
                  <a:pt x="5957915" y="4318317"/>
                </a:lnTo>
                <a:lnTo>
                  <a:pt x="5957914" y="4318321"/>
                </a:lnTo>
                <a:lnTo>
                  <a:pt x="5957914" y="6858000"/>
                </a:lnTo>
                <a:lnTo>
                  <a:pt x="4966582" y="6858000"/>
                </a:lnTo>
                <a:lnTo>
                  <a:pt x="4966582" y="6996093"/>
                </a:lnTo>
                <a:cubicBezTo>
                  <a:pt x="4966582" y="7055791"/>
                  <a:pt x="4904548" y="7104185"/>
                  <a:pt x="4828025" y="7104185"/>
                </a:cubicBezTo>
                <a:lnTo>
                  <a:pt x="3085703" y="7104185"/>
                </a:lnTo>
                <a:cubicBezTo>
                  <a:pt x="3009181" y="7104185"/>
                  <a:pt x="2947147" y="7055791"/>
                  <a:pt x="2947147" y="6996093"/>
                </a:cubicBezTo>
                <a:lnTo>
                  <a:pt x="2947147" y="6858000"/>
                </a:lnTo>
                <a:lnTo>
                  <a:pt x="2471355" y="6858000"/>
                </a:lnTo>
                <a:lnTo>
                  <a:pt x="2438054" y="6863245"/>
                </a:lnTo>
                <a:lnTo>
                  <a:pt x="695733" y="6863245"/>
                </a:lnTo>
                <a:cubicBezTo>
                  <a:pt x="619210" y="6863245"/>
                  <a:pt x="557176" y="6814851"/>
                  <a:pt x="557176" y="6755153"/>
                </a:cubicBezTo>
                <a:lnTo>
                  <a:pt x="557176" y="6350082"/>
                </a:lnTo>
                <a:cubicBezTo>
                  <a:pt x="557176" y="6290384"/>
                  <a:pt x="619210" y="6241990"/>
                  <a:pt x="695733" y="6241990"/>
                </a:cubicBezTo>
                <a:lnTo>
                  <a:pt x="950331" y="6241990"/>
                </a:lnTo>
                <a:lnTo>
                  <a:pt x="950331" y="5726383"/>
                </a:lnTo>
                <a:lnTo>
                  <a:pt x="613723" y="5726383"/>
                </a:lnTo>
                <a:cubicBezTo>
                  <a:pt x="537200" y="5726383"/>
                  <a:pt x="475166" y="5677989"/>
                  <a:pt x="475166" y="5618291"/>
                </a:cubicBezTo>
                <a:lnTo>
                  <a:pt x="475166" y="5213220"/>
                </a:lnTo>
                <a:cubicBezTo>
                  <a:pt x="475166" y="5153522"/>
                  <a:pt x="537200" y="5105128"/>
                  <a:pt x="613723" y="5105128"/>
                </a:cubicBezTo>
                <a:lnTo>
                  <a:pt x="138557" y="5105128"/>
                </a:lnTo>
                <a:cubicBezTo>
                  <a:pt x="62034" y="5105128"/>
                  <a:pt x="0" y="5056733"/>
                  <a:pt x="0" y="4997035"/>
                </a:cubicBezTo>
                <a:lnTo>
                  <a:pt x="0" y="4591964"/>
                </a:lnTo>
                <a:cubicBezTo>
                  <a:pt x="0" y="4532266"/>
                  <a:pt x="62034" y="4483872"/>
                  <a:pt x="138557" y="4483872"/>
                </a:cubicBezTo>
                <a:lnTo>
                  <a:pt x="388769" y="4483872"/>
                </a:lnTo>
                <a:lnTo>
                  <a:pt x="382362" y="4480502"/>
                </a:lnTo>
                <a:cubicBezTo>
                  <a:pt x="357289" y="4460941"/>
                  <a:pt x="341779" y="4433917"/>
                  <a:pt x="341779" y="4404068"/>
                </a:cubicBezTo>
                <a:lnTo>
                  <a:pt x="341779" y="3998997"/>
                </a:lnTo>
                <a:cubicBezTo>
                  <a:pt x="341779" y="3939300"/>
                  <a:pt x="403813" y="3890905"/>
                  <a:pt x="480336" y="3890905"/>
                </a:cubicBezTo>
                <a:lnTo>
                  <a:pt x="950331" y="3890905"/>
                </a:lnTo>
                <a:lnTo>
                  <a:pt x="950331" y="3417348"/>
                </a:lnTo>
                <a:lnTo>
                  <a:pt x="561304" y="3417348"/>
                </a:lnTo>
                <a:cubicBezTo>
                  <a:pt x="484781" y="3417348"/>
                  <a:pt x="422747" y="3368953"/>
                  <a:pt x="422747" y="3309255"/>
                </a:cubicBezTo>
                <a:lnTo>
                  <a:pt x="422747" y="2904184"/>
                </a:lnTo>
                <a:cubicBezTo>
                  <a:pt x="422747" y="2844487"/>
                  <a:pt x="484781" y="2796092"/>
                  <a:pt x="561304" y="2796092"/>
                </a:cubicBezTo>
                <a:lnTo>
                  <a:pt x="950331" y="2796092"/>
                </a:lnTo>
                <a:lnTo>
                  <a:pt x="950331" y="2591114"/>
                </a:lnTo>
                <a:lnTo>
                  <a:pt x="747109" y="2591114"/>
                </a:lnTo>
                <a:cubicBezTo>
                  <a:pt x="670586" y="2591114"/>
                  <a:pt x="608552" y="2542719"/>
                  <a:pt x="608552" y="2483021"/>
                </a:cubicBezTo>
                <a:lnTo>
                  <a:pt x="608552" y="2077950"/>
                </a:lnTo>
                <a:cubicBezTo>
                  <a:pt x="608552" y="2018254"/>
                  <a:pt x="670586" y="1969859"/>
                  <a:pt x="747109" y="1969859"/>
                </a:cubicBezTo>
                <a:lnTo>
                  <a:pt x="950331" y="1969859"/>
                </a:lnTo>
                <a:lnTo>
                  <a:pt x="950331" y="1955397"/>
                </a:lnTo>
                <a:lnTo>
                  <a:pt x="561304" y="1955397"/>
                </a:lnTo>
                <a:cubicBezTo>
                  <a:pt x="484781" y="1955397"/>
                  <a:pt x="422747" y="1907002"/>
                  <a:pt x="422747" y="1847304"/>
                </a:cubicBezTo>
                <a:lnTo>
                  <a:pt x="422747" y="1442234"/>
                </a:lnTo>
                <a:cubicBezTo>
                  <a:pt x="422747" y="1382536"/>
                  <a:pt x="484781" y="1334141"/>
                  <a:pt x="561304" y="1334141"/>
                </a:cubicBezTo>
                <a:lnTo>
                  <a:pt x="950331" y="1334141"/>
                </a:lnTo>
                <a:lnTo>
                  <a:pt x="950331" y="1171563"/>
                </a:lnTo>
                <a:lnTo>
                  <a:pt x="957571" y="1115532"/>
                </a:lnTo>
                <a:lnTo>
                  <a:pt x="787051" y="1115532"/>
                </a:lnTo>
                <a:cubicBezTo>
                  <a:pt x="710528" y="1115532"/>
                  <a:pt x="648493" y="1067137"/>
                  <a:pt x="648493" y="1007439"/>
                </a:cubicBezTo>
                <a:lnTo>
                  <a:pt x="648493" y="602368"/>
                </a:lnTo>
                <a:cubicBezTo>
                  <a:pt x="648493" y="542671"/>
                  <a:pt x="710528" y="494276"/>
                  <a:pt x="787051" y="494276"/>
                </a:cubicBezTo>
                <a:lnTo>
                  <a:pt x="1677649" y="494276"/>
                </a:lnTo>
                <a:lnTo>
                  <a:pt x="1677649" y="108093"/>
                </a:lnTo>
                <a:cubicBezTo>
                  <a:pt x="1677649" y="48395"/>
                  <a:pt x="1739684" y="0"/>
                  <a:pt x="18162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0045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TITUL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Espaço Reservado para Imagem 26">
            <a:extLst>
              <a:ext uri="{FF2B5EF4-FFF2-40B4-BE49-F238E27FC236}">
                <a16:creationId xmlns:a16="http://schemas.microsoft.com/office/drawing/2014/main" id="{9E6D4FF4-380D-2041-9705-58CCDA569A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278582" y="363737"/>
            <a:ext cx="6775333" cy="6130525"/>
          </a:xfrm>
          <a:custGeom>
            <a:avLst/>
            <a:gdLst>
              <a:gd name="connsiteX0" fmla="*/ 1222688 w 4010927"/>
              <a:gd name="connsiteY0" fmla="*/ 0 h 6130525"/>
              <a:gd name="connsiteX1" fmla="*/ 2395636 w 4010927"/>
              <a:gd name="connsiteY1" fmla="*/ 0 h 6130525"/>
              <a:gd name="connsiteX2" fmla="*/ 2488914 w 4010927"/>
              <a:gd name="connsiteY2" fmla="*/ 93278 h 6130525"/>
              <a:gd name="connsiteX3" fmla="*/ 2488914 w 4010927"/>
              <a:gd name="connsiteY3" fmla="*/ 442832 h 6130525"/>
              <a:gd name="connsiteX4" fmla="*/ 2483026 w 4010927"/>
              <a:gd name="connsiteY4" fmla="*/ 471997 h 6130525"/>
              <a:gd name="connsiteX5" fmla="*/ 3042665 w 4010927"/>
              <a:gd name="connsiteY5" fmla="*/ 471997 h 6130525"/>
              <a:gd name="connsiteX6" fmla="*/ 3135943 w 4010927"/>
              <a:gd name="connsiteY6" fmla="*/ 565275 h 6130525"/>
              <a:gd name="connsiteX7" fmla="*/ 3135943 w 4010927"/>
              <a:gd name="connsiteY7" fmla="*/ 694588 h 6130525"/>
              <a:gd name="connsiteX8" fmla="*/ 3339346 w 4010927"/>
              <a:gd name="connsiteY8" fmla="*/ 694588 h 6130525"/>
              <a:gd name="connsiteX9" fmla="*/ 3649324 w 4010927"/>
              <a:gd name="connsiteY9" fmla="*/ 947228 h 6130525"/>
              <a:gd name="connsiteX10" fmla="*/ 3649856 w 4010927"/>
              <a:gd name="connsiteY10" fmla="*/ 952508 h 6130525"/>
              <a:gd name="connsiteX11" fmla="*/ 3882360 w 4010927"/>
              <a:gd name="connsiteY11" fmla="*/ 952508 h 6130525"/>
              <a:gd name="connsiteX12" fmla="*/ 3975638 w 4010927"/>
              <a:gd name="connsiteY12" fmla="*/ 1045786 h 6130525"/>
              <a:gd name="connsiteX13" fmla="*/ 3975638 w 4010927"/>
              <a:gd name="connsiteY13" fmla="*/ 1395340 h 6130525"/>
              <a:gd name="connsiteX14" fmla="*/ 3882360 w 4010927"/>
              <a:gd name="connsiteY14" fmla="*/ 1488618 h 6130525"/>
              <a:gd name="connsiteX15" fmla="*/ 3722418 w 4010927"/>
              <a:gd name="connsiteY15" fmla="*/ 1488618 h 6130525"/>
              <a:gd name="connsiteX16" fmla="*/ 3758725 w 4010927"/>
              <a:gd name="connsiteY16" fmla="*/ 1495948 h 6130525"/>
              <a:gd name="connsiteX17" fmla="*/ 3815695 w 4010927"/>
              <a:gd name="connsiteY17" fmla="*/ 1581897 h 6130525"/>
              <a:gd name="connsiteX18" fmla="*/ 3815695 w 4010927"/>
              <a:gd name="connsiteY18" fmla="*/ 1931449 h 6130525"/>
              <a:gd name="connsiteX19" fmla="*/ 3722417 w 4010927"/>
              <a:gd name="connsiteY19" fmla="*/ 2024727 h 6130525"/>
              <a:gd name="connsiteX20" fmla="*/ 3655752 w 4010927"/>
              <a:gd name="connsiteY20" fmla="*/ 2024727 h 6130525"/>
              <a:gd name="connsiteX21" fmla="*/ 3655752 w 4010927"/>
              <a:gd name="connsiteY21" fmla="*/ 2725898 h 6130525"/>
              <a:gd name="connsiteX22" fmla="*/ 3753007 w 4010927"/>
              <a:gd name="connsiteY22" fmla="*/ 2725898 h 6130525"/>
              <a:gd name="connsiteX23" fmla="*/ 3846285 w 4010927"/>
              <a:gd name="connsiteY23" fmla="*/ 2819176 h 6130525"/>
              <a:gd name="connsiteX24" fmla="*/ 3846285 w 4010927"/>
              <a:gd name="connsiteY24" fmla="*/ 3168730 h 6130525"/>
              <a:gd name="connsiteX25" fmla="*/ 3753007 w 4010927"/>
              <a:gd name="connsiteY25" fmla="*/ 3262008 h 6130525"/>
              <a:gd name="connsiteX26" fmla="*/ 3655752 w 4010927"/>
              <a:gd name="connsiteY26" fmla="*/ 3262008 h 6130525"/>
              <a:gd name="connsiteX27" fmla="*/ 3655752 w 4010927"/>
              <a:gd name="connsiteY27" fmla="*/ 3283640 h 6130525"/>
              <a:gd name="connsiteX28" fmla="*/ 3917649 w 4010927"/>
              <a:gd name="connsiteY28" fmla="*/ 3283640 h 6130525"/>
              <a:gd name="connsiteX29" fmla="*/ 4010927 w 4010927"/>
              <a:gd name="connsiteY29" fmla="*/ 3376918 h 6130525"/>
              <a:gd name="connsiteX30" fmla="*/ 4010927 w 4010927"/>
              <a:gd name="connsiteY30" fmla="*/ 3726472 h 6130525"/>
              <a:gd name="connsiteX31" fmla="*/ 3917649 w 4010927"/>
              <a:gd name="connsiteY31" fmla="*/ 3819750 h 6130525"/>
              <a:gd name="connsiteX32" fmla="*/ 3655752 w 4010927"/>
              <a:gd name="connsiteY32" fmla="*/ 3819750 h 6130525"/>
              <a:gd name="connsiteX33" fmla="*/ 3655752 w 4010927"/>
              <a:gd name="connsiteY33" fmla="*/ 4477455 h 6130525"/>
              <a:gd name="connsiteX34" fmla="*/ 3842193 w 4010927"/>
              <a:gd name="connsiteY34" fmla="*/ 4477455 h 6130525"/>
              <a:gd name="connsiteX35" fmla="*/ 3935471 w 4010927"/>
              <a:gd name="connsiteY35" fmla="*/ 4570733 h 6130525"/>
              <a:gd name="connsiteX36" fmla="*/ 3935471 w 4010927"/>
              <a:gd name="connsiteY36" fmla="*/ 4920287 h 6130525"/>
              <a:gd name="connsiteX37" fmla="*/ 3842193 w 4010927"/>
              <a:gd name="connsiteY37" fmla="*/ 5013565 h 6130525"/>
              <a:gd name="connsiteX38" fmla="*/ 3655752 w 4010927"/>
              <a:gd name="connsiteY38" fmla="*/ 5013565 h 6130525"/>
              <a:gd name="connsiteX39" fmla="*/ 3655752 w 4010927"/>
              <a:gd name="connsiteY39" fmla="*/ 5028478 h 6130525"/>
              <a:gd name="connsiteX40" fmla="*/ 3722417 w 4010927"/>
              <a:gd name="connsiteY40" fmla="*/ 5028478 h 6130525"/>
              <a:gd name="connsiteX41" fmla="*/ 3815695 w 4010927"/>
              <a:gd name="connsiteY41" fmla="*/ 5121756 h 6130525"/>
              <a:gd name="connsiteX42" fmla="*/ 3815695 w 4010927"/>
              <a:gd name="connsiteY42" fmla="*/ 5471310 h 6130525"/>
              <a:gd name="connsiteX43" fmla="*/ 3722417 w 4010927"/>
              <a:gd name="connsiteY43" fmla="*/ 5564588 h 6130525"/>
              <a:gd name="connsiteX44" fmla="*/ 3632545 w 4010927"/>
              <a:gd name="connsiteY44" fmla="*/ 5564588 h 6130525"/>
              <a:gd name="connsiteX45" fmla="*/ 3630887 w 4010927"/>
              <a:gd name="connsiteY45" fmla="*/ 5569930 h 6130525"/>
              <a:gd name="connsiteX46" fmla="*/ 3433435 w 4010927"/>
              <a:gd name="connsiteY46" fmla="*/ 5748951 h 6130525"/>
              <a:gd name="connsiteX47" fmla="*/ 3343552 w 4010927"/>
              <a:gd name="connsiteY47" fmla="*/ 5762540 h 6130525"/>
              <a:gd name="connsiteX48" fmla="*/ 3343552 w 4010927"/>
              <a:gd name="connsiteY48" fmla="*/ 6037247 h 6130525"/>
              <a:gd name="connsiteX49" fmla="*/ 3250274 w 4010927"/>
              <a:gd name="connsiteY49" fmla="*/ 6130525 h 6130525"/>
              <a:gd name="connsiteX50" fmla="*/ 2077326 w 4010927"/>
              <a:gd name="connsiteY50" fmla="*/ 6130525 h 6130525"/>
              <a:gd name="connsiteX51" fmla="*/ 1984048 w 4010927"/>
              <a:gd name="connsiteY51" fmla="*/ 6037247 h 6130525"/>
              <a:gd name="connsiteX52" fmla="*/ 1984048 w 4010927"/>
              <a:gd name="connsiteY52" fmla="*/ 5763176 h 6130525"/>
              <a:gd name="connsiteX53" fmla="*/ 1734600 w 4010927"/>
              <a:gd name="connsiteY53" fmla="*/ 5763176 h 6130525"/>
              <a:gd name="connsiteX54" fmla="*/ 1734600 w 4010927"/>
              <a:gd name="connsiteY54" fmla="*/ 5829329 h 6130525"/>
              <a:gd name="connsiteX55" fmla="*/ 1641322 w 4010927"/>
              <a:gd name="connsiteY55" fmla="*/ 5922607 h 6130525"/>
              <a:gd name="connsiteX56" fmla="*/ 468374 w 4010927"/>
              <a:gd name="connsiteY56" fmla="*/ 5922607 h 6130525"/>
              <a:gd name="connsiteX57" fmla="*/ 375096 w 4010927"/>
              <a:gd name="connsiteY57" fmla="*/ 5829329 h 6130525"/>
              <a:gd name="connsiteX58" fmla="*/ 375096 w 4010927"/>
              <a:gd name="connsiteY58" fmla="*/ 5479775 h 6130525"/>
              <a:gd name="connsiteX59" fmla="*/ 468374 w 4010927"/>
              <a:gd name="connsiteY59" fmla="*/ 5386497 h 6130525"/>
              <a:gd name="connsiteX60" fmla="*/ 639772 w 4010927"/>
              <a:gd name="connsiteY60" fmla="*/ 5386497 h 6130525"/>
              <a:gd name="connsiteX61" fmla="*/ 639772 w 4010927"/>
              <a:gd name="connsiteY61" fmla="*/ 4941557 h 6130525"/>
              <a:gd name="connsiteX62" fmla="*/ 413164 w 4010927"/>
              <a:gd name="connsiteY62" fmla="*/ 4941557 h 6130525"/>
              <a:gd name="connsiteX63" fmla="*/ 319886 w 4010927"/>
              <a:gd name="connsiteY63" fmla="*/ 4848279 h 6130525"/>
              <a:gd name="connsiteX64" fmla="*/ 319886 w 4010927"/>
              <a:gd name="connsiteY64" fmla="*/ 4498725 h 6130525"/>
              <a:gd name="connsiteX65" fmla="*/ 413164 w 4010927"/>
              <a:gd name="connsiteY65" fmla="*/ 4405447 h 6130525"/>
              <a:gd name="connsiteX66" fmla="*/ 93278 w 4010927"/>
              <a:gd name="connsiteY66" fmla="*/ 4405447 h 6130525"/>
              <a:gd name="connsiteX67" fmla="*/ 0 w 4010927"/>
              <a:gd name="connsiteY67" fmla="*/ 4312169 h 6130525"/>
              <a:gd name="connsiteX68" fmla="*/ 0 w 4010927"/>
              <a:gd name="connsiteY68" fmla="*/ 3962615 h 6130525"/>
              <a:gd name="connsiteX69" fmla="*/ 93278 w 4010927"/>
              <a:gd name="connsiteY69" fmla="*/ 3869337 h 6130525"/>
              <a:gd name="connsiteX70" fmla="*/ 261723 w 4010927"/>
              <a:gd name="connsiteY70" fmla="*/ 3869337 h 6130525"/>
              <a:gd name="connsiteX71" fmla="*/ 257410 w 4010927"/>
              <a:gd name="connsiteY71" fmla="*/ 3866429 h 6130525"/>
              <a:gd name="connsiteX72" fmla="*/ 230089 w 4010927"/>
              <a:gd name="connsiteY72" fmla="*/ 3800471 h 6130525"/>
              <a:gd name="connsiteX73" fmla="*/ 230089 w 4010927"/>
              <a:gd name="connsiteY73" fmla="*/ 3450917 h 6130525"/>
              <a:gd name="connsiteX74" fmla="*/ 323367 w 4010927"/>
              <a:gd name="connsiteY74" fmla="*/ 3357639 h 6130525"/>
              <a:gd name="connsiteX75" fmla="*/ 639772 w 4010927"/>
              <a:gd name="connsiteY75" fmla="*/ 3357639 h 6130525"/>
              <a:gd name="connsiteX76" fmla="*/ 639772 w 4010927"/>
              <a:gd name="connsiteY76" fmla="*/ 2948985 h 6130525"/>
              <a:gd name="connsiteX77" fmla="*/ 377875 w 4010927"/>
              <a:gd name="connsiteY77" fmla="*/ 2948985 h 6130525"/>
              <a:gd name="connsiteX78" fmla="*/ 284597 w 4010927"/>
              <a:gd name="connsiteY78" fmla="*/ 2855707 h 6130525"/>
              <a:gd name="connsiteX79" fmla="*/ 284597 w 4010927"/>
              <a:gd name="connsiteY79" fmla="*/ 2506153 h 6130525"/>
              <a:gd name="connsiteX80" fmla="*/ 377875 w 4010927"/>
              <a:gd name="connsiteY80" fmla="*/ 2412875 h 6130525"/>
              <a:gd name="connsiteX81" fmla="*/ 639772 w 4010927"/>
              <a:gd name="connsiteY81" fmla="*/ 2412875 h 6130525"/>
              <a:gd name="connsiteX82" fmla="*/ 639772 w 4010927"/>
              <a:gd name="connsiteY82" fmla="*/ 2235990 h 6130525"/>
              <a:gd name="connsiteX83" fmla="*/ 502961 w 4010927"/>
              <a:gd name="connsiteY83" fmla="*/ 2235990 h 6130525"/>
              <a:gd name="connsiteX84" fmla="*/ 409683 w 4010927"/>
              <a:gd name="connsiteY84" fmla="*/ 2142712 h 6130525"/>
              <a:gd name="connsiteX85" fmla="*/ 409683 w 4010927"/>
              <a:gd name="connsiteY85" fmla="*/ 1793158 h 6130525"/>
              <a:gd name="connsiteX86" fmla="*/ 502961 w 4010927"/>
              <a:gd name="connsiteY86" fmla="*/ 1699881 h 6130525"/>
              <a:gd name="connsiteX87" fmla="*/ 639772 w 4010927"/>
              <a:gd name="connsiteY87" fmla="*/ 1699881 h 6130525"/>
              <a:gd name="connsiteX88" fmla="*/ 639772 w 4010927"/>
              <a:gd name="connsiteY88" fmla="*/ 1687401 h 6130525"/>
              <a:gd name="connsiteX89" fmla="*/ 377875 w 4010927"/>
              <a:gd name="connsiteY89" fmla="*/ 1687401 h 6130525"/>
              <a:gd name="connsiteX90" fmla="*/ 284597 w 4010927"/>
              <a:gd name="connsiteY90" fmla="*/ 1594123 h 6130525"/>
              <a:gd name="connsiteX91" fmla="*/ 284597 w 4010927"/>
              <a:gd name="connsiteY91" fmla="*/ 1244569 h 6130525"/>
              <a:gd name="connsiteX92" fmla="*/ 377875 w 4010927"/>
              <a:gd name="connsiteY92" fmla="*/ 1151291 h 6130525"/>
              <a:gd name="connsiteX93" fmla="*/ 639772 w 4010927"/>
              <a:gd name="connsiteY93" fmla="*/ 1151291 h 6130525"/>
              <a:gd name="connsiteX94" fmla="*/ 639772 w 4010927"/>
              <a:gd name="connsiteY94" fmla="*/ 1010995 h 6130525"/>
              <a:gd name="connsiteX95" fmla="*/ 644646 w 4010927"/>
              <a:gd name="connsiteY95" fmla="*/ 962643 h 6130525"/>
              <a:gd name="connsiteX96" fmla="*/ 529850 w 4010927"/>
              <a:gd name="connsiteY96" fmla="*/ 962643 h 6130525"/>
              <a:gd name="connsiteX97" fmla="*/ 436572 w 4010927"/>
              <a:gd name="connsiteY97" fmla="*/ 869365 h 6130525"/>
              <a:gd name="connsiteX98" fmla="*/ 436572 w 4010927"/>
              <a:gd name="connsiteY98" fmla="*/ 519811 h 6130525"/>
              <a:gd name="connsiteX99" fmla="*/ 529850 w 4010927"/>
              <a:gd name="connsiteY99" fmla="*/ 426533 h 6130525"/>
              <a:gd name="connsiteX100" fmla="*/ 1129410 w 4010927"/>
              <a:gd name="connsiteY100" fmla="*/ 426533 h 6130525"/>
              <a:gd name="connsiteX101" fmla="*/ 1129410 w 4010927"/>
              <a:gd name="connsiteY101" fmla="*/ 93278 h 6130525"/>
              <a:gd name="connsiteX102" fmla="*/ 1222688 w 4010927"/>
              <a:gd name="connsiteY102" fmla="*/ 0 h 613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010927" h="6130525">
                <a:moveTo>
                  <a:pt x="1222688" y="0"/>
                </a:moveTo>
                <a:lnTo>
                  <a:pt x="2395636" y="0"/>
                </a:lnTo>
                <a:cubicBezTo>
                  <a:pt x="2447152" y="0"/>
                  <a:pt x="2488914" y="41762"/>
                  <a:pt x="2488914" y="93278"/>
                </a:cubicBezTo>
                <a:lnTo>
                  <a:pt x="2488914" y="442832"/>
                </a:lnTo>
                <a:lnTo>
                  <a:pt x="2483026" y="471997"/>
                </a:lnTo>
                <a:lnTo>
                  <a:pt x="3042665" y="471997"/>
                </a:lnTo>
                <a:cubicBezTo>
                  <a:pt x="3094181" y="471997"/>
                  <a:pt x="3135943" y="513759"/>
                  <a:pt x="3135943" y="565275"/>
                </a:cubicBezTo>
                <a:lnTo>
                  <a:pt x="3135943" y="694588"/>
                </a:lnTo>
                <a:lnTo>
                  <a:pt x="3339346" y="694588"/>
                </a:lnTo>
                <a:cubicBezTo>
                  <a:pt x="3492249" y="694588"/>
                  <a:pt x="3619820" y="803047"/>
                  <a:pt x="3649324" y="947228"/>
                </a:cubicBezTo>
                <a:lnTo>
                  <a:pt x="3649856" y="952508"/>
                </a:lnTo>
                <a:lnTo>
                  <a:pt x="3882360" y="952508"/>
                </a:lnTo>
                <a:cubicBezTo>
                  <a:pt x="3933876" y="952508"/>
                  <a:pt x="3975638" y="994270"/>
                  <a:pt x="3975638" y="1045786"/>
                </a:cubicBezTo>
                <a:lnTo>
                  <a:pt x="3975638" y="1395340"/>
                </a:lnTo>
                <a:cubicBezTo>
                  <a:pt x="3975638" y="1446857"/>
                  <a:pt x="3933876" y="1488618"/>
                  <a:pt x="3882360" y="1488618"/>
                </a:cubicBezTo>
                <a:lnTo>
                  <a:pt x="3722418" y="1488618"/>
                </a:lnTo>
                <a:lnTo>
                  <a:pt x="3758725" y="1495948"/>
                </a:lnTo>
                <a:cubicBezTo>
                  <a:pt x="3792204" y="1510109"/>
                  <a:pt x="3815695" y="1543259"/>
                  <a:pt x="3815695" y="1581897"/>
                </a:cubicBezTo>
                <a:lnTo>
                  <a:pt x="3815695" y="1931449"/>
                </a:lnTo>
                <a:cubicBezTo>
                  <a:pt x="3815695" y="1982965"/>
                  <a:pt x="3773933" y="2024727"/>
                  <a:pt x="3722417" y="2024727"/>
                </a:cubicBezTo>
                <a:lnTo>
                  <a:pt x="3655752" y="2024727"/>
                </a:lnTo>
                <a:lnTo>
                  <a:pt x="3655752" y="2725898"/>
                </a:lnTo>
                <a:lnTo>
                  <a:pt x="3753007" y="2725898"/>
                </a:lnTo>
                <a:cubicBezTo>
                  <a:pt x="3804523" y="2725898"/>
                  <a:pt x="3846285" y="2767660"/>
                  <a:pt x="3846285" y="2819176"/>
                </a:cubicBezTo>
                <a:lnTo>
                  <a:pt x="3846285" y="3168730"/>
                </a:lnTo>
                <a:cubicBezTo>
                  <a:pt x="3846285" y="3220246"/>
                  <a:pt x="3804523" y="3262008"/>
                  <a:pt x="3753007" y="3262008"/>
                </a:cubicBezTo>
                <a:lnTo>
                  <a:pt x="3655752" y="3262008"/>
                </a:lnTo>
                <a:lnTo>
                  <a:pt x="3655752" y="3283640"/>
                </a:lnTo>
                <a:lnTo>
                  <a:pt x="3917649" y="3283640"/>
                </a:lnTo>
                <a:cubicBezTo>
                  <a:pt x="3969165" y="3283640"/>
                  <a:pt x="4010927" y="3325402"/>
                  <a:pt x="4010927" y="3376918"/>
                </a:cubicBezTo>
                <a:lnTo>
                  <a:pt x="4010927" y="3726472"/>
                </a:lnTo>
                <a:cubicBezTo>
                  <a:pt x="4010927" y="3777988"/>
                  <a:pt x="3969165" y="3819750"/>
                  <a:pt x="3917649" y="3819750"/>
                </a:cubicBezTo>
                <a:lnTo>
                  <a:pt x="3655752" y="3819750"/>
                </a:lnTo>
                <a:lnTo>
                  <a:pt x="3655752" y="4477455"/>
                </a:lnTo>
                <a:lnTo>
                  <a:pt x="3842193" y="4477455"/>
                </a:lnTo>
                <a:cubicBezTo>
                  <a:pt x="3893709" y="4477455"/>
                  <a:pt x="3935471" y="4519217"/>
                  <a:pt x="3935471" y="4570733"/>
                </a:cubicBezTo>
                <a:lnTo>
                  <a:pt x="3935471" y="4920287"/>
                </a:lnTo>
                <a:cubicBezTo>
                  <a:pt x="3935471" y="4971803"/>
                  <a:pt x="3893709" y="5013565"/>
                  <a:pt x="3842193" y="5013565"/>
                </a:cubicBezTo>
                <a:lnTo>
                  <a:pt x="3655752" y="5013565"/>
                </a:lnTo>
                <a:lnTo>
                  <a:pt x="3655752" y="5028478"/>
                </a:lnTo>
                <a:lnTo>
                  <a:pt x="3722417" y="5028478"/>
                </a:lnTo>
                <a:cubicBezTo>
                  <a:pt x="3773933" y="5028478"/>
                  <a:pt x="3815695" y="5070240"/>
                  <a:pt x="3815695" y="5121756"/>
                </a:cubicBezTo>
                <a:lnTo>
                  <a:pt x="3815695" y="5471310"/>
                </a:lnTo>
                <a:cubicBezTo>
                  <a:pt x="3815695" y="5522826"/>
                  <a:pt x="3773933" y="5564588"/>
                  <a:pt x="3722417" y="5564588"/>
                </a:cubicBezTo>
                <a:lnTo>
                  <a:pt x="3632545" y="5564588"/>
                </a:lnTo>
                <a:lnTo>
                  <a:pt x="3630887" y="5569930"/>
                </a:lnTo>
                <a:cubicBezTo>
                  <a:pt x="3594862" y="5655102"/>
                  <a:pt x="3522604" y="5721217"/>
                  <a:pt x="3433435" y="5748951"/>
                </a:cubicBezTo>
                <a:lnTo>
                  <a:pt x="3343552" y="5762540"/>
                </a:lnTo>
                <a:lnTo>
                  <a:pt x="3343552" y="6037247"/>
                </a:lnTo>
                <a:cubicBezTo>
                  <a:pt x="3343552" y="6088763"/>
                  <a:pt x="3301790" y="6130525"/>
                  <a:pt x="3250274" y="6130525"/>
                </a:cubicBezTo>
                <a:lnTo>
                  <a:pt x="2077326" y="6130525"/>
                </a:lnTo>
                <a:cubicBezTo>
                  <a:pt x="2025810" y="6130525"/>
                  <a:pt x="1984048" y="6088763"/>
                  <a:pt x="1984048" y="6037247"/>
                </a:cubicBezTo>
                <a:lnTo>
                  <a:pt x="1984048" y="5763176"/>
                </a:lnTo>
                <a:lnTo>
                  <a:pt x="1734600" y="5763176"/>
                </a:lnTo>
                <a:lnTo>
                  <a:pt x="1734600" y="5829329"/>
                </a:lnTo>
                <a:cubicBezTo>
                  <a:pt x="1734600" y="5880845"/>
                  <a:pt x="1692838" y="5922607"/>
                  <a:pt x="1641322" y="5922607"/>
                </a:cubicBezTo>
                <a:lnTo>
                  <a:pt x="468374" y="5922607"/>
                </a:lnTo>
                <a:cubicBezTo>
                  <a:pt x="416858" y="5922607"/>
                  <a:pt x="375096" y="5880845"/>
                  <a:pt x="375096" y="5829329"/>
                </a:cubicBezTo>
                <a:lnTo>
                  <a:pt x="375096" y="5479775"/>
                </a:lnTo>
                <a:cubicBezTo>
                  <a:pt x="375096" y="5428259"/>
                  <a:pt x="416858" y="5386497"/>
                  <a:pt x="468374" y="5386497"/>
                </a:cubicBezTo>
                <a:lnTo>
                  <a:pt x="639772" y="5386497"/>
                </a:lnTo>
                <a:lnTo>
                  <a:pt x="639772" y="4941557"/>
                </a:lnTo>
                <a:lnTo>
                  <a:pt x="413164" y="4941557"/>
                </a:lnTo>
                <a:cubicBezTo>
                  <a:pt x="361648" y="4941557"/>
                  <a:pt x="319886" y="4899795"/>
                  <a:pt x="319886" y="4848279"/>
                </a:cubicBezTo>
                <a:lnTo>
                  <a:pt x="319886" y="4498725"/>
                </a:lnTo>
                <a:cubicBezTo>
                  <a:pt x="319886" y="4447209"/>
                  <a:pt x="361648" y="4405447"/>
                  <a:pt x="413164" y="4405447"/>
                </a:cubicBezTo>
                <a:lnTo>
                  <a:pt x="93278" y="4405447"/>
                </a:lnTo>
                <a:cubicBezTo>
                  <a:pt x="41762" y="4405447"/>
                  <a:pt x="0" y="4363685"/>
                  <a:pt x="0" y="4312169"/>
                </a:cubicBezTo>
                <a:lnTo>
                  <a:pt x="0" y="3962615"/>
                </a:lnTo>
                <a:cubicBezTo>
                  <a:pt x="0" y="3911099"/>
                  <a:pt x="41762" y="3869337"/>
                  <a:pt x="93278" y="3869337"/>
                </a:cubicBezTo>
                <a:lnTo>
                  <a:pt x="261723" y="3869337"/>
                </a:lnTo>
                <a:lnTo>
                  <a:pt x="257410" y="3866429"/>
                </a:lnTo>
                <a:cubicBezTo>
                  <a:pt x="240530" y="3849549"/>
                  <a:pt x="230089" y="3826229"/>
                  <a:pt x="230089" y="3800471"/>
                </a:cubicBezTo>
                <a:lnTo>
                  <a:pt x="230089" y="3450917"/>
                </a:lnTo>
                <a:cubicBezTo>
                  <a:pt x="230089" y="3399401"/>
                  <a:pt x="271851" y="3357639"/>
                  <a:pt x="323367" y="3357639"/>
                </a:cubicBezTo>
                <a:lnTo>
                  <a:pt x="639772" y="3357639"/>
                </a:lnTo>
                <a:lnTo>
                  <a:pt x="639772" y="2948985"/>
                </a:lnTo>
                <a:lnTo>
                  <a:pt x="377875" y="2948985"/>
                </a:lnTo>
                <a:cubicBezTo>
                  <a:pt x="326359" y="2948985"/>
                  <a:pt x="284597" y="2907223"/>
                  <a:pt x="284597" y="2855707"/>
                </a:cubicBezTo>
                <a:lnTo>
                  <a:pt x="284597" y="2506153"/>
                </a:lnTo>
                <a:cubicBezTo>
                  <a:pt x="284597" y="2454637"/>
                  <a:pt x="326359" y="2412875"/>
                  <a:pt x="377875" y="2412875"/>
                </a:cubicBezTo>
                <a:lnTo>
                  <a:pt x="639772" y="2412875"/>
                </a:lnTo>
                <a:lnTo>
                  <a:pt x="639772" y="2235990"/>
                </a:lnTo>
                <a:lnTo>
                  <a:pt x="502961" y="2235990"/>
                </a:lnTo>
                <a:cubicBezTo>
                  <a:pt x="451445" y="2235990"/>
                  <a:pt x="409683" y="2194228"/>
                  <a:pt x="409683" y="2142712"/>
                </a:cubicBezTo>
                <a:lnTo>
                  <a:pt x="409683" y="1793158"/>
                </a:lnTo>
                <a:cubicBezTo>
                  <a:pt x="409683" y="1741643"/>
                  <a:pt x="451445" y="1699881"/>
                  <a:pt x="502961" y="1699881"/>
                </a:cubicBezTo>
                <a:lnTo>
                  <a:pt x="639772" y="1699881"/>
                </a:lnTo>
                <a:lnTo>
                  <a:pt x="639772" y="1687401"/>
                </a:lnTo>
                <a:lnTo>
                  <a:pt x="377875" y="1687401"/>
                </a:lnTo>
                <a:cubicBezTo>
                  <a:pt x="326359" y="1687401"/>
                  <a:pt x="284597" y="1645639"/>
                  <a:pt x="284597" y="1594123"/>
                </a:cubicBezTo>
                <a:lnTo>
                  <a:pt x="284597" y="1244569"/>
                </a:lnTo>
                <a:cubicBezTo>
                  <a:pt x="284597" y="1193053"/>
                  <a:pt x="326359" y="1151291"/>
                  <a:pt x="377875" y="1151291"/>
                </a:cubicBezTo>
                <a:lnTo>
                  <a:pt x="639772" y="1151291"/>
                </a:lnTo>
                <a:lnTo>
                  <a:pt x="639772" y="1010995"/>
                </a:lnTo>
                <a:lnTo>
                  <a:pt x="644646" y="962643"/>
                </a:lnTo>
                <a:lnTo>
                  <a:pt x="529850" y="962643"/>
                </a:lnTo>
                <a:cubicBezTo>
                  <a:pt x="478334" y="962643"/>
                  <a:pt x="436572" y="920881"/>
                  <a:pt x="436572" y="869365"/>
                </a:cubicBezTo>
                <a:lnTo>
                  <a:pt x="436572" y="519811"/>
                </a:lnTo>
                <a:cubicBezTo>
                  <a:pt x="436572" y="468295"/>
                  <a:pt x="478334" y="426533"/>
                  <a:pt x="529850" y="426533"/>
                </a:cubicBezTo>
                <a:lnTo>
                  <a:pt x="1129410" y="426533"/>
                </a:lnTo>
                <a:lnTo>
                  <a:pt x="1129410" y="93278"/>
                </a:lnTo>
                <a:cubicBezTo>
                  <a:pt x="1129410" y="41762"/>
                  <a:pt x="1171172" y="0"/>
                  <a:pt x="122268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7684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6990" y="1084665"/>
            <a:ext cx="7027064" cy="5069000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928AAE9D-0139-2847-8087-3B76AB5DAE9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10319" y="0"/>
            <a:ext cx="4581681" cy="6858000"/>
          </a:xfrm>
          <a:custGeom>
            <a:avLst/>
            <a:gdLst>
              <a:gd name="connsiteX0" fmla="*/ 2270710 w 4581681"/>
              <a:gd name="connsiteY0" fmla="*/ 0 h 6858000"/>
              <a:gd name="connsiteX1" fmla="*/ 4449046 w 4581681"/>
              <a:gd name="connsiteY1" fmla="*/ 0 h 6858000"/>
              <a:gd name="connsiteX2" fmla="*/ 4571539 w 4581681"/>
              <a:gd name="connsiteY2" fmla="*/ 30563 h 6858000"/>
              <a:gd name="connsiteX3" fmla="*/ 4581681 w 4581681"/>
              <a:gd name="connsiteY3" fmla="*/ 39623 h 6858000"/>
              <a:gd name="connsiteX4" fmla="*/ 4581681 w 4581681"/>
              <a:gd name="connsiteY4" fmla="*/ 6858000 h 6858000"/>
              <a:gd name="connsiteX5" fmla="*/ 3857898 w 4581681"/>
              <a:gd name="connsiteY5" fmla="*/ 6858000 h 6858000"/>
              <a:gd name="connsiteX6" fmla="*/ 3684667 w 4581681"/>
              <a:gd name="connsiteY6" fmla="*/ 6753653 h 6858000"/>
              <a:gd name="connsiteX7" fmla="*/ 3684667 w 4581681"/>
              <a:gd name="connsiteY7" fmla="*/ 6447060 h 6858000"/>
              <a:gd name="connsiteX8" fmla="*/ 3221406 w 4581681"/>
              <a:gd name="connsiteY8" fmla="*/ 6447060 h 6858000"/>
              <a:gd name="connsiteX9" fmla="*/ 3221406 w 4581681"/>
              <a:gd name="connsiteY9" fmla="*/ 6521063 h 6858000"/>
              <a:gd name="connsiteX10" fmla="*/ 3048175 w 4581681"/>
              <a:gd name="connsiteY10" fmla="*/ 6625410 h 6858000"/>
              <a:gd name="connsiteX11" fmla="*/ 869839 w 4581681"/>
              <a:gd name="connsiteY11" fmla="*/ 6625410 h 6858000"/>
              <a:gd name="connsiteX12" fmla="*/ 696608 w 4581681"/>
              <a:gd name="connsiteY12" fmla="*/ 6521063 h 6858000"/>
              <a:gd name="connsiteX13" fmla="*/ 696608 w 4581681"/>
              <a:gd name="connsiteY13" fmla="*/ 6130029 h 6858000"/>
              <a:gd name="connsiteX14" fmla="*/ 869839 w 4581681"/>
              <a:gd name="connsiteY14" fmla="*/ 6025683 h 6858000"/>
              <a:gd name="connsiteX15" fmla="*/ 1188150 w 4581681"/>
              <a:gd name="connsiteY15" fmla="*/ 6025683 h 6858000"/>
              <a:gd name="connsiteX16" fmla="*/ 1188150 w 4581681"/>
              <a:gd name="connsiteY16" fmla="*/ 5527944 h 6858000"/>
              <a:gd name="connsiteX17" fmla="*/ 767306 w 4581681"/>
              <a:gd name="connsiteY17" fmla="*/ 5527944 h 6858000"/>
              <a:gd name="connsiteX18" fmla="*/ 594075 w 4581681"/>
              <a:gd name="connsiteY18" fmla="*/ 5423597 h 6858000"/>
              <a:gd name="connsiteX19" fmla="*/ 594075 w 4581681"/>
              <a:gd name="connsiteY19" fmla="*/ 5032564 h 6858000"/>
              <a:gd name="connsiteX20" fmla="*/ 767306 w 4581681"/>
              <a:gd name="connsiteY20" fmla="*/ 4928217 h 6858000"/>
              <a:gd name="connsiteX21" fmla="*/ 173231 w 4581681"/>
              <a:gd name="connsiteY21" fmla="*/ 4928217 h 6858000"/>
              <a:gd name="connsiteX22" fmla="*/ 0 w 4581681"/>
              <a:gd name="connsiteY22" fmla="*/ 4823870 h 6858000"/>
              <a:gd name="connsiteX23" fmla="*/ 0 w 4581681"/>
              <a:gd name="connsiteY23" fmla="*/ 4432837 h 6858000"/>
              <a:gd name="connsiteX24" fmla="*/ 173231 w 4581681"/>
              <a:gd name="connsiteY24" fmla="*/ 4328490 h 6858000"/>
              <a:gd name="connsiteX25" fmla="*/ 486058 w 4581681"/>
              <a:gd name="connsiteY25" fmla="*/ 4328490 h 6858000"/>
              <a:gd name="connsiteX26" fmla="*/ 478048 w 4581681"/>
              <a:gd name="connsiteY26" fmla="*/ 4325237 h 6858000"/>
              <a:gd name="connsiteX27" fmla="*/ 427309 w 4581681"/>
              <a:gd name="connsiteY27" fmla="*/ 4251452 h 6858000"/>
              <a:gd name="connsiteX28" fmla="*/ 427309 w 4581681"/>
              <a:gd name="connsiteY28" fmla="*/ 3860418 h 6858000"/>
              <a:gd name="connsiteX29" fmla="*/ 600540 w 4581681"/>
              <a:gd name="connsiteY29" fmla="*/ 3756071 h 6858000"/>
              <a:gd name="connsiteX30" fmla="*/ 1188150 w 4581681"/>
              <a:gd name="connsiteY30" fmla="*/ 3756071 h 6858000"/>
              <a:gd name="connsiteX31" fmla="*/ 1188150 w 4581681"/>
              <a:gd name="connsiteY31" fmla="*/ 3298925 h 6858000"/>
              <a:gd name="connsiteX32" fmla="*/ 701769 w 4581681"/>
              <a:gd name="connsiteY32" fmla="*/ 3298925 h 6858000"/>
              <a:gd name="connsiteX33" fmla="*/ 528538 w 4581681"/>
              <a:gd name="connsiteY33" fmla="*/ 3194578 h 6858000"/>
              <a:gd name="connsiteX34" fmla="*/ 528538 w 4581681"/>
              <a:gd name="connsiteY34" fmla="*/ 2803544 h 6858000"/>
              <a:gd name="connsiteX35" fmla="*/ 701769 w 4581681"/>
              <a:gd name="connsiteY35" fmla="*/ 2699197 h 6858000"/>
              <a:gd name="connsiteX36" fmla="*/ 1188150 w 4581681"/>
              <a:gd name="connsiteY36" fmla="*/ 2699197 h 6858000"/>
              <a:gd name="connsiteX37" fmla="*/ 1188150 w 4581681"/>
              <a:gd name="connsiteY37" fmla="*/ 2501323 h 6858000"/>
              <a:gd name="connsiteX38" fmla="*/ 934072 w 4581681"/>
              <a:gd name="connsiteY38" fmla="*/ 2501323 h 6858000"/>
              <a:gd name="connsiteX39" fmla="*/ 760841 w 4581681"/>
              <a:gd name="connsiteY39" fmla="*/ 2396976 h 6858000"/>
              <a:gd name="connsiteX40" fmla="*/ 760841 w 4581681"/>
              <a:gd name="connsiteY40" fmla="*/ 2005942 h 6858000"/>
              <a:gd name="connsiteX41" fmla="*/ 934072 w 4581681"/>
              <a:gd name="connsiteY41" fmla="*/ 1901597 h 6858000"/>
              <a:gd name="connsiteX42" fmla="*/ 1188150 w 4581681"/>
              <a:gd name="connsiteY42" fmla="*/ 1901597 h 6858000"/>
              <a:gd name="connsiteX43" fmla="*/ 1188150 w 4581681"/>
              <a:gd name="connsiteY43" fmla="*/ 1887636 h 6858000"/>
              <a:gd name="connsiteX44" fmla="*/ 701769 w 4581681"/>
              <a:gd name="connsiteY44" fmla="*/ 1887636 h 6858000"/>
              <a:gd name="connsiteX45" fmla="*/ 528538 w 4581681"/>
              <a:gd name="connsiteY45" fmla="*/ 1783289 h 6858000"/>
              <a:gd name="connsiteX46" fmla="*/ 528538 w 4581681"/>
              <a:gd name="connsiteY46" fmla="*/ 1392255 h 6858000"/>
              <a:gd name="connsiteX47" fmla="*/ 701769 w 4581681"/>
              <a:gd name="connsiteY47" fmla="*/ 1287908 h 6858000"/>
              <a:gd name="connsiteX48" fmla="*/ 1188150 w 4581681"/>
              <a:gd name="connsiteY48" fmla="*/ 1287908 h 6858000"/>
              <a:gd name="connsiteX49" fmla="*/ 1188150 w 4581681"/>
              <a:gd name="connsiteY49" fmla="*/ 1130964 h 6858000"/>
              <a:gd name="connsiteX50" fmla="*/ 1197202 w 4581681"/>
              <a:gd name="connsiteY50" fmla="*/ 1076875 h 6858000"/>
              <a:gd name="connsiteX51" fmla="*/ 984009 w 4581681"/>
              <a:gd name="connsiteY51" fmla="*/ 1076875 h 6858000"/>
              <a:gd name="connsiteX52" fmla="*/ 810778 w 4581681"/>
              <a:gd name="connsiteY52" fmla="*/ 972528 h 6858000"/>
              <a:gd name="connsiteX53" fmla="*/ 810778 w 4581681"/>
              <a:gd name="connsiteY53" fmla="*/ 581494 h 6858000"/>
              <a:gd name="connsiteX54" fmla="*/ 984009 w 4581681"/>
              <a:gd name="connsiteY54" fmla="*/ 477147 h 6858000"/>
              <a:gd name="connsiteX55" fmla="*/ 2097480 w 4581681"/>
              <a:gd name="connsiteY55" fmla="*/ 477147 h 6858000"/>
              <a:gd name="connsiteX56" fmla="*/ 2097480 w 4581681"/>
              <a:gd name="connsiteY56" fmla="*/ 104347 h 6858000"/>
              <a:gd name="connsiteX57" fmla="*/ 2270710 w 4581681"/>
              <a:gd name="connsiteY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581681" h="6858000">
                <a:moveTo>
                  <a:pt x="2270710" y="0"/>
                </a:moveTo>
                <a:lnTo>
                  <a:pt x="4449046" y="0"/>
                </a:lnTo>
                <a:cubicBezTo>
                  <a:pt x="4496883" y="0"/>
                  <a:pt x="4540191" y="11680"/>
                  <a:pt x="4571539" y="30563"/>
                </a:cubicBezTo>
                <a:lnTo>
                  <a:pt x="4581681" y="39623"/>
                </a:lnTo>
                <a:lnTo>
                  <a:pt x="4581681" y="6858000"/>
                </a:lnTo>
                <a:lnTo>
                  <a:pt x="3857898" y="6858000"/>
                </a:lnTo>
                <a:cubicBezTo>
                  <a:pt x="3762226" y="6858000"/>
                  <a:pt x="3684667" y="6811283"/>
                  <a:pt x="3684667" y="6753653"/>
                </a:cubicBezTo>
                <a:lnTo>
                  <a:pt x="3684667" y="6447060"/>
                </a:lnTo>
                <a:lnTo>
                  <a:pt x="3221406" y="6447060"/>
                </a:lnTo>
                <a:lnTo>
                  <a:pt x="3221406" y="6521063"/>
                </a:lnTo>
                <a:cubicBezTo>
                  <a:pt x="3221406" y="6578692"/>
                  <a:pt x="3143848" y="6625410"/>
                  <a:pt x="3048175" y="6625410"/>
                </a:cubicBezTo>
                <a:lnTo>
                  <a:pt x="869839" y="6625410"/>
                </a:lnTo>
                <a:cubicBezTo>
                  <a:pt x="774166" y="6625410"/>
                  <a:pt x="696608" y="6578692"/>
                  <a:pt x="696608" y="6521063"/>
                </a:cubicBezTo>
                <a:lnTo>
                  <a:pt x="696608" y="6130029"/>
                </a:lnTo>
                <a:cubicBezTo>
                  <a:pt x="696608" y="6072400"/>
                  <a:pt x="774166" y="6025683"/>
                  <a:pt x="869839" y="6025683"/>
                </a:cubicBezTo>
                <a:lnTo>
                  <a:pt x="1188150" y="6025683"/>
                </a:lnTo>
                <a:lnTo>
                  <a:pt x="1188150" y="5527944"/>
                </a:lnTo>
                <a:lnTo>
                  <a:pt x="767306" y="5527944"/>
                </a:lnTo>
                <a:cubicBezTo>
                  <a:pt x="671633" y="5527944"/>
                  <a:pt x="594075" y="5481226"/>
                  <a:pt x="594075" y="5423597"/>
                </a:cubicBezTo>
                <a:lnTo>
                  <a:pt x="594075" y="5032564"/>
                </a:lnTo>
                <a:cubicBezTo>
                  <a:pt x="594075" y="4974935"/>
                  <a:pt x="671633" y="4928217"/>
                  <a:pt x="767306" y="4928217"/>
                </a:cubicBezTo>
                <a:lnTo>
                  <a:pt x="173231" y="4928217"/>
                </a:lnTo>
                <a:cubicBezTo>
                  <a:pt x="77558" y="4928217"/>
                  <a:pt x="0" y="4881499"/>
                  <a:pt x="0" y="4823870"/>
                </a:cubicBezTo>
                <a:lnTo>
                  <a:pt x="0" y="4432837"/>
                </a:lnTo>
                <a:cubicBezTo>
                  <a:pt x="0" y="4375207"/>
                  <a:pt x="77558" y="4328490"/>
                  <a:pt x="173231" y="4328490"/>
                </a:cubicBezTo>
                <a:lnTo>
                  <a:pt x="486058" y="4328490"/>
                </a:lnTo>
                <a:lnTo>
                  <a:pt x="478048" y="4325237"/>
                </a:lnTo>
                <a:cubicBezTo>
                  <a:pt x="446700" y="4306354"/>
                  <a:pt x="427309" y="4280266"/>
                  <a:pt x="427309" y="4251452"/>
                </a:cubicBezTo>
                <a:lnTo>
                  <a:pt x="427309" y="3860418"/>
                </a:lnTo>
                <a:cubicBezTo>
                  <a:pt x="427309" y="3802789"/>
                  <a:pt x="504867" y="3756071"/>
                  <a:pt x="600540" y="3756071"/>
                </a:cubicBezTo>
                <a:lnTo>
                  <a:pt x="1188150" y="3756071"/>
                </a:lnTo>
                <a:lnTo>
                  <a:pt x="1188150" y="3298925"/>
                </a:lnTo>
                <a:lnTo>
                  <a:pt x="701769" y="3298925"/>
                </a:lnTo>
                <a:cubicBezTo>
                  <a:pt x="606097" y="3298925"/>
                  <a:pt x="528538" y="3252207"/>
                  <a:pt x="528538" y="3194578"/>
                </a:cubicBezTo>
                <a:lnTo>
                  <a:pt x="528538" y="2803544"/>
                </a:lnTo>
                <a:cubicBezTo>
                  <a:pt x="528538" y="2745915"/>
                  <a:pt x="606097" y="2699197"/>
                  <a:pt x="701769" y="2699197"/>
                </a:cubicBezTo>
                <a:lnTo>
                  <a:pt x="1188150" y="2699197"/>
                </a:lnTo>
                <a:lnTo>
                  <a:pt x="1188150" y="2501323"/>
                </a:lnTo>
                <a:lnTo>
                  <a:pt x="934072" y="2501323"/>
                </a:lnTo>
                <a:cubicBezTo>
                  <a:pt x="838400" y="2501323"/>
                  <a:pt x="760841" y="2454605"/>
                  <a:pt x="760841" y="2396976"/>
                </a:cubicBezTo>
                <a:lnTo>
                  <a:pt x="760841" y="2005942"/>
                </a:lnTo>
                <a:cubicBezTo>
                  <a:pt x="760841" y="1948314"/>
                  <a:pt x="838400" y="1901597"/>
                  <a:pt x="934072" y="1901597"/>
                </a:cubicBezTo>
                <a:lnTo>
                  <a:pt x="1188150" y="1901597"/>
                </a:lnTo>
                <a:lnTo>
                  <a:pt x="1188150" y="1887636"/>
                </a:lnTo>
                <a:lnTo>
                  <a:pt x="701769" y="1887636"/>
                </a:lnTo>
                <a:cubicBezTo>
                  <a:pt x="606097" y="1887636"/>
                  <a:pt x="528538" y="1840918"/>
                  <a:pt x="528538" y="1783289"/>
                </a:cubicBezTo>
                <a:lnTo>
                  <a:pt x="528538" y="1392255"/>
                </a:lnTo>
                <a:cubicBezTo>
                  <a:pt x="528538" y="1334626"/>
                  <a:pt x="606097" y="1287908"/>
                  <a:pt x="701769" y="1287908"/>
                </a:cubicBezTo>
                <a:lnTo>
                  <a:pt x="1188150" y="1287908"/>
                </a:lnTo>
                <a:lnTo>
                  <a:pt x="1188150" y="1130964"/>
                </a:lnTo>
                <a:lnTo>
                  <a:pt x="1197202" y="1076875"/>
                </a:lnTo>
                <a:lnTo>
                  <a:pt x="984009" y="1076875"/>
                </a:lnTo>
                <a:cubicBezTo>
                  <a:pt x="888336" y="1076875"/>
                  <a:pt x="810778" y="1030157"/>
                  <a:pt x="810778" y="972528"/>
                </a:cubicBezTo>
                <a:lnTo>
                  <a:pt x="810778" y="581494"/>
                </a:lnTo>
                <a:cubicBezTo>
                  <a:pt x="810778" y="523865"/>
                  <a:pt x="888336" y="477147"/>
                  <a:pt x="984009" y="477147"/>
                </a:cubicBezTo>
                <a:lnTo>
                  <a:pt x="2097480" y="477147"/>
                </a:lnTo>
                <a:lnTo>
                  <a:pt x="2097480" y="104347"/>
                </a:lnTo>
                <a:cubicBezTo>
                  <a:pt x="2097480" y="46718"/>
                  <a:pt x="2175038" y="0"/>
                  <a:pt x="22707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889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09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B80CE-D033-304E-ADEA-805A76DA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599CB6-62D6-1645-8B00-57AF19BE6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B065F4-031B-5541-BB4D-76F31030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48DD9-0EED-FA40-9351-5DB6686C4D66}" type="datetimeFigureOut">
              <a:rPr lang="pt-BR" smtClean="0"/>
              <a:t>03/02/2021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7D8AF8-4625-8B40-AC26-2317C79F3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5D77EF-ADF6-1D42-A166-BB2A76E3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E0F08-CF35-C14C-A5D2-BC0B29C16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06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5D79A-A4FB-AC46-A969-BCAB0FD6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471" y="2002631"/>
            <a:ext cx="7571317" cy="2852737"/>
          </a:xfrm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22965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FEACC-AD5F-2846-8A0F-BF7572B2C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165" y="1113850"/>
            <a:ext cx="4978400" cy="643467"/>
          </a:xfrm>
        </p:spPr>
        <p:txBody>
          <a:bodyPr>
            <a:noAutofit/>
          </a:bodyPr>
          <a:lstStyle>
            <a:lvl1pPr>
              <a:defRPr sz="3600" b="1" cap="all" baseline="0"/>
            </a:lvl1pPr>
          </a:lstStyle>
          <a:p>
            <a:r>
              <a:rPr lang="pt-BR" dirty="0"/>
              <a:t>Clique para editar o título Mestre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2184-C814-6047-A93F-D71BF2CD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9165" y="2558130"/>
            <a:ext cx="4978400" cy="3298297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9913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TITULO CINZ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2184-C814-6047-A93F-D71BF2CD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029" y="1018309"/>
            <a:ext cx="5372936" cy="4821381"/>
          </a:xfrm>
        </p:spPr>
        <p:txBody>
          <a:bodyPr anchor="ctr">
            <a:normAutofit/>
          </a:bodyPr>
          <a:lstStyle>
            <a:lvl1pPr algn="ctr">
              <a:buNone/>
              <a:defRPr sz="4000" i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32A52E2D-6DA5-7446-B46E-676A7FC22C2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96000" y="-363737"/>
            <a:ext cx="6074229" cy="7467922"/>
          </a:xfrm>
          <a:custGeom>
            <a:avLst/>
            <a:gdLst>
              <a:gd name="connsiteX0" fmla="*/ 1816207 w 6074229"/>
              <a:gd name="connsiteY0" fmla="*/ 0 h 7467922"/>
              <a:gd name="connsiteX1" fmla="*/ 3558528 w 6074229"/>
              <a:gd name="connsiteY1" fmla="*/ 0 h 7467922"/>
              <a:gd name="connsiteX2" fmla="*/ 3697085 w 6074229"/>
              <a:gd name="connsiteY2" fmla="*/ 113627 h 7467922"/>
              <a:gd name="connsiteX3" fmla="*/ 3697085 w 6074229"/>
              <a:gd name="connsiteY3" fmla="*/ 363736 h 7467922"/>
              <a:gd name="connsiteX4" fmla="*/ 6074229 w 6074229"/>
              <a:gd name="connsiteY4" fmla="*/ 363736 h 7467922"/>
              <a:gd name="connsiteX5" fmla="*/ 6074229 w 6074229"/>
              <a:gd name="connsiteY5" fmla="*/ 7221736 h 7467922"/>
              <a:gd name="connsiteX6" fmla="*/ 4966582 w 6074229"/>
              <a:gd name="connsiteY6" fmla="*/ 7221736 h 7467922"/>
              <a:gd name="connsiteX7" fmla="*/ 4966582 w 6074229"/>
              <a:gd name="connsiteY7" fmla="*/ 7354295 h 7467922"/>
              <a:gd name="connsiteX8" fmla="*/ 4828025 w 6074229"/>
              <a:gd name="connsiteY8" fmla="*/ 7467922 h 7467922"/>
              <a:gd name="connsiteX9" fmla="*/ 3085704 w 6074229"/>
              <a:gd name="connsiteY9" fmla="*/ 7467922 h 7467922"/>
              <a:gd name="connsiteX10" fmla="*/ 2947146 w 6074229"/>
              <a:gd name="connsiteY10" fmla="*/ 7354295 h 7467922"/>
              <a:gd name="connsiteX11" fmla="*/ 2947146 w 6074229"/>
              <a:gd name="connsiteY11" fmla="*/ 7221736 h 7467922"/>
              <a:gd name="connsiteX12" fmla="*/ 1003466 w 6074229"/>
              <a:gd name="connsiteY12" fmla="*/ 7221736 h 7467922"/>
              <a:gd name="connsiteX13" fmla="*/ 1003466 w 6074229"/>
              <a:gd name="connsiteY13" fmla="*/ 7214646 h 7467922"/>
              <a:gd name="connsiteX14" fmla="*/ 695733 w 6074229"/>
              <a:gd name="connsiteY14" fmla="*/ 7214646 h 7467922"/>
              <a:gd name="connsiteX15" fmla="*/ 557176 w 6074229"/>
              <a:gd name="connsiteY15" fmla="*/ 7101019 h 7467922"/>
              <a:gd name="connsiteX16" fmla="*/ 557176 w 6074229"/>
              <a:gd name="connsiteY16" fmla="*/ 6675209 h 7467922"/>
              <a:gd name="connsiteX17" fmla="*/ 695733 w 6074229"/>
              <a:gd name="connsiteY17" fmla="*/ 6561582 h 7467922"/>
              <a:gd name="connsiteX18" fmla="*/ 950331 w 6074229"/>
              <a:gd name="connsiteY18" fmla="*/ 6561582 h 7467922"/>
              <a:gd name="connsiteX19" fmla="*/ 950331 w 6074229"/>
              <a:gd name="connsiteY19" fmla="*/ 6019576 h 7467922"/>
              <a:gd name="connsiteX20" fmla="*/ 613723 w 6074229"/>
              <a:gd name="connsiteY20" fmla="*/ 6019576 h 7467922"/>
              <a:gd name="connsiteX21" fmla="*/ 475166 w 6074229"/>
              <a:gd name="connsiteY21" fmla="*/ 5905949 h 7467922"/>
              <a:gd name="connsiteX22" fmla="*/ 475166 w 6074229"/>
              <a:gd name="connsiteY22" fmla="*/ 5480139 h 7467922"/>
              <a:gd name="connsiteX23" fmla="*/ 613723 w 6074229"/>
              <a:gd name="connsiteY23" fmla="*/ 5366512 h 7467922"/>
              <a:gd name="connsiteX24" fmla="*/ 138557 w 6074229"/>
              <a:gd name="connsiteY24" fmla="*/ 5366512 h 7467922"/>
              <a:gd name="connsiteX25" fmla="*/ 0 w 6074229"/>
              <a:gd name="connsiteY25" fmla="*/ 5252885 h 7467922"/>
              <a:gd name="connsiteX26" fmla="*/ 0 w 6074229"/>
              <a:gd name="connsiteY26" fmla="*/ 4827075 h 7467922"/>
              <a:gd name="connsiteX27" fmla="*/ 138557 w 6074229"/>
              <a:gd name="connsiteY27" fmla="*/ 4713448 h 7467922"/>
              <a:gd name="connsiteX28" fmla="*/ 388769 w 6074229"/>
              <a:gd name="connsiteY28" fmla="*/ 4713448 h 7467922"/>
              <a:gd name="connsiteX29" fmla="*/ 382362 w 6074229"/>
              <a:gd name="connsiteY29" fmla="*/ 4709905 h 7467922"/>
              <a:gd name="connsiteX30" fmla="*/ 341779 w 6074229"/>
              <a:gd name="connsiteY30" fmla="*/ 4629558 h 7467922"/>
              <a:gd name="connsiteX31" fmla="*/ 341779 w 6074229"/>
              <a:gd name="connsiteY31" fmla="*/ 4203748 h 7467922"/>
              <a:gd name="connsiteX32" fmla="*/ 480336 w 6074229"/>
              <a:gd name="connsiteY32" fmla="*/ 4090121 h 7467922"/>
              <a:gd name="connsiteX33" fmla="*/ 950331 w 6074229"/>
              <a:gd name="connsiteY33" fmla="*/ 4090121 h 7467922"/>
              <a:gd name="connsiteX34" fmla="*/ 950331 w 6074229"/>
              <a:gd name="connsiteY34" fmla="*/ 3592317 h 7467922"/>
              <a:gd name="connsiteX35" fmla="*/ 561304 w 6074229"/>
              <a:gd name="connsiteY35" fmla="*/ 3592317 h 7467922"/>
              <a:gd name="connsiteX36" fmla="*/ 422747 w 6074229"/>
              <a:gd name="connsiteY36" fmla="*/ 3478690 h 7467922"/>
              <a:gd name="connsiteX37" fmla="*/ 422747 w 6074229"/>
              <a:gd name="connsiteY37" fmla="*/ 3052880 h 7467922"/>
              <a:gd name="connsiteX38" fmla="*/ 561304 w 6074229"/>
              <a:gd name="connsiteY38" fmla="*/ 2939253 h 7467922"/>
              <a:gd name="connsiteX39" fmla="*/ 950331 w 6074229"/>
              <a:gd name="connsiteY39" fmla="*/ 2939253 h 7467922"/>
              <a:gd name="connsiteX40" fmla="*/ 950331 w 6074229"/>
              <a:gd name="connsiteY40" fmla="*/ 2723780 h 7467922"/>
              <a:gd name="connsiteX41" fmla="*/ 747109 w 6074229"/>
              <a:gd name="connsiteY41" fmla="*/ 2723780 h 7467922"/>
              <a:gd name="connsiteX42" fmla="*/ 608552 w 6074229"/>
              <a:gd name="connsiteY42" fmla="*/ 2610153 h 7467922"/>
              <a:gd name="connsiteX43" fmla="*/ 608552 w 6074229"/>
              <a:gd name="connsiteY43" fmla="*/ 2184342 h 7467922"/>
              <a:gd name="connsiteX44" fmla="*/ 747109 w 6074229"/>
              <a:gd name="connsiteY44" fmla="*/ 2070717 h 7467922"/>
              <a:gd name="connsiteX45" fmla="*/ 950331 w 6074229"/>
              <a:gd name="connsiteY45" fmla="*/ 2070717 h 7467922"/>
              <a:gd name="connsiteX46" fmla="*/ 950331 w 6074229"/>
              <a:gd name="connsiteY46" fmla="*/ 2055514 h 7467922"/>
              <a:gd name="connsiteX47" fmla="*/ 561304 w 6074229"/>
              <a:gd name="connsiteY47" fmla="*/ 2055514 h 7467922"/>
              <a:gd name="connsiteX48" fmla="*/ 422747 w 6074229"/>
              <a:gd name="connsiteY48" fmla="*/ 1941887 h 7467922"/>
              <a:gd name="connsiteX49" fmla="*/ 422747 w 6074229"/>
              <a:gd name="connsiteY49" fmla="*/ 1516077 h 7467922"/>
              <a:gd name="connsiteX50" fmla="*/ 561304 w 6074229"/>
              <a:gd name="connsiteY50" fmla="*/ 1402450 h 7467922"/>
              <a:gd name="connsiteX51" fmla="*/ 950331 w 6074229"/>
              <a:gd name="connsiteY51" fmla="*/ 1402450 h 7467922"/>
              <a:gd name="connsiteX52" fmla="*/ 950331 w 6074229"/>
              <a:gd name="connsiteY52" fmla="*/ 1231548 h 7467922"/>
              <a:gd name="connsiteX53" fmla="*/ 957571 w 6074229"/>
              <a:gd name="connsiteY53" fmla="*/ 1172647 h 7467922"/>
              <a:gd name="connsiteX54" fmla="*/ 787051 w 6074229"/>
              <a:gd name="connsiteY54" fmla="*/ 1172647 h 7467922"/>
              <a:gd name="connsiteX55" fmla="*/ 648493 w 6074229"/>
              <a:gd name="connsiteY55" fmla="*/ 1059020 h 7467922"/>
              <a:gd name="connsiteX56" fmla="*/ 648493 w 6074229"/>
              <a:gd name="connsiteY56" fmla="*/ 633210 h 7467922"/>
              <a:gd name="connsiteX57" fmla="*/ 787051 w 6074229"/>
              <a:gd name="connsiteY57" fmla="*/ 519583 h 7467922"/>
              <a:gd name="connsiteX58" fmla="*/ 1003466 w 6074229"/>
              <a:gd name="connsiteY58" fmla="*/ 519583 h 7467922"/>
              <a:gd name="connsiteX59" fmla="*/ 1003466 w 6074229"/>
              <a:gd name="connsiteY59" fmla="*/ 363736 h 7467922"/>
              <a:gd name="connsiteX60" fmla="*/ 1677649 w 6074229"/>
              <a:gd name="connsiteY60" fmla="*/ 363736 h 7467922"/>
              <a:gd name="connsiteX61" fmla="*/ 1677649 w 6074229"/>
              <a:gd name="connsiteY61" fmla="*/ 113627 h 7467922"/>
              <a:gd name="connsiteX62" fmla="*/ 1816207 w 6074229"/>
              <a:gd name="connsiteY62" fmla="*/ 0 h 74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074229" h="7467922">
                <a:moveTo>
                  <a:pt x="1816207" y="0"/>
                </a:moveTo>
                <a:lnTo>
                  <a:pt x="3558528" y="0"/>
                </a:lnTo>
                <a:cubicBezTo>
                  <a:pt x="3635051" y="0"/>
                  <a:pt x="3697085" y="50873"/>
                  <a:pt x="3697085" y="113627"/>
                </a:cubicBezTo>
                <a:lnTo>
                  <a:pt x="3697085" y="363736"/>
                </a:lnTo>
                <a:lnTo>
                  <a:pt x="6074229" y="363736"/>
                </a:lnTo>
                <a:lnTo>
                  <a:pt x="6074229" y="7221736"/>
                </a:lnTo>
                <a:lnTo>
                  <a:pt x="4966582" y="7221736"/>
                </a:lnTo>
                <a:lnTo>
                  <a:pt x="4966582" y="7354295"/>
                </a:lnTo>
                <a:cubicBezTo>
                  <a:pt x="4966582" y="7417050"/>
                  <a:pt x="4904548" y="7467922"/>
                  <a:pt x="4828025" y="7467922"/>
                </a:cubicBezTo>
                <a:lnTo>
                  <a:pt x="3085704" y="7467922"/>
                </a:lnTo>
                <a:cubicBezTo>
                  <a:pt x="3009180" y="7467922"/>
                  <a:pt x="2947146" y="7417050"/>
                  <a:pt x="2947146" y="7354295"/>
                </a:cubicBezTo>
                <a:lnTo>
                  <a:pt x="2947146" y="7221736"/>
                </a:lnTo>
                <a:lnTo>
                  <a:pt x="1003466" y="7221736"/>
                </a:lnTo>
                <a:lnTo>
                  <a:pt x="1003466" y="7214646"/>
                </a:lnTo>
                <a:lnTo>
                  <a:pt x="695733" y="7214646"/>
                </a:lnTo>
                <a:cubicBezTo>
                  <a:pt x="619210" y="7214646"/>
                  <a:pt x="557176" y="7163774"/>
                  <a:pt x="557176" y="7101019"/>
                </a:cubicBezTo>
                <a:lnTo>
                  <a:pt x="557176" y="6675209"/>
                </a:lnTo>
                <a:cubicBezTo>
                  <a:pt x="557176" y="6612454"/>
                  <a:pt x="619210" y="6561582"/>
                  <a:pt x="695733" y="6561582"/>
                </a:cubicBezTo>
                <a:lnTo>
                  <a:pt x="950331" y="6561582"/>
                </a:lnTo>
                <a:lnTo>
                  <a:pt x="950331" y="6019576"/>
                </a:lnTo>
                <a:lnTo>
                  <a:pt x="613723" y="6019576"/>
                </a:lnTo>
                <a:cubicBezTo>
                  <a:pt x="537200" y="6019576"/>
                  <a:pt x="475166" y="5968704"/>
                  <a:pt x="475166" y="5905949"/>
                </a:cubicBezTo>
                <a:lnTo>
                  <a:pt x="475166" y="5480139"/>
                </a:lnTo>
                <a:cubicBezTo>
                  <a:pt x="475166" y="5417385"/>
                  <a:pt x="537200" y="5366512"/>
                  <a:pt x="613723" y="5366512"/>
                </a:cubicBezTo>
                <a:lnTo>
                  <a:pt x="138557" y="5366512"/>
                </a:lnTo>
                <a:cubicBezTo>
                  <a:pt x="62034" y="5366512"/>
                  <a:pt x="0" y="5315639"/>
                  <a:pt x="0" y="5252885"/>
                </a:cubicBezTo>
                <a:lnTo>
                  <a:pt x="0" y="4827075"/>
                </a:lnTo>
                <a:cubicBezTo>
                  <a:pt x="0" y="4764320"/>
                  <a:pt x="62034" y="4713448"/>
                  <a:pt x="138557" y="4713448"/>
                </a:cubicBezTo>
                <a:lnTo>
                  <a:pt x="388769" y="4713448"/>
                </a:lnTo>
                <a:lnTo>
                  <a:pt x="382362" y="4709905"/>
                </a:lnTo>
                <a:cubicBezTo>
                  <a:pt x="357289" y="4689343"/>
                  <a:pt x="341779" y="4660935"/>
                  <a:pt x="341779" y="4629558"/>
                </a:cubicBezTo>
                <a:lnTo>
                  <a:pt x="341779" y="4203748"/>
                </a:lnTo>
                <a:cubicBezTo>
                  <a:pt x="341779" y="4140993"/>
                  <a:pt x="403813" y="4090121"/>
                  <a:pt x="480336" y="4090121"/>
                </a:cubicBezTo>
                <a:lnTo>
                  <a:pt x="950331" y="4090121"/>
                </a:lnTo>
                <a:lnTo>
                  <a:pt x="950331" y="3592317"/>
                </a:lnTo>
                <a:lnTo>
                  <a:pt x="561304" y="3592317"/>
                </a:lnTo>
                <a:cubicBezTo>
                  <a:pt x="484781" y="3592317"/>
                  <a:pt x="422747" y="3541445"/>
                  <a:pt x="422747" y="3478690"/>
                </a:cubicBezTo>
                <a:lnTo>
                  <a:pt x="422747" y="3052880"/>
                </a:lnTo>
                <a:cubicBezTo>
                  <a:pt x="422747" y="2990125"/>
                  <a:pt x="484781" y="2939253"/>
                  <a:pt x="561304" y="2939253"/>
                </a:cubicBezTo>
                <a:lnTo>
                  <a:pt x="950331" y="2939253"/>
                </a:lnTo>
                <a:lnTo>
                  <a:pt x="950331" y="2723780"/>
                </a:lnTo>
                <a:lnTo>
                  <a:pt x="747109" y="2723780"/>
                </a:lnTo>
                <a:cubicBezTo>
                  <a:pt x="670586" y="2723780"/>
                  <a:pt x="608552" y="2672907"/>
                  <a:pt x="608552" y="2610153"/>
                </a:cubicBezTo>
                <a:lnTo>
                  <a:pt x="608552" y="2184342"/>
                </a:lnTo>
                <a:cubicBezTo>
                  <a:pt x="608552" y="2121589"/>
                  <a:pt x="670586" y="2070717"/>
                  <a:pt x="747109" y="2070717"/>
                </a:cubicBezTo>
                <a:lnTo>
                  <a:pt x="950331" y="2070717"/>
                </a:lnTo>
                <a:lnTo>
                  <a:pt x="950331" y="2055514"/>
                </a:lnTo>
                <a:lnTo>
                  <a:pt x="561304" y="2055514"/>
                </a:lnTo>
                <a:cubicBezTo>
                  <a:pt x="484781" y="2055514"/>
                  <a:pt x="422747" y="2004642"/>
                  <a:pt x="422747" y="1941887"/>
                </a:cubicBezTo>
                <a:lnTo>
                  <a:pt x="422747" y="1516077"/>
                </a:lnTo>
                <a:cubicBezTo>
                  <a:pt x="422747" y="1453322"/>
                  <a:pt x="484781" y="1402450"/>
                  <a:pt x="561304" y="1402450"/>
                </a:cubicBezTo>
                <a:lnTo>
                  <a:pt x="950331" y="1402450"/>
                </a:lnTo>
                <a:lnTo>
                  <a:pt x="950331" y="1231548"/>
                </a:lnTo>
                <a:lnTo>
                  <a:pt x="957571" y="1172647"/>
                </a:lnTo>
                <a:lnTo>
                  <a:pt x="787051" y="1172647"/>
                </a:lnTo>
                <a:cubicBezTo>
                  <a:pt x="710528" y="1172647"/>
                  <a:pt x="648493" y="1121775"/>
                  <a:pt x="648493" y="1059020"/>
                </a:cubicBezTo>
                <a:lnTo>
                  <a:pt x="648493" y="633210"/>
                </a:lnTo>
                <a:cubicBezTo>
                  <a:pt x="648493" y="570455"/>
                  <a:pt x="710528" y="519583"/>
                  <a:pt x="787051" y="519583"/>
                </a:cubicBezTo>
                <a:lnTo>
                  <a:pt x="1003466" y="519583"/>
                </a:lnTo>
                <a:lnTo>
                  <a:pt x="1003466" y="363736"/>
                </a:lnTo>
                <a:lnTo>
                  <a:pt x="1677649" y="363736"/>
                </a:lnTo>
                <a:lnTo>
                  <a:pt x="1677649" y="113627"/>
                </a:lnTo>
                <a:cubicBezTo>
                  <a:pt x="1677649" y="50873"/>
                  <a:pt x="1739684" y="0"/>
                  <a:pt x="18162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242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CHE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31CAB7-6267-D040-B008-F8F7E452F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9868" y="1405467"/>
            <a:ext cx="6393920" cy="4293129"/>
          </a:xfrm>
        </p:spPr>
        <p:txBody>
          <a:bodyPr anchor="ctr">
            <a:normAutofit/>
          </a:bodyPr>
          <a:lstStyle>
            <a:lvl1pPr algn="ctr">
              <a:buNone/>
              <a:defRPr sz="4800" cap="all" baseline="0">
                <a:solidFill>
                  <a:schemeClr val="bg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01371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49837-466C-A249-B6C0-F3BF2736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600" y="634349"/>
            <a:ext cx="5046134" cy="1219200"/>
          </a:xfrm>
        </p:spPr>
        <p:txBody>
          <a:bodyPr/>
          <a:lstStyle>
            <a:lvl1pPr algn="ctr">
              <a:defRPr b="1" cap="all" baseline="0">
                <a:solidFill>
                  <a:schemeClr val="accent4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B923CBD-C66B-BC4A-9A4A-38B96CE84A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7600" y="2555631"/>
            <a:ext cx="5046134" cy="3964232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cap="all" baseline="0">
                <a:solidFill>
                  <a:schemeClr val="accent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4806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77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900BEC5-EB47-004A-A299-7B0FAC8DF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3733"/>
            <a:ext cx="9203267" cy="606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979FF5-AF9D-1348-BD5B-19E6E7135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81201"/>
            <a:ext cx="9203267" cy="4619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9398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6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lashingvole.blogspot.com/2012/08/a-surfeit-of-olympic-fencing-photographs.html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-nc-nd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A6FEDA5-3BBC-4E43-A43E-BBC585F0C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sensação de falha nunca está longe da superfície.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1FD2DA1-A96F-3543-A145-F094B749F5D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292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2948175-2CEF-3B4D-82C4-89B53278D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Bíblia registra muitas falhas de seus personagens, mostrando a vida como ela é.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D2ED67A-87D1-1049-8D99-77127B5EDBA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200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5ADC0E1-D122-984F-A59E-0FC27CB869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Um desses personagens era Pedro.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D5DFF0CB-31BE-E841-8DD3-129790F0160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24" r="13224"/>
          <a:stretch/>
        </p:blipFill>
        <p:spPr/>
      </p:pic>
    </p:spTree>
    <p:extLst>
      <p:ext uri="{BB962C8B-B14F-4D97-AF65-F5344CB8AC3E}">
        <p14:creationId xmlns:p14="http://schemas.microsoft.com/office/powerpoint/2010/main" val="333620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A7E1B12-0AD0-0D4E-AFD1-A756CE35A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Jesus foi traído por Judas e preso enquanto estava no jardim do </a:t>
            </a:r>
            <a:r>
              <a:rPr lang="pt-BR" dirty="0" err="1"/>
              <a:t>Getsêmani</a:t>
            </a:r>
            <a:r>
              <a:rPr lang="pt-BR" dirty="0"/>
              <a:t>. 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04AF3EAB-DEC1-254F-A41C-AA7EE117EB5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46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0683E1F-3307-6445-B89B-82EA72B20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/>
          <a:lstStyle/>
          <a:p>
            <a:r>
              <a:rPr lang="pt-BR" dirty="0"/>
              <a:t>O fracasso não é fatal se reconhecemos que todos falham.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7431D66C-AF31-694E-A8BF-6B6F2F3B07C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05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4B3C846-B29C-D549-8056-0A4FD19AE4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O fracasso não é fatal se lembramos que o amor e o perdão de Deus não dependem do sucesso.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4758C279-EAF6-4147-9776-FF3AEE5C369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10" r="13210"/>
          <a:stretch/>
        </p:blipFill>
        <p:spPr/>
      </p:pic>
    </p:spTree>
    <p:extLst>
      <p:ext uri="{BB962C8B-B14F-4D97-AF65-F5344CB8AC3E}">
        <p14:creationId xmlns:p14="http://schemas.microsoft.com/office/powerpoint/2010/main" val="11157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A78051E-CA18-4242-BFBE-94350C498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Que tipo de olhar Jesus deu a Pedro?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8AA42C14-0FCE-D441-B44A-DC46DFFE0AA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742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597E230-11C7-5948-AC17-AFC68B6B2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Pedro desmoronou depois. Ele saiu e chorou amargamente.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DD828C3-03FE-4C40-BDC8-C302BCC83F6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505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FAD4D8D-74CE-D246-A0C0-24D65A1EE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“Naquele suave semblante leu ele profunda </a:t>
            </a:r>
            <a:r>
              <a:rPr lang="pt-BR" b="1" dirty="0">
                <a:solidFill>
                  <a:srgbClr val="FFC000"/>
                </a:solidFill>
              </a:rPr>
              <a:t>piedade e tristeza; nenhuma irritação</a:t>
            </a:r>
            <a:r>
              <a:rPr lang="pt-BR" dirty="0"/>
              <a:t>, porém, se via ali. A vista daquele rosto pálido e sofredor, daqueles trêmulos lábios, </a:t>
            </a:r>
            <a:r>
              <a:rPr lang="pt-BR" b="1" dirty="0">
                <a:solidFill>
                  <a:srgbClr val="FFC000"/>
                </a:solidFill>
              </a:rPr>
              <a:t>daquele olhar compassivo e cheio de perdão</a:t>
            </a:r>
            <a:r>
              <a:rPr lang="pt-BR" dirty="0"/>
              <a:t>, penetrou-lhe a alma como uma seta. Despertou-se a consciência. Ativou-se a memória [...] Lembrou a advertência: ‘Simão, eis que Satanás vos pediu para vos cirandar como trigo; mas Eu roguei por ti, para que a tua fé não desfaleça“.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369A2CB-B6D1-8F48-9209-9F7DC2541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DTN, p. 501</a:t>
            </a:r>
          </a:p>
        </p:txBody>
      </p:sp>
    </p:spTree>
    <p:extLst>
      <p:ext uri="{BB962C8B-B14F-4D97-AF65-F5344CB8AC3E}">
        <p14:creationId xmlns:p14="http://schemas.microsoft.com/office/powerpoint/2010/main" val="362545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6803CB8-8E52-7140-A088-82B0AE61CD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Esse foi o ponto </a:t>
            </a:r>
            <a:r>
              <a:rPr lang="pt-BR" dirty="0" err="1"/>
              <a:t>dA</a:t>
            </a:r>
            <a:r>
              <a:rPr lang="pt-BR" dirty="0"/>
              <a:t> virada na vida de Pedro.</a:t>
            </a:r>
          </a:p>
        </p:txBody>
      </p:sp>
    </p:spTree>
    <p:extLst>
      <p:ext uri="{BB962C8B-B14F-4D97-AF65-F5344CB8AC3E}">
        <p14:creationId xmlns:p14="http://schemas.microsoft.com/office/powerpoint/2010/main" val="25198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70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BB0F2BE-7E11-AB46-88E5-0139946C8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fracasso não é fatal se aprendemos e crescemos com nossos fracassos.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50206672-A5A3-5642-94DC-14DE442CC27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26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93D93C3-4262-224E-BABC-DB266A476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fracasso não é fatal se deixamos nossas falhas para trás.</a:t>
            </a:r>
          </a:p>
        </p:txBody>
      </p:sp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ADBB10B7-47BE-D14E-BFA7-D2C7CF7B752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59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7818EF0-72F5-0C48-A9A8-F3186221B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Cada um de nós falhará uma vez ou outra, às vezes até falharemos com o Senhor e, quando o fizermos, Satanás nos dirá que não existe solução, que nosso futuro está destruído, mas essa não é a mensagem de Deus para nós.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E99A3019-1268-5648-805C-3103AC06D83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978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8843823-2EBC-FD46-8F4F-DBDA987C3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Nunca devemos usar o fracasso como desculpa para não tentar novamente.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B57908ED-EB04-A04F-A15A-5B3DE77AD2B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78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899B012-2847-FE4E-A22E-BD047095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dirty="0"/>
              <a:t>“Porque sete vezes cairá o justo e se levantará” 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4FE4C3D-C17C-7C4A-8327-BF9EAA024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Provérbios 24:16</a:t>
            </a:r>
          </a:p>
        </p:txBody>
      </p:sp>
    </p:spTree>
    <p:extLst>
      <p:ext uri="{BB962C8B-B14F-4D97-AF65-F5344CB8AC3E}">
        <p14:creationId xmlns:p14="http://schemas.microsoft.com/office/powerpoint/2010/main" val="30117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F30FB0E-AFEA-844C-B224-8EF3DF8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577" y="614992"/>
            <a:ext cx="4456920" cy="973138"/>
          </a:xfrm>
        </p:spPr>
        <p:txBody>
          <a:bodyPr>
            <a:normAutofit/>
          </a:bodyPr>
          <a:lstStyle/>
          <a:p>
            <a:r>
              <a:rPr lang="pt-BR" dirty="0"/>
              <a:t>Lembremos que: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F2FB5A6-C630-514B-8E82-919CBBF94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0997" y="2027027"/>
            <a:ext cx="4456920" cy="4343400"/>
          </a:xfrm>
        </p:spPr>
        <p:txBody>
          <a:bodyPr>
            <a:normAutofit fontScale="775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dirty="0"/>
              <a:t>A falha não é fatal se reconhecemos que todos falham!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dirty="0"/>
              <a:t>O amor e o perdão de Deus não dependem do nosso sucesso!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dirty="0"/>
              <a:t>Devemos aprender e crescer com nossos fracassos!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dirty="0"/>
              <a:t>Devemos colocar nossas falhas para trás e seguir em frente!</a:t>
            </a:r>
          </a:p>
        </p:txBody>
      </p:sp>
      <p:pic>
        <p:nvPicPr>
          <p:cNvPr id="19" name="Espaço Reservado para Imagem 18">
            <a:extLst>
              <a:ext uri="{FF2B5EF4-FFF2-40B4-BE49-F238E27FC236}">
                <a16:creationId xmlns:a16="http://schemas.microsoft.com/office/drawing/2014/main" id="{21DF5C59-A6BE-0E4E-9E23-BBCD903E1A9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94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5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156F1AB4-24DB-864D-AE49-D87E650E0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Quantos de vocês aqui se lembram da primeira vez que tentaram andar de bicicleta?</a:t>
            </a:r>
          </a:p>
        </p:txBody>
      </p:sp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A462D013-0394-F949-AD76-4F9E76CF453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18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BCFD54C-8EDD-2748-9334-D071E31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Quem de vocês pulou na bicicleta e decolou sem cair ou sem ralar os joelhos?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7A11DA3-3102-7649-BFD7-DAB10B32D8B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694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8370764-E229-C94F-9959-E896A1334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Você provavelmente caiu da bicicleta muitas e muitas vezes antes de pegar o jeito.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7041468-F9B2-A04E-8319-5A115DF7162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94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1C7D78-B5C3-2048-AF2E-966719E50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Alguém estava lá apoiando você. 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4CE6FF79-588B-5F4E-91AB-56240C2CE96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80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7EBD9AC-CB7E-4F40-90D0-FEA7CBA51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90% dos melhores atletas do mundo não conquistaram uma medalha.</a:t>
            </a:r>
          </a:p>
        </p:txBody>
      </p:sp>
      <p:pic>
        <p:nvPicPr>
          <p:cNvPr id="11" name="Espaço Reservado para Imagem 10" descr="The Plashing Vole: A surfeit of Olympic fencing photographs">
            <a:extLst>
              <a:ext uri="{FF2B5EF4-FFF2-40B4-BE49-F238E27FC236}">
                <a16:creationId xmlns:a16="http://schemas.microsoft.com/office/drawing/2014/main" id="{7F744C94-B347-0148-8A33-29A3B5ACFF5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20C8B51-08C1-7A4E-BC36-678811E45F61}"/>
              </a:ext>
            </a:extLst>
          </p:cNvPr>
          <p:cNvSpPr txBox="1"/>
          <p:nvPr/>
        </p:nvSpPr>
        <p:spPr>
          <a:xfrm>
            <a:off x="5278582" y="6494262"/>
            <a:ext cx="6775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plashingvole.blogspot.com/2012/08/a-surfeit-of-olympic-fencing-photographs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nd/3.0/"/>
              </a:rPr>
              <a:t>CC BY-NC-ND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17453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27C0A86-683A-F040-8DA6-5B0638321C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Como eles, nós tentamos, mas nem sempre vencemos.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16D4A15-2421-4540-8F63-7CEFA23D966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55" r="13155"/>
          <a:stretch/>
        </p:blipFill>
        <p:spPr/>
      </p:pic>
    </p:spTree>
    <p:extLst>
      <p:ext uri="{BB962C8B-B14F-4D97-AF65-F5344CB8AC3E}">
        <p14:creationId xmlns:p14="http://schemas.microsoft.com/office/powerpoint/2010/main" val="330286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CAD470C-E7D9-224C-97EE-C26ABA9E6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Nossa vida acaba se tornando algo completamente diferente do que imaginávamos.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E0EAAB0-22A6-1C48-8CAB-CC86E87D9F4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57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35C8F4A-A760-1D44-8447-1F272F772DC4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2673</TotalTime>
  <Words>442</Words>
  <Application>Microsoft Macintosh PowerPoint</Application>
  <PresentationFormat>Widescreen</PresentationFormat>
  <Paragraphs>31</Paragraphs>
  <Slides>26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Arial</vt:lpstr>
      <vt:lpstr>Calibri</vt:lpstr>
      <vt:lpstr>Gill Sans MT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“Naquele suave semblante leu ele profunda piedade e tristeza; nenhuma irritação, porém, se via ali. A vista daquele rosto pálido e sofredor, daqueles trêmulos lábios, daquele olhar compassivo e cheio de perdão, penetrou-lhe a alma como uma seta. Despertou-se a consciência. Ativou-se a memória [...] Lembrou a advertência: ‘Simão, eis que Satanás vos pediu para vos cirandar como trigo; mas Eu roguei por ti, para que a tua fé não desfaleça“.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“Porque sete vezes cairá o justo e se levantará” .</vt:lpstr>
      <vt:lpstr>Lembremos que: 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RESTAURADOS EM CRISTO</dc:subject>
  <dc:creator>4TONS - Pr. Marcelo Augusto de Carvalho</dc:creator>
  <cp:keywords>www.4tons.com.br</cp:keywords>
  <dc:description>COMÉRCIO PROIBIDO. USO PESSOAL</dc:description>
  <cp:lastModifiedBy>marcos aurelio gularte de castro</cp:lastModifiedBy>
  <cp:revision>5</cp:revision>
  <dcterms:created xsi:type="dcterms:W3CDTF">2020-12-16T23:07:10Z</dcterms:created>
  <dcterms:modified xsi:type="dcterms:W3CDTF">2021-02-03T15:43:46Z</dcterms:modified>
  <cp:category>CALVÁRIO 2021</cp:category>
</cp:coreProperties>
</file>